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68" r:id="rId4"/>
    <p:sldId id="271" r:id="rId5"/>
    <p:sldId id="266" r:id="rId6"/>
    <p:sldId id="272" r:id="rId7"/>
    <p:sldId id="274" r:id="rId8"/>
    <p:sldId id="275" r:id="rId9"/>
    <p:sldId id="276" r:id="rId10"/>
    <p:sldId id="277" r:id="rId11"/>
    <p:sldId id="261" r:id="rId12"/>
  </p:sldIdLst>
  <p:sldSz cx="12188825" cy="6858000"/>
  <p:notesSz cx="6858000" cy="9144000"/>
  <p:defaultTextStyle>
    <a:defPPr>
      <a:defRPr lang="es-ES"/>
    </a:defPPr>
    <a:lvl1pPr marL="0" algn="l" defTabSz="614751" rtl="0" eaLnBrk="1" latinLnBrk="0" hangingPunct="1">
      <a:defRPr sz="2400" kern="1200">
        <a:solidFill>
          <a:schemeClr val="tx1"/>
        </a:solidFill>
        <a:latin typeface="+mn-lt"/>
        <a:ea typeface="+mn-ea"/>
        <a:cs typeface="+mn-cs"/>
      </a:defRPr>
    </a:lvl1pPr>
    <a:lvl2pPr marL="614751" algn="l" defTabSz="614751" rtl="0" eaLnBrk="1" latinLnBrk="0" hangingPunct="1">
      <a:defRPr sz="2400" kern="1200">
        <a:solidFill>
          <a:schemeClr val="tx1"/>
        </a:solidFill>
        <a:latin typeface="+mn-lt"/>
        <a:ea typeface="+mn-ea"/>
        <a:cs typeface="+mn-cs"/>
      </a:defRPr>
    </a:lvl2pPr>
    <a:lvl3pPr marL="1229502" algn="l" defTabSz="614751" rtl="0" eaLnBrk="1" latinLnBrk="0" hangingPunct="1">
      <a:defRPr sz="2400" kern="1200">
        <a:solidFill>
          <a:schemeClr val="tx1"/>
        </a:solidFill>
        <a:latin typeface="+mn-lt"/>
        <a:ea typeface="+mn-ea"/>
        <a:cs typeface="+mn-cs"/>
      </a:defRPr>
    </a:lvl3pPr>
    <a:lvl4pPr marL="1844253" algn="l" defTabSz="614751" rtl="0" eaLnBrk="1" latinLnBrk="0" hangingPunct="1">
      <a:defRPr sz="2400" kern="1200">
        <a:solidFill>
          <a:schemeClr val="tx1"/>
        </a:solidFill>
        <a:latin typeface="+mn-lt"/>
        <a:ea typeface="+mn-ea"/>
        <a:cs typeface="+mn-cs"/>
      </a:defRPr>
    </a:lvl4pPr>
    <a:lvl5pPr marL="2459004" algn="l" defTabSz="614751" rtl="0" eaLnBrk="1" latinLnBrk="0" hangingPunct="1">
      <a:defRPr sz="2400" kern="1200">
        <a:solidFill>
          <a:schemeClr val="tx1"/>
        </a:solidFill>
        <a:latin typeface="+mn-lt"/>
        <a:ea typeface="+mn-ea"/>
        <a:cs typeface="+mn-cs"/>
      </a:defRPr>
    </a:lvl5pPr>
    <a:lvl6pPr marL="3073756" algn="l" defTabSz="614751" rtl="0" eaLnBrk="1" latinLnBrk="0" hangingPunct="1">
      <a:defRPr sz="2400" kern="1200">
        <a:solidFill>
          <a:schemeClr val="tx1"/>
        </a:solidFill>
        <a:latin typeface="+mn-lt"/>
        <a:ea typeface="+mn-ea"/>
        <a:cs typeface="+mn-cs"/>
      </a:defRPr>
    </a:lvl6pPr>
    <a:lvl7pPr marL="3688507" algn="l" defTabSz="614751" rtl="0" eaLnBrk="1" latinLnBrk="0" hangingPunct="1">
      <a:defRPr sz="2400" kern="1200">
        <a:solidFill>
          <a:schemeClr val="tx1"/>
        </a:solidFill>
        <a:latin typeface="+mn-lt"/>
        <a:ea typeface="+mn-ea"/>
        <a:cs typeface="+mn-cs"/>
      </a:defRPr>
    </a:lvl7pPr>
    <a:lvl8pPr marL="4303258" algn="l" defTabSz="614751" rtl="0" eaLnBrk="1" latinLnBrk="0" hangingPunct="1">
      <a:defRPr sz="2400" kern="1200">
        <a:solidFill>
          <a:schemeClr val="tx1"/>
        </a:solidFill>
        <a:latin typeface="+mn-lt"/>
        <a:ea typeface="+mn-ea"/>
        <a:cs typeface="+mn-cs"/>
      </a:defRPr>
    </a:lvl8pPr>
    <a:lvl9pPr marL="4918009" algn="l" defTabSz="614751"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822" y="-144"/>
      </p:cViewPr>
      <p:guideLst>
        <p:guide orient="horz" pos="216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B7E0A-3AF8-471F-8749-D014042D8044}" type="doc">
      <dgm:prSet loTypeId="urn:microsoft.com/office/officeart/2005/8/layout/hProcess9" loCatId="process" qsTypeId="urn:microsoft.com/office/officeart/2005/8/quickstyle/simple1" qsCatId="simple" csTypeId="urn:microsoft.com/office/officeart/2005/8/colors/accent3_1" csCatId="accent3" phldr="1"/>
      <dgm:spPr/>
    </dgm:pt>
    <dgm:pt modelId="{31A22C75-772C-4214-A787-F71B03252792}">
      <dgm:prSet phldrT="[Texto]" custT="1"/>
      <dgm:spPr/>
      <dgm:t>
        <a:bodyPr/>
        <a:lstStyle/>
        <a:p>
          <a:r>
            <a:rPr lang="es-CL" sz="1800" dirty="0" smtClean="0">
              <a:latin typeface="Verdana" panose="020B0604030504040204" pitchFamily="34" charset="0"/>
              <a:ea typeface="Verdana" panose="020B0604030504040204" pitchFamily="34" charset="0"/>
              <a:cs typeface="Verdana" panose="020B0604030504040204" pitchFamily="34" charset="0"/>
            </a:rPr>
            <a:t>COMPETITIVIDAD EMPRESAS </a:t>
          </a:r>
          <a:endParaRPr lang="es-CL" sz="1800" dirty="0">
            <a:latin typeface="Verdana" panose="020B0604030504040204" pitchFamily="34" charset="0"/>
            <a:ea typeface="Verdana" panose="020B0604030504040204" pitchFamily="34" charset="0"/>
            <a:cs typeface="Verdana" panose="020B0604030504040204" pitchFamily="34" charset="0"/>
          </a:endParaRPr>
        </a:p>
      </dgm:t>
    </dgm:pt>
    <dgm:pt modelId="{8CCAC06A-BFF7-48B7-9068-537A0BAE305A}" type="parTrans" cxnId="{FBE1AC8C-1DE8-42F9-AC51-446F25C57A39}">
      <dgm:prSet/>
      <dgm:spPr/>
      <dgm:t>
        <a:bodyPr/>
        <a:lstStyle/>
        <a:p>
          <a:endParaRPr lang="es-CL"/>
        </a:p>
      </dgm:t>
    </dgm:pt>
    <dgm:pt modelId="{D4B8BBD1-11CE-4B63-9C6F-1795CA49545F}" type="sibTrans" cxnId="{FBE1AC8C-1DE8-42F9-AC51-446F25C57A39}">
      <dgm:prSet/>
      <dgm:spPr/>
      <dgm:t>
        <a:bodyPr/>
        <a:lstStyle/>
        <a:p>
          <a:endParaRPr lang="es-CL"/>
        </a:p>
      </dgm:t>
    </dgm:pt>
    <dgm:pt modelId="{B85D1C0C-6490-4385-857C-E45C6D8C9DFD}">
      <dgm:prSet phldrT="[Texto]" custT="1"/>
      <dgm:spPr/>
      <dgm:t>
        <a:bodyPr/>
        <a:lstStyle/>
        <a:p>
          <a:r>
            <a:rPr lang="es-CL" sz="1800" dirty="0" smtClean="0">
              <a:latin typeface="Verdana" panose="020B0604030504040204" pitchFamily="34" charset="0"/>
              <a:ea typeface="Verdana" panose="020B0604030504040204" pitchFamily="34" charset="0"/>
              <a:cs typeface="Verdana" panose="020B0604030504040204" pitchFamily="34" charset="0"/>
            </a:rPr>
            <a:t>EMPLEABILIDAD DE LAS PERSONAS </a:t>
          </a:r>
          <a:endParaRPr lang="es-CL" sz="1800" dirty="0">
            <a:latin typeface="Verdana" panose="020B0604030504040204" pitchFamily="34" charset="0"/>
            <a:ea typeface="Verdana" panose="020B0604030504040204" pitchFamily="34" charset="0"/>
            <a:cs typeface="Verdana" panose="020B0604030504040204" pitchFamily="34" charset="0"/>
          </a:endParaRPr>
        </a:p>
      </dgm:t>
    </dgm:pt>
    <dgm:pt modelId="{87AA0733-D6C0-4694-BF32-4E78AD971F6A}" type="parTrans" cxnId="{153EFA8F-2D85-4121-B11E-895700887B2E}">
      <dgm:prSet/>
      <dgm:spPr/>
      <dgm:t>
        <a:bodyPr/>
        <a:lstStyle/>
        <a:p>
          <a:endParaRPr lang="es-CL"/>
        </a:p>
      </dgm:t>
    </dgm:pt>
    <dgm:pt modelId="{DF0758A0-5676-4CDD-BD26-5732B9DC5E81}" type="sibTrans" cxnId="{153EFA8F-2D85-4121-B11E-895700887B2E}">
      <dgm:prSet/>
      <dgm:spPr/>
      <dgm:t>
        <a:bodyPr/>
        <a:lstStyle/>
        <a:p>
          <a:endParaRPr lang="es-CL"/>
        </a:p>
      </dgm:t>
    </dgm:pt>
    <dgm:pt modelId="{14E286CC-41CB-4B3A-9CC0-371A2567EAFE}">
      <dgm:prSet phldrT="[Texto]" custT="1"/>
      <dgm:spPr/>
      <dgm:t>
        <a:bodyPr/>
        <a:lstStyle/>
        <a:p>
          <a:r>
            <a:rPr lang="es-CL" sz="1800" dirty="0" smtClean="0">
              <a:latin typeface="Verdana" panose="020B0604030504040204" pitchFamily="34" charset="0"/>
              <a:ea typeface="Verdana" panose="020B0604030504040204" pitchFamily="34" charset="0"/>
              <a:cs typeface="Verdana" panose="020B0604030504040204" pitchFamily="34" charset="0"/>
            </a:rPr>
            <a:t>INTERMEDIACION LABORAL </a:t>
          </a:r>
          <a:endParaRPr lang="es-CL" sz="1800" dirty="0">
            <a:latin typeface="Verdana" panose="020B0604030504040204" pitchFamily="34" charset="0"/>
            <a:ea typeface="Verdana" panose="020B0604030504040204" pitchFamily="34" charset="0"/>
            <a:cs typeface="Verdana" panose="020B0604030504040204" pitchFamily="34" charset="0"/>
          </a:endParaRPr>
        </a:p>
      </dgm:t>
    </dgm:pt>
    <dgm:pt modelId="{958633EE-0C73-4832-8CD1-759F78E002E6}" type="parTrans" cxnId="{497C6043-FD63-458F-B3FF-4550B3BF34A3}">
      <dgm:prSet/>
      <dgm:spPr/>
      <dgm:t>
        <a:bodyPr/>
        <a:lstStyle/>
        <a:p>
          <a:endParaRPr lang="es-CL"/>
        </a:p>
      </dgm:t>
    </dgm:pt>
    <dgm:pt modelId="{AEAB2D1C-1D9A-49E3-915D-5C31AA5DE677}" type="sibTrans" cxnId="{497C6043-FD63-458F-B3FF-4550B3BF34A3}">
      <dgm:prSet/>
      <dgm:spPr/>
      <dgm:t>
        <a:bodyPr/>
        <a:lstStyle/>
        <a:p>
          <a:endParaRPr lang="es-CL"/>
        </a:p>
      </dgm:t>
    </dgm:pt>
    <dgm:pt modelId="{A83DC8B9-6BC4-465E-B922-718110F25854}" type="pres">
      <dgm:prSet presAssocID="{483B7E0A-3AF8-471F-8749-D014042D8044}" presName="CompostProcess" presStyleCnt="0">
        <dgm:presLayoutVars>
          <dgm:dir/>
          <dgm:resizeHandles val="exact"/>
        </dgm:presLayoutVars>
      </dgm:prSet>
      <dgm:spPr/>
    </dgm:pt>
    <dgm:pt modelId="{93D39ABB-E4CE-4C65-851C-2245CF49EE1B}" type="pres">
      <dgm:prSet presAssocID="{483B7E0A-3AF8-471F-8749-D014042D8044}" presName="arrow" presStyleLbl="bgShp" presStyleIdx="0" presStyleCnt="1" custLinFactNeighborX="1794" custLinFactNeighborY="52055"/>
      <dgm:spPr/>
    </dgm:pt>
    <dgm:pt modelId="{C94A66B0-52BD-4021-B124-AA82E530DF12}" type="pres">
      <dgm:prSet presAssocID="{483B7E0A-3AF8-471F-8749-D014042D8044}" presName="linearProcess" presStyleCnt="0"/>
      <dgm:spPr/>
    </dgm:pt>
    <dgm:pt modelId="{A4547E5D-3920-4AF3-83C3-D07DD04F1328}" type="pres">
      <dgm:prSet presAssocID="{31A22C75-772C-4214-A787-F71B03252792}" presName="textNode" presStyleLbl="node1" presStyleIdx="0" presStyleCnt="3">
        <dgm:presLayoutVars>
          <dgm:bulletEnabled val="1"/>
        </dgm:presLayoutVars>
      </dgm:prSet>
      <dgm:spPr/>
      <dgm:t>
        <a:bodyPr/>
        <a:lstStyle/>
        <a:p>
          <a:endParaRPr lang="es-CL"/>
        </a:p>
      </dgm:t>
    </dgm:pt>
    <dgm:pt modelId="{CB00565F-2DED-47EE-93A9-0B0725574C29}" type="pres">
      <dgm:prSet presAssocID="{D4B8BBD1-11CE-4B63-9C6F-1795CA49545F}" presName="sibTrans" presStyleCnt="0"/>
      <dgm:spPr/>
    </dgm:pt>
    <dgm:pt modelId="{6095D89F-8DF0-4FDB-88EC-B50326ECB252}" type="pres">
      <dgm:prSet presAssocID="{B85D1C0C-6490-4385-857C-E45C6D8C9DFD}" presName="textNode" presStyleLbl="node1" presStyleIdx="1" presStyleCnt="3">
        <dgm:presLayoutVars>
          <dgm:bulletEnabled val="1"/>
        </dgm:presLayoutVars>
      </dgm:prSet>
      <dgm:spPr/>
      <dgm:t>
        <a:bodyPr/>
        <a:lstStyle/>
        <a:p>
          <a:endParaRPr lang="es-CL"/>
        </a:p>
      </dgm:t>
    </dgm:pt>
    <dgm:pt modelId="{93E28F23-42FC-4E28-BE47-077CCB1F0BB5}" type="pres">
      <dgm:prSet presAssocID="{DF0758A0-5676-4CDD-BD26-5732B9DC5E81}" presName="sibTrans" presStyleCnt="0"/>
      <dgm:spPr/>
    </dgm:pt>
    <dgm:pt modelId="{D8E55F7A-2650-4077-9F1D-BBCDA0571C5D}" type="pres">
      <dgm:prSet presAssocID="{14E286CC-41CB-4B3A-9CC0-371A2567EAFE}" presName="textNode" presStyleLbl="node1" presStyleIdx="2" presStyleCnt="3">
        <dgm:presLayoutVars>
          <dgm:bulletEnabled val="1"/>
        </dgm:presLayoutVars>
      </dgm:prSet>
      <dgm:spPr/>
      <dgm:t>
        <a:bodyPr/>
        <a:lstStyle/>
        <a:p>
          <a:endParaRPr lang="es-CL"/>
        </a:p>
      </dgm:t>
    </dgm:pt>
  </dgm:ptLst>
  <dgm:cxnLst>
    <dgm:cxn modelId="{497C6043-FD63-458F-B3FF-4550B3BF34A3}" srcId="{483B7E0A-3AF8-471F-8749-D014042D8044}" destId="{14E286CC-41CB-4B3A-9CC0-371A2567EAFE}" srcOrd="2" destOrd="0" parTransId="{958633EE-0C73-4832-8CD1-759F78E002E6}" sibTransId="{AEAB2D1C-1D9A-49E3-915D-5C31AA5DE677}"/>
    <dgm:cxn modelId="{FBE1AC8C-1DE8-42F9-AC51-446F25C57A39}" srcId="{483B7E0A-3AF8-471F-8749-D014042D8044}" destId="{31A22C75-772C-4214-A787-F71B03252792}" srcOrd="0" destOrd="0" parTransId="{8CCAC06A-BFF7-48B7-9068-537A0BAE305A}" sibTransId="{D4B8BBD1-11CE-4B63-9C6F-1795CA49545F}"/>
    <dgm:cxn modelId="{153EFA8F-2D85-4121-B11E-895700887B2E}" srcId="{483B7E0A-3AF8-471F-8749-D014042D8044}" destId="{B85D1C0C-6490-4385-857C-E45C6D8C9DFD}" srcOrd="1" destOrd="0" parTransId="{87AA0733-D6C0-4694-BF32-4E78AD971F6A}" sibTransId="{DF0758A0-5676-4CDD-BD26-5732B9DC5E81}"/>
    <dgm:cxn modelId="{8432AA59-368C-4C87-A6BC-B347044BAD44}" type="presOf" srcId="{31A22C75-772C-4214-A787-F71B03252792}" destId="{A4547E5D-3920-4AF3-83C3-D07DD04F1328}" srcOrd="0" destOrd="0" presId="urn:microsoft.com/office/officeart/2005/8/layout/hProcess9"/>
    <dgm:cxn modelId="{11DB22EF-60CC-4571-B9BA-7B2F15F1B248}" type="presOf" srcId="{B85D1C0C-6490-4385-857C-E45C6D8C9DFD}" destId="{6095D89F-8DF0-4FDB-88EC-B50326ECB252}" srcOrd="0" destOrd="0" presId="urn:microsoft.com/office/officeart/2005/8/layout/hProcess9"/>
    <dgm:cxn modelId="{FD3F34CD-75C1-4B26-9032-A749880ADF3D}" type="presOf" srcId="{14E286CC-41CB-4B3A-9CC0-371A2567EAFE}" destId="{D8E55F7A-2650-4077-9F1D-BBCDA0571C5D}" srcOrd="0" destOrd="0" presId="urn:microsoft.com/office/officeart/2005/8/layout/hProcess9"/>
    <dgm:cxn modelId="{BDE1EDD9-8D7C-4BA3-B328-A972CD11DEAD}" type="presOf" srcId="{483B7E0A-3AF8-471F-8749-D014042D8044}" destId="{A83DC8B9-6BC4-465E-B922-718110F25854}" srcOrd="0" destOrd="0" presId="urn:microsoft.com/office/officeart/2005/8/layout/hProcess9"/>
    <dgm:cxn modelId="{36250D16-43BE-4189-8D32-49E9CF9F29D8}" type="presParOf" srcId="{A83DC8B9-6BC4-465E-B922-718110F25854}" destId="{93D39ABB-E4CE-4C65-851C-2245CF49EE1B}" srcOrd="0" destOrd="0" presId="urn:microsoft.com/office/officeart/2005/8/layout/hProcess9"/>
    <dgm:cxn modelId="{6CFDCADA-BDBC-47B6-B26A-095C5D52D311}" type="presParOf" srcId="{A83DC8B9-6BC4-465E-B922-718110F25854}" destId="{C94A66B0-52BD-4021-B124-AA82E530DF12}" srcOrd="1" destOrd="0" presId="urn:microsoft.com/office/officeart/2005/8/layout/hProcess9"/>
    <dgm:cxn modelId="{86CA4219-ADB5-4D08-9023-8A9C4446BA9C}" type="presParOf" srcId="{C94A66B0-52BD-4021-B124-AA82E530DF12}" destId="{A4547E5D-3920-4AF3-83C3-D07DD04F1328}" srcOrd="0" destOrd="0" presId="urn:microsoft.com/office/officeart/2005/8/layout/hProcess9"/>
    <dgm:cxn modelId="{8264922A-CFCF-4928-A1AA-C5CA4CDE21F6}" type="presParOf" srcId="{C94A66B0-52BD-4021-B124-AA82E530DF12}" destId="{CB00565F-2DED-47EE-93A9-0B0725574C29}" srcOrd="1" destOrd="0" presId="urn:microsoft.com/office/officeart/2005/8/layout/hProcess9"/>
    <dgm:cxn modelId="{8CF32F11-98AC-4580-85DB-F583E36B1C02}" type="presParOf" srcId="{C94A66B0-52BD-4021-B124-AA82E530DF12}" destId="{6095D89F-8DF0-4FDB-88EC-B50326ECB252}" srcOrd="2" destOrd="0" presId="urn:microsoft.com/office/officeart/2005/8/layout/hProcess9"/>
    <dgm:cxn modelId="{447B19C2-4EE1-46FE-91DE-3DC98B761410}" type="presParOf" srcId="{C94A66B0-52BD-4021-B124-AA82E530DF12}" destId="{93E28F23-42FC-4E28-BE47-077CCB1F0BB5}" srcOrd="3" destOrd="0" presId="urn:microsoft.com/office/officeart/2005/8/layout/hProcess9"/>
    <dgm:cxn modelId="{1925DC02-350C-41CE-8D77-DA9D58831FC9}" type="presParOf" srcId="{C94A66B0-52BD-4021-B124-AA82E530DF12}" destId="{D8E55F7A-2650-4077-9F1D-BBCDA0571C5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55E77-93FC-4962-A756-9D5032342E01}" type="doc">
      <dgm:prSet loTypeId="urn:microsoft.com/office/officeart/2005/8/layout/cycle3" loCatId="cycle" qsTypeId="urn:microsoft.com/office/officeart/2005/8/quickstyle/simple2" qsCatId="simple" csTypeId="urn:microsoft.com/office/officeart/2005/8/colors/accent3_1" csCatId="accent3" phldr="1"/>
      <dgm:spPr/>
      <dgm:t>
        <a:bodyPr/>
        <a:lstStyle/>
        <a:p>
          <a:endParaRPr lang="es-CL"/>
        </a:p>
      </dgm:t>
    </dgm:pt>
    <dgm:pt modelId="{59BD359C-D144-4C42-8F0D-E416C13D877B}">
      <dgm:prSet phldrT="[Texto]" custT="1"/>
      <dgm:spPr/>
      <dgm:t>
        <a:bodyPr/>
        <a:lstStyle/>
        <a:p>
          <a:r>
            <a:rPr lang="es-CL" sz="1600" b="0" dirty="0" smtClean="0">
              <a:latin typeface="+mn-lt"/>
              <a:ea typeface="Verdana" panose="020B0604030504040204" pitchFamily="34" charset="0"/>
              <a:cs typeface="Verdana" panose="020B0604030504040204" pitchFamily="34" charset="0"/>
            </a:rPr>
            <a:t>DETECCION DE NECESIDADES DE CAPACITACION </a:t>
          </a:r>
          <a:endParaRPr lang="es-CL" sz="1600" b="0" dirty="0">
            <a:latin typeface="+mn-lt"/>
            <a:ea typeface="Verdana" panose="020B0604030504040204" pitchFamily="34" charset="0"/>
            <a:cs typeface="Verdana" panose="020B0604030504040204" pitchFamily="34" charset="0"/>
          </a:endParaRPr>
        </a:p>
      </dgm:t>
    </dgm:pt>
    <dgm:pt modelId="{452DB333-2E78-40A3-ADF3-0717384D8BEF}" type="parTrans" cxnId="{AFFDA87F-AF95-441B-85B2-F22B700DE6CE}">
      <dgm:prSet/>
      <dgm:spPr/>
      <dgm:t>
        <a:bodyPr/>
        <a:lstStyle/>
        <a:p>
          <a:endParaRPr lang="es-CL" sz="1600" b="0">
            <a:solidFill>
              <a:schemeClr val="tx1">
                <a:lumMod val="95000"/>
                <a:lumOff val="5000"/>
              </a:schemeClr>
            </a:solidFill>
            <a:latin typeface="+mn-lt"/>
            <a:ea typeface="Verdana" panose="020B0604030504040204" pitchFamily="34" charset="0"/>
            <a:cs typeface="Verdana" panose="020B0604030504040204" pitchFamily="34" charset="0"/>
          </a:endParaRPr>
        </a:p>
      </dgm:t>
    </dgm:pt>
    <dgm:pt modelId="{C83372B5-FF91-4912-843B-7C578B7A1AEA}" type="sibTrans" cxnId="{AFFDA87F-AF95-441B-85B2-F22B700DE6CE}">
      <dgm:prSet/>
      <dgm:spPr/>
      <dgm:t>
        <a:bodyPr/>
        <a:lstStyle/>
        <a:p>
          <a:endParaRPr lang="es-CL" sz="1600" b="0">
            <a:solidFill>
              <a:schemeClr val="tx1">
                <a:lumMod val="95000"/>
                <a:lumOff val="5000"/>
              </a:schemeClr>
            </a:solidFill>
            <a:latin typeface="+mn-lt"/>
            <a:ea typeface="Verdana" panose="020B0604030504040204" pitchFamily="34" charset="0"/>
            <a:cs typeface="Verdana" panose="020B0604030504040204" pitchFamily="34" charset="0"/>
          </a:endParaRPr>
        </a:p>
      </dgm:t>
    </dgm:pt>
    <dgm:pt modelId="{60969DEF-9CA1-4805-A640-B58FA0DC8895}">
      <dgm:prSet phldrT="[Texto]" custT="1"/>
      <dgm:spPr/>
      <dgm:t>
        <a:bodyPr/>
        <a:lstStyle/>
        <a:p>
          <a:r>
            <a:rPr lang="es-CL" sz="1600" b="0" smtClean="0">
              <a:latin typeface="+mn-lt"/>
              <a:ea typeface="Verdana" panose="020B0604030504040204" pitchFamily="34" charset="0"/>
              <a:cs typeface="Verdana" panose="020B0604030504040204" pitchFamily="34" charset="0"/>
            </a:rPr>
            <a:t>DISEÑO DE LA CAPACITACION </a:t>
          </a:r>
          <a:endParaRPr lang="es-CL" sz="1600" b="0" dirty="0">
            <a:latin typeface="+mn-lt"/>
            <a:ea typeface="Verdana" panose="020B0604030504040204" pitchFamily="34" charset="0"/>
            <a:cs typeface="Verdana" panose="020B0604030504040204" pitchFamily="34" charset="0"/>
          </a:endParaRPr>
        </a:p>
      </dgm:t>
    </dgm:pt>
    <dgm:pt modelId="{3597A00A-4818-4509-A0ED-AAE75986E831}" type="parTrans" cxnId="{A39558A0-78F4-4526-9EDF-94B0036D93E9}">
      <dgm:prSet/>
      <dgm:spPr/>
      <dgm:t>
        <a:bodyPr/>
        <a:lstStyle/>
        <a:p>
          <a:endParaRPr lang="es-CL" sz="1600" b="0">
            <a:solidFill>
              <a:schemeClr val="tx1">
                <a:lumMod val="95000"/>
                <a:lumOff val="5000"/>
              </a:schemeClr>
            </a:solidFill>
            <a:latin typeface="+mn-lt"/>
            <a:ea typeface="Verdana" panose="020B0604030504040204" pitchFamily="34" charset="0"/>
            <a:cs typeface="Verdana" panose="020B0604030504040204" pitchFamily="34" charset="0"/>
          </a:endParaRPr>
        </a:p>
      </dgm:t>
    </dgm:pt>
    <dgm:pt modelId="{22FC358C-44A2-4724-8280-39E90AFEC6B9}" type="sibTrans" cxnId="{A39558A0-78F4-4526-9EDF-94B0036D93E9}">
      <dgm:prSet/>
      <dgm:spPr/>
      <dgm:t>
        <a:bodyPr/>
        <a:lstStyle/>
        <a:p>
          <a:endParaRPr lang="es-CL" sz="1600" b="0">
            <a:solidFill>
              <a:schemeClr val="tx1">
                <a:lumMod val="95000"/>
                <a:lumOff val="5000"/>
              </a:schemeClr>
            </a:solidFill>
            <a:latin typeface="+mn-lt"/>
            <a:ea typeface="Verdana" panose="020B0604030504040204" pitchFamily="34" charset="0"/>
            <a:cs typeface="Verdana" panose="020B0604030504040204" pitchFamily="34" charset="0"/>
          </a:endParaRPr>
        </a:p>
      </dgm:t>
    </dgm:pt>
    <dgm:pt modelId="{F38474CA-7551-44C7-8ECD-C58489977AA5}">
      <dgm:prSet phldrT="[Texto]" custT="1"/>
      <dgm:spPr/>
      <dgm:t>
        <a:bodyPr/>
        <a:lstStyle/>
        <a:p>
          <a:r>
            <a:rPr lang="es-CL" sz="1600" b="0" smtClean="0">
              <a:latin typeface="+mn-lt"/>
              <a:ea typeface="Verdana" panose="020B0604030504040204" pitchFamily="34" charset="0"/>
              <a:cs typeface="Verdana" panose="020B0604030504040204" pitchFamily="34" charset="0"/>
            </a:rPr>
            <a:t>EJECUCION DE LA CAPACITACION </a:t>
          </a:r>
          <a:endParaRPr lang="es-CL" sz="1600" b="0" dirty="0">
            <a:latin typeface="+mn-lt"/>
            <a:ea typeface="Verdana" panose="020B0604030504040204" pitchFamily="34" charset="0"/>
            <a:cs typeface="Verdana" panose="020B0604030504040204" pitchFamily="34" charset="0"/>
          </a:endParaRPr>
        </a:p>
      </dgm:t>
    </dgm:pt>
    <dgm:pt modelId="{1E1B082D-BDCE-4553-936A-7B9677828594}" type="parTrans" cxnId="{CB05B093-7C29-4C18-B0CD-3823D2A53D95}">
      <dgm:prSet/>
      <dgm:spPr/>
      <dgm:t>
        <a:bodyPr/>
        <a:lstStyle/>
        <a:p>
          <a:endParaRPr lang="es-CL" sz="1600" b="0">
            <a:solidFill>
              <a:schemeClr val="tx1">
                <a:lumMod val="95000"/>
                <a:lumOff val="5000"/>
              </a:schemeClr>
            </a:solidFill>
            <a:latin typeface="+mn-lt"/>
            <a:ea typeface="Verdana" panose="020B0604030504040204" pitchFamily="34" charset="0"/>
            <a:cs typeface="Verdana" panose="020B0604030504040204" pitchFamily="34" charset="0"/>
          </a:endParaRPr>
        </a:p>
      </dgm:t>
    </dgm:pt>
    <dgm:pt modelId="{60226BB6-87CC-49F9-9FE8-F4B94C49123B}" type="sibTrans" cxnId="{CB05B093-7C29-4C18-B0CD-3823D2A53D95}">
      <dgm:prSet/>
      <dgm:spPr/>
      <dgm:t>
        <a:bodyPr/>
        <a:lstStyle/>
        <a:p>
          <a:endParaRPr lang="es-CL" sz="1600" b="0">
            <a:solidFill>
              <a:schemeClr val="tx1">
                <a:lumMod val="95000"/>
                <a:lumOff val="5000"/>
              </a:schemeClr>
            </a:solidFill>
            <a:latin typeface="+mn-lt"/>
            <a:ea typeface="Verdana" panose="020B0604030504040204" pitchFamily="34" charset="0"/>
            <a:cs typeface="Verdana" panose="020B0604030504040204" pitchFamily="34" charset="0"/>
          </a:endParaRPr>
        </a:p>
      </dgm:t>
    </dgm:pt>
    <dgm:pt modelId="{B7F1AE9B-F081-4E90-A0D9-B71A9FAA4E66}">
      <dgm:prSet phldrT="[Texto]" custT="1"/>
      <dgm:spPr/>
      <dgm:t>
        <a:bodyPr/>
        <a:lstStyle/>
        <a:p>
          <a:r>
            <a:rPr lang="es-CL" sz="1600" b="0" smtClean="0">
              <a:latin typeface="+mn-lt"/>
              <a:ea typeface="Verdana" panose="020B0604030504040204" pitchFamily="34" charset="0"/>
              <a:cs typeface="Verdana" panose="020B0604030504040204" pitchFamily="34" charset="0"/>
            </a:rPr>
            <a:t>EVALUACION DE LA CAPACITACION </a:t>
          </a:r>
          <a:endParaRPr lang="es-CL" sz="1600" b="0" dirty="0">
            <a:latin typeface="+mn-lt"/>
            <a:ea typeface="Verdana" panose="020B0604030504040204" pitchFamily="34" charset="0"/>
            <a:cs typeface="Verdana" panose="020B0604030504040204" pitchFamily="34" charset="0"/>
          </a:endParaRPr>
        </a:p>
      </dgm:t>
    </dgm:pt>
    <dgm:pt modelId="{ACEF3CFC-592C-41A7-A9BB-C2636D8F5540}" type="parTrans" cxnId="{17518263-C512-4FC7-B782-37A7341775A3}">
      <dgm:prSet/>
      <dgm:spPr/>
      <dgm:t>
        <a:bodyPr/>
        <a:lstStyle/>
        <a:p>
          <a:endParaRPr lang="es-CL" sz="1600" b="0">
            <a:solidFill>
              <a:schemeClr val="tx1">
                <a:lumMod val="95000"/>
                <a:lumOff val="5000"/>
              </a:schemeClr>
            </a:solidFill>
            <a:latin typeface="+mn-lt"/>
            <a:ea typeface="Verdana" panose="020B0604030504040204" pitchFamily="34" charset="0"/>
            <a:cs typeface="Verdana" panose="020B0604030504040204" pitchFamily="34" charset="0"/>
          </a:endParaRPr>
        </a:p>
      </dgm:t>
    </dgm:pt>
    <dgm:pt modelId="{A31D6A88-3E61-4EFC-AD6C-98D0E5E27CC8}" type="sibTrans" cxnId="{17518263-C512-4FC7-B782-37A7341775A3}">
      <dgm:prSet/>
      <dgm:spPr/>
      <dgm:t>
        <a:bodyPr/>
        <a:lstStyle/>
        <a:p>
          <a:endParaRPr lang="es-CL" sz="1600" b="0">
            <a:solidFill>
              <a:schemeClr val="tx1">
                <a:lumMod val="95000"/>
                <a:lumOff val="5000"/>
              </a:schemeClr>
            </a:solidFill>
            <a:latin typeface="+mn-lt"/>
            <a:ea typeface="Verdana" panose="020B0604030504040204" pitchFamily="34" charset="0"/>
            <a:cs typeface="Verdana" panose="020B0604030504040204" pitchFamily="34" charset="0"/>
          </a:endParaRPr>
        </a:p>
      </dgm:t>
    </dgm:pt>
    <dgm:pt modelId="{74011628-49B8-4276-920A-9CE0F69FF417}">
      <dgm:prSet phldrT="[Texto]" custT="1"/>
      <dgm:spPr/>
      <dgm:t>
        <a:bodyPr/>
        <a:lstStyle/>
        <a:p>
          <a:r>
            <a:rPr lang="es-CL" sz="1600" b="0" dirty="0" smtClean="0">
              <a:latin typeface="+mn-lt"/>
              <a:ea typeface="Verdana" panose="020B0604030504040204" pitchFamily="34" charset="0"/>
              <a:cs typeface="Verdana" panose="020B0604030504040204" pitchFamily="34" charset="0"/>
            </a:rPr>
            <a:t>INTERMEDIACION LABORAL</a:t>
          </a:r>
          <a:endParaRPr lang="es-CL" sz="1600" b="0" dirty="0">
            <a:latin typeface="+mn-lt"/>
            <a:ea typeface="Verdana" panose="020B0604030504040204" pitchFamily="34" charset="0"/>
            <a:cs typeface="Verdana" panose="020B0604030504040204" pitchFamily="34" charset="0"/>
          </a:endParaRPr>
        </a:p>
      </dgm:t>
    </dgm:pt>
    <dgm:pt modelId="{80BB9433-475C-4BF6-98AC-D72D403B3BB2}" type="parTrans" cxnId="{68BB9646-D287-4734-B89A-1E553A73629E}">
      <dgm:prSet/>
      <dgm:spPr/>
      <dgm:t>
        <a:bodyPr/>
        <a:lstStyle/>
        <a:p>
          <a:endParaRPr lang="es-CL" sz="1600" b="0">
            <a:solidFill>
              <a:schemeClr val="tx1">
                <a:lumMod val="95000"/>
                <a:lumOff val="5000"/>
              </a:schemeClr>
            </a:solidFill>
            <a:latin typeface="+mn-lt"/>
            <a:ea typeface="Verdana" panose="020B0604030504040204" pitchFamily="34" charset="0"/>
            <a:cs typeface="Verdana" panose="020B0604030504040204" pitchFamily="34" charset="0"/>
          </a:endParaRPr>
        </a:p>
      </dgm:t>
    </dgm:pt>
    <dgm:pt modelId="{FB2638D8-DC1B-4077-96F3-E1800ECFC022}" type="sibTrans" cxnId="{68BB9646-D287-4734-B89A-1E553A73629E}">
      <dgm:prSet/>
      <dgm:spPr/>
      <dgm:t>
        <a:bodyPr/>
        <a:lstStyle/>
        <a:p>
          <a:endParaRPr lang="es-CL" sz="1600" b="0">
            <a:solidFill>
              <a:schemeClr val="tx1">
                <a:lumMod val="95000"/>
                <a:lumOff val="5000"/>
              </a:schemeClr>
            </a:solidFill>
            <a:latin typeface="+mn-lt"/>
            <a:ea typeface="Verdana" panose="020B0604030504040204" pitchFamily="34" charset="0"/>
            <a:cs typeface="Verdana" panose="020B0604030504040204" pitchFamily="34" charset="0"/>
          </a:endParaRPr>
        </a:p>
      </dgm:t>
    </dgm:pt>
    <dgm:pt modelId="{168E138A-3703-4A18-8B3A-227ADB914160}" type="pres">
      <dgm:prSet presAssocID="{44155E77-93FC-4962-A756-9D5032342E01}" presName="Name0" presStyleCnt="0">
        <dgm:presLayoutVars>
          <dgm:dir/>
          <dgm:resizeHandles val="exact"/>
        </dgm:presLayoutVars>
      </dgm:prSet>
      <dgm:spPr/>
      <dgm:t>
        <a:bodyPr/>
        <a:lstStyle/>
        <a:p>
          <a:endParaRPr lang="es-CL"/>
        </a:p>
      </dgm:t>
    </dgm:pt>
    <dgm:pt modelId="{99BBD6CA-FB1A-4D77-A0E8-0ECCCEA5CEE2}" type="pres">
      <dgm:prSet presAssocID="{44155E77-93FC-4962-A756-9D5032342E01}" presName="cycle" presStyleCnt="0"/>
      <dgm:spPr/>
    </dgm:pt>
    <dgm:pt modelId="{501B1AC1-7DD4-4F51-B4A0-B2F90A4CFB7B}" type="pres">
      <dgm:prSet presAssocID="{59BD359C-D144-4C42-8F0D-E416C13D877B}" presName="nodeFirstNode" presStyleLbl="node1" presStyleIdx="0" presStyleCnt="5">
        <dgm:presLayoutVars>
          <dgm:bulletEnabled val="1"/>
        </dgm:presLayoutVars>
      </dgm:prSet>
      <dgm:spPr/>
      <dgm:t>
        <a:bodyPr/>
        <a:lstStyle/>
        <a:p>
          <a:endParaRPr lang="es-CL"/>
        </a:p>
      </dgm:t>
    </dgm:pt>
    <dgm:pt modelId="{83E311E9-80EE-4A25-86C6-A81B6C9D99FC}" type="pres">
      <dgm:prSet presAssocID="{C83372B5-FF91-4912-843B-7C578B7A1AEA}" presName="sibTransFirstNode" presStyleLbl="bgShp" presStyleIdx="0" presStyleCnt="1"/>
      <dgm:spPr/>
      <dgm:t>
        <a:bodyPr/>
        <a:lstStyle/>
        <a:p>
          <a:endParaRPr lang="es-CL"/>
        </a:p>
      </dgm:t>
    </dgm:pt>
    <dgm:pt modelId="{BCC30B25-81DA-432A-B863-CB32B2A87D3D}" type="pres">
      <dgm:prSet presAssocID="{60969DEF-9CA1-4805-A640-B58FA0DC8895}" presName="nodeFollowingNodes" presStyleLbl="node1" presStyleIdx="1" presStyleCnt="5">
        <dgm:presLayoutVars>
          <dgm:bulletEnabled val="1"/>
        </dgm:presLayoutVars>
      </dgm:prSet>
      <dgm:spPr/>
      <dgm:t>
        <a:bodyPr/>
        <a:lstStyle/>
        <a:p>
          <a:endParaRPr lang="es-CL"/>
        </a:p>
      </dgm:t>
    </dgm:pt>
    <dgm:pt modelId="{D3D7070D-22B9-4B59-8C5B-520D68037A6D}" type="pres">
      <dgm:prSet presAssocID="{F38474CA-7551-44C7-8ECD-C58489977AA5}" presName="nodeFollowingNodes" presStyleLbl="node1" presStyleIdx="2" presStyleCnt="5">
        <dgm:presLayoutVars>
          <dgm:bulletEnabled val="1"/>
        </dgm:presLayoutVars>
      </dgm:prSet>
      <dgm:spPr/>
      <dgm:t>
        <a:bodyPr/>
        <a:lstStyle/>
        <a:p>
          <a:endParaRPr lang="es-CL"/>
        </a:p>
      </dgm:t>
    </dgm:pt>
    <dgm:pt modelId="{D303C867-F8E5-4406-84CF-1C1CA693A142}" type="pres">
      <dgm:prSet presAssocID="{B7F1AE9B-F081-4E90-A0D9-B71A9FAA4E66}" presName="nodeFollowingNodes" presStyleLbl="node1" presStyleIdx="3" presStyleCnt="5">
        <dgm:presLayoutVars>
          <dgm:bulletEnabled val="1"/>
        </dgm:presLayoutVars>
      </dgm:prSet>
      <dgm:spPr/>
      <dgm:t>
        <a:bodyPr/>
        <a:lstStyle/>
        <a:p>
          <a:endParaRPr lang="es-CL"/>
        </a:p>
      </dgm:t>
    </dgm:pt>
    <dgm:pt modelId="{A925939C-CC38-45E9-9107-5E9C3122E3BD}" type="pres">
      <dgm:prSet presAssocID="{74011628-49B8-4276-920A-9CE0F69FF417}" presName="nodeFollowingNodes" presStyleLbl="node1" presStyleIdx="4" presStyleCnt="5">
        <dgm:presLayoutVars>
          <dgm:bulletEnabled val="1"/>
        </dgm:presLayoutVars>
      </dgm:prSet>
      <dgm:spPr/>
      <dgm:t>
        <a:bodyPr/>
        <a:lstStyle/>
        <a:p>
          <a:endParaRPr lang="es-CL"/>
        </a:p>
      </dgm:t>
    </dgm:pt>
  </dgm:ptLst>
  <dgm:cxnLst>
    <dgm:cxn modelId="{CB05B093-7C29-4C18-B0CD-3823D2A53D95}" srcId="{44155E77-93FC-4962-A756-9D5032342E01}" destId="{F38474CA-7551-44C7-8ECD-C58489977AA5}" srcOrd="2" destOrd="0" parTransId="{1E1B082D-BDCE-4553-936A-7B9677828594}" sibTransId="{60226BB6-87CC-49F9-9FE8-F4B94C49123B}"/>
    <dgm:cxn modelId="{A39558A0-78F4-4526-9EDF-94B0036D93E9}" srcId="{44155E77-93FC-4962-A756-9D5032342E01}" destId="{60969DEF-9CA1-4805-A640-B58FA0DC8895}" srcOrd="1" destOrd="0" parTransId="{3597A00A-4818-4509-A0ED-AAE75986E831}" sibTransId="{22FC358C-44A2-4724-8280-39E90AFEC6B9}"/>
    <dgm:cxn modelId="{AFFDA87F-AF95-441B-85B2-F22B700DE6CE}" srcId="{44155E77-93FC-4962-A756-9D5032342E01}" destId="{59BD359C-D144-4C42-8F0D-E416C13D877B}" srcOrd="0" destOrd="0" parTransId="{452DB333-2E78-40A3-ADF3-0717384D8BEF}" sibTransId="{C83372B5-FF91-4912-843B-7C578B7A1AEA}"/>
    <dgm:cxn modelId="{6043A32A-5FC1-40F9-BB5C-DB3E83260D49}" type="presOf" srcId="{F38474CA-7551-44C7-8ECD-C58489977AA5}" destId="{D3D7070D-22B9-4B59-8C5B-520D68037A6D}" srcOrd="0" destOrd="0" presId="urn:microsoft.com/office/officeart/2005/8/layout/cycle3"/>
    <dgm:cxn modelId="{FF2DCFB8-A4DD-4E8C-8700-792B47AEE7CD}" type="presOf" srcId="{60969DEF-9CA1-4805-A640-B58FA0DC8895}" destId="{BCC30B25-81DA-432A-B863-CB32B2A87D3D}" srcOrd="0" destOrd="0" presId="urn:microsoft.com/office/officeart/2005/8/layout/cycle3"/>
    <dgm:cxn modelId="{A63C6E76-A767-4755-A1F6-07DAE087834F}" type="presOf" srcId="{C83372B5-FF91-4912-843B-7C578B7A1AEA}" destId="{83E311E9-80EE-4A25-86C6-A81B6C9D99FC}" srcOrd="0" destOrd="0" presId="urn:microsoft.com/office/officeart/2005/8/layout/cycle3"/>
    <dgm:cxn modelId="{D7FFF0A3-7582-4729-8360-D788DA11BDE6}" type="presOf" srcId="{44155E77-93FC-4962-A756-9D5032342E01}" destId="{168E138A-3703-4A18-8B3A-227ADB914160}" srcOrd="0" destOrd="0" presId="urn:microsoft.com/office/officeart/2005/8/layout/cycle3"/>
    <dgm:cxn modelId="{68BB9646-D287-4734-B89A-1E553A73629E}" srcId="{44155E77-93FC-4962-A756-9D5032342E01}" destId="{74011628-49B8-4276-920A-9CE0F69FF417}" srcOrd="4" destOrd="0" parTransId="{80BB9433-475C-4BF6-98AC-D72D403B3BB2}" sibTransId="{FB2638D8-DC1B-4077-96F3-E1800ECFC022}"/>
    <dgm:cxn modelId="{880F4156-66A4-4767-8629-EEE494A53C89}" type="presOf" srcId="{74011628-49B8-4276-920A-9CE0F69FF417}" destId="{A925939C-CC38-45E9-9107-5E9C3122E3BD}" srcOrd="0" destOrd="0" presId="urn:microsoft.com/office/officeart/2005/8/layout/cycle3"/>
    <dgm:cxn modelId="{C2693E92-17A7-4643-99FD-7A71B681A1E7}" type="presOf" srcId="{59BD359C-D144-4C42-8F0D-E416C13D877B}" destId="{501B1AC1-7DD4-4F51-B4A0-B2F90A4CFB7B}" srcOrd="0" destOrd="0" presId="urn:microsoft.com/office/officeart/2005/8/layout/cycle3"/>
    <dgm:cxn modelId="{17518263-C512-4FC7-B782-37A7341775A3}" srcId="{44155E77-93FC-4962-A756-9D5032342E01}" destId="{B7F1AE9B-F081-4E90-A0D9-B71A9FAA4E66}" srcOrd="3" destOrd="0" parTransId="{ACEF3CFC-592C-41A7-A9BB-C2636D8F5540}" sibTransId="{A31D6A88-3E61-4EFC-AD6C-98D0E5E27CC8}"/>
    <dgm:cxn modelId="{388EC3F2-E94B-4D04-9CA2-750E5B3E1FE8}" type="presOf" srcId="{B7F1AE9B-F081-4E90-A0D9-B71A9FAA4E66}" destId="{D303C867-F8E5-4406-84CF-1C1CA693A142}" srcOrd="0" destOrd="0" presId="urn:microsoft.com/office/officeart/2005/8/layout/cycle3"/>
    <dgm:cxn modelId="{4DE70AE5-59D1-4EDC-85B0-29D87A826C3A}" type="presParOf" srcId="{168E138A-3703-4A18-8B3A-227ADB914160}" destId="{99BBD6CA-FB1A-4D77-A0E8-0ECCCEA5CEE2}" srcOrd="0" destOrd="0" presId="urn:microsoft.com/office/officeart/2005/8/layout/cycle3"/>
    <dgm:cxn modelId="{EED99FBE-AFFB-4364-AA5B-9ACAA1B44E55}" type="presParOf" srcId="{99BBD6CA-FB1A-4D77-A0E8-0ECCCEA5CEE2}" destId="{501B1AC1-7DD4-4F51-B4A0-B2F90A4CFB7B}" srcOrd="0" destOrd="0" presId="urn:microsoft.com/office/officeart/2005/8/layout/cycle3"/>
    <dgm:cxn modelId="{95FD091C-6878-4777-9D38-7F8B57EDB966}" type="presParOf" srcId="{99BBD6CA-FB1A-4D77-A0E8-0ECCCEA5CEE2}" destId="{83E311E9-80EE-4A25-86C6-A81B6C9D99FC}" srcOrd="1" destOrd="0" presId="urn:microsoft.com/office/officeart/2005/8/layout/cycle3"/>
    <dgm:cxn modelId="{C9769BB9-AFD5-4B19-885F-C07B1BA3E2EB}" type="presParOf" srcId="{99BBD6CA-FB1A-4D77-A0E8-0ECCCEA5CEE2}" destId="{BCC30B25-81DA-432A-B863-CB32B2A87D3D}" srcOrd="2" destOrd="0" presId="urn:microsoft.com/office/officeart/2005/8/layout/cycle3"/>
    <dgm:cxn modelId="{45926F94-5253-4D1D-BFF1-2EC53A376818}" type="presParOf" srcId="{99BBD6CA-FB1A-4D77-A0E8-0ECCCEA5CEE2}" destId="{D3D7070D-22B9-4B59-8C5B-520D68037A6D}" srcOrd="3" destOrd="0" presId="urn:microsoft.com/office/officeart/2005/8/layout/cycle3"/>
    <dgm:cxn modelId="{25F62FCE-4F0A-41C9-9668-8358718DC1E6}" type="presParOf" srcId="{99BBD6CA-FB1A-4D77-A0E8-0ECCCEA5CEE2}" destId="{D303C867-F8E5-4406-84CF-1C1CA693A142}" srcOrd="4" destOrd="0" presId="urn:microsoft.com/office/officeart/2005/8/layout/cycle3"/>
    <dgm:cxn modelId="{BAD6CA98-59B3-4D6F-8594-2268929F8438}" type="presParOf" srcId="{99BBD6CA-FB1A-4D77-A0E8-0ECCCEA5CEE2}" destId="{A925939C-CC38-45E9-9107-5E9C3122E3BD}"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C8FF95-4522-40E5-99A0-7396B66FF8A2}" type="doc">
      <dgm:prSet loTypeId="urn:microsoft.com/office/officeart/2005/8/layout/hProcess9" loCatId="process" qsTypeId="urn:microsoft.com/office/officeart/2005/8/quickstyle/simple1" qsCatId="simple" csTypeId="urn:microsoft.com/office/officeart/2005/8/colors/accent1_2" csCatId="accent1" phldr="1"/>
      <dgm:spPr/>
    </dgm:pt>
    <dgm:pt modelId="{AC6ABD73-6CAA-40DF-AE21-EA3E30BFDF63}">
      <dgm:prSet phldrT="[Texto]" custT="1"/>
      <dgm:spPr>
        <a:solidFill>
          <a:schemeClr val="bg1"/>
        </a:solidFill>
      </dgm:spPr>
      <dgm:t>
        <a:bodyPr/>
        <a:lstStyle/>
        <a:p>
          <a:r>
            <a:rPr lang="es-CL" sz="1500" dirty="0" smtClean="0">
              <a:solidFill>
                <a:schemeClr val="tx2">
                  <a:lumMod val="50000"/>
                </a:schemeClr>
              </a:solidFill>
              <a:latin typeface="Tw Cen MT" panose="020B0602020104020603" pitchFamily="34" charset="0"/>
            </a:rPr>
            <a:t>Avanzar en la  </a:t>
          </a:r>
          <a:r>
            <a:rPr lang="es-CL" sz="1500" b="1" dirty="0" smtClean="0">
              <a:solidFill>
                <a:schemeClr val="accent6"/>
              </a:solidFill>
              <a:latin typeface="Tw Cen MT" panose="020B0602020104020603" pitchFamily="34" charset="0"/>
            </a:rPr>
            <a:t>articulación</a:t>
          </a:r>
          <a:r>
            <a:rPr lang="es-CL" sz="1500" dirty="0" smtClean="0">
              <a:solidFill>
                <a:schemeClr val="accent6"/>
              </a:solidFill>
              <a:latin typeface="Tw Cen MT" panose="020B0602020104020603" pitchFamily="34" charset="0"/>
            </a:rPr>
            <a:t> </a:t>
          </a:r>
          <a:r>
            <a:rPr lang="es-CL" sz="1500" dirty="0" smtClean="0">
              <a:solidFill>
                <a:schemeClr val="tx2">
                  <a:lumMod val="50000"/>
                </a:schemeClr>
              </a:solidFill>
              <a:latin typeface="Tw Cen MT" panose="020B0602020104020603" pitchFamily="34" charset="0"/>
            </a:rPr>
            <a:t>del sistema de formación laboral.</a:t>
          </a:r>
          <a:endParaRPr lang="es-CL" sz="1500" dirty="0"/>
        </a:p>
      </dgm:t>
    </dgm:pt>
    <dgm:pt modelId="{56D4130B-D751-432E-B821-E07E742AAAB6}" type="parTrans" cxnId="{E359CF80-BE7B-49B4-81B3-4333DA572593}">
      <dgm:prSet/>
      <dgm:spPr/>
      <dgm:t>
        <a:bodyPr/>
        <a:lstStyle/>
        <a:p>
          <a:endParaRPr lang="es-CL"/>
        </a:p>
      </dgm:t>
    </dgm:pt>
    <dgm:pt modelId="{6CA6A738-1431-4E88-90EC-D4FE375FF467}" type="sibTrans" cxnId="{E359CF80-BE7B-49B4-81B3-4333DA572593}">
      <dgm:prSet/>
      <dgm:spPr/>
      <dgm:t>
        <a:bodyPr/>
        <a:lstStyle/>
        <a:p>
          <a:endParaRPr lang="es-CL"/>
        </a:p>
      </dgm:t>
    </dgm:pt>
    <dgm:pt modelId="{08623566-3CEE-4C73-B323-6AC53A9258ED}">
      <dgm:prSet phldrT="[Texto]" custT="1"/>
      <dgm:spPr>
        <a:solidFill>
          <a:schemeClr val="bg1"/>
        </a:solidFill>
      </dgm:spPr>
      <dgm:t>
        <a:bodyPr anchor="ctr"/>
        <a:lstStyle/>
        <a:p>
          <a:r>
            <a:rPr lang="es-CL" sz="1500" dirty="0" smtClean="0">
              <a:solidFill>
                <a:schemeClr val="tx2">
                  <a:lumMod val="50000"/>
                </a:schemeClr>
              </a:solidFill>
              <a:latin typeface="Tw Cen MT" panose="020B0602020104020603" pitchFamily="34" charset="0"/>
            </a:rPr>
            <a:t>Incrementar la </a:t>
          </a:r>
          <a:r>
            <a:rPr lang="es-CL" sz="1500" b="1" dirty="0" smtClean="0">
              <a:solidFill>
                <a:schemeClr val="accent6"/>
              </a:solidFill>
              <a:latin typeface="Tw Cen MT" panose="020B0602020104020603" pitchFamily="34" charset="0"/>
            </a:rPr>
            <a:t>vinculación</a:t>
          </a:r>
          <a:r>
            <a:rPr lang="es-CL" sz="1500" dirty="0" smtClean="0">
              <a:solidFill>
                <a:schemeClr val="accent6"/>
              </a:solidFill>
              <a:latin typeface="Tw Cen MT" panose="020B0602020104020603" pitchFamily="34" charset="0"/>
            </a:rPr>
            <a:t> </a:t>
          </a:r>
          <a:r>
            <a:rPr lang="es-CL" sz="1500" dirty="0" smtClean="0">
              <a:solidFill>
                <a:schemeClr val="tx2">
                  <a:lumMod val="50000"/>
                </a:schemeClr>
              </a:solidFill>
              <a:latin typeface="Tw Cen MT" panose="020B0602020104020603" pitchFamily="34" charset="0"/>
            </a:rPr>
            <a:t>con el sector productivo.</a:t>
          </a:r>
          <a:endParaRPr lang="es-CL" sz="1500" dirty="0"/>
        </a:p>
      </dgm:t>
    </dgm:pt>
    <dgm:pt modelId="{4C7CA329-A05D-4B3F-9004-7EEA072B098F}" type="parTrans" cxnId="{D5EBD63C-FE03-40FB-8472-20A75F150C65}">
      <dgm:prSet/>
      <dgm:spPr/>
      <dgm:t>
        <a:bodyPr/>
        <a:lstStyle/>
        <a:p>
          <a:endParaRPr lang="es-CL"/>
        </a:p>
      </dgm:t>
    </dgm:pt>
    <dgm:pt modelId="{A5E920F3-0F8D-4265-B871-7DF8E2D9455A}" type="sibTrans" cxnId="{D5EBD63C-FE03-40FB-8472-20A75F150C65}">
      <dgm:prSet/>
      <dgm:spPr/>
      <dgm:t>
        <a:bodyPr/>
        <a:lstStyle/>
        <a:p>
          <a:endParaRPr lang="es-CL"/>
        </a:p>
      </dgm:t>
    </dgm:pt>
    <dgm:pt modelId="{84074628-39E3-4B3B-A5F5-7A7B7AC154B9}">
      <dgm:prSet phldrT="[Texto]" custT="1"/>
      <dgm:spPr>
        <a:solidFill>
          <a:schemeClr val="bg1"/>
        </a:solidFill>
      </dgm:spPr>
      <dgm:t>
        <a:bodyPr/>
        <a:lstStyle/>
        <a:p>
          <a:r>
            <a:rPr lang="es-CL" sz="1500" dirty="0" smtClean="0">
              <a:solidFill>
                <a:schemeClr val="tx2">
                  <a:lumMod val="50000"/>
                </a:schemeClr>
              </a:solidFill>
              <a:latin typeface="Tw Cen MT" panose="020B0602020104020603" pitchFamily="34" charset="0"/>
            </a:rPr>
            <a:t>Profundizar el desarrollo de mecanismos de aseguramiento de la </a:t>
          </a:r>
          <a:r>
            <a:rPr lang="es-CL" sz="1500" b="1" dirty="0" smtClean="0">
              <a:solidFill>
                <a:schemeClr val="accent6"/>
              </a:solidFill>
              <a:latin typeface="Tw Cen MT" panose="020B0602020104020603" pitchFamily="34" charset="0"/>
            </a:rPr>
            <a:t>calidad</a:t>
          </a:r>
          <a:r>
            <a:rPr lang="es-CL" sz="1500" dirty="0" smtClean="0">
              <a:solidFill>
                <a:schemeClr val="accent6"/>
              </a:solidFill>
              <a:latin typeface="Tw Cen MT" panose="020B0602020104020603" pitchFamily="34" charset="0"/>
            </a:rPr>
            <a:t> </a:t>
          </a:r>
          <a:r>
            <a:rPr lang="es-CL" sz="1500" dirty="0" smtClean="0">
              <a:solidFill>
                <a:schemeClr val="tx2">
                  <a:lumMod val="50000"/>
                </a:schemeClr>
              </a:solidFill>
              <a:latin typeface="Tw Cen MT" panose="020B0602020104020603" pitchFamily="34" charset="0"/>
            </a:rPr>
            <a:t>de la capacitación.</a:t>
          </a:r>
          <a:endParaRPr lang="es-CL" sz="1500" dirty="0"/>
        </a:p>
      </dgm:t>
    </dgm:pt>
    <dgm:pt modelId="{E78DE35D-3715-4797-BC00-1F9BA91050CE}" type="parTrans" cxnId="{655E3A30-2930-42D0-BEDB-CAED3C21C1B2}">
      <dgm:prSet/>
      <dgm:spPr/>
      <dgm:t>
        <a:bodyPr/>
        <a:lstStyle/>
        <a:p>
          <a:endParaRPr lang="es-CL"/>
        </a:p>
      </dgm:t>
    </dgm:pt>
    <dgm:pt modelId="{9A08AEAB-E914-48F6-82C7-69C6229BC92C}" type="sibTrans" cxnId="{655E3A30-2930-42D0-BEDB-CAED3C21C1B2}">
      <dgm:prSet/>
      <dgm:spPr/>
      <dgm:t>
        <a:bodyPr/>
        <a:lstStyle/>
        <a:p>
          <a:endParaRPr lang="es-CL"/>
        </a:p>
      </dgm:t>
    </dgm:pt>
    <dgm:pt modelId="{37986848-2353-4922-8885-E51F3F68669A}">
      <dgm:prSet phldrT="[Texto]" custT="1"/>
      <dgm:spPr>
        <a:solidFill>
          <a:schemeClr val="bg1"/>
        </a:solidFill>
      </dgm:spPr>
      <dgm:t>
        <a:bodyPr/>
        <a:lstStyle/>
        <a:p>
          <a:r>
            <a:rPr lang="es-CL" sz="1500" dirty="0" smtClean="0">
              <a:solidFill>
                <a:schemeClr val="tx2">
                  <a:lumMod val="50000"/>
                </a:schemeClr>
              </a:solidFill>
              <a:latin typeface="Tw Cen MT" panose="020B0602020104020603" pitchFamily="34" charset="0"/>
            </a:rPr>
            <a:t>Velar por la </a:t>
          </a:r>
          <a:r>
            <a:rPr lang="es-CL" sz="1500" b="1" dirty="0" smtClean="0">
              <a:solidFill>
                <a:schemeClr val="accent6"/>
              </a:solidFill>
              <a:latin typeface="Tw Cen MT" panose="020B0602020104020603" pitchFamily="34" charset="0"/>
            </a:rPr>
            <a:t>pertinencia</a:t>
          </a:r>
          <a:r>
            <a:rPr lang="es-CL" sz="1500" dirty="0" smtClean="0">
              <a:solidFill>
                <a:schemeClr val="accent6"/>
              </a:solidFill>
              <a:latin typeface="Tw Cen MT" panose="020B0602020104020603" pitchFamily="34" charset="0"/>
            </a:rPr>
            <a:t> </a:t>
          </a:r>
          <a:r>
            <a:rPr lang="es-CL" sz="1500" dirty="0" smtClean="0">
              <a:solidFill>
                <a:schemeClr val="tx2">
                  <a:lumMod val="50000"/>
                </a:schemeClr>
              </a:solidFill>
              <a:latin typeface="Tw Cen MT" panose="020B0602020104020603" pitchFamily="34" charset="0"/>
            </a:rPr>
            <a:t>de la oferta de formación laboral. </a:t>
          </a:r>
          <a:endParaRPr lang="es-CL" sz="1500" dirty="0"/>
        </a:p>
      </dgm:t>
    </dgm:pt>
    <dgm:pt modelId="{F509C685-2522-4F1B-B4F8-0B92D7609FC2}" type="parTrans" cxnId="{3976C09E-296C-4E70-A980-51121A3B4437}">
      <dgm:prSet/>
      <dgm:spPr/>
      <dgm:t>
        <a:bodyPr/>
        <a:lstStyle/>
        <a:p>
          <a:endParaRPr lang="es-CL"/>
        </a:p>
      </dgm:t>
    </dgm:pt>
    <dgm:pt modelId="{F618AB2E-CD72-492B-8F58-E31040347E2D}" type="sibTrans" cxnId="{3976C09E-296C-4E70-A980-51121A3B4437}">
      <dgm:prSet/>
      <dgm:spPr/>
      <dgm:t>
        <a:bodyPr/>
        <a:lstStyle/>
        <a:p>
          <a:endParaRPr lang="es-CL"/>
        </a:p>
      </dgm:t>
    </dgm:pt>
    <dgm:pt modelId="{F04DDF4F-8661-4CF1-B0CD-F04369F52B00}">
      <dgm:prSet phldrT="[Texto]" custT="1"/>
      <dgm:spPr>
        <a:solidFill>
          <a:schemeClr val="bg1"/>
        </a:solidFill>
      </dgm:spPr>
      <dgm:t>
        <a:bodyPr/>
        <a:lstStyle/>
        <a:p>
          <a:r>
            <a:rPr lang="es-CL" sz="1500" dirty="0" smtClean="0">
              <a:solidFill>
                <a:schemeClr val="tx2">
                  <a:lumMod val="50000"/>
                </a:schemeClr>
              </a:solidFill>
              <a:latin typeface="Tw Cen MT" panose="020B0602020104020603" pitchFamily="34" charset="0"/>
            </a:rPr>
            <a:t>Coordinar los dispositivos y herramientas de </a:t>
          </a:r>
          <a:r>
            <a:rPr lang="es-CL" sz="1500" b="1" dirty="0" smtClean="0">
              <a:solidFill>
                <a:schemeClr val="accent6"/>
              </a:solidFill>
              <a:latin typeface="Tw Cen MT" panose="020B0602020104020603" pitchFamily="34" charset="0"/>
            </a:rPr>
            <a:t>información</a:t>
          </a:r>
          <a:r>
            <a:rPr lang="es-CL" sz="1500" dirty="0" smtClean="0">
              <a:solidFill>
                <a:schemeClr val="accent6"/>
              </a:solidFill>
              <a:latin typeface="Tw Cen MT" panose="020B0602020104020603" pitchFamily="34" charset="0"/>
            </a:rPr>
            <a:t> </a:t>
          </a:r>
          <a:r>
            <a:rPr lang="es-CL" sz="1500" dirty="0" smtClean="0">
              <a:solidFill>
                <a:schemeClr val="tx2">
                  <a:lumMod val="50000"/>
                </a:schemeClr>
              </a:solidFill>
              <a:latin typeface="Tw Cen MT" panose="020B0602020104020603" pitchFamily="34" charset="0"/>
            </a:rPr>
            <a:t>sobre el mercado laboral.</a:t>
          </a:r>
          <a:endParaRPr lang="es-CL" sz="1500" dirty="0"/>
        </a:p>
      </dgm:t>
    </dgm:pt>
    <dgm:pt modelId="{2E80A413-88BE-4472-BB59-BA5F7AAA7DEF}" type="parTrans" cxnId="{CD132E85-21DA-49AD-A6AA-B9E6C2E0B8B4}">
      <dgm:prSet/>
      <dgm:spPr/>
      <dgm:t>
        <a:bodyPr/>
        <a:lstStyle/>
        <a:p>
          <a:endParaRPr lang="es-CL"/>
        </a:p>
      </dgm:t>
    </dgm:pt>
    <dgm:pt modelId="{0772B25C-9164-4E98-A1F9-99CAC31EF2F9}" type="sibTrans" cxnId="{CD132E85-21DA-49AD-A6AA-B9E6C2E0B8B4}">
      <dgm:prSet/>
      <dgm:spPr/>
      <dgm:t>
        <a:bodyPr/>
        <a:lstStyle/>
        <a:p>
          <a:endParaRPr lang="es-CL"/>
        </a:p>
      </dgm:t>
    </dgm:pt>
    <dgm:pt modelId="{2C5A3B53-C86C-4874-A650-ABB54460C5FB}" type="pres">
      <dgm:prSet presAssocID="{3CC8FF95-4522-40E5-99A0-7396B66FF8A2}" presName="CompostProcess" presStyleCnt="0">
        <dgm:presLayoutVars>
          <dgm:dir/>
          <dgm:resizeHandles val="exact"/>
        </dgm:presLayoutVars>
      </dgm:prSet>
      <dgm:spPr/>
    </dgm:pt>
    <dgm:pt modelId="{3195C4CD-9A7F-45F6-AE6A-BC72AF026C73}" type="pres">
      <dgm:prSet presAssocID="{3CC8FF95-4522-40E5-99A0-7396B66FF8A2}" presName="arrow" presStyleLbl="bgShp" presStyleIdx="0" presStyleCnt="1"/>
      <dgm:spPr/>
    </dgm:pt>
    <dgm:pt modelId="{329D4B79-4D84-4975-AC2D-04844B64DEEE}" type="pres">
      <dgm:prSet presAssocID="{3CC8FF95-4522-40E5-99A0-7396B66FF8A2}" presName="linearProcess" presStyleCnt="0"/>
      <dgm:spPr/>
    </dgm:pt>
    <dgm:pt modelId="{9AB348DA-FC10-46DB-8771-C3F18316934C}" type="pres">
      <dgm:prSet presAssocID="{AC6ABD73-6CAA-40DF-AE21-EA3E30BFDF63}" presName="textNode" presStyleLbl="node1" presStyleIdx="0" presStyleCnt="5">
        <dgm:presLayoutVars>
          <dgm:bulletEnabled val="1"/>
        </dgm:presLayoutVars>
      </dgm:prSet>
      <dgm:spPr/>
      <dgm:t>
        <a:bodyPr/>
        <a:lstStyle/>
        <a:p>
          <a:endParaRPr lang="es-CL"/>
        </a:p>
      </dgm:t>
    </dgm:pt>
    <dgm:pt modelId="{049383AF-3764-4A44-9331-49DAD13DCA3F}" type="pres">
      <dgm:prSet presAssocID="{6CA6A738-1431-4E88-90EC-D4FE375FF467}" presName="sibTrans" presStyleCnt="0"/>
      <dgm:spPr/>
    </dgm:pt>
    <dgm:pt modelId="{3A773695-ED9F-4452-BF3A-5AA092BDFFB5}" type="pres">
      <dgm:prSet presAssocID="{08623566-3CEE-4C73-B323-6AC53A9258ED}" presName="textNode" presStyleLbl="node1" presStyleIdx="1" presStyleCnt="5">
        <dgm:presLayoutVars>
          <dgm:bulletEnabled val="1"/>
        </dgm:presLayoutVars>
      </dgm:prSet>
      <dgm:spPr/>
      <dgm:t>
        <a:bodyPr/>
        <a:lstStyle/>
        <a:p>
          <a:endParaRPr lang="es-CL"/>
        </a:p>
      </dgm:t>
    </dgm:pt>
    <dgm:pt modelId="{D71AB09B-C397-4A5D-8EF2-C7E1BA237C3F}" type="pres">
      <dgm:prSet presAssocID="{A5E920F3-0F8D-4265-B871-7DF8E2D9455A}" presName="sibTrans" presStyleCnt="0"/>
      <dgm:spPr/>
    </dgm:pt>
    <dgm:pt modelId="{5CB1442E-F788-4178-AC4D-789781E87753}" type="pres">
      <dgm:prSet presAssocID="{84074628-39E3-4B3B-A5F5-7A7B7AC154B9}" presName="textNode" presStyleLbl="node1" presStyleIdx="2" presStyleCnt="5">
        <dgm:presLayoutVars>
          <dgm:bulletEnabled val="1"/>
        </dgm:presLayoutVars>
      </dgm:prSet>
      <dgm:spPr/>
      <dgm:t>
        <a:bodyPr/>
        <a:lstStyle/>
        <a:p>
          <a:endParaRPr lang="es-CL"/>
        </a:p>
      </dgm:t>
    </dgm:pt>
    <dgm:pt modelId="{12A092E7-2D4D-4FD8-8D3D-7DA973D371C0}" type="pres">
      <dgm:prSet presAssocID="{9A08AEAB-E914-48F6-82C7-69C6229BC92C}" presName="sibTrans" presStyleCnt="0"/>
      <dgm:spPr/>
    </dgm:pt>
    <dgm:pt modelId="{614FF605-588C-4606-A9D2-6797D9F51BA7}" type="pres">
      <dgm:prSet presAssocID="{F04DDF4F-8661-4CF1-B0CD-F04369F52B00}" presName="textNode" presStyleLbl="node1" presStyleIdx="3" presStyleCnt="5">
        <dgm:presLayoutVars>
          <dgm:bulletEnabled val="1"/>
        </dgm:presLayoutVars>
      </dgm:prSet>
      <dgm:spPr/>
      <dgm:t>
        <a:bodyPr/>
        <a:lstStyle/>
        <a:p>
          <a:endParaRPr lang="es-CL"/>
        </a:p>
      </dgm:t>
    </dgm:pt>
    <dgm:pt modelId="{3DF77481-2B8C-4839-994A-D0ED8889B1F4}" type="pres">
      <dgm:prSet presAssocID="{0772B25C-9164-4E98-A1F9-99CAC31EF2F9}" presName="sibTrans" presStyleCnt="0"/>
      <dgm:spPr/>
    </dgm:pt>
    <dgm:pt modelId="{B6E4351F-2E61-4C77-92C5-40B7BFBB844B}" type="pres">
      <dgm:prSet presAssocID="{37986848-2353-4922-8885-E51F3F68669A}" presName="textNode" presStyleLbl="node1" presStyleIdx="4" presStyleCnt="5">
        <dgm:presLayoutVars>
          <dgm:bulletEnabled val="1"/>
        </dgm:presLayoutVars>
      </dgm:prSet>
      <dgm:spPr/>
      <dgm:t>
        <a:bodyPr/>
        <a:lstStyle/>
        <a:p>
          <a:endParaRPr lang="es-CL"/>
        </a:p>
      </dgm:t>
    </dgm:pt>
  </dgm:ptLst>
  <dgm:cxnLst>
    <dgm:cxn modelId="{67ECB9A4-6639-4B2D-8231-16555E995A5E}" type="presOf" srcId="{3CC8FF95-4522-40E5-99A0-7396B66FF8A2}" destId="{2C5A3B53-C86C-4874-A650-ABB54460C5FB}" srcOrd="0" destOrd="0" presId="urn:microsoft.com/office/officeart/2005/8/layout/hProcess9"/>
    <dgm:cxn modelId="{3976C09E-296C-4E70-A980-51121A3B4437}" srcId="{3CC8FF95-4522-40E5-99A0-7396B66FF8A2}" destId="{37986848-2353-4922-8885-E51F3F68669A}" srcOrd="4" destOrd="0" parTransId="{F509C685-2522-4F1B-B4F8-0B92D7609FC2}" sibTransId="{F618AB2E-CD72-492B-8F58-E31040347E2D}"/>
    <dgm:cxn modelId="{5A408384-EDA9-49C7-ADFC-59BF3EEB1881}" type="presOf" srcId="{AC6ABD73-6CAA-40DF-AE21-EA3E30BFDF63}" destId="{9AB348DA-FC10-46DB-8771-C3F18316934C}" srcOrd="0" destOrd="0" presId="urn:microsoft.com/office/officeart/2005/8/layout/hProcess9"/>
    <dgm:cxn modelId="{1554FB57-6E6C-4A32-83BB-7E5DE2D1D63F}" type="presOf" srcId="{84074628-39E3-4B3B-A5F5-7A7B7AC154B9}" destId="{5CB1442E-F788-4178-AC4D-789781E87753}" srcOrd="0" destOrd="0" presId="urn:microsoft.com/office/officeart/2005/8/layout/hProcess9"/>
    <dgm:cxn modelId="{655E3A30-2930-42D0-BEDB-CAED3C21C1B2}" srcId="{3CC8FF95-4522-40E5-99A0-7396B66FF8A2}" destId="{84074628-39E3-4B3B-A5F5-7A7B7AC154B9}" srcOrd="2" destOrd="0" parTransId="{E78DE35D-3715-4797-BC00-1F9BA91050CE}" sibTransId="{9A08AEAB-E914-48F6-82C7-69C6229BC92C}"/>
    <dgm:cxn modelId="{E359CF80-BE7B-49B4-81B3-4333DA572593}" srcId="{3CC8FF95-4522-40E5-99A0-7396B66FF8A2}" destId="{AC6ABD73-6CAA-40DF-AE21-EA3E30BFDF63}" srcOrd="0" destOrd="0" parTransId="{56D4130B-D751-432E-B821-E07E742AAAB6}" sibTransId="{6CA6A738-1431-4E88-90EC-D4FE375FF467}"/>
    <dgm:cxn modelId="{E1252C27-C31C-4DAD-B60A-066DCDA49DDF}" type="presOf" srcId="{08623566-3CEE-4C73-B323-6AC53A9258ED}" destId="{3A773695-ED9F-4452-BF3A-5AA092BDFFB5}" srcOrd="0" destOrd="0" presId="urn:microsoft.com/office/officeart/2005/8/layout/hProcess9"/>
    <dgm:cxn modelId="{CD132E85-21DA-49AD-A6AA-B9E6C2E0B8B4}" srcId="{3CC8FF95-4522-40E5-99A0-7396B66FF8A2}" destId="{F04DDF4F-8661-4CF1-B0CD-F04369F52B00}" srcOrd="3" destOrd="0" parTransId="{2E80A413-88BE-4472-BB59-BA5F7AAA7DEF}" sibTransId="{0772B25C-9164-4E98-A1F9-99CAC31EF2F9}"/>
    <dgm:cxn modelId="{166BA0B6-F8EF-4860-B2D3-A5FA0ED3BC3E}" type="presOf" srcId="{37986848-2353-4922-8885-E51F3F68669A}" destId="{B6E4351F-2E61-4C77-92C5-40B7BFBB844B}" srcOrd="0" destOrd="0" presId="urn:microsoft.com/office/officeart/2005/8/layout/hProcess9"/>
    <dgm:cxn modelId="{D5EBD63C-FE03-40FB-8472-20A75F150C65}" srcId="{3CC8FF95-4522-40E5-99A0-7396B66FF8A2}" destId="{08623566-3CEE-4C73-B323-6AC53A9258ED}" srcOrd="1" destOrd="0" parTransId="{4C7CA329-A05D-4B3F-9004-7EEA072B098F}" sibTransId="{A5E920F3-0F8D-4265-B871-7DF8E2D9455A}"/>
    <dgm:cxn modelId="{7CBA4170-AD17-4F6A-B096-5EBCA1D8C406}" type="presOf" srcId="{F04DDF4F-8661-4CF1-B0CD-F04369F52B00}" destId="{614FF605-588C-4606-A9D2-6797D9F51BA7}" srcOrd="0" destOrd="0" presId="urn:microsoft.com/office/officeart/2005/8/layout/hProcess9"/>
    <dgm:cxn modelId="{8D560594-202A-4CCC-9739-C095CE08E697}" type="presParOf" srcId="{2C5A3B53-C86C-4874-A650-ABB54460C5FB}" destId="{3195C4CD-9A7F-45F6-AE6A-BC72AF026C73}" srcOrd="0" destOrd="0" presId="urn:microsoft.com/office/officeart/2005/8/layout/hProcess9"/>
    <dgm:cxn modelId="{67D8DD14-214C-4A54-BF0E-956170BCF488}" type="presParOf" srcId="{2C5A3B53-C86C-4874-A650-ABB54460C5FB}" destId="{329D4B79-4D84-4975-AC2D-04844B64DEEE}" srcOrd="1" destOrd="0" presId="urn:microsoft.com/office/officeart/2005/8/layout/hProcess9"/>
    <dgm:cxn modelId="{53B62D00-5EB9-4447-91FE-B8F48CCD8A50}" type="presParOf" srcId="{329D4B79-4D84-4975-AC2D-04844B64DEEE}" destId="{9AB348DA-FC10-46DB-8771-C3F18316934C}" srcOrd="0" destOrd="0" presId="urn:microsoft.com/office/officeart/2005/8/layout/hProcess9"/>
    <dgm:cxn modelId="{727FCE4A-8344-4C42-81F2-7725B444FDE5}" type="presParOf" srcId="{329D4B79-4D84-4975-AC2D-04844B64DEEE}" destId="{049383AF-3764-4A44-9331-49DAD13DCA3F}" srcOrd="1" destOrd="0" presId="urn:microsoft.com/office/officeart/2005/8/layout/hProcess9"/>
    <dgm:cxn modelId="{6725136D-A9D3-427B-BEA8-BCAAB6D4B796}" type="presParOf" srcId="{329D4B79-4D84-4975-AC2D-04844B64DEEE}" destId="{3A773695-ED9F-4452-BF3A-5AA092BDFFB5}" srcOrd="2" destOrd="0" presId="urn:microsoft.com/office/officeart/2005/8/layout/hProcess9"/>
    <dgm:cxn modelId="{6AAFF790-AD77-4DDD-9C03-EE4F02C408CA}" type="presParOf" srcId="{329D4B79-4D84-4975-AC2D-04844B64DEEE}" destId="{D71AB09B-C397-4A5D-8EF2-C7E1BA237C3F}" srcOrd="3" destOrd="0" presId="urn:microsoft.com/office/officeart/2005/8/layout/hProcess9"/>
    <dgm:cxn modelId="{7DB33B27-E9EA-4ABA-9D47-3AFCB0F92346}" type="presParOf" srcId="{329D4B79-4D84-4975-AC2D-04844B64DEEE}" destId="{5CB1442E-F788-4178-AC4D-789781E87753}" srcOrd="4" destOrd="0" presId="urn:microsoft.com/office/officeart/2005/8/layout/hProcess9"/>
    <dgm:cxn modelId="{7B367E8E-4E79-44C8-B5DA-F19CD2E8051A}" type="presParOf" srcId="{329D4B79-4D84-4975-AC2D-04844B64DEEE}" destId="{12A092E7-2D4D-4FD8-8D3D-7DA973D371C0}" srcOrd="5" destOrd="0" presId="urn:microsoft.com/office/officeart/2005/8/layout/hProcess9"/>
    <dgm:cxn modelId="{877539BC-C2F1-4E7B-BF33-0D4AF2BAC6C4}" type="presParOf" srcId="{329D4B79-4D84-4975-AC2D-04844B64DEEE}" destId="{614FF605-588C-4606-A9D2-6797D9F51BA7}" srcOrd="6" destOrd="0" presId="urn:microsoft.com/office/officeart/2005/8/layout/hProcess9"/>
    <dgm:cxn modelId="{9718502E-F59F-4C8D-9D0E-696169CED40F}" type="presParOf" srcId="{329D4B79-4D84-4975-AC2D-04844B64DEEE}" destId="{3DF77481-2B8C-4839-994A-D0ED8889B1F4}" srcOrd="7" destOrd="0" presId="urn:microsoft.com/office/officeart/2005/8/layout/hProcess9"/>
    <dgm:cxn modelId="{A2191BF5-A0E0-4976-B65E-260EE7F3FC7C}" type="presParOf" srcId="{329D4B79-4D84-4975-AC2D-04844B64DEEE}" destId="{B6E4351F-2E61-4C77-92C5-40B7BFBB844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5B01CA-72D9-4AAD-BAC9-36ACC2D032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96C64F36-4711-49DA-9F41-F3579ABDA3BA}">
      <dgm:prSet phldrT="[Texto]" custT="1"/>
      <dgm:spPr>
        <a:solidFill>
          <a:schemeClr val="bg1">
            <a:alpha val="75000"/>
          </a:schemeClr>
        </a:solidFill>
      </dgm:spPr>
      <dgm:t>
        <a:bodyPr/>
        <a:lstStyle/>
        <a:p>
          <a:r>
            <a:rPr lang="es-CL" sz="1300" b="1" dirty="0" smtClean="0">
              <a:solidFill>
                <a:schemeClr val="tx1">
                  <a:lumMod val="95000"/>
                  <a:lumOff val="5000"/>
                </a:schemeClr>
              </a:solidFill>
              <a:latin typeface="+mn-lt"/>
            </a:rPr>
            <a:t>En Chile se considera jóvenes a las personas entre 15 y 29 años. </a:t>
          </a:r>
        </a:p>
        <a:p>
          <a:r>
            <a:rPr lang="es-CL" sz="1300" b="1" dirty="0" smtClean="0">
              <a:solidFill>
                <a:schemeClr val="tx1">
                  <a:lumMod val="95000"/>
                  <a:lumOff val="5000"/>
                </a:schemeClr>
              </a:solidFill>
              <a:latin typeface="+mn-lt"/>
            </a:rPr>
            <a:t>Este grupo representa al 24,3% (4.262.916 personas) de la población. </a:t>
          </a:r>
        </a:p>
        <a:p>
          <a:r>
            <a:rPr lang="es-CL" sz="1300" b="1" dirty="0" smtClean="0">
              <a:solidFill>
                <a:schemeClr val="tx1">
                  <a:lumMod val="95000"/>
                  <a:lumOff val="5000"/>
                </a:schemeClr>
              </a:solidFill>
              <a:latin typeface="+mn-lt"/>
            </a:rPr>
            <a:t>El 36% se concentra en el tramo 20 a 24 años (1.528.692)</a:t>
          </a:r>
        </a:p>
      </dgm:t>
    </dgm:pt>
    <dgm:pt modelId="{7292099F-788D-46AF-AB27-F14E576742A3}" type="parTrans" cxnId="{124C5A1D-E873-45F4-AB51-41B4CFEC7046}">
      <dgm:prSet/>
      <dgm:spPr/>
      <dgm:t>
        <a:bodyPr/>
        <a:lstStyle/>
        <a:p>
          <a:endParaRPr lang="es-CL"/>
        </a:p>
      </dgm:t>
    </dgm:pt>
    <dgm:pt modelId="{0EDE0A76-8A9F-4F15-87E8-188FBD539F2D}" type="sibTrans" cxnId="{124C5A1D-E873-45F4-AB51-41B4CFEC7046}">
      <dgm:prSet/>
      <dgm:spPr/>
      <dgm:t>
        <a:bodyPr/>
        <a:lstStyle/>
        <a:p>
          <a:endParaRPr lang="es-CL"/>
        </a:p>
      </dgm:t>
    </dgm:pt>
    <dgm:pt modelId="{77BBD2EB-BACB-47BF-9ACE-1D6653EF7FCB}">
      <dgm:prSet phldrT="[Texto]" custT="1"/>
      <dgm:spPr>
        <a:solidFill>
          <a:schemeClr val="bg1">
            <a:alpha val="75000"/>
          </a:schemeClr>
        </a:solidFill>
      </dgm:spPr>
      <dgm:t>
        <a:bodyPr/>
        <a:lstStyle/>
        <a:p>
          <a:r>
            <a:rPr lang="es-CL" sz="1300" b="1" dirty="0" smtClean="0">
              <a:solidFill>
                <a:schemeClr val="tx1">
                  <a:lumMod val="95000"/>
                  <a:lumOff val="5000"/>
                </a:schemeClr>
              </a:solidFill>
            </a:rPr>
            <a:t>El ingreso es menor al de la población de 30 años o más ($358.918  v/s a $</a:t>
          </a:r>
          <a:r>
            <a:rPr lang="es-CL" sz="1300" b="1" dirty="0" smtClean="0">
              <a:solidFill>
                <a:schemeClr val="tx1">
                  <a:lumMod val="95000"/>
                  <a:lumOff val="5000"/>
                </a:schemeClr>
              </a:solidFill>
            </a:rPr>
            <a:t>492.800)</a:t>
          </a:r>
          <a:endParaRPr lang="es-CL" sz="1300" b="1" dirty="0" smtClean="0">
            <a:solidFill>
              <a:schemeClr val="tx1">
                <a:lumMod val="95000"/>
                <a:lumOff val="5000"/>
              </a:schemeClr>
            </a:solidFill>
          </a:endParaRPr>
        </a:p>
        <a:p>
          <a:endParaRPr lang="es-CL" sz="1300" b="1" dirty="0" smtClean="0">
            <a:solidFill>
              <a:schemeClr val="tx1">
                <a:lumMod val="95000"/>
                <a:lumOff val="5000"/>
              </a:schemeClr>
            </a:solidFill>
          </a:endParaRPr>
        </a:p>
        <a:p>
          <a:r>
            <a:rPr lang="es-CL" sz="1300" b="1" dirty="0" smtClean="0">
              <a:solidFill>
                <a:schemeClr val="tx1">
                  <a:lumMod val="95000"/>
                  <a:lumOff val="5000"/>
                </a:schemeClr>
              </a:solidFill>
            </a:rPr>
            <a:t>El ingreso de los hombres jóvenes es mayor al de las mujeres jóvenes</a:t>
          </a:r>
          <a:endParaRPr lang="es-CL" sz="1300" b="1" dirty="0">
            <a:solidFill>
              <a:schemeClr val="tx1">
                <a:lumMod val="95000"/>
                <a:lumOff val="5000"/>
              </a:schemeClr>
            </a:solidFill>
          </a:endParaRPr>
        </a:p>
      </dgm:t>
    </dgm:pt>
    <dgm:pt modelId="{83CBF1B2-87D4-4DFE-9750-71BB051B3761}" type="parTrans" cxnId="{E36343C9-9303-4AA8-A5F9-FCF684EEBCCB}">
      <dgm:prSet/>
      <dgm:spPr/>
      <dgm:t>
        <a:bodyPr/>
        <a:lstStyle/>
        <a:p>
          <a:endParaRPr lang="es-CL"/>
        </a:p>
      </dgm:t>
    </dgm:pt>
    <dgm:pt modelId="{BB7AE696-96D8-4588-AC11-7458C8C98271}" type="sibTrans" cxnId="{E36343C9-9303-4AA8-A5F9-FCF684EEBCCB}">
      <dgm:prSet/>
      <dgm:spPr/>
      <dgm:t>
        <a:bodyPr/>
        <a:lstStyle/>
        <a:p>
          <a:endParaRPr lang="es-CL"/>
        </a:p>
      </dgm:t>
    </dgm:pt>
    <dgm:pt modelId="{84929EA7-E7E9-478A-875B-8C25C43FF490}">
      <dgm:prSet phldrT="[Texto]" custT="1"/>
      <dgm:spPr>
        <a:solidFill>
          <a:schemeClr val="bg1">
            <a:alpha val="75000"/>
          </a:schemeClr>
        </a:solidFill>
      </dgm:spPr>
      <dgm:t>
        <a:bodyPr/>
        <a:lstStyle/>
        <a:p>
          <a:r>
            <a:rPr lang="es-CL" sz="1300" b="1" dirty="0" smtClean="0">
              <a:solidFill>
                <a:schemeClr val="tx1">
                  <a:lumMod val="95000"/>
                  <a:lumOff val="5000"/>
                </a:schemeClr>
              </a:solidFill>
              <a:latin typeface="+mn-lt"/>
            </a:rPr>
            <a:t>Este grupo posee un mayor número de años de estudio en relación a la población adulta de 30 años o más.  </a:t>
          </a:r>
        </a:p>
        <a:p>
          <a:r>
            <a:rPr lang="es-CL" sz="1300" b="1" dirty="0" smtClean="0">
              <a:solidFill>
                <a:schemeClr val="tx1">
                  <a:lumMod val="95000"/>
                  <a:lumOff val="5000"/>
                </a:schemeClr>
              </a:solidFill>
              <a:latin typeface="+mn-lt"/>
            </a:rPr>
            <a:t>12,4 años versus 10,4 años de estudio</a:t>
          </a:r>
          <a:endParaRPr lang="es-CL" sz="1300" b="1" dirty="0">
            <a:solidFill>
              <a:schemeClr val="tx1">
                <a:lumMod val="95000"/>
                <a:lumOff val="5000"/>
              </a:schemeClr>
            </a:solidFill>
            <a:latin typeface="+mn-lt"/>
          </a:endParaRPr>
        </a:p>
      </dgm:t>
    </dgm:pt>
    <dgm:pt modelId="{964E301E-DDB3-446D-8742-D06A568557CE}" type="parTrans" cxnId="{E707CA69-AF5E-4F79-B4C9-16FB37178F83}">
      <dgm:prSet/>
      <dgm:spPr/>
      <dgm:t>
        <a:bodyPr/>
        <a:lstStyle/>
        <a:p>
          <a:endParaRPr lang="es-CL"/>
        </a:p>
      </dgm:t>
    </dgm:pt>
    <dgm:pt modelId="{7B1037F2-6E97-487F-978C-75FCB748716D}" type="sibTrans" cxnId="{E707CA69-AF5E-4F79-B4C9-16FB37178F83}">
      <dgm:prSet/>
      <dgm:spPr/>
      <dgm:t>
        <a:bodyPr/>
        <a:lstStyle/>
        <a:p>
          <a:endParaRPr lang="es-CL"/>
        </a:p>
      </dgm:t>
    </dgm:pt>
    <dgm:pt modelId="{0B79702E-F63F-45E5-94BB-6F681CFC2561}">
      <dgm:prSet phldrT="[Texto]" custT="1"/>
      <dgm:spPr>
        <a:solidFill>
          <a:schemeClr val="bg1">
            <a:alpha val="90000"/>
          </a:schemeClr>
        </a:solidFill>
      </dgm:spPr>
      <dgm:t>
        <a:bodyPr/>
        <a:lstStyle/>
        <a:p>
          <a:r>
            <a:rPr lang="es-CL" sz="1400" b="1" dirty="0" smtClean="0">
              <a:solidFill>
                <a:schemeClr val="tx1">
                  <a:lumMod val="95000"/>
                  <a:lumOff val="5000"/>
                </a:schemeClr>
              </a:solidFill>
            </a:rPr>
            <a:t>La gran mayoría de la población joven se encuentra trabajando, estudiando o haciendo ambas actividades.</a:t>
          </a:r>
        </a:p>
        <a:p>
          <a:r>
            <a:rPr lang="es-CL" sz="1400" b="1" dirty="0" smtClean="0">
              <a:solidFill>
                <a:schemeClr val="tx1">
                  <a:lumMod val="95000"/>
                  <a:lumOff val="5000"/>
                </a:schemeClr>
              </a:solidFill>
            </a:rPr>
            <a:t>Un 12,8% de la población joven se encuentra laboralmente inactiva y no estudia (NINI)</a:t>
          </a:r>
          <a:endParaRPr lang="es-CL" sz="1400" b="1" dirty="0">
            <a:solidFill>
              <a:schemeClr val="tx1">
                <a:lumMod val="95000"/>
                <a:lumOff val="5000"/>
              </a:schemeClr>
            </a:solidFill>
          </a:endParaRPr>
        </a:p>
      </dgm:t>
    </dgm:pt>
    <dgm:pt modelId="{93FE2851-0C83-4ED1-9D59-E00283533C07}" type="parTrans" cxnId="{C51971CC-1386-40CD-9E3C-7D804F7C9EDD}">
      <dgm:prSet/>
      <dgm:spPr/>
      <dgm:t>
        <a:bodyPr/>
        <a:lstStyle/>
        <a:p>
          <a:endParaRPr lang="es-CL"/>
        </a:p>
      </dgm:t>
    </dgm:pt>
    <dgm:pt modelId="{C400D888-7260-4826-902A-9B73CABC5C9C}" type="sibTrans" cxnId="{C51971CC-1386-40CD-9E3C-7D804F7C9EDD}">
      <dgm:prSet/>
      <dgm:spPr/>
      <dgm:t>
        <a:bodyPr/>
        <a:lstStyle/>
        <a:p>
          <a:endParaRPr lang="es-CL"/>
        </a:p>
      </dgm:t>
    </dgm:pt>
    <dgm:pt modelId="{5AE0EA66-B412-4FA6-9E9F-C7B472C6FA19}">
      <dgm:prSet phldrT="[Texto]" custT="1"/>
      <dgm:spPr>
        <a:solidFill>
          <a:schemeClr val="bg1">
            <a:alpha val="75000"/>
          </a:schemeClr>
        </a:solidFill>
      </dgm:spPr>
      <dgm:t>
        <a:bodyPr/>
        <a:lstStyle/>
        <a:p>
          <a:pPr algn="ctr"/>
          <a:endParaRPr lang="es-CL" sz="1300" b="1" dirty="0" smtClean="0">
            <a:solidFill>
              <a:schemeClr val="tx1">
                <a:lumMod val="95000"/>
                <a:lumOff val="5000"/>
              </a:schemeClr>
            </a:solidFill>
          </a:endParaRPr>
        </a:p>
        <a:p>
          <a:pPr algn="ctr"/>
          <a:endParaRPr lang="es-CL" sz="1300" b="1" dirty="0" smtClean="0">
            <a:solidFill>
              <a:schemeClr val="tx1">
                <a:lumMod val="95000"/>
                <a:lumOff val="5000"/>
              </a:schemeClr>
            </a:solidFill>
          </a:endParaRPr>
        </a:p>
        <a:p>
          <a:pPr algn="ctr"/>
          <a:endParaRPr lang="es-CL" sz="1300" b="1" dirty="0" smtClean="0">
            <a:solidFill>
              <a:schemeClr val="tx1">
                <a:lumMod val="95000"/>
                <a:lumOff val="5000"/>
              </a:schemeClr>
            </a:solidFill>
          </a:endParaRPr>
        </a:p>
        <a:p>
          <a:pPr algn="ctr"/>
          <a:endParaRPr lang="es-CL" sz="1300" b="1" dirty="0" smtClean="0">
            <a:solidFill>
              <a:schemeClr val="tx1">
                <a:lumMod val="95000"/>
                <a:lumOff val="5000"/>
              </a:schemeClr>
            </a:solidFill>
          </a:endParaRPr>
        </a:p>
        <a:p>
          <a:pPr algn="ctr"/>
          <a:endParaRPr lang="es-CL" sz="1300" b="1" dirty="0" smtClean="0">
            <a:solidFill>
              <a:schemeClr val="tx1">
                <a:lumMod val="95000"/>
                <a:lumOff val="5000"/>
              </a:schemeClr>
            </a:solidFill>
          </a:endParaRPr>
        </a:p>
        <a:p>
          <a:pPr algn="ctr"/>
          <a:r>
            <a:rPr lang="es-CL" sz="1300" b="1" dirty="0" smtClean="0">
              <a:solidFill>
                <a:schemeClr val="tx1">
                  <a:lumMod val="95000"/>
                  <a:lumOff val="5000"/>
                </a:schemeClr>
              </a:solidFill>
            </a:rPr>
            <a:t>Tendencias:</a:t>
          </a:r>
        </a:p>
        <a:p>
          <a:pPr algn="ctr"/>
          <a:r>
            <a:rPr lang="es-CL" sz="1300" b="1" dirty="0" smtClean="0">
              <a:solidFill>
                <a:schemeClr val="tx1">
                  <a:lumMod val="95000"/>
                  <a:lumOff val="5000"/>
                </a:schemeClr>
              </a:solidFill>
            </a:rPr>
            <a:t>a. Han extendido el tiempo destinado a los estudios.</a:t>
          </a:r>
        </a:p>
        <a:p>
          <a:pPr algn="ctr"/>
          <a:r>
            <a:rPr lang="es-CL" sz="1300" b="1" dirty="0" smtClean="0">
              <a:solidFill>
                <a:schemeClr val="tx1">
                  <a:lumMod val="95000"/>
                  <a:lumOff val="5000"/>
                </a:schemeClr>
              </a:solidFill>
            </a:rPr>
            <a:t>b. Ha aumentado la participación laboral de las mujeres jóvenes.</a:t>
          </a:r>
        </a:p>
        <a:p>
          <a:pPr algn="ctr"/>
          <a:r>
            <a:rPr lang="es-CL" sz="1300" b="1" dirty="0" smtClean="0">
              <a:solidFill>
                <a:schemeClr val="tx1">
                  <a:lumMod val="95000"/>
                  <a:lumOff val="5000"/>
                </a:schemeClr>
              </a:solidFill>
            </a:rPr>
            <a:t>c. Ha caído en la edad promedio en que se tiene el primer hijo/a.</a:t>
          </a:r>
        </a:p>
        <a:p>
          <a:pPr algn="ctr"/>
          <a:endParaRPr lang="es-CL" sz="1300" b="1" dirty="0" smtClean="0">
            <a:solidFill>
              <a:schemeClr val="tx1">
                <a:lumMod val="95000"/>
                <a:lumOff val="5000"/>
              </a:schemeClr>
            </a:solidFill>
          </a:endParaRPr>
        </a:p>
        <a:p>
          <a:pPr algn="ctr"/>
          <a:endParaRPr lang="es-CL" sz="1300" b="1" dirty="0" smtClean="0">
            <a:solidFill>
              <a:schemeClr val="tx1">
                <a:lumMod val="95000"/>
                <a:lumOff val="5000"/>
              </a:schemeClr>
            </a:solidFill>
          </a:endParaRPr>
        </a:p>
        <a:p>
          <a:pPr algn="ctr"/>
          <a:endParaRPr lang="es-CL" sz="1300" b="1" dirty="0" smtClean="0">
            <a:solidFill>
              <a:schemeClr val="tx1">
                <a:lumMod val="95000"/>
                <a:lumOff val="5000"/>
              </a:schemeClr>
            </a:solidFill>
          </a:endParaRPr>
        </a:p>
        <a:p>
          <a:pPr algn="ctr"/>
          <a:endParaRPr lang="es-CL" sz="1300" b="1" dirty="0" smtClean="0">
            <a:solidFill>
              <a:schemeClr val="tx1">
                <a:lumMod val="95000"/>
                <a:lumOff val="5000"/>
              </a:schemeClr>
            </a:solidFill>
          </a:endParaRPr>
        </a:p>
        <a:p>
          <a:pPr algn="ctr"/>
          <a:endParaRPr lang="es-CL" sz="1300" b="1" dirty="0">
            <a:solidFill>
              <a:schemeClr val="tx1">
                <a:lumMod val="95000"/>
                <a:lumOff val="5000"/>
              </a:schemeClr>
            </a:solidFill>
          </a:endParaRPr>
        </a:p>
      </dgm:t>
    </dgm:pt>
    <dgm:pt modelId="{5B8DDFB5-0DEB-4473-839E-941E8040F921}" type="parTrans" cxnId="{3E6BBE88-84AF-4B8E-9F3D-178A13CB4C06}">
      <dgm:prSet/>
      <dgm:spPr/>
      <dgm:t>
        <a:bodyPr/>
        <a:lstStyle/>
        <a:p>
          <a:endParaRPr lang="es-CL"/>
        </a:p>
      </dgm:t>
    </dgm:pt>
    <dgm:pt modelId="{5CCA2814-CBD5-48A3-8114-436F98395450}" type="sibTrans" cxnId="{3E6BBE88-84AF-4B8E-9F3D-178A13CB4C06}">
      <dgm:prSet/>
      <dgm:spPr/>
      <dgm:t>
        <a:bodyPr/>
        <a:lstStyle/>
        <a:p>
          <a:endParaRPr lang="es-CL"/>
        </a:p>
      </dgm:t>
    </dgm:pt>
    <dgm:pt modelId="{584A5ACD-5B44-47A4-8761-6D73C4E9868B}" type="pres">
      <dgm:prSet presAssocID="{725B01CA-72D9-4AAD-BAC9-36ACC2D032F4}" presName="diagram" presStyleCnt="0">
        <dgm:presLayoutVars>
          <dgm:dir/>
          <dgm:resizeHandles val="exact"/>
        </dgm:presLayoutVars>
      </dgm:prSet>
      <dgm:spPr/>
      <dgm:t>
        <a:bodyPr/>
        <a:lstStyle/>
        <a:p>
          <a:endParaRPr lang="es-CL"/>
        </a:p>
      </dgm:t>
    </dgm:pt>
    <dgm:pt modelId="{DC577641-48CF-4D39-AFC5-51238F9CF9E3}" type="pres">
      <dgm:prSet presAssocID="{96C64F36-4711-49DA-9F41-F3579ABDA3BA}" presName="node" presStyleLbl="node1" presStyleIdx="0" presStyleCnt="5">
        <dgm:presLayoutVars>
          <dgm:bulletEnabled val="1"/>
        </dgm:presLayoutVars>
      </dgm:prSet>
      <dgm:spPr/>
      <dgm:t>
        <a:bodyPr/>
        <a:lstStyle/>
        <a:p>
          <a:endParaRPr lang="es-CL"/>
        </a:p>
      </dgm:t>
    </dgm:pt>
    <dgm:pt modelId="{03D0B74D-C7DE-4B85-9E94-9A07D4F48347}" type="pres">
      <dgm:prSet presAssocID="{0EDE0A76-8A9F-4F15-87E8-188FBD539F2D}" presName="sibTrans" presStyleCnt="0"/>
      <dgm:spPr/>
    </dgm:pt>
    <dgm:pt modelId="{1F10F228-289B-4F43-8DA2-16EF80D47842}" type="pres">
      <dgm:prSet presAssocID="{77BBD2EB-BACB-47BF-9ACE-1D6653EF7FCB}" presName="node" presStyleLbl="node1" presStyleIdx="1" presStyleCnt="5">
        <dgm:presLayoutVars>
          <dgm:bulletEnabled val="1"/>
        </dgm:presLayoutVars>
      </dgm:prSet>
      <dgm:spPr/>
      <dgm:t>
        <a:bodyPr/>
        <a:lstStyle/>
        <a:p>
          <a:endParaRPr lang="es-CL"/>
        </a:p>
      </dgm:t>
    </dgm:pt>
    <dgm:pt modelId="{61F03155-1CA2-4075-8A2C-BE5FFA2EE076}" type="pres">
      <dgm:prSet presAssocID="{BB7AE696-96D8-4588-AC11-7458C8C98271}" presName="sibTrans" presStyleCnt="0"/>
      <dgm:spPr/>
    </dgm:pt>
    <dgm:pt modelId="{1C421EF4-99AA-4C61-BDE5-803022D015B3}" type="pres">
      <dgm:prSet presAssocID="{84929EA7-E7E9-478A-875B-8C25C43FF490}" presName="node" presStyleLbl="node1" presStyleIdx="2" presStyleCnt="5">
        <dgm:presLayoutVars>
          <dgm:bulletEnabled val="1"/>
        </dgm:presLayoutVars>
      </dgm:prSet>
      <dgm:spPr/>
      <dgm:t>
        <a:bodyPr/>
        <a:lstStyle/>
        <a:p>
          <a:endParaRPr lang="es-CL"/>
        </a:p>
      </dgm:t>
    </dgm:pt>
    <dgm:pt modelId="{E4CD1890-5D29-4734-BBC0-39F4FBED4955}" type="pres">
      <dgm:prSet presAssocID="{7B1037F2-6E97-487F-978C-75FCB748716D}" presName="sibTrans" presStyleCnt="0"/>
      <dgm:spPr/>
    </dgm:pt>
    <dgm:pt modelId="{5E066E35-8E7E-4233-8E82-79BDCD609E2D}" type="pres">
      <dgm:prSet presAssocID="{0B79702E-F63F-45E5-94BB-6F681CFC2561}" presName="node" presStyleLbl="node1" presStyleIdx="3" presStyleCnt="5">
        <dgm:presLayoutVars>
          <dgm:bulletEnabled val="1"/>
        </dgm:presLayoutVars>
      </dgm:prSet>
      <dgm:spPr/>
      <dgm:t>
        <a:bodyPr/>
        <a:lstStyle/>
        <a:p>
          <a:endParaRPr lang="es-CL"/>
        </a:p>
      </dgm:t>
    </dgm:pt>
    <dgm:pt modelId="{74F735D9-4914-44F2-A12A-7907E406CA5C}" type="pres">
      <dgm:prSet presAssocID="{C400D888-7260-4826-902A-9B73CABC5C9C}" presName="sibTrans" presStyleCnt="0"/>
      <dgm:spPr/>
    </dgm:pt>
    <dgm:pt modelId="{634CC840-AD31-48DB-9CBE-16063C0C61B9}" type="pres">
      <dgm:prSet presAssocID="{5AE0EA66-B412-4FA6-9E9F-C7B472C6FA19}" presName="node" presStyleLbl="node1" presStyleIdx="4" presStyleCnt="5">
        <dgm:presLayoutVars>
          <dgm:bulletEnabled val="1"/>
        </dgm:presLayoutVars>
      </dgm:prSet>
      <dgm:spPr/>
      <dgm:t>
        <a:bodyPr/>
        <a:lstStyle/>
        <a:p>
          <a:endParaRPr lang="es-CL"/>
        </a:p>
      </dgm:t>
    </dgm:pt>
  </dgm:ptLst>
  <dgm:cxnLst>
    <dgm:cxn modelId="{94A55E8E-3339-406F-A066-98144DCA28B1}" type="presOf" srcId="{725B01CA-72D9-4AAD-BAC9-36ACC2D032F4}" destId="{584A5ACD-5B44-47A4-8761-6D73C4E9868B}" srcOrd="0" destOrd="0" presId="urn:microsoft.com/office/officeart/2005/8/layout/default"/>
    <dgm:cxn modelId="{2EB5E08E-D721-4856-B80F-A8DEBD09759A}" type="presOf" srcId="{77BBD2EB-BACB-47BF-9ACE-1D6653EF7FCB}" destId="{1F10F228-289B-4F43-8DA2-16EF80D47842}" srcOrd="0" destOrd="0" presId="urn:microsoft.com/office/officeart/2005/8/layout/default"/>
    <dgm:cxn modelId="{472B6FD0-EEA2-4FC6-ACF7-C89DFCC1B913}" type="presOf" srcId="{5AE0EA66-B412-4FA6-9E9F-C7B472C6FA19}" destId="{634CC840-AD31-48DB-9CBE-16063C0C61B9}" srcOrd="0" destOrd="0" presId="urn:microsoft.com/office/officeart/2005/8/layout/default"/>
    <dgm:cxn modelId="{E707CA69-AF5E-4F79-B4C9-16FB37178F83}" srcId="{725B01CA-72D9-4AAD-BAC9-36ACC2D032F4}" destId="{84929EA7-E7E9-478A-875B-8C25C43FF490}" srcOrd="2" destOrd="0" parTransId="{964E301E-DDB3-446D-8742-D06A568557CE}" sibTransId="{7B1037F2-6E97-487F-978C-75FCB748716D}"/>
    <dgm:cxn modelId="{9F88F2B0-C5BD-47AA-80EF-CF8DB00065C3}" type="presOf" srcId="{84929EA7-E7E9-478A-875B-8C25C43FF490}" destId="{1C421EF4-99AA-4C61-BDE5-803022D015B3}" srcOrd="0" destOrd="0" presId="urn:microsoft.com/office/officeart/2005/8/layout/default"/>
    <dgm:cxn modelId="{E36343C9-9303-4AA8-A5F9-FCF684EEBCCB}" srcId="{725B01CA-72D9-4AAD-BAC9-36ACC2D032F4}" destId="{77BBD2EB-BACB-47BF-9ACE-1D6653EF7FCB}" srcOrd="1" destOrd="0" parTransId="{83CBF1B2-87D4-4DFE-9750-71BB051B3761}" sibTransId="{BB7AE696-96D8-4588-AC11-7458C8C98271}"/>
    <dgm:cxn modelId="{124C5A1D-E873-45F4-AB51-41B4CFEC7046}" srcId="{725B01CA-72D9-4AAD-BAC9-36ACC2D032F4}" destId="{96C64F36-4711-49DA-9F41-F3579ABDA3BA}" srcOrd="0" destOrd="0" parTransId="{7292099F-788D-46AF-AB27-F14E576742A3}" sibTransId="{0EDE0A76-8A9F-4F15-87E8-188FBD539F2D}"/>
    <dgm:cxn modelId="{FC12563B-9D7F-43C2-AA08-B701B57CD6B3}" type="presOf" srcId="{96C64F36-4711-49DA-9F41-F3579ABDA3BA}" destId="{DC577641-48CF-4D39-AFC5-51238F9CF9E3}" srcOrd="0" destOrd="0" presId="urn:microsoft.com/office/officeart/2005/8/layout/default"/>
    <dgm:cxn modelId="{311B3101-2C95-4406-932E-B8EB625F2D2C}" type="presOf" srcId="{0B79702E-F63F-45E5-94BB-6F681CFC2561}" destId="{5E066E35-8E7E-4233-8E82-79BDCD609E2D}" srcOrd="0" destOrd="0" presId="urn:microsoft.com/office/officeart/2005/8/layout/default"/>
    <dgm:cxn modelId="{3E6BBE88-84AF-4B8E-9F3D-178A13CB4C06}" srcId="{725B01CA-72D9-4AAD-BAC9-36ACC2D032F4}" destId="{5AE0EA66-B412-4FA6-9E9F-C7B472C6FA19}" srcOrd="4" destOrd="0" parTransId="{5B8DDFB5-0DEB-4473-839E-941E8040F921}" sibTransId="{5CCA2814-CBD5-48A3-8114-436F98395450}"/>
    <dgm:cxn modelId="{C51971CC-1386-40CD-9E3C-7D804F7C9EDD}" srcId="{725B01CA-72D9-4AAD-BAC9-36ACC2D032F4}" destId="{0B79702E-F63F-45E5-94BB-6F681CFC2561}" srcOrd="3" destOrd="0" parTransId="{93FE2851-0C83-4ED1-9D59-E00283533C07}" sibTransId="{C400D888-7260-4826-902A-9B73CABC5C9C}"/>
    <dgm:cxn modelId="{C9310FA9-1323-4956-883B-B06442EB5F53}" type="presParOf" srcId="{584A5ACD-5B44-47A4-8761-6D73C4E9868B}" destId="{DC577641-48CF-4D39-AFC5-51238F9CF9E3}" srcOrd="0" destOrd="0" presId="urn:microsoft.com/office/officeart/2005/8/layout/default"/>
    <dgm:cxn modelId="{CAE2302B-57CC-4FD3-AC68-1E29D09F67F4}" type="presParOf" srcId="{584A5ACD-5B44-47A4-8761-6D73C4E9868B}" destId="{03D0B74D-C7DE-4B85-9E94-9A07D4F48347}" srcOrd="1" destOrd="0" presId="urn:microsoft.com/office/officeart/2005/8/layout/default"/>
    <dgm:cxn modelId="{B3F9416E-6240-4A04-9B69-FD10FDEAB97A}" type="presParOf" srcId="{584A5ACD-5B44-47A4-8761-6D73C4E9868B}" destId="{1F10F228-289B-4F43-8DA2-16EF80D47842}" srcOrd="2" destOrd="0" presId="urn:microsoft.com/office/officeart/2005/8/layout/default"/>
    <dgm:cxn modelId="{BE2874BA-9644-42E9-82C2-91C7908FE468}" type="presParOf" srcId="{584A5ACD-5B44-47A4-8761-6D73C4E9868B}" destId="{61F03155-1CA2-4075-8A2C-BE5FFA2EE076}" srcOrd="3" destOrd="0" presId="urn:microsoft.com/office/officeart/2005/8/layout/default"/>
    <dgm:cxn modelId="{00674C37-67D9-4AF5-B41B-510EF1905D5A}" type="presParOf" srcId="{584A5ACD-5B44-47A4-8761-6D73C4E9868B}" destId="{1C421EF4-99AA-4C61-BDE5-803022D015B3}" srcOrd="4" destOrd="0" presId="urn:microsoft.com/office/officeart/2005/8/layout/default"/>
    <dgm:cxn modelId="{7347A9A5-7188-4EF1-A146-167C820553E3}" type="presParOf" srcId="{584A5ACD-5B44-47A4-8761-6D73C4E9868B}" destId="{E4CD1890-5D29-4734-BBC0-39F4FBED4955}" srcOrd="5" destOrd="0" presId="urn:microsoft.com/office/officeart/2005/8/layout/default"/>
    <dgm:cxn modelId="{63676663-678D-47E5-81CF-A29F67484988}" type="presParOf" srcId="{584A5ACD-5B44-47A4-8761-6D73C4E9868B}" destId="{5E066E35-8E7E-4233-8E82-79BDCD609E2D}" srcOrd="6" destOrd="0" presId="urn:microsoft.com/office/officeart/2005/8/layout/default"/>
    <dgm:cxn modelId="{935CF3BD-80A3-4034-B799-EB89CC291B12}" type="presParOf" srcId="{584A5ACD-5B44-47A4-8761-6D73C4E9868B}" destId="{74F735D9-4914-44F2-A12A-7907E406CA5C}" srcOrd="7" destOrd="0" presId="urn:microsoft.com/office/officeart/2005/8/layout/default"/>
    <dgm:cxn modelId="{AB347923-3529-48C2-AC69-6976D6314295}" type="presParOf" srcId="{584A5ACD-5B44-47A4-8761-6D73C4E9868B}" destId="{634CC840-AD31-48DB-9CBE-16063C0C61B9}"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E0F152-417A-43A2-84FA-EF94654D23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8F02F5C3-54A2-4AC7-947A-815966C038DF}">
      <dgm:prSet phldrT="[Texto]"/>
      <dgm:spPr>
        <a:solidFill>
          <a:schemeClr val="bg1">
            <a:lumMod val="50000"/>
          </a:schemeClr>
        </a:solidFill>
      </dgm:spPr>
      <dgm:t>
        <a:bodyPr anchor="t"/>
        <a:lstStyle/>
        <a:p>
          <a:r>
            <a:rPr lang="es-CL" dirty="0" smtClean="0"/>
            <a:t>Programa Liceos de Educación Media  Técnico Profesional </a:t>
          </a:r>
          <a:endParaRPr lang="es-CL" dirty="0"/>
        </a:p>
      </dgm:t>
    </dgm:pt>
    <dgm:pt modelId="{8F7BDF1D-4727-4173-8A48-5D507EF49332}" type="parTrans" cxnId="{B36CB07B-3C19-49BE-B7E0-0EFB7A1DA9FE}">
      <dgm:prSet/>
      <dgm:spPr/>
      <dgm:t>
        <a:bodyPr/>
        <a:lstStyle/>
        <a:p>
          <a:endParaRPr lang="es-CL"/>
        </a:p>
      </dgm:t>
    </dgm:pt>
    <dgm:pt modelId="{264AB346-9B89-4C1A-99FB-2F027E1677B1}" type="sibTrans" cxnId="{B36CB07B-3C19-49BE-B7E0-0EFB7A1DA9FE}">
      <dgm:prSet/>
      <dgm:spPr/>
      <dgm:t>
        <a:bodyPr/>
        <a:lstStyle/>
        <a:p>
          <a:endParaRPr lang="es-CL"/>
        </a:p>
      </dgm:t>
    </dgm:pt>
    <dgm:pt modelId="{8B670F90-8673-4B19-9601-C7C858765446}">
      <dgm:prSet phldrT="[Texto]"/>
      <dgm:spPr>
        <a:solidFill>
          <a:schemeClr val="bg1">
            <a:lumMod val="50000"/>
          </a:schemeClr>
        </a:solidFill>
      </dgm:spPr>
      <dgm:t>
        <a:bodyPr/>
        <a:lstStyle/>
        <a:p>
          <a:r>
            <a:rPr lang="es-CL" dirty="0" smtClean="0"/>
            <a:t>Programa Continuidad de Estudios</a:t>
          </a:r>
        </a:p>
        <a:p>
          <a:endParaRPr lang="es-CL" dirty="0"/>
        </a:p>
      </dgm:t>
    </dgm:pt>
    <dgm:pt modelId="{CD15A3FE-4C06-4739-B825-48C10E88FC03}" type="parTrans" cxnId="{F6257C31-5B89-4A9A-B3D6-9C8651EFA997}">
      <dgm:prSet/>
      <dgm:spPr/>
      <dgm:t>
        <a:bodyPr/>
        <a:lstStyle/>
        <a:p>
          <a:endParaRPr lang="es-CL"/>
        </a:p>
      </dgm:t>
    </dgm:pt>
    <dgm:pt modelId="{44EDB6E3-621D-4AF1-B931-E8F399DEBE7E}" type="sibTrans" cxnId="{F6257C31-5B89-4A9A-B3D6-9C8651EFA997}">
      <dgm:prSet/>
      <dgm:spPr/>
      <dgm:t>
        <a:bodyPr/>
        <a:lstStyle/>
        <a:p>
          <a:endParaRPr lang="es-CL"/>
        </a:p>
      </dgm:t>
    </dgm:pt>
    <dgm:pt modelId="{648EBD32-497B-46CC-9F69-CDD4C92884B8}">
      <dgm:prSet phldrT="[Texto]"/>
      <dgm:spPr>
        <a:solidFill>
          <a:schemeClr val="bg1">
            <a:lumMod val="50000"/>
          </a:schemeClr>
        </a:solidFill>
      </dgm:spPr>
      <dgm:t>
        <a:bodyPr anchor="t"/>
        <a:lstStyle/>
        <a:p>
          <a:r>
            <a:rPr lang="es-CL" dirty="0" smtClean="0"/>
            <a:t>Programa Aprendices</a:t>
          </a:r>
          <a:endParaRPr lang="es-CL" dirty="0"/>
        </a:p>
      </dgm:t>
    </dgm:pt>
    <dgm:pt modelId="{F187D2A8-4BFF-44B6-8EDA-E9CAC3989FC5}" type="parTrans" cxnId="{F4467809-C378-4422-988A-118743F02919}">
      <dgm:prSet/>
      <dgm:spPr/>
      <dgm:t>
        <a:bodyPr/>
        <a:lstStyle/>
        <a:p>
          <a:endParaRPr lang="es-CL"/>
        </a:p>
      </dgm:t>
    </dgm:pt>
    <dgm:pt modelId="{44ABCB9C-7744-4B35-8AFA-E762A30254F4}" type="sibTrans" cxnId="{F4467809-C378-4422-988A-118743F02919}">
      <dgm:prSet/>
      <dgm:spPr/>
      <dgm:t>
        <a:bodyPr/>
        <a:lstStyle/>
        <a:p>
          <a:endParaRPr lang="es-CL"/>
        </a:p>
      </dgm:t>
    </dgm:pt>
    <dgm:pt modelId="{76BEE4D3-5C4D-420D-BBDB-61848297959F}">
      <dgm:prSet phldrT="[Texto]"/>
      <dgm:spPr>
        <a:solidFill>
          <a:schemeClr val="bg1">
            <a:lumMod val="50000"/>
          </a:schemeClr>
        </a:solidFill>
      </dgm:spPr>
      <dgm:t>
        <a:bodyPr/>
        <a:lstStyle/>
        <a:p>
          <a:r>
            <a:rPr lang="es-CL" dirty="0" smtClean="0"/>
            <a:t>Programa Capacitación en Oficios </a:t>
          </a:r>
          <a:endParaRPr lang="es-CL" dirty="0"/>
        </a:p>
      </dgm:t>
    </dgm:pt>
    <dgm:pt modelId="{A03D64B3-8BA7-4017-A0FE-B4E088A8479C}" type="parTrans" cxnId="{722B06D2-20ED-4D6C-BD54-81F1C9D2EFBC}">
      <dgm:prSet/>
      <dgm:spPr/>
      <dgm:t>
        <a:bodyPr/>
        <a:lstStyle/>
        <a:p>
          <a:endParaRPr lang="es-CL"/>
        </a:p>
      </dgm:t>
    </dgm:pt>
    <dgm:pt modelId="{8E1062C2-8151-4D4C-8005-8E26CCD5B445}" type="sibTrans" cxnId="{722B06D2-20ED-4D6C-BD54-81F1C9D2EFBC}">
      <dgm:prSet/>
      <dgm:spPr/>
      <dgm:t>
        <a:bodyPr/>
        <a:lstStyle/>
        <a:p>
          <a:endParaRPr lang="es-CL"/>
        </a:p>
      </dgm:t>
    </dgm:pt>
    <dgm:pt modelId="{98952DE6-AEE1-428E-8ABE-40774AF0EE1D}" type="pres">
      <dgm:prSet presAssocID="{91E0F152-417A-43A2-84FA-EF94654D23F8}" presName="diagram" presStyleCnt="0">
        <dgm:presLayoutVars>
          <dgm:dir/>
          <dgm:resizeHandles val="exact"/>
        </dgm:presLayoutVars>
      </dgm:prSet>
      <dgm:spPr/>
      <dgm:t>
        <a:bodyPr/>
        <a:lstStyle/>
        <a:p>
          <a:endParaRPr lang="es-CL"/>
        </a:p>
      </dgm:t>
    </dgm:pt>
    <dgm:pt modelId="{724EE9D3-B13E-4AE3-BB78-FF8892A05EBB}" type="pres">
      <dgm:prSet presAssocID="{8F02F5C3-54A2-4AC7-947A-815966C038DF}" presName="node" presStyleLbl="node1" presStyleIdx="0" presStyleCnt="4">
        <dgm:presLayoutVars>
          <dgm:bulletEnabled val="1"/>
        </dgm:presLayoutVars>
      </dgm:prSet>
      <dgm:spPr/>
      <dgm:t>
        <a:bodyPr/>
        <a:lstStyle/>
        <a:p>
          <a:endParaRPr lang="es-CL"/>
        </a:p>
      </dgm:t>
    </dgm:pt>
    <dgm:pt modelId="{75C41B4E-0136-4067-B4E3-9B9A2861B635}" type="pres">
      <dgm:prSet presAssocID="{264AB346-9B89-4C1A-99FB-2F027E1677B1}" presName="sibTrans" presStyleCnt="0"/>
      <dgm:spPr/>
    </dgm:pt>
    <dgm:pt modelId="{1FF10D78-C9D6-4A84-B232-9D437B0D4B8D}" type="pres">
      <dgm:prSet presAssocID="{8B670F90-8673-4B19-9601-C7C858765446}" presName="node" presStyleLbl="node1" presStyleIdx="1" presStyleCnt="4">
        <dgm:presLayoutVars>
          <dgm:bulletEnabled val="1"/>
        </dgm:presLayoutVars>
      </dgm:prSet>
      <dgm:spPr/>
      <dgm:t>
        <a:bodyPr/>
        <a:lstStyle/>
        <a:p>
          <a:endParaRPr lang="es-CL"/>
        </a:p>
      </dgm:t>
    </dgm:pt>
    <dgm:pt modelId="{9FD1F78F-8248-4F62-90BB-D6A633C4538D}" type="pres">
      <dgm:prSet presAssocID="{44EDB6E3-621D-4AF1-B931-E8F399DEBE7E}" presName="sibTrans" presStyleCnt="0"/>
      <dgm:spPr/>
    </dgm:pt>
    <dgm:pt modelId="{475B2661-1CD0-4761-A7B1-15A975B6AA32}" type="pres">
      <dgm:prSet presAssocID="{648EBD32-497B-46CC-9F69-CDD4C92884B8}" presName="node" presStyleLbl="node1" presStyleIdx="2" presStyleCnt="4">
        <dgm:presLayoutVars>
          <dgm:bulletEnabled val="1"/>
        </dgm:presLayoutVars>
      </dgm:prSet>
      <dgm:spPr/>
      <dgm:t>
        <a:bodyPr/>
        <a:lstStyle/>
        <a:p>
          <a:endParaRPr lang="es-CL"/>
        </a:p>
      </dgm:t>
    </dgm:pt>
    <dgm:pt modelId="{586CD44D-4189-4286-B282-66FBE24064F5}" type="pres">
      <dgm:prSet presAssocID="{44ABCB9C-7744-4B35-8AFA-E762A30254F4}" presName="sibTrans" presStyleCnt="0"/>
      <dgm:spPr/>
    </dgm:pt>
    <dgm:pt modelId="{BE932D0F-4BF5-4544-8C1B-FFDF78D098EA}" type="pres">
      <dgm:prSet presAssocID="{76BEE4D3-5C4D-420D-BBDB-61848297959F}" presName="node" presStyleLbl="node1" presStyleIdx="3" presStyleCnt="4">
        <dgm:presLayoutVars>
          <dgm:bulletEnabled val="1"/>
        </dgm:presLayoutVars>
      </dgm:prSet>
      <dgm:spPr/>
      <dgm:t>
        <a:bodyPr/>
        <a:lstStyle/>
        <a:p>
          <a:endParaRPr lang="es-CL"/>
        </a:p>
      </dgm:t>
    </dgm:pt>
  </dgm:ptLst>
  <dgm:cxnLst>
    <dgm:cxn modelId="{5BC38B5F-8EFD-4BFE-9293-45EB314D1796}" type="presOf" srcId="{648EBD32-497B-46CC-9F69-CDD4C92884B8}" destId="{475B2661-1CD0-4761-A7B1-15A975B6AA32}" srcOrd="0" destOrd="0" presId="urn:microsoft.com/office/officeart/2005/8/layout/default"/>
    <dgm:cxn modelId="{F4467809-C378-4422-988A-118743F02919}" srcId="{91E0F152-417A-43A2-84FA-EF94654D23F8}" destId="{648EBD32-497B-46CC-9F69-CDD4C92884B8}" srcOrd="2" destOrd="0" parTransId="{F187D2A8-4BFF-44B6-8EDA-E9CAC3989FC5}" sibTransId="{44ABCB9C-7744-4B35-8AFA-E762A30254F4}"/>
    <dgm:cxn modelId="{04A499F8-BBC5-434E-877A-D6BB60758EDB}" type="presOf" srcId="{8B670F90-8673-4B19-9601-C7C858765446}" destId="{1FF10D78-C9D6-4A84-B232-9D437B0D4B8D}" srcOrd="0" destOrd="0" presId="urn:microsoft.com/office/officeart/2005/8/layout/default"/>
    <dgm:cxn modelId="{B36CB07B-3C19-49BE-B7E0-0EFB7A1DA9FE}" srcId="{91E0F152-417A-43A2-84FA-EF94654D23F8}" destId="{8F02F5C3-54A2-4AC7-947A-815966C038DF}" srcOrd="0" destOrd="0" parTransId="{8F7BDF1D-4727-4173-8A48-5D507EF49332}" sibTransId="{264AB346-9B89-4C1A-99FB-2F027E1677B1}"/>
    <dgm:cxn modelId="{360F94B3-E312-4ED1-A5C9-7B0D8D14625A}" type="presOf" srcId="{76BEE4D3-5C4D-420D-BBDB-61848297959F}" destId="{BE932D0F-4BF5-4544-8C1B-FFDF78D098EA}" srcOrd="0" destOrd="0" presId="urn:microsoft.com/office/officeart/2005/8/layout/default"/>
    <dgm:cxn modelId="{75B8943B-1AB0-4C3D-BB6B-86B51C6EFA23}" type="presOf" srcId="{91E0F152-417A-43A2-84FA-EF94654D23F8}" destId="{98952DE6-AEE1-428E-8ABE-40774AF0EE1D}" srcOrd="0" destOrd="0" presId="urn:microsoft.com/office/officeart/2005/8/layout/default"/>
    <dgm:cxn modelId="{F6257C31-5B89-4A9A-B3D6-9C8651EFA997}" srcId="{91E0F152-417A-43A2-84FA-EF94654D23F8}" destId="{8B670F90-8673-4B19-9601-C7C858765446}" srcOrd="1" destOrd="0" parTransId="{CD15A3FE-4C06-4739-B825-48C10E88FC03}" sibTransId="{44EDB6E3-621D-4AF1-B931-E8F399DEBE7E}"/>
    <dgm:cxn modelId="{D71883BC-CA14-43AC-B0A8-05D7859CB42B}" type="presOf" srcId="{8F02F5C3-54A2-4AC7-947A-815966C038DF}" destId="{724EE9D3-B13E-4AE3-BB78-FF8892A05EBB}" srcOrd="0" destOrd="0" presId="urn:microsoft.com/office/officeart/2005/8/layout/default"/>
    <dgm:cxn modelId="{722B06D2-20ED-4D6C-BD54-81F1C9D2EFBC}" srcId="{91E0F152-417A-43A2-84FA-EF94654D23F8}" destId="{76BEE4D3-5C4D-420D-BBDB-61848297959F}" srcOrd="3" destOrd="0" parTransId="{A03D64B3-8BA7-4017-A0FE-B4E088A8479C}" sibTransId="{8E1062C2-8151-4D4C-8005-8E26CCD5B445}"/>
    <dgm:cxn modelId="{397686AC-4DF6-4CF8-8C9D-783DC26A4261}" type="presParOf" srcId="{98952DE6-AEE1-428E-8ABE-40774AF0EE1D}" destId="{724EE9D3-B13E-4AE3-BB78-FF8892A05EBB}" srcOrd="0" destOrd="0" presId="urn:microsoft.com/office/officeart/2005/8/layout/default"/>
    <dgm:cxn modelId="{825B92F9-8870-43EB-BE80-CF75AA639835}" type="presParOf" srcId="{98952DE6-AEE1-428E-8ABE-40774AF0EE1D}" destId="{75C41B4E-0136-4067-B4E3-9B9A2861B635}" srcOrd="1" destOrd="0" presId="urn:microsoft.com/office/officeart/2005/8/layout/default"/>
    <dgm:cxn modelId="{B9BB3933-9CC0-4F47-8183-99DECB81EC19}" type="presParOf" srcId="{98952DE6-AEE1-428E-8ABE-40774AF0EE1D}" destId="{1FF10D78-C9D6-4A84-B232-9D437B0D4B8D}" srcOrd="2" destOrd="0" presId="urn:microsoft.com/office/officeart/2005/8/layout/default"/>
    <dgm:cxn modelId="{4D85BAD9-0F4B-48F3-9D7F-27B29FE7DACC}" type="presParOf" srcId="{98952DE6-AEE1-428E-8ABE-40774AF0EE1D}" destId="{9FD1F78F-8248-4F62-90BB-D6A633C4538D}" srcOrd="3" destOrd="0" presId="urn:microsoft.com/office/officeart/2005/8/layout/default"/>
    <dgm:cxn modelId="{F2DC6C0B-27A1-4856-90AB-DD9F23F91A4D}" type="presParOf" srcId="{98952DE6-AEE1-428E-8ABE-40774AF0EE1D}" destId="{475B2661-1CD0-4761-A7B1-15A975B6AA32}" srcOrd="4" destOrd="0" presId="urn:microsoft.com/office/officeart/2005/8/layout/default"/>
    <dgm:cxn modelId="{C358D00B-A691-4155-B76F-F787B05DD446}" type="presParOf" srcId="{98952DE6-AEE1-428E-8ABE-40774AF0EE1D}" destId="{586CD44D-4189-4286-B282-66FBE24064F5}" srcOrd="5" destOrd="0" presId="urn:microsoft.com/office/officeart/2005/8/layout/default"/>
    <dgm:cxn modelId="{E6827392-1BAE-423A-9808-41BC4F88DC1B}" type="presParOf" srcId="{98952DE6-AEE1-428E-8ABE-40774AF0EE1D}" destId="{BE932D0F-4BF5-4544-8C1B-FFDF78D098E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7AA2EE-264B-4499-B38B-9C1810BDBC0F}"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CL"/>
        </a:p>
      </dgm:t>
    </dgm:pt>
    <dgm:pt modelId="{B93254B1-4680-4D98-819A-0A3EF9643BAF}">
      <dgm:prSet phldrT="[Texto]"/>
      <dgm:spPr/>
      <dgm:t>
        <a:bodyPr/>
        <a:lstStyle/>
        <a:p>
          <a:r>
            <a:rPr lang="es-CL" b="1" dirty="0" smtClean="0"/>
            <a:t>Desarrollo de competencias técnicas y transversales</a:t>
          </a:r>
          <a:endParaRPr lang="es-CL" b="1" dirty="0"/>
        </a:p>
      </dgm:t>
    </dgm:pt>
    <dgm:pt modelId="{3C991848-DF1E-44D8-9553-DB6FFA133962}" type="parTrans" cxnId="{06B892F0-6101-4891-B048-7A1F031E5839}">
      <dgm:prSet/>
      <dgm:spPr/>
      <dgm:t>
        <a:bodyPr/>
        <a:lstStyle/>
        <a:p>
          <a:endParaRPr lang="es-CL" b="1"/>
        </a:p>
      </dgm:t>
    </dgm:pt>
    <dgm:pt modelId="{D142D6D3-7520-482F-B698-0386AB0B6BEB}" type="sibTrans" cxnId="{06B892F0-6101-4891-B048-7A1F031E5839}">
      <dgm:prSet/>
      <dgm:spPr/>
      <dgm:t>
        <a:bodyPr/>
        <a:lstStyle/>
        <a:p>
          <a:endParaRPr lang="es-CL" b="1"/>
        </a:p>
      </dgm:t>
    </dgm:pt>
    <dgm:pt modelId="{199C99F1-B7A5-45C3-9E35-5545E1D6991E}">
      <dgm:prSet phldrT="[Texto]"/>
      <dgm:spPr/>
      <dgm:t>
        <a:bodyPr/>
        <a:lstStyle/>
        <a:p>
          <a:r>
            <a:rPr lang="es-CL" b="1" dirty="0" smtClean="0"/>
            <a:t>Articulación con otras políticas públicas (educación, protección social, etc.)  </a:t>
          </a:r>
          <a:endParaRPr lang="es-CL" b="1" dirty="0"/>
        </a:p>
      </dgm:t>
    </dgm:pt>
    <dgm:pt modelId="{7662F72D-43D5-4FAC-AA90-7FA328FF369F}" type="parTrans" cxnId="{839D1A4F-6250-4E10-9291-49EB1DD57580}">
      <dgm:prSet/>
      <dgm:spPr/>
      <dgm:t>
        <a:bodyPr/>
        <a:lstStyle/>
        <a:p>
          <a:endParaRPr lang="es-CL" b="1"/>
        </a:p>
      </dgm:t>
    </dgm:pt>
    <dgm:pt modelId="{217FFBEC-E257-4B76-9379-09625ADBE07E}" type="sibTrans" cxnId="{839D1A4F-6250-4E10-9291-49EB1DD57580}">
      <dgm:prSet/>
      <dgm:spPr/>
      <dgm:t>
        <a:bodyPr/>
        <a:lstStyle/>
        <a:p>
          <a:endParaRPr lang="es-CL" b="1"/>
        </a:p>
      </dgm:t>
    </dgm:pt>
    <dgm:pt modelId="{4580E1BC-D6E1-4CFA-887E-F119F862334F}">
      <dgm:prSet phldrT="[Texto]"/>
      <dgm:spPr/>
      <dgm:t>
        <a:bodyPr/>
        <a:lstStyle/>
        <a:p>
          <a:r>
            <a:rPr lang="es-CL" b="1" dirty="0" smtClean="0"/>
            <a:t>Experiencias formativas en situaciones de trabajo real</a:t>
          </a:r>
          <a:endParaRPr lang="es-CL" b="1" dirty="0"/>
        </a:p>
      </dgm:t>
    </dgm:pt>
    <dgm:pt modelId="{96C3DE0C-A0E7-47EA-8BC1-D95699EB392F}" type="parTrans" cxnId="{6B9A44AF-3F0C-4C63-88A3-D5FB2B7A9EC7}">
      <dgm:prSet/>
      <dgm:spPr/>
      <dgm:t>
        <a:bodyPr/>
        <a:lstStyle/>
        <a:p>
          <a:endParaRPr lang="es-CL" b="1"/>
        </a:p>
      </dgm:t>
    </dgm:pt>
    <dgm:pt modelId="{66E7BCF9-6333-4F10-9B12-277EDF83EAB5}" type="sibTrans" cxnId="{6B9A44AF-3F0C-4C63-88A3-D5FB2B7A9EC7}">
      <dgm:prSet/>
      <dgm:spPr/>
      <dgm:t>
        <a:bodyPr/>
        <a:lstStyle/>
        <a:p>
          <a:endParaRPr lang="es-CL" b="1"/>
        </a:p>
      </dgm:t>
    </dgm:pt>
    <dgm:pt modelId="{4EEE1EA0-7FCC-4904-AF31-107E1D6AA47B}">
      <dgm:prSet phldrT="[Texto]"/>
      <dgm:spPr/>
      <dgm:t>
        <a:bodyPr/>
        <a:lstStyle/>
        <a:p>
          <a:r>
            <a:rPr lang="es-CL" b="1" dirty="0" smtClean="0"/>
            <a:t>Desarrollo de rutas formativas </a:t>
          </a:r>
          <a:endParaRPr lang="es-CL" b="1" dirty="0"/>
        </a:p>
      </dgm:t>
    </dgm:pt>
    <dgm:pt modelId="{78312C5B-AB40-40C5-B3B6-551646CB3BC4}" type="parTrans" cxnId="{8DA5EECB-176B-4C97-BFBE-0A91C8FC3D7B}">
      <dgm:prSet/>
      <dgm:spPr/>
      <dgm:t>
        <a:bodyPr/>
        <a:lstStyle/>
        <a:p>
          <a:endParaRPr lang="es-CL" b="1"/>
        </a:p>
      </dgm:t>
    </dgm:pt>
    <dgm:pt modelId="{F446658F-230D-4C9F-BB9A-AC2FBCC5977C}" type="sibTrans" cxnId="{8DA5EECB-176B-4C97-BFBE-0A91C8FC3D7B}">
      <dgm:prSet/>
      <dgm:spPr/>
      <dgm:t>
        <a:bodyPr/>
        <a:lstStyle/>
        <a:p>
          <a:endParaRPr lang="es-CL" b="1"/>
        </a:p>
      </dgm:t>
    </dgm:pt>
    <dgm:pt modelId="{15EACD71-CB82-4E45-824A-C3793F4915BB}">
      <dgm:prSet phldrT="[Texto]"/>
      <dgm:spPr/>
      <dgm:t>
        <a:bodyPr/>
        <a:lstStyle/>
        <a:p>
          <a:r>
            <a:rPr lang="es-CL" b="1" dirty="0" smtClean="0"/>
            <a:t>Orientación sociolaboral fundada en una apreciación realista del contexto</a:t>
          </a:r>
          <a:endParaRPr lang="es-CL" b="1" dirty="0"/>
        </a:p>
      </dgm:t>
    </dgm:pt>
    <dgm:pt modelId="{20EDCE99-77A2-40F3-A937-62571BC8D8D9}" type="parTrans" cxnId="{2F2AA7BA-7EFE-4735-BC8E-616621FE874D}">
      <dgm:prSet/>
      <dgm:spPr/>
      <dgm:t>
        <a:bodyPr/>
        <a:lstStyle/>
        <a:p>
          <a:endParaRPr lang="es-CL" b="1"/>
        </a:p>
      </dgm:t>
    </dgm:pt>
    <dgm:pt modelId="{155CC1EA-DFD6-48B7-AF8C-045891D8071A}" type="sibTrans" cxnId="{2F2AA7BA-7EFE-4735-BC8E-616621FE874D}">
      <dgm:prSet/>
      <dgm:spPr/>
      <dgm:t>
        <a:bodyPr/>
        <a:lstStyle/>
        <a:p>
          <a:endParaRPr lang="es-CL" b="1"/>
        </a:p>
      </dgm:t>
    </dgm:pt>
    <dgm:pt modelId="{87A55CD8-5638-4F98-8204-2050C9966B37}">
      <dgm:prSet phldrT="[Texto]"/>
      <dgm:spPr/>
      <dgm:t>
        <a:bodyPr/>
        <a:lstStyle/>
        <a:p>
          <a:r>
            <a:rPr lang="es-CL" b="1" dirty="0" smtClean="0"/>
            <a:t>Procesos de intermediación laboral </a:t>
          </a:r>
          <a:endParaRPr lang="es-CL" b="1" dirty="0"/>
        </a:p>
      </dgm:t>
    </dgm:pt>
    <dgm:pt modelId="{5E8F71B0-1596-4810-8B67-33346F02F568}" type="parTrans" cxnId="{30EC289A-DFC6-4F2F-9C44-7E251EEE386D}">
      <dgm:prSet/>
      <dgm:spPr/>
      <dgm:t>
        <a:bodyPr/>
        <a:lstStyle/>
        <a:p>
          <a:endParaRPr lang="es-CL"/>
        </a:p>
      </dgm:t>
    </dgm:pt>
    <dgm:pt modelId="{7B50DD93-F7A5-49E3-BDB9-99E09D6A8CB0}" type="sibTrans" cxnId="{30EC289A-DFC6-4F2F-9C44-7E251EEE386D}">
      <dgm:prSet/>
      <dgm:spPr/>
      <dgm:t>
        <a:bodyPr/>
        <a:lstStyle/>
        <a:p>
          <a:endParaRPr lang="es-CL"/>
        </a:p>
      </dgm:t>
    </dgm:pt>
    <dgm:pt modelId="{3FC692BD-C0B0-4E96-A6A3-3BFE77D283DB}" type="pres">
      <dgm:prSet presAssocID="{6D7AA2EE-264B-4499-B38B-9C1810BDBC0F}" presName="linear" presStyleCnt="0">
        <dgm:presLayoutVars>
          <dgm:dir/>
          <dgm:animLvl val="lvl"/>
          <dgm:resizeHandles val="exact"/>
        </dgm:presLayoutVars>
      </dgm:prSet>
      <dgm:spPr/>
      <dgm:t>
        <a:bodyPr/>
        <a:lstStyle/>
        <a:p>
          <a:endParaRPr lang="es-CL"/>
        </a:p>
      </dgm:t>
    </dgm:pt>
    <dgm:pt modelId="{5ED943AD-6A69-4716-B774-E34CB4DE1B0F}" type="pres">
      <dgm:prSet presAssocID="{B93254B1-4680-4D98-819A-0A3EF9643BAF}" presName="parentLin" presStyleCnt="0"/>
      <dgm:spPr/>
    </dgm:pt>
    <dgm:pt modelId="{75F4E906-549E-41D2-9777-70080C03915A}" type="pres">
      <dgm:prSet presAssocID="{B93254B1-4680-4D98-819A-0A3EF9643BAF}" presName="parentLeftMargin" presStyleLbl="node1" presStyleIdx="0" presStyleCnt="6"/>
      <dgm:spPr/>
      <dgm:t>
        <a:bodyPr/>
        <a:lstStyle/>
        <a:p>
          <a:endParaRPr lang="es-CL"/>
        </a:p>
      </dgm:t>
    </dgm:pt>
    <dgm:pt modelId="{0CA571C0-7E6E-4D90-B71D-F6E10BDC7EF4}" type="pres">
      <dgm:prSet presAssocID="{B93254B1-4680-4D98-819A-0A3EF9643BAF}" presName="parentText" presStyleLbl="node1" presStyleIdx="0" presStyleCnt="6">
        <dgm:presLayoutVars>
          <dgm:chMax val="0"/>
          <dgm:bulletEnabled val="1"/>
        </dgm:presLayoutVars>
      </dgm:prSet>
      <dgm:spPr/>
      <dgm:t>
        <a:bodyPr/>
        <a:lstStyle/>
        <a:p>
          <a:endParaRPr lang="es-CL"/>
        </a:p>
      </dgm:t>
    </dgm:pt>
    <dgm:pt modelId="{B92F1F82-B8B6-4357-B65A-69A7B26A5DB2}" type="pres">
      <dgm:prSet presAssocID="{B93254B1-4680-4D98-819A-0A3EF9643BAF}" presName="negativeSpace" presStyleCnt="0"/>
      <dgm:spPr/>
    </dgm:pt>
    <dgm:pt modelId="{85C5C136-A0EE-4836-B93F-9691B6BAFBA4}" type="pres">
      <dgm:prSet presAssocID="{B93254B1-4680-4D98-819A-0A3EF9643BAF}" presName="childText" presStyleLbl="conFgAcc1" presStyleIdx="0" presStyleCnt="6">
        <dgm:presLayoutVars>
          <dgm:bulletEnabled val="1"/>
        </dgm:presLayoutVars>
      </dgm:prSet>
      <dgm:spPr/>
    </dgm:pt>
    <dgm:pt modelId="{0B3C0140-02F9-41E7-9053-9EFEA2DC5E89}" type="pres">
      <dgm:prSet presAssocID="{D142D6D3-7520-482F-B698-0386AB0B6BEB}" presName="spaceBetweenRectangles" presStyleCnt="0"/>
      <dgm:spPr/>
    </dgm:pt>
    <dgm:pt modelId="{BEF2F6A8-C969-4DCD-AF76-BE3AF5A9936A}" type="pres">
      <dgm:prSet presAssocID="{199C99F1-B7A5-45C3-9E35-5545E1D6991E}" presName="parentLin" presStyleCnt="0"/>
      <dgm:spPr/>
    </dgm:pt>
    <dgm:pt modelId="{D64EF572-BDA3-4DC0-9ABF-A6763D5C1AA5}" type="pres">
      <dgm:prSet presAssocID="{199C99F1-B7A5-45C3-9E35-5545E1D6991E}" presName="parentLeftMargin" presStyleLbl="node1" presStyleIdx="0" presStyleCnt="6"/>
      <dgm:spPr/>
      <dgm:t>
        <a:bodyPr/>
        <a:lstStyle/>
        <a:p>
          <a:endParaRPr lang="es-CL"/>
        </a:p>
      </dgm:t>
    </dgm:pt>
    <dgm:pt modelId="{3A7551E8-C7A0-4274-879C-9A8F96A21568}" type="pres">
      <dgm:prSet presAssocID="{199C99F1-B7A5-45C3-9E35-5545E1D6991E}" presName="parentText" presStyleLbl="node1" presStyleIdx="1" presStyleCnt="6">
        <dgm:presLayoutVars>
          <dgm:chMax val="0"/>
          <dgm:bulletEnabled val="1"/>
        </dgm:presLayoutVars>
      </dgm:prSet>
      <dgm:spPr/>
      <dgm:t>
        <a:bodyPr/>
        <a:lstStyle/>
        <a:p>
          <a:endParaRPr lang="es-CL"/>
        </a:p>
      </dgm:t>
    </dgm:pt>
    <dgm:pt modelId="{9FA4747C-0710-40CB-B339-E37EE2FA6DF6}" type="pres">
      <dgm:prSet presAssocID="{199C99F1-B7A5-45C3-9E35-5545E1D6991E}" presName="negativeSpace" presStyleCnt="0"/>
      <dgm:spPr/>
    </dgm:pt>
    <dgm:pt modelId="{04BE226C-0E12-41B2-A246-C09BEAE98C1B}" type="pres">
      <dgm:prSet presAssocID="{199C99F1-B7A5-45C3-9E35-5545E1D6991E}" presName="childText" presStyleLbl="conFgAcc1" presStyleIdx="1" presStyleCnt="6">
        <dgm:presLayoutVars>
          <dgm:bulletEnabled val="1"/>
        </dgm:presLayoutVars>
      </dgm:prSet>
      <dgm:spPr/>
    </dgm:pt>
    <dgm:pt modelId="{4931A5C4-47A5-44AB-9176-8CEA9DF56D92}" type="pres">
      <dgm:prSet presAssocID="{217FFBEC-E257-4B76-9379-09625ADBE07E}" presName="spaceBetweenRectangles" presStyleCnt="0"/>
      <dgm:spPr/>
    </dgm:pt>
    <dgm:pt modelId="{025FE639-9DB5-435C-8D2D-5DA841F772F0}" type="pres">
      <dgm:prSet presAssocID="{4580E1BC-D6E1-4CFA-887E-F119F862334F}" presName="parentLin" presStyleCnt="0"/>
      <dgm:spPr/>
    </dgm:pt>
    <dgm:pt modelId="{FCEDF2F3-F2E4-466B-9F00-099F2A50D823}" type="pres">
      <dgm:prSet presAssocID="{4580E1BC-D6E1-4CFA-887E-F119F862334F}" presName="parentLeftMargin" presStyleLbl="node1" presStyleIdx="1" presStyleCnt="6"/>
      <dgm:spPr/>
      <dgm:t>
        <a:bodyPr/>
        <a:lstStyle/>
        <a:p>
          <a:endParaRPr lang="es-CL"/>
        </a:p>
      </dgm:t>
    </dgm:pt>
    <dgm:pt modelId="{31ECFA2F-FECD-46F4-9DD1-B8DD8B1CAA1F}" type="pres">
      <dgm:prSet presAssocID="{4580E1BC-D6E1-4CFA-887E-F119F862334F}" presName="parentText" presStyleLbl="node1" presStyleIdx="2" presStyleCnt="6">
        <dgm:presLayoutVars>
          <dgm:chMax val="0"/>
          <dgm:bulletEnabled val="1"/>
        </dgm:presLayoutVars>
      </dgm:prSet>
      <dgm:spPr/>
      <dgm:t>
        <a:bodyPr/>
        <a:lstStyle/>
        <a:p>
          <a:endParaRPr lang="es-CL"/>
        </a:p>
      </dgm:t>
    </dgm:pt>
    <dgm:pt modelId="{38C6864E-5798-4BE2-8A44-A44FE892424B}" type="pres">
      <dgm:prSet presAssocID="{4580E1BC-D6E1-4CFA-887E-F119F862334F}" presName="negativeSpace" presStyleCnt="0"/>
      <dgm:spPr/>
    </dgm:pt>
    <dgm:pt modelId="{D94DCDB8-3815-4627-9426-F9C3C6D788BE}" type="pres">
      <dgm:prSet presAssocID="{4580E1BC-D6E1-4CFA-887E-F119F862334F}" presName="childText" presStyleLbl="conFgAcc1" presStyleIdx="2" presStyleCnt="6">
        <dgm:presLayoutVars>
          <dgm:bulletEnabled val="1"/>
        </dgm:presLayoutVars>
      </dgm:prSet>
      <dgm:spPr/>
    </dgm:pt>
    <dgm:pt modelId="{7D28AD19-0DEC-49F5-BAE8-65D8C5F01732}" type="pres">
      <dgm:prSet presAssocID="{66E7BCF9-6333-4F10-9B12-277EDF83EAB5}" presName="spaceBetweenRectangles" presStyleCnt="0"/>
      <dgm:spPr/>
    </dgm:pt>
    <dgm:pt modelId="{4A44E788-191E-4534-A2D8-D8916F63C07B}" type="pres">
      <dgm:prSet presAssocID="{15EACD71-CB82-4E45-824A-C3793F4915BB}" presName="parentLin" presStyleCnt="0"/>
      <dgm:spPr/>
    </dgm:pt>
    <dgm:pt modelId="{155F0396-E48D-4AA3-9821-53C6C2C5EDE7}" type="pres">
      <dgm:prSet presAssocID="{15EACD71-CB82-4E45-824A-C3793F4915BB}" presName="parentLeftMargin" presStyleLbl="node1" presStyleIdx="2" presStyleCnt="6"/>
      <dgm:spPr/>
      <dgm:t>
        <a:bodyPr/>
        <a:lstStyle/>
        <a:p>
          <a:endParaRPr lang="es-CL"/>
        </a:p>
      </dgm:t>
    </dgm:pt>
    <dgm:pt modelId="{2BAB6B06-18DE-4129-BC5C-2DA4BEB37C9E}" type="pres">
      <dgm:prSet presAssocID="{15EACD71-CB82-4E45-824A-C3793F4915BB}" presName="parentText" presStyleLbl="node1" presStyleIdx="3" presStyleCnt="6">
        <dgm:presLayoutVars>
          <dgm:chMax val="0"/>
          <dgm:bulletEnabled val="1"/>
        </dgm:presLayoutVars>
      </dgm:prSet>
      <dgm:spPr/>
      <dgm:t>
        <a:bodyPr/>
        <a:lstStyle/>
        <a:p>
          <a:endParaRPr lang="es-CL"/>
        </a:p>
      </dgm:t>
    </dgm:pt>
    <dgm:pt modelId="{4D61210A-4E9D-4141-817F-B2ABE2550601}" type="pres">
      <dgm:prSet presAssocID="{15EACD71-CB82-4E45-824A-C3793F4915BB}" presName="negativeSpace" presStyleCnt="0"/>
      <dgm:spPr/>
    </dgm:pt>
    <dgm:pt modelId="{E450D3B3-2C4F-45CE-B9FB-23BC957503EF}" type="pres">
      <dgm:prSet presAssocID="{15EACD71-CB82-4E45-824A-C3793F4915BB}" presName="childText" presStyleLbl="conFgAcc1" presStyleIdx="3" presStyleCnt="6">
        <dgm:presLayoutVars>
          <dgm:bulletEnabled val="1"/>
        </dgm:presLayoutVars>
      </dgm:prSet>
      <dgm:spPr/>
    </dgm:pt>
    <dgm:pt modelId="{59F68DC1-3B65-4B63-A1A4-860455C80A21}" type="pres">
      <dgm:prSet presAssocID="{155CC1EA-DFD6-48B7-AF8C-045891D8071A}" presName="spaceBetweenRectangles" presStyleCnt="0"/>
      <dgm:spPr/>
    </dgm:pt>
    <dgm:pt modelId="{7C9220C1-F1F2-47E7-B2B2-836A6A3929F4}" type="pres">
      <dgm:prSet presAssocID="{4EEE1EA0-7FCC-4904-AF31-107E1D6AA47B}" presName="parentLin" presStyleCnt="0"/>
      <dgm:spPr/>
    </dgm:pt>
    <dgm:pt modelId="{9B4B3E9C-2770-47A0-A3C0-549E12A798B7}" type="pres">
      <dgm:prSet presAssocID="{4EEE1EA0-7FCC-4904-AF31-107E1D6AA47B}" presName="parentLeftMargin" presStyleLbl="node1" presStyleIdx="3" presStyleCnt="6"/>
      <dgm:spPr/>
      <dgm:t>
        <a:bodyPr/>
        <a:lstStyle/>
        <a:p>
          <a:endParaRPr lang="es-CL"/>
        </a:p>
      </dgm:t>
    </dgm:pt>
    <dgm:pt modelId="{C932A8BF-31C6-405F-9CAA-5E92A6D18ECC}" type="pres">
      <dgm:prSet presAssocID="{4EEE1EA0-7FCC-4904-AF31-107E1D6AA47B}" presName="parentText" presStyleLbl="node1" presStyleIdx="4" presStyleCnt="6">
        <dgm:presLayoutVars>
          <dgm:chMax val="0"/>
          <dgm:bulletEnabled val="1"/>
        </dgm:presLayoutVars>
      </dgm:prSet>
      <dgm:spPr/>
      <dgm:t>
        <a:bodyPr/>
        <a:lstStyle/>
        <a:p>
          <a:endParaRPr lang="es-CL"/>
        </a:p>
      </dgm:t>
    </dgm:pt>
    <dgm:pt modelId="{5E078CD0-D851-46B2-BD4A-8400E9EF5D4B}" type="pres">
      <dgm:prSet presAssocID="{4EEE1EA0-7FCC-4904-AF31-107E1D6AA47B}" presName="negativeSpace" presStyleCnt="0"/>
      <dgm:spPr/>
    </dgm:pt>
    <dgm:pt modelId="{5BEC4FA4-FC5A-46E4-98BC-CDE49FC4B1B6}" type="pres">
      <dgm:prSet presAssocID="{4EEE1EA0-7FCC-4904-AF31-107E1D6AA47B}" presName="childText" presStyleLbl="conFgAcc1" presStyleIdx="4" presStyleCnt="6">
        <dgm:presLayoutVars>
          <dgm:bulletEnabled val="1"/>
        </dgm:presLayoutVars>
      </dgm:prSet>
      <dgm:spPr/>
    </dgm:pt>
    <dgm:pt modelId="{9E521824-CD01-45AC-98AF-8341BC436EEA}" type="pres">
      <dgm:prSet presAssocID="{F446658F-230D-4C9F-BB9A-AC2FBCC5977C}" presName="spaceBetweenRectangles" presStyleCnt="0"/>
      <dgm:spPr/>
    </dgm:pt>
    <dgm:pt modelId="{5776CDC5-657E-4A0E-931B-2BD0903DFCD0}" type="pres">
      <dgm:prSet presAssocID="{87A55CD8-5638-4F98-8204-2050C9966B37}" presName="parentLin" presStyleCnt="0"/>
      <dgm:spPr/>
    </dgm:pt>
    <dgm:pt modelId="{76BCC9A5-47C0-4188-A13F-46D708154BDC}" type="pres">
      <dgm:prSet presAssocID="{87A55CD8-5638-4F98-8204-2050C9966B37}" presName="parentLeftMargin" presStyleLbl="node1" presStyleIdx="4" presStyleCnt="6"/>
      <dgm:spPr/>
      <dgm:t>
        <a:bodyPr/>
        <a:lstStyle/>
        <a:p>
          <a:endParaRPr lang="es-CL"/>
        </a:p>
      </dgm:t>
    </dgm:pt>
    <dgm:pt modelId="{F3327A35-9C9E-42DA-86A0-3590C4C0D8A3}" type="pres">
      <dgm:prSet presAssocID="{87A55CD8-5638-4F98-8204-2050C9966B37}" presName="parentText" presStyleLbl="node1" presStyleIdx="5" presStyleCnt="6">
        <dgm:presLayoutVars>
          <dgm:chMax val="0"/>
          <dgm:bulletEnabled val="1"/>
        </dgm:presLayoutVars>
      </dgm:prSet>
      <dgm:spPr/>
      <dgm:t>
        <a:bodyPr/>
        <a:lstStyle/>
        <a:p>
          <a:endParaRPr lang="es-CL"/>
        </a:p>
      </dgm:t>
    </dgm:pt>
    <dgm:pt modelId="{0D162A5B-FF4A-45B5-A383-04900A79EF81}" type="pres">
      <dgm:prSet presAssocID="{87A55CD8-5638-4F98-8204-2050C9966B37}" presName="negativeSpace" presStyleCnt="0"/>
      <dgm:spPr/>
    </dgm:pt>
    <dgm:pt modelId="{3F904B34-2761-4E1B-B6CA-31E3BF665404}" type="pres">
      <dgm:prSet presAssocID="{87A55CD8-5638-4F98-8204-2050C9966B37}" presName="childText" presStyleLbl="conFgAcc1" presStyleIdx="5" presStyleCnt="6">
        <dgm:presLayoutVars>
          <dgm:bulletEnabled val="1"/>
        </dgm:presLayoutVars>
      </dgm:prSet>
      <dgm:spPr/>
    </dgm:pt>
  </dgm:ptLst>
  <dgm:cxnLst>
    <dgm:cxn modelId="{738BA9CC-F831-4E10-AACE-C2DDE0BBB973}" type="presOf" srcId="{199C99F1-B7A5-45C3-9E35-5545E1D6991E}" destId="{3A7551E8-C7A0-4274-879C-9A8F96A21568}" srcOrd="1" destOrd="0" presId="urn:microsoft.com/office/officeart/2005/8/layout/list1"/>
    <dgm:cxn modelId="{A7F4CA46-B6C4-4A94-BD49-2388E405B9CB}" type="presOf" srcId="{B93254B1-4680-4D98-819A-0A3EF9643BAF}" destId="{0CA571C0-7E6E-4D90-B71D-F6E10BDC7EF4}" srcOrd="1" destOrd="0" presId="urn:microsoft.com/office/officeart/2005/8/layout/list1"/>
    <dgm:cxn modelId="{91D6434C-5427-478D-BC3B-A420F6BEB837}" type="presOf" srcId="{199C99F1-B7A5-45C3-9E35-5545E1D6991E}" destId="{D64EF572-BDA3-4DC0-9ABF-A6763D5C1AA5}" srcOrd="0" destOrd="0" presId="urn:microsoft.com/office/officeart/2005/8/layout/list1"/>
    <dgm:cxn modelId="{8DA5EECB-176B-4C97-BFBE-0A91C8FC3D7B}" srcId="{6D7AA2EE-264B-4499-B38B-9C1810BDBC0F}" destId="{4EEE1EA0-7FCC-4904-AF31-107E1D6AA47B}" srcOrd="4" destOrd="0" parTransId="{78312C5B-AB40-40C5-B3B6-551646CB3BC4}" sibTransId="{F446658F-230D-4C9F-BB9A-AC2FBCC5977C}"/>
    <dgm:cxn modelId="{D98E9DCA-54B4-4D1C-B7E6-3C44EB50577D}" type="presOf" srcId="{4EEE1EA0-7FCC-4904-AF31-107E1D6AA47B}" destId="{9B4B3E9C-2770-47A0-A3C0-549E12A798B7}" srcOrd="0" destOrd="0" presId="urn:microsoft.com/office/officeart/2005/8/layout/list1"/>
    <dgm:cxn modelId="{BED18536-BA40-4E34-975F-3B86FBD4951D}" type="presOf" srcId="{87A55CD8-5638-4F98-8204-2050C9966B37}" destId="{76BCC9A5-47C0-4188-A13F-46D708154BDC}" srcOrd="0" destOrd="0" presId="urn:microsoft.com/office/officeart/2005/8/layout/list1"/>
    <dgm:cxn modelId="{06B892F0-6101-4891-B048-7A1F031E5839}" srcId="{6D7AA2EE-264B-4499-B38B-9C1810BDBC0F}" destId="{B93254B1-4680-4D98-819A-0A3EF9643BAF}" srcOrd="0" destOrd="0" parTransId="{3C991848-DF1E-44D8-9553-DB6FFA133962}" sibTransId="{D142D6D3-7520-482F-B698-0386AB0B6BEB}"/>
    <dgm:cxn modelId="{839D1A4F-6250-4E10-9291-49EB1DD57580}" srcId="{6D7AA2EE-264B-4499-B38B-9C1810BDBC0F}" destId="{199C99F1-B7A5-45C3-9E35-5545E1D6991E}" srcOrd="1" destOrd="0" parTransId="{7662F72D-43D5-4FAC-AA90-7FA328FF369F}" sibTransId="{217FFBEC-E257-4B76-9379-09625ADBE07E}"/>
    <dgm:cxn modelId="{6D7A77E8-FDBF-4065-95B7-E9E3F5ADB4DB}" type="presOf" srcId="{15EACD71-CB82-4E45-824A-C3793F4915BB}" destId="{155F0396-E48D-4AA3-9821-53C6C2C5EDE7}" srcOrd="0" destOrd="0" presId="urn:microsoft.com/office/officeart/2005/8/layout/list1"/>
    <dgm:cxn modelId="{6B9A44AF-3F0C-4C63-88A3-D5FB2B7A9EC7}" srcId="{6D7AA2EE-264B-4499-B38B-9C1810BDBC0F}" destId="{4580E1BC-D6E1-4CFA-887E-F119F862334F}" srcOrd="2" destOrd="0" parTransId="{96C3DE0C-A0E7-47EA-8BC1-D95699EB392F}" sibTransId="{66E7BCF9-6333-4F10-9B12-277EDF83EAB5}"/>
    <dgm:cxn modelId="{E9ED883C-1D08-4858-8A91-E1A86F87A2E6}" type="presOf" srcId="{4EEE1EA0-7FCC-4904-AF31-107E1D6AA47B}" destId="{C932A8BF-31C6-405F-9CAA-5E92A6D18ECC}" srcOrd="1" destOrd="0" presId="urn:microsoft.com/office/officeart/2005/8/layout/list1"/>
    <dgm:cxn modelId="{30EC289A-DFC6-4F2F-9C44-7E251EEE386D}" srcId="{6D7AA2EE-264B-4499-B38B-9C1810BDBC0F}" destId="{87A55CD8-5638-4F98-8204-2050C9966B37}" srcOrd="5" destOrd="0" parTransId="{5E8F71B0-1596-4810-8B67-33346F02F568}" sibTransId="{7B50DD93-F7A5-49E3-BDB9-99E09D6A8CB0}"/>
    <dgm:cxn modelId="{4A079D3B-A8E1-440A-BC21-618B89D0FB24}" type="presOf" srcId="{15EACD71-CB82-4E45-824A-C3793F4915BB}" destId="{2BAB6B06-18DE-4129-BC5C-2DA4BEB37C9E}" srcOrd="1" destOrd="0" presId="urn:microsoft.com/office/officeart/2005/8/layout/list1"/>
    <dgm:cxn modelId="{3A0B9EA1-3006-40DC-95D1-63ED5A585C10}" type="presOf" srcId="{B93254B1-4680-4D98-819A-0A3EF9643BAF}" destId="{75F4E906-549E-41D2-9777-70080C03915A}" srcOrd="0" destOrd="0" presId="urn:microsoft.com/office/officeart/2005/8/layout/list1"/>
    <dgm:cxn modelId="{382EF7B5-9E27-4521-BE1C-5C0ADFE7F151}" type="presOf" srcId="{4580E1BC-D6E1-4CFA-887E-F119F862334F}" destId="{FCEDF2F3-F2E4-466B-9F00-099F2A50D823}" srcOrd="0" destOrd="0" presId="urn:microsoft.com/office/officeart/2005/8/layout/list1"/>
    <dgm:cxn modelId="{2F2AA7BA-7EFE-4735-BC8E-616621FE874D}" srcId="{6D7AA2EE-264B-4499-B38B-9C1810BDBC0F}" destId="{15EACD71-CB82-4E45-824A-C3793F4915BB}" srcOrd="3" destOrd="0" parTransId="{20EDCE99-77A2-40F3-A937-62571BC8D8D9}" sibTransId="{155CC1EA-DFD6-48B7-AF8C-045891D8071A}"/>
    <dgm:cxn modelId="{906C1F8D-1AA4-4823-B6C7-925AD7472C76}" type="presOf" srcId="{4580E1BC-D6E1-4CFA-887E-F119F862334F}" destId="{31ECFA2F-FECD-46F4-9DD1-B8DD8B1CAA1F}" srcOrd="1" destOrd="0" presId="urn:microsoft.com/office/officeart/2005/8/layout/list1"/>
    <dgm:cxn modelId="{A47DED54-9AC0-4812-8817-1CB69DBDF5B7}" type="presOf" srcId="{87A55CD8-5638-4F98-8204-2050C9966B37}" destId="{F3327A35-9C9E-42DA-86A0-3590C4C0D8A3}" srcOrd="1" destOrd="0" presId="urn:microsoft.com/office/officeart/2005/8/layout/list1"/>
    <dgm:cxn modelId="{C2A0FBC1-DDDD-4281-BDE3-96221E162434}" type="presOf" srcId="{6D7AA2EE-264B-4499-B38B-9C1810BDBC0F}" destId="{3FC692BD-C0B0-4E96-A6A3-3BFE77D283DB}" srcOrd="0" destOrd="0" presId="urn:microsoft.com/office/officeart/2005/8/layout/list1"/>
    <dgm:cxn modelId="{1289F1EB-AD17-4236-9877-3EAA323C1883}" type="presParOf" srcId="{3FC692BD-C0B0-4E96-A6A3-3BFE77D283DB}" destId="{5ED943AD-6A69-4716-B774-E34CB4DE1B0F}" srcOrd="0" destOrd="0" presId="urn:microsoft.com/office/officeart/2005/8/layout/list1"/>
    <dgm:cxn modelId="{7F05BB3A-DF17-44CF-9896-387B3C289F57}" type="presParOf" srcId="{5ED943AD-6A69-4716-B774-E34CB4DE1B0F}" destId="{75F4E906-549E-41D2-9777-70080C03915A}" srcOrd="0" destOrd="0" presId="urn:microsoft.com/office/officeart/2005/8/layout/list1"/>
    <dgm:cxn modelId="{D714ADB4-52BD-4CDB-A8C2-648FC8AC8627}" type="presParOf" srcId="{5ED943AD-6A69-4716-B774-E34CB4DE1B0F}" destId="{0CA571C0-7E6E-4D90-B71D-F6E10BDC7EF4}" srcOrd="1" destOrd="0" presId="urn:microsoft.com/office/officeart/2005/8/layout/list1"/>
    <dgm:cxn modelId="{6E73B09A-F1DD-4452-B6CB-3FC49D41FDD3}" type="presParOf" srcId="{3FC692BD-C0B0-4E96-A6A3-3BFE77D283DB}" destId="{B92F1F82-B8B6-4357-B65A-69A7B26A5DB2}" srcOrd="1" destOrd="0" presId="urn:microsoft.com/office/officeart/2005/8/layout/list1"/>
    <dgm:cxn modelId="{90D9CEC7-E865-4F30-A3A5-D601648F3613}" type="presParOf" srcId="{3FC692BD-C0B0-4E96-A6A3-3BFE77D283DB}" destId="{85C5C136-A0EE-4836-B93F-9691B6BAFBA4}" srcOrd="2" destOrd="0" presId="urn:microsoft.com/office/officeart/2005/8/layout/list1"/>
    <dgm:cxn modelId="{77FED7F7-90EA-4014-8A29-F1A84CB33CAC}" type="presParOf" srcId="{3FC692BD-C0B0-4E96-A6A3-3BFE77D283DB}" destId="{0B3C0140-02F9-41E7-9053-9EFEA2DC5E89}" srcOrd="3" destOrd="0" presId="urn:microsoft.com/office/officeart/2005/8/layout/list1"/>
    <dgm:cxn modelId="{46100455-2893-42AC-B2A6-6C1C82B21195}" type="presParOf" srcId="{3FC692BD-C0B0-4E96-A6A3-3BFE77D283DB}" destId="{BEF2F6A8-C969-4DCD-AF76-BE3AF5A9936A}" srcOrd="4" destOrd="0" presId="urn:microsoft.com/office/officeart/2005/8/layout/list1"/>
    <dgm:cxn modelId="{565C7B6A-E946-4325-8D0F-A0E55BC77A25}" type="presParOf" srcId="{BEF2F6A8-C969-4DCD-AF76-BE3AF5A9936A}" destId="{D64EF572-BDA3-4DC0-9ABF-A6763D5C1AA5}" srcOrd="0" destOrd="0" presId="urn:microsoft.com/office/officeart/2005/8/layout/list1"/>
    <dgm:cxn modelId="{3452BDB5-4107-4DA7-911F-49D33B3F7507}" type="presParOf" srcId="{BEF2F6A8-C969-4DCD-AF76-BE3AF5A9936A}" destId="{3A7551E8-C7A0-4274-879C-9A8F96A21568}" srcOrd="1" destOrd="0" presId="urn:microsoft.com/office/officeart/2005/8/layout/list1"/>
    <dgm:cxn modelId="{A7BBEF31-4383-4718-8510-7707335EC8F3}" type="presParOf" srcId="{3FC692BD-C0B0-4E96-A6A3-3BFE77D283DB}" destId="{9FA4747C-0710-40CB-B339-E37EE2FA6DF6}" srcOrd="5" destOrd="0" presId="urn:microsoft.com/office/officeart/2005/8/layout/list1"/>
    <dgm:cxn modelId="{F3EC9406-25FC-4461-9948-30B52A4ACEBB}" type="presParOf" srcId="{3FC692BD-C0B0-4E96-A6A3-3BFE77D283DB}" destId="{04BE226C-0E12-41B2-A246-C09BEAE98C1B}" srcOrd="6" destOrd="0" presId="urn:microsoft.com/office/officeart/2005/8/layout/list1"/>
    <dgm:cxn modelId="{C5FE1BF2-25D6-4E1C-8E5D-B0F19F5D3CA9}" type="presParOf" srcId="{3FC692BD-C0B0-4E96-A6A3-3BFE77D283DB}" destId="{4931A5C4-47A5-44AB-9176-8CEA9DF56D92}" srcOrd="7" destOrd="0" presId="urn:microsoft.com/office/officeart/2005/8/layout/list1"/>
    <dgm:cxn modelId="{075E851D-C343-4F0F-A80E-9EE8DCE1B2CC}" type="presParOf" srcId="{3FC692BD-C0B0-4E96-A6A3-3BFE77D283DB}" destId="{025FE639-9DB5-435C-8D2D-5DA841F772F0}" srcOrd="8" destOrd="0" presId="urn:microsoft.com/office/officeart/2005/8/layout/list1"/>
    <dgm:cxn modelId="{38B4D8AC-3D99-4EB9-B7D2-3C894CD38082}" type="presParOf" srcId="{025FE639-9DB5-435C-8D2D-5DA841F772F0}" destId="{FCEDF2F3-F2E4-466B-9F00-099F2A50D823}" srcOrd="0" destOrd="0" presId="urn:microsoft.com/office/officeart/2005/8/layout/list1"/>
    <dgm:cxn modelId="{A3525132-E769-404B-B0DA-47AA05CAB8E4}" type="presParOf" srcId="{025FE639-9DB5-435C-8D2D-5DA841F772F0}" destId="{31ECFA2F-FECD-46F4-9DD1-B8DD8B1CAA1F}" srcOrd="1" destOrd="0" presId="urn:microsoft.com/office/officeart/2005/8/layout/list1"/>
    <dgm:cxn modelId="{A146CB14-77D2-45A6-BEED-4F23E0479854}" type="presParOf" srcId="{3FC692BD-C0B0-4E96-A6A3-3BFE77D283DB}" destId="{38C6864E-5798-4BE2-8A44-A44FE892424B}" srcOrd="9" destOrd="0" presId="urn:microsoft.com/office/officeart/2005/8/layout/list1"/>
    <dgm:cxn modelId="{2B48E75A-F56E-42DA-ACB5-FA2D32286AB8}" type="presParOf" srcId="{3FC692BD-C0B0-4E96-A6A3-3BFE77D283DB}" destId="{D94DCDB8-3815-4627-9426-F9C3C6D788BE}" srcOrd="10" destOrd="0" presId="urn:microsoft.com/office/officeart/2005/8/layout/list1"/>
    <dgm:cxn modelId="{ECE73940-B8B4-4BB4-A47E-846D0BC36217}" type="presParOf" srcId="{3FC692BD-C0B0-4E96-A6A3-3BFE77D283DB}" destId="{7D28AD19-0DEC-49F5-BAE8-65D8C5F01732}" srcOrd="11" destOrd="0" presId="urn:microsoft.com/office/officeart/2005/8/layout/list1"/>
    <dgm:cxn modelId="{B3CED781-79B8-4C5C-81E6-5534D6D771AA}" type="presParOf" srcId="{3FC692BD-C0B0-4E96-A6A3-3BFE77D283DB}" destId="{4A44E788-191E-4534-A2D8-D8916F63C07B}" srcOrd="12" destOrd="0" presId="urn:microsoft.com/office/officeart/2005/8/layout/list1"/>
    <dgm:cxn modelId="{D7D019D0-977F-4692-9139-C87557D4E6FE}" type="presParOf" srcId="{4A44E788-191E-4534-A2D8-D8916F63C07B}" destId="{155F0396-E48D-4AA3-9821-53C6C2C5EDE7}" srcOrd="0" destOrd="0" presId="urn:microsoft.com/office/officeart/2005/8/layout/list1"/>
    <dgm:cxn modelId="{5AE0DD2D-80F1-4B15-BA1F-9BD0C9231FC9}" type="presParOf" srcId="{4A44E788-191E-4534-A2D8-D8916F63C07B}" destId="{2BAB6B06-18DE-4129-BC5C-2DA4BEB37C9E}" srcOrd="1" destOrd="0" presId="urn:microsoft.com/office/officeart/2005/8/layout/list1"/>
    <dgm:cxn modelId="{89786AA0-EFD6-4F01-8C78-97E0847ACD28}" type="presParOf" srcId="{3FC692BD-C0B0-4E96-A6A3-3BFE77D283DB}" destId="{4D61210A-4E9D-4141-817F-B2ABE2550601}" srcOrd="13" destOrd="0" presId="urn:microsoft.com/office/officeart/2005/8/layout/list1"/>
    <dgm:cxn modelId="{B510E212-B2F6-4331-8B7F-F23B869ED023}" type="presParOf" srcId="{3FC692BD-C0B0-4E96-A6A3-3BFE77D283DB}" destId="{E450D3B3-2C4F-45CE-B9FB-23BC957503EF}" srcOrd="14" destOrd="0" presId="urn:microsoft.com/office/officeart/2005/8/layout/list1"/>
    <dgm:cxn modelId="{2F1499C0-111C-40C4-8BDB-7C5725B00192}" type="presParOf" srcId="{3FC692BD-C0B0-4E96-A6A3-3BFE77D283DB}" destId="{59F68DC1-3B65-4B63-A1A4-860455C80A21}" srcOrd="15" destOrd="0" presId="urn:microsoft.com/office/officeart/2005/8/layout/list1"/>
    <dgm:cxn modelId="{15BDC794-BA24-451E-B680-690CA3AA93ED}" type="presParOf" srcId="{3FC692BD-C0B0-4E96-A6A3-3BFE77D283DB}" destId="{7C9220C1-F1F2-47E7-B2B2-836A6A3929F4}" srcOrd="16" destOrd="0" presId="urn:microsoft.com/office/officeart/2005/8/layout/list1"/>
    <dgm:cxn modelId="{8321AE4F-763C-4CD6-9467-CA15D7CA1FBC}" type="presParOf" srcId="{7C9220C1-F1F2-47E7-B2B2-836A6A3929F4}" destId="{9B4B3E9C-2770-47A0-A3C0-549E12A798B7}" srcOrd="0" destOrd="0" presId="urn:microsoft.com/office/officeart/2005/8/layout/list1"/>
    <dgm:cxn modelId="{20390F28-BD5C-447F-B179-CF55B76DDCA0}" type="presParOf" srcId="{7C9220C1-F1F2-47E7-B2B2-836A6A3929F4}" destId="{C932A8BF-31C6-405F-9CAA-5E92A6D18ECC}" srcOrd="1" destOrd="0" presId="urn:microsoft.com/office/officeart/2005/8/layout/list1"/>
    <dgm:cxn modelId="{30CFDAB6-32ED-407C-A2E2-68C9512A4745}" type="presParOf" srcId="{3FC692BD-C0B0-4E96-A6A3-3BFE77D283DB}" destId="{5E078CD0-D851-46B2-BD4A-8400E9EF5D4B}" srcOrd="17" destOrd="0" presId="urn:microsoft.com/office/officeart/2005/8/layout/list1"/>
    <dgm:cxn modelId="{3C83D82B-5365-4370-B814-993D5B38745D}" type="presParOf" srcId="{3FC692BD-C0B0-4E96-A6A3-3BFE77D283DB}" destId="{5BEC4FA4-FC5A-46E4-98BC-CDE49FC4B1B6}" srcOrd="18" destOrd="0" presId="urn:microsoft.com/office/officeart/2005/8/layout/list1"/>
    <dgm:cxn modelId="{F28E2ECD-A75A-4638-BBF0-38031A60078D}" type="presParOf" srcId="{3FC692BD-C0B0-4E96-A6A3-3BFE77D283DB}" destId="{9E521824-CD01-45AC-98AF-8341BC436EEA}" srcOrd="19" destOrd="0" presId="urn:microsoft.com/office/officeart/2005/8/layout/list1"/>
    <dgm:cxn modelId="{5DAD3957-CA2E-4470-9A44-7ACC093E2052}" type="presParOf" srcId="{3FC692BD-C0B0-4E96-A6A3-3BFE77D283DB}" destId="{5776CDC5-657E-4A0E-931B-2BD0903DFCD0}" srcOrd="20" destOrd="0" presId="urn:microsoft.com/office/officeart/2005/8/layout/list1"/>
    <dgm:cxn modelId="{D3720A8B-2145-4766-8C93-EAF6F0FE3359}" type="presParOf" srcId="{5776CDC5-657E-4A0E-931B-2BD0903DFCD0}" destId="{76BCC9A5-47C0-4188-A13F-46D708154BDC}" srcOrd="0" destOrd="0" presId="urn:microsoft.com/office/officeart/2005/8/layout/list1"/>
    <dgm:cxn modelId="{57AFFF10-03AF-458F-948C-35080A5BC6B8}" type="presParOf" srcId="{5776CDC5-657E-4A0E-931B-2BD0903DFCD0}" destId="{F3327A35-9C9E-42DA-86A0-3590C4C0D8A3}" srcOrd="1" destOrd="0" presId="urn:microsoft.com/office/officeart/2005/8/layout/list1"/>
    <dgm:cxn modelId="{36B85276-39C8-46F7-80C8-3A37CEDA111B}" type="presParOf" srcId="{3FC692BD-C0B0-4E96-A6A3-3BFE77D283DB}" destId="{0D162A5B-FF4A-45B5-A383-04900A79EF81}" srcOrd="21" destOrd="0" presId="urn:microsoft.com/office/officeart/2005/8/layout/list1"/>
    <dgm:cxn modelId="{B6DC0E34-B4BD-4179-B122-7E1F60C957D8}" type="presParOf" srcId="{3FC692BD-C0B0-4E96-A6A3-3BFE77D283DB}" destId="{3F904B34-2761-4E1B-B6CA-31E3BF665404}"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39ABB-E4CE-4C65-851C-2245CF49EE1B}">
      <dsp:nvSpPr>
        <dsp:cNvPr id="0" name=""/>
        <dsp:cNvSpPr/>
      </dsp:nvSpPr>
      <dsp:spPr>
        <a:xfrm>
          <a:off x="819047" y="0"/>
          <a:ext cx="7714107" cy="417195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47E5D-3920-4AF3-83C3-D07DD04F1328}">
      <dsp:nvSpPr>
        <dsp:cNvPr id="0" name=""/>
        <dsp:cNvSpPr/>
      </dsp:nvSpPr>
      <dsp:spPr>
        <a:xfrm>
          <a:off x="0" y="1251585"/>
          <a:ext cx="2722626" cy="16687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kern="1200" dirty="0" smtClean="0">
              <a:latin typeface="Verdana" panose="020B0604030504040204" pitchFamily="34" charset="0"/>
              <a:ea typeface="Verdana" panose="020B0604030504040204" pitchFamily="34" charset="0"/>
              <a:cs typeface="Verdana" panose="020B0604030504040204" pitchFamily="34" charset="0"/>
            </a:rPr>
            <a:t>COMPETITIVIDAD EMPRESAS </a:t>
          </a:r>
          <a:endParaRPr lang="es-CL" sz="1800" kern="1200" dirty="0">
            <a:latin typeface="Verdana" panose="020B0604030504040204" pitchFamily="34" charset="0"/>
            <a:ea typeface="Verdana" panose="020B0604030504040204" pitchFamily="34" charset="0"/>
            <a:cs typeface="Verdana" panose="020B0604030504040204" pitchFamily="34" charset="0"/>
          </a:endParaRPr>
        </a:p>
      </dsp:txBody>
      <dsp:txXfrm>
        <a:off x="81463" y="1333048"/>
        <a:ext cx="2559700" cy="1505854"/>
      </dsp:txXfrm>
    </dsp:sp>
    <dsp:sp modelId="{6095D89F-8DF0-4FDB-88EC-B50326ECB252}">
      <dsp:nvSpPr>
        <dsp:cNvPr id="0" name=""/>
        <dsp:cNvSpPr/>
      </dsp:nvSpPr>
      <dsp:spPr>
        <a:xfrm>
          <a:off x="3176397" y="1251585"/>
          <a:ext cx="2722626" cy="16687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kern="1200" dirty="0" smtClean="0">
              <a:latin typeface="Verdana" panose="020B0604030504040204" pitchFamily="34" charset="0"/>
              <a:ea typeface="Verdana" panose="020B0604030504040204" pitchFamily="34" charset="0"/>
              <a:cs typeface="Verdana" panose="020B0604030504040204" pitchFamily="34" charset="0"/>
            </a:rPr>
            <a:t>EMPLEABILIDAD DE LAS PERSONAS </a:t>
          </a:r>
          <a:endParaRPr lang="es-CL" sz="1800" kern="1200" dirty="0">
            <a:latin typeface="Verdana" panose="020B0604030504040204" pitchFamily="34" charset="0"/>
            <a:ea typeface="Verdana" panose="020B0604030504040204" pitchFamily="34" charset="0"/>
            <a:cs typeface="Verdana" panose="020B0604030504040204" pitchFamily="34" charset="0"/>
          </a:endParaRPr>
        </a:p>
      </dsp:txBody>
      <dsp:txXfrm>
        <a:off x="3257860" y="1333048"/>
        <a:ext cx="2559700" cy="1505854"/>
      </dsp:txXfrm>
    </dsp:sp>
    <dsp:sp modelId="{D8E55F7A-2650-4077-9F1D-BBCDA0571C5D}">
      <dsp:nvSpPr>
        <dsp:cNvPr id="0" name=""/>
        <dsp:cNvSpPr/>
      </dsp:nvSpPr>
      <dsp:spPr>
        <a:xfrm>
          <a:off x="6352794" y="1251585"/>
          <a:ext cx="2722626" cy="16687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kern="1200" dirty="0" smtClean="0">
              <a:latin typeface="Verdana" panose="020B0604030504040204" pitchFamily="34" charset="0"/>
              <a:ea typeface="Verdana" panose="020B0604030504040204" pitchFamily="34" charset="0"/>
              <a:cs typeface="Verdana" panose="020B0604030504040204" pitchFamily="34" charset="0"/>
            </a:rPr>
            <a:t>INTERMEDIACION LABORAL </a:t>
          </a:r>
          <a:endParaRPr lang="es-CL" sz="1800" kern="1200" dirty="0">
            <a:latin typeface="Verdana" panose="020B0604030504040204" pitchFamily="34" charset="0"/>
            <a:ea typeface="Verdana" panose="020B0604030504040204" pitchFamily="34" charset="0"/>
            <a:cs typeface="Verdana" panose="020B0604030504040204" pitchFamily="34" charset="0"/>
          </a:endParaRPr>
        </a:p>
      </dsp:txBody>
      <dsp:txXfrm>
        <a:off x="6434257" y="1333048"/>
        <a:ext cx="2559700" cy="1505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311E9-80EE-4A25-86C6-A81B6C9D99FC}">
      <dsp:nvSpPr>
        <dsp:cNvPr id="0" name=""/>
        <dsp:cNvSpPr/>
      </dsp:nvSpPr>
      <dsp:spPr>
        <a:xfrm>
          <a:off x="1336935" y="-21614"/>
          <a:ext cx="3695707" cy="3695707"/>
        </a:xfrm>
        <a:prstGeom prst="circularArrow">
          <a:avLst>
            <a:gd name="adj1" fmla="val 5544"/>
            <a:gd name="adj2" fmla="val 330680"/>
            <a:gd name="adj3" fmla="val 13810936"/>
            <a:gd name="adj4" fmla="val 17364693"/>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B1AC1-7DD4-4F51-B4A0-B2F90A4CFB7B}">
      <dsp:nvSpPr>
        <dsp:cNvPr id="0" name=""/>
        <dsp:cNvSpPr/>
      </dsp:nvSpPr>
      <dsp:spPr>
        <a:xfrm>
          <a:off x="2332609" y="69"/>
          <a:ext cx="1704360" cy="85218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b="0" kern="1200" dirty="0" smtClean="0">
              <a:latin typeface="+mn-lt"/>
              <a:ea typeface="Verdana" panose="020B0604030504040204" pitchFamily="34" charset="0"/>
              <a:cs typeface="Verdana" panose="020B0604030504040204" pitchFamily="34" charset="0"/>
            </a:rPr>
            <a:t>DETECCION DE NECESIDADES DE CAPACITACION </a:t>
          </a:r>
          <a:endParaRPr lang="es-CL" sz="1600" b="0" kern="1200" dirty="0">
            <a:latin typeface="+mn-lt"/>
            <a:ea typeface="Verdana" panose="020B0604030504040204" pitchFamily="34" charset="0"/>
            <a:cs typeface="Verdana" panose="020B0604030504040204" pitchFamily="34" charset="0"/>
          </a:endParaRPr>
        </a:p>
      </dsp:txBody>
      <dsp:txXfrm>
        <a:off x="2374209" y="41669"/>
        <a:ext cx="1621160" cy="768980"/>
      </dsp:txXfrm>
    </dsp:sp>
    <dsp:sp modelId="{BCC30B25-81DA-432A-B863-CB32B2A87D3D}">
      <dsp:nvSpPr>
        <dsp:cNvPr id="0" name=""/>
        <dsp:cNvSpPr/>
      </dsp:nvSpPr>
      <dsp:spPr>
        <a:xfrm>
          <a:off x="3831469" y="1089054"/>
          <a:ext cx="1704360" cy="85218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b="0" kern="1200" smtClean="0">
              <a:latin typeface="+mn-lt"/>
              <a:ea typeface="Verdana" panose="020B0604030504040204" pitchFamily="34" charset="0"/>
              <a:cs typeface="Verdana" panose="020B0604030504040204" pitchFamily="34" charset="0"/>
            </a:rPr>
            <a:t>DISEÑO DE LA CAPACITACION </a:t>
          </a:r>
          <a:endParaRPr lang="es-CL" sz="1600" b="0" kern="1200" dirty="0">
            <a:latin typeface="+mn-lt"/>
            <a:ea typeface="Verdana" panose="020B0604030504040204" pitchFamily="34" charset="0"/>
            <a:cs typeface="Verdana" panose="020B0604030504040204" pitchFamily="34" charset="0"/>
          </a:endParaRPr>
        </a:p>
      </dsp:txBody>
      <dsp:txXfrm>
        <a:off x="3873069" y="1130654"/>
        <a:ext cx="1621160" cy="768980"/>
      </dsp:txXfrm>
    </dsp:sp>
    <dsp:sp modelId="{D3D7070D-22B9-4B59-8C5B-520D68037A6D}">
      <dsp:nvSpPr>
        <dsp:cNvPr id="0" name=""/>
        <dsp:cNvSpPr/>
      </dsp:nvSpPr>
      <dsp:spPr>
        <a:xfrm>
          <a:off x="3258955" y="2851070"/>
          <a:ext cx="1704360" cy="85218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b="0" kern="1200" smtClean="0">
              <a:latin typeface="+mn-lt"/>
              <a:ea typeface="Verdana" panose="020B0604030504040204" pitchFamily="34" charset="0"/>
              <a:cs typeface="Verdana" panose="020B0604030504040204" pitchFamily="34" charset="0"/>
            </a:rPr>
            <a:t>EJECUCION DE LA CAPACITACION </a:t>
          </a:r>
          <a:endParaRPr lang="es-CL" sz="1600" b="0" kern="1200" dirty="0">
            <a:latin typeface="+mn-lt"/>
            <a:ea typeface="Verdana" panose="020B0604030504040204" pitchFamily="34" charset="0"/>
            <a:cs typeface="Verdana" panose="020B0604030504040204" pitchFamily="34" charset="0"/>
          </a:endParaRPr>
        </a:p>
      </dsp:txBody>
      <dsp:txXfrm>
        <a:off x="3300555" y="2892670"/>
        <a:ext cx="1621160" cy="768980"/>
      </dsp:txXfrm>
    </dsp:sp>
    <dsp:sp modelId="{D303C867-F8E5-4406-84CF-1C1CA693A142}">
      <dsp:nvSpPr>
        <dsp:cNvPr id="0" name=""/>
        <dsp:cNvSpPr/>
      </dsp:nvSpPr>
      <dsp:spPr>
        <a:xfrm>
          <a:off x="1406263" y="2851070"/>
          <a:ext cx="1704360" cy="85218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b="0" kern="1200" smtClean="0">
              <a:latin typeface="+mn-lt"/>
              <a:ea typeface="Verdana" panose="020B0604030504040204" pitchFamily="34" charset="0"/>
              <a:cs typeface="Verdana" panose="020B0604030504040204" pitchFamily="34" charset="0"/>
            </a:rPr>
            <a:t>EVALUACION DE LA CAPACITACION </a:t>
          </a:r>
          <a:endParaRPr lang="es-CL" sz="1600" b="0" kern="1200" dirty="0">
            <a:latin typeface="+mn-lt"/>
            <a:ea typeface="Verdana" panose="020B0604030504040204" pitchFamily="34" charset="0"/>
            <a:cs typeface="Verdana" panose="020B0604030504040204" pitchFamily="34" charset="0"/>
          </a:endParaRPr>
        </a:p>
      </dsp:txBody>
      <dsp:txXfrm>
        <a:off x="1447863" y="2892670"/>
        <a:ext cx="1621160" cy="768980"/>
      </dsp:txXfrm>
    </dsp:sp>
    <dsp:sp modelId="{A925939C-CC38-45E9-9107-5E9C3122E3BD}">
      <dsp:nvSpPr>
        <dsp:cNvPr id="0" name=""/>
        <dsp:cNvSpPr/>
      </dsp:nvSpPr>
      <dsp:spPr>
        <a:xfrm>
          <a:off x="833749" y="1089054"/>
          <a:ext cx="1704360" cy="85218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b="0" kern="1200" dirty="0" smtClean="0">
              <a:latin typeface="+mn-lt"/>
              <a:ea typeface="Verdana" panose="020B0604030504040204" pitchFamily="34" charset="0"/>
              <a:cs typeface="Verdana" panose="020B0604030504040204" pitchFamily="34" charset="0"/>
            </a:rPr>
            <a:t>INTERMEDIACION LABORAL</a:t>
          </a:r>
          <a:endParaRPr lang="es-CL" sz="1600" b="0" kern="1200" dirty="0">
            <a:latin typeface="+mn-lt"/>
            <a:ea typeface="Verdana" panose="020B0604030504040204" pitchFamily="34" charset="0"/>
            <a:cs typeface="Verdana" panose="020B0604030504040204" pitchFamily="34" charset="0"/>
          </a:endParaRPr>
        </a:p>
      </dsp:txBody>
      <dsp:txXfrm>
        <a:off x="875349" y="1130654"/>
        <a:ext cx="1621160" cy="768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5C4CD-9A7F-45F6-AE6A-BC72AF026C73}">
      <dsp:nvSpPr>
        <dsp:cNvPr id="0" name=""/>
        <dsp:cNvSpPr/>
      </dsp:nvSpPr>
      <dsp:spPr>
        <a:xfrm>
          <a:off x="609441" y="0"/>
          <a:ext cx="6907000" cy="507701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348DA-FC10-46DB-8771-C3F18316934C}">
      <dsp:nvSpPr>
        <dsp:cNvPr id="0" name=""/>
        <dsp:cNvSpPr/>
      </dsp:nvSpPr>
      <dsp:spPr>
        <a:xfrm>
          <a:off x="2380" y="1523104"/>
          <a:ext cx="1433139" cy="2030805"/>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solidFill>
                <a:schemeClr val="tx2">
                  <a:lumMod val="50000"/>
                </a:schemeClr>
              </a:solidFill>
              <a:latin typeface="Tw Cen MT" panose="020B0602020104020603" pitchFamily="34" charset="0"/>
            </a:rPr>
            <a:t>Avanzar en la  </a:t>
          </a:r>
          <a:r>
            <a:rPr lang="es-CL" sz="1500" b="1" kern="1200" dirty="0" smtClean="0">
              <a:solidFill>
                <a:schemeClr val="accent6"/>
              </a:solidFill>
              <a:latin typeface="Tw Cen MT" panose="020B0602020104020603" pitchFamily="34" charset="0"/>
            </a:rPr>
            <a:t>articulación</a:t>
          </a:r>
          <a:r>
            <a:rPr lang="es-CL" sz="1500" kern="1200" dirty="0" smtClean="0">
              <a:solidFill>
                <a:schemeClr val="accent6"/>
              </a:solidFill>
              <a:latin typeface="Tw Cen MT" panose="020B0602020104020603" pitchFamily="34" charset="0"/>
            </a:rPr>
            <a:t> </a:t>
          </a:r>
          <a:r>
            <a:rPr lang="es-CL" sz="1500" kern="1200" dirty="0" smtClean="0">
              <a:solidFill>
                <a:schemeClr val="tx2">
                  <a:lumMod val="50000"/>
                </a:schemeClr>
              </a:solidFill>
              <a:latin typeface="Tw Cen MT" panose="020B0602020104020603" pitchFamily="34" charset="0"/>
            </a:rPr>
            <a:t>del sistema de formación laboral.</a:t>
          </a:r>
          <a:endParaRPr lang="es-CL" sz="1500" kern="1200" dirty="0"/>
        </a:p>
      </dsp:txBody>
      <dsp:txXfrm>
        <a:off x="72340" y="1593064"/>
        <a:ext cx="1293219" cy="1890885"/>
      </dsp:txXfrm>
    </dsp:sp>
    <dsp:sp modelId="{3A773695-ED9F-4452-BF3A-5AA092BDFFB5}">
      <dsp:nvSpPr>
        <dsp:cNvPr id="0" name=""/>
        <dsp:cNvSpPr/>
      </dsp:nvSpPr>
      <dsp:spPr>
        <a:xfrm>
          <a:off x="1674376" y="1523104"/>
          <a:ext cx="1433139" cy="2030805"/>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solidFill>
                <a:schemeClr val="tx2">
                  <a:lumMod val="50000"/>
                </a:schemeClr>
              </a:solidFill>
              <a:latin typeface="Tw Cen MT" panose="020B0602020104020603" pitchFamily="34" charset="0"/>
            </a:rPr>
            <a:t>Incrementar la </a:t>
          </a:r>
          <a:r>
            <a:rPr lang="es-CL" sz="1500" b="1" kern="1200" dirty="0" smtClean="0">
              <a:solidFill>
                <a:schemeClr val="accent6"/>
              </a:solidFill>
              <a:latin typeface="Tw Cen MT" panose="020B0602020104020603" pitchFamily="34" charset="0"/>
            </a:rPr>
            <a:t>vinculación</a:t>
          </a:r>
          <a:r>
            <a:rPr lang="es-CL" sz="1500" kern="1200" dirty="0" smtClean="0">
              <a:solidFill>
                <a:schemeClr val="accent6"/>
              </a:solidFill>
              <a:latin typeface="Tw Cen MT" panose="020B0602020104020603" pitchFamily="34" charset="0"/>
            </a:rPr>
            <a:t> </a:t>
          </a:r>
          <a:r>
            <a:rPr lang="es-CL" sz="1500" kern="1200" dirty="0" smtClean="0">
              <a:solidFill>
                <a:schemeClr val="tx2">
                  <a:lumMod val="50000"/>
                </a:schemeClr>
              </a:solidFill>
              <a:latin typeface="Tw Cen MT" panose="020B0602020104020603" pitchFamily="34" charset="0"/>
            </a:rPr>
            <a:t>con el sector productivo.</a:t>
          </a:r>
          <a:endParaRPr lang="es-CL" sz="1500" kern="1200" dirty="0"/>
        </a:p>
      </dsp:txBody>
      <dsp:txXfrm>
        <a:off x="1744336" y="1593064"/>
        <a:ext cx="1293219" cy="1890885"/>
      </dsp:txXfrm>
    </dsp:sp>
    <dsp:sp modelId="{5CB1442E-F788-4178-AC4D-789781E87753}">
      <dsp:nvSpPr>
        <dsp:cNvPr id="0" name=""/>
        <dsp:cNvSpPr/>
      </dsp:nvSpPr>
      <dsp:spPr>
        <a:xfrm>
          <a:off x="3346371" y="1523104"/>
          <a:ext cx="1433139" cy="2030805"/>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solidFill>
                <a:schemeClr val="tx2">
                  <a:lumMod val="50000"/>
                </a:schemeClr>
              </a:solidFill>
              <a:latin typeface="Tw Cen MT" panose="020B0602020104020603" pitchFamily="34" charset="0"/>
            </a:rPr>
            <a:t>Profundizar el desarrollo de mecanismos de aseguramiento de la </a:t>
          </a:r>
          <a:r>
            <a:rPr lang="es-CL" sz="1500" b="1" kern="1200" dirty="0" smtClean="0">
              <a:solidFill>
                <a:schemeClr val="accent6"/>
              </a:solidFill>
              <a:latin typeface="Tw Cen MT" panose="020B0602020104020603" pitchFamily="34" charset="0"/>
            </a:rPr>
            <a:t>calidad</a:t>
          </a:r>
          <a:r>
            <a:rPr lang="es-CL" sz="1500" kern="1200" dirty="0" smtClean="0">
              <a:solidFill>
                <a:schemeClr val="accent6"/>
              </a:solidFill>
              <a:latin typeface="Tw Cen MT" panose="020B0602020104020603" pitchFamily="34" charset="0"/>
            </a:rPr>
            <a:t> </a:t>
          </a:r>
          <a:r>
            <a:rPr lang="es-CL" sz="1500" kern="1200" dirty="0" smtClean="0">
              <a:solidFill>
                <a:schemeClr val="tx2">
                  <a:lumMod val="50000"/>
                </a:schemeClr>
              </a:solidFill>
              <a:latin typeface="Tw Cen MT" panose="020B0602020104020603" pitchFamily="34" charset="0"/>
            </a:rPr>
            <a:t>de la capacitación.</a:t>
          </a:r>
          <a:endParaRPr lang="es-CL" sz="1500" kern="1200" dirty="0"/>
        </a:p>
      </dsp:txBody>
      <dsp:txXfrm>
        <a:off x="3416331" y="1593064"/>
        <a:ext cx="1293219" cy="1890885"/>
      </dsp:txXfrm>
    </dsp:sp>
    <dsp:sp modelId="{614FF605-588C-4606-A9D2-6797D9F51BA7}">
      <dsp:nvSpPr>
        <dsp:cNvPr id="0" name=""/>
        <dsp:cNvSpPr/>
      </dsp:nvSpPr>
      <dsp:spPr>
        <a:xfrm>
          <a:off x="5018367" y="1523104"/>
          <a:ext cx="1433139" cy="2030805"/>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solidFill>
                <a:schemeClr val="tx2">
                  <a:lumMod val="50000"/>
                </a:schemeClr>
              </a:solidFill>
              <a:latin typeface="Tw Cen MT" panose="020B0602020104020603" pitchFamily="34" charset="0"/>
            </a:rPr>
            <a:t>Coordinar los dispositivos y herramientas de </a:t>
          </a:r>
          <a:r>
            <a:rPr lang="es-CL" sz="1500" b="1" kern="1200" dirty="0" smtClean="0">
              <a:solidFill>
                <a:schemeClr val="accent6"/>
              </a:solidFill>
              <a:latin typeface="Tw Cen MT" panose="020B0602020104020603" pitchFamily="34" charset="0"/>
            </a:rPr>
            <a:t>información</a:t>
          </a:r>
          <a:r>
            <a:rPr lang="es-CL" sz="1500" kern="1200" dirty="0" smtClean="0">
              <a:solidFill>
                <a:schemeClr val="accent6"/>
              </a:solidFill>
              <a:latin typeface="Tw Cen MT" panose="020B0602020104020603" pitchFamily="34" charset="0"/>
            </a:rPr>
            <a:t> </a:t>
          </a:r>
          <a:r>
            <a:rPr lang="es-CL" sz="1500" kern="1200" dirty="0" smtClean="0">
              <a:solidFill>
                <a:schemeClr val="tx2">
                  <a:lumMod val="50000"/>
                </a:schemeClr>
              </a:solidFill>
              <a:latin typeface="Tw Cen MT" panose="020B0602020104020603" pitchFamily="34" charset="0"/>
            </a:rPr>
            <a:t>sobre el mercado laboral.</a:t>
          </a:r>
          <a:endParaRPr lang="es-CL" sz="1500" kern="1200" dirty="0"/>
        </a:p>
      </dsp:txBody>
      <dsp:txXfrm>
        <a:off x="5088327" y="1593064"/>
        <a:ext cx="1293219" cy="1890885"/>
      </dsp:txXfrm>
    </dsp:sp>
    <dsp:sp modelId="{B6E4351F-2E61-4C77-92C5-40B7BFBB844B}">
      <dsp:nvSpPr>
        <dsp:cNvPr id="0" name=""/>
        <dsp:cNvSpPr/>
      </dsp:nvSpPr>
      <dsp:spPr>
        <a:xfrm>
          <a:off x="6690363" y="1523104"/>
          <a:ext cx="1433139" cy="2030805"/>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solidFill>
                <a:schemeClr val="tx2">
                  <a:lumMod val="50000"/>
                </a:schemeClr>
              </a:solidFill>
              <a:latin typeface="Tw Cen MT" panose="020B0602020104020603" pitchFamily="34" charset="0"/>
            </a:rPr>
            <a:t>Velar por la </a:t>
          </a:r>
          <a:r>
            <a:rPr lang="es-CL" sz="1500" b="1" kern="1200" dirty="0" smtClean="0">
              <a:solidFill>
                <a:schemeClr val="accent6"/>
              </a:solidFill>
              <a:latin typeface="Tw Cen MT" panose="020B0602020104020603" pitchFamily="34" charset="0"/>
            </a:rPr>
            <a:t>pertinencia</a:t>
          </a:r>
          <a:r>
            <a:rPr lang="es-CL" sz="1500" kern="1200" dirty="0" smtClean="0">
              <a:solidFill>
                <a:schemeClr val="accent6"/>
              </a:solidFill>
              <a:latin typeface="Tw Cen MT" panose="020B0602020104020603" pitchFamily="34" charset="0"/>
            </a:rPr>
            <a:t> </a:t>
          </a:r>
          <a:r>
            <a:rPr lang="es-CL" sz="1500" kern="1200" dirty="0" smtClean="0">
              <a:solidFill>
                <a:schemeClr val="tx2">
                  <a:lumMod val="50000"/>
                </a:schemeClr>
              </a:solidFill>
              <a:latin typeface="Tw Cen MT" panose="020B0602020104020603" pitchFamily="34" charset="0"/>
            </a:rPr>
            <a:t>de la oferta de formación laboral. </a:t>
          </a:r>
          <a:endParaRPr lang="es-CL" sz="1500" kern="1200" dirty="0"/>
        </a:p>
      </dsp:txBody>
      <dsp:txXfrm>
        <a:off x="6760323" y="1593064"/>
        <a:ext cx="1293219" cy="1890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77641-48CF-4D39-AFC5-51238F9CF9E3}">
      <dsp:nvSpPr>
        <dsp:cNvPr id="0" name=""/>
        <dsp:cNvSpPr/>
      </dsp:nvSpPr>
      <dsp:spPr>
        <a:xfrm>
          <a:off x="0" y="834463"/>
          <a:ext cx="3205979" cy="1923587"/>
        </a:xfrm>
        <a:prstGeom prst="rect">
          <a:avLst/>
        </a:prstGeom>
        <a:solidFill>
          <a:schemeClr val="bg1">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L" sz="1300" b="1" kern="1200" dirty="0" smtClean="0">
              <a:solidFill>
                <a:schemeClr val="tx1">
                  <a:lumMod val="95000"/>
                  <a:lumOff val="5000"/>
                </a:schemeClr>
              </a:solidFill>
              <a:latin typeface="+mn-lt"/>
            </a:rPr>
            <a:t>En Chile se considera jóvenes a las personas entre 15 y 29 años. </a:t>
          </a:r>
        </a:p>
        <a:p>
          <a:pPr lvl="0" algn="ctr" defTabSz="577850">
            <a:lnSpc>
              <a:spcPct val="90000"/>
            </a:lnSpc>
            <a:spcBef>
              <a:spcPct val="0"/>
            </a:spcBef>
            <a:spcAft>
              <a:spcPct val="35000"/>
            </a:spcAft>
          </a:pPr>
          <a:r>
            <a:rPr lang="es-CL" sz="1300" b="1" kern="1200" dirty="0" smtClean="0">
              <a:solidFill>
                <a:schemeClr val="tx1">
                  <a:lumMod val="95000"/>
                  <a:lumOff val="5000"/>
                </a:schemeClr>
              </a:solidFill>
              <a:latin typeface="+mn-lt"/>
            </a:rPr>
            <a:t>Este grupo representa al 24,3% (4.262.916 personas) de la población. </a:t>
          </a:r>
        </a:p>
        <a:p>
          <a:pPr lvl="0" algn="ctr" defTabSz="577850">
            <a:lnSpc>
              <a:spcPct val="90000"/>
            </a:lnSpc>
            <a:spcBef>
              <a:spcPct val="0"/>
            </a:spcBef>
            <a:spcAft>
              <a:spcPct val="35000"/>
            </a:spcAft>
          </a:pPr>
          <a:r>
            <a:rPr lang="es-CL" sz="1300" b="1" kern="1200" dirty="0" smtClean="0">
              <a:solidFill>
                <a:schemeClr val="tx1">
                  <a:lumMod val="95000"/>
                  <a:lumOff val="5000"/>
                </a:schemeClr>
              </a:solidFill>
              <a:latin typeface="+mn-lt"/>
            </a:rPr>
            <a:t>El 36% se concentra en el tramo 20 a 24 años (1.528.692)</a:t>
          </a:r>
        </a:p>
      </dsp:txBody>
      <dsp:txXfrm>
        <a:off x="0" y="834463"/>
        <a:ext cx="3205979" cy="1923587"/>
      </dsp:txXfrm>
    </dsp:sp>
    <dsp:sp modelId="{1F10F228-289B-4F43-8DA2-16EF80D47842}">
      <dsp:nvSpPr>
        <dsp:cNvPr id="0" name=""/>
        <dsp:cNvSpPr/>
      </dsp:nvSpPr>
      <dsp:spPr>
        <a:xfrm>
          <a:off x="3526577" y="834463"/>
          <a:ext cx="3205979" cy="1923587"/>
        </a:xfrm>
        <a:prstGeom prst="rect">
          <a:avLst/>
        </a:prstGeom>
        <a:solidFill>
          <a:schemeClr val="bg1">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L" sz="1300" b="1" kern="1200" dirty="0" smtClean="0">
              <a:solidFill>
                <a:schemeClr val="tx1">
                  <a:lumMod val="95000"/>
                  <a:lumOff val="5000"/>
                </a:schemeClr>
              </a:solidFill>
            </a:rPr>
            <a:t>El ingreso es menor al de la población de 30 años o más ($358.918  v/s a $</a:t>
          </a:r>
          <a:r>
            <a:rPr lang="es-CL" sz="1300" b="1" kern="1200" dirty="0" smtClean="0">
              <a:solidFill>
                <a:schemeClr val="tx1">
                  <a:lumMod val="95000"/>
                  <a:lumOff val="5000"/>
                </a:schemeClr>
              </a:solidFill>
            </a:rPr>
            <a:t>492.800)</a:t>
          </a:r>
          <a:endParaRPr lang="es-CL" sz="1300" b="1" kern="1200" dirty="0" smtClean="0">
            <a:solidFill>
              <a:schemeClr val="tx1">
                <a:lumMod val="95000"/>
                <a:lumOff val="5000"/>
              </a:schemeClr>
            </a:solidFill>
          </a:endParaRPr>
        </a:p>
        <a:p>
          <a:pPr lvl="0" algn="ctr" defTabSz="577850">
            <a:lnSpc>
              <a:spcPct val="90000"/>
            </a:lnSpc>
            <a:spcBef>
              <a:spcPct val="0"/>
            </a:spcBef>
            <a:spcAft>
              <a:spcPct val="35000"/>
            </a:spcAft>
          </a:pPr>
          <a:endParaRPr lang="es-CL" sz="1300" b="1" kern="1200" dirty="0" smtClean="0">
            <a:solidFill>
              <a:schemeClr val="tx1">
                <a:lumMod val="95000"/>
                <a:lumOff val="5000"/>
              </a:schemeClr>
            </a:solidFill>
          </a:endParaRPr>
        </a:p>
        <a:p>
          <a:pPr lvl="0" algn="ctr" defTabSz="577850">
            <a:lnSpc>
              <a:spcPct val="90000"/>
            </a:lnSpc>
            <a:spcBef>
              <a:spcPct val="0"/>
            </a:spcBef>
            <a:spcAft>
              <a:spcPct val="35000"/>
            </a:spcAft>
          </a:pPr>
          <a:r>
            <a:rPr lang="es-CL" sz="1300" b="1" kern="1200" dirty="0" smtClean="0">
              <a:solidFill>
                <a:schemeClr val="tx1">
                  <a:lumMod val="95000"/>
                  <a:lumOff val="5000"/>
                </a:schemeClr>
              </a:solidFill>
            </a:rPr>
            <a:t>El ingreso de los hombres jóvenes es mayor al de las mujeres jóvenes</a:t>
          </a:r>
          <a:endParaRPr lang="es-CL" sz="1300" b="1" kern="1200" dirty="0">
            <a:solidFill>
              <a:schemeClr val="tx1">
                <a:lumMod val="95000"/>
                <a:lumOff val="5000"/>
              </a:schemeClr>
            </a:solidFill>
          </a:endParaRPr>
        </a:p>
      </dsp:txBody>
      <dsp:txXfrm>
        <a:off x="3526577" y="834463"/>
        <a:ext cx="3205979" cy="1923587"/>
      </dsp:txXfrm>
    </dsp:sp>
    <dsp:sp modelId="{1C421EF4-99AA-4C61-BDE5-803022D015B3}">
      <dsp:nvSpPr>
        <dsp:cNvPr id="0" name=""/>
        <dsp:cNvSpPr/>
      </dsp:nvSpPr>
      <dsp:spPr>
        <a:xfrm>
          <a:off x="7053154" y="834463"/>
          <a:ext cx="3205979" cy="1923587"/>
        </a:xfrm>
        <a:prstGeom prst="rect">
          <a:avLst/>
        </a:prstGeom>
        <a:solidFill>
          <a:schemeClr val="bg1">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L" sz="1300" b="1" kern="1200" dirty="0" smtClean="0">
              <a:solidFill>
                <a:schemeClr val="tx1">
                  <a:lumMod val="95000"/>
                  <a:lumOff val="5000"/>
                </a:schemeClr>
              </a:solidFill>
              <a:latin typeface="+mn-lt"/>
            </a:rPr>
            <a:t>Este grupo posee un mayor número de años de estudio en relación a la población adulta de 30 años o más.  </a:t>
          </a:r>
        </a:p>
        <a:p>
          <a:pPr lvl="0" algn="ctr" defTabSz="577850">
            <a:lnSpc>
              <a:spcPct val="90000"/>
            </a:lnSpc>
            <a:spcBef>
              <a:spcPct val="0"/>
            </a:spcBef>
            <a:spcAft>
              <a:spcPct val="35000"/>
            </a:spcAft>
          </a:pPr>
          <a:r>
            <a:rPr lang="es-CL" sz="1300" b="1" kern="1200" dirty="0" smtClean="0">
              <a:solidFill>
                <a:schemeClr val="tx1">
                  <a:lumMod val="95000"/>
                  <a:lumOff val="5000"/>
                </a:schemeClr>
              </a:solidFill>
              <a:latin typeface="+mn-lt"/>
            </a:rPr>
            <a:t>12,4 años versus 10,4 años de estudio</a:t>
          </a:r>
          <a:endParaRPr lang="es-CL" sz="1300" b="1" kern="1200" dirty="0">
            <a:solidFill>
              <a:schemeClr val="tx1">
                <a:lumMod val="95000"/>
                <a:lumOff val="5000"/>
              </a:schemeClr>
            </a:solidFill>
            <a:latin typeface="+mn-lt"/>
          </a:endParaRPr>
        </a:p>
      </dsp:txBody>
      <dsp:txXfrm>
        <a:off x="7053154" y="834463"/>
        <a:ext cx="3205979" cy="1923587"/>
      </dsp:txXfrm>
    </dsp:sp>
    <dsp:sp modelId="{5E066E35-8E7E-4233-8E82-79BDCD609E2D}">
      <dsp:nvSpPr>
        <dsp:cNvPr id="0" name=""/>
        <dsp:cNvSpPr/>
      </dsp:nvSpPr>
      <dsp:spPr>
        <a:xfrm>
          <a:off x="1763288" y="3078648"/>
          <a:ext cx="3205979" cy="1923587"/>
        </a:xfrm>
        <a:prstGeom prst="rect">
          <a:avLst/>
        </a:prstGeom>
        <a:solidFill>
          <a:schemeClr val="bg1">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L" sz="1400" b="1" kern="1200" dirty="0" smtClean="0">
              <a:solidFill>
                <a:schemeClr val="tx1">
                  <a:lumMod val="95000"/>
                  <a:lumOff val="5000"/>
                </a:schemeClr>
              </a:solidFill>
            </a:rPr>
            <a:t>La gran mayoría de la población joven se encuentra trabajando, estudiando o haciendo ambas actividades.</a:t>
          </a:r>
        </a:p>
        <a:p>
          <a:pPr lvl="0" algn="ctr" defTabSz="622300">
            <a:lnSpc>
              <a:spcPct val="90000"/>
            </a:lnSpc>
            <a:spcBef>
              <a:spcPct val="0"/>
            </a:spcBef>
            <a:spcAft>
              <a:spcPct val="35000"/>
            </a:spcAft>
          </a:pPr>
          <a:r>
            <a:rPr lang="es-CL" sz="1400" b="1" kern="1200" dirty="0" smtClean="0">
              <a:solidFill>
                <a:schemeClr val="tx1">
                  <a:lumMod val="95000"/>
                  <a:lumOff val="5000"/>
                </a:schemeClr>
              </a:solidFill>
            </a:rPr>
            <a:t>Un 12,8% de la población joven se encuentra laboralmente inactiva y no estudia (NINI)</a:t>
          </a:r>
          <a:endParaRPr lang="es-CL" sz="1400" b="1" kern="1200" dirty="0">
            <a:solidFill>
              <a:schemeClr val="tx1">
                <a:lumMod val="95000"/>
                <a:lumOff val="5000"/>
              </a:schemeClr>
            </a:solidFill>
          </a:endParaRPr>
        </a:p>
      </dsp:txBody>
      <dsp:txXfrm>
        <a:off x="1763288" y="3078648"/>
        <a:ext cx="3205979" cy="1923587"/>
      </dsp:txXfrm>
    </dsp:sp>
    <dsp:sp modelId="{634CC840-AD31-48DB-9CBE-16063C0C61B9}">
      <dsp:nvSpPr>
        <dsp:cNvPr id="0" name=""/>
        <dsp:cNvSpPr/>
      </dsp:nvSpPr>
      <dsp:spPr>
        <a:xfrm>
          <a:off x="5289865" y="3078648"/>
          <a:ext cx="3205979" cy="1923587"/>
        </a:xfrm>
        <a:prstGeom prst="rect">
          <a:avLst/>
        </a:prstGeom>
        <a:solidFill>
          <a:schemeClr val="bg1">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CL" sz="1300" b="1" kern="1200" dirty="0" smtClean="0">
            <a:solidFill>
              <a:schemeClr val="tx1">
                <a:lumMod val="95000"/>
                <a:lumOff val="5000"/>
              </a:schemeClr>
            </a:solidFill>
          </a:endParaRPr>
        </a:p>
        <a:p>
          <a:pPr lvl="0" algn="ctr" defTabSz="577850">
            <a:lnSpc>
              <a:spcPct val="90000"/>
            </a:lnSpc>
            <a:spcBef>
              <a:spcPct val="0"/>
            </a:spcBef>
            <a:spcAft>
              <a:spcPct val="35000"/>
            </a:spcAft>
          </a:pPr>
          <a:endParaRPr lang="es-CL" sz="1300" b="1" kern="1200" dirty="0" smtClean="0">
            <a:solidFill>
              <a:schemeClr val="tx1">
                <a:lumMod val="95000"/>
                <a:lumOff val="5000"/>
              </a:schemeClr>
            </a:solidFill>
          </a:endParaRPr>
        </a:p>
        <a:p>
          <a:pPr lvl="0" algn="ctr" defTabSz="577850">
            <a:lnSpc>
              <a:spcPct val="90000"/>
            </a:lnSpc>
            <a:spcBef>
              <a:spcPct val="0"/>
            </a:spcBef>
            <a:spcAft>
              <a:spcPct val="35000"/>
            </a:spcAft>
          </a:pPr>
          <a:endParaRPr lang="es-CL" sz="1300" b="1" kern="1200" dirty="0" smtClean="0">
            <a:solidFill>
              <a:schemeClr val="tx1">
                <a:lumMod val="95000"/>
                <a:lumOff val="5000"/>
              </a:schemeClr>
            </a:solidFill>
          </a:endParaRPr>
        </a:p>
        <a:p>
          <a:pPr lvl="0" algn="ctr" defTabSz="577850">
            <a:lnSpc>
              <a:spcPct val="90000"/>
            </a:lnSpc>
            <a:spcBef>
              <a:spcPct val="0"/>
            </a:spcBef>
            <a:spcAft>
              <a:spcPct val="35000"/>
            </a:spcAft>
          </a:pPr>
          <a:endParaRPr lang="es-CL" sz="1300" b="1" kern="1200" dirty="0" smtClean="0">
            <a:solidFill>
              <a:schemeClr val="tx1">
                <a:lumMod val="95000"/>
                <a:lumOff val="5000"/>
              </a:schemeClr>
            </a:solidFill>
          </a:endParaRPr>
        </a:p>
        <a:p>
          <a:pPr lvl="0" algn="ctr" defTabSz="577850">
            <a:lnSpc>
              <a:spcPct val="90000"/>
            </a:lnSpc>
            <a:spcBef>
              <a:spcPct val="0"/>
            </a:spcBef>
            <a:spcAft>
              <a:spcPct val="35000"/>
            </a:spcAft>
          </a:pPr>
          <a:endParaRPr lang="es-CL" sz="1300" b="1" kern="1200" dirty="0" smtClean="0">
            <a:solidFill>
              <a:schemeClr val="tx1">
                <a:lumMod val="95000"/>
                <a:lumOff val="5000"/>
              </a:schemeClr>
            </a:solidFill>
          </a:endParaRPr>
        </a:p>
        <a:p>
          <a:pPr lvl="0" algn="ctr" defTabSz="577850">
            <a:lnSpc>
              <a:spcPct val="90000"/>
            </a:lnSpc>
            <a:spcBef>
              <a:spcPct val="0"/>
            </a:spcBef>
            <a:spcAft>
              <a:spcPct val="35000"/>
            </a:spcAft>
          </a:pPr>
          <a:r>
            <a:rPr lang="es-CL" sz="1300" b="1" kern="1200" dirty="0" smtClean="0">
              <a:solidFill>
                <a:schemeClr val="tx1">
                  <a:lumMod val="95000"/>
                  <a:lumOff val="5000"/>
                </a:schemeClr>
              </a:solidFill>
            </a:rPr>
            <a:t>Tendencias:</a:t>
          </a:r>
        </a:p>
        <a:p>
          <a:pPr lvl="0" algn="ctr" defTabSz="577850">
            <a:lnSpc>
              <a:spcPct val="90000"/>
            </a:lnSpc>
            <a:spcBef>
              <a:spcPct val="0"/>
            </a:spcBef>
            <a:spcAft>
              <a:spcPct val="35000"/>
            </a:spcAft>
          </a:pPr>
          <a:r>
            <a:rPr lang="es-CL" sz="1300" b="1" kern="1200" dirty="0" smtClean="0">
              <a:solidFill>
                <a:schemeClr val="tx1">
                  <a:lumMod val="95000"/>
                  <a:lumOff val="5000"/>
                </a:schemeClr>
              </a:solidFill>
            </a:rPr>
            <a:t>a. Han extendido el tiempo destinado a los estudios.</a:t>
          </a:r>
        </a:p>
        <a:p>
          <a:pPr lvl="0" algn="ctr" defTabSz="577850">
            <a:lnSpc>
              <a:spcPct val="90000"/>
            </a:lnSpc>
            <a:spcBef>
              <a:spcPct val="0"/>
            </a:spcBef>
            <a:spcAft>
              <a:spcPct val="35000"/>
            </a:spcAft>
          </a:pPr>
          <a:r>
            <a:rPr lang="es-CL" sz="1300" b="1" kern="1200" dirty="0" smtClean="0">
              <a:solidFill>
                <a:schemeClr val="tx1">
                  <a:lumMod val="95000"/>
                  <a:lumOff val="5000"/>
                </a:schemeClr>
              </a:solidFill>
            </a:rPr>
            <a:t>b. Ha aumentado la participación laboral de las mujeres jóvenes.</a:t>
          </a:r>
        </a:p>
        <a:p>
          <a:pPr lvl="0" algn="ctr" defTabSz="577850">
            <a:lnSpc>
              <a:spcPct val="90000"/>
            </a:lnSpc>
            <a:spcBef>
              <a:spcPct val="0"/>
            </a:spcBef>
            <a:spcAft>
              <a:spcPct val="35000"/>
            </a:spcAft>
          </a:pPr>
          <a:r>
            <a:rPr lang="es-CL" sz="1300" b="1" kern="1200" dirty="0" smtClean="0">
              <a:solidFill>
                <a:schemeClr val="tx1">
                  <a:lumMod val="95000"/>
                  <a:lumOff val="5000"/>
                </a:schemeClr>
              </a:solidFill>
            </a:rPr>
            <a:t>c. Ha caído en la edad promedio en que se tiene el primer hijo/a.</a:t>
          </a:r>
        </a:p>
        <a:p>
          <a:pPr lvl="0" algn="ctr" defTabSz="577850">
            <a:lnSpc>
              <a:spcPct val="90000"/>
            </a:lnSpc>
            <a:spcBef>
              <a:spcPct val="0"/>
            </a:spcBef>
            <a:spcAft>
              <a:spcPct val="35000"/>
            </a:spcAft>
          </a:pPr>
          <a:endParaRPr lang="es-CL" sz="1300" b="1" kern="1200" dirty="0" smtClean="0">
            <a:solidFill>
              <a:schemeClr val="tx1">
                <a:lumMod val="95000"/>
                <a:lumOff val="5000"/>
              </a:schemeClr>
            </a:solidFill>
          </a:endParaRPr>
        </a:p>
        <a:p>
          <a:pPr lvl="0" algn="ctr" defTabSz="577850">
            <a:lnSpc>
              <a:spcPct val="90000"/>
            </a:lnSpc>
            <a:spcBef>
              <a:spcPct val="0"/>
            </a:spcBef>
            <a:spcAft>
              <a:spcPct val="35000"/>
            </a:spcAft>
          </a:pPr>
          <a:endParaRPr lang="es-CL" sz="1300" b="1" kern="1200" dirty="0" smtClean="0">
            <a:solidFill>
              <a:schemeClr val="tx1">
                <a:lumMod val="95000"/>
                <a:lumOff val="5000"/>
              </a:schemeClr>
            </a:solidFill>
          </a:endParaRPr>
        </a:p>
        <a:p>
          <a:pPr lvl="0" algn="ctr" defTabSz="577850">
            <a:lnSpc>
              <a:spcPct val="90000"/>
            </a:lnSpc>
            <a:spcBef>
              <a:spcPct val="0"/>
            </a:spcBef>
            <a:spcAft>
              <a:spcPct val="35000"/>
            </a:spcAft>
          </a:pPr>
          <a:endParaRPr lang="es-CL" sz="1300" b="1" kern="1200" dirty="0" smtClean="0">
            <a:solidFill>
              <a:schemeClr val="tx1">
                <a:lumMod val="95000"/>
                <a:lumOff val="5000"/>
              </a:schemeClr>
            </a:solidFill>
          </a:endParaRPr>
        </a:p>
        <a:p>
          <a:pPr lvl="0" algn="ctr" defTabSz="577850">
            <a:lnSpc>
              <a:spcPct val="90000"/>
            </a:lnSpc>
            <a:spcBef>
              <a:spcPct val="0"/>
            </a:spcBef>
            <a:spcAft>
              <a:spcPct val="35000"/>
            </a:spcAft>
          </a:pPr>
          <a:endParaRPr lang="es-CL" sz="1300" b="1" kern="1200" dirty="0" smtClean="0">
            <a:solidFill>
              <a:schemeClr val="tx1">
                <a:lumMod val="95000"/>
                <a:lumOff val="5000"/>
              </a:schemeClr>
            </a:solidFill>
          </a:endParaRPr>
        </a:p>
        <a:p>
          <a:pPr lvl="0" algn="ctr" defTabSz="577850">
            <a:lnSpc>
              <a:spcPct val="90000"/>
            </a:lnSpc>
            <a:spcBef>
              <a:spcPct val="0"/>
            </a:spcBef>
            <a:spcAft>
              <a:spcPct val="35000"/>
            </a:spcAft>
          </a:pPr>
          <a:endParaRPr lang="es-CL" sz="1300" b="1" kern="1200" dirty="0">
            <a:solidFill>
              <a:schemeClr val="tx1">
                <a:lumMod val="95000"/>
                <a:lumOff val="5000"/>
              </a:schemeClr>
            </a:solidFill>
          </a:endParaRPr>
        </a:p>
      </dsp:txBody>
      <dsp:txXfrm>
        <a:off x="5289865" y="3078648"/>
        <a:ext cx="3205979" cy="1923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EE9D3-B13E-4AE3-BB78-FF8892A05EBB}">
      <dsp:nvSpPr>
        <dsp:cNvPr id="0" name=""/>
        <dsp:cNvSpPr/>
      </dsp:nvSpPr>
      <dsp:spPr>
        <a:xfrm>
          <a:off x="796" y="524960"/>
          <a:ext cx="3104945" cy="1862967"/>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ctr" defTabSz="1200150">
            <a:lnSpc>
              <a:spcPct val="90000"/>
            </a:lnSpc>
            <a:spcBef>
              <a:spcPct val="0"/>
            </a:spcBef>
            <a:spcAft>
              <a:spcPct val="35000"/>
            </a:spcAft>
          </a:pPr>
          <a:r>
            <a:rPr lang="es-CL" sz="2700" kern="1200" dirty="0" smtClean="0"/>
            <a:t>Programa Liceos de Educación Media  Técnico Profesional </a:t>
          </a:r>
          <a:endParaRPr lang="es-CL" sz="2700" kern="1200" dirty="0"/>
        </a:p>
      </dsp:txBody>
      <dsp:txXfrm>
        <a:off x="796" y="524960"/>
        <a:ext cx="3104945" cy="1862967"/>
      </dsp:txXfrm>
    </dsp:sp>
    <dsp:sp modelId="{1FF10D78-C9D6-4A84-B232-9D437B0D4B8D}">
      <dsp:nvSpPr>
        <dsp:cNvPr id="0" name=""/>
        <dsp:cNvSpPr/>
      </dsp:nvSpPr>
      <dsp:spPr>
        <a:xfrm>
          <a:off x="3416236" y="524960"/>
          <a:ext cx="3104945" cy="1862967"/>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L" sz="2700" kern="1200" dirty="0" smtClean="0"/>
            <a:t>Programa Continuidad de Estudios</a:t>
          </a:r>
        </a:p>
        <a:p>
          <a:pPr lvl="0" algn="ctr" defTabSz="1200150">
            <a:lnSpc>
              <a:spcPct val="90000"/>
            </a:lnSpc>
            <a:spcBef>
              <a:spcPct val="0"/>
            </a:spcBef>
            <a:spcAft>
              <a:spcPct val="35000"/>
            </a:spcAft>
          </a:pPr>
          <a:endParaRPr lang="es-CL" sz="2700" kern="1200" dirty="0"/>
        </a:p>
      </dsp:txBody>
      <dsp:txXfrm>
        <a:off x="3416236" y="524960"/>
        <a:ext cx="3104945" cy="1862967"/>
      </dsp:txXfrm>
    </dsp:sp>
    <dsp:sp modelId="{475B2661-1CD0-4761-A7B1-15A975B6AA32}">
      <dsp:nvSpPr>
        <dsp:cNvPr id="0" name=""/>
        <dsp:cNvSpPr/>
      </dsp:nvSpPr>
      <dsp:spPr>
        <a:xfrm>
          <a:off x="796" y="2698422"/>
          <a:ext cx="3104945" cy="1862967"/>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ctr" defTabSz="1200150">
            <a:lnSpc>
              <a:spcPct val="90000"/>
            </a:lnSpc>
            <a:spcBef>
              <a:spcPct val="0"/>
            </a:spcBef>
            <a:spcAft>
              <a:spcPct val="35000"/>
            </a:spcAft>
          </a:pPr>
          <a:r>
            <a:rPr lang="es-CL" sz="2700" kern="1200" dirty="0" smtClean="0"/>
            <a:t>Programa Aprendices</a:t>
          </a:r>
          <a:endParaRPr lang="es-CL" sz="2700" kern="1200" dirty="0"/>
        </a:p>
      </dsp:txBody>
      <dsp:txXfrm>
        <a:off x="796" y="2698422"/>
        <a:ext cx="3104945" cy="1862967"/>
      </dsp:txXfrm>
    </dsp:sp>
    <dsp:sp modelId="{BE932D0F-4BF5-4544-8C1B-FFDF78D098EA}">
      <dsp:nvSpPr>
        <dsp:cNvPr id="0" name=""/>
        <dsp:cNvSpPr/>
      </dsp:nvSpPr>
      <dsp:spPr>
        <a:xfrm>
          <a:off x="3416236" y="2698422"/>
          <a:ext cx="3104945" cy="1862967"/>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L" sz="2700" kern="1200" dirty="0" smtClean="0"/>
            <a:t>Programa Capacitación en Oficios </a:t>
          </a:r>
          <a:endParaRPr lang="es-CL" sz="2700" kern="1200" dirty="0"/>
        </a:p>
      </dsp:txBody>
      <dsp:txXfrm>
        <a:off x="3416236" y="2698422"/>
        <a:ext cx="3104945" cy="1862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5C136-A0EE-4836-B93F-9691B6BAFBA4}">
      <dsp:nvSpPr>
        <dsp:cNvPr id="0" name=""/>
        <dsp:cNvSpPr/>
      </dsp:nvSpPr>
      <dsp:spPr>
        <a:xfrm>
          <a:off x="0" y="983857"/>
          <a:ext cx="10379034" cy="403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A571C0-7E6E-4D90-B71D-F6E10BDC7EF4}">
      <dsp:nvSpPr>
        <dsp:cNvPr id="0" name=""/>
        <dsp:cNvSpPr/>
      </dsp:nvSpPr>
      <dsp:spPr>
        <a:xfrm>
          <a:off x="518951" y="747697"/>
          <a:ext cx="7265323" cy="4723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612" tIns="0" rIns="274612" bIns="0" numCol="1" spcCol="1270" anchor="ctr" anchorCtr="0">
          <a:noAutofit/>
        </a:bodyPr>
        <a:lstStyle/>
        <a:p>
          <a:pPr lvl="0" algn="l" defTabSz="711200">
            <a:lnSpc>
              <a:spcPct val="90000"/>
            </a:lnSpc>
            <a:spcBef>
              <a:spcPct val="0"/>
            </a:spcBef>
            <a:spcAft>
              <a:spcPct val="35000"/>
            </a:spcAft>
          </a:pPr>
          <a:r>
            <a:rPr lang="es-CL" sz="1600" b="1" kern="1200" dirty="0" smtClean="0"/>
            <a:t>Desarrollo de competencias técnicas y transversales</a:t>
          </a:r>
          <a:endParaRPr lang="es-CL" sz="1600" b="1" kern="1200" dirty="0"/>
        </a:p>
      </dsp:txBody>
      <dsp:txXfrm>
        <a:off x="542008" y="770754"/>
        <a:ext cx="7219209" cy="426206"/>
      </dsp:txXfrm>
    </dsp:sp>
    <dsp:sp modelId="{04BE226C-0E12-41B2-A246-C09BEAE98C1B}">
      <dsp:nvSpPr>
        <dsp:cNvPr id="0" name=""/>
        <dsp:cNvSpPr/>
      </dsp:nvSpPr>
      <dsp:spPr>
        <a:xfrm>
          <a:off x="0" y="1709617"/>
          <a:ext cx="10379034" cy="403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7551E8-C7A0-4274-879C-9A8F96A21568}">
      <dsp:nvSpPr>
        <dsp:cNvPr id="0" name=""/>
        <dsp:cNvSpPr/>
      </dsp:nvSpPr>
      <dsp:spPr>
        <a:xfrm>
          <a:off x="518951" y="1473457"/>
          <a:ext cx="7265323" cy="4723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612" tIns="0" rIns="274612" bIns="0" numCol="1" spcCol="1270" anchor="ctr" anchorCtr="0">
          <a:noAutofit/>
        </a:bodyPr>
        <a:lstStyle/>
        <a:p>
          <a:pPr lvl="0" algn="l" defTabSz="711200">
            <a:lnSpc>
              <a:spcPct val="90000"/>
            </a:lnSpc>
            <a:spcBef>
              <a:spcPct val="0"/>
            </a:spcBef>
            <a:spcAft>
              <a:spcPct val="35000"/>
            </a:spcAft>
          </a:pPr>
          <a:r>
            <a:rPr lang="es-CL" sz="1600" b="1" kern="1200" dirty="0" smtClean="0"/>
            <a:t>Articulación con otras políticas públicas (educación, protección social, etc.)  </a:t>
          </a:r>
          <a:endParaRPr lang="es-CL" sz="1600" b="1" kern="1200" dirty="0"/>
        </a:p>
      </dsp:txBody>
      <dsp:txXfrm>
        <a:off x="542008" y="1496514"/>
        <a:ext cx="7219209" cy="426206"/>
      </dsp:txXfrm>
    </dsp:sp>
    <dsp:sp modelId="{D94DCDB8-3815-4627-9426-F9C3C6D788BE}">
      <dsp:nvSpPr>
        <dsp:cNvPr id="0" name=""/>
        <dsp:cNvSpPr/>
      </dsp:nvSpPr>
      <dsp:spPr>
        <a:xfrm>
          <a:off x="0" y="2435377"/>
          <a:ext cx="10379034" cy="403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ECFA2F-FECD-46F4-9DD1-B8DD8B1CAA1F}">
      <dsp:nvSpPr>
        <dsp:cNvPr id="0" name=""/>
        <dsp:cNvSpPr/>
      </dsp:nvSpPr>
      <dsp:spPr>
        <a:xfrm>
          <a:off x="518951" y="2199217"/>
          <a:ext cx="7265323" cy="4723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612" tIns="0" rIns="274612" bIns="0" numCol="1" spcCol="1270" anchor="ctr" anchorCtr="0">
          <a:noAutofit/>
        </a:bodyPr>
        <a:lstStyle/>
        <a:p>
          <a:pPr lvl="0" algn="l" defTabSz="711200">
            <a:lnSpc>
              <a:spcPct val="90000"/>
            </a:lnSpc>
            <a:spcBef>
              <a:spcPct val="0"/>
            </a:spcBef>
            <a:spcAft>
              <a:spcPct val="35000"/>
            </a:spcAft>
          </a:pPr>
          <a:r>
            <a:rPr lang="es-CL" sz="1600" b="1" kern="1200" dirty="0" smtClean="0"/>
            <a:t>Experiencias formativas en situaciones de trabajo real</a:t>
          </a:r>
          <a:endParaRPr lang="es-CL" sz="1600" b="1" kern="1200" dirty="0"/>
        </a:p>
      </dsp:txBody>
      <dsp:txXfrm>
        <a:off x="542008" y="2222274"/>
        <a:ext cx="7219209" cy="426206"/>
      </dsp:txXfrm>
    </dsp:sp>
    <dsp:sp modelId="{E450D3B3-2C4F-45CE-B9FB-23BC957503EF}">
      <dsp:nvSpPr>
        <dsp:cNvPr id="0" name=""/>
        <dsp:cNvSpPr/>
      </dsp:nvSpPr>
      <dsp:spPr>
        <a:xfrm>
          <a:off x="0" y="3161137"/>
          <a:ext cx="10379034" cy="403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AB6B06-18DE-4129-BC5C-2DA4BEB37C9E}">
      <dsp:nvSpPr>
        <dsp:cNvPr id="0" name=""/>
        <dsp:cNvSpPr/>
      </dsp:nvSpPr>
      <dsp:spPr>
        <a:xfrm>
          <a:off x="518951" y="2924977"/>
          <a:ext cx="7265323" cy="4723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612" tIns="0" rIns="274612" bIns="0" numCol="1" spcCol="1270" anchor="ctr" anchorCtr="0">
          <a:noAutofit/>
        </a:bodyPr>
        <a:lstStyle/>
        <a:p>
          <a:pPr lvl="0" algn="l" defTabSz="711200">
            <a:lnSpc>
              <a:spcPct val="90000"/>
            </a:lnSpc>
            <a:spcBef>
              <a:spcPct val="0"/>
            </a:spcBef>
            <a:spcAft>
              <a:spcPct val="35000"/>
            </a:spcAft>
          </a:pPr>
          <a:r>
            <a:rPr lang="es-CL" sz="1600" b="1" kern="1200" dirty="0" smtClean="0"/>
            <a:t>Orientación sociolaboral fundada en una apreciación realista del contexto</a:t>
          </a:r>
          <a:endParaRPr lang="es-CL" sz="1600" b="1" kern="1200" dirty="0"/>
        </a:p>
      </dsp:txBody>
      <dsp:txXfrm>
        <a:off x="542008" y="2948034"/>
        <a:ext cx="7219209" cy="426206"/>
      </dsp:txXfrm>
    </dsp:sp>
    <dsp:sp modelId="{5BEC4FA4-FC5A-46E4-98BC-CDE49FC4B1B6}">
      <dsp:nvSpPr>
        <dsp:cNvPr id="0" name=""/>
        <dsp:cNvSpPr/>
      </dsp:nvSpPr>
      <dsp:spPr>
        <a:xfrm>
          <a:off x="0" y="3886897"/>
          <a:ext cx="10379034" cy="403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2A8BF-31C6-405F-9CAA-5E92A6D18ECC}">
      <dsp:nvSpPr>
        <dsp:cNvPr id="0" name=""/>
        <dsp:cNvSpPr/>
      </dsp:nvSpPr>
      <dsp:spPr>
        <a:xfrm>
          <a:off x="518951" y="3650737"/>
          <a:ext cx="7265323" cy="4723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612" tIns="0" rIns="274612" bIns="0" numCol="1" spcCol="1270" anchor="ctr" anchorCtr="0">
          <a:noAutofit/>
        </a:bodyPr>
        <a:lstStyle/>
        <a:p>
          <a:pPr lvl="0" algn="l" defTabSz="711200">
            <a:lnSpc>
              <a:spcPct val="90000"/>
            </a:lnSpc>
            <a:spcBef>
              <a:spcPct val="0"/>
            </a:spcBef>
            <a:spcAft>
              <a:spcPct val="35000"/>
            </a:spcAft>
          </a:pPr>
          <a:r>
            <a:rPr lang="es-CL" sz="1600" b="1" kern="1200" dirty="0" smtClean="0"/>
            <a:t>Desarrollo de rutas formativas </a:t>
          </a:r>
          <a:endParaRPr lang="es-CL" sz="1600" b="1" kern="1200" dirty="0"/>
        </a:p>
      </dsp:txBody>
      <dsp:txXfrm>
        <a:off x="542008" y="3673794"/>
        <a:ext cx="7219209" cy="426206"/>
      </dsp:txXfrm>
    </dsp:sp>
    <dsp:sp modelId="{3F904B34-2761-4E1B-B6CA-31E3BF665404}">
      <dsp:nvSpPr>
        <dsp:cNvPr id="0" name=""/>
        <dsp:cNvSpPr/>
      </dsp:nvSpPr>
      <dsp:spPr>
        <a:xfrm>
          <a:off x="0" y="4612657"/>
          <a:ext cx="10379034" cy="403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27A35-9C9E-42DA-86A0-3590C4C0D8A3}">
      <dsp:nvSpPr>
        <dsp:cNvPr id="0" name=""/>
        <dsp:cNvSpPr/>
      </dsp:nvSpPr>
      <dsp:spPr>
        <a:xfrm>
          <a:off x="518951" y="4376497"/>
          <a:ext cx="7265323" cy="4723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612" tIns="0" rIns="274612" bIns="0" numCol="1" spcCol="1270" anchor="ctr" anchorCtr="0">
          <a:noAutofit/>
        </a:bodyPr>
        <a:lstStyle/>
        <a:p>
          <a:pPr lvl="0" algn="l" defTabSz="711200">
            <a:lnSpc>
              <a:spcPct val="90000"/>
            </a:lnSpc>
            <a:spcBef>
              <a:spcPct val="0"/>
            </a:spcBef>
            <a:spcAft>
              <a:spcPct val="35000"/>
            </a:spcAft>
          </a:pPr>
          <a:r>
            <a:rPr lang="es-CL" sz="1600" b="1" kern="1200" dirty="0" smtClean="0"/>
            <a:t>Procesos de intermediación laboral </a:t>
          </a:r>
          <a:endParaRPr lang="es-CL" sz="1600" b="1" kern="1200" dirty="0"/>
        </a:p>
      </dsp:txBody>
      <dsp:txXfrm>
        <a:off x="542008" y="4399554"/>
        <a:ext cx="7219209"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7E33C-6C9E-4341-B438-B3D5A4680E78}" type="datetimeFigureOut">
              <a:rPr lang="es-ES" smtClean="0"/>
              <a:t>30/07/2018</a:t>
            </a:fld>
            <a:endParaRPr lang="es-ES"/>
          </a:p>
        </p:txBody>
      </p:sp>
      <p:sp>
        <p:nvSpPr>
          <p:cNvPr id="4" name="Marcador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47520-7E81-D74F-98BC-90BAD165B97A}" type="slidenum">
              <a:rPr lang="es-ES" smtClean="0"/>
              <a:t>‹Nº›</a:t>
            </a:fld>
            <a:endParaRPr lang="es-ES"/>
          </a:p>
        </p:txBody>
      </p:sp>
    </p:spTree>
    <p:extLst>
      <p:ext uri="{BB962C8B-B14F-4D97-AF65-F5344CB8AC3E}">
        <p14:creationId xmlns:p14="http://schemas.microsoft.com/office/powerpoint/2010/main" val="600393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E947520-7E81-D74F-98BC-90BAD165B97A}" type="slidenum">
              <a:rPr lang="es-ES" smtClean="0"/>
              <a:t>1</a:t>
            </a:fld>
            <a:endParaRPr lang="es-ES"/>
          </a:p>
        </p:txBody>
      </p:sp>
    </p:spTree>
    <p:extLst>
      <p:ext uri="{BB962C8B-B14F-4D97-AF65-F5344CB8AC3E}">
        <p14:creationId xmlns:p14="http://schemas.microsoft.com/office/powerpoint/2010/main" val="325390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bg1">
                    <a:lumMod val="95000"/>
                  </a:schemeClr>
                </a:solidFill>
              </a:rPr>
              <a:t>(Logo </a:t>
            </a:r>
            <a:r>
              <a:rPr lang="en-US" dirty="0" smtClean="0">
                <a:solidFill>
                  <a:schemeClr val="bg1">
                    <a:lumMod val="95000"/>
                  </a:schemeClr>
                </a:solidFill>
              </a:rPr>
              <a:t>BLANCO </a:t>
            </a:r>
            <a:r>
              <a:rPr lang="en-US" kern="1200" dirty="0" err="1" smtClean="0">
                <a:solidFill>
                  <a:schemeClr val="bg1">
                    <a:lumMod val="95000"/>
                  </a:schemeClr>
                </a:solidFill>
              </a:rPr>
              <a:t>por</a:t>
            </a:r>
            <a:r>
              <a:rPr lang="en-US" kern="1200" dirty="0" smtClean="0">
                <a:solidFill>
                  <a:schemeClr val="bg1">
                    <a:lumMod val="95000"/>
                  </a:schemeClr>
                </a:solidFill>
              </a:rPr>
              <a:t> </a:t>
            </a:r>
            <a:r>
              <a:rPr lang="en-US" kern="1200" dirty="0" err="1" smtClean="0">
                <a:solidFill>
                  <a:schemeClr val="bg1">
                    <a:lumMod val="95000"/>
                  </a:schemeClr>
                </a:solidFill>
              </a:rPr>
              <a:t>Ministerio</a:t>
            </a:r>
            <a:r>
              <a:rPr lang="en-US" dirty="0" smtClean="0">
                <a:solidFill>
                  <a:schemeClr val="bg1">
                    <a:lumMod val="95000"/>
                  </a:schemeClr>
                </a:solidFill>
              </a:rPr>
              <a:t> </a:t>
            </a:r>
            <a:r>
              <a:rPr lang="en-US" dirty="0" err="1" smtClean="0">
                <a:solidFill>
                  <a:schemeClr val="bg1">
                    <a:lumMod val="95000"/>
                  </a:schemeClr>
                </a:solidFill>
              </a:rPr>
              <a:t>dependiendo</a:t>
            </a:r>
            <a:r>
              <a:rPr lang="en-US" dirty="0" smtClean="0">
                <a:solidFill>
                  <a:schemeClr val="bg1">
                    <a:lumMod val="95000"/>
                  </a:schemeClr>
                </a:solidFill>
              </a:rPr>
              <a:t> de </a:t>
            </a:r>
            <a:r>
              <a:rPr lang="en-US" dirty="0" err="1" smtClean="0">
                <a:solidFill>
                  <a:schemeClr val="bg1">
                    <a:lumMod val="95000"/>
                  </a:schemeClr>
                </a:solidFill>
              </a:rPr>
              <a:t>cada</a:t>
            </a:r>
            <a:r>
              <a:rPr lang="en-US" dirty="0" smtClean="0">
                <a:solidFill>
                  <a:schemeClr val="bg1">
                    <a:lumMod val="95000"/>
                  </a:schemeClr>
                </a:solidFill>
              </a:rPr>
              <a:t> </a:t>
            </a:r>
            <a:r>
              <a:rPr lang="en-US" dirty="0" err="1" smtClean="0">
                <a:solidFill>
                  <a:schemeClr val="bg1">
                    <a:lumMod val="95000"/>
                  </a:schemeClr>
                </a:solidFill>
              </a:rPr>
              <a:t>presentación</a:t>
            </a:r>
            <a:r>
              <a:rPr lang="en-US" dirty="0" smtClean="0">
                <a:solidFill>
                  <a:schemeClr val="bg1">
                    <a:lumMod val="95000"/>
                  </a:schemeClr>
                </a:solidFill>
              </a:rPr>
              <a:t> </a:t>
            </a:r>
            <a:r>
              <a:rPr lang="en-US" kern="1200" dirty="0" err="1" smtClean="0">
                <a:solidFill>
                  <a:schemeClr val="bg1">
                    <a:lumMod val="95000"/>
                  </a:schemeClr>
                </a:solidFill>
              </a:rPr>
              <a:t>Centrado</a:t>
            </a:r>
            <a:r>
              <a:rPr lang="en-US" kern="1200" dirty="0" smtClean="0">
                <a:solidFill>
                  <a:schemeClr val="bg1">
                    <a:lumMod val="95000"/>
                  </a:schemeClr>
                </a:solidFill>
              </a:rPr>
              <a:t>, .PNG)</a:t>
            </a:r>
          </a:p>
          <a:p>
            <a:endParaRPr lang="es-ES" dirty="0"/>
          </a:p>
        </p:txBody>
      </p:sp>
      <p:sp>
        <p:nvSpPr>
          <p:cNvPr id="4" name="Marcador de número de diapositiva 3"/>
          <p:cNvSpPr>
            <a:spLocks noGrp="1"/>
          </p:cNvSpPr>
          <p:nvPr>
            <p:ph type="sldNum" sz="quarter" idx="10"/>
          </p:nvPr>
        </p:nvSpPr>
        <p:spPr/>
        <p:txBody>
          <a:bodyPr/>
          <a:lstStyle/>
          <a:p>
            <a:fld id="{6E947520-7E81-D74F-98BC-90BAD165B97A}" type="slidenum">
              <a:rPr lang="es-ES" smtClean="0"/>
              <a:t>11</a:t>
            </a:fld>
            <a:endParaRPr lang="es-ES"/>
          </a:p>
        </p:txBody>
      </p:sp>
    </p:spTree>
    <p:extLst>
      <p:ext uri="{BB962C8B-B14F-4D97-AF65-F5344CB8AC3E}">
        <p14:creationId xmlns:p14="http://schemas.microsoft.com/office/powerpoint/2010/main" val="379523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163" y="2130427"/>
            <a:ext cx="10360501"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14751" indent="0" algn="ctr">
              <a:buNone/>
              <a:defRPr>
                <a:solidFill>
                  <a:schemeClr val="tx1">
                    <a:tint val="75000"/>
                  </a:schemeClr>
                </a:solidFill>
              </a:defRPr>
            </a:lvl2pPr>
            <a:lvl3pPr marL="1229502" indent="0" algn="ctr">
              <a:buNone/>
              <a:defRPr>
                <a:solidFill>
                  <a:schemeClr val="tx1">
                    <a:tint val="75000"/>
                  </a:schemeClr>
                </a:solidFill>
              </a:defRPr>
            </a:lvl3pPr>
            <a:lvl4pPr marL="1844253" indent="0" algn="ctr">
              <a:buNone/>
              <a:defRPr>
                <a:solidFill>
                  <a:schemeClr val="tx1">
                    <a:tint val="75000"/>
                  </a:schemeClr>
                </a:solidFill>
              </a:defRPr>
            </a:lvl4pPr>
            <a:lvl5pPr marL="2459004" indent="0" algn="ctr">
              <a:buNone/>
              <a:defRPr>
                <a:solidFill>
                  <a:schemeClr val="tx1">
                    <a:tint val="75000"/>
                  </a:schemeClr>
                </a:solidFill>
              </a:defRPr>
            </a:lvl5pPr>
            <a:lvl6pPr marL="3073756" indent="0" algn="ctr">
              <a:buNone/>
              <a:defRPr>
                <a:solidFill>
                  <a:schemeClr val="tx1">
                    <a:tint val="75000"/>
                  </a:schemeClr>
                </a:solidFill>
              </a:defRPr>
            </a:lvl6pPr>
            <a:lvl7pPr marL="3688507" indent="0" algn="ctr">
              <a:buNone/>
              <a:defRPr>
                <a:solidFill>
                  <a:schemeClr val="tx1">
                    <a:tint val="75000"/>
                  </a:schemeClr>
                </a:solidFill>
              </a:defRPr>
            </a:lvl7pPr>
            <a:lvl8pPr marL="4303258" indent="0" algn="ctr">
              <a:buNone/>
              <a:defRPr>
                <a:solidFill>
                  <a:schemeClr val="tx1">
                    <a:tint val="75000"/>
                  </a:schemeClr>
                </a:solidFill>
              </a:defRPr>
            </a:lvl8pPr>
            <a:lvl9pPr marL="4918009"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916DE2A-52CF-B048-89B3-A4767B09122D}" type="datetimeFigureOut">
              <a:rPr lang="es-ES" smtClean="0"/>
              <a:t>30/07/2018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105794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916DE2A-52CF-B048-89B3-A4767B09122D}" type="datetimeFigureOut">
              <a:rPr lang="es-ES" smtClean="0"/>
              <a:t>30/07/2018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38499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8" y="274640"/>
            <a:ext cx="2742486"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609441" y="274640"/>
            <a:ext cx="802431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916DE2A-52CF-B048-89B3-A4767B09122D}" type="datetimeFigureOut">
              <a:rPr lang="es-ES" smtClean="0"/>
              <a:t>30/07/2018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177683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541726" y="2773681"/>
            <a:ext cx="11105374"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8" name="Marcador de contenido 12"/>
          <p:cNvSpPr>
            <a:spLocks noGrp="1"/>
          </p:cNvSpPr>
          <p:nvPr>
            <p:ph sz="quarter" idx="12" hasCustomPrompt="1"/>
          </p:nvPr>
        </p:nvSpPr>
        <p:spPr>
          <a:xfrm>
            <a:off x="541726" y="1066801"/>
            <a:ext cx="11105374"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9" name="Marcador de contenido 12"/>
          <p:cNvSpPr>
            <a:spLocks noGrp="1"/>
          </p:cNvSpPr>
          <p:nvPr>
            <p:ph sz="quarter" idx="13" hasCustomPrompt="1"/>
          </p:nvPr>
        </p:nvSpPr>
        <p:spPr>
          <a:xfrm>
            <a:off x="541726" y="1966784"/>
            <a:ext cx="11105374"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727" y="0"/>
            <a:ext cx="2708627" cy="177800"/>
          </a:xfrm>
          <a:prstGeom prst="rect">
            <a:avLst/>
          </a:prstGeom>
        </p:spPr>
      </p:pic>
    </p:spTree>
    <p:extLst>
      <p:ext uri="{BB962C8B-B14F-4D97-AF65-F5344CB8AC3E}">
        <p14:creationId xmlns:p14="http://schemas.microsoft.com/office/powerpoint/2010/main" val="126755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8526" y="3035300"/>
            <a:ext cx="7008573"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dos columnas de texto. </a:t>
            </a:r>
            <a:r>
              <a:rPr lang="es-ES_tradnl" dirty="0" err="1" smtClean="0"/>
              <a:t>Verdana</a:t>
            </a:r>
            <a:r>
              <a:rPr lang="es-ES_tradnl" dirty="0" smtClean="0"/>
              <a:t> 15pt. </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a:t>
            </a:r>
          </a:p>
          <a:p>
            <a:pPr lvl="0"/>
            <a:r>
              <a:rPr lang="es-ES_tradnl" dirty="0" smtClean="0"/>
              <a:t> </a:t>
            </a:r>
          </a:p>
        </p:txBody>
      </p:sp>
      <p:sp>
        <p:nvSpPr>
          <p:cNvPr id="7" name="Marcador de contenido 12"/>
          <p:cNvSpPr>
            <a:spLocks noGrp="1"/>
          </p:cNvSpPr>
          <p:nvPr>
            <p:ph sz="quarter" idx="12" hasCustomPrompt="1"/>
          </p:nvPr>
        </p:nvSpPr>
        <p:spPr>
          <a:xfrm>
            <a:off x="4638525" y="1066801"/>
            <a:ext cx="7008574"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8" name="Marcador de contenido 12"/>
          <p:cNvSpPr>
            <a:spLocks noGrp="1"/>
          </p:cNvSpPr>
          <p:nvPr>
            <p:ph sz="quarter" idx="13" hasCustomPrompt="1"/>
          </p:nvPr>
        </p:nvSpPr>
        <p:spPr>
          <a:xfrm>
            <a:off x="4638525" y="2184400"/>
            <a:ext cx="7008574"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727" y="0"/>
            <a:ext cx="2708627" cy="177800"/>
          </a:xfrm>
          <a:prstGeom prst="rect">
            <a:avLst/>
          </a:prstGeom>
        </p:spPr>
      </p:pic>
    </p:spTree>
    <p:extLst>
      <p:ext uri="{BB962C8B-B14F-4D97-AF65-F5344CB8AC3E}">
        <p14:creationId xmlns:p14="http://schemas.microsoft.com/office/powerpoint/2010/main" val="71433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916DE2A-52CF-B048-89B3-A4767B09122D}" type="datetimeFigureOut">
              <a:rPr lang="es-ES" smtClean="0"/>
              <a:t>30/07/2018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303903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2834" y="4406903"/>
            <a:ext cx="10360501" cy="1362074"/>
          </a:xfrm>
        </p:spPr>
        <p:txBody>
          <a:bodyPr anchor="t"/>
          <a:lstStyle>
            <a:lvl1pPr algn="l">
              <a:defRPr sz="5400" b="1" cap="all"/>
            </a:lvl1pPr>
          </a:lstStyle>
          <a:p>
            <a:r>
              <a:rPr lang="es-ES_tradnl" smtClean="0"/>
              <a:t>Clic para editar título</a:t>
            </a:r>
            <a:endParaRPr lang="es-ES"/>
          </a:p>
        </p:txBody>
      </p:sp>
      <p:sp>
        <p:nvSpPr>
          <p:cNvPr id="3" name="Marcador de texto 2"/>
          <p:cNvSpPr>
            <a:spLocks noGrp="1"/>
          </p:cNvSpPr>
          <p:nvPr>
            <p:ph type="body" idx="1"/>
          </p:nvPr>
        </p:nvSpPr>
        <p:spPr>
          <a:xfrm>
            <a:off x="962834" y="2906714"/>
            <a:ext cx="10360501" cy="1500186"/>
          </a:xfrm>
        </p:spPr>
        <p:txBody>
          <a:bodyPr anchor="b"/>
          <a:lstStyle>
            <a:lvl1pPr marL="0" indent="0">
              <a:buNone/>
              <a:defRPr sz="2700">
                <a:solidFill>
                  <a:schemeClr val="tx1">
                    <a:tint val="75000"/>
                  </a:schemeClr>
                </a:solidFill>
              </a:defRPr>
            </a:lvl1pPr>
            <a:lvl2pPr marL="614751" indent="0">
              <a:buNone/>
              <a:defRPr sz="2400">
                <a:solidFill>
                  <a:schemeClr val="tx1">
                    <a:tint val="75000"/>
                  </a:schemeClr>
                </a:solidFill>
              </a:defRPr>
            </a:lvl2pPr>
            <a:lvl3pPr marL="1229502" indent="0">
              <a:buNone/>
              <a:defRPr sz="2200">
                <a:solidFill>
                  <a:schemeClr val="tx1">
                    <a:tint val="75000"/>
                  </a:schemeClr>
                </a:solidFill>
              </a:defRPr>
            </a:lvl3pPr>
            <a:lvl4pPr marL="1844253" indent="0">
              <a:buNone/>
              <a:defRPr sz="1900">
                <a:solidFill>
                  <a:schemeClr val="tx1">
                    <a:tint val="75000"/>
                  </a:schemeClr>
                </a:solidFill>
              </a:defRPr>
            </a:lvl4pPr>
            <a:lvl5pPr marL="2459004" indent="0">
              <a:buNone/>
              <a:defRPr sz="1900">
                <a:solidFill>
                  <a:schemeClr val="tx1">
                    <a:tint val="75000"/>
                  </a:schemeClr>
                </a:solidFill>
              </a:defRPr>
            </a:lvl5pPr>
            <a:lvl6pPr marL="3073756" indent="0">
              <a:buNone/>
              <a:defRPr sz="1900">
                <a:solidFill>
                  <a:schemeClr val="tx1">
                    <a:tint val="75000"/>
                  </a:schemeClr>
                </a:solidFill>
              </a:defRPr>
            </a:lvl6pPr>
            <a:lvl7pPr marL="3688507" indent="0">
              <a:buNone/>
              <a:defRPr sz="1900">
                <a:solidFill>
                  <a:schemeClr val="tx1">
                    <a:tint val="75000"/>
                  </a:schemeClr>
                </a:solidFill>
              </a:defRPr>
            </a:lvl7pPr>
            <a:lvl8pPr marL="4303258" indent="0">
              <a:buNone/>
              <a:defRPr sz="1900">
                <a:solidFill>
                  <a:schemeClr val="tx1">
                    <a:tint val="75000"/>
                  </a:schemeClr>
                </a:solidFill>
              </a:defRPr>
            </a:lvl8pPr>
            <a:lvl9pPr marL="4918009" indent="0">
              <a:buNone/>
              <a:defRPr sz="19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916DE2A-52CF-B048-89B3-A4767B09122D}" type="datetimeFigureOut">
              <a:rPr lang="es-ES" smtClean="0"/>
              <a:t>30/07/2018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65611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609441" y="1600202"/>
            <a:ext cx="5383398"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6195986" y="1600202"/>
            <a:ext cx="5383398"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916DE2A-52CF-B048-89B3-A4767B09122D}" type="datetimeFigureOut">
              <a:rPr lang="es-ES" smtClean="0"/>
              <a:t>30/07/2018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419815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609441" y="1535114"/>
            <a:ext cx="5385514" cy="639762"/>
          </a:xfrm>
        </p:spPr>
        <p:txBody>
          <a:bodyPr anchor="b"/>
          <a:lstStyle>
            <a:lvl1pPr marL="0" indent="0">
              <a:buNone/>
              <a:defRPr sz="3200" b="1"/>
            </a:lvl1pPr>
            <a:lvl2pPr marL="614751" indent="0">
              <a:buNone/>
              <a:defRPr sz="2700" b="1"/>
            </a:lvl2pPr>
            <a:lvl3pPr marL="1229502" indent="0">
              <a:buNone/>
              <a:defRPr sz="2400" b="1"/>
            </a:lvl3pPr>
            <a:lvl4pPr marL="1844253" indent="0">
              <a:buNone/>
              <a:defRPr sz="2200" b="1"/>
            </a:lvl4pPr>
            <a:lvl5pPr marL="2459004" indent="0">
              <a:buNone/>
              <a:defRPr sz="2200" b="1"/>
            </a:lvl5pPr>
            <a:lvl6pPr marL="3073756" indent="0">
              <a:buNone/>
              <a:defRPr sz="2200" b="1"/>
            </a:lvl6pPr>
            <a:lvl7pPr marL="3688507" indent="0">
              <a:buNone/>
              <a:defRPr sz="2200" b="1"/>
            </a:lvl7pPr>
            <a:lvl8pPr marL="4303258" indent="0">
              <a:buNone/>
              <a:defRPr sz="2200" b="1"/>
            </a:lvl8pPr>
            <a:lvl9pPr marL="4918009" indent="0">
              <a:buNone/>
              <a:defRPr sz="22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6191756" y="1535114"/>
            <a:ext cx="5387630" cy="639762"/>
          </a:xfrm>
        </p:spPr>
        <p:txBody>
          <a:bodyPr anchor="b"/>
          <a:lstStyle>
            <a:lvl1pPr marL="0" indent="0">
              <a:buNone/>
              <a:defRPr sz="3200" b="1"/>
            </a:lvl1pPr>
            <a:lvl2pPr marL="614751" indent="0">
              <a:buNone/>
              <a:defRPr sz="2700" b="1"/>
            </a:lvl2pPr>
            <a:lvl3pPr marL="1229502" indent="0">
              <a:buNone/>
              <a:defRPr sz="2400" b="1"/>
            </a:lvl3pPr>
            <a:lvl4pPr marL="1844253" indent="0">
              <a:buNone/>
              <a:defRPr sz="2200" b="1"/>
            </a:lvl4pPr>
            <a:lvl5pPr marL="2459004" indent="0">
              <a:buNone/>
              <a:defRPr sz="2200" b="1"/>
            </a:lvl5pPr>
            <a:lvl6pPr marL="3073756" indent="0">
              <a:buNone/>
              <a:defRPr sz="2200" b="1"/>
            </a:lvl6pPr>
            <a:lvl7pPr marL="3688507" indent="0">
              <a:buNone/>
              <a:defRPr sz="2200" b="1"/>
            </a:lvl7pPr>
            <a:lvl8pPr marL="4303258" indent="0">
              <a:buNone/>
              <a:defRPr sz="2200" b="1"/>
            </a:lvl8pPr>
            <a:lvl9pPr marL="4918009" indent="0">
              <a:buNone/>
              <a:defRPr sz="22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916DE2A-52CF-B048-89B3-A4767B09122D}" type="datetimeFigureOut">
              <a:rPr lang="es-ES" smtClean="0"/>
              <a:t>30/07/2018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35948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916DE2A-52CF-B048-89B3-A4767B09122D}" type="datetimeFigureOut">
              <a:rPr lang="es-ES" smtClean="0"/>
              <a:t>30/07/2018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107614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916DE2A-52CF-B048-89B3-A4767B09122D}" type="datetimeFigureOut">
              <a:rPr lang="es-ES" smtClean="0"/>
              <a:t>30/07/2018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70054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444" y="273049"/>
            <a:ext cx="4010039" cy="1162051"/>
          </a:xfrm>
        </p:spPr>
        <p:txBody>
          <a:bodyPr anchor="b"/>
          <a:lstStyle>
            <a:lvl1pPr algn="l">
              <a:defRPr sz="2700" b="1"/>
            </a:lvl1pPr>
          </a:lstStyle>
          <a:p>
            <a:r>
              <a:rPr lang="es-ES_tradnl" smtClean="0"/>
              <a:t>Clic para editar título</a:t>
            </a:r>
            <a:endParaRPr lang="es-ES"/>
          </a:p>
        </p:txBody>
      </p:sp>
      <p:sp>
        <p:nvSpPr>
          <p:cNvPr id="3" name="Marcador de contenido 2"/>
          <p:cNvSpPr>
            <a:spLocks noGrp="1"/>
          </p:cNvSpPr>
          <p:nvPr>
            <p:ph idx="1"/>
          </p:nvPr>
        </p:nvSpPr>
        <p:spPr>
          <a:xfrm>
            <a:off x="4765492" y="273051"/>
            <a:ext cx="6813892" cy="5853114"/>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609444" y="1435102"/>
            <a:ext cx="4010039" cy="4691063"/>
          </a:xfrm>
        </p:spPr>
        <p:txBody>
          <a:bodyPr/>
          <a:lstStyle>
            <a:lvl1pPr marL="0" indent="0">
              <a:buNone/>
              <a:defRPr sz="1900"/>
            </a:lvl1pPr>
            <a:lvl2pPr marL="614751" indent="0">
              <a:buNone/>
              <a:defRPr sz="1600"/>
            </a:lvl2pPr>
            <a:lvl3pPr marL="1229502" indent="0">
              <a:buNone/>
              <a:defRPr sz="1300"/>
            </a:lvl3pPr>
            <a:lvl4pPr marL="1844253" indent="0">
              <a:buNone/>
              <a:defRPr sz="1200"/>
            </a:lvl4pPr>
            <a:lvl5pPr marL="2459004" indent="0">
              <a:buNone/>
              <a:defRPr sz="1200"/>
            </a:lvl5pPr>
            <a:lvl6pPr marL="3073756" indent="0">
              <a:buNone/>
              <a:defRPr sz="1200"/>
            </a:lvl6pPr>
            <a:lvl7pPr marL="3688507" indent="0">
              <a:buNone/>
              <a:defRPr sz="1200"/>
            </a:lvl7pPr>
            <a:lvl8pPr marL="4303258" indent="0">
              <a:buNone/>
              <a:defRPr sz="1200"/>
            </a:lvl8pPr>
            <a:lvl9pPr marL="4918009" indent="0">
              <a:buNone/>
              <a:defRPr sz="12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916DE2A-52CF-B048-89B3-A4767B09122D}" type="datetimeFigureOut">
              <a:rPr lang="es-ES" smtClean="0"/>
              <a:t>30/07/2018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352806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096" y="4800600"/>
            <a:ext cx="7313295" cy="566738"/>
          </a:xfrm>
        </p:spPr>
        <p:txBody>
          <a:bodyPr anchor="b"/>
          <a:lstStyle>
            <a:lvl1pPr algn="l">
              <a:defRPr sz="27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2389096" y="612775"/>
            <a:ext cx="7313295" cy="4114800"/>
          </a:xfrm>
        </p:spPr>
        <p:txBody>
          <a:bodyPr/>
          <a:lstStyle>
            <a:lvl1pPr marL="0" indent="0">
              <a:buNone/>
              <a:defRPr sz="4300"/>
            </a:lvl1pPr>
            <a:lvl2pPr marL="614751" indent="0">
              <a:buNone/>
              <a:defRPr sz="3800"/>
            </a:lvl2pPr>
            <a:lvl3pPr marL="1229502" indent="0">
              <a:buNone/>
              <a:defRPr sz="3200"/>
            </a:lvl3pPr>
            <a:lvl4pPr marL="1844253" indent="0">
              <a:buNone/>
              <a:defRPr sz="2700"/>
            </a:lvl4pPr>
            <a:lvl5pPr marL="2459004" indent="0">
              <a:buNone/>
              <a:defRPr sz="2700"/>
            </a:lvl5pPr>
            <a:lvl6pPr marL="3073756" indent="0">
              <a:buNone/>
              <a:defRPr sz="2700"/>
            </a:lvl6pPr>
            <a:lvl7pPr marL="3688507" indent="0">
              <a:buNone/>
              <a:defRPr sz="2700"/>
            </a:lvl7pPr>
            <a:lvl8pPr marL="4303258" indent="0">
              <a:buNone/>
              <a:defRPr sz="2700"/>
            </a:lvl8pPr>
            <a:lvl9pPr marL="4918009" indent="0">
              <a:buNone/>
              <a:defRPr sz="2700"/>
            </a:lvl9pPr>
          </a:lstStyle>
          <a:p>
            <a:endParaRPr lang="es-ES"/>
          </a:p>
        </p:txBody>
      </p:sp>
      <p:sp>
        <p:nvSpPr>
          <p:cNvPr id="4" name="Marcador de texto 3"/>
          <p:cNvSpPr>
            <a:spLocks noGrp="1"/>
          </p:cNvSpPr>
          <p:nvPr>
            <p:ph type="body" sz="half" idx="2"/>
          </p:nvPr>
        </p:nvSpPr>
        <p:spPr>
          <a:xfrm>
            <a:off x="2389096" y="5367339"/>
            <a:ext cx="7313295" cy="804863"/>
          </a:xfrm>
        </p:spPr>
        <p:txBody>
          <a:bodyPr/>
          <a:lstStyle>
            <a:lvl1pPr marL="0" indent="0">
              <a:buNone/>
              <a:defRPr sz="1900"/>
            </a:lvl1pPr>
            <a:lvl2pPr marL="614751" indent="0">
              <a:buNone/>
              <a:defRPr sz="1600"/>
            </a:lvl2pPr>
            <a:lvl3pPr marL="1229502" indent="0">
              <a:buNone/>
              <a:defRPr sz="1300"/>
            </a:lvl3pPr>
            <a:lvl4pPr marL="1844253" indent="0">
              <a:buNone/>
              <a:defRPr sz="1200"/>
            </a:lvl4pPr>
            <a:lvl5pPr marL="2459004" indent="0">
              <a:buNone/>
              <a:defRPr sz="1200"/>
            </a:lvl5pPr>
            <a:lvl6pPr marL="3073756" indent="0">
              <a:buNone/>
              <a:defRPr sz="1200"/>
            </a:lvl6pPr>
            <a:lvl7pPr marL="3688507" indent="0">
              <a:buNone/>
              <a:defRPr sz="1200"/>
            </a:lvl7pPr>
            <a:lvl8pPr marL="4303258" indent="0">
              <a:buNone/>
              <a:defRPr sz="1200"/>
            </a:lvl8pPr>
            <a:lvl9pPr marL="4918009" indent="0">
              <a:buNone/>
              <a:defRPr sz="12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916DE2A-52CF-B048-89B3-A4767B09122D}" type="datetimeFigureOut">
              <a:rPr lang="es-ES" smtClean="0"/>
              <a:t>30/07/2018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39DE33B-29C3-A64D-9297-00A5A1600F58}" type="slidenum">
              <a:rPr lang="es-ES" smtClean="0"/>
              <a:t>‹Nº›</a:t>
            </a:fld>
            <a:endParaRPr lang="es-ES"/>
          </a:p>
        </p:txBody>
      </p:sp>
    </p:spTree>
    <p:extLst>
      <p:ext uri="{BB962C8B-B14F-4D97-AF65-F5344CB8AC3E}">
        <p14:creationId xmlns:p14="http://schemas.microsoft.com/office/powerpoint/2010/main" val="125005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442" y="274639"/>
            <a:ext cx="10969943" cy="1143000"/>
          </a:xfrm>
          <a:prstGeom prst="rect">
            <a:avLst/>
          </a:prstGeom>
        </p:spPr>
        <p:txBody>
          <a:bodyPr vert="horz" lIns="122950" tIns="61475" rIns="122950" bIns="61475"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609442" y="1600202"/>
            <a:ext cx="10969943" cy="4525963"/>
          </a:xfrm>
          <a:prstGeom prst="rect">
            <a:avLst/>
          </a:prstGeom>
        </p:spPr>
        <p:txBody>
          <a:bodyPr vert="horz" lIns="122950" tIns="61475" rIns="122950" bIns="61475"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609441" y="6356351"/>
            <a:ext cx="2844059" cy="365125"/>
          </a:xfrm>
          <a:prstGeom prst="rect">
            <a:avLst/>
          </a:prstGeom>
        </p:spPr>
        <p:txBody>
          <a:bodyPr vert="horz" lIns="122950" tIns="61475" rIns="122950" bIns="61475" rtlCol="0" anchor="ctr"/>
          <a:lstStyle>
            <a:lvl1pPr algn="l">
              <a:defRPr sz="1600">
                <a:solidFill>
                  <a:schemeClr val="tx1">
                    <a:tint val="75000"/>
                  </a:schemeClr>
                </a:solidFill>
              </a:defRPr>
            </a:lvl1pPr>
          </a:lstStyle>
          <a:p>
            <a:fld id="{E916DE2A-52CF-B048-89B3-A4767B09122D}" type="datetimeFigureOut">
              <a:rPr lang="es-ES" smtClean="0"/>
              <a:t>30/07/2018</a:t>
            </a:fld>
            <a:endParaRPr lang="es-ES"/>
          </a:p>
        </p:txBody>
      </p:sp>
      <p:sp>
        <p:nvSpPr>
          <p:cNvPr id="5" name="Marcador de pie de página 4"/>
          <p:cNvSpPr>
            <a:spLocks noGrp="1"/>
          </p:cNvSpPr>
          <p:nvPr>
            <p:ph type="ftr" sz="quarter" idx="3"/>
          </p:nvPr>
        </p:nvSpPr>
        <p:spPr>
          <a:xfrm>
            <a:off x="4164516" y="6356351"/>
            <a:ext cx="3859795" cy="365125"/>
          </a:xfrm>
          <a:prstGeom prst="rect">
            <a:avLst/>
          </a:prstGeom>
        </p:spPr>
        <p:txBody>
          <a:bodyPr vert="horz" lIns="122950" tIns="61475" rIns="122950" bIns="61475" rtlCol="0" anchor="ctr"/>
          <a:lstStyle>
            <a:lvl1pPr algn="ctr">
              <a:defRPr sz="16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5326" y="6356351"/>
            <a:ext cx="2844059" cy="365125"/>
          </a:xfrm>
          <a:prstGeom prst="rect">
            <a:avLst/>
          </a:prstGeom>
        </p:spPr>
        <p:txBody>
          <a:bodyPr vert="horz" lIns="122950" tIns="61475" rIns="122950" bIns="61475" rtlCol="0" anchor="ctr"/>
          <a:lstStyle>
            <a:lvl1pPr algn="r">
              <a:defRPr sz="1600">
                <a:solidFill>
                  <a:schemeClr val="tx1">
                    <a:tint val="75000"/>
                  </a:schemeClr>
                </a:solidFill>
              </a:defRPr>
            </a:lvl1pPr>
          </a:lstStyle>
          <a:p>
            <a:fld id="{339DE33B-29C3-A64D-9297-00A5A1600F58}" type="slidenum">
              <a:rPr lang="es-ES" smtClean="0"/>
              <a:t>‹Nº›</a:t>
            </a:fld>
            <a:endParaRPr lang="es-ES"/>
          </a:p>
        </p:txBody>
      </p:sp>
    </p:spTree>
    <p:extLst>
      <p:ext uri="{BB962C8B-B14F-4D97-AF65-F5344CB8AC3E}">
        <p14:creationId xmlns:p14="http://schemas.microsoft.com/office/powerpoint/2010/main" val="2253434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614751" rtl="0" eaLnBrk="1" latinLnBrk="0" hangingPunct="1">
        <a:spcBef>
          <a:spcPct val="0"/>
        </a:spcBef>
        <a:buNone/>
        <a:defRPr sz="5900" kern="1200">
          <a:solidFill>
            <a:schemeClr val="tx1"/>
          </a:solidFill>
          <a:latin typeface="+mj-lt"/>
          <a:ea typeface="+mj-ea"/>
          <a:cs typeface="+mj-cs"/>
        </a:defRPr>
      </a:lvl1pPr>
    </p:titleStyle>
    <p:bodyStyle>
      <a:lvl1pPr marL="461063" indent="-461063" algn="l" defTabSz="614751" rtl="0" eaLnBrk="1" latinLnBrk="0" hangingPunct="1">
        <a:spcBef>
          <a:spcPct val="20000"/>
        </a:spcBef>
        <a:buFont typeface="Arial"/>
        <a:buChar char="•"/>
        <a:defRPr sz="4300" kern="1200">
          <a:solidFill>
            <a:schemeClr val="tx1"/>
          </a:solidFill>
          <a:latin typeface="+mn-lt"/>
          <a:ea typeface="+mn-ea"/>
          <a:cs typeface="+mn-cs"/>
        </a:defRPr>
      </a:lvl1pPr>
      <a:lvl2pPr marL="998971" indent="-384219" algn="l" defTabSz="614751" rtl="0" eaLnBrk="1" latinLnBrk="0" hangingPunct="1">
        <a:spcBef>
          <a:spcPct val="20000"/>
        </a:spcBef>
        <a:buFont typeface="Arial"/>
        <a:buChar char="–"/>
        <a:defRPr sz="3800" kern="1200">
          <a:solidFill>
            <a:schemeClr val="tx1"/>
          </a:solidFill>
          <a:latin typeface="+mn-lt"/>
          <a:ea typeface="+mn-ea"/>
          <a:cs typeface="+mn-cs"/>
        </a:defRPr>
      </a:lvl2pPr>
      <a:lvl3pPr marL="1536878" indent="-307376" algn="l" defTabSz="614751" rtl="0" eaLnBrk="1" latinLnBrk="0" hangingPunct="1">
        <a:spcBef>
          <a:spcPct val="20000"/>
        </a:spcBef>
        <a:buFont typeface="Arial"/>
        <a:buChar char="•"/>
        <a:defRPr sz="3200" kern="1200">
          <a:solidFill>
            <a:schemeClr val="tx1"/>
          </a:solidFill>
          <a:latin typeface="+mn-lt"/>
          <a:ea typeface="+mn-ea"/>
          <a:cs typeface="+mn-cs"/>
        </a:defRPr>
      </a:lvl3pPr>
      <a:lvl4pPr marL="2151629" indent="-307376" algn="l" defTabSz="614751" rtl="0" eaLnBrk="1" latinLnBrk="0" hangingPunct="1">
        <a:spcBef>
          <a:spcPct val="20000"/>
        </a:spcBef>
        <a:buFont typeface="Arial"/>
        <a:buChar char="–"/>
        <a:defRPr sz="2700" kern="1200">
          <a:solidFill>
            <a:schemeClr val="tx1"/>
          </a:solidFill>
          <a:latin typeface="+mn-lt"/>
          <a:ea typeface="+mn-ea"/>
          <a:cs typeface="+mn-cs"/>
        </a:defRPr>
      </a:lvl4pPr>
      <a:lvl5pPr marL="2766380" indent="-307376" algn="l" defTabSz="614751" rtl="0" eaLnBrk="1" latinLnBrk="0" hangingPunct="1">
        <a:spcBef>
          <a:spcPct val="20000"/>
        </a:spcBef>
        <a:buFont typeface="Arial"/>
        <a:buChar char="»"/>
        <a:defRPr sz="2700" kern="1200">
          <a:solidFill>
            <a:schemeClr val="tx1"/>
          </a:solidFill>
          <a:latin typeface="+mn-lt"/>
          <a:ea typeface="+mn-ea"/>
          <a:cs typeface="+mn-cs"/>
        </a:defRPr>
      </a:lvl5pPr>
      <a:lvl6pPr marL="3381131" indent="-307376" algn="l" defTabSz="614751" rtl="0" eaLnBrk="1" latinLnBrk="0" hangingPunct="1">
        <a:spcBef>
          <a:spcPct val="20000"/>
        </a:spcBef>
        <a:buFont typeface="Arial"/>
        <a:buChar char="•"/>
        <a:defRPr sz="2700" kern="1200">
          <a:solidFill>
            <a:schemeClr val="tx1"/>
          </a:solidFill>
          <a:latin typeface="+mn-lt"/>
          <a:ea typeface="+mn-ea"/>
          <a:cs typeface="+mn-cs"/>
        </a:defRPr>
      </a:lvl6pPr>
      <a:lvl7pPr marL="3995882" indent="-307376" algn="l" defTabSz="614751" rtl="0" eaLnBrk="1" latinLnBrk="0" hangingPunct="1">
        <a:spcBef>
          <a:spcPct val="20000"/>
        </a:spcBef>
        <a:buFont typeface="Arial"/>
        <a:buChar char="•"/>
        <a:defRPr sz="2700" kern="1200">
          <a:solidFill>
            <a:schemeClr val="tx1"/>
          </a:solidFill>
          <a:latin typeface="+mn-lt"/>
          <a:ea typeface="+mn-ea"/>
          <a:cs typeface="+mn-cs"/>
        </a:defRPr>
      </a:lvl7pPr>
      <a:lvl8pPr marL="4610633" indent="-307376" algn="l" defTabSz="614751" rtl="0" eaLnBrk="1" latinLnBrk="0" hangingPunct="1">
        <a:spcBef>
          <a:spcPct val="20000"/>
        </a:spcBef>
        <a:buFont typeface="Arial"/>
        <a:buChar char="•"/>
        <a:defRPr sz="2700" kern="1200">
          <a:solidFill>
            <a:schemeClr val="tx1"/>
          </a:solidFill>
          <a:latin typeface="+mn-lt"/>
          <a:ea typeface="+mn-ea"/>
          <a:cs typeface="+mn-cs"/>
        </a:defRPr>
      </a:lvl8pPr>
      <a:lvl9pPr marL="5225385" indent="-307376" algn="l" defTabSz="61475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s-ES"/>
      </a:defPPr>
      <a:lvl1pPr marL="0" algn="l" defTabSz="614751" rtl="0" eaLnBrk="1" latinLnBrk="0" hangingPunct="1">
        <a:defRPr sz="2400" kern="1200">
          <a:solidFill>
            <a:schemeClr val="tx1"/>
          </a:solidFill>
          <a:latin typeface="+mn-lt"/>
          <a:ea typeface="+mn-ea"/>
          <a:cs typeface="+mn-cs"/>
        </a:defRPr>
      </a:lvl1pPr>
      <a:lvl2pPr marL="614751" algn="l" defTabSz="614751" rtl="0" eaLnBrk="1" latinLnBrk="0" hangingPunct="1">
        <a:defRPr sz="2400" kern="1200">
          <a:solidFill>
            <a:schemeClr val="tx1"/>
          </a:solidFill>
          <a:latin typeface="+mn-lt"/>
          <a:ea typeface="+mn-ea"/>
          <a:cs typeface="+mn-cs"/>
        </a:defRPr>
      </a:lvl2pPr>
      <a:lvl3pPr marL="1229502" algn="l" defTabSz="614751" rtl="0" eaLnBrk="1" latinLnBrk="0" hangingPunct="1">
        <a:defRPr sz="2400" kern="1200">
          <a:solidFill>
            <a:schemeClr val="tx1"/>
          </a:solidFill>
          <a:latin typeface="+mn-lt"/>
          <a:ea typeface="+mn-ea"/>
          <a:cs typeface="+mn-cs"/>
        </a:defRPr>
      </a:lvl3pPr>
      <a:lvl4pPr marL="1844253" algn="l" defTabSz="614751" rtl="0" eaLnBrk="1" latinLnBrk="0" hangingPunct="1">
        <a:defRPr sz="2400" kern="1200">
          <a:solidFill>
            <a:schemeClr val="tx1"/>
          </a:solidFill>
          <a:latin typeface="+mn-lt"/>
          <a:ea typeface="+mn-ea"/>
          <a:cs typeface="+mn-cs"/>
        </a:defRPr>
      </a:lvl4pPr>
      <a:lvl5pPr marL="2459004" algn="l" defTabSz="614751" rtl="0" eaLnBrk="1" latinLnBrk="0" hangingPunct="1">
        <a:defRPr sz="2400" kern="1200">
          <a:solidFill>
            <a:schemeClr val="tx1"/>
          </a:solidFill>
          <a:latin typeface="+mn-lt"/>
          <a:ea typeface="+mn-ea"/>
          <a:cs typeface="+mn-cs"/>
        </a:defRPr>
      </a:lvl5pPr>
      <a:lvl6pPr marL="3073756" algn="l" defTabSz="614751" rtl="0" eaLnBrk="1" latinLnBrk="0" hangingPunct="1">
        <a:defRPr sz="2400" kern="1200">
          <a:solidFill>
            <a:schemeClr val="tx1"/>
          </a:solidFill>
          <a:latin typeface="+mn-lt"/>
          <a:ea typeface="+mn-ea"/>
          <a:cs typeface="+mn-cs"/>
        </a:defRPr>
      </a:lvl6pPr>
      <a:lvl7pPr marL="3688507" algn="l" defTabSz="614751" rtl="0" eaLnBrk="1" latinLnBrk="0" hangingPunct="1">
        <a:defRPr sz="2400" kern="1200">
          <a:solidFill>
            <a:schemeClr val="tx1"/>
          </a:solidFill>
          <a:latin typeface="+mn-lt"/>
          <a:ea typeface="+mn-ea"/>
          <a:cs typeface="+mn-cs"/>
        </a:defRPr>
      </a:lvl7pPr>
      <a:lvl8pPr marL="4303258" algn="l" defTabSz="614751" rtl="0" eaLnBrk="1" latinLnBrk="0" hangingPunct="1">
        <a:defRPr sz="2400" kern="1200">
          <a:solidFill>
            <a:schemeClr val="tx1"/>
          </a:solidFill>
          <a:latin typeface="+mn-lt"/>
          <a:ea typeface="+mn-ea"/>
          <a:cs typeface="+mn-cs"/>
        </a:defRPr>
      </a:lvl8pPr>
      <a:lvl9pPr marL="4918009" algn="l" defTabSz="61475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jpeg"/><Relationship Id="rId7" Type="http://schemas.openxmlformats.org/officeDocument/2006/relationships/diagramColors" Target="../diagrams/colors6.xm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sence.cl/portal/Temas/Empleabilidad/" TargetMode="Externa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462" y="2266143"/>
            <a:ext cx="2176499" cy="1967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422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oliva\AppData\Local\Microsoft\Windows\Temporary Internet Files\Content.Outlook\PLQUHQON\SENCE COLOR SIN FONDO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9946" y="20090"/>
            <a:ext cx="1188720" cy="4651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biertas las postulaciones al Programa Aprendices 2018, (S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8825" cy="85868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2093592476"/>
              </p:ext>
            </p:extLst>
          </p:nvPr>
        </p:nvGraphicFramePr>
        <p:xfrm>
          <a:off x="950027" y="1349746"/>
          <a:ext cx="10379034" cy="57635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ontent Placeholder 2"/>
          <p:cNvSpPr>
            <a:spLocks noGrp="1"/>
          </p:cNvSpPr>
          <p:nvPr>
            <p:ph sz="quarter" idx="12"/>
          </p:nvPr>
        </p:nvSpPr>
        <p:spPr>
          <a:xfrm>
            <a:off x="819856" y="548306"/>
            <a:ext cx="9582928" cy="747581"/>
          </a:xfrm>
        </p:spPr>
        <p:txBody>
          <a:bodyPr/>
          <a:lstStyle/>
          <a:p>
            <a:r>
              <a:rPr lang="en-US" dirty="0" smtClean="0">
                <a:solidFill>
                  <a:schemeClr val="tx1">
                    <a:lumMod val="95000"/>
                    <a:lumOff val="5000"/>
                  </a:schemeClr>
                </a:solidFill>
              </a:rPr>
              <a:t>APRENDIZAJES</a:t>
            </a:r>
            <a:endParaRPr lang="en-US" dirty="0">
              <a:solidFill>
                <a:schemeClr val="tx1">
                  <a:lumMod val="95000"/>
                  <a:lumOff val="5000"/>
                </a:schemeClr>
              </a:solidFill>
            </a:endParaRPr>
          </a:p>
        </p:txBody>
      </p:sp>
    </p:spTree>
    <p:extLst>
      <p:ext uri="{BB962C8B-B14F-4D97-AF65-F5344CB8AC3E}">
        <p14:creationId xmlns:p14="http://schemas.microsoft.com/office/powerpoint/2010/main" val="2929662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1" name="Picture 3" descr="C:\Users\moliva\AppData\Local\Microsoft\Windows\Temporary Internet Files\Content.Outlook\PLQUHQON\sence gob blanc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820" y="1961547"/>
            <a:ext cx="2274412" cy="207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077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9"/>
          <p:cNvSpPr>
            <a:spLocks noGrp="1"/>
          </p:cNvSpPr>
          <p:nvPr/>
        </p:nvSpPr>
        <p:spPr>
          <a:xfrm>
            <a:off x="3712542" y="2582489"/>
            <a:ext cx="8334677" cy="1027545"/>
          </a:xfrm>
          <a:prstGeom prst="rect">
            <a:avLst/>
          </a:prstGeom>
        </p:spPr>
        <p:txBody>
          <a:bodyPr vert="horz"/>
          <a:lstStyle>
            <a:lvl1pPr marL="0" indent="0" algn="l" defTabSz="457200" rtl="0" eaLnBrk="1" latinLnBrk="0" hangingPunct="1">
              <a:spcBef>
                <a:spcPct val="20000"/>
              </a:spcBef>
              <a:buFont typeface="Arial"/>
              <a:buNone/>
              <a:defRPr sz="2800" b="1" i="0" kern="1200">
                <a:solidFill>
                  <a:srgbClr val="4F81BD"/>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AR" sz="2200" dirty="0"/>
              <a:t>SERVICIO NACIONAL DE CAPACITACIÓN Y EMPLEO</a:t>
            </a:r>
          </a:p>
          <a:p>
            <a:pPr algn="ctr"/>
            <a:r>
              <a:rPr lang="es-CO" sz="2000" b="0" dirty="0"/>
              <a:t>Aprendizajes y Desafíos en la Formación para el Empleo </a:t>
            </a:r>
            <a:endParaRPr lang="es-CL" sz="2000" b="0" dirty="0"/>
          </a:p>
          <a:p>
            <a:pPr algn="ctr"/>
            <a:r>
              <a:rPr lang="es-CO" sz="2400" i="1" dirty="0"/>
              <a:t>	</a:t>
            </a:r>
            <a:endParaRPr lang="en-US" sz="2400" dirty="0">
              <a:solidFill>
                <a:schemeClr val="tx1">
                  <a:lumMod val="75000"/>
                  <a:lumOff val="25000"/>
                </a:schemeClr>
              </a:solidFill>
            </a:endParaRPr>
          </a:p>
        </p:txBody>
      </p:sp>
      <p:pic>
        <p:nvPicPr>
          <p:cNvPr id="7" name="ClipArt Placeholder 5" descr="14388911417_2b6cf5e298_o.jpg"/>
          <p:cNvPicPr>
            <a:picLocks noGrp="1" noChangeAspect="1"/>
          </p:cNvPicPr>
          <p:nvPr/>
        </p:nvPicPr>
        <p:blipFill rotWithShape="1">
          <a:blip r:embed="rId3">
            <a:extLst>
              <a:ext uri="{28A0092B-C50C-407E-A947-70E740481C1C}">
                <a14:useLocalDpi xmlns:a14="http://schemas.microsoft.com/office/drawing/2010/main" val="0"/>
              </a:ext>
            </a:extLst>
          </a:blip>
          <a:srcRect l="28814" r="35084"/>
          <a:stretch/>
        </p:blipFill>
        <p:spPr>
          <a:xfrm>
            <a:off x="0" y="-1"/>
            <a:ext cx="3712542" cy="6858001"/>
          </a:xfrm>
          <a:prstGeom prst="rect">
            <a:avLst/>
          </a:prstGeom>
        </p:spPr>
      </p:pic>
      <p:pic>
        <p:nvPicPr>
          <p:cNvPr id="8" name="Picture 2" descr="C:\Users\moliva\AppData\Local\Microsoft\Windows\Temporary Internet Files\Content.Outlook\PLQUHQON\SENCE COLOR SIN FONDO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9946" y="20090"/>
            <a:ext cx="1188720" cy="46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154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idx="18"/>
          </p:nvPr>
        </p:nvSpPr>
        <p:spPr>
          <a:xfrm>
            <a:off x="558656" y="3162300"/>
            <a:ext cx="10309713" cy="1501140"/>
          </a:xfrm>
        </p:spPr>
        <p:txBody>
          <a:bodyPr/>
          <a:lstStyle/>
          <a:p>
            <a:pPr algn="just"/>
            <a:r>
              <a:rPr lang="es-CL" dirty="0">
                <a:solidFill>
                  <a:schemeClr val="tx1">
                    <a:lumMod val="75000"/>
                    <a:lumOff val="25000"/>
                  </a:schemeClr>
                </a:solidFill>
              </a:rPr>
              <a:t>El </a:t>
            </a:r>
            <a:r>
              <a:rPr lang="es-CL" b="1" dirty="0" smtClean="0">
                <a:solidFill>
                  <a:schemeClr val="tx1">
                    <a:lumMod val="75000"/>
                    <a:lumOff val="25000"/>
                  </a:schemeClr>
                </a:solidFill>
              </a:rPr>
              <a:t>SENCE</a:t>
            </a:r>
            <a:r>
              <a:rPr lang="es-CL" dirty="0" smtClean="0">
                <a:solidFill>
                  <a:schemeClr val="tx1">
                    <a:lumMod val="75000"/>
                    <a:lumOff val="25000"/>
                  </a:schemeClr>
                </a:solidFill>
              </a:rPr>
              <a:t> es </a:t>
            </a:r>
            <a:r>
              <a:rPr lang="es-CL" dirty="0">
                <a:solidFill>
                  <a:schemeClr val="tx1">
                    <a:lumMod val="75000"/>
                    <a:lumOff val="25000"/>
                  </a:schemeClr>
                </a:solidFill>
              </a:rPr>
              <a:t>un organismo técnico descentralizado del Estado, que se relaciona con el gobierno a través del Ministerio del Trabajo y Previsión Social. Sus principales objetivos son aumentar la competitividad de las empresas y la empleabilidad de las personas, por medio de la aplicación de políticas públicas e instrumentos para el mercado de la capacitación e intermediación laboral, ligados a un proceso de formación </a:t>
            </a:r>
            <a:r>
              <a:rPr lang="es-CL" dirty="0" smtClean="0">
                <a:solidFill>
                  <a:schemeClr val="tx1">
                    <a:lumMod val="75000"/>
                    <a:lumOff val="25000"/>
                  </a:schemeClr>
                </a:solidFill>
              </a:rPr>
              <a:t>permanente.</a:t>
            </a:r>
            <a:endParaRPr lang="en-US" dirty="0">
              <a:solidFill>
                <a:schemeClr val="tx1">
                  <a:lumMod val="75000"/>
                  <a:lumOff val="25000"/>
                </a:schemeClr>
              </a:solidFill>
            </a:endParaRPr>
          </a:p>
        </p:txBody>
      </p:sp>
      <p:pic>
        <p:nvPicPr>
          <p:cNvPr id="8" name="Picture 2" descr="C:\Users\moliva\AppData\Local\Microsoft\Windows\Temporary Internet Files\Content.Outlook\PLQUHQON\SENCE COLOR SIN FONDO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9946" y="20090"/>
            <a:ext cx="1188720" cy="46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463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58905615"/>
              </p:ext>
            </p:extLst>
          </p:nvPr>
        </p:nvGraphicFramePr>
        <p:xfrm>
          <a:off x="1611629" y="822960"/>
          <a:ext cx="9075420" cy="417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1253926" y="4909184"/>
            <a:ext cx="2821640" cy="337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FORMACION PERMANENTE </a:t>
            </a:r>
            <a:endParaRPr lang="es-CL"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Content Placeholder 2"/>
          <p:cNvSpPr>
            <a:spLocks noGrp="1"/>
          </p:cNvSpPr>
          <p:nvPr>
            <p:ph sz="quarter" idx="12"/>
          </p:nvPr>
        </p:nvSpPr>
        <p:spPr>
          <a:xfrm>
            <a:off x="541727" y="501753"/>
            <a:ext cx="10352036" cy="747581"/>
          </a:xfrm>
        </p:spPr>
        <p:txBody>
          <a:bodyPr/>
          <a:lstStyle/>
          <a:p>
            <a:r>
              <a:rPr lang="en-US" dirty="0" smtClean="0">
                <a:solidFill>
                  <a:schemeClr val="tx1">
                    <a:lumMod val="75000"/>
                    <a:lumOff val="25000"/>
                  </a:schemeClr>
                </a:solidFill>
              </a:rPr>
              <a:t>OBJETIVOS SENCE </a:t>
            </a:r>
            <a:endParaRPr lang="en-US" dirty="0">
              <a:solidFill>
                <a:schemeClr val="tx1">
                  <a:lumMod val="75000"/>
                  <a:lumOff val="25000"/>
                </a:schemeClr>
              </a:solidFill>
            </a:endParaRPr>
          </a:p>
        </p:txBody>
      </p:sp>
      <p:sp>
        <p:nvSpPr>
          <p:cNvPr id="16" name="15 CuadroTexto"/>
          <p:cNvSpPr txBox="1"/>
          <p:nvPr/>
        </p:nvSpPr>
        <p:spPr>
          <a:xfrm>
            <a:off x="1551544" y="6195060"/>
            <a:ext cx="6472316" cy="338554"/>
          </a:xfrm>
          <a:prstGeom prst="rect">
            <a:avLst/>
          </a:prstGeom>
          <a:noFill/>
        </p:spPr>
        <p:txBody>
          <a:bodyPr wrap="square" rtlCol="0">
            <a:spAutoFit/>
          </a:bodyPr>
          <a:lstStyle/>
          <a:p>
            <a:r>
              <a:rPr lang="es-CL" sz="800" dirty="0">
                <a:latin typeface="Verdana" panose="020B0604030504040204" pitchFamily="34" charset="0"/>
                <a:ea typeface="Verdana" panose="020B0604030504040204" pitchFamily="34" charset="0"/>
                <a:cs typeface="Verdana" panose="020B0604030504040204" pitchFamily="34" charset="0"/>
                <a:hlinkClick r:id="rId7"/>
              </a:rPr>
              <a:t>http://www.sence.cl/portal/Temas/Empleabilidad</a:t>
            </a:r>
            <a:r>
              <a:rPr lang="es-CL" sz="800" dirty="0" smtClean="0">
                <a:latin typeface="Verdana" panose="020B0604030504040204" pitchFamily="34" charset="0"/>
                <a:ea typeface="Verdana" panose="020B0604030504040204" pitchFamily="34" charset="0"/>
                <a:cs typeface="Verdana" panose="020B0604030504040204" pitchFamily="34" charset="0"/>
                <a:hlinkClick r:id="rId7"/>
              </a:rPr>
              <a:t>/</a:t>
            </a:r>
            <a:endParaRPr lang="es-CL" sz="800" dirty="0" smtClean="0">
              <a:latin typeface="Verdana" panose="020B0604030504040204" pitchFamily="34" charset="0"/>
              <a:ea typeface="Verdana" panose="020B0604030504040204" pitchFamily="34" charset="0"/>
              <a:cs typeface="Verdana" panose="020B0604030504040204" pitchFamily="34" charset="0"/>
            </a:endParaRPr>
          </a:p>
          <a:p>
            <a:endParaRPr lang="es-CL"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21" name="20 Conector recto de flecha"/>
          <p:cNvCxnSpPr/>
          <p:nvPr/>
        </p:nvCxnSpPr>
        <p:spPr>
          <a:xfrm>
            <a:off x="3931920" y="5077776"/>
            <a:ext cx="6652259" cy="8574"/>
          </a:xfrm>
          <a:prstGeom prst="straightConnector1">
            <a:avLst/>
          </a:prstGeom>
          <a:ln>
            <a:solidFill>
              <a:schemeClr val="accent3">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203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2" descr="C:\Users\moliva\AppData\Local\Microsoft\Windows\Temporary Internet Files\Content.Outlook\PLQUHQON\SENCE COLOR SIN FONDO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9946" y="20090"/>
            <a:ext cx="1188720" cy="465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Diagrama"/>
          <p:cNvGraphicFramePr/>
          <p:nvPr>
            <p:extLst>
              <p:ext uri="{D42A27DB-BD31-4B8C-83A1-F6EECF244321}">
                <p14:modId xmlns:p14="http://schemas.microsoft.com/office/powerpoint/2010/main" val="2392408875"/>
              </p:ext>
            </p:extLst>
          </p:nvPr>
        </p:nvGraphicFramePr>
        <p:xfrm>
          <a:off x="6420591" y="953869"/>
          <a:ext cx="6369579" cy="3703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2"/>
          <p:cNvSpPr>
            <a:spLocks noGrp="1"/>
          </p:cNvSpPr>
          <p:nvPr>
            <p:ph sz="quarter" idx="12"/>
          </p:nvPr>
        </p:nvSpPr>
        <p:spPr>
          <a:xfrm>
            <a:off x="667457" y="485241"/>
            <a:ext cx="5552686" cy="747581"/>
          </a:xfrm>
        </p:spPr>
        <p:txBody>
          <a:bodyPr/>
          <a:lstStyle/>
          <a:p>
            <a:r>
              <a:rPr lang="en-US" dirty="0" smtClean="0">
                <a:solidFill>
                  <a:schemeClr val="tx1">
                    <a:lumMod val="75000"/>
                    <a:lumOff val="25000"/>
                  </a:schemeClr>
                </a:solidFill>
              </a:rPr>
              <a:t>EL PROCESO DE CAPACITACION </a:t>
            </a:r>
            <a:endParaRPr lang="en-US" dirty="0">
              <a:solidFill>
                <a:schemeClr val="tx1">
                  <a:lumMod val="75000"/>
                  <a:lumOff val="25000"/>
                </a:schemeClr>
              </a:solidFill>
            </a:endParaRPr>
          </a:p>
        </p:txBody>
      </p:sp>
      <p:sp>
        <p:nvSpPr>
          <p:cNvPr id="3" name="2 CuadroTexto"/>
          <p:cNvSpPr txBox="1"/>
          <p:nvPr/>
        </p:nvSpPr>
        <p:spPr>
          <a:xfrm>
            <a:off x="6949440" y="5634707"/>
            <a:ext cx="5006340" cy="892552"/>
          </a:xfrm>
          <a:prstGeom prst="rect">
            <a:avLst/>
          </a:prstGeom>
          <a:noFill/>
        </p:spPr>
        <p:txBody>
          <a:bodyPr wrap="square" rtlCol="0">
            <a:spAutoFit/>
          </a:bodyPr>
          <a:lstStyle/>
          <a:p>
            <a:pPr algn="just"/>
            <a:r>
              <a:rPr lang="es-CL" sz="11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U</a:t>
            </a:r>
            <a:r>
              <a:rPr lang="es-CL" sz="11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na </a:t>
            </a:r>
            <a:r>
              <a:rPr lang="es-CL" sz="11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buena práctica de capacitación </a:t>
            </a:r>
            <a:r>
              <a:rPr lang="es-CL" sz="11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debe considerar </a:t>
            </a:r>
            <a:r>
              <a:rPr lang="es-CL" sz="11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el </a:t>
            </a:r>
            <a:r>
              <a:rPr lang="es-CL" sz="11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desarrollo de un conjunto de fases orientadas a optimizar las posibilidades de inserción laboral de las personas.  </a:t>
            </a:r>
          </a:p>
          <a:p>
            <a:pPr algn="just"/>
            <a:endParaRPr lang="es-CL" sz="11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L" sz="8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Proyecto Amplía, Fundación Chile  2011</a:t>
            </a:r>
            <a:endParaRPr lang="es-CL" sz="8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Abiertas las postulaciones al Programa Aprendices 2018, (S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0412" y="949701"/>
            <a:ext cx="8386689" cy="59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76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sz="quarter" idx="12"/>
          </p:nvPr>
        </p:nvSpPr>
        <p:spPr>
          <a:xfrm>
            <a:off x="541727" y="501753"/>
            <a:ext cx="10352036" cy="747581"/>
          </a:xfrm>
        </p:spPr>
        <p:txBody>
          <a:bodyPr/>
          <a:lstStyle/>
          <a:p>
            <a:r>
              <a:rPr lang="en-US" dirty="0" smtClean="0">
                <a:solidFill>
                  <a:schemeClr val="tx1">
                    <a:lumMod val="75000"/>
                    <a:lumOff val="25000"/>
                  </a:schemeClr>
                </a:solidFill>
              </a:rPr>
              <a:t>DESAFIOS PERMANENTES </a:t>
            </a:r>
            <a:endParaRPr lang="en-US" dirty="0">
              <a:solidFill>
                <a:schemeClr val="tx1">
                  <a:lumMod val="75000"/>
                  <a:lumOff val="25000"/>
                </a:schemeClr>
              </a:solidFill>
            </a:endParaRPr>
          </a:p>
        </p:txBody>
      </p:sp>
      <p:sp>
        <p:nvSpPr>
          <p:cNvPr id="9" name="8 CuadroTexto"/>
          <p:cNvSpPr txBox="1"/>
          <p:nvPr/>
        </p:nvSpPr>
        <p:spPr>
          <a:xfrm>
            <a:off x="16655" y="3638486"/>
            <a:ext cx="12188825" cy="1631216"/>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es-CL" sz="2000" dirty="0" smtClean="0">
                <a:solidFill>
                  <a:schemeClr val="tx2">
                    <a:lumMod val="50000"/>
                  </a:schemeClr>
                </a:solidFill>
                <a:latin typeface="Tw Cen MT" panose="020B0602020104020603" pitchFamily="34" charset="0"/>
              </a:rPr>
              <a:t>Ausencia de un sistema </a:t>
            </a:r>
            <a:r>
              <a:rPr lang="es-CL" sz="2000" b="1" dirty="0" smtClean="0">
                <a:solidFill>
                  <a:schemeClr val="accent6"/>
                </a:solidFill>
                <a:latin typeface="Tw Cen MT" panose="020B0602020104020603" pitchFamily="34" charset="0"/>
              </a:rPr>
              <a:t>articulado</a:t>
            </a:r>
            <a:r>
              <a:rPr lang="es-CL" sz="2000" dirty="0" smtClean="0">
                <a:solidFill>
                  <a:schemeClr val="accent6"/>
                </a:solidFill>
                <a:latin typeface="Tw Cen MT" panose="020B0602020104020603" pitchFamily="34" charset="0"/>
              </a:rPr>
              <a:t> </a:t>
            </a:r>
            <a:r>
              <a:rPr lang="es-CL" sz="2000" dirty="0" smtClean="0">
                <a:solidFill>
                  <a:schemeClr val="tx2">
                    <a:lumMod val="50000"/>
                  </a:schemeClr>
                </a:solidFill>
                <a:latin typeface="Tw Cen MT" panose="020B0602020104020603" pitchFamily="34" charset="0"/>
              </a:rPr>
              <a:t>de formación laboral.</a:t>
            </a:r>
          </a:p>
          <a:p>
            <a:pPr marL="285750" indent="-285750">
              <a:buFont typeface="Wingdings" panose="05000000000000000000" pitchFamily="2" charset="2"/>
              <a:buChar char="§"/>
            </a:pPr>
            <a:r>
              <a:rPr lang="es-CL" sz="2000" dirty="0" smtClean="0">
                <a:solidFill>
                  <a:schemeClr val="tx2">
                    <a:lumMod val="50000"/>
                  </a:schemeClr>
                </a:solidFill>
                <a:latin typeface="Tw Cen MT" panose="020B0602020104020603" pitchFamily="34" charset="0"/>
              </a:rPr>
              <a:t>Baja </a:t>
            </a:r>
            <a:r>
              <a:rPr lang="es-CL" sz="2000" b="1" dirty="0" smtClean="0">
                <a:solidFill>
                  <a:schemeClr val="accent6"/>
                </a:solidFill>
                <a:latin typeface="Tw Cen MT" panose="020B0602020104020603" pitchFamily="34" charset="0"/>
              </a:rPr>
              <a:t>vinculación</a:t>
            </a:r>
            <a:r>
              <a:rPr lang="es-CL" sz="2000" dirty="0" smtClean="0">
                <a:solidFill>
                  <a:schemeClr val="accent6"/>
                </a:solidFill>
                <a:latin typeface="Tw Cen MT" panose="020B0602020104020603" pitchFamily="34" charset="0"/>
              </a:rPr>
              <a:t> </a:t>
            </a:r>
            <a:r>
              <a:rPr lang="es-CL" sz="2000" dirty="0" smtClean="0">
                <a:solidFill>
                  <a:schemeClr val="tx2">
                    <a:lumMod val="50000"/>
                  </a:schemeClr>
                </a:solidFill>
                <a:latin typeface="Tw Cen MT" panose="020B0602020104020603" pitchFamily="34" charset="0"/>
              </a:rPr>
              <a:t>con el sector productivo.</a:t>
            </a:r>
          </a:p>
          <a:p>
            <a:pPr marL="285750" indent="-285750">
              <a:buFont typeface="Wingdings" panose="05000000000000000000" pitchFamily="2" charset="2"/>
              <a:buChar char="§"/>
            </a:pPr>
            <a:r>
              <a:rPr lang="es-CL" sz="2000" dirty="0" smtClean="0">
                <a:solidFill>
                  <a:schemeClr val="tx2">
                    <a:lumMod val="50000"/>
                  </a:schemeClr>
                </a:solidFill>
                <a:latin typeface="Tw Cen MT" panose="020B0602020104020603" pitchFamily="34" charset="0"/>
              </a:rPr>
              <a:t>Escaso desarrollo de mecanismos de aseguramiento de la </a:t>
            </a:r>
            <a:r>
              <a:rPr lang="es-CL" sz="2000" b="1" dirty="0" smtClean="0">
                <a:solidFill>
                  <a:schemeClr val="accent6"/>
                </a:solidFill>
                <a:latin typeface="Tw Cen MT" panose="020B0602020104020603" pitchFamily="34" charset="0"/>
              </a:rPr>
              <a:t>calidad</a:t>
            </a:r>
            <a:r>
              <a:rPr lang="es-CL" sz="2000" dirty="0" smtClean="0">
                <a:solidFill>
                  <a:schemeClr val="accent6"/>
                </a:solidFill>
                <a:latin typeface="Tw Cen MT" panose="020B0602020104020603" pitchFamily="34" charset="0"/>
              </a:rPr>
              <a:t> </a:t>
            </a:r>
            <a:r>
              <a:rPr lang="es-CL" sz="2000" dirty="0" smtClean="0">
                <a:solidFill>
                  <a:schemeClr val="tx2">
                    <a:lumMod val="50000"/>
                  </a:schemeClr>
                </a:solidFill>
                <a:latin typeface="Tw Cen MT" panose="020B0602020104020603" pitchFamily="34" charset="0"/>
              </a:rPr>
              <a:t>de la capacitación.</a:t>
            </a:r>
          </a:p>
          <a:p>
            <a:pPr marL="285750" indent="-285750">
              <a:buFont typeface="Wingdings" panose="05000000000000000000" pitchFamily="2" charset="2"/>
              <a:buChar char="§"/>
            </a:pPr>
            <a:r>
              <a:rPr lang="es-CL" sz="2000" dirty="0" smtClean="0">
                <a:solidFill>
                  <a:schemeClr val="tx2">
                    <a:lumMod val="50000"/>
                  </a:schemeClr>
                </a:solidFill>
                <a:latin typeface="Tw Cen MT" panose="020B0602020104020603" pitchFamily="34" charset="0"/>
              </a:rPr>
              <a:t>Débil coordinación de los dispositivos y herramientas de </a:t>
            </a:r>
            <a:r>
              <a:rPr lang="es-CL" sz="2000" b="1" dirty="0" smtClean="0">
                <a:solidFill>
                  <a:schemeClr val="accent6"/>
                </a:solidFill>
                <a:latin typeface="Tw Cen MT" panose="020B0602020104020603" pitchFamily="34" charset="0"/>
              </a:rPr>
              <a:t>información</a:t>
            </a:r>
            <a:r>
              <a:rPr lang="es-CL" sz="2000" dirty="0" smtClean="0">
                <a:solidFill>
                  <a:schemeClr val="accent6"/>
                </a:solidFill>
                <a:latin typeface="Tw Cen MT" panose="020B0602020104020603" pitchFamily="34" charset="0"/>
              </a:rPr>
              <a:t> </a:t>
            </a:r>
            <a:r>
              <a:rPr lang="es-CL" sz="2000" dirty="0" smtClean="0">
                <a:solidFill>
                  <a:schemeClr val="tx2">
                    <a:lumMod val="50000"/>
                  </a:schemeClr>
                </a:solidFill>
                <a:latin typeface="Tw Cen MT" panose="020B0602020104020603" pitchFamily="34" charset="0"/>
              </a:rPr>
              <a:t>sobre el mercado laboral.</a:t>
            </a:r>
          </a:p>
          <a:p>
            <a:pPr marL="285750" indent="-285750">
              <a:buFont typeface="Wingdings" panose="05000000000000000000" pitchFamily="2" charset="2"/>
              <a:buChar char="§"/>
            </a:pPr>
            <a:r>
              <a:rPr lang="es-CL" sz="2000" dirty="0" smtClean="0">
                <a:solidFill>
                  <a:schemeClr val="tx2">
                    <a:lumMod val="50000"/>
                  </a:schemeClr>
                </a:solidFill>
                <a:latin typeface="Tw Cen MT" panose="020B0602020104020603" pitchFamily="34" charset="0"/>
              </a:rPr>
              <a:t>Inadecuada </a:t>
            </a:r>
            <a:r>
              <a:rPr lang="es-CL" sz="2000" b="1" dirty="0" smtClean="0">
                <a:solidFill>
                  <a:schemeClr val="accent6"/>
                </a:solidFill>
                <a:latin typeface="Tw Cen MT" panose="020B0602020104020603" pitchFamily="34" charset="0"/>
              </a:rPr>
              <a:t>pertinencia</a:t>
            </a:r>
            <a:r>
              <a:rPr lang="es-CL" sz="2000" dirty="0" smtClean="0">
                <a:solidFill>
                  <a:schemeClr val="accent6"/>
                </a:solidFill>
                <a:latin typeface="Tw Cen MT" panose="020B0602020104020603" pitchFamily="34" charset="0"/>
              </a:rPr>
              <a:t> </a:t>
            </a:r>
            <a:r>
              <a:rPr lang="es-CL" sz="2000" dirty="0" smtClean="0">
                <a:solidFill>
                  <a:schemeClr val="tx2">
                    <a:lumMod val="50000"/>
                  </a:schemeClr>
                </a:solidFill>
                <a:latin typeface="Tw Cen MT" panose="020B0602020104020603" pitchFamily="34" charset="0"/>
              </a:rPr>
              <a:t>de la oferta de formación laboral. </a:t>
            </a:r>
            <a:endParaRPr lang="es-CL" sz="2000" dirty="0">
              <a:solidFill>
                <a:schemeClr val="tx2">
                  <a:lumMod val="50000"/>
                </a:schemeClr>
              </a:solidFill>
              <a:latin typeface="Tw Cen MT" panose="020B0602020104020603" pitchFamily="34" charset="0"/>
            </a:endParaRPr>
          </a:p>
        </p:txBody>
      </p:sp>
      <p:pic>
        <p:nvPicPr>
          <p:cNvPr id="2050" name="Picture 2" descr="imagen imagen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 y="1249335"/>
            <a:ext cx="13403318" cy="5077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208346523"/>
              </p:ext>
            </p:extLst>
          </p:nvPr>
        </p:nvGraphicFramePr>
        <p:xfrm>
          <a:off x="1733759" y="1249334"/>
          <a:ext cx="8125883" cy="5077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592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oliva\AppData\Local\Microsoft\Windows\Temporary Internet Files\Content.Outlook\PLQUHQON\SENCE COLOR SIN FONDO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9946" y="20090"/>
            <a:ext cx="1188720" cy="46515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sz="quarter" idx="12"/>
          </p:nvPr>
        </p:nvSpPr>
        <p:spPr>
          <a:xfrm>
            <a:off x="667457" y="485241"/>
            <a:ext cx="5552686" cy="747581"/>
          </a:xfrm>
        </p:spPr>
        <p:txBody>
          <a:bodyPr/>
          <a:lstStyle/>
          <a:p>
            <a:r>
              <a:rPr lang="en-US" dirty="0" smtClean="0">
                <a:solidFill>
                  <a:schemeClr val="tx1">
                    <a:lumMod val="75000"/>
                    <a:lumOff val="25000"/>
                  </a:schemeClr>
                </a:solidFill>
              </a:rPr>
              <a:t>JÓVENES </a:t>
            </a:r>
            <a:endParaRPr lang="en-US" dirty="0">
              <a:solidFill>
                <a:schemeClr val="tx1">
                  <a:lumMod val="75000"/>
                  <a:lumOff val="25000"/>
                </a:schemeClr>
              </a:solidFill>
            </a:endParaRPr>
          </a:p>
        </p:txBody>
      </p:sp>
      <p:pic>
        <p:nvPicPr>
          <p:cNvPr id="3074" name="Picture 2" descr="Resultado de imagen para JOVENES CHILEN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4" y="10637"/>
            <a:ext cx="13148030" cy="6847363"/>
          </a:xfrm>
          <a:prstGeom prst="rect">
            <a:avLst/>
          </a:prstGeom>
          <a:solidFill>
            <a:schemeClr val="bg1"/>
          </a:solidFill>
        </p:spPr>
      </p:pic>
      <p:graphicFrame>
        <p:nvGraphicFramePr>
          <p:cNvPr id="2" name="1 Diagrama"/>
          <p:cNvGraphicFramePr/>
          <p:nvPr>
            <p:extLst>
              <p:ext uri="{D42A27DB-BD31-4B8C-83A1-F6EECF244321}">
                <p14:modId xmlns:p14="http://schemas.microsoft.com/office/powerpoint/2010/main" val="1035191026"/>
              </p:ext>
            </p:extLst>
          </p:nvPr>
        </p:nvGraphicFramePr>
        <p:xfrm>
          <a:off x="915172" y="783771"/>
          <a:ext cx="10259134" cy="5836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ontent Placeholder 2"/>
          <p:cNvSpPr>
            <a:spLocks noGrp="1"/>
          </p:cNvSpPr>
          <p:nvPr>
            <p:ph sz="quarter" idx="12"/>
          </p:nvPr>
        </p:nvSpPr>
        <p:spPr>
          <a:xfrm>
            <a:off x="819857" y="174516"/>
            <a:ext cx="5552686" cy="747581"/>
          </a:xfrm>
        </p:spPr>
        <p:txBody>
          <a:bodyPr/>
          <a:lstStyle/>
          <a:p>
            <a:r>
              <a:rPr lang="en-US" dirty="0" smtClean="0">
                <a:solidFill>
                  <a:schemeClr val="bg1"/>
                </a:solidFill>
              </a:rPr>
              <a:t>EL PROCESO DE CAPACITACION </a:t>
            </a:r>
            <a:endParaRPr lang="en-US" dirty="0">
              <a:solidFill>
                <a:schemeClr val="bg1"/>
              </a:solidFill>
            </a:endParaRPr>
          </a:p>
        </p:txBody>
      </p:sp>
      <p:sp>
        <p:nvSpPr>
          <p:cNvPr id="10" name="9 CuadroTexto"/>
          <p:cNvSpPr txBox="1"/>
          <p:nvPr/>
        </p:nvSpPr>
        <p:spPr>
          <a:xfrm>
            <a:off x="13894" y="6428109"/>
            <a:ext cx="2699763" cy="384721"/>
          </a:xfrm>
          <a:prstGeom prst="rect">
            <a:avLst/>
          </a:prstGeom>
          <a:noFill/>
        </p:spPr>
        <p:txBody>
          <a:bodyPr wrap="square" rtlCol="0">
            <a:spAutoFit/>
          </a:bodyPr>
          <a:lstStyle/>
          <a:p>
            <a:pPr algn="just"/>
            <a:endParaRPr lang="es-CL"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r>
              <a:rPr lang="es-C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CASEN, 2015</a:t>
            </a:r>
            <a:endParaRPr lang="es-C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51432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esultado de imagen para JOVENES CHILEN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4100" name="Picture 4" descr="Resultado de imagen para JOVENES CHILE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3939"/>
            <a:ext cx="15365504" cy="686193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sz="quarter" idx="12"/>
          </p:nvPr>
        </p:nvSpPr>
        <p:spPr>
          <a:xfrm>
            <a:off x="819856" y="174516"/>
            <a:ext cx="10354825" cy="747581"/>
          </a:xfrm>
        </p:spPr>
        <p:txBody>
          <a:bodyPr/>
          <a:lstStyle/>
          <a:p>
            <a:r>
              <a:rPr lang="en-US" dirty="0" smtClean="0">
                <a:solidFill>
                  <a:schemeClr val="bg1"/>
                </a:solidFill>
              </a:rPr>
              <a:t>HERRAMIENTAS PROGRAMATICAS DESTACADAS – SENCE 2018</a:t>
            </a:r>
            <a:endParaRPr lang="en-US" dirty="0">
              <a:solidFill>
                <a:schemeClr val="bg1"/>
              </a:solidFill>
            </a:endParaRPr>
          </a:p>
        </p:txBody>
      </p:sp>
      <p:graphicFrame>
        <p:nvGraphicFramePr>
          <p:cNvPr id="11" name="10 Diagrama"/>
          <p:cNvGraphicFramePr/>
          <p:nvPr>
            <p:extLst>
              <p:ext uri="{D42A27DB-BD31-4B8C-83A1-F6EECF244321}">
                <p14:modId xmlns:p14="http://schemas.microsoft.com/office/powerpoint/2010/main" val="3296497750"/>
              </p:ext>
            </p:extLst>
          </p:nvPr>
        </p:nvGraphicFramePr>
        <p:xfrm>
          <a:off x="953206" y="960197"/>
          <a:ext cx="6521978" cy="5086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5458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esultado de imagen para JOVENES CHILEN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4100" name="Picture 4" descr="Resultado de imagen para JOVENES CHILE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7936"/>
            <a:ext cx="15365504" cy="6850063"/>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sz="quarter" idx="12"/>
          </p:nvPr>
        </p:nvSpPr>
        <p:spPr>
          <a:xfrm>
            <a:off x="819856" y="174516"/>
            <a:ext cx="9582928" cy="747581"/>
          </a:xfrm>
        </p:spPr>
        <p:txBody>
          <a:bodyPr/>
          <a:lstStyle/>
          <a:p>
            <a:r>
              <a:rPr lang="en-US" dirty="0" smtClean="0">
                <a:solidFill>
                  <a:schemeClr val="bg1"/>
                </a:solidFill>
              </a:rPr>
              <a:t>HERRAMIENTAS PROGRAMATICAS DESTACADAS – SENCE 2018</a:t>
            </a:r>
            <a:endParaRPr lang="en-US" dirty="0">
              <a:solidFill>
                <a:schemeClr val="bg1"/>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74020944"/>
              </p:ext>
            </p:extLst>
          </p:nvPr>
        </p:nvGraphicFramePr>
        <p:xfrm>
          <a:off x="1040869" y="1581148"/>
          <a:ext cx="9512830" cy="2699261"/>
        </p:xfrm>
        <a:graphic>
          <a:graphicData uri="http://schemas.openxmlformats.org/drawingml/2006/table">
            <a:tbl>
              <a:tblPr bandRow="1">
                <a:tableStyleId>{073A0DAA-6AF3-43AB-8588-CEC1D06C72B9}</a:tableStyleId>
              </a:tblPr>
              <a:tblGrid>
                <a:gridCol w="2189219"/>
                <a:gridCol w="7323611"/>
              </a:tblGrid>
              <a:tr h="568286">
                <a:tc>
                  <a:txBody>
                    <a:bodyPr/>
                    <a:lstStyle/>
                    <a:p>
                      <a:r>
                        <a:rPr lang="es-CL" sz="1600" b="0" dirty="0" smtClean="0"/>
                        <a:t>Programa</a:t>
                      </a:r>
                      <a:r>
                        <a:rPr lang="es-CL" sz="1600" b="0" baseline="0" dirty="0" smtClean="0"/>
                        <a:t> LTP</a:t>
                      </a:r>
                      <a:endParaRPr lang="es-CL" sz="1600" b="0" dirty="0"/>
                    </a:p>
                  </a:txBody>
                  <a:tcPr/>
                </a:tc>
                <a:tc>
                  <a:txBody>
                    <a:bodyPr/>
                    <a:lstStyle/>
                    <a:p>
                      <a:r>
                        <a:rPr lang="es-CL" sz="1600" b="0" dirty="0" smtClean="0"/>
                        <a:t>Ejecutada en los</a:t>
                      </a:r>
                      <a:r>
                        <a:rPr lang="es-CL" sz="1600" b="0" baseline="0" dirty="0" smtClean="0"/>
                        <a:t> Liceos de Educación Superior Técnico Profesional permite complementar y fortalecer la formación en las especialidades técnicas impartidas por los establecimientos. </a:t>
                      </a:r>
                      <a:endParaRPr lang="es-CL" sz="1600" b="0" dirty="0"/>
                    </a:p>
                  </a:txBody>
                  <a:tcPr/>
                </a:tc>
              </a:tr>
              <a:tr h="629392">
                <a:tc>
                  <a:txBody>
                    <a:bodyPr/>
                    <a:lstStyle/>
                    <a:p>
                      <a:r>
                        <a:rPr lang="es-CL" sz="1600" b="0" dirty="0" smtClean="0"/>
                        <a:t>Programa Continuidad de Estudios </a:t>
                      </a:r>
                      <a:endParaRPr lang="es-CL" sz="1600" b="0" dirty="0"/>
                    </a:p>
                  </a:txBody>
                  <a:tcPr/>
                </a:tc>
                <a:tc>
                  <a:txBody>
                    <a:bodyPr/>
                    <a:lstStyle/>
                    <a:p>
                      <a:r>
                        <a:rPr lang="es-CL" sz="1600" b="0" dirty="0" smtClean="0"/>
                        <a:t>Ofrece una ruta formativa que permite articular</a:t>
                      </a:r>
                      <a:r>
                        <a:rPr lang="es-CL" sz="1600" b="0" baseline="0" dirty="0" smtClean="0"/>
                        <a:t> </a:t>
                      </a:r>
                      <a:r>
                        <a:rPr lang="es-CL" sz="1600" b="0" dirty="0" smtClean="0"/>
                        <a:t>la formación en un oficio con el acceso a la Educación Superior Técnico Profesional </a:t>
                      </a:r>
                      <a:endParaRPr lang="es-CL" sz="1600" b="0" dirty="0"/>
                    </a:p>
                  </a:txBody>
                  <a:tcPr/>
                </a:tc>
              </a:tr>
              <a:tr h="629392">
                <a:tc>
                  <a:txBody>
                    <a:bodyPr/>
                    <a:lstStyle/>
                    <a:p>
                      <a:r>
                        <a:rPr lang="es-CL" sz="1600" b="0" dirty="0" smtClean="0"/>
                        <a:t>Programa Aprendices </a:t>
                      </a:r>
                      <a:endParaRPr lang="es-CL" sz="1600" b="0" dirty="0"/>
                    </a:p>
                  </a:txBody>
                  <a:tcPr/>
                </a:tc>
                <a:tc>
                  <a:txBody>
                    <a:bodyPr/>
                    <a:lstStyle/>
                    <a:p>
                      <a:r>
                        <a:rPr lang="es-CL" sz="1600" b="0" dirty="0" smtClean="0"/>
                        <a:t>Aprendices se basa en la formación dual, donde una persona es formada a través de componentes teóricos y prácticos. </a:t>
                      </a:r>
                      <a:endParaRPr lang="es-CL" sz="1600" b="0" dirty="0"/>
                    </a:p>
                  </a:txBody>
                  <a:tcPr/>
                </a:tc>
              </a:tr>
              <a:tr h="617517">
                <a:tc>
                  <a:txBody>
                    <a:bodyPr/>
                    <a:lstStyle/>
                    <a:p>
                      <a:r>
                        <a:rPr lang="es-CL" sz="1600" b="0" dirty="0" smtClean="0"/>
                        <a:t>Programa Capacitación en Oficios </a:t>
                      </a:r>
                      <a:endParaRPr lang="es-CL" sz="1600" b="0" dirty="0"/>
                    </a:p>
                  </a:txBody>
                  <a:tcPr/>
                </a:tc>
                <a:tc>
                  <a:txBody>
                    <a:bodyPr/>
                    <a:lstStyle/>
                    <a:p>
                      <a:r>
                        <a:rPr lang="es-CL" sz="1600" b="0" dirty="0" smtClean="0"/>
                        <a:t>Tiene por propósito generar competencias laborales que permitan aumentar la probabilidad de acceder a puestos de trabajos, en base a la capacitación recibida.</a:t>
                      </a:r>
                      <a:endParaRPr lang="es-CL" sz="1600" b="0" dirty="0"/>
                    </a:p>
                  </a:txBody>
                  <a:tcPr/>
                </a:tc>
              </a:tr>
            </a:tbl>
          </a:graphicData>
        </a:graphic>
      </p:graphicFrame>
    </p:spTree>
    <p:extLst>
      <p:ext uri="{BB962C8B-B14F-4D97-AF65-F5344CB8AC3E}">
        <p14:creationId xmlns:p14="http://schemas.microsoft.com/office/powerpoint/2010/main" val="3940896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876</TotalTime>
  <Words>646</Words>
  <Application>Microsoft Office PowerPoint</Application>
  <PresentationFormat>Personalizado</PresentationFormat>
  <Paragraphs>80</Paragraphs>
  <Slides>11</Slides>
  <Notes>2</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SECOM Digital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Barbara Vallejos</dc:creator>
  <cp:lastModifiedBy>Gaston Rodrigo Cerda Videla</cp:lastModifiedBy>
  <cp:revision>43</cp:revision>
  <dcterms:created xsi:type="dcterms:W3CDTF">2018-03-14T19:41:34Z</dcterms:created>
  <dcterms:modified xsi:type="dcterms:W3CDTF">2018-07-30T21:58:15Z</dcterms:modified>
</cp:coreProperties>
</file>