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1590" r:id="rId2"/>
    <p:sldId id="1761" r:id="rId3"/>
    <p:sldId id="2147471568" r:id="rId4"/>
    <p:sldId id="2147471569" r:id="rId5"/>
    <p:sldId id="2147471577" r:id="rId6"/>
    <p:sldId id="2147471570" r:id="rId7"/>
    <p:sldId id="2147471572" r:id="rId8"/>
    <p:sldId id="2147471575" r:id="rId9"/>
    <p:sldId id="2147471576" r:id="rId10"/>
    <p:sldId id="2147471573" r:id="rId11"/>
    <p:sldId id="2147471574" r:id="rId12"/>
    <p:sldId id="2147471578" r:id="rId13"/>
    <p:sldId id="2147471571" r:id="rId14"/>
    <p:sldId id="4026" r:id="rId15"/>
  </p:sldIdLst>
  <p:sldSz cx="12192000" cy="6858000"/>
  <p:notesSz cx="7010400" cy="92964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749B11-E9A6-E8FA-D228-DA4DB8822040}" name="Carolina Salazar" initials="CS" userId="S::csalazar@chilevalora.cl::2c538326-0d70-4293-a1a1-4701f74fbbe2" providerId="AD"/>
  <p188:author id="{7530001D-6513-EB68-09DD-B81875C14070}" name="Felipe Mcrostie Bustamante" initials="FMB" userId="S::fmcrostie@sence.cl::aa42da62-3145-46b8-ab67-4383ffab4276" providerId="AD"/>
  <p188:author id="{F747BC6F-BC56-2B24-25F8-3405D6E9A4B1}" name="Felix Roberto Arredondo Armijo" initials="FRAA" userId="S::farredondo@mintrab.gob.cl::f0d09ce2-1f3d-4597-a204-eaa34d326db8" providerId="AD"/>
  <p188:author id="{252FE8CA-A01C-3D72-FB39-8F0A5EBD9984}" name="Nicolas Ratto Ribo" initials="NR" userId="S::nratto@mintrab.gob.cl::2ad53a74-4254-40a0-bdd9-8ea8d499428c" providerId="AD"/>
  <p188:author id="{5D130ADF-6E30-78EB-47A9-511B8B6E5B89}" name="Carolina Salazar Escobedo" initials="CPSE" userId="Carolina Salazar Escobedo" providerId="None"/>
  <p188:author id="{D76B34EC-D913-B9A7-75E4-F02413FD53D3}" name="Carla Paola Cisternas Casale" initials="CC" userId="S::ccisternas@mintrab.gob.cl::beb25667-3112-4abf-b188-53510438c4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E4A"/>
    <a:srgbClr val="1B4389"/>
    <a:srgbClr val="2E8DBD"/>
    <a:srgbClr val="0169A3"/>
    <a:srgbClr val="009999"/>
    <a:srgbClr val="00CC66"/>
    <a:srgbClr val="2E8DBC"/>
    <a:srgbClr val="2F5496"/>
    <a:srgbClr val="0867A8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D9F63-FDD1-4BD5-9F0A-790DA9A6856B}" v="31" dt="2026-02-13T16:22:12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1"/>
    <p:restoredTop sz="90557" autoAdjust="0"/>
  </p:normalViewPr>
  <p:slideViewPr>
    <p:cSldViewPr snapToGrid="0">
      <p:cViewPr varScale="1">
        <p:scale>
          <a:sx n="100" d="100"/>
          <a:sy n="100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Ratto Ribo" userId="2ad53a74-4254-40a0-bdd9-8ea8d499428c" providerId="ADAL" clId="{12CF5479-3679-4B86-859F-06D2FC8BF1E7}"/>
    <pc:docChg chg="undo custSel addSld delSld modSld sldOrd">
      <pc:chgData name="Nicolas Ratto Ribo" userId="2ad53a74-4254-40a0-bdd9-8ea8d499428c" providerId="ADAL" clId="{12CF5479-3679-4B86-859F-06D2FC8BF1E7}" dt="2026-02-13T16:28:30.531" v="5945" actId="20577"/>
      <pc:docMkLst>
        <pc:docMk/>
      </pc:docMkLst>
      <pc:sldChg chg="addSp delSp modSp mod modNotesTx">
        <pc:chgData name="Nicolas Ratto Ribo" userId="2ad53a74-4254-40a0-bdd9-8ea8d499428c" providerId="ADAL" clId="{12CF5479-3679-4B86-859F-06D2FC8BF1E7}" dt="2026-02-12T21:16:22.437" v="5580" actId="403"/>
        <pc:sldMkLst>
          <pc:docMk/>
          <pc:sldMk cId="19887461" sldId="1590"/>
        </pc:sldMkLst>
        <pc:spChg chg="mod">
          <ac:chgData name="Nicolas Ratto Ribo" userId="2ad53a74-4254-40a0-bdd9-8ea8d499428c" providerId="ADAL" clId="{12CF5479-3679-4B86-859F-06D2FC8BF1E7}" dt="2026-01-29T22:57:03.809" v="179" actId="1036"/>
          <ac:spMkLst>
            <pc:docMk/>
            <pc:sldMk cId="19887461" sldId="1590"/>
            <ac:spMk id="2" creationId="{1AB8F0B7-C589-6323-134A-896CA15C2363}"/>
          </ac:spMkLst>
        </pc:spChg>
        <pc:spChg chg="mod">
          <ac:chgData name="Nicolas Ratto Ribo" userId="2ad53a74-4254-40a0-bdd9-8ea8d499428c" providerId="ADAL" clId="{12CF5479-3679-4B86-859F-06D2FC8BF1E7}" dt="2026-02-12T21:16:22.437" v="5580" actId="403"/>
          <ac:spMkLst>
            <pc:docMk/>
            <pc:sldMk cId="19887461" sldId="1590"/>
            <ac:spMk id="3" creationId="{89D77961-834D-A7E8-098A-3796495FA405}"/>
          </ac:spMkLst>
        </pc:spChg>
        <pc:picChg chg="add mod">
          <ac:chgData name="Nicolas Ratto Ribo" userId="2ad53a74-4254-40a0-bdd9-8ea8d499428c" providerId="ADAL" clId="{12CF5479-3679-4B86-859F-06D2FC8BF1E7}" dt="2026-01-29T23:00:10.013" v="212" actId="1076"/>
          <ac:picMkLst>
            <pc:docMk/>
            <pc:sldMk cId="19887461" sldId="1590"/>
            <ac:picMk id="9" creationId="{F1BBD6D2-738C-1A24-B51E-E18CA9093F52}"/>
          </ac:picMkLst>
        </pc:picChg>
      </pc:sldChg>
      <pc:sldChg chg="addSp modSp mod modNotesTx">
        <pc:chgData name="Nicolas Ratto Ribo" userId="2ad53a74-4254-40a0-bdd9-8ea8d499428c" providerId="ADAL" clId="{12CF5479-3679-4B86-859F-06D2FC8BF1E7}" dt="2026-02-12T15:05:55.189" v="5057" actId="20577"/>
        <pc:sldMkLst>
          <pc:docMk/>
          <pc:sldMk cId="2972784814" sldId="1761"/>
        </pc:sldMkLst>
        <pc:spChg chg="mod">
          <ac:chgData name="Nicolas Ratto Ribo" userId="2ad53a74-4254-40a0-bdd9-8ea8d499428c" providerId="ADAL" clId="{12CF5479-3679-4B86-859F-06D2FC8BF1E7}" dt="2026-02-12T15:05:55.189" v="5057" actId="20577"/>
          <ac:spMkLst>
            <pc:docMk/>
            <pc:sldMk cId="2972784814" sldId="1761"/>
            <ac:spMk id="3" creationId="{A261855D-B3FC-A98C-DD53-8BD3C8EC82C3}"/>
          </ac:spMkLst>
        </pc:spChg>
        <pc:picChg chg="add mod">
          <ac:chgData name="Nicolas Ratto Ribo" userId="2ad53a74-4254-40a0-bdd9-8ea8d499428c" providerId="ADAL" clId="{12CF5479-3679-4B86-859F-06D2FC8BF1E7}" dt="2026-02-09T20:21:55.464" v="1809" actId="1076"/>
          <ac:picMkLst>
            <pc:docMk/>
            <pc:sldMk cId="2972784814" sldId="1761"/>
            <ac:picMk id="2" creationId="{5AF40816-421B-DE42-DFE2-5A460FA0FF55}"/>
          </ac:picMkLst>
        </pc:picChg>
      </pc:sldChg>
      <pc:sldChg chg="modSp mod">
        <pc:chgData name="Nicolas Ratto Ribo" userId="2ad53a74-4254-40a0-bdd9-8ea8d499428c" providerId="ADAL" clId="{12CF5479-3679-4B86-859F-06D2FC8BF1E7}" dt="2026-02-12T21:15:44.905" v="5566"/>
        <pc:sldMkLst>
          <pc:docMk/>
          <pc:sldMk cId="2876271273" sldId="4026"/>
        </pc:sldMkLst>
        <pc:spChg chg="mod">
          <ac:chgData name="Nicolas Ratto Ribo" userId="2ad53a74-4254-40a0-bdd9-8ea8d499428c" providerId="ADAL" clId="{12CF5479-3679-4B86-859F-06D2FC8BF1E7}" dt="2026-02-12T21:15:44.905" v="5566"/>
          <ac:spMkLst>
            <pc:docMk/>
            <pc:sldMk cId="2876271273" sldId="4026"/>
            <ac:spMk id="7" creationId="{AAB87D08-7C9C-071E-9069-57EE0B67E29B}"/>
          </ac:spMkLst>
        </pc:spChg>
      </pc:sldChg>
      <pc:sldChg chg="addSp delSp modSp mod ord">
        <pc:chgData name="Nicolas Ratto Ribo" userId="2ad53a74-4254-40a0-bdd9-8ea8d499428c" providerId="ADAL" clId="{12CF5479-3679-4B86-859F-06D2FC8BF1E7}" dt="2026-02-12T15:08:17.712" v="5074" actId="478"/>
        <pc:sldMkLst>
          <pc:docMk/>
          <pc:sldMk cId="161717328" sldId="2147471568"/>
        </pc:sldMkLst>
        <pc:spChg chg="add mod">
          <ac:chgData name="Nicolas Ratto Ribo" userId="2ad53a74-4254-40a0-bdd9-8ea8d499428c" providerId="ADAL" clId="{12CF5479-3679-4B86-859F-06D2FC8BF1E7}" dt="2026-02-12T15:07:35.268" v="5060" actId="208"/>
          <ac:spMkLst>
            <pc:docMk/>
            <pc:sldMk cId="161717328" sldId="2147471568"/>
            <ac:spMk id="4" creationId="{64D6E53B-D8DF-0A23-F842-449FEC7AA24E}"/>
          </ac:spMkLst>
        </pc:spChg>
        <pc:spChg chg="add del mod">
          <ac:chgData name="Nicolas Ratto Ribo" userId="2ad53a74-4254-40a0-bdd9-8ea8d499428c" providerId="ADAL" clId="{12CF5479-3679-4B86-859F-06D2FC8BF1E7}" dt="2026-02-12T15:08:17.712" v="5074" actId="478"/>
          <ac:spMkLst>
            <pc:docMk/>
            <pc:sldMk cId="161717328" sldId="2147471568"/>
            <ac:spMk id="5" creationId="{B1C98AA5-4484-66B3-65AB-92BC3606A0F0}"/>
          </ac:spMkLst>
        </pc:spChg>
        <pc:spChg chg="mod">
          <ac:chgData name="Nicolas Ratto Ribo" userId="2ad53a74-4254-40a0-bdd9-8ea8d499428c" providerId="ADAL" clId="{12CF5479-3679-4B86-859F-06D2FC8BF1E7}" dt="2026-02-09T18:57:15.134" v="345" actId="20577"/>
          <ac:spMkLst>
            <pc:docMk/>
            <pc:sldMk cId="161717328" sldId="2147471568"/>
            <ac:spMk id="33" creationId="{5A1A71F8-3508-8A0B-8B71-6A0CA79FFD6C}"/>
          </ac:spMkLst>
        </pc:spChg>
        <pc:picChg chg="add mod">
          <ac:chgData name="Nicolas Ratto Ribo" userId="2ad53a74-4254-40a0-bdd9-8ea8d499428c" providerId="ADAL" clId="{12CF5479-3679-4B86-859F-06D2FC8BF1E7}" dt="2026-02-09T20:34:19.968" v="2440"/>
          <ac:picMkLst>
            <pc:docMk/>
            <pc:sldMk cId="161717328" sldId="2147471568"/>
            <ac:picMk id="3" creationId="{859FDAF3-335C-A3E8-F14A-65657310E843}"/>
          </ac:picMkLst>
        </pc:picChg>
        <pc:picChg chg="mod">
          <ac:chgData name="Nicolas Ratto Ribo" userId="2ad53a74-4254-40a0-bdd9-8ea8d499428c" providerId="ADAL" clId="{12CF5479-3679-4B86-859F-06D2FC8BF1E7}" dt="2026-02-09T18:57:21.591" v="347" actId="1076"/>
          <ac:picMkLst>
            <pc:docMk/>
            <pc:sldMk cId="161717328" sldId="2147471568"/>
            <ac:picMk id="7" creationId="{B1E89802-24D9-24E0-8663-B4CEEC0D6809}"/>
          </ac:picMkLst>
        </pc:picChg>
      </pc:sldChg>
      <pc:sldChg chg="addSp delSp modSp add mod ord delAnim modAnim modNotesTx">
        <pc:chgData name="Nicolas Ratto Ribo" userId="2ad53a74-4254-40a0-bdd9-8ea8d499428c" providerId="ADAL" clId="{12CF5479-3679-4B86-859F-06D2FC8BF1E7}" dt="2026-02-13T16:22:12.360" v="5682"/>
        <pc:sldMkLst>
          <pc:docMk/>
          <pc:sldMk cId="3781861684" sldId="2147471569"/>
        </pc:sldMkLst>
        <pc:spChg chg="mod">
          <ac:chgData name="Nicolas Ratto Ribo" userId="2ad53a74-4254-40a0-bdd9-8ea8d499428c" providerId="ADAL" clId="{12CF5479-3679-4B86-859F-06D2FC8BF1E7}" dt="2026-02-13T16:21:29.198" v="5618" actId="113"/>
          <ac:spMkLst>
            <pc:docMk/>
            <pc:sldMk cId="3781861684" sldId="2147471569"/>
            <ac:spMk id="3" creationId="{DB220E83-0ED0-4C2E-A82A-C446F700A4D2}"/>
          </ac:spMkLst>
        </pc:spChg>
        <pc:spChg chg="add mod">
          <ac:chgData name="Nicolas Ratto Ribo" userId="2ad53a74-4254-40a0-bdd9-8ea8d499428c" providerId="ADAL" clId="{12CF5479-3679-4B86-859F-06D2FC8BF1E7}" dt="2026-02-10T17:44:07.418" v="3721" actId="1076"/>
          <ac:spMkLst>
            <pc:docMk/>
            <pc:sldMk cId="3781861684" sldId="2147471569"/>
            <ac:spMk id="6" creationId="{63F62D95-0786-9195-BFDF-AF956F7A04DC}"/>
          </ac:spMkLst>
        </pc:spChg>
        <pc:spChg chg="add mod">
          <ac:chgData name="Nicolas Ratto Ribo" userId="2ad53a74-4254-40a0-bdd9-8ea8d499428c" providerId="ADAL" clId="{12CF5479-3679-4B86-859F-06D2FC8BF1E7}" dt="2026-02-13T16:22:06.809" v="5681" actId="20577"/>
          <ac:spMkLst>
            <pc:docMk/>
            <pc:sldMk cId="3781861684" sldId="2147471569"/>
            <ac:spMk id="7" creationId="{3C52D562-C47D-265F-3A4E-DDFA93B48CAE}"/>
          </ac:spMkLst>
        </pc:spChg>
        <pc:spChg chg="mod">
          <ac:chgData name="Nicolas Ratto Ribo" userId="2ad53a74-4254-40a0-bdd9-8ea8d499428c" providerId="ADAL" clId="{12CF5479-3679-4B86-859F-06D2FC8BF1E7}" dt="2026-02-09T18:58:39.369" v="380" actId="20577"/>
          <ac:spMkLst>
            <pc:docMk/>
            <pc:sldMk cId="3781861684" sldId="2147471569"/>
            <ac:spMk id="33" creationId="{EBF386BD-D29B-5398-2E40-ABD124FADD1E}"/>
          </ac:spMkLst>
        </pc:spChg>
        <pc:picChg chg="add mod">
          <ac:chgData name="Nicolas Ratto Ribo" userId="2ad53a74-4254-40a0-bdd9-8ea8d499428c" providerId="ADAL" clId="{12CF5479-3679-4B86-859F-06D2FC8BF1E7}" dt="2026-02-13T16:22:12.360" v="5682"/>
          <ac:picMkLst>
            <pc:docMk/>
            <pc:sldMk cId="3781861684" sldId="2147471569"/>
            <ac:picMk id="2" creationId="{229C100D-A2DD-24EA-8F4B-EC47CDE7612C}"/>
          </ac:picMkLst>
        </pc:picChg>
        <pc:picChg chg="add mod">
          <ac:chgData name="Nicolas Ratto Ribo" userId="2ad53a74-4254-40a0-bdd9-8ea8d499428c" providerId="ADAL" clId="{12CF5479-3679-4B86-859F-06D2FC8BF1E7}" dt="2026-02-10T17:44:04.331" v="3720" actId="1076"/>
          <ac:picMkLst>
            <pc:docMk/>
            <pc:sldMk cId="3781861684" sldId="2147471569"/>
            <ac:picMk id="4" creationId="{3C5BC359-CBBF-A7CD-E2B5-B0342FAA6A96}"/>
          </ac:picMkLst>
        </pc:picChg>
        <pc:picChg chg="add mod">
          <ac:chgData name="Nicolas Ratto Ribo" userId="2ad53a74-4254-40a0-bdd9-8ea8d499428c" providerId="ADAL" clId="{12CF5479-3679-4B86-859F-06D2FC8BF1E7}" dt="2026-02-09T20:49:08.951" v="2743" actId="1076"/>
          <ac:picMkLst>
            <pc:docMk/>
            <pc:sldMk cId="3781861684" sldId="2147471569"/>
            <ac:picMk id="10" creationId="{C7B7C68A-DB93-5796-CE37-3BC96DA1E738}"/>
          </ac:picMkLst>
        </pc:picChg>
      </pc:sldChg>
      <pc:sldChg chg="addSp delSp modSp add mod modNotesTx">
        <pc:chgData name="Nicolas Ratto Ribo" userId="2ad53a74-4254-40a0-bdd9-8ea8d499428c" providerId="ADAL" clId="{12CF5479-3679-4B86-859F-06D2FC8BF1E7}" dt="2026-02-13T16:22:46.421" v="5698" actId="20577"/>
        <pc:sldMkLst>
          <pc:docMk/>
          <pc:sldMk cId="3853208664" sldId="2147471570"/>
        </pc:sldMkLst>
        <pc:spChg chg="mod">
          <ac:chgData name="Nicolas Ratto Ribo" userId="2ad53a74-4254-40a0-bdd9-8ea8d499428c" providerId="ADAL" clId="{12CF5479-3679-4B86-859F-06D2FC8BF1E7}" dt="2026-02-13T16:22:46.421" v="5698" actId="20577"/>
          <ac:spMkLst>
            <pc:docMk/>
            <pc:sldMk cId="3853208664" sldId="2147471570"/>
            <ac:spMk id="3" creationId="{9D32F3A4-7F4C-9EF8-CF4F-A8DA775813C9}"/>
          </ac:spMkLst>
        </pc:spChg>
        <pc:picChg chg="add mod">
          <ac:chgData name="Nicolas Ratto Ribo" userId="2ad53a74-4254-40a0-bdd9-8ea8d499428c" providerId="ADAL" clId="{12CF5479-3679-4B86-859F-06D2FC8BF1E7}" dt="2026-02-09T20:33:55.076" v="2438"/>
          <ac:picMkLst>
            <pc:docMk/>
            <pc:sldMk cId="3853208664" sldId="2147471570"/>
            <ac:picMk id="7" creationId="{58EE9141-ACA0-8F2B-5CA5-4BF9C146770F}"/>
          </ac:picMkLst>
        </pc:picChg>
        <pc:picChg chg="add mod">
          <ac:chgData name="Nicolas Ratto Ribo" userId="2ad53a74-4254-40a0-bdd9-8ea8d499428c" providerId="ADAL" clId="{12CF5479-3679-4B86-859F-06D2FC8BF1E7}" dt="2026-02-09T20:29:44.321" v="2242" actId="1076"/>
          <ac:picMkLst>
            <pc:docMk/>
            <pc:sldMk cId="3853208664" sldId="2147471570"/>
            <ac:picMk id="9" creationId="{A7289A4C-F259-EB94-32F4-202B6F31A4B9}"/>
          </ac:picMkLst>
        </pc:picChg>
      </pc:sldChg>
      <pc:sldChg chg="modSp add mod modNotesTx">
        <pc:chgData name="Nicolas Ratto Ribo" userId="2ad53a74-4254-40a0-bdd9-8ea8d499428c" providerId="ADAL" clId="{12CF5479-3679-4B86-859F-06D2FC8BF1E7}" dt="2026-02-13T16:28:30.531" v="5945" actId="20577"/>
        <pc:sldMkLst>
          <pc:docMk/>
          <pc:sldMk cId="4288061440" sldId="2147471571"/>
        </pc:sldMkLst>
        <pc:spChg chg="mod">
          <ac:chgData name="Nicolas Ratto Ribo" userId="2ad53a74-4254-40a0-bdd9-8ea8d499428c" providerId="ADAL" clId="{12CF5479-3679-4B86-859F-06D2FC8BF1E7}" dt="2026-02-13T16:28:30.531" v="5945" actId="20577"/>
          <ac:spMkLst>
            <pc:docMk/>
            <pc:sldMk cId="4288061440" sldId="2147471571"/>
            <ac:spMk id="3" creationId="{D7C01F21-988A-7CAC-D655-EA8F5E1B5C7E}"/>
          </ac:spMkLst>
        </pc:spChg>
        <pc:spChg chg="mod">
          <ac:chgData name="Nicolas Ratto Ribo" userId="2ad53a74-4254-40a0-bdd9-8ea8d499428c" providerId="ADAL" clId="{12CF5479-3679-4B86-859F-06D2FC8BF1E7}" dt="2026-02-09T19:59:50.074" v="1262" actId="20577"/>
          <ac:spMkLst>
            <pc:docMk/>
            <pc:sldMk cId="4288061440" sldId="2147471571"/>
            <ac:spMk id="33" creationId="{3D2B292A-F15F-EB50-3BE1-83250179F7E6}"/>
          </ac:spMkLst>
        </pc:spChg>
      </pc:sldChg>
      <pc:sldChg chg="addSp delSp modSp add mod modNotesTx">
        <pc:chgData name="Nicolas Ratto Ribo" userId="2ad53a74-4254-40a0-bdd9-8ea8d499428c" providerId="ADAL" clId="{12CF5479-3679-4B86-859F-06D2FC8BF1E7}" dt="2026-02-13T16:23:18.136" v="5781" actId="20577"/>
        <pc:sldMkLst>
          <pc:docMk/>
          <pc:sldMk cId="249180140" sldId="2147471572"/>
        </pc:sldMkLst>
        <pc:spChg chg="add mod">
          <ac:chgData name="Nicolas Ratto Ribo" userId="2ad53a74-4254-40a0-bdd9-8ea8d499428c" providerId="ADAL" clId="{12CF5479-3679-4B86-859F-06D2FC8BF1E7}" dt="2026-02-10T19:15:47.887" v="4763" actId="1076"/>
          <ac:spMkLst>
            <pc:docMk/>
            <pc:sldMk cId="249180140" sldId="2147471572"/>
            <ac:spMk id="4" creationId="{6E56AC03-D803-974A-557C-A6314CD5662A}"/>
          </ac:spMkLst>
        </pc:spChg>
        <pc:spChg chg="add mod">
          <ac:chgData name="Nicolas Ratto Ribo" userId="2ad53a74-4254-40a0-bdd9-8ea8d499428c" providerId="ADAL" clId="{12CF5479-3679-4B86-859F-06D2FC8BF1E7}" dt="2026-02-13T16:23:18.136" v="5781" actId="20577"/>
          <ac:spMkLst>
            <pc:docMk/>
            <pc:sldMk cId="249180140" sldId="2147471572"/>
            <ac:spMk id="5" creationId="{7C877824-52E7-3237-261B-EEDC034178BA}"/>
          </ac:spMkLst>
        </pc:spChg>
        <pc:picChg chg="add mod">
          <ac:chgData name="Nicolas Ratto Ribo" userId="2ad53a74-4254-40a0-bdd9-8ea8d499428c" providerId="ADAL" clId="{12CF5479-3679-4B86-859F-06D2FC8BF1E7}" dt="2026-02-09T20:57:44.371" v="2746" actId="1076"/>
          <ac:picMkLst>
            <pc:docMk/>
            <pc:sldMk cId="249180140" sldId="2147471572"/>
            <ac:picMk id="7" creationId="{D0AE9C7F-B7C8-D773-D8D3-C295AC660F93}"/>
          </ac:picMkLst>
        </pc:picChg>
        <pc:picChg chg="add mod">
          <ac:chgData name="Nicolas Ratto Ribo" userId="2ad53a74-4254-40a0-bdd9-8ea8d499428c" providerId="ADAL" clId="{12CF5479-3679-4B86-859F-06D2FC8BF1E7}" dt="2026-02-09T20:57:44.371" v="2746" actId="1076"/>
          <ac:picMkLst>
            <pc:docMk/>
            <pc:sldMk cId="249180140" sldId="2147471572"/>
            <ac:picMk id="9" creationId="{C7D8D8BC-53C6-F4F6-D6C7-0EE8A263F867}"/>
          </ac:picMkLst>
        </pc:picChg>
        <pc:picChg chg="add mod">
          <ac:chgData name="Nicolas Ratto Ribo" userId="2ad53a74-4254-40a0-bdd9-8ea8d499428c" providerId="ADAL" clId="{12CF5479-3679-4B86-859F-06D2FC8BF1E7}" dt="2026-02-09T20:49:14.768" v="2744"/>
          <ac:picMkLst>
            <pc:docMk/>
            <pc:sldMk cId="249180140" sldId="2147471572"/>
            <ac:picMk id="11" creationId="{09B6EFE1-A1ED-DAA9-7494-C7F81E45AC15}"/>
          </ac:picMkLst>
        </pc:picChg>
        <pc:picChg chg="add mod">
          <ac:chgData name="Nicolas Ratto Ribo" userId="2ad53a74-4254-40a0-bdd9-8ea8d499428c" providerId="ADAL" clId="{12CF5479-3679-4B86-859F-06D2FC8BF1E7}" dt="2026-02-12T21:15:17.332" v="5563"/>
          <ac:picMkLst>
            <pc:docMk/>
            <pc:sldMk cId="249180140" sldId="2147471572"/>
            <ac:picMk id="1026" creationId="{1A5E3E7A-D06C-844D-A593-57A7C6DB99D3}"/>
          </ac:picMkLst>
        </pc:picChg>
      </pc:sldChg>
      <pc:sldChg chg="addSp delSp modSp add mod modNotesTx">
        <pc:chgData name="Nicolas Ratto Ribo" userId="2ad53a74-4254-40a0-bdd9-8ea8d499428c" providerId="ADAL" clId="{12CF5479-3679-4B86-859F-06D2FC8BF1E7}" dt="2026-02-12T15:26:08.499" v="5522" actId="20577"/>
        <pc:sldMkLst>
          <pc:docMk/>
          <pc:sldMk cId="2872058312" sldId="2147471573"/>
        </pc:sldMkLst>
        <pc:spChg chg="add mod">
          <ac:chgData name="Nicolas Ratto Ribo" userId="2ad53a74-4254-40a0-bdd9-8ea8d499428c" providerId="ADAL" clId="{12CF5479-3679-4B86-859F-06D2FC8BF1E7}" dt="2026-02-12T15:24:02.056" v="5278" actId="404"/>
          <ac:spMkLst>
            <pc:docMk/>
            <pc:sldMk cId="2872058312" sldId="2147471573"/>
            <ac:spMk id="2" creationId="{C102FA60-C293-1118-6D99-29DD02ADE600}"/>
          </ac:spMkLst>
        </pc:spChg>
        <pc:spChg chg="mod">
          <ac:chgData name="Nicolas Ratto Ribo" userId="2ad53a74-4254-40a0-bdd9-8ea8d499428c" providerId="ADAL" clId="{12CF5479-3679-4B86-859F-06D2FC8BF1E7}" dt="2026-02-12T15:26:08.499" v="5522" actId="20577"/>
          <ac:spMkLst>
            <pc:docMk/>
            <pc:sldMk cId="2872058312" sldId="2147471573"/>
            <ac:spMk id="3" creationId="{EB56C0BB-0605-297C-41B1-8F5AD62120F8}"/>
          </ac:spMkLst>
        </pc:spChg>
        <pc:spChg chg="del mod">
          <ac:chgData name="Nicolas Ratto Ribo" userId="2ad53a74-4254-40a0-bdd9-8ea8d499428c" providerId="ADAL" clId="{12CF5479-3679-4B86-859F-06D2FC8BF1E7}" dt="2026-02-12T15:23:34.339" v="5273" actId="478"/>
          <ac:spMkLst>
            <pc:docMk/>
            <pc:sldMk cId="2872058312" sldId="2147471573"/>
            <ac:spMk id="33" creationId="{953FE9F9-1139-1632-3685-CE02D397FC79}"/>
          </ac:spMkLst>
        </pc:spChg>
        <pc:picChg chg="add mod">
          <ac:chgData name="Nicolas Ratto Ribo" userId="2ad53a74-4254-40a0-bdd9-8ea8d499428c" providerId="ADAL" clId="{12CF5479-3679-4B86-859F-06D2FC8BF1E7}" dt="2026-02-09T21:06:37.892" v="3578" actId="1076"/>
          <ac:picMkLst>
            <pc:docMk/>
            <pc:sldMk cId="2872058312" sldId="2147471573"/>
            <ac:picMk id="2052" creationId="{2C52076D-CEAB-8562-172A-4E3FBBCDF50D}"/>
          </ac:picMkLst>
        </pc:picChg>
        <pc:picChg chg="add mod">
          <ac:chgData name="Nicolas Ratto Ribo" userId="2ad53a74-4254-40a0-bdd9-8ea8d499428c" providerId="ADAL" clId="{12CF5479-3679-4B86-859F-06D2FC8BF1E7}" dt="2026-02-09T21:06:37.892" v="3578" actId="1076"/>
          <ac:picMkLst>
            <pc:docMk/>
            <pc:sldMk cId="2872058312" sldId="2147471573"/>
            <ac:picMk id="2054" creationId="{00CBF1FE-73BA-7CE5-64FE-36338A5ACDE4}"/>
          </ac:picMkLst>
        </pc:picChg>
      </pc:sldChg>
      <pc:sldChg chg="addSp delSp modSp add mod modNotesTx">
        <pc:chgData name="Nicolas Ratto Ribo" userId="2ad53a74-4254-40a0-bdd9-8ea8d499428c" providerId="ADAL" clId="{12CF5479-3679-4B86-859F-06D2FC8BF1E7}" dt="2026-02-12T15:24:09.518" v="5280"/>
        <pc:sldMkLst>
          <pc:docMk/>
          <pc:sldMk cId="517419792" sldId="2147471574"/>
        </pc:sldMkLst>
        <pc:spChg chg="mod">
          <ac:chgData name="Nicolas Ratto Ribo" userId="2ad53a74-4254-40a0-bdd9-8ea8d499428c" providerId="ADAL" clId="{12CF5479-3679-4B86-859F-06D2FC8BF1E7}" dt="2026-02-12T15:14:42.330" v="5148" actId="1076"/>
          <ac:spMkLst>
            <pc:docMk/>
            <pc:sldMk cId="517419792" sldId="2147471574"/>
            <ac:spMk id="3" creationId="{5BDA750B-6D4A-C6A3-92D2-E8FC3E32960C}"/>
          </ac:spMkLst>
        </pc:spChg>
        <pc:spChg chg="add del mod">
          <ac:chgData name="Nicolas Ratto Ribo" userId="2ad53a74-4254-40a0-bdd9-8ea8d499428c" providerId="ADAL" clId="{12CF5479-3679-4B86-859F-06D2FC8BF1E7}" dt="2026-02-12T15:24:09.313" v="5279" actId="478"/>
          <ac:spMkLst>
            <pc:docMk/>
            <pc:sldMk cId="517419792" sldId="2147471574"/>
            <ac:spMk id="5" creationId="{C1630531-5BD5-8EF4-9B9D-DE3EF4ABEC80}"/>
          </ac:spMkLst>
        </pc:spChg>
        <pc:spChg chg="add mod">
          <ac:chgData name="Nicolas Ratto Ribo" userId="2ad53a74-4254-40a0-bdd9-8ea8d499428c" providerId="ADAL" clId="{12CF5479-3679-4B86-859F-06D2FC8BF1E7}" dt="2026-02-12T15:24:09.518" v="5280"/>
          <ac:spMkLst>
            <pc:docMk/>
            <pc:sldMk cId="517419792" sldId="2147471574"/>
            <ac:spMk id="6" creationId="{ACAFDCA6-6335-4D5C-4B57-880821A3C406}"/>
          </ac:spMkLst>
        </pc:spChg>
        <pc:spChg chg="del mod">
          <ac:chgData name="Nicolas Ratto Ribo" userId="2ad53a74-4254-40a0-bdd9-8ea8d499428c" providerId="ADAL" clId="{12CF5479-3679-4B86-859F-06D2FC8BF1E7}" dt="2026-02-12T15:22:50.306" v="5212" actId="478"/>
          <ac:spMkLst>
            <pc:docMk/>
            <pc:sldMk cId="517419792" sldId="2147471574"/>
            <ac:spMk id="33" creationId="{99749575-172B-F28A-B10D-3CE062FF1C55}"/>
          </ac:spMkLst>
        </pc:spChg>
        <pc:picChg chg="add mod">
          <ac:chgData name="Nicolas Ratto Ribo" userId="2ad53a74-4254-40a0-bdd9-8ea8d499428c" providerId="ADAL" clId="{12CF5479-3679-4B86-859F-06D2FC8BF1E7}" dt="2026-02-12T15:15:50.618" v="5168"/>
          <ac:picMkLst>
            <pc:docMk/>
            <pc:sldMk cId="517419792" sldId="2147471574"/>
            <ac:picMk id="4" creationId="{D423A213-45B2-75CC-E4E4-855480F32DB4}"/>
          </ac:picMkLst>
        </pc:picChg>
        <pc:picChg chg="add mod">
          <ac:chgData name="Nicolas Ratto Ribo" userId="2ad53a74-4254-40a0-bdd9-8ea8d499428c" providerId="ADAL" clId="{12CF5479-3679-4B86-859F-06D2FC8BF1E7}" dt="2026-02-10T17:52:11.462" v="3960" actId="14100"/>
          <ac:picMkLst>
            <pc:docMk/>
            <pc:sldMk cId="517419792" sldId="2147471574"/>
            <ac:picMk id="1028" creationId="{2DE065AD-2FB0-3215-7381-4577728C1062}"/>
          </ac:picMkLst>
        </pc:picChg>
      </pc:sldChg>
      <pc:sldChg chg="addSp delSp modSp add mod">
        <pc:chgData name="Nicolas Ratto Ribo" userId="2ad53a74-4254-40a0-bdd9-8ea8d499428c" providerId="ADAL" clId="{12CF5479-3679-4B86-859F-06D2FC8BF1E7}" dt="2026-02-10T19:32:51.736" v="5018" actId="1076"/>
        <pc:sldMkLst>
          <pc:docMk/>
          <pc:sldMk cId="323933914" sldId="2147471575"/>
        </pc:sldMkLst>
        <pc:spChg chg="mod">
          <ac:chgData name="Nicolas Ratto Ribo" userId="2ad53a74-4254-40a0-bdd9-8ea8d499428c" providerId="ADAL" clId="{12CF5479-3679-4B86-859F-06D2FC8BF1E7}" dt="2026-02-10T19:30:26.256" v="4832" actId="20577"/>
          <ac:spMkLst>
            <pc:docMk/>
            <pc:sldMk cId="323933914" sldId="2147471575"/>
            <ac:spMk id="4" creationId="{A2E6A27F-F31E-A24E-AD36-A808A37B4DFF}"/>
          </ac:spMkLst>
        </pc:spChg>
        <pc:spChg chg="add mod">
          <ac:chgData name="Nicolas Ratto Ribo" userId="2ad53a74-4254-40a0-bdd9-8ea8d499428c" providerId="ADAL" clId="{12CF5479-3679-4B86-859F-06D2FC8BF1E7}" dt="2026-02-10T19:32:51.736" v="5018" actId="1076"/>
          <ac:spMkLst>
            <pc:docMk/>
            <pc:sldMk cId="323933914" sldId="2147471575"/>
            <ac:spMk id="8" creationId="{21821736-85A3-4CEF-B725-1966926EA3DE}"/>
          </ac:spMkLst>
        </pc:spChg>
        <pc:picChg chg="add mod">
          <ac:chgData name="Nicolas Ratto Ribo" userId="2ad53a74-4254-40a0-bdd9-8ea8d499428c" providerId="ADAL" clId="{12CF5479-3679-4B86-859F-06D2FC8BF1E7}" dt="2026-02-10T19:31:19.650" v="4841" actId="1076"/>
          <ac:picMkLst>
            <pc:docMk/>
            <pc:sldMk cId="323933914" sldId="2147471575"/>
            <ac:picMk id="3" creationId="{324D52A0-1FA0-AC60-47F3-6A21186E63D4}"/>
          </ac:picMkLst>
        </pc:picChg>
        <pc:picChg chg="add mod">
          <ac:chgData name="Nicolas Ratto Ribo" userId="2ad53a74-4254-40a0-bdd9-8ea8d499428c" providerId="ADAL" clId="{12CF5479-3679-4B86-859F-06D2FC8BF1E7}" dt="2026-02-10T19:31:23.345" v="4842" actId="1076"/>
          <ac:picMkLst>
            <pc:docMk/>
            <pc:sldMk cId="323933914" sldId="2147471575"/>
            <ac:picMk id="6" creationId="{DED75147-EBD7-079C-5D61-DB329DD9D7F4}"/>
          </ac:picMkLst>
        </pc:picChg>
        <pc:picChg chg="mod">
          <ac:chgData name="Nicolas Ratto Ribo" userId="2ad53a74-4254-40a0-bdd9-8ea8d499428c" providerId="ADAL" clId="{12CF5479-3679-4B86-859F-06D2FC8BF1E7}" dt="2026-02-10T19:16:08.031" v="4765"/>
          <ac:picMkLst>
            <pc:docMk/>
            <pc:sldMk cId="323933914" sldId="2147471575"/>
            <ac:picMk id="9" creationId="{3BE1C736-50AB-D367-546F-97C520C66AE9}"/>
          </ac:picMkLst>
        </pc:picChg>
      </pc:sldChg>
      <pc:sldChg chg="addSp delSp modSp add mod ord modAnim">
        <pc:chgData name="Nicolas Ratto Ribo" userId="2ad53a74-4254-40a0-bdd9-8ea8d499428c" providerId="ADAL" clId="{12CF5479-3679-4B86-859F-06D2FC8BF1E7}" dt="2026-02-12T21:15:25.899" v="5564"/>
        <pc:sldMkLst>
          <pc:docMk/>
          <pc:sldMk cId="89305121" sldId="2147471576"/>
        </pc:sldMkLst>
        <pc:spChg chg="mod">
          <ac:chgData name="Nicolas Ratto Ribo" userId="2ad53a74-4254-40a0-bdd9-8ea8d499428c" providerId="ADAL" clId="{12CF5479-3679-4B86-859F-06D2FC8BF1E7}" dt="2026-02-12T15:13:42.210" v="5127" actId="20577"/>
          <ac:spMkLst>
            <pc:docMk/>
            <pc:sldMk cId="89305121" sldId="2147471576"/>
            <ac:spMk id="4" creationId="{A4D9383A-766B-338E-E4A4-1C959905C3B5}"/>
          </ac:spMkLst>
        </pc:spChg>
        <pc:spChg chg="add del mod">
          <ac:chgData name="Nicolas Ratto Ribo" userId="2ad53a74-4254-40a0-bdd9-8ea8d499428c" providerId="ADAL" clId="{12CF5479-3679-4B86-859F-06D2FC8BF1E7}" dt="2026-02-12T15:16:48.464" v="5172" actId="22"/>
          <ac:spMkLst>
            <pc:docMk/>
            <pc:sldMk cId="89305121" sldId="2147471576"/>
            <ac:spMk id="5" creationId="{780B70D7-CFEF-BD77-BF80-DAC3CD7E6A51}"/>
          </ac:spMkLst>
        </pc:spChg>
        <pc:spChg chg="add del">
          <ac:chgData name="Nicolas Ratto Ribo" userId="2ad53a74-4254-40a0-bdd9-8ea8d499428c" providerId="ADAL" clId="{12CF5479-3679-4B86-859F-06D2FC8BF1E7}" dt="2026-02-12T15:16:50.503" v="5174" actId="22"/>
          <ac:spMkLst>
            <pc:docMk/>
            <pc:sldMk cId="89305121" sldId="2147471576"/>
            <ac:spMk id="9" creationId="{FDE7D99E-EBDC-EC99-F84A-6758F25D34D4}"/>
          </ac:spMkLst>
        </pc:spChg>
        <pc:spChg chg="add mod">
          <ac:chgData name="Nicolas Ratto Ribo" userId="2ad53a74-4254-40a0-bdd9-8ea8d499428c" providerId="ADAL" clId="{12CF5479-3679-4B86-859F-06D2FC8BF1E7}" dt="2026-02-12T15:14:10.509" v="5144" actId="1076"/>
          <ac:spMkLst>
            <pc:docMk/>
            <pc:sldMk cId="89305121" sldId="2147471576"/>
            <ac:spMk id="10" creationId="{C461F396-9716-85E5-C17E-E2B45167613E}"/>
          </ac:spMkLst>
        </pc:spChg>
        <pc:spChg chg="add mod">
          <ac:chgData name="Nicolas Ratto Ribo" userId="2ad53a74-4254-40a0-bdd9-8ea8d499428c" providerId="ADAL" clId="{12CF5479-3679-4B86-859F-06D2FC8BF1E7}" dt="2026-02-12T15:33:11.113" v="5549" actId="1076"/>
          <ac:spMkLst>
            <pc:docMk/>
            <pc:sldMk cId="89305121" sldId="2147471576"/>
            <ac:spMk id="13" creationId="{C31D1137-8943-3863-4013-01C487557965}"/>
          </ac:spMkLst>
        </pc:spChg>
        <pc:spChg chg="add mod">
          <ac:chgData name="Nicolas Ratto Ribo" userId="2ad53a74-4254-40a0-bdd9-8ea8d499428c" providerId="ADAL" clId="{12CF5479-3679-4B86-859F-06D2FC8BF1E7}" dt="2026-02-12T15:32:52.130" v="5542" actId="20577"/>
          <ac:spMkLst>
            <pc:docMk/>
            <pc:sldMk cId="89305121" sldId="2147471576"/>
            <ac:spMk id="18" creationId="{5088A4A6-747A-E30E-4FF8-62B31F8A2DB8}"/>
          </ac:spMkLst>
        </pc:spChg>
        <pc:spChg chg="add mod">
          <ac:chgData name="Nicolas Ratto Ribo" userId="2ad53a74-4254-40a0-bdd9-8ea8d499428c" providerId="ADAL" clId="{12CF5479-3679-4B86-859F-06D2FC8BF1E7}" dt="2026-02-12T15:33:08.178" v="5548" actId="1076"/>
          <ac:spMkLst>
            <pc:docMk/>
            <pc:sldMk cId="89305121" sldId="2147471576"/>
            <ac:spMk id="20" creationId="{A827203B-8FE6-506B-D331-C058C466F0D0}"/>
          </ac:spMkLst>
        </pc:spChg>
        <pc:graphicFrameChg chg="add mod modGraphic">
          <ac:chgData name="Nicolas Ratto Ribo" userId="2ad53a74-4254-40a0-bdd9-8ea8d499428c" providerId="ADAL" clId="{12CF5479-3679-4B86-859F-06D2FC8BF1E7}" dt="2026-02-12T15:14:10.509" v="5144" actId="1076"/>
          <ac:graphicFrameMkLst>
            <pc:docMk/>
            <pc:sldMk cId="89305121" sldId="2147471576"/>
            <ac:graphicFrameMk id="8" creationId="{606E6882-4050-BAAC-5C49-34A6A66ABF66}"/>
          </ac:graphicFrameMkLst>
        </pc:graphicFrameChg>
        <pc:picChg chg="add del mod">
          <ac:chgData name="Nicolas Ratto Ribo" userId="2ad53a74-4254-40a0-bdd9-8ea8d499428c" providerId="ADAL" clId="{12CF5479-3679-4B86-859F-06D2FC8BF1E7}" dt="2026-02-12T15:13:41.237" v="5126" actId="478"/>
          <ac:picMkLst>
            <pc:docMk/>
            <pc:sldMk cId="89305121" sldId="2147471576"/>
            <ac:picMk id="3" creationId="{8E68C1F9-6871-A9B1-77DC-4FB15090D6A9}"/>
          </ac:picMkLst>
        </pc:picChg>
        <pc:picChg chg="mod">
          <ac:chgData name="Nicolas Ratto Ribo" userId="2ad53a74-4254-40a0-bdd9-8ea8d499428c" providerId="ADAL" clId="{12CF5479-3679-4B86-859F-06D2FC8BF1E7}" dt="2026-02-09T20:58:55.170" v="2778" actId="1076"/>
          <ac:picMkLst>
            <pc:docMk/>
            <pc:sldMk cId="89305121" sldId="2147471576"/>
            <ac:picMk id="7" creationId="{917D787A-6F82-FD2B-40ED-CF3544FDC5B9}"/>
          </ac:picMkLst>
        </pc:picChg>
        <pc:cxnChg chg="add">
          <ac:chgData name="Nicolas Ratto Ribo" userId="2ad53a74-4254-40a0-bdd9-8ea8d499428c" providerId="ADAL" clId="{12CF5479-3679-4B86-859F-06D2FC8BF1E7}" dt="2026-02-12T15:19:12.558" v="5202" actId="11529"/>
          <ac:cxnSpMkLst>
            <pc:docMk/>
            <pc:sldMk cId="89305121" sldId="2147471576"/>
            <ac:cxnSpMk id="15" creationId="{288AB00F-3166-42E1-F5C3-3A3620CDEE9F}"/>
          </ac:cxnSpMkLst>
        </pc:cxnChg>
        <pc:cxnChg chg="add mod">
          <ac:chgData name="Nicolas Ratto Ribo" userId="2ad53a74-4254-40a0-bdd9-8ea8d499428c" providerId="ADAL" clId="{12CF5479-3679-4B86-859F-06D2FC8BF1E7}" dt="2026-02-12T15:33:14.030" v="5550" actId="1076"/>
          <ac:cxnSpMkLst>
            <pc:docMk/>
            <pc:sldMk cId="89305121" sldId="2147471576"/>
            <ac:cxnSpMk id="16" creationId="{758A4951-7AC5-5A40-7C65-7733F1AD0DCD}"/>
          </ac:cxnSpMkLst>
        </pc:cxnChg>
        <pc:cxnChg chg="add mod">
          <ac:chgData name="Nicolas Ratto Ribo" userId="2ad53a74-4254-40a0-bdd9-8ea8d499428c" providerId="ADAL" clId="{12CF5479-3679-4B86-859F-06D2FC8BF1E7}" dt="2026-02-12T15:33:21.285" v="5552" actId="1076"/>
          <ac:cxnSpMkLst>
            <pc:docMk/>
            <pc:sldMk cId="89305121" sldId="2147471576"/>
            <ac:cxnSpMk id="21" creationId="{5DDC7283-8738-2512-483E-C69E0E4A7D97}"/>
          </ac:cxnSpMkLst>
        </pc:cxnChg>
      </pc:sldChg>
      <pc:sldChg chg="addSp delSp modSp add mod modAnim">
        <pc:chgData name="Nicolas Ratto Ribo" userId="2ad53a74-4254-40a0-bdd9-8ea8d499428c" providerId="ADAL" clId="{12CF5479-3679-4B86-859F-06D2FC8BF1E7}" dt="2026-02-10T17:50:23.591" v="3885" actId="1440"/>
        <pc:sldMkLst>
          <pc:docMk/>
          <pc:sldMk cId="114983176" sldId="2147471577"/>
        </pc:sldMkLst>
        <pc:spChg chg="add mod">
          <ac:chgData name="Nicolas Ratto Ribo" userId="2ad53a74-4254-40a0-bdd9-8ea8d499428c" providerId="ADAL" clId="{12CF5479-3679-4B86-859F-06D2FC8BF1E7}" dt="2026-02-10T17:46:24.223" v="3744" actId="208"/>
          <ac:spMkLst>
            <pc:docMk/>
            <pc:sldMk cId="114983176" sldId="2147471577"/>
            <ac:spMk id="9" creationId="{6542CC4D-7518-2BC9-2810-2484F049A664}"/>
          </ac:spMkLst>
        </pc:spChg>
        <pc:spChg chg="add mod">
          <ac:chgData name="Nicolas Ratto Ribo" userId="2ad53a74-4254-40a0-bdd9-8ea8d499428c" providerId="ADAL" clId="{12CF5479-3679-4B86-859F-06D2FC8BF1E7}" dt="2026-02-10T17:46:51.249" v="3880" actId="1037"/>
          <ac:spMkLst>
            <pc:docMk/>
            <pc:sldMk cId="114983176" sldId="2147471577"/>
            <ac:spMk id="11" creationId="{B194AE4C-2F2D-AC17-62B6-585070096369}"/>
          </ac:spMkLst>
        </pc:spChg>
        <pc:picChg chg="add mod">
          <ac:chgData name="Nicolas Ratto Ribo" userId="2ad53a74-4254-40a0-bdd9-8ea8d499428c" providerId="ADAL" clId="{12CF5479-3679-4B86-859F-06D2FC8BF1E7}" dt="2026-02-10T17:50:23.591" v="3885" actId="1440"/>
          <ac:picMkLst>
            <pc:docMk/>
            <pc:sldMk cId="114983176" sldId="2147471577"/>
            <ac:picMk id="8" creationId="{02B15581-0032-26A8-D43D-BEB8AD57EA7A}"/>
          </ac:picMkLst>
        </pc:picChg>
      </pc:sldChg>
      <pc:sldChg chg="addSp delSp modSp add mod modAnim">
        <pc:chgData name="Nicolas Ratto Ribo" userId="2ad53a74-4254-40a0-bdd9-8ea8d499428c" providerId="ADAL" clId="{12CF5479-3679-4B86-859F-06D2FC8BF1E7}" dt="2026-02-12T15:24:13.470" v="5282"/>
        <pc:sldMkLst>
          <pc:docMk/>
          <pc:sldMk cId="3147964740" sldId="2147471578"/>
        </pc:sldMkLst>
        <pc:spChg chg="add mod">
          <ac:chgData name="Nicolas Ratto Ribo" userId="2ad53a74-4254-40a0-bdd9-8ea8d499428c" providerId="ADAL" clId="{12CF5479-3679-4B86-859F-06D2FC8BF1E7}" dt="2026-02-12T15:22:53.062" v="5214"/>
          <ac:spMkLst>
            <pc:docMk/>
            <pc:sldMk cId="3147964740" sldId="2147471578"/>
            <ac:spMk id="2" creationId="{66FE6CF6-BF88-084C-54E6-7DCC2F4DD075}"/>
          </ac:spMkLst>
        </pc:spChg>
        <pc:spChg chg="mod">
          <ac:chgData name="Nicolas Ratto Ribo" userId="2ad53a74-4254-40a0-bdd9-8ea8d499428c" providerId="ADAL" clId="{12CF5479-3679-4B86-859F-06D2FC8BF1E7}" dt="2026-02-10T18:14:10.244" v="4100" actId="20577"/>
          <ac:spMkLst>
            <pc:docMk/>
            <pc:sldMk cId="3147964740" sldId="2147471578"/>
            <ac:spMk id="3" creationId="{E1C7296A-5FB2-F566-67F6-48A20BDAE342}"/>
          </ac:spMkLst>
        </pc:spChg>
        <pc:spChg chg="add del mod">
          <ac:chgData name="Nicolas Ratto Ribo" userId="2ad53a74-4254-40a0-bdd9-8ea8d499428c" providerId="ADAL" clId="{12CF5479-3679-4B86-859F-06D2FC8BF1E7}" dt="2026-02-12T15:24:13.299" v="5281" actId="478"/>
          <ac:spMkLst>
            <pc:docMk/>
            <pc:sldMk cId="3147964740" sldId="2147471578"/>
            <ac:spMk id="5" creationId="{6E8808C6-A4D5-65A5-F917-1D96F31C4A46}"/>
          </ac:spMkLst>
        </pc:spChg>
        <pc:spChg chg="add mod">
          <ac:chgData name="Nicolas Ratto Ribo" userId="2ad53a74-4254-40a0-bdd9-8ea8d499428c" providerId="ADAL" clId="{12CF5479-3679-4B86-859F-06D2FC8BF1E7}" dt="2026-02-12T15:24:13.470" v="5282"/>
          <ac:spMkLst>
            <pc:docMk/>
            <pc:sldMk cId="3147964740" sldId="2147471578"/>
            <ac:spMk id="6" creationId="{5E6B653A-D415-EC20-6EB1-7477EFB43C93}"/>
          </ac:spMkLst>
        </pc:spChg>
        <pc:spChg chg="add mod">
          <ac:chgData name="Nicolas Ratto Ribo" userId="2ad53a74-4254-40a0-bdd9-8ea8d499428c" providerId="ADAL" clId="{12CF5479-3679-4B86-859F-06D2FC8BF1E7}" dt="2026-02-10T18:15:36.424" v="4120" actId="1076"/>
          <ac:spMkLst>
            <pc:docMk/>
            <pc:sldMk cId="3147964740" sldId="2147471578"/>
            <ac:spMk id="8" creationId="{FE36309F-95E1-265B-240E-D7CD11D8768A}"/>
          </ac:spMkLst>
        </pc:spChg>
        <pc:spChg chg="add mod">
          <ac:chgData name="Nicolas Ratto Ribo" userId="2ad53a74-4254-40a0-bdd9-8ea8d499428c" providerId="ADAL" clId="{12CF5479-3679-4B86-859F-06D2FC8BF1E7}" dt="2026-02-10T18:16:53.211" v="4136" actId="1076"/>
          <ac:spMkLst>
            <pc:docMk/>
            <pc:sldMk cId="3147964740" sldId="2147471578"/>
            <ac:spMk id="14" creationId="{046A837A-E3F9-5FEA-65FD-681B66BB16CB}"/>
          </ac:spMkLst>
        </pc:spChg>
        <pc:spChg chg="add mod">
          <ac:chgData name="Nicolas Ratto Ribo" userId="2ad53a74-4254-40a0-bdd9-8ea8d499428c" providerId="ADAL" clId="{12CF5479-3679-4B86-859F-06D2FC8BF1E7}" dt="2026-02-10T18:17:42.956" v="4150" actId="313"/>
          <ac:spMkLst>
            <pc:docMk/>
            <pc:sldMk cId="3147964740" sldId="2147471578"/>
            <ac:spMk id="19" creationId="{6E83987B-7633-1093-9E7E-CE5654BB6172}"/>
          </ac:spMkLst>
        </pc:spChg>
        <pc:spChg chg="add mod">
          <ac:chgData name="Nicolas Ratto Ribo" userId="2ad53a74-4254-40a0-bdd9-8ea8d499428c" providerId="ADAL" clId="{12CF5479-3679-4B86-859F-06D2FC8BF1E7}" dt="2026-02-10T18:18:34.242" v="4175" actId="1076"/>
          <ac:spMkLst>
            <pc:docMk/>
            <pc:sldMk cId="3147964740" sldId="2147471578"/>
            <ac:spMk id="24" creationId="{BF50A7BE-C2A2-3B7E-2022-045A95EB8546}"/>
          </ac:spMkLst>
        </pc:spChg>
        <pc:spChg chg="add mod">
          <ac:chgData name="Nicolas Ratto Ribo" userId="2ad53a74-4254-40a0-bdd9-8ea8d499428c" providerId="ADAL" clId="{12CF5479-3679-4B86-859F-06D2FC8BF1E7}" dt="2026-02-10T18:19:36.152" v="4189" actId="1076"/>
          <ac:spMkLst>
            <pc:docMk/>
            <pc:sldMk cId="3147964740" sldId="2147471578"/>
            <ac:spMk id="29" creationId="{602C73F8-4C23-7B97-AA2B-138CD928E23D}"/>
          </ac:spMkLst>
        </pc:spChg>
        <pc:spChg chg="del">
          <ac:chgData name="Nicolas Ratto Ribo" userId="2ad53a74-4254-40a0-bdd9-8ea8d499428c" providerId="ADAL" clId="{12CF5479-3679-4B86-859F-06D2FC8BF1E7}" dt="2026-02-12T15:22:55.423" v="5215" actId="478"/>
          <ac:spMkLst>
            <pc:docMk/>
            <pc:sldMk cId="3147964740" sldId="2147471578"/>
            <ac:spMk id="33" creationId="{A53CF71F-8853-B6F5-0D0A-6A93715FC4E8}"/>
          </ac:spMkLst>
        </pc:spChg>
        <pc:picChg chg="add mod">
          <ac:chgData name="Nicolas Ratto Ribo" userId="2ad53a74-4254-40a0-bdd9-8ea8d499428c" providerId="ADAL" clId="{12CF5479-3679-4B86-859F-06D2FC8BF1E7}" dt="2026-02-10T18:18:15.077" v="4156" actId="1076"/>
          <ac:picMkLst>
            <pc:docMk/>
            <pc:sldMk cId="3147964740" sldId="2147471578"/>
            <ac:picMk id="4" creationId="{E014CD98-8C2B-CA02-2F26-36C43E2F5C72}"/>
          </ac:picMkLst>
        </pc:picChg>
        <pc:cxnChg chg="add mod">
          <ac:chgData name="Nicolas Ratto Ribo" userId="2ad53a74-4254-40a0-bdd9-8ea8d499428c" providerId="ADAL" clId="{12CF5479-3679-4B86-859F-06D2FC8BF1E7}" dt="2026-02-10T18:15:41.695" v="4121" actId="14100"/>
          <ac:cxnSpMkLst>
            <pc:docMk/>
            <pc:sldMk cId="3147964740" sldId="2147471578"/>
            <ac:cxnSpMk id="10" creationId="{579EBC5D-7BB0-5ABE-9684-36439EB5EF93}"/>
          </ac:cxnSpMkLst>
        </pc:cxnChg>
        <pc:cxnChg chg="add">
          <ac:chgData name="Nicolas Ratto Ribo" userId="2ad53a74-4254-40a0-bdd9-8ea8d499428c" providerId="ADAL" clId="{12CF5479-3679-4B86-859F-06D2FC8BF1E7}" dt="2026-02-10T18:16:58.719" v="4137" actId="11529"/>
          <ac:cxnSpMkLst>
            <pc:docMk/>
            <pc:sldMk cId="3147964740" sldId="2147471578"/>
            <ac:cxnSpMk id="16" creationId="{E3C21EC3-1140-E9F6-7546-275B473CC202}"/>
          </ac:cxnSpMkLst>
        </pc:cxnChg>
        <pc:cxnChg chg="add">
          <ac:chgData name="Nicolas Ratto Ribo" userId="2ad53a74-4254-40a0-bdd9-8ea8d499428c" providerId="ADAL" clId="{12CF5479-3679-4B86-859F-06D2FC8BF1E7}" dt="2026-02-10T18:17:50.491" v="4151" actId="11529"/>
          <ac:cxnSpMkLst>
            <pc:docMk/>
            <pc:sldMk cId="3147964740" sldId="2147471578"/>
            <ac:cxnSpMk id="21" creationId="{46318536-80BA-55EE-0C7A-AD97782A2EC3}"/>
          </ac:cxnSpMkLst>
        </pc:cxnChg>
        <pc:cxnChg chg="add">
          <ac:chgData name="Nicolas Ratto Ribo" userId="2ad53a74-4254-40a0-bdd9-8ea8d499428c" providerId="ADAL" clId="{12CF5479-3679-4B86-859F-06D2FC8BF1E7}" dt="2026-02-10T18:18:39.168" v="4176" actId="11529"/>
          <ac:cxnSpMkLst>
            <pc:docMk/>
            <pc:sldMk cId="3147964740" sldId="2147471578"/>
            <ac:cxnSpMk id="26" creationId="{A3FD2635-C0CD-27B5-26E8-5207F6D21B3B}"/>
          </ac:cxnSpMkLst>
        </pc:cxnChg>
        <pc:cxnChg chg="add ord">
          <ac:chgData name="Nicolas Ratto Ribo" userId="2ad53a74-4254-40a0-bdd9-8ea8d499428c" providerId="ADAL" clId="{12CF5479-3679-4B86-859F-06D2FC8BF1E7}" dt="2026-02-10T18:19:49.212" v="4192" actId="167"/>
          <ac:cxnSpMkLst>
            <pc:docMk/>
            <pc:sldMk cId="3147964740" sldId="2147471578"/>
            <ac:cxnSpMk id="31" creationId="{F11ADC2C-1C0F-7245-B2A8-F0A909BBED9D}"/>
          </ac:cxnSpMkLst>
        </pc:cxnChg>
      </pc:sldChg>
      <pc:sldChg chg="addSp delSp modSp add del mod delAnim modShow">
        <pc:chgData name="Nicolas Ratto Ribo" userId="2ad53a74-4254-40a0-bdd9-8ea8d499428c" providerId="ADAL" clId="{12CF5479-3679-4B86-859F-06D2FC8BF1E7}" dt="2026-02-13T16:23:54.576" v="5782" actId="2696"/>
        <pc:sldMkLst>
          <pc:docMk/>
          <pc:sldMk cId="4117225727" sldId="2147471579"/>
        </pc:sldMkLst>
        <pc:spChg chg="del">
          <ac:chgData name="Nicolas Ratto Ribo" userId="2ad53a74-4254-40a0-bdd9-8ea8d499428c" providerId="ADAL" clId="{12CF5479-3679-4B86-859F-06D2FC8BF1E7}" dt="2026-02-12T15:44:24.284" v="5555" actId="478"/>
          <ac:spMkLst>
            <pc:docMk/>
            <pc:sldMk cId="4117225727" sldId="2147471579"/>
            <ac:spMk id="3" creationId="{92C8D3A1-C5F1-B9B1-A5AA-49A81758EAC9}"/>
          </ac:spMkLst>
        </pc:spChg>
        <pc:spChg chg="del">
          <ac:chgData name="Nicolas Ratto Ribo" userId="2ad53a74-4254-40a0-bdd9-8ea8d499428c" providerId="ADAL" clId="{12CF5479-3679-4B86-859F-06D2FC8BF1E7}" dt="2026-02-12T15:44:24.284" v="5555" actId="478"/>
          <ac:spMkLst>
            <pc:docMk/>
            <pc:sldMk cId="4117225727" sldId="2147471579"/>
            <ac:spMk id="8" creationId="{EC9240AD-A924-2AE4-0B9F-4689A9980679}"/>
          </ac:spMkLst>
        </pc:spChg>
        <pc:spChg chg="del">
          <ac:chgData name="Nicolas Ratto Ribo" userId="2ad53a74-4254-40a0-bdd9-8ea8d499428c" providerId="ADAL" clId="{12CF5479-3679-4B86-859F-06D2FC8BF1E7}" dt="2026-02-12T15:44:24.284" v="5555" actId="478"/>
          <ac:spMkLst>
            <pc:docMk/>
            <pc:sldMk cId="4117225727" sldId="2147471579"/>
            <ac:spMk id="14" creationId="{49288665-2731-5220-3D3A-0C869A89B917}"/>
          </ac:spMkLst>
        </pc:spChg>
        <pc:spChg chg="del">
          <ac:chgData name="Nicolas Ratto Ribo" userId="2ad53a74-4254-40a0-bdd9-8ea8d499428c" providerId="ADAL" clId="{12CF5479-3679-4B86-859F-06D2FC8BF1E7}" dt="2026-02-12T15:44:24.284" v="5555" actId="478"/>
          <ac:spMkLst>
            <pc:docMk/>
            <pc:sldMk cId="4117225727" sldId="2147471579"/>
            <ac:spMk id="19" creationId="{D3FC47A5-8D19-913C-73C4-0EC964A82456}"/>
          </ac:spMkLst>
        </pc:spChg>
        <pc:spChg chg="del">
          <ac:chgData name="Nicolas Ratto Ribo" userId="2ad53a74-4254-40a0-bdd9-8ea8d499428c" providerId="ADAL" clId="{12CF5479-3679-4B86-859F-06D2FC8BF1E7}" dt="2026-02-12T15:44:24.284" v="5555" actId="478"/>
          <ac:spMkLst>
            <pc:docMk/>
            <pc:sldMk cId="4117225727" sldId="2147471579"/>
            <ac:spMk id="24" creationId="{576BC25E-7F71-A8BC-960D-ADEE3B33D2AA}"/>
          </ac:spMkLst>
        </pc:spChg>
        <pc:spChg chg="del">
          <ac:chgData name="Nicolas Ratto Ribo" userId="2ad53a74-4254-40a0-bdd9-8ea8d499428c" providerId="ADAL" clId="{12CF5479-3679-4B86-859F-06D2FC8BF1E7}" dt="2026-02-12T15:44:24.284" v="5555" actId="478"/>
          <ac:spMkLst>
            <pc:docMk/>
            <pc:sldMk cId="4117225727" sldId="2147471579"/>
            <ac:spMk id="29" creationId="{FD5A97B5-029A-D224-7D78-480B0790E00C}"/>
          </ac:spMkLst>
        </pc:spChg>
        <pc:picChg chg="del">
          <ac:chgData name="Nicolas Ratto Ribo" userId="2ad53a74-4254-40a0-bdd9-8ea8d499428c" providerId="ADAL" clId="{12CF5479-3679-4B86-859F-06D2FC8BF1E7}" dt="2026-02-12T15:44:24.284" v="5555" actId="478"/>
          <ac:picMkLst>
            <pc:docMk/>
            <pc:sldMk cId="4117225727" sldId="2147471579"/>
            <ac:picMk id="4" creationId="{3065997A-782B-EF73-526B-404A5A524458}"/>
          </ac:picMkLst>
        </pc:picChg>
        <pc:picChg chg="add mod">
          <ac:chgData name="Nicolas Ratto Ribo" userId="2ad53a74-4254-40a0-bdd9-8ea8d499428c" providerId="ADAL" clId="{12CF5479-3679-4B86-859F-06D2FC8BF1E7}" dt="2026-02-12T15:46:51.116" v="5561" actId="1076"/>
          <ac:picMkLst>
            <pc:docMk/>
            <pc:sldMk cId="4117225727" sldId="2147471579"/>
            <ac:picMk id="5" creationId="{454BC437-0A2F-FECA-5ADB-BE6D46062C3B}"/>
          </ac:picMkLst>
        </pc:picChg>
        <pc:cxnChg chg="del mod">
          <ac:chgData name="Nicolas Ratto Ribo" userId="2ad53a74-4254-40a0-bdd9-8ea8d499428c" providerId="ADAL" clId="{12CF5479-3679-4B86-859F-06D2FC8BF1E7}" dt="2026-02-12T15:44:24.284" v="5555" actId="478"/>
          <ac:cxnSpMkLst>
            <pc:docMk/>
            <pc:sldMk cId="4117225727" sldId="2147471579"/>
            <ac:cxnSpMk id="10" creationId="{FCBAD38D-A4E8-98FD-052E-E541AA7975D6}"/>
          </ac:cxnSpMkLst>
        </pc:cxnChg>
        <pc:cxnChg chg="del">
          <ac:chgData name="Nicolas Ratto Ribo" userId="2ad53a74-4254-40a0-bdd9-8ea8d499428c" providerId="ADAL" clId="{12CF5479-3679-4B86-859F-06D2FC8BF1E7}" dt="2026-02-12T15:44:24.284" v="5555" actId="478"/>
          <ac:cxnSpMkLst>
            <pc:docMk/>
            <pc:sldMk cId="4117225727" sldId="2147471579"/>
            <ac:cxnSpMk id="21" creationId="{27821364-A908-6AF7-5D07-12AC50D335AC}"/>
          </ac:cxnSpMkLst>
        </pc:cxnChg>
        <pc:cxnChg chg="del">
          <ac:chgData name="Nicolas Ratto Ribo" userId="2ad53a74-4254-40a0-bdd9-8ea8d499428c" providerId="ADAL" clId="{12CF5479-3679-4B86-859F-06D2FC8BF1E7}" dt="2026-02-12T15:44:24.284" v="5555" actId="478"/>
          <ac:cxnSpMkLst>
            <pc:docMk/>
            <pc:sldMk cId="4117225727" sldId="2147471579"/>
            <ac:cxnSpMk id="26" creationId="{003E1FCE-739C-A829-0E16-5167144C7C0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D3A88-67B3-4A02-9E8A-11C1D3BC36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3BF55D2-4483-4C64-80F3-00013B70BEF7}">
      <dgm:prSet phldrT="[Texto]" phldr="0"/>
      <dgm:spPr/>
      <dgm:t>
        <a:bodyPr/>
        <a:lstStyle/>
        <a:p>
          <a:r>
            <a:rPr lang="es-CL" dirty="0"/>
            <a:t>Economía circular</a:t>
          </a:r>
        </a:p>
      </dgm:t>
    </dgm:pt>
    <dgm:pt modelId="{27B44752-7388-407F-A1FB-AC334DD52CCC}" type="parTrans" cxnId="{429E777E-E245-4CAF-8F64-2057767A328B}">
      <dgm:prSet/>
      <dgm:spPr/>
      <dgm:t>
        <a:bodyPr/>
        <a:lstStyle/>
        <a:p>
          <a:endParaRPr lang="es-CL"/>
        </a:p>
      </dgm:t>
    </dgm:pt>
    <dgm:pt modelId="{AAFD06C2-FE55-4166-80F6-91B1B807E081}" type="sibTrans" cxnId="{429E777E-E245-4CAF-8F64-2057767A328B}">
      <dgm:prSet/>
      <dgm:spPr/>
      <dgm:t>
        <a:bodyPr/>
        <a:lstStyle/>
        <a:p>
          <a:endParaRPr lang="es-CL"/>
        </a:p>
      </dgm:t>
    </dgm:pt>
    <dgm:pt modelId="{92CEC065-B2CA-4A26-9CE9-ECC4ACC7934A}">
      <dgm:prSet phldrT="[Texto]" phldr="0"/>
      <dgm:spPr/>
      <dgm:t>
        <a:bodyPr/>
        <a:lstStyle/>
        <a:p>
          <a:r>
            <a:rPr lang="es-CL" dirty="0"/>
            <a:t>Energía Solar</a:t>
          </a:r>
        </a:p>
      </dgm:t>
    </dgm:pt>
    <dgm:pt modelId="{840BF2A8-545C-4FED-A52F-407249E501F4}" type="parTrans" cxnId="{A860FAB7-3C09-4187-BC25-31946F023CEE}">
      <dgm:prSet/>
      <dgm:spPr/>
      <dgm:t>
        <a:bodyPr/>
        <a:lstStyle/>
        <a:p>
          <a:endParaRPr lang="es-CL"/>
        </a:p>
      </dgm:t>
    </dgm:pt>
    <dgm:pt modelId="{BC9D0A85-6F1B-421C-9830-4E22B44926EC}" type="sibTrans" cxnId="{A860FAB7-3C09-4187-BC25-31946F023CEE}">
      <dgm:prSet/>
      <dgm:spPr/>
      <dgm:t>
        <a:bodyPr/>
        <a:lstStyle/>
        <a:p>
          <a:endParaRPr lang="es-CL"/>
        </a:p>
      </dgm:t>
    </dgm:pt>
    <dgm:pt modelId="{FCA939B9-16B9-4ABA-BEBD-F666BA83B027}">
      <dgm:prSet phldrT="[Texto]" phldr="0"/>
      <dgm:spPr/>
      <dgm:t>
        <a:bodyPr/>
        <a:lstStyle/>
        <a:p>
          <a:r>
            <a:rPr lang="es-CL" dirty="0"/>
            <a:t>Energía Eólica</a:t>
          </a:r>
        </a:p>
      </dgm:t>
    </dgm:pt>
    <dgm:pt modelId="{D3C4A2C0-36E6-40C0-9327-E85919945782}" type="parTrans" cxnId="{BBAB425F-4485-4668-BC8F-CA95A9D65A86}">
      <dgm:prSet/>
      <dgm:spPr/>
      <dgm:t>
        <a:bodyPr/>
        <a:lstStyle/>
        <a:p>
          <a:endParaRPr lang="es-CL"/>
        </a:p>
      </dgm:t>
    </dgm:pt>
    <dgm:pt modelId="{482AE7DA-870C-4EDB-B7D2-050ABF2E0326}" type="sibTrans" cxnId="{BBAB425F-4485-4668-BC8F-CA95A9D65A86}">
      <dgm:prSet/>
      <dgm:spPr/>
      <dgm:t>
        <a:bodyPr/>
        <a:lstStyle/>
        <a:p>
          <a:endParaRPr lang="es-CL"/>
        </a:p>
      </dgm:t>
    </dgm:pt>
    <dgm:pt modelId="{8E5759BB-0147-43F3-8DEB-72D9E4AAC21F}">
      <dgm:prSet phldrT="[Texto]" phldr="0"/>
      <dgm:spPr/>
      <dgm:t>
        <a:bodyPr/>
        <a:lstStyle/>
        <a:p>
          <a:r>
            <a:rPr lang="es-CL" dirty="0"/>
            <a:t>H2V</a:t>
          </a:r>
        </a:p>
      </dgm:t>
    </dgm:pt>
    <dgm:pt modelId="{75E7EA40-E28E-4B90-820B-45015B384910}" type="parTrans" cxnId="{B74744FB-54A3-479C-A45F-F6DA334532B0}">
      <dgm:prSet/>
      <dgm:spPr/>
      <dgm:t>
        <a:bodyPr/>
        <a:lstStyle/>
        <a:p>
          <a:endParaRPr lang="es-CL"/>
        </a:p>
      </dgm:t>
    </dgm:pt>
    <dgm:pt modelId="{65997793-B797-407E-ACD1-8323C4958DC6}" type="sibTrans" cxnId="{B74744FB-54A3-479C-A45F-F6DA334532B0}">
      <dgm:prSet/>
      <dgm:spPr/>
      <dgm:t>
        <a:bodyPr/>
        <a:lstStyle/>
        <a:p>
          <a:endParaRPr lang="es-CL"/>
        </a:p>
      </dgm:t>
    </dgm:pt>
    <dgm:pt modelId="{B3F2CE08-88D1-4556-8A18-C66EBDACCC25}">
      <dgm:prSet phldrT="[Texto]" phldr="0"/>
      <dgm:spPr/>
      <dgm:t>
        <a:bodyPr/>
        <a:lstStyle/>
        <a:p>
          <a:r>
            <a:rPr lang="es-CL" dirty="0"/>
            <a:t>Energía Biomasa</a:t>
          </a:r>
        </a:p>
      </dgm:t>
    </dgm:pt>
    <dgm:pt modelId="{AEBDF9B6-02A6-46F8-A7CF-D90469C8CF73}" type="parTrans" cxnId="{B13F5417-F942-411C-8460-CBABCEF92740}">
      <dgm:prSet/>
      <dgm:spPr/>
      <dgm:t>
        <a:bodyPr/>
        <a:lstStyle/>
        <a:p>
          <a:endParaRPr lang="es-CL"/>
        </a:p>
      </dgm:t>
    </dgm:pt>
    <dgm:pt modelId="{1B21C7F8-6BBB-482C-A435-8D73B92B2C05}" type="sibTrans" cxnId="{B13F5417-F942-411C-8460-CBABCEF92740}">
      <dgm:prSet/>
      <dgm:spPr/>
      <dgm:t>
        <a:bodyPr/>
        <a:lstStyle/>
        <a:p>
          <a:endParaRPr lang="es-CL"/>
        </a:p>
      </dgm:t>
    </dgm:pt>
    <dgm:pt modelId="{E32DE55A-AD1A-4D9F-824D-846A653943CB}">
      <dgm:prSet phldrT="[Texto]" phldr="0"/>
      <dgm:spPr/>
      <dgm:t>
        <a:bodyPr/>
        <a:lstStyle/>
        <a:p>
          <a:r>
            <a:rPr lang="es-CL"/>
            <a:t>Eficiencia Energética</a:t>
          </a:r>
          <a:endParaRPr lang="es-CL" dirty="0"/>
        </a:p>
      </dgm:t>
    </dgm:pt>
    <dgm:pt modelId="{6AE57A74-5FF6-4820-AE99-7628736E19C6}" type="parTrans" cxnId="{50001DE1-FECD-4361-846A-D69F1A365003}">
      <dgm:prSet/>
      <dgm:spPr/>
      <dgm:t>
        <a:bodyPr/>
        <a:lstStyle/>
        <a:p>
          <a:endParaRPr lang="es-CL"/>
        </a:p>
      </dgm:t>
    </dgm:pt>
    <dgm:pt modelId="{D36FC60A-C4FE-404E-8E6E-66A886974D7D}" type="sibTrans" cxnId="{50001DE1-FECD-4361-846A-D69F1A365003}">
      <dgm:prSet/>
      <dgm:spPr/>
      <dgm:t>
        <a:bodyPr/>
        <a:lstStyle/>
        <a:p>
          <a:endParaRPr lang="es-CL"/>
        </a:p>
      </dgm:t>
    </dgm:pt>
    <dgm:pt modelId="{4A1C6390-16E1-4322-B8DE-ABE284482016}">
      <dgm:prSet phldrT="[Texto]" phldr="0"/>
      <dgm:spPr/>
      <dgm:t>
        <a:bodyPr/>
        <a:lstStyle/>
        <a:p>
          <a:r>
            <a:rPr lang="es-CL"/>
            <a:t>Electromovilidad</a:t>
          </a:r>
          <a:endParaRPr lang="es-CL" dirty="0"/>
        </a:p>
      </dgm:t>
    </dgm:pt>
    <dgm:pt modelId="{87F5DC0A-6E8B-4FD1-928C-D199F87B1BA9}" type="parTrans" cxnId="{9E98D887-BAF4-45FF-9704-C71A47C3D4F6}">
      <dgm:prSet/>
      <dgm:spPr/>
      <dgm:t>
        <a:bodyPr/>
        <a:lstStyle/>
        <a:p>
          <a:endParaRPr lang="es-CL"/>
        </a:p>
      </dgm:t>
    </dgm:pt>
    <dgm:pt modelId="{0D24F720-A376-41C8-99FD-D5B3607D2354}" type="sibTrans" cxnId="{9E98D887-BAF4-45FF-9704-C71A47C3D4F6}">
      <dgm:prSet/>
      <dgm:spPr/>
      <dgm:t>
        <a:bodyPr/>
        <a:lstStyle/>
        <a:p>
          <a:endParaRPr lang="es-CL"/>
        </a:p>
      </dgm:t>
    </dgm:pt>
    <dgm:pt modelId="{4D4924D2-7E3E-4ED6-A5FA-685B9DD98C0C}">
      <dgm:prSet phldrT="[Texto]" phldr="0"/>
      <dgm:spPr/>
      <dgm:t>
        <a:bodyPr/>
        <a:lstStyle/>
        <a:p>
          <a:r>
            <a:rPr lang="es-CL"/>
            <a:t>Gestión Hídrica</a:t>
          </a:r>
          <a:endParaRPr lang="es-CL" dirty="0"/>
        </a:p>
      </dgm:t>
    </dgm:pt>
    <dgm:pt modelId="{E02A64A7-72C3-4629-AC56-34DED1E312FF}" type="parTrans" cxnId="{3BB3590C-43FD-42FC-9B6D-47ABAF87EB02}">
      <dgm:prSet/>
      <dgm:spPr/>
      <dgm:t>
        <a:bodyPr/>
        <a:lstStyle/>
        <a:p>
          <a:endParaRPr lang="es-CL"/>
        </a:p>
      </dgm:t>
    </dgm:pt>
    <dgm:pt modelId="{57702D3B-8797-46CE-93DF-3459210389E1}" type="sibTrans" cxnId="{3BB3590C-43FD-42FC-9B6D-47ABAF87EB02}">
      <dgm:prSet/>
      <dgm:spPr/>
      <dgm:t>
        <a:bodyPr/>
        <a:lstStyle/>
        <a:p>
          <a:endParaRPr lang="es-CL"/>
        </a:p>
      </dgm:t>
    </dgm:pt>
    <dgm:pt modelId="{CA8CB6EB-1266-482D-BED3-1573A7D6DA20}" type="pres">
      <dgm:prSet presAssocID="{0C4D3A88-67B3-4A02-9E8A-11C1D3BC36AA}" presName="diagram" presStyleCnt="0">
        <dgm:presLayoutVars>
          <dgm:dir/>
          <dgm:resizeHandles val="exact"/>
        </dgm:presLayoutVars>
      </dgm:prSet>
      <dgm:spPr/>
    </dgm:pt>
    <dgm:pt modelId="{B8E572C9-3966-4FF2-BE2A-C3CB07BF36FC}" type="pres">
      <dgm:prSet presAssocID="{53BF55D2-4483-4C64-80F3-00013B70BEF7}" presName="node" presStyleLbl="node1" presStyleIdx="0" presStyleCnt="8">
        <dgm:presLayoutVars>
          <dgm:bulletEnabled val="1"/>
        </dgm:presLayoutVars>
      </dgm:prSet>
      <dgm:spPr/>
    </dgm:pt>
    <dgm:pt modelId="{E6B90F93-012A-4625-A8E1-DF5203195545}" type="pres">
      <dgm:prSet presAssocID="{AAFD06C2-FE55-4166-80F6-91B1B807E081}" presName="sibTrans" presStyleCnt="0"/>
      <dgm:spPr/>
    </dgm:pt>
    <dgm:pt modelId="{20B5EDB6-932C-4FA1-8C3B-4B5D1437E5CF}" type="pres">
      <dgm:prSet presAssocID="{92CEC065-B2CA-4A26-9CE9-ECC4ACC7934A}" presName="node" presStyleLbl="node1" presStyleIdx="1" presStyleCnt="8">
        <dgm:presLayoutVars>
          <dgm:bulletEnabled val="1"/>
        </dgm:presLayoutVars>
      </dgm:prSet>
      <dgm:spPr/>
    </dgm:pt>
    <dgm:pt modelId="{4FAB6D95-3FDD-4410-9C50-966CA07B8087}" type="pres">
      <dgm:prSet presAssocID="{BC9D0A85-6F1B-421C-9830-4E22B44926EC}" presName="sibTrans" presStyleCnt="0"/>
      <dgm:spPr/>
    </dgm:pt>
    <dgm:pt modelId="{72544F6D-9912-4A5A-8B5C-FC0AF1FD17C8}" type="pres">
      <dgm:prSet presAssocID="{FCA939B9-16B9-4ABA-BEBD-F666BA83B027}" presName="node" presStyleLbl="node1" presStyleIdx="2" presStyleCnt="8">
        <dgm:presLayoutVars>
          <dgm:bulletEnabled val="1"/>
        </dgm:presLayoutVars>
      </dgm:prSet>
      <dgm:spPr/>
    </dgm:pt>
    <dgm:pt modelId="{E53FD798-280A-43E7-B706-E42E3ED494BD}" type="pres">
      <dgm:prSet presAssocID="{482AE7DA-870C-4EDB-B7D2-050ABF2E0326}" presName="sibTrans" presStyleCnt="0"/>
      <dgm:spPr/>
    </dgm:pt>
    <dgm:pt modelId="{31D3E088-ECF7-43D2-AE5A-0B3DB248077D}" type="pres">
      <dgm:prSet presAssocID="{8E5759BB-0147-43F3-8DEB-72D9E4AAC21F}" presName="node" presStyleLbl="node1" presStyleIdx="3" presStyleCnt="8">
        <dgm:presLayoutVars>
          <dgm:bulletEnabled val="1"/>
        </dgm:presLayoutVars>
      </dgm:prSet>
      <dgm:spPr/>
    </dgm:pt>
    <dgm:pt modelId="{FC912535-3D59-41B5-8B5F-819905116C2D}" type="pres">
      <dgm:prSet presAssocID="{65997793-B797-407E-ACD1-8323C4958DC6}" presName="sibTrans" presStyleCnt="0"/>
      <dgm:spPr/>
    </dgm:pt>
    <dgm:pt modelId="{996AD0CA-97F9-4987-85B8-E52E5C93CB85}" type="pres">
      <dgm:prSet presAssocID="{B3F2CE08-88D1-4556-8A18-C66EBDACCC25}" presName="node" presStyleLbl="node1" presStyleIdx="4" presStyleCnt="8">
        <dgm:presLayoutVars>
          <dgm:bulletEnabled val="1"/>
        </dgm:presLayoutVars>
      </dgm:prSet>
      <dgm:spPr/>
    </dgm:pt>
    <dgm:pt modelId="{1A35DB6A-9FC2-476C-98D2-6ACF3B43261A}" type="pres">
      <dgm:prSet presAssocID="{1B21C7F8-6BBB-482C-A435-8D73B92B2C05}" presName="sibTrans" presStyleCnt="0"/>
      <dgm:spPr/>
    </dgm:pt>
    <dgm:pt modelId="{2DAA230F-CBC0-425B-A50F-2AE8D6E51DE8}" type="pres">
      <dgm:prSet presAssocID="{E32DE55A-AD1A-4D9F-824D-846A653943CB}" presName="node" presStyleLbl="node1" presStyleIdx="5" presStyleCnt="8">
        <dgm:presLayoutVars>
          <dgm:bulletEnabled val="1"/>
        </dgm:presLayoutVars>
      </dgm:prSet>
      <dgm:spPr/>
    </dgm:pt>
    <dgm:pt modelId="{AEEEA94F-AA69-43EC-8F6E-FBD1437268FA}" type="pres">
      <dgm:prSet presAssocID="{D36FC60A-C4FE-404E-8E6E-66A886974D7D}" presName="sibTrans" presStyleCnt="0"/>
      <dgm:spPr/>
    </dgm:pt>
    <dgm:pt modelId="{3136C0DA-0E06-4795-8E2D-6CE7658884F7}" type="pres">
      <dgm:prSet presAssocID="{4A1C6390-16E1-4322-B8DE-ABE284482016}" presName="node" presStyleLbl="node1" presStyleIdx="6" presStyleCnt="8">
        <dgm:presLayoutVars>
          <dgm:bulletEnabled val="1"/>
        </dgm:presLayoutVars>
      </dgm:prSet>
      <dgm:spPr/>
    </dgm:pt>
    <dgm:pt modelId="{950E9B85-E5DB-44A2-970E-CE29BAA7F4A2}" type="pres">
      <dgm:prSet presAssocID="{0D24F720-A376-41C8-99FD-D5B3607D2354}" presName="sibTrans" presStyleCnt="0"/>
      <dgm:spPr/>
    </dgm:pt>
    <dgm:pt modelId="{47193972-9903-4059-9230-361F8B5B7CED}" type="pres">
      <dgm:prSet presAssocID="{4D4924D2-7E3E-4ED6-A5FA-685B9DD98C0C}" presName="node" presStyleLbl="node1" presStyleIdx="7" presStyleCnt="8">
        <dgm:presLayoutVars>
          <dgm:bulletEnabled val="1"/>
        </dgm:presLayoutVars>
      </dgm:prSet>
      <dgm:spPr/>
    </dgm:pt>
  </dgm:ptLst>
  <dgm:cxnLst>
    <dgm:cxn modelId="{12C38908-C51B-429C-9540-D1B8CE113FF1}" type="presOf" srcId="{4A1C6390-16E1-4322-B8DE-ABE284482016}" destId="{3136C0DA-0E06-4795-8E2D-6CE7658884F7}" srcOrd="0" destOrd="0" presId="urn:microsoft.com/office/officeart/2005/8/layout/default"/>
    <dgm:cxn modelId="{3BB3590C-43FD-42FC-9B6D-47ABAF87EB02}" srcId="{0C4D3A88-67B3-4A02-9E8A-11C1D3BC36AA}" destId="{4D4924D2-7E3E-4ED6-A5FA-685B9DD98C0C}" srcOrd="7" destOrd="0" parTransId="{E02A64A7-72C3-4629-AC56-34DED1E312FF}" sibTransId="{57702D3B-8797-46CE-93DF-3459210389E1}"/>
    <dgm:cxn modelId="{B13F5417-F942-411C-8460-CBABCEF92740}" srcId="{0C4D3A88-67B3-4A02-9E8A-11C1D3BC36AA}" destId="{B3F2CE08-88D1-4556-8A18-C66EBDACCC25}" srcOrd="4" destOrd="0" parTransId="{AEBDF9B6-02A6-46F8-A7CF-D90469C8CF73}" sibTransId="{1B21C7F8-6BBB-482C-A435-8D73B92B2C05}"/>
    <dgm:cxn modelId="{919AD33E-7D2E-486A-9D66-CCC633979979}" type="presOf" srcId="{8E5759BB-0147-43F3-8DEB-72D9E4AAC21F}" destId="{31D3E088-ECF7-43D2-AE5A-0B3DB248077D}" srcOrd="0" destOrd="0" presId="urn:microsoft.com/office/officeart/2005/8/layout/default"/>
    <dgm:cxn modelId="{BBAB425F-4485-4668-BC8F-CA95A9D65A86}" srcId="{0C4D3A88-67B3-4A02-9E8A-11C1D3BC36AA}" destId="{FCA939B9-16B9-4ABA-BEBD-F666BA83B027}" srcOrd="2" destOrd="0" parTransId="{D3C4A2C0-36E6-40C0-9327-E85919945782}" sibTransId="{482AE7DA-870C-4EDB-B7D2-050ABF2E0326}"/>
    <dgm:cxn modelId="{C5361669-C43C-4CCD-98B9-1BA863ED0CFF}" type="presOf" srcId="{E32DE55A-AD1A-4D9F-824D-846A653943CB}" destId="{2DAA230F-CBC0-425B-A50F-2AE8D6E51DE8}" srcOrd="0" destOrd="0" presId="urn:microsoft.com/office/officeart/2005/8/layout/default"/>
    <dgm:cxn modelId="{429E777E-E245-4CAF-8F64-2057767A328B}" srcId="{0C4D3A88-67B3-4A02-9E8A-11C1D3BC36AA}" destId="{53BF55D2-4483-4C64-80F3-00013B70BEF7}" srcOrd="0" destOrd="0" parTransId="{27B44752-7388-407F-A1FB-AC334DD52CCC}" sibTransId="{AAFD06C2-FE55-4166-80F6-91B1B807E081}"/>
    <dgm:cxn modelId="{9E98D887-BAF4-45FF-9704-C71A47C3D4F6}" srcId="{0C4D3A88-67B3-4A02-9E8A-11C1D3BC36AA}" destId="{4A1C6390-16E1-4322-B8DE-ABE284482016}" srcOrd="6" destOrd="0" parTransId="{87F5DC0A-6E8B-4FD1-928C-D199F87B1BA9}" sibTransId="{0D24F720-A376-41C8-99FD-D5B3607D2354}"/>
    <dgm:cxn modelId="{03650089-11C9-4F3A-AB03-B45F5D2ECA33}" type="presOf" srcId="{B3F2CE08-88D1-4556-8A18-C66EBDACCC25}" destId="{996AD0CA-97F9-4987-85B8-E52E5C93CB85}" srcOrd="0" destOrd="0" presId="urn:microsoft.com/office/officeart/2005/8/layout/default"/>
    <dgm:cxn modelId="{713F6794-06A5-4298-8FEA-3347768F53AD}" type="presOf" srcId="{0C4D3A88-67B3-4A02-9E8A-11C1D3BC36AA}" destId="{CA8CB6EB-1266-482D-BED3-1573A7D6DA20}" srcOrd="0" destOrd="0" presId="urn:microsoft.com/office/officeart/2005/8/layout/default"/>
    <dgm:cxn modelId="{3FAD87A5-193C-4CAD-BD54-0468BD55C4B5}" type="presOf" srcId="{4D4924D2-7E3E-4ED6-A5FA-685B9DD98C0C}" destId="{47193972-9903-4059-9230-361F8B5B7CED}" srcOrd="0" destOrd="0" presId="urn:microsoft.com/office/officeart/2005/8/layout/default"/>
    <dgm:cxn modelId="{A860FAB7-3C09-4187-BC25-31946F023CEE}" srcId="{0C4D3A88-67B3-4A02-9E8A-11C1D3BC36AA}" destId="{92CEC065-B2CA-4A26-9CE9-ECC4ACC7934A}" srcOrd="1" destOrd="0" parTransId="{840BF2A8-545C-4FED-A52F-407249E501F4}" sibTransId="{BC9D0A85-6F1B-421C-9830-4E22B44926EC}"/>
    <dgm:cxn modelId="{D72464B8-72FF-4F05-AEE0-67A2B20034BD}" type="presOf" srcId="{FCA939B9-16B9-4ABA-BEBD-F666BA83B027}" destId="{72544F6D-9912-4A5A-8B5C-FC0AF1FD17C8}" srcOrd="0" destOrd="0" presId="urn:microsoft.com/office/officeart/2005/8/layout/default"/>
    <dgm:cxn modelId="{C81ED1CE-D29C-4FD6-86C0-FFB4FF5B93D6}" type="presOf" srcId="{92CEC065-B2CA-4A26-9CE9-ECC4ACC7934A}" destId="{20B5EDB6-932C-4FA1-8C3B-4B5D1437E5CF}" srcOrd="0" destOrd="0" presId="urn:microsoft.com/office/officeart/2005/8/layout/default"/>
    <dgm:cxn modelId="{50001DE1-FECD-4361-846A-D69F1A365003}" srcId="{0C4D3A88-67B3-4A02-9E8A-11C1D3BC36AA}" destId="{E32DE55A-AD1A-4D9F-824D-846A653943CB}" srcOrd="5" destOrd="0" parTransId="{6AE57A74-5FF6-4820-AE99-7628736E19C6}" sibTransId="{D36FC60A-C4FE-404E-8E6E-66A886974D7D}"/>
    <dgm:cxn modelId="{F08889F9-8618-4A57-9CDD-F0FCF03FE353}" type="presOf" srcId="{53BF55D2-4483-4C64-80F3-00013B70BEF7}" destId="{B8E572C9-3966-4FF2-BE2A-C3CB07BF36FC}" srcOrd="0" destOrd="0" presId="urn:microsoft.com/office/officeart/2005/8/layout/default"/>
    <dgm:cxn modelId="{B74744FB-54A3-479C-A45F-F6DA334532B0}" srcId="{0C4D3A88-67B3-4A02-9E8A-11C1D3BC36AA}" destId="{8E5759BB-0147-43F3-8DEB-72D9E4AAC21F}" srcOrd="3" destOrd="0" parTransId="{75E7EA40-E28E-4B90-820B-45015B384910}" sibTransId="{65997793-B797-407E-ACD1-8323C4958DC6}"/>
    <dgm:cxn modelId="{CA83E160-E23F-4DFE-B68E-2BB45600A82D}" type="presParOf" srcId="{CA8CB6EB-1266-482D-BED3-1573A7D6DA20}" destId="{B8E572C9-3966-4FF2-BE2A-C3CB07BF36FC}" srcOrd="0" destOrd="0" presId="urn:microsoft.com/office/officeart/2005/8/layout/default"/>
    <dgm:cxn modelId="{407A0EF1-17D3-4C96-A382-2BE8F91908C5}" type="presParOf" srcId="{CA8CB6EB-1266-482D-BED3-1573A7D6DA20}" destId="{E6B90F93-012A-4625-A8E1-DF5203195545}" srcOrd="1" destOrd="0" presId="urn:microsoft.com/office/officeart/2005/8/layout/default"/>
    <dgm:cxn modelId="{F81087DF-0A84-4F84-8E67-D661250A6218}" type="presParOf" srcId="{CA8CB6EB-1266-482D-BED3-1573A7D6DA20}" destId="{20B5EDB6-932C-4FA1-8C3B-4B5D1437E5CF}" srcOrd="2" destOrd="0" presId="urn:microsoft.com/office/officeart/2005/8/layout/default"/>
    <dgm:cxn modelId="{1E33E545-6C6B-4DBB-A1B8-7EB788461B27}" type="presParOf" srcId="{CA8CB6EB-1266-482D-BED3-1573A7D6DA20}" destId="{4FAB6D95-3FDD-4410-9C50-966CA07B8087}" srcOrd="3" destOrd="0" presId="urn:microsoft.com/office/officeart/2005/8/layout/default"/>
    <dgm:cxn modelId="{DE3B6B97-E787-4A3E-8655-005EC45426EB}" type="presParOf" srcId="{CA8CB6EB-1266-482D-BED3-1573A7D6DA20}" destId="{72544F6D-9912-4A5A-8B5C-FC0AF1FD17C8}" srcOrd="4" destOrd="0" presId="urn:microsoft.com/office/officeart/2005/8/layout/default"/>
    <dgm:cxn modelId="{66558E4C-FE08-43F5-94AA-CE6161C09E10}" type="presParOf" srcId="{CA8CB6EB-1266-482D-BED3-1573A7D6DA20}" destId="{E53FD798-280A-43E7-B706-E42E3ED494BD}" srcOrd="5" destOrd="0" presId="urn:microsoft.com/office/officeart/2005/8/layout/default"/>
    <dgm:cxn modelId="{4041799C-53BE-4866-ADC8-E2478DB3300E}" type="presParOf" srcId="{CA8CB6EB-1266-482D-BED3-1573A7D6DA20}" destId="{31D3E088-ECF7-43D2-AE5A-0B3DB248077D}" srcOrd="6" destOrd="0" presId="urn:microsoft.com/office/officeart/2005/8/layout/default"/>
    <dgm:cxn modelId="{6C354B10-FFBA-4859-A254-63B5F6F85880}" type="presParOf" srcId="{CA8CB6EB-1266-482D-BED3-1573A7D6DA20}" destId="{FC912535-3D59-41B5-8B5F-819905116C2D}" srcOrd="7" destOrd="0" presId="urn:microsoft.com/office/officeart/2005/8/layout/default"/>
    <dgm:cxn modelId="{2DC5B2FE-5FC4-46A5-A8A4-948508F089DB}" type="presParOf" srcId="{CA8CB6EB-1266-482D-BED3-1573A7D6DA20}" destId="{996AD0CA-97F9-4987-85B8-E52E5C93CB85}" srcOrd="8" destOrd="0" presId="urn:microsoft.com/office/officeart/2005/8/layout/default"/>
    <dgm:cxn modelId="{FADC1EC7-084D-46E2-BD37-1EB200C4E6A4}" type="presParOf" srcId="{CA8CB6EB-1266-482D-BED3-1573A7D6DA20}" destId="{1A35DB6A-9FC2-476C-98D2-6ACF3B43261A}" srcOrd="9" destOrd="0" presId="urn:microsoft.com/office/officeart/2005/8/layout/default"/>
    <dgm:cxn modelId="{DD2C5611-2953-4164-AD59-883E2E5B6BFE}" type="presParOf" srcId="{CA8CB6EB-1266-482D-BED3-1573A7D6DA20}" destId="{2DAA230F-CBC0-425B-A50F-2AE8D6E51DE8}" srcOrd="10" destOrd="0" presId="urn:microsoft.com/office/officeart/2005/8/layout/default"/>
    <dgm:cxn modelId="{D6465E9C-6EE3-495B-A1D5-E4A974E568BF}" type="presParOf" srcId="{CA8CB6EB-1266-482D-BED3-1573A7D6DA20}" destId="{AEEEA94F-AA69-43EC-8F6E-FBD1437268FA}" srcOrd="11" destOrd="0" presId="urn:microsoft.com/office/officeart/2005/8/layout/default"/>
    <dgm:cxn modelId="{3C87A509-8F80-4091-917F-3E96CD78BFB7}" type="presParOf" srcId="{CA8CB6EB-1266-482D-BED3-1573A7D6DA20}" destId="{3136C0DA-0E06-4795-8E2D-6CE7658884F7}" srcOrd="12" destOrd="0" presId="urn:microsoft.com/office/officeart/2005/8/layout/default"/>
    <dgm:cxn modelId="{6EF55DD3-2048-48C6-9B58-2BE6D2F96534}" type="presParOf" srcId="{CA8CB6EB-1266-482D-BED3-1573A7D6DA20}" destId="{950E9B85-E5DB-44A2-970E-CE29BAA7F4A2}" srcOrd="13" destOrd="0" presId="urn:microsoft.com/office/officeart/2005/8/layout/default"/>
    <dgm:cxn modelId="{4D3CDE32-DD51-40F2-A8E9-2BFE3B9A018B}" type="presParOf" srcId="{CA8CB6EB-1266-482D-BED3-1573A7D6DA20}" destId="{47193972-9903-4059-9230-361F8B5B7CE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572C9-3966-4FF2-BE2A-C3CB07BF36FC}">
      <dsp:nvSpPr>
        <dsp:cNvPr id="0" name=""/>
        <dsp:cNvSpPr/>
      </dsp:nvSpPr>
      <dsp:spPr>
        <a:xfrm>
          <a:off x="0" y="41264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Economía circular</a:t>
          </a:r>
        </a:p>
      </dsp:txBody>
      <dsp:txXfrm>
        <a:off x="0" y="41264"/>
        <a:ext cx="1583903" cy="950342"/>
      </dsp:txXfrm>
    </dsp:sp>
    <dsp:sp modelId="{20B5EDB6-932C-4FA1-8C3B-4B5D1437E5CF}">
      <dsp:nvSpPr>
        <dsp:cNvPr id="0" name=""/>
        <dsp:cNvSpPr/>
      </dsp:nvSpPr>
      <dsp:spPr>
        <a:xfrm>
          <a:off x="1742294" y="41264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Energía Solar</a:t>
          </a:r>
        </a:p>
      </dsp:txBody>
      <dsp:txXfrm>
        <a:off x="1742294" y="41264"/>
        <a:ext cx="1583903" cy="950342"/>
      </dsp:txXfrm>
    </dsp:sp>
    <dsp:sp modelId="{72544F6D-9912-4A5A-8B5C-FC0AF1FD17C8}">
      <dsp:nvSpPr>
        <dsp:cNvPr id="0" name=""/>
        <dsp:cNvSpPr/>
      </dsp:nvSpPr>
      <dsp:spPr>
        <a:xfrm>
          <a:off x="3484588" y="41264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Energía Eólica</a:t>
          </a:r>
        </a:p>
      </dsp:txBody>
      <dsp:txXfrm>
        <a:off x="3484588" y="41264"/>
        <a:ext cx="1583903" cy="950342"/>
      </dsp:txXfrm>
    </dsp:sp>
    <dsp:sp modelId="{31D3E088-ECF7-43D2-AE5A-0B3DB248077D}">
      <dsp:nvSpPr>
        <dsp:cNvPr id="0" name=""/>
        <dsp:cNvSpPr/>
      </dsp:nvSpPr>
      <dsp:spPr>
        <a:xfrm>
          <a:off x="0" y="1149997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H2V</a:t>
          </a:r>
        </a:p>
      </dsp:txBody>
      <dsp:txXfrm>
        <a:off x="0" y="1149997"/>
        <a:ext cx="1583903" cy="950342"/>
      </dsp:txXfrm>
    </dsp:sp>
    <dsp:sp modelId="{996AD0CA-97F9-4987-85B8-E52E5C93CB85}">
      <dsp:nvSpPr>
        <dsp:cNvPr id="0" name=""/>
        <dsp:cNvSpPr/>
      </dsp:nvSpPr>
      <dsp:spPr>
        <a:xfrm>
          <a:off x="1742294" y="1149997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Energía Biomasa</a:t>
          </a:r>
        </a:p>
      </dsp:txBody>
      <dsp:txXfrm>
        <a:off x="1742294" y="1149997"/>
        <a:ext cx="1583903" cy="950342"/>
      </dsp:txXfrm>
    </dsp:sp>
    <dsp:sp modelId="{2DAA230F-CBC0-425B-A50F-2AE8D6E51DE8}">
      <dsp:nvSpPr>
        <dsp:cNvPr id="0" name=""/>
        <dsp:cNvSpPr/>
      </dsp:nvSpPr>
      <dsp:spPr>
        <a:xfrm>
          <a:off x="3484588" y="1149997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Eficiencia Energética</a:t>
          </a:r>
          <a:endParaRPr lang="es-CL" sz="1400" kern="1200" dirty="0"/>
        </a:p>
      </dsp:txBody>
      <dsp:txXfrm>
        <a:off x="3484588" y="1149997"/>
        <a:ext cx="1583903" cy="950342"/>
      </dsp:txXfrm>
    </dsp:sp>
    <dsp:sp modelId="{3136C0DA-0E06-4795-8E2D-6CE7658884F7}">
      <dsp:nvSpPr>
        <dsp:cNvPr id="0" name=""/>
        <dsp:cNvSpPr/>
      </dsp:nvSpPr>
      <dsp:spPr>
        <a:xfrm>
          <a:off x="871147" y="2258730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Electromovilidad</a:t>
          </a:r>
          <a:endParaRPr lang="es-CL" sz="1400" kern="1200" dirty="0"/>
        </a:p>
      </dsp:txBody>
      <dsp:txXfrm>
        <a:off x="871147" y="2258730"/>
        <a:ext cx="1583903" cy="950342"/>
      </dsp:txXfrm>
    </dsp:sp>
    <dsp:sp modelId="{47193972-9903-4059-9230-361F8B5B7CED}">
      <dsp:nvSpPr>
        <dsp:cNvPr id="0" name=""/>
        <dsp:cNvSpPr/>
      </dsp:nvSpPr>
      <dsp:spPr>
        <a:xfrm>
          <a:off x="2613441" y="2258730"/>
          <a:ext cx="1583903" cy="95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Gestión Hídrica</a:t>
          </a:r>
          <a:endParaRPr lang="es-CL" sz="1400" kern="1200" dirty="0"/>
        </a:p>
      </dsp:txBody>
      <dsp:txXfrm>
        <a:off x="2613441" y="2258730"/>
        <a:ext cx="1583903" cy="95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40343-F8D4-4B0A-9BDD-59BD9C297D5F}" type="datetimeFigureOut">
              <a:rPr lang="es-CL" smtClean="0"/>
              <a:t>13-02-2026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8E14F-642A-45D3-A1AD-4C80CD9285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82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estrategias está implementando su país –en particular a través del Ministerio de Trabajo– para garantizar que la fuerza laboral, incluyendo a la juventud, cuente con las habilidades y competencias necesarias para crear y beneficiarse plenamente de los empleos verdes y azules? ¿Cuáles han sido los principales logros, desafíos y lecciones aprendidas en el desarrollo de estos esfuerzos?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 se limita a empleos verdes, dado que los azules no han sido parte de nuestras consideraciones hasta ahora. </a:t>
            </a:r>
          </a:p>
          <a:p>
            <a:endParaRPr lang="es-C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19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BD15C-A629-3EA2-BA67-3DBA030D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62DA0D-3C90-3AF0-236E-0A5DBE86E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325A25-E737-736F-677B-E8B936B64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través de codificación automática de los perfiles. 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6C0775-25EB-D7CD-EC0F-97FF6B90C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09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EA9DD-441D-E64E-BA5C-652B9BB6C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D3D5E8-974B-86D8-EC4F-9C75ABD8A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23F474-9CE6-4AA5-EC7C-B0F69B9FB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PERFILES Y COMPETENCIAS VERDES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Hablamos de un conjunto de capacidades adquiridas y desarrolladas por las personas para desempeñar trabajos y funciones que modifiquen las matrices productivas para incorporar energía limpia y preservar el 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ambiente.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F41EC2-1C8B-EE56-C7E4-95195C772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71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8714-9B4C-E044-E36E-CFCA4295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05BE20-3CB5-5BCD-B184-523C654CC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5B21C2-026B-9BFE-40AF-B59040E5A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PERFILES Y COMPETENCIAS VERDES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Hablamos de un conjunto de capacidades adquiridas y desarrolladas por las personas para desempeñar trabajos y funciones que modifiquen las matrices productivas para incorporar energía limpia y preservar el 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ambiente.</a:t>
            </a: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7059BC-8B69-6243-38BA-4F59F690A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20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89A15-3F85-C805-10D5-9B8DC17D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A60BF4-114C-83DF-B22F-91334FD9C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BE4612-4CD2-7AB3-7C98-B1D75EDE9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87C03-878D-3CFE-C0AD-221E82A01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205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estrategias está implementando su país –en particular a través del Ministerio de Trabajo– para garantizar que la fuerza laboral, incluyendo a la juventud, cuente con las habilidades y competencias necesarias para crear y beneficiarse plenamente de los empleos verdes y azules? ¿Cuáles han sido los principales logros, desafíos y lecciones aprendidas en el desarrollo de estos esfuerzos?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Máximo 10 minutos.  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 Libre.  En caso de que se desee utilizar una presentación en </a:t>
            </a:r>
            <a:r>
              <a:rPr lang="es-MX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 es un requisito), dado el tiempo asignado, no debería exceder 10 diapositivas. En caso de recibirlas antes del </a:t>
            </a:r>
            <a:r>
              <a:rPr lang="es-MX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de febrero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mucho gusto las traduciremos al inglés para beneficio de todas las delegaciones participantes.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80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FB1E-D0D5-AD9C-7774-585DCFE7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1E7DFF-0D61-46B8-D2C8-8D0322F81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604163-04A8-C02F-010F-D3C35B7C6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9F3199-6854-267C-C95B-4BC09BFD1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09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E6BE-AC7F-E78E-29B3-A18E2A82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75006A-3043-E7F3-A3D8-9F620D5EB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56302E-78E7-7576-B9FE-757CCC2B5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DBAB56-47FD-AFFB-DAA5-5B036A5D8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97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E4FC-BF6D-1137-B604-7FFE9E3E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2423813-62A0-66F5-5876-C52BDD4A7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6CB6A91-7C35-3FB4-4B47-869D7B664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F9ACCA-52FD-6AB0-DA6E-141725160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00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2D739-B125-F0A1-0323-DDA0022C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0AFB3A-EB6D-6F57-2562-7A12A25AD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D55CF5-BC76-2CA7-5981-A63127DF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27ACB0-BD7E-8310-793F-AEC34EAC6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130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8A263-A9F0-4B00-D74A-D4204F76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CEC611-2FBC-C5DE-485F-42A4F5749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085099-C8A6-0298-B803-A20995B99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065958-955C-B843-405B-B521CB06A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40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09544-0F55-B884-0519-D33EE229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8E6510-D522-9BAF-E85B-9E5904517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DF10F9-B480-611C-068C-8703E15D4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8351D3-841C-FD55-0AD0-1D59E7940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77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2A80D-7C22-5F28-15C5-97D3A97F1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F3BBCC-60CD-26A4-2343-264EEFD99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4E923-7CEE-33D3-05FA-44ED09E5A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7E0315-C578-7F9F-D048-B4D9F167E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8E14F-642A-45D3-A1AD-4C80CD92855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251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177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344BB-908C-0B4A-97CF-9E355865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C290E-5E88-474A-ADDD-2EBA0FD2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13-02-2026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A658E-A413-BC4B-BE59-BE2F719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5F4D7-3458-4946-AEC7-2B19EB55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227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lv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7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240743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441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34175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370648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7622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223931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7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6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hyperlink" Target="https://alianzapacifico.net/download/catastro-de-perfiles-y-competencias-verdes-de-la-alianza-del-pacific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.cl/leychile/navegar?idNorma=119824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https://www.bcn.cl/leychile/navegar?idNorma=11982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torionacional.cl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ubtrab.gob.cl/camp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btrab.gob.cl/enade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subtrab.gob.cl/wp-content/uploads/2025/12/9.-Estudio-de-Pertinencia-Regional-La-Araucania.pdf" TargetMode="External"/><Relationship Id="rId7" Type="http://schemas.openxmlformats.org/officeDocument/2006/relationships/hyperlink" Target="https://www.subtrab.gob.cl/wp-content/uploads/2026/02/20251212_ppt_DPE_H2V_magallan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s://www.subtrab.gob.cl/wp-content/uploads/2024/12/Estudio-Regional-RM-2024.pdf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:%20https:/www.onetcenter.org/dl_files/GreenTask_AppA.pdf" TargetMode="External"/><Relationship Id="rId3" Type="http://schemas.openxmlformats.org/officeDocument/2006/relationships/hyperlink" Target="https://www.subtrab.gob.cl/wp-content/uploads/2024/09/Estudio-Empleos-Verdes-2024-OLRM.pdf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subtrab.gob.cl/wp-content/uploads/2025/12/9.-Estudio-de-Pertinencia-Regional-La-Araucania.pdf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77961-834D-A7E8-098A-3796495FA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1939" y="4482195"/>
            <a:ext cx="7628121" cy="1588127"/>
          </a:xfrm>
        </p:spPr>
        <p:txBody>
          <a:bodyPr/>
          <a:lstStyle/>
          <a:p>
            <a:r>
              <a:rPr lang="es-MX" sz="1800" dirty="0"/>
              <a:t>Taller RIAL/OEA sobre Transición Justa, Sesión Temática 2.</a:t>
            </a:r>
            <a:br>
              <a:rPr lang="es-MX" sz="1800" dirty="0"/>
            </a:br>
            <a:r>
              <a:rPr lang="es-MX" sz="1800" dirty="0"/>
              <a:t>26-27 febrero 2026</a:t>
            </a:r>
          </a:p>
          <a:p>
            <a:endParaRPr lang="es-MX" sz="1400" dirty="0"/>
          </a:p>
          <a:p>
            <a:r>
              <a:rPr lang="es-MX" sz="1400" dirty="0"/>
              <a:t>División de Políticas de Empleo</a:t>
            </a:r>
          </a:p>
          <a:p>
            <a:r>
              <a:rPr lang="es-MX" sz="1400" dirty="0"/>
              <a:t>Subsecretaría del Trabajo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B8F0B7-C589-6323-134A-896CA15C2363}"/>
              </a:ext>
            </a:extLst>
          </p:cNvPr>
          <p:cNvSpPr txBox="1"/>
          <p:nvPr/>
        </p:nvSpPr>
        <p:spPr>
          <a:xfrm>
            <a:off x="987533" y="2356471"/>
            <a:ext cx="102169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MX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Formación, reconversión laboral y mejora de las habilidades para empleos verdes en Chile</a:t>
            </a:r>
            <a:endParaRPr lang="es-CL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Ministerio del Trabajo y Previsión Social (Chile) - Wikipedia, la  enciclopedia libre">
            <a:extLst>
              <a:ext uri="{FF2B5EF4-FFF2-40B4-BE49-F238E27FC236}">
                <a16:creationId xmlns:a16="http://schemas.microsoft.com/office/drawing/2014/main" id="{5F9B2D49-6CB5-3D5E-2D6E-505C9249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21" y="561811"/>
            <a:ext cx="1306922" cy="11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BBD6D2-738C-1A24-B51E-E18CA9093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88" y="787678"/>
            <a:ext cx="1862254" cy="6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6990A-2172-7CD4-1A39-9C639F04B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ence lanzó curso para formalizar los emprendimientos - Diario Digital El  Calbucano">
            <a:extLst>
              <a:ext uri="{FF2B5EF4-FFF2-40B4-BE49-F238E27FC236}">
                <a16:creationId xmlns:a16="http://schemas.microsoft.com/office/drawing/2014/main" id="{00CBF1FE-73BA-7CE5-64FE-36338A5A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230" y="385492"/>
            <a:ext cx="1385584" cy="8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EB56C0BB-0605-297C-41B1-8F5AD62120F8}"/>
              </a:ext>
            </a:extLst>
          </p:cNvPr>
          <p:cNvSpPr txBox="1"/>
          <p:nvPr/>
        </p:nvSpPr>
        <p:spPr>
          <a:xfrm>
            <a:off x="507300" y="1548465"/>
            <a:ext cx="10943938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Los resultados de la prospección: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verderización de programas.</a:t>
            </a:r>
            <a:endParaRPr lang="es-MX" sz="2000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SENCE: 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las capacitaciones en materia de empleos verdes superan las 4.000 en 2022-2024. Destaca el curso INSTALACIÓN Y MONTAJE DE PANELES SOLARES FOTOVOLTAICOS.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ChileValora: 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certificación de más de 3.000 personas en los perfiles RECICLADOR(A) DE BASE e INSTALADOR(A) DE SISTEMAS SOLARES FOTOVOLTAICOS. Además, perfiles y competencias levantadas se han verderizado (</a:t>
            </a:r>
            <a:r>
              <a:rPr lang="es-MX" sz="20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ver catálogo Alianza del Pacífico, siguiente diapositiva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Programa Fomento Empleabilidad Sostenible: 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bonificación contrataciones empresas, priorizando proyectos que fomenten empleos verdes. </a:t>
            </a:r>
          </a:p>
        </p:txBody>
      </p:sp>
      <p:pic>
        <p:nvPicPr>
          <p:cNvPr id="2052" name="Picture 4" descr="Chilevalora">
            <a:extLst>
              <a:ext uri="{FF2B5EF4-FFF2-40B4-BE49-F238E27FC236}">
                <a16:creationId xmlns:a16="http://schemas.microsoft.com/office/drawing/2014/main" id="{2C52076D-CEAB-8562-172A-4E3FBBCD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507" y="1017624"/>
            <a:ext cx="1511030" cy="6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02FA60-C293-1118-6D99-29DD02ADE600}"/>
              </a:ext>
            </a:extLst>
          </p:cNvPr>
          <p:cNvSpPr txBox="1"/>
          <p:nvPr/>
        </p:nvSpPr>
        <p:spPr>
          <a:xfrm flipH="1">
            <a:off x="608408" y="671513"/>
            <a:ext cx="103453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Políticas de empleo: </a:t>
            </a:r>
            <a:r>
              <a:rPr lang="es-CL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formación para el trabajo</a:t>
            </a:r>
            <a:endParaRPr lang="es-CL" sz="3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5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6D006-D135-B313-6412-A6E8A9B04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5BDA750B-6D4A-C6A3-92D2-E8FC3E32960C}"/>
              </a:ext>
            </a:extLst>
          </p:cNvPr>
          <p:cNvSpPr txBox="1"/>
          <p:nvPr/>
        </p:nvSpPr>
        <p:spPr>
          <a:xfrm>
            <a:off x="608408" y="1528763"/>
            <a:ext cx="7234094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Catálogo empleos verdes Alianza del Pacífico</a:t>
            </a:r>
            <a:endParaRPr lang="es-MX" b="1" u="sng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Instrumento que materializa, en un mismo espacio, la identificación de perfiles y competencias verdes hecha por los países de la Alianza del Pacífico: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México, Perú, Chile y Colombia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Este enfoque de cooperación contribuye a armonizar perfiles profesionales y fortalecer la certificación de competencias, y facilitar la movilidad y reconocimiento mutuo de cualificaciones en cada una de las regiones del país, tomando en consideración las especificidades y heterogeneidad productiva a nivel territorial.</a:t>
            </a:r>
            <a:endParaRPr lang="es-MX" sz="1600" dirty="0"/>
          </a:p>
        </p:txBody>
      </p:sp>
      <p:pic>
        <p:nvPicPr>
          <p:cNvPr id="1028" name="Picture 4" descr="Alianza del Pacífico.">
            <a:extLst>
              <a:ext uri="{FF2B5EF4-FFF2-40B4-BE49-F238E27FC236}">
                <a16:creationId xmlns:a16="http://schemas.microsoft.com/office/drawing/2014/main" id="{2DE065AD-2FB0-3215-7381-4577728C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80" y="405194"/>
            <a:ext cx="1579075" cy="5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de la pantalla de un celular con letras&#10;&#10;El contenido generado por IA puede ser incorrecto.">
            <a:hlinkClick r:id="rId4"/>
            <a:extLst>
              <a:ext uri="{FF2B5EF4-FFF2-40B4-BE49-F238E27FC236}">
                <a16:creationId xmlns:a16="http://schemas.microsoft.com/office/drawing/2014/main" id="{D423A213-45B2-75CC-E4E4-855480F3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26" y="1717876"/>
            <a:ext cx="3230904" cy="423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AFDCA6-6335-4D5C-4B57-880821A3C406}"/>
              </a:ext>
            </a:extLst>
          </p:cNvPr>
          <p:cNvSpPr txBox="1"/>
          <p:nvPr/>
        </p:nvSpPr>
        <p:spPr>
          <a:xfrm flipH="1">
            <a:off x="608408" y="671513"/>
            <a:ext cx="103453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Políticas de empleo: </a:t>
            </a:r>
            <a:r>
              <a:rPr lang="es-CL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formación para el trabajo</a:t>
            </a:r>
            <a:endParaRPr lang="es-CL" sz="3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1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C7153-BB05-25B4-6EB4-E7977E59A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E1C7296A-5FB2-F566-67F6-48A20BDAE342}"/>
              </a:ext>
            </a:extLst>
          </p:cNvPr>
          <p:cNvSpPr txBox="1"/>
          <p:nvPr/>
        </p:nvSpPr>
        <p:spPr>
          <a:xfrm>
            <a:off x="624031" y="1386608"/>
            <a:ext cx="10943938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Catálogo empleos verdes Alianza del Pacífico 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-&gt; Chile con el 30,5% de las UCL del catálogo</a:t>
            </a:r>
          </a:p>
        </p:txBody>
      </p:sp>
      <p:pic>
        <p:nvPicPr>
          <p:cNvPr id="1028" name="Picture 4" descr="Alianza del Pacífico.">
            <a:extLst>
              <a:ext uri="{FF2B5EF4-FFF2-40B4-BE49-F238E27FC236}">
                <a16:creationId xmlns:a16="http://schemas.microsoft.com/office/drawing/2014/main" id="{461E6EF7-FDC7-7D2A-275D-91EC55A9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80" y="405194"/>
            <a:ext cx="1579075" cy="5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nterfaz de usuario gráfica, Diagrama&#10;&#10;El contenido generado por IA puede ser incorrecto.">
            <a:extLst>
              <a:ext uri="{FF2B5EF4-FFF2-40B4-BE49-F238E27FC236}">
                <a16:creationId xmlns:a16="http://schemas.microsoft.com/office/drawing/2014/main" id="{E014CD98-8C2B-CA02-2F26-36C43E2F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71" y="2176192"/>
            <a:ext cx="5249008" cy="38772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36309F-95E1-265B-240E-D7CD11D8768A}"/>
              </a:ext>
            </a:extLst>
          </p:cNvPr>
          <p:cNvSpPr txBox="1"/>
          <p:nvPr/>
        </p:nvSpPr>
        <p:spPr>
          <a:xfrm>
            <a:off x="7415069" y="2334309"/>
            <a:ext cx="4152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Mantenedor(a) mecánico de central </a:t>
            </a:r>
            <a:r>
              <a:rPr lang="es-CL" dirty="0" err="1"/>
              <a:t>termosolar</a:t>
            </a:r>
            <a:endParaRPr lang="es-CL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79EBC5D-7BB0-5ABE-9684-36439EB5EF9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695700" y="2657475"/>
            <a:ext cx="37193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6A837A-E3F9-5FEA-65FD-681B66BB16CB}"/>
              </a:ext>
            </a:extLst>
          </p:cNvPr>
          <p:cNvSpPr txBox="1"/>
          <p:nvPr/>
        </p:nvSpPr>
        <p:spPr>
          <a:xfrm>
            <a:off x="7415069" y="3231030"/>
            <a:ext cx="4152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Especialista en diagnóstico y mantenimiento de vehículos eléctricos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3C21EC3-1140-E9F6-7546-275B473CC202}"/>
              </a:ext>
            </a:extLst>
          </p:cNvPr>
          <p:cNvCxnSpPr>
            <a:endCxn id="14" idx="1"/>
          </p:cNvCxnSpPr>
          <p:nvPr/>
        </p:nvCxnSpPr>
        <p:spPr>
          <a:xfrm>
            <a:off x="6334125" y="2409825"/>
            <a:ext cx="1080944" cy="114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E83987B-7633-1093-9E7E-CE5654BB6172}"/>
              </a:ext>
            </a:extLst>
          </p:cNvPr>
          <p:cNvSpPr txBox="1"/>
          <p:nvPr/>
        </p:nvSpPr>
        <p:spPr>
          <a:xfrm>
            <a:off x="7760139" y="4215884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Instalador(a) de sistemas solares térmicos de circulación forzada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46318536-80BA-55EE-0C7A-AD97782A2EC3}"/>
              </a:ext>
            </a:extLst>
          </p:cNvPr>
          <p:cNvCxnSpPr/>
          <p:nvPr/>
        </p:nvCxnSpPr>
        <p:spPr>
          <a:xfrm>
            <a:off x="6334125" y="2895600"/>
            <a:ext cx="1266825" cy="153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F50A7BE-C2A2-3B7E-2022-045A95EB8546}"/>
              </a:ext>
            </a:extLst>
          </p:cNvPr>
          <p:cNvSpPr txBox="1"/>
          <p:nvPr/>
        </p:nvSpPr>
        <p:spPr>
          <a:xfrm>
            <a:off x="8179239" y="5148226"/>
            <a:ext cx="2609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Reciclador(a) base y avanzado(a)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3FD2635-C0CD-27B5-26E8-5207F6D21B3B}"/>
              </a:ext>
            </a:extLst>
          </p:cNvPr>
          <p:cNvCxnSpPr/>
          <p:nvPr/>
        </p:nvCxnSpPr>
        <p:spPr>
          <a:xfrm>
            <a:off x="6334125" y="3429000"/>
            <a:ext cx="1426014" cy="1990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2C73F8-4C23-7B97-AA2B-138CD928E23D}"/>
              </a:ext>
            </a:extLst>
          </p:cNvPr>
          <p:cNvSpPr txBox="1"/>
          <p:nvPr/>
        </p:nvSpPr>
        <p:spPr>
          <a:xfrm>
            <a:off x="7826814" y="5863321"/>
            <a:ext cx="331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Gestor(a) energético(a) de bajo consumo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11ADC2C-1C0F-7245-B2A8-F0A909BBED9D}"/>
              </a:ext>
            </a:extLst>
          </p:cNvPr>
          <p:cNvCxnSpPr/>
          <p:nvPr/>
        </p:nvCxnSpPr>
        <p:spPr>
          <a:xfrm>
            <a:off x="3695700" y="4114800"/>
            <a:ext cx="3905250" cy="203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E6B653A-D415-EC20-6EB1-7477EFB43C93}"/>
              </a:ext>
            </a:extLst>
          </p:cNvPr>
          <p:cNvSpPr txBox="1"/>
          <p:nvPr/>
        </p:nvSpPr>
        <p:spPr>
          <a:xfrm flipH="1">
            <a:off x="608408" y="671513"/>
            <a:ext cx="103453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Políticas de empleo: </a:t>
            </a:r>
            <a:r>
              <a:rPr lang="es-CL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formación para el trabajo</a:t>
            </a:r>
            <a:endParaRPr lang="es-CL" sz="3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A0D9-68DE-7E66-995F-87D76ED8D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3D2B292A-F15F-EB50-3BE1-83250179F7E6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Conclusiones y desafíos</a:t>
            </a: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D7C01F21-988A-7CAC-D655-EA8F5E1B5C7E}"/>
              </a:ext>
            </a:extLst>
          </p:cNvPr>
          <p:cNvSpPr txBox="1"/>
          <p:nvPr/>
        </p:nvSpPr>
        <p:spPr>
          <a:xfrm>
            <a:off x="497469" y="1483885"/>
            <a:ext cx="11197061" cy="512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 Chile, estratégicamente se ha reconocido la necesidad de avanzar en el monitoreo y promoción de los </a:t>
            </a:r>
            <a:r>
              <a:rPr lang="es-CL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empleos verdes</a:t>
            </a: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buscando una “Transición Socioecológica Justa”.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Ya existen mediciones del alcance y potencial de estos empleos, existiendo fuentes actualizadas que es necesario explorar y otras por implementarse (bolsas de empleo).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Oportunidad en la futura Encuesta de Demanda Laboral 2027. También, en la información de proyectos de inversión y la matriz insumo-producto, para cuantificar impacto de los NDC.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Necesidad de avanzar en un observatorio laboral temático, centrado en empleos verdes. Ya se ha avanzando en uno de “</a:t>
            </a:r>
            <a:r>
              <a:rPr lang="es-CL" sz="20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empleos de cuidados</a:t>
            </a: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” y en otro sobre “</a:t>
            </a:r>
            <a:r>
              <a:rPr lang="es-CL" sz="20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empleos digitales</a:t>
            </a: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Continuar con la verderización de catálogo formativos (evaluando aporte a la empleabilidad), y promover empleos verdes a través de subsidios.</a:t>
            </a:r>
          </a:p>
        </p:txBody>
      </p:sp>
    </p:spTree>
    <p:extLst>
      <p:ext uri="{BB962C8B-B14F-4D97-AF65-F5344CB8AC3E}">
        <p14:creationId xmlns:p14="http://schemas.microsoft.com/office/powerpoint/2010/main" val="428806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isterio del Trabajo y Previsión Social (Chile) - Wikipedia, la  enciclopedia libre">
            <a:extLst>
              <a:ext uri="{FF2B5EF4-FFF2-40B4-BE49-F238E27FC236}">
                <a16:creationId xmlns:a16="http://schemas.microsoft.com/office/drawing/2014/main" id="{5F9B2D49-6CB5-3D5E-2D6E-505C9249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521" y="561811"/>
            <a:ext cx="1306922" cy="11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AB87D08-7C9C-071E-9069-57EE0B67E29B}"/>
              </a:ext>
            </a:extLst>
          </p:cNvPr>
          <p:cNvSpPr txBox="1">
            <a:spLocks/>
          </p:cNvSpPr>
          <p:nvPr/>
        </p:nvSpPr>
        <p:spPr>
          <a:xfrm>
            <a:off x="3382390" y="3034364"/>
            <a:ext cx="5427220" cy="158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/>
              <a:t>Formación, reconversión laboral y mejora de las habilidades para empleos verdes en Chile</a:t>
            </a:r>
          </a:p>
          <a:p>
            <a:r>
              <a:rPr lang="es-MX" sz="1400" dirty="0"/>
              <a:t>División de Políticas de Empleo</a:t>
            </a:r>
          </a:p>
          <a:p>
            <a:r>
              <a:rPr lang="es-MX" sz="1400" dirty="0"/>
              <a:t>Subsecretaría del Trabajo</a:t>
            </a:r>
          </a:p>
        </p:txBody>
      </p:sp>
    </p:spTree>
    <p:extLst>
      <p:ext uri="{BB962C8B-B14F-4D97-AF65-F5344CB8AC3E}">
        <p14:creationId xmlns:p14="http://schemas.microsoft.com/office/powerpoint/2010/main" val="287627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40995-8221-7CB6-9A6D-6D83E174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AA0A03DE-ABDF-A173-FB6B-455B76B9C7DA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A261855D-B3FC-A98C-DD53-8BD3C8EC82C3}"/>
              </a:ext>
            </a:extLst>
          </p:cNvPr>
          <p:cNvSpPr txBox="1"/>
          <p:nvPr/>
        </p:nvSpPr>
        <p:spPr>
          <a:xfrm>
            <a:off x="624031" y="1386608"/>
            <a:ext cx="10943938" cy="502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 fines de 2023 el Ministerio del Trabajo y Previsión Social publicó su “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  <a:hlinkClick r:id="rId3"/>
              </a:rPr>
              <a:t>Estrategia Nacional de Prospección Laboral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”, construida con el apoyo de una Comisión Asesora tripartita.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Esta, tiene por objetivo consolidar un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sistema de monitoreo y anticipación de las características y desajustes entre oferta y demanda de ocupaciones en el mercado laboral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 busca identificar ocupaciones con riesgo de obsolescencia y en emergencia en los diferentes sectores económicos, a consecuencia de fenómenos disruptivos, como el cambio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tecnológico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la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transición socioecológica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y las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transformaciones demográficas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 finalidad es orientar a la ciudadanía en sus decisiones laborales y educativas, así como a los servicios de empleo e instituciones de formación, para que ajusten sus ofertas programáticas a los cambios del mercado del trabajo (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pertinencia de la formación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es-CL" sz="20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F40816-421B-DE42-DFE2-5A460FA0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757" y="444375"/>
            <a:ext cx="1848796" cy="61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78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9D7C2-9B06-D667-C4F8-DDACB2BA3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5A1A71F8-3508-8A0B-8B71-6A0CA79FFD6C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AF1F6E5D-171A-F90E-6423-A30DD6832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2605" y="34409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7" name="Imagen 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B1E89802-24D9-24E0-8663-B4CEEC0D6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29" y="1408360"/>
            <a:ext cx="9572333" cy="5198220"/>
          </a:xfrm>
          <a:prstGeom prst="rect">
            <a:avLst/>
          </a:prstGeom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859FDAF3-335C-A3E8-F14A-65657310E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27" y="1408360"/>
            <a:ext cx="2002635" cy="664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4D6E53B-D8DF-0A23-F842-449FEC7AA24E}"/>
              </a:ext>
            </a:extLst>
          </p:cNvPr>
          <p:cNvSpPr/>
          <p:nvPr/>
        </p:nvSpPr>
        <p:spPr>
          <a:xfrm>
            <a:off x="9658350" y="4785434"/>
            <a:ext cx="1219200" cy="234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1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1D7D-5E46-FE6E-4C2F-9E60BE209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EBF386BD-D29B-5398-2E40-ABD124FADD1E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 Observatorio Laboral</a:t>
            </a: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DB220E83-0ED0-4C2E-A82A-C446F700A4D2}"/>
              </a:ext>
            </a:extLst>
          </p:cNvPr>
          <p:cNvSpPr txBox="1"/>
          <p:nvPr/>
        </p:nvSpPr>
        <p:spPr>
          <a:xfrm>
            <a:off x="624031" y="1386608"/>
            <a:ext cx="10943938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Así, se ha integrado la temática de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empleos verdes 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 los observatorios laborales, promoviendo estudios prospectivos para analizar las competencias y brechas formativas que requiere el mercado laboral en la </a:t>
            </a:r>
            <a:r>
              <a:rPr lang="es-MX" sz="2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transición socioecológica</a:t>
            </a: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Oficina central y 16 observatorios (uno por región), implementados por universidades y CFT. </a:t>
            </a:r>
            <a:endParaRPr lang="es-CL" sz="20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Imagen que contiene Logotipo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3C5BC359-CBBF-A7CD-E2B5-B0342FAA6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1" y="3805807"/>
            <a:ext cx="5459868" cy="19415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F62D95-0786-9195-BFDF-AF956F7A04DC}"/>
              </a:ext>
            </a:extLst>
          </p:cNvPr>
          <p:cNvSpPr txBox="1"/>
          <p:nvPr/>
        </p:nvSpPr>
        <p:spPr>
          <a:xfrm>
            <a:off x="306776" y="581715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0" i="0" u="none" strike="noStrike" dirty="0">
                <a:solidFill>
                  <a:srgbClr val="23527C"/>
                </a:solidFill>
                <a:effectLst/>
                <a:latin typeface="Helvetica Neue"/>
                <a:hlinkClick r:id="rId3"/>
              </a:rPr>
              <a:t>http://www.observatorionacional.cl/</a:t>
            </a:r>
            <a:endParaRPr lang="es-CL" dirty="0"/>
          </a:p>
        </p:txBody>
      </p:sp>
      <p:pic>
        <p:nvPicPr>
          <p:cNvPr id="10" name="Imagen 9" descr="Imagen que contiene exterior, firmar, dibujo, azul&#10;&#10;El contenido generado por IA puede ser incorrecto.">
            <a:extLst>
              <a:ext uri="{FF2B5EF4-FFF2-40B4-BE49-F238E27FC236}">
                <a16:creationId xmlns:a16="http://schemas.microsoft.com/office/drawing/2014/main" id="{C7B7C68A-DB93-5796-CE37-3BC96DA1E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130" y="415528"/>
            <a:ext cx="1562297" cy="511969"/>
          </a:xfrm>
          <a:prstGeom prst="rect">
            <a:avLst/>
          </a:prstGeom>
        </p:spPr>
      </p:pic>
      <p:pic>
        <p:nvPicPr>
          <p:cNvPr id="2" name="Picture 1" descr="page24image1422424720">
            <a:hlinkClick r:id="rId6"/>
            <a:extLst>
              <a:ext uri="{FF2B5EF4-FFF2-40B4-BE49-F238E27FC236}">
                <a16:creationId xmlns:a16="http://schemas.microsoft.com/office/drawing/2014/main" id="{229C100D-A2DD-24EA-8F4B-EC47CDE7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60" y="3867758"/>
            <a:ext cx="4089753" cy="187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C52D562-C47D-265F-3A4E-DDFA93B48CAE}"/>
              </a:ext>
            </a:extLst>
          </p:cNvPr>
          <p:cNvSpPr txBox="1"/>
          <p:nvPr/>
        </p:nvSpPr>
        <p:spPr>
          <a:xfrm>
            <a:off x="6909070" y="5807380"/>
            <a:ext cx="3927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Comisión Asesora Ministerial de Prospección Laboral. </a:t>
            </a:r>
          </a:p>
        </p:txBody>
      </p:sp>
    </p:spTree>
    <p:extLst>
      <p:ext uri="{BB962C8B-B14F-4D97-AF65-F5344CB8AC3E}">
        <p14:creationId xmlns:p14="http://schemas.microsoft.com/office/powerpoint/2010/main" val="378186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B0692-D5FB-223A-6DA9-DE1B48A9F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8CD503D4-DBE6-C481-5F76-FFBF0CDA6E32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 Observatorio Laboral</a:t>
            </a:r>
          </a:p>
        </p:txBody>
      </p:sp>
      <p:pic>
        <p:nvPicPr>
          <p:cNvPr id="10" name="Imagen 9" descr="Imagen que contiene exterior, firmar, dibujo, azul&#10;&#10;El contenido generado por IA puede ser incorrecto.">
            <a:extLst>
              <a:ext uri="{FF2B5EF4-FFF2-40B4-BE49-F238E27FC236}">
                <a16:creationId xmlns:a16="http://schemas.microsoft.com/office/drawing/2014/main" id="{4DBE25B9-3617-418A-0E6A-EC27C1A1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130" y="415528"/>
            <a:ext cx="1562297" cy="511969"/>
          </a:xfrm>
          <a:prstGeom prst="rect">
            <a:avLst/>
          </a:prstGeom>
        </p:spPr>
      </p:pic>
      <p:pic>
        <p:nvPicPr>
          <p:cNvPr id="8" name="Imagen 7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02B15581-0032-26A8-D43D-BEB8AD57E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462" y="1359721"/>
            <a:ext cx="5729076" cy="509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542CC4D-7518-2BC9-2810-2484F049A664}"/>
              </a:ext>
            </a:extLst>
          </p:cNvPr>
          <p:cNvSpPr/>
          <p:nvPr/>
        </p:nvSpPr>
        <p:spPr>
          <a:xfrm>
            <a:off x="3231462" y="3908575"/>
            <a:ext cx="1418359" cy="1256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194AE4C-2F2D-AC17-62B6-585070096369}"/>
              </a:ext>
            </a:extLst>
          </p:cNvPr>
          <p:cNvSpPr/>
          <p:nvPr/>
        </p:nvSpPr>
        <p:spPr>
          <a:xfrm>
            <a:off x="4638729" y="2562912"/>
            <a:ext cx="1418359" cy="1256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B5E8-5939-A5E2-CB79-14BDB55BE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2FEEACB8-5401-D0B2-2C7D-FCD53ACE6A59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 Observatorio Laboral</a:t>
            </a: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9D32F3A4-7F4C-9EF8-CF4F-A8DA775813C9}"/>
              </a:ext>
            </a:extLst>
          </p:cNvPr>
          <p:cNvSpPr txBox="1"/>
          <p:nvPr/>
        </p:nvSpPr>
        <p:spPr>
          <a:xfrm>
            <a:off x="530587" y="1571433"/>
            <a:ext cx="4780716" cy="507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Encuesta de Demanda Laboral</a:t>
            </a:r>
            <a:endParaRPr lang="es-CL" sz="2000" b="1" u="sng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Encuesta anual y representativa por sector y región: </a:t>
            </a:r>
            <a:r>
              <a:rPr lang="es-MX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5.965 empresas encuestadas </a:t>
            </a:r>
            <a:r>
              <a:rPr lang="es-MX" kern="100" dirty="0">
                <a:latin typeface="Aptos" panose="020B0004020202020204" pitchFamily="34" charset="0"/>
                <a:cs typeface="Times New Roman" panose="02020603050405020304" pitchFamily="18" charset="0"/>
              </a:rPr>
              <a:t>(+ 10 NT).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kern="100" dirty="0">
                <a:latin typeface="Aptos" panose="020B0004020202020204" pitchFamily="34" charset="0"/>
                <a:cs typeface="Times New Roman" panose="02020603050405020304" pitchFamily="18" charset="0"/>
              </a:rPr>
              <a:t>Busca conocer los requerimientos de las empresas en términos de fuerza de trabajo. Se ha añadido un módulo sobre </a:t>
            </a:r>
            <a:r>
              <a:rPr lang="es-MX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Futuro del Trabajo.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Percepción empleadores: </a:t>
            </a:r>
            <a:r>
              <a:rPr lang="es-MX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24,9% de las empresas afectadas por eventos climáticos extremos, pero solo 3,7% ha sufrido reducciones de personal por estos eventos. </a:t>
            </a:r>
            <a:endParaRPr lang="es-MX" sz="20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Texto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58EE9141-ACA0-8F2B-5CA5-4BF9C146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567" y="470751"/>
            <a:ext cx="2086018" cy="79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A7289A4C-F259-EB94-32F4-202B6F31A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344" y="1938875"/>
            <a:ext cx="6099241" cy="401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20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F4BC5-36E9-4A0A-B6C1-86424B6E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E62E5B3D-D762-31E3-BAB7-BB975816D946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 Observatorio Laboral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56AC03-D803-974A-557C-A6314CD5662A}"/>
              </a:ext>
            </a:extLst>
          </p:cNvPr>
          <p:cNvSpPr txBox="1"/>
          <p:nvPr/>
        </p:nvSpPr>
        <p:spPr>
          <a:xfrm>
            <a:off x="378387" y="1851915"/>
            <a:ext cx="8289363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 del cambio climático sobre el mercado laboral agrícola en la Región de Coquimbo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Caracterización de empleos verdes en Chile y en la Región Metropolitana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demanda laboral y brechas formativas con foco territorial y prospectivo en empleos verdes en la Región Metropolitana.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Vigilancia tecnológica y prospección laboral: dinámicas asociadas a empleos verdes.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Efectos laborales indirectos del cierre del salar </a:t>
            </a:r>
            <a:r>
              <a:rPr lang="es-C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Surire</a:t>
            </a: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 Región de Arica.</a:t>
            </a: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s-CL" sz="2000" dirty="0">
                <a:ea typeface="Calibri" panose="020F0502020204030204" pitchFamily="34" charset="0"/>
                <a:cs typeface="Calibri" panose="020F0502020204030204" pitchFamily="34" charset="0"/>
              </a:rPr>
              <a:t>Prospectiva sobre empleo y formación profesional en Hidrógeno Verde en Chile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7C877824-52E7-3237-261B-EEDC034178BA}"/>
              </a:ext>
            </a:extLst>
          </p:cNvPr>
          <p:cNvSpPr txBox="1"/>
          <p:nvPr/>
        </p:nvSpPr>
        <p:spPr>
          <a:xfrm>
            <a:off x="608408" y="1312522"/>
            <a:ext cx="10943938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Otros estudios del programa, vinculados a la transición socioecológica</a:t>
            </a:r>
            <a:endParaRPr lang="es-CL" sz="2000" b="1" u="sng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Interfaz de usuario gráfica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D0AE9C7F-B7C8-D773-D8D3-C295AC66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844" y="3251964"/>
            <a:ext cx="2553056" cy="1143160"/>
          </a:xfrm>
          <a:prstGeom prst="rect">
            <a:avLst/>
          </a:prstGeom>
        </p:spPr>
      </p:pic>
      <p:pic>
        <p:nvPicPr>
          <p:cNvPr id="9" name="Imagen 8" descr="Logotipo&#10;&#10;El contenido generado por IA puede ser incorrecto.">
            <a:hlinkClick r:id="rId5"/>
            <a:extLst>
              <a:ext uri="{FF2B5EF4-FFF2-40B4-BE49-F238E27FC236}">
                <a16:creationId xmlns:a16="http://schemas.microsoft.com/office/drawing/2014/main" id="{C7D8D8BC-53C6-F4F6-D6C7-0EE8A263F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3844" y="1926857"/>
            <a:ext cx="2558502" cy="1143160"/>
          </a:xfrm>
          <a:prstGeom prst="rect">
            <a:avLst/>
          </a:prstGeom>
        </p:spPr>
      </p:pic>
      <p:pic>
        <p:nvPicPr>
          <p:cNvPr id="1026" name="Picture 2" descr="Hidrógeno verde: SEA pone a disposición detalles de todos los proyectos">
            <a:hlinkClick r:id="rId7"/>
            <a:extLst>
              <a:ext uri="{FF2B5EF4-FFF2-40B4-BE49-F238E27FC236}">
                <a16:creationId xmlns:a16="http://schemas.microsoft.com/office/drawing/2014/main" id="{1A5E3E7A-D06C-844D-A593-57A7C6DB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44" y="4577070"/>
            <a:ext cx="2553056" cy="15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exterior, firmar, dibujo, azul&#10;&#10;El contenido generado por IA puede ser incorrecto.">
            <a:extLst>
              <a:ext uri="{FF2B5EF4-FFF2-40B4-BE49-F238E27FC236}">
                <a16:creationId xmlns:a16="http://schemas.microsoft.com/office/drawing/2014/main" id="{09B6EFE1-A1ED-DAA9-7494-C7F81E45A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5130" y="415528"/>
            <a:ext cx="1562297" cy="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10A4E-B5CE-B222-E155-196BA842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FAD9AD49-2AAC-5699-DEAE-88DD63E9D0BA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 Observatorio Laboral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E6A27F-F31E-A24E-AD36-A808A37B4DFF}"/>
              </a:ext>
            </a:extLst>
          </p:cNvPr>
          <p:cNvSpPr txBox="1"/>
          <p:nvPr/>
        </p:nvSpPr>
        <p:spPr>
          <a:xfrm>
            <a:off x="608408" y="1471004"/>
            <a:ext cx="810937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MX" sz="2000" dirty="0"/>
              <a:t>Caracterización de empleos verdes (potenciales) en Chile y en la Región Metropolitana: más de 2 millones de personas.</a:t>
            </a:r>
          </a:p>
        </p:txBody>
      </p:sp>
      <p:pic>
        <p:nvPicPr>
          <p:cNvPr id="9" name="Imagen 8" descr="Logotipo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3BE1C736-50AB-D367-546F-97C520C66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844" y="1405716"/>
            <a:ext cx="2558502" cy="1143160"/>
          </a:xfrm>
          <a:prstGeom prst="rect">
            <a:avLst/>
          </a:prstGeom>
        </p:spPr>
      </p:pic>
      <p:pic>
        <p:nvPicPr>
          <p:cNvPr id="11" name="Imagen 10" descr="Imagen que contiene exterior, firmar, dibujo, azul&#10;&#10;El contenido generado por IA puede ser incorrecto.">
            <a:extLst>
              <a:ext uri="{FF2B5EF4-FFF2-40B4-BE49-F238E27FC236}">
                <a16:creationId xmlns:a16="http://schemas.microsoft.com/office/drawing/2014/main" id="{11821A42-D56D-39D6-9C2C-1A57DB349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130" y="415528"/>
            <a:ext cx="1562297" cy="511969"/>
          </a:xfrm>
          <a:prstGeom prst="rect">
            <a:avLst/>
          </a:prstGeom>
        </p:spPr>
      </p:pic>
      <p:pic>
        <p:nvPicPr>
          <p:cNvPr id="3" name="Imagen 2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324D52A0-1FA0-AC60-47F3-6A21186E6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92" y="2647521"/>
            <a:ext cx="5558620" cy="3928204"/>
          </a:xfrm>
          <a:prstGeom prst="rect">
            <a:avLst/>
          </a:prstGeom>
        </p:spPr>
      </p:pic>
      <p:pic>
        <p:nvPicPr>
          <p:cNvPr id="6" name="Imagen 5" descr="Tabla&#10;&#10;El contenido generado por IA puede ser incorrecto.">
            <a:extLst>
              <a:ext uri="{FF2B5EF4-FFF2-40B4-BE49-F238E27FC236}">
                <a16:creationId xmlns:a16="http://schemas.microsoft.com/office/drawing/2014/main" id="{DED75147-EBD7-079C-5D61-DB329DD9D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568" y="3157828"/>
            <a:ext cx="4736552" cy="25224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1821736-85A3-4CEF-B725-1966926EA3DE}"/>
              </a:ext>
            </a:extLst>
          </p:cNvPr>
          <p:cNvSpPr txBox="1"/>
          <p:nvPr/>
        </p:nvSpPr>
        <p:spPr>
          <a:xfrm>
            <a:off x="5377871" y="5863321"/>
            <a:ext cx="6679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Potencial verde en base a catálogo de tareas verdes de las ocupaciones de </a:t>
            </a:r>
            <a:r>
              <a:rPr lang="es-CL" dirty="0">
                <a:hlinkClick r:id="rId8"/>
              </a:rPr>
              <a:t>O*NET</a:t>
            </a:r>
            <a:r>
              <a:rPr lang="es-CL" dirty="0"/>
              <a:t>, vinculada a Encuesta a Hogares de Chile. </a:t>
            </a:r>
          </a:p>
        </p:txBody>
      </p:sp>
    </p:spTree>
    <p:extLst>
      <p:ext uri="{BB962C8B-B14F-4D97-AF65-F5344CB8AC3E}">
        <p14:creationId xmlns:p14="http://schemas.microsoft.com/office/powerpoint/2010/main" val="32393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A3C30-E1FA-61D1-11F9-7780D5167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0CEC0B36-B830-0F00-0A12-CD8308328F8F}"/>
              </a:ext>
            </a:extLst>
          </p:cNvPr>
          <p:cNvSpPr txBox="1"/>
          <p:nvPr/>
        </p:nvSpPr>
        <p:spPr>
          <a:xfrm flipH="1">
            <a:off x="608408" y="671513"/>
            <a:ext cx="105997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s-CL" sz="3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Programa Observatorio Laboral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D9383A-766B-338E-E4A4-1C959905C3B5}"/>
              </a:ext>
            </a:extLst>
          </p:cNvPr>
          <p:cNvSpPr txBox="1"/>
          <p:nvPr/>
        </p:nvSpPr>
        <p:spPr>
          <a:xfrm>
            <a:off x="518328" y="1393805"/>
            <a:ext cx="8044647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Vigilancia tecnológica </a:t>
            </a:r>
            <a:r>
              <a:rPr lang="es-CL" sz="2000" dirty="0">
                <a:ea typeface="Calibri" panose="020F0502020204030204" pitchFamily="34" charset="0"/>
                <a:cs typeface="Calibri" panose="020F0502020204030204" pitchFamily="34" charset="0"/>
              </a:rPr>
              <a:t>asociada </a:t>
            </a: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empleos verdes.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nivel internacional, revisando artículos, noticias y revistas. </a:t>
            </a:r>
          </a:p>
          <a:p>
            <a:pPr lvl="0" algn="just">
              <a:lnSpc>
                <a:spcPct val="150000"/>
              </a:lnSpc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Luego, se contextualiza localmente a través de la mirada expertos/as.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Interfaz de usuario gráfica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917D787A-6F82-FD2B-40ED-CF3544FDC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536" y="1316841"/>
            <a:ext cx="2553056" cy="1143160"/>
          </a:xfrm>
          <a:prstGeom prst="rect">
            <a:avLst/>
          </a:prstGeom>
        </p:spPr>
      </p:pic>
      <p:pic>
        <p:nvPicPr>
          <p:cNvPr id="11" name="Imagen 10" descr="Imagen que contiene exterior, firmar, dibujo, azul&#10;&#10;El contenido generado por IA puede ser incorrecto.">
            <a:extLst>
              <a:ext uri="{FF2B5EF4-FFF2-40B4-BE49-F238E27FC236}">
                <a16:creationId xmlns:a16="http://schemas.microsoft.com/office/drawing/2014/main" id="{A1E923B5-040D-6014-0D86-554FCFDF3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130" y="415528"/>
            <a:ext cx="1562297" cy="511969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06E6882-4050-BAAC-5C49-34A6A66AB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979544"/>
              </p:ext>
            </p:extLst>
          </p:nvPr>
        </p:nvGraphicFramePr>
        <p:xfrm>
          <a:off x="1438275" y="3306435"/>
          <a:ext cx="5068492" cy="325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461F396-9716-85E5-C17E-E2B45167613E}"/>
              </a:ext>
            </a:extLst>
          </p:cNvPr>
          <p:cNvSpPr txBox="1"/>
          <p:nvPr/>
        </p:nvSpPr>
        <p:spPr>
          <a:xfrm>
            <a:off x="1714500" y="2954788"/>
            <a:ext cx="428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Perfiles relevante en cada sector vigilado:</a:t>
            </a:r>
            <a:endParaRPr lang="es-CL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1D1137-8943-3863-4013-01C487557965}"/>
              </a:ext>
            </a:extLst>
          </p:cNvPr>
          <p:cNvSpPr txBox="1"/>
          <p:nvPr/>
        </p:nvSpPr>
        <p:spPr>
          <a:xfrm>
            <a:off x="7522013" y="5116704"/>
            <a:ext cx="3686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Técnicos en calidad y análisis de agua.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Operadores(as) de plantas de aguas </a:t>
            </a:r>
            <a:r>
              <a:rPr lang="pt-BR" sz="1600" dirty="0" err="1"/>
              <a:t>residuales</a:t>
            </a:r>
            <a:r>
              <a:rPr lang="pt-BR" sz="1600" dirty="0"/>
              <a:t> o servidas.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Técnicos en instalación y mantención de Agua Potable Rural.</a:t>
            </a:r>
            <a:endParaRPr lang="es-CL" sz="1600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88AB00F-3166-42E1-F5C3-3A3620CDEE9F}"/>
              </a:ext>
            </a:extLst>
          </p:cNvPr>
          <p:cNvCxnSpPr/>
          <p:nvPr/>
        </p:nvCxnSpPr>
        <p:spPr>
          <a:xfrm>
            <a:off x="5724525" y="6048375"/>
            <a:ext cx="1647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58A4951-7AC5-5A40-7C65-7733F1AD0DCD}"/>
              </a:ext>
            </a:extLst>
          </p:cNvPr>
          <p:cNvCxnSpPr>
            <a:cxnSpLocks/>
          </p:cNvCxnSpPr>
          <p:nvPr/>
        </p:nvCxnSpPr>
        <p:spPr>
          <a:xfrm>
            <a:off x="6691312" y="3867150"/>
            <a:ext cx="681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88A4A6-747A-E30E-4FF8-62B31F8A2DB8}"/>
              </a:ext>
            </a:extLst>
          </p:cNvPr>
          <p:cNvSpPr txBox="1"/>
          <p:nvPr/>
        </p:nvSpPr>
        <p:spPr>
          <a:xfrm>
            <a:off x="7522014" y="3372854"/>
            <a:ext cx="3686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err="1"/>
              <a:t>Ecodiseñadores</a:t>
            </a:r>
            <a:r>
              <a:rPr lang="es-CL" sz="1600" dirty="0"/>
              <a:t>(as)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Agentes(as) de punto limpio o vertedero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827203B-8FE6-506B-D331-C058C466F0D0}"/>
              </a:ext>
            </a:extLst>
          </p:cNvPr>
          <p:cNvSpPr txBox="1"/>
          <p:nvPr/>
        </p:nvSpPr>
        <p:spPr>
          <a:xfrm>
            <a:off x="7522014" y="4169077"/>
            <a:ext cx="3240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Mecánicos(as) e instaladores(as) de calefacción, aire acondicionado y refrigeración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DDC7283-8738-2512-483E-C69E0E4A7D97}"/>
              </a:ext>
            </a:extLst>
          </p:cNvPr>
          <p:cNvCxnSpPr>
            <a:cxnSpLocks/>
          </p:cNvCxnSpPr>
          <p:nvPr/>
        </p:nvCxnSpPr>
        <p:spPr>
          <a:xfrm>
            <a:off x="6691312" y="4733925"/>
            <a:ext cx="681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20" ma:contentTypeDescription="Create a new document." ma:contentTypeScope="" ma:versionID="37e7e60e7eab3b13eb2218cd73d5f2a7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506a4352b18409188a32c06a08f80cb6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94803B-A94C-4B56-93A5-889D70FF1826}"/>
</file>

<file path=customXml/itemProps2.xml><?xml version="1.0" encoding="utf-8"?>
<ds:datastoreItem xmlns:ds="http://schemas.openxmlformats.org/officeDocument/2006/customXml" ds:itemID="{C0D5CED8-D983-4E0B-B4EF-72BA5755B191}"/>
</file>

<file path=customXml/itemProps3.xml><?xml version="1.0" encoding="utf-8"?>
<ds:datastoreItem xmlns:ds="http://schemas.openxmlformats.org/officeDocument/2006/customXml" ds:itemID="{46F290A5-B4DD-423B-9AF0-2E1D8843C4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1341</Words>
  <Application>Microsoft Office PowerPoint</Application>
  <PresentationFormat>Panorámica</PresentationFormat>
  <Paragraphs>116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Helvetica Neue</vt:lpstr>
      <vt:lpstr>Verdana</vt:lpstr>
      <vt:lpstr>TemaGob2024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Nicolas Ratto Ribo</cp:lastModifiedBy>
  <cp:revision>4</cp:revision>
  <cp:lastPrinted>2022-10-04T18:16:16Z</cp:lastPrinted>
  <dcterms:created xsi:type="dcterms:W3CDTF">2022-04-14T17:42:17Z</dcterms:created>
  <dcterms:modified xsi:type="dcterms:W3CDTF">2026-02-13T16:28:39Z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