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80D9F5-44F5-7142-BB10-5A60BFE5C321}" v="1" dt="2026-02-25T17:09:06.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833"/>
    <p:restoredTop sz="94638"/>
  </p:normalViewPr>
  <p:slideViewPr>
    <p:cSldViewPr snapToGrid="0" snapToObjects="1">
      <p:cViewPr varScale="1">
        <p:scale>
          <a:sx n="113" d="100"/>
          <a:sy n="113" d="100"/>
        </p:scale>
        <p:origin x="69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dríguez, María Paz" userId="3a413008-3976-43c0-9cd0-eb93498ee1cb" providerId="ADAL" clId="{CD80D9F5-44F5-7142-BB10-5A60BFE5C321}"/>
    <pc:docChg chg="modSld">
      <pc:chgData name="Rodríguez, María Paz" userId="3a413008-3976-43c0-9cd0-eb93498ee1cb" providerId="ADAL" clId="{CD80D9F5-44F5-7142-BB10-5A60BFE5C321}" dt="2026-02-25T17:09:14.297" v="2" actId="122"/>
      <pc:docMkLst>
        <pc:docMk/>
      </pc:docMkLst>
      <pc:sldChg chg="addSp modSp mod">
        <pc:chgData name="Rodríguez, María Paz" userId="3a413008-3976-43c0-9cd0-eb93498ee1cb" providerId="ADAL" clId="{CD80D9F5-44F5-7142-BB10-5A60BFE5C321}" dt="2026-02-25T17:09:14.297" v="2" actId="122"/>
        <pc:sldMkLst>
          <pc:docMk/>
          <pc:sldMk cId="0" sldId="256"/>
        </pc:sldMkLst>
        <pc:spChg chg="add mod">
          <ac:chgData name="Rodríguez, María Paz" userId="3a413008-3976-43c0-9cd0-eb93498ee1cb" providerId="ADAL" clId="{CD80D9F5-44F5-7142-BB10-5A60BFE5C321}" dt="2026-02-25T17:09:14.297" v="2" actId="122"/>
          <ac:spMkLst>
            <pc:docMk/>
            <pc:sldMk cId="0" sldId="256"/>
            <ac:spMk id="3" creationId="{6BFF6ACD-1AF1-9E03-09B0-7DC577492C10}"/>
          </ac:spMkLst>
        </pc:sp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5.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ata6.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ata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4" Type="http://schemas.openxmlformats.org/officeDocument/2006/relationships/image" Target="../media/image3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6.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4" Type="http://schemas.openxmlformats.org/officeDocument/2006/relationships/image" Target="../media/image33.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8CF3AD-9992-4EFD-BE00-E17BF966228E}" type="doc">
      <dgm:prSet loTypeId="urn:microsoft.com/office/officeart/2005/8/layout/vProcess5" loCatId="process" qsTypeId="urn:microsoft.com/office/officeart/2005/8/quickstyle/simple4" qsCatId="simple" csTypeId="urn:microsoft.com/office/officeart/2005/8/colors/colorful2" csCatId="colorful" phldr="1"/>
      <dgm:spPr/>
      <dgm:t>
        <a:bodyPr/>
        <a:lstStyle/>
        <a:p>
          <a:endParaRPr lang="en-US"/>
        </a:p>
      </dgm:t>
    </dgm:pt>
    <dgm:pt modelId="{3DB45976-B9A3-4C21-80F6-CF51E11F083E}">
      <dgm:prSet/>
      <dgm:spPr/>
      <dgm:t>
        <a:bodyPr/>
        <a:lstStyle/>
        <a:p>
          <a:r>
            <a:rPr lang="en-US"/>
            <a:t>Juventud, Trabajadores de Edad Avanzada y Protección Social</a:t>
          </a:r>
          <a:endParaRPr lang="en-US" dirty="0"/>
        </a:p>
      </dgm:t>
    </dgm:pt>
    <dgm:pt modelId="{FD73B56D-A94D-4E80-B4DF-4B001ED305AF}" type="parTrans" cxnId="{CB237201-E80C-4BA7-BA49-F3069A674832}">
      <dgm:prSet/>
      <dgm:spPr/>
      <dgm:t>
        <a:bodyPr/>
        <a:lstStyle/>
        <a:p>
          <a:endParaRPr lang="en-US"/>
        </a:p>
      </dgm:t>
    </dgm:pt>
    <dgm:pt modelId="{4C170BE2-BE1C-4351-9BC2-C140159C3BDC}" type="sibTrans" cxnId="{CB237201-E80C-4BA7-BA49-F3069A674832}">
      <dgm:prSet/>
      <dgm:spPr/>
      <dgm:t>
        <a:bodyPr/>
        <a:lstStyle/>
        <a:p>
          <a:endParaRPr lang="en-US"/>
        </a:p>
      </dgm:t>
    </dgm:pt>
    <dgm:pt modelId="{5A6B0D52-E5BE-4267-BF45-FE63718492A1}">
      <dgm:prSet/>
      <dgm:spPr/>
      <dgm:t>
        <a:bodyPr/>
        <a:lstStyle/>
        <a:p>
          <a:r>
            <a:rPr lang="en-US" dirty="0" err="1"/>
            <a:t>Ministerio</a:t>
          </a:r>
          <a:r>
            <a:rPr lang="en-US" dirty="0"/>
            <a:t> de </a:t>
          </a:r>
          <a:r>
            <a:rPr lang="en-US" dirty="0" err="1"/>
            <a:t>Trabajo</a:t>
          </a:r>
          <a:r>
            <a:rPr lang="en-US" dirty="0"/>
            <a:t>, </a:t>
          </a:r>
          <a:r>
            <a:rPr lang="en-US" dirty="0" err="1"/>
            <a:t>Seguridad</a:t>
          </a:r>
          <a:r>
            <a:rPr lang="en-US" dirty="0"/>
            <a:t> Social y </a:t>
          </a:r>
          <a:r>
            <a:rPr lang="en-US" dirty="0" err="1"/>
            <a:t>Tercer</a:t>
          </a:r>
          <a:r>
            <a:rPr lang="en-US" dirty="0"/>
            <a:t> Sector</a:t>
          </a:r>
        </a:p>
      </dgm:t>
    </dgm:pt>
    <dgm:pt modelId="{8D6A1415-2F78-4080-BE85-89CDD35314E6}" type="parTrans" cxnId="{12AA2CEC-5AF9-4A7D-A158-BC622986D709}">
      <dgm:prSet/>
      <dgm:spPr/>
      <dgm:t>
        <a:bodyPr/>
        <a:lstStyle/>
        <a:p>
          <a:endParaRPr lang="en-US"/>
        </a:p>
      </dgm:t>
    </dgm:pt>
    <dgm:pt modelId="{8945CEA9-CABF-4DAA-9604-29CAC27C7F09}" type="sibTrans" cxnId="{12AA2CEC-5AF9-4A7D-A158-BC622986D709}">
      <dgm:prSet/>
      <dgm:spPr/>
      <dgm:t>
        <a:bodyPr/>
        <a:lstStyle/>
        <a:p>
          <a:endParaRPr lang="en-US"/>
        </a:p>
      </dgm:t>
    </dgm:pt>
    <dgm:pt modelId="{89943ABF-3C21-4A94-9806-9A909B67DF03}">
      <dgm:prSet/>
      <dgm:spPr/>
      <dgm:t>
        <a:bodyPr/>
        <a:lstStyle/>
        <a:p>
          <a:r>
            <a:rPr lang="en-US" dirty="0"/>
            <a:t>CIMT / RIAL – </a:t>
          </a:r>
          <a:r>
            <a:rPr lang="en-US" dirty="0" err="1"/>
            <a:t>Sesión</a:t>
          </a:r>
          <a:r>
            <a:rPr lang="en-US" dirty="0"/>
            <a:t> </a:t>
          </a:r>
          <a:r>
            <a:rPr lang="en-US" dirty="0" err="1"/>
            <a:t>Temática</a:t>
          </a:r>
          <a:r>
            <a:rPr lang="en-US" dirty="0"/>
            <a:t> 2</a:t>
          </a:r>
        </a:p>
      </dgm:t>
    </dgm:pt>
    <dgm:pt modelId="{5ED17EAF-6D0B-4791-B707-ED31C6013B1A}" type="parTrans" cxnId="{C7D13613-8995-410F-9730-1E9CD33C0559}">
      <dgm:prSet/>
      <dgm:spPr/>
      <dgm:t>
        <a:bodyPr/>
        <a:lstStyle/>
        <a:p>
          <a:endParaRPr lang="en-US"/>
        </a:p>
      </dgm:t>
    </dgm:pt>
    <dgm:pt modelId="{A44440D9-1773-4230-8392-9702AA4A4F49}" type="sibTrans" cxnId="{C7D13613-8995-410F-9730-1E9CD33C0559}">
      <dgm:prSet/>
      <dgm:spPr/>
      <dgm:t>
        <a:bodyPr/>
        <a:lstStyle/>
        <a:p>
          <a:endParaRPr lang="en-US"/>
        </a:p>
      </dgm:t>
    </dgm:pt>
    <dgm:pt modelId="{B7025C1F-7EF3-4D9E-B5D6-C54001BE9055}" type="pres">
      <dgm:prSet presAssocID="{988CF3AD-9992-4EFD-BE00-E17BF966228E}" presName="outerComposite" presStyleCnt="0">
        <dgm:presLayoutVars>
          <dgm:chMax val="5"/>
          <dgm:dir/>
          <dgm:resizeHandles val="exact"/>
        </dgm:presLayoutVars>
      </dgm:prSet>
      <dgm:spPr/>
    </dgm:pt>
    <dgm:pt modelId="{509349D9-C938-4A57-8B92-4D88E7D3B304}" type="pres">
      <dgm:prSet presAssocID="{988CF3AD-9992-4EFD-BE00-E17BF966228E}" presName="dummyMaxCanvas" presStyleCnt="0">
        <dgm:presLayoutVars/>
      </dgm:prSet>
      <dgm:spPr/>
    </dgm:pt>
    <dgm:pt modelId="{5E89865E-4567-4F8C-BE9A-21F66650C007}" type="pres">
      <dgm:prSet presAssocID="{988CF3AD-9992-4EFD-BE00-E17BF966228E}" presName="ThreeNodes_1" presStyleLbl="node1" presStyleIdx="0" presStyleCnt="3">
        <dgm:presLayoutVars>
          <dgm:bulletEnabled val="1"/>
        </dgm:presLayoutVars>
      </dgm:prSet>
      <dgm:spPr/>
    </dgm:pt>
    <dgm:pt modelId="{CA69E423-210F-4E1E-BBCC-FDE612F3E668}" type="pres">
      <dgm:prSet presAssocID="{988CF3AD-9992-4EFD-BE00-E17BF966228E}" presName="ThreeNodes_2" presStyleLbl="node1" presStyleIdx="1" presStyleCnt="3">
        <dgm:presLayoutVars>
          <dgm:bulletEnabled val="1"/>
        </dgm:presLayoutVars>
      </dgm:prSet>
      <dgm:spPr/>
    </dgm:pt>
    <dgm:pt modelId="{85CB1978-3F5F-426F-831B-FB2293864091}" type="pres">
      <dgm:prSet presAssocID="{988CF3AD-9992-4EFD-BE00-E17BF966228E}" presName="ThreeNodes_3" presStyleLbl="node1" presStyleIdx="2" presStyleCnt="3">
        <dgm:presLayoutVars>
          <dgm:bulletEnabled val="1"/>
        </dgm:presLayoutVars>
      </dgm:prSet>
      <dgm:spPr/>
    </dgm:pt>
    <dgm:pt modelId="{6C31D5F7-B679-44B4-9403-D1F4C978B89E}" type="pres">
      <dgm:prSet presAssocID="{988CF3AD-9992-4EFD-BE00-E17BF966228E}" presName="ThreeConn_1-2" presStyleLbl="fgAccFollowNode1" presStyleIdx="0" presStyleCnt="2">
        <dgm:presLayoutVars>
          <dgm:bulletEnabled val="1"/>
        </dgm:presLayoutVars>
      </dgm:prSet>
      <dgm:spPr/>
    </dgm:pt>
    <dgm:pt modelId="{ED7FC8C3-D2E0-48CC-80BF-48FE71FB0E55}" type="pres">
      <dgm:prSet presAssocID="{988CF3AD-9992-4EFD-BE00-E17BF966228E}" presName="ThreeConn_2-3" presStyleLbl="fgAccFollowNode1" presStyleIdx="1" presStyleCnt="2">
        <dgm:presLayoutVars>
          <dgm:bulletEnabled val="1"/>
        </dgm:presLayoutVars>
      </dgm:prSet>
      <dgm:spPr/>
    </dgm:pt>
    <dgm:pt modelId="{74DBDCFE-AF85-4AE7-9E12-53B70B9A1DBE}" type="pres">
      <dgm:prSet presAssocID="{988CF3AD-9992-4EFD-BE00-E17BF966228E}" presName="ThreeNodes_1_text" presStyleLbl="node1" presStyleIdx="2" presStyleCnt="3">
        <dgm:presLayoutVars>
          <dgm:bulletEnabled val="1"/>
        </dgm:presLayoutVars>
      </dgm:prSet>
      <dgm:spPr/>
    </dgm:pt>
    <dgm:pt modelId="{D71EACB9-5B3D-4CE6-9691-1F91C32132DD}" type="pres">
      <dgm:prSet presAssocID="{988CF3AD-9992-4EFD-BE00-E17BF966228E}" presName="ThreeNodes_2_text" presStyleLbl="node1" presStyleIdx="2" presStyleCnt="3">
        <dgm:presLayoutVars>
          <dgm:bulletEnabled val="1"/>
        </dgm:presLayoutVars>
      </dgm:prSet>
      <dgm:spPr/>
    </dgm:pt>
    <dgm:pt modelId="{CAA2F334-E05E-4173-B3F2-B27AED572679}" type="pres">
      <dgm:prSet presAssocID="{988CF3AD-9992-4EFD-BE00-E17BF966228E}" presName="ThreeNodes_3_text" presStyleLbl="node1" presStyleIdx="2" presStyleCnt="3">
        <dgm:presLayoutVars>
          <dgm:bulletEnabled val="1"/>
        </dgm:presLayoutVars>
      </dgm:prSet>
      <dgm:spPr/>
    </dgm:pt>
  </dgm:ptLst>
  <dgm:cxnLst>
    <dgm:cxn modelId="{CB237201-E80C-4BA7-BA49-F3069A674832}" srcId="{988CF3AD-9992-4EFD-BE00-E17BF966228E}" destId="{3DB45976-B9A3-4C21-80F6-CF51E11F083E}" srcOrd="0" destOrd="0" parTransId="{FD73B56D-A94D-4E80-B4DF-4B001ED305AF}" sibTransId="{4C170BE2-BE1C-4351-9BC2-C140159C3BDC}"/>
    <dgm:cxn modelId="{C7D13613-8995-410F-9730-1E9CD33C0559}" srcId="{988CF3AD-9992-4EFD-BE00-E17BF966228E}" destId="{89943ABF-3C21-4A94-9806-9A909B67DF03}" srcOrd="2" destOrd="0" parTransId="{5ED17EAF-6D0B-4791-B707-ED31C6013B1A}" sibTransId="{A44440D9-1773-4230-8392-9702AA4A4F49}"/>
    <dgm:cxn modelId="{9E938A2B-2AAB-4406-BAF6-A6A83C44BBDB}" type="presOf" srcId="{89943ABF-3C21-4A94-9806-9A909B67DF03}" destId="{CAA2F334-E05E-4173-B3F2-B27AED572679}" srcOrd="1" destOrd="0" presId="urn:microsoft.com/office/officeart/2005/8/layout/vProcess5"/>
    <dgm:cxn modelId="{98C9463C-7205-4145-BAC9-A024056A22F1}" type="presOf" srcId="{89943ABF-3C21-4A94-9806-9A909B67DF03}" destId="{85CB1978-3F5F-426F-831B-FB2293864091}" srcOrd="0" destOrd="0" presId="urn:microsoft.com/office/officeart/2005/8/layout/vProcess5"/>
    <dgm:cxn modelId="{89C95345-AC6D-4E4F-B017-65B0EE4CEF3D}" type="presOf" srcId="{3DB45976-B9A3-4C21-80F6-CF51E11F083E}" destId="{74DBDCFE-AF85-4AE7-9E12-53B70B9A1DBE}" srcOrd="1" destOrd="0" presId="urn:microsoft.com/office/officeart/2005/8/layout/vProcess5"/>
    <dgm:cxn modelId="{C4087D5D-73BC-46C0-A62F-6344DAB783CE}" type="presOf" srcId="{8945CEA9-CABF-4DAA-9604-29CAC27C7F09}" destId="{ED7FC8C3-D2E0-48CC-80BF-48FE71FB0E55}" srcOrd="0" destOrd="0" presId="urn:microsoft.com/office/officeart/2005/8/layout/vProcess5"/>
    <dgm:cxn modelId="{0AC977A4-0763-4AE5-A521-FD1DAB199C83}" type="presOf" srcId="{5A6B0D52-E5BE-4267-BF45-FE63718492A1}" destId="{D71EACB9-5B3D-4CE6-9691-1F91C32132DD}" srcOrd="1" destOrd="0" presId="urn:microsoft.com/office/officeart/2005/8/layout/vProcess5"/>
    <dgm:cxn modelId="{CA0AABB5-61D0-45EF-8697-94DEA117C8D4}" type="presOf" srcId="{988CF3AD-9992-4EFD-BE00-E17BF966228E}" destId="{B7025C1F-7EF3-4D9E-B5D6-C54001BE9055}" srcOrd="0" destOrd="0" presId="urn:microsoft.com/office/officeart/2005/8/layout/vProcess5"/>
    <dgm:cxn modelId="{61B11EB6-D986-4976-AA6F-A7D3C9FE725D}" type="presOf" srcId="{5A6B0D52-E5BE-4267-BF45-FE63718492A1}" destId="{CA69E423-210F-4E1E-BBCC-FDE612F3E668}" srcOrd="0" destOrd="0" presId="urn:microsoft.com/office/officeart/2005/8/layout/vProcess5"/>
    <dgm:cxn modelId="{BFDCEAD9-8C46-43B3-B20F-CAFBAB068ED2}" type="presOf" srcId="{3DB45976-B9A3-4C21-80F6-CF51E11F083E}" destId="{5E89865E-4567-4F8C-BE9A-21F66650C007}" srcOrd="0" destOrd="0" presId="urn:microsoft.com/office/officeart/2005/8/layout/vProcess5"/>
    <dgm:cxn modelId="{12AA2CEC-5AF9-4A7D-A158-BC622986D709}" srcId="{988CF3AD-9992-4EFD-BE00-E17BF966228E}" destId="{5A6B0D52-E5BE-4267-BF45-FE63718492A1}" srcOrd="1" destOrd="0" parTransId="{8D6A1415-2F78-4080-BE85-89CDD35314E6}" sibTransId="{8945CEA9-CABF-4DAA-9604-29CAC27C7F09}"/>
    <dgm:cxn modelId="{5F2FABFB-1AFD-4181-AAA0-9646E4C8A525}" type="presOf" srcId="{4C170BE2-BE1C-4351-9BC2-C140159C3BDC}" destId="{6C31D5F7-B679-44B4-9403-D1F4C978B89E}" srcOrd="0" destOrd="0" presId="urn:microsoft.com/office/officeart/2005/8/layout/vProcess5"/>
    <dgm:cxn modelId="{1A069254-4078-4262-9B3C-C2AC7254EA04}" type="presParOf" srcId="{B7025C1F-7EF3-4D9E-B5D6-C54001BE9055}" destId="{509349D9-C938-4A57-8B92-4D88E7D3B304}" srcOrd="0" destOrd="0" presId="urn:microsoft.com/office/officeart/2005/8/layout/vProcess5"/>
    <dgm:cxn modelId="{61BD43A9-4770-476C-892A-B04F2AF747B3}" type="presParOf" srcId="{B7025C1F-7EF3-4D9E-B5D6-C54001BE9055}" destId="{5E89865E-4567-4F8C-BE9A-21F66650C007}" srcOrd="1" destOrd="0" presId="urn:microsoft.com/office/officeart/2005/8/layout/vProcess5"/>
    <dgm:cxn modelId="{0954CD1F-AFF0-4D16-8667-2532BF6DDC8B}" type="presParOf" srcId="{B7025C1F-7EF3-4D9E-B5D6-C54001BE9055}" destId="{CA69E423-210F-4E1E-BBCC-FDE612F3E668}" srcOrd="2" destOrd="0" presId="urn:microsoft.com/office/officeart/2005/8/layout/vProcess5"/>
    <dgm:cxn modelId="{1234D257-5E11-4EC1-BD43-AF0F3D9B4837}" type="presParOf" srcId="{B7025C1F-7EF3-4D9E-B5D6-C54001BE9055}" destId="{85CB1978-3F5F-426F-831B-FB2293864091}" srcOrd="3" destOrd="0" presId="urn:microsoft.com/office/officeart/2005/8/layout/vProcess5"/>
    <dgm:cxn modelId="{E04B2089-35ED-49AD-80FD-62D8FEED1946}" type="presParOf" srcId="{B7025C1F-7EF3-4D9E-B5D6-C54001BE9055}" destId="{6C31D5F7-B679-44B4-9403-D1F4C978B89E}" srcOrd="4" destOrd="0" presId="urn:microsoft.com/office/officeart/2005/8/layout/vProcess5"/>
    <dgm:cxn modelId="{A387BCFC-1214-422E-B437-8633CD4E0CE4}" type="presParOf" srcId="{B7025C1F-7EF3-4D9E-B5D6-C54001BE9055}" destId="{ED7FC8C3-D2E0-48CC-80BF-48FE71FB0E55}" srcOrd="5" destOrd="0" presId="urn:microsoft.com/office/officeart/2005/8/layout/vProcess5"/>
    <dgm:cxn modelId="{C2C1914D-9536-468B-9668-32960ECCEC44}" type="presParOf" srcId="{B7025C1F-7EF3-4D9E-B5D6-C54001BE9055}" destId="{74DBDCFE-AF85-4AE7-9E12-53B70B9A1DBE}" srcOrd="6" destOrd="0" presId="urn:microsoft.com/office/officeart/2005/8/layout/vProcess5"/>
    <dgm:cxn modelId="{7BF00F34-E1E3-4E97-9CAC-42592F0E5D37}" type="presParOf" srcId="{B7025C1F-7EF3-4D9E-B5D6-C54001BE9055}" destId="{D71EACB9-5B3D-4CE6-9691-1F91C32132DD}" srcOrd="7" destOrd="0" presId="urn:microsoft.com/office/officeart/2005/8/layout/vProcess5"/>
    <dgm:cxn modelId="{D5831B78-4DFB-4447-87CE-E257EF41289D}" type="presParOf" srcId="{B7025C1F-7EF3-4D9E-B5D6-C54001BE9055}" destId="{CAA2F334-E05E-4173-B3F2-B27AED572679}"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32E433-69E1-4427-B089-AA61813F065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CB10993-7A7A-4E2D-9BA9-EAC34448F9F0}">
      <dgm:prSet/>
      <dgm:spPr/>
      <dgm:t>
        <a:bodyPr/>
        <a:lstStyle/>
        <a:p>
          <a:pPr>
            <a:lnSpc>
              <a:spcPct val="100000"/>
            </a:lnSpc>
          </a:pPr>
          <a:r>
            <a:rPr lang="en-US" dirty="0"/>
            <a:t>Tasa de </a:t>
          </a:r>
          <a:r>
            <a:rPr lang="en-US" dirty="0" err="1"/>
            <a:t>desempleo</a:t>
          </a:r>
          <a:r>
            <a:rPr lang="en-US" dirty="0"/>
            <a:t> baja, de un solo </a:t>
          </a:r>
          <a:r>
            <a:rPr lang="en-US" dirty="0" err="1"/>
            <a:t>dígito</a:t>
          </a:r>
          <a:r>
            <a:rPr lang="en-US" dirty="0"/>
            <a:t> (</a:t>
          </a:r>
          <a:r>
            <a:rPr lang="en-US" dirty="0" err="1"/>
            <a:t>según</a:t>
          </a:r>
          <a:r>
            <a:rPr lang="en-US" dirty="0"/>
            <a:t> </a:t>
          </a:r>
          <a:r>
            <a:rPr lang="en-US" dirty="0" err="1"/>
            <a:t>los</a:t>
          </a:r>
          <a:r>
            <a:rPr lang="en-US" dirty="0"/>
            <a:t> </a:t>
          </a:r>
          <a:r>
            <a:rPr lang="en-US" dirty="0" err="1"/>
            <a:t>datos</a:t>
          </a:r>
          <a:r>
            <a:rPr lang="en-US" dirty="0"/>
            <a:t> </a:t>
          </a:r>
          <a:r>
            <a:rPr lang="en-US" dirty="0" err="1"/>
            <a:t>más</a:t>
          </a:r>
          <a:r>
            <a:rPr lang="en-US" dirty="0"/>
            <a:t> </a:t>
          </a:r>
          <a:r>
            <a:rPr lang="en-US" dirty="0" err="1"/>
            <a:t>recientes</a:t>
          </a:r>
          <a:r>
            <a:rPr lang="en-US" dirty="0"/>
            <a:t> </a:t>
          </a:r>
          <a:r>
            <a:rPr lang="en-US" dirty="0" err="1"/>
            <a:t>disponibles</a:t>
          </a:r>
          <a:r>
            <a:rPr lang="en-US" dirty="0"/>
            <a:t>), </a:t>
          </a:r>
          <a:r>
            <a:rPr lang="en-US" dirty="0" err="1"/>
            <a:t>pero</a:t>
          </a:r>
          <a:r>
            <a:rPr lang="en-US" dirty="0"/>
            <a:t> alto </a:t>
          </a:r>
          <a:r>
            <a:rPr lang="en-US" dirty="0" err="1"/>
            <a:t>desempleo</a:t>
          </a:r>
          <a:r>
            <a:rPr lang="en-US" dirty="0"/>
            <a:t> </a:t>
          </a:r>
          <a:r>
            <a:rPr lang="en-US" dirty="0" err="1"/>
            <a:t>juvenil</a:t>
          </a:r>
          <a:endParaRPr lang="en-US" dirty="0"/>
        </a:p>
      </dgm:t>
    </dgm:pt>
    <dgm:pt modelId="{3887EACA-BDBF-4936-A092-600F142785C8}" type="parTrans" cxnId="{98F66673-CF3F-4181-8F43-FE599B61152D}">
      <dgm:prSet/>
      <dgm:spPr/>
      <dgm:t>
        <a:bodyPr/>
        <a:lstStyle/>
        <a:p>
          <a:endParaRPr lang="en-US"/>
        </a:p>
      </dgm:t>
    </dgm:pt>
    <dgm:pt modelId="{456DB3B2-7F0F-42D4-815F-37F129C3CE01}" type="sibTrans" cxnId="{98F66673-CF3F-4181-8F43-FE599B61152D}">
      <dgm:prSet/>
      <dgm:spPr/>
      <dgm:t>
        <a:bodyPr/>
        <a:lstStyle/>
        <a:p>
          <a:endParaRPr lang="en-US"/>
        </a:p>
      </dgm:t>
    </dgm:pt>
    <dgm:pt modelId="{0552C1EB-B016-4355-85F2-7B3FF8A6026E}">
      <dgm:prSet/>
      <dgm:spPr/>
      <dgm:t>
        <a:bodyPr/>
        <a:lstStyle/>
        <a:p>
          <a:pPr>
            <a:lnSpc>
              <a:spcPct val="100000"/>
            </a:lnSpc>
          </a:pPr>
          <a:r>
            <a:rPr lang="en-US" dirty="0" err="1"/>
            <a:t>Oferta</a:t>
          </a:r>
          <a:r>
            <a:rPr lang="en-US" dirty="0"/>
            <a:t> </a:t>
          </a:r>
          <a:r>
            <a:rPr lang="en-US" dirty="0" err="1"/>
            <a:t>laboral</a:t>
          </a:r>
          <a:r>
            <a:rPr lang="en-US" dirty="0"/>
            <a:t> </a:t>
          </a:r>
          <a:r>
            <a:rPr lang="en-US" dirty="0" err="1"/>
            <a:t>limitada</a:t>
          </a:r>
          <a:r>
            <a:rPr lang="en-US" dirty="0"/>
            <a:t> </a:t>
          </a:r>
          <a:r>
            <a:rPr lang="en-US" dirty="0" err="1"/>
            <a:t>en</a:t>
          </a:r>
          <a:r>
            <a:rPr lang="en-US" dirty="0"/>
            <a:t> </a:t>
          </a:r>
          <a:r>
            <a:rPr lang="en-US" dirty="0" err="1"/>
            <a:t>sectores</a:t>
          </a:r>
          <a:r>
            <a:rPr lang="en-US" dirty="0"/>
            <a:t> clave</a:t>
          </a:r>
        </a:p>
      </dgm:t>
    </dgm:pt>
    <dgm:pt modelId="{9CAFD7E0-BEC3-4602-B392-A4F2C6EEADE4}" type="parTrans" cxnId="{251C98C5-F871-437D-9E58-0E906540698F}">
      <dgm:prSet/>
      <dgm:spPr/>
      <dgm:t>
        <a:bodyPr/>
        <a:lstStyle/>
        <a:p>
          <a:endParaRPr lang="en-US"/>
        </a:p>
      </dgm:t>
    </dgm:pt>
    <dgm:pt modelId="{EAB685AE-500B-48D1-B237-1C8EF0F1D58A}" type="sibTrans" cxnId="{251C98C5-F871-437D-9E58-0E906540698F}">
      <dgm:prSet/>
      <dgm:spPr/>
      <dgm:t>
        <a:bodyPr/>
        <a:lstStyle/>
        <a:p>
          <a:endParaRPr lang="en-US"/>
        </a:p>
      </dgm:t>
    </dgm:pt>
    <dgm:pt modelId="{21E81259-38AE-406E-B632-2EA2C6A4C9B1}">
      <dgm:prSet/>
      <dgm:spPr/>
      <dgm:t>
        <a:bodyPr/>
        <a:lstStyle/>
        <a:p>
          <a:pPr>
            <a:lnSpc>
              <a:spcPct val="100000"/>
            </a:lnSpc>
          </a:pPr>
          <a:r>
            <a:rPr lang="en-US" dirty="0" err="1"/>
            <a:t>Oportunidad</a:t>
          </a:r>
          <a:r>
            <a:rPr lang="en-US" dirty="0"/>
            <a:t> de </a:t>
          </a:r>
          <a:r>
            <a:rPr lang="en-US" dirty="0" err="1"/>
            <a:t>crecimiento</a:t>
          </a:r>
          <a:r>
            <a:rPr lang="en-US" dirty="0"/>
            <a:t> </a:t>
          </a:r>
          <a:r>
            <a:rPr lang="en-US" dirty="0" err="1"/>
            <a:t>verde</a:t>
          </a:r>
          <a:r>
            <a:rPr lang="en-US" dirty="0"/>
            <a:t> con </a:t>
          </a:r>
          <a:r>
            <a:rPr lang="en-US" dirty="0" err="1"/>
            <a:t>riesgos</a:t>
          </a:r>
          <a:r>
            <a:rPr lang="en-US" dirty="0"/>
            <a:t> de </a:t>
          </a:r>
          <a:r>
            <a:rPr lang="en-US" dirty="0" err="1"/>
            <a:t>exclusión</a:t>
          </a:r>
          <a:endParaRPr lang="en-US" dirty="0"/>
        </a:p>
      </dgm:t>
    </dgm:pt>
    <dgm:pt modelId="{6A92CA9C-7B09-4000-85C9-BA0B6548B9CB}" type="parTrans" cxnId="{72D9E2AA-D729-4189-A872-F13FD0656C5D}">
      <dgm:prSet/>
      <dgm:spPr/>
      <dgm:t>
        <a:bodyPr/>
        <a:lstStyle/>
        <a:p>
          <a:endParaRPr lang="en-US"/>
        </a:p>
      </dgm:t>
    </dgm:pt>
    <dgm:pt modelId="{FA40B272-B987-412E-AFC0-931DEE2051E7}" type="sibTrans" cxnId="{72D9E2AA-D729-4189-A872-F13FD0656C5D}">
      <dgm:prSet/>
      <dgm:spPr/>
      <dgm:t>
        <a:bodyPr/>
        <a:lstStyle/>
        <a:p>
          <a:endParaRPr lang="en-US"/>
        </a:p>
      </dgm:t>
    </dgm:pt>
    <dgm:pt modelId="{8FA15F27-8276-4515-A456-FECEB1792895}">
      <dgm:prSet/>
      <dgm:spPr/>
      <dgm:t>
        <a:bodyPr/>
        <a:lstStyle/>
        <a:p>
          <a:pPr>
            <a:lnSpc>
              <a:spcPct val="100000"/>
            </a:lnSpc>
          </a:pPr>
          <a:r>
            <a:rPr lang="en-US" dirty="0"/>
            <a:t>Población </a:t>
          </a:r>
          <a:r>
            <a:rPr lang="en-US" dirty="0" err="1"/>
            <a:t>en</a:t>
          </a:r>
          <a:r>
            <a:rPr lang="en-US" dirty="0"/>
            <a:t> </a:t>
          </a:r>
          <a:r>
            <a:rPr lang="en-US" dirty="0" err="1"/>
            <a:t>proceso</a:t>
          </a:r>
          <a:r>
            <a:rPr lang="en-US" dirty="0"/>
            <a:t> de </a:t>
          </a:r>
          <a:r>
            <a:rPr lang="en-US" dirty="0" err="1"/>
            <a:t>envejecimiento</a:t>
          </a:r>
          <a:endParaRPr lang="en-US" dirty="0"/>
        </a:p>
      </dgm:t>
    </dgm:pt>
    <dgm:pt modelId="{DD1A5B2D-1E81-4274-9F55-6DD8AFD67E72}" type="parTrans" cxnId="{B68AAD7D-BB3A-4312-9BDC-3D634B51D1B5}">
      <dgm:prSet/>
      <dgm:spPr/>
      <dgm:t>
        <a:bodyPr/>
        <a:lstStyle/>
        <a:p>
          <a:endParaRPr lang="en-US"/>
        </a:p>
      </dgm:t>
    </dgm:pt>
    <dgm:pt modelId="{7AD9A27C-4AD1-4464-B59C-AA0239D0547A}" type="sibTrans" cxnId="{B68AAD7D-BB3A-4312-9BDC-3D634B51D1B5}">
      <dgm:prSet/>
      <dgm:spPr/>
      <dgm:t>
        <a:bodyPr/>
        <a:lstStyle/>
        <a:p>
          <a:endParaRPr lang="en-US"/>
        </a:p>
      </dgm:t>
    </dgm:pt>
    <dgm:pt modelId="{B2136277-042D-43F7-AA60-34D546A3108B}" type="pres">
      <dgm:prSet presAssocID="{E332E433-69E1-4427-B089-AA61813F0654}" presName="root" presStyleCnt="0">
        <dgm:presLayoutVars>
          <dgm:dir/>
          <dgm:resizeHandles val="exact"/>
        </dgm:presLayoutVars>
      </dgm:prSet>
      <dgm:spPr/>
    </dgm:pt>
    <dgm:pt modelId="{9223FB9E-F9F9-4D5E-BFF3-6ACBE07798BC}" type="pres">
      <dgm:prSet presAssocID="{ECB10993-7A7A-4E2D-9BA9-EAC34448F9F0}" presName="compNode" presStyleCnt="0"/>
      <dgm:spPr/>
    </dgm:pt>
    <dgm:pt modelId="{966854CB-C330-4591-89DA-40FD5A32698D}" type="pres">
      <dgm:prSet presAssocID="{ECB10993-7A7A-4E2D-9BA9-EAC34448F9F0}" presName="bgRect" presStyleLbl="bgShp" presStyleIdx="0" presStyleCnt="4"/>
      <dgm:spPr/>
    </dgm:pt>
    <dgm:pt modelId="{BA11D0EC-1E85-4B7B-BFF5-FFAE50A96CC5}" type="pres">
      <dgm:prSet presAssocID="{ECB10993-7A7A-4E2D-9BA9-EAC34448F9F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ployee Badge"/>
        </a:ext>
      </dgm:extLst>
    </dgm:pt>
    <dgm:pt modelId="{69F0C417-101B-4F44-8334-505A1918AD52}" type="pres">
      <dgm:prSet presAssocID="{ECB10993-7A7A-4E2D-9BA9-EAC34448F9F0}" presName="spaceRect" presStyleCnt="0"/>
      <dgm:spPr/>
    </dgm:pt>
    <dgm:pt modelId="{A80CB894-4A6E-4F7A-9686-5FB8BCED7354}" type="pres">
      <dgm:prSet presAssocID="{ECB10993-7A7A-4E2D-9BA9-EAC34448F9F0}" presName="parTx" presStyleLbl="revTx" presStyleIdx="0" presStyleCnt="4">
        <dgm:presLayoutVars>
          <dgm:chMax val="0"/>
          <dgm:chPref val="0"/>
        </dgm:presLayoutVars>
      </dgm:prSet>
      <dgm:spPr/>
    </dgm:pt>
    <dgm:pt modelId="{E98845F1-AE13-451D-A1C0-0B3F0F820670}" type="pres">
      <dgm:prSet presAssocID="{456DB3B2-7F0F-42D4-815F-37F129C3CE01}" presName="sibTrans" presStyleCnt="0"/>
      <dgm:spPr/>
    </dgm:pt>
    <dgm:pt modelId="{3ABAC985-987E-4D38-A550-E5E0EB7F035B}" type="pres">
      <dgm:prSet presAssocID="{8FA15F27-8276-4515-A456-FECEB1792895}" presName="compNode" presStyleCnt="0"/>
      <dgm:spPr/>
    </dgm:pt>
    <dgm:pt modelId="{18F32B53-704A-447F-94FC-73BF8385A02D}" type="pres">
      <dgm:prSet presAssocID="{8FA15F27-8276-4515-A456-FECEB1792895}" presName="bgRect" presStyleLbl="bgShp" presStyleIdx="1" presStyleCnt="4"/>
      <dgm:spPr/>
    </dgm:pt>
    <dgm:pt modelId="{C81EA207-0CDE-4DD4-8A69-DA138379A18C}" type="pres">
      <dgm:prSet presAssocID="{8FA15F27-8276-4515-A456-FECEB1792895}"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dgm:spPr>
      <dgm:extLst>
        <a:ext uri="{E40237B7-FDA0-4F09-8148-C483321AD2D9}">
          <dgm14:cNvPr xmlns:dgm14="http://schemas.microsoft.com/office/drawing/2010/diagram" id="0" name="" descr="Group of people outline"/>
        </a:ext>
      </dgm:extLst>
    </dgm:pt>
    <dgm:pt modelId="{B8D951F2-D2B9-43F5-BB43-BC773DF99C1E}" type="pres">
      <dgm:prSet presAssocID="{8FA15F27-8276-4515-A456-FECEB1792895}" presName="spaceRect" presStyleCnt="0"/>
      <dgm:spPr/>
    </dgm:pt>
    <dgm:pt modelId="{2828C77F-EA80-4EB7-BC30-1E273F196855}" type="pres">
      <dgm:prSet presAssocID="{8FA15F27-8276-4515-A456-FECEB1792895}" presName="parTx" presStyleLbl="revTx" presStyleIdx="1" presStyleCnt="4">
        <dgm:presLayoutVars>
          <dgm:chMax val="0"/>
          <dgm:chPref val="0"/>
        </dgm:presLayoutVars>
      </dgm:prSet>
      <dgm:spPr/>
    </dgm:pt>
    <dgm:pt modelId="{D93A99B2-26D7-4236-8530-9DDA186C9179}" type="pres">
      <dgm:prSet presAssocID="{7AD9A27C-4AD1-4464-B59C-AA0239D0547A}" presName="sibTrans" presStyleCnt="0"/>
      <dgm:spPr/>
    </dgm:pt>
    <dgm:pt modelId="{75996C19-99F8-41B3-9FE6-738A31434A56}" type="pres">
      <dgm:prSet presAssocID="{0552C1EB-B016-4355-85F2-7B3FF8A6026E}" presName="compNode" presStyleCnt="0"/>
      <dgm:spPr/>
    </dgm:pt>
    <dgm:pt modelId="{9B74EDAD-6BA9-4CE7-8284-D9B61E4A42D6}" type="pres">
      <dgm:prSet presAssocID="{0552C1EB-B016-4355-85F2-7B3FF8A6026E}" presName="bgRect" presStyleLbl="bgShp" presStyleIdx="2" presStyleCnt="4"/>
      <dgm:spPr/>
    </dgm:pt>
    <dgm:pt modelId="{9007E9F1-3E2C-43F9-BD1E-D847C85CF318}" type="pres">
      <dgm:prSet presAssocID="{0552C1EB-B016-4355-85F2-7B3FF8A6026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actory"/>
        </a:ext>
      </dgm:extLst>
    </dgm:pt>
    <dgm:pt modelId="{4F6C1481-2AD4-484C-84CF-CC082FAE66FA}" type="pres">
      <dgm:prSet presAssocID="{0552C1EB-B016-4355-85F2-7B3FF8A6026E}" presName="spaceRect" presStyleCnt="0"/>
      <dgm:spPr/>
    </dgm:pt>
    <dgm:pt modelId="{B49620C8-8724-4CB8-8A29-35DCA7349907}" type="pres">
      <dgm:prSet presAssocID="{0552C1EB-B016-4355-85F2-7B3FF8A6026E}" presName="parTx" presStyleLbl="revTx" presStyleIdx="2" presStyleCnt="4">
        <dgm:presLayoutVars>
          <dgm:chMax val="0"/>
          <dgm:chPref val="0"/>
        </dgm:presLayoutVars>
      </dgm:prSet>
      <dgm:spPr/>
    </dgm:pt>
    <dgm:pt modelId="{A8C9E597-350F-47EB-9961-1433223FE3D9}" type="pres">
      <dgm:prSet presAssocID="{EAB685AE-500B-48D1-B237-1C8EF0F1D58A}" presName="sibTrans" presStyleCnt="0"/>
      <dgm:spPr/>
    </dgm:pt>
    <dgm:pt modelId="{EF521355-A864-4A38-8AD9-E703A541AB17}" type="pres">
      <dgm:prSet presAssocID="{21E81259-38AE-406E-B632-2EA2C6A4C9B1}" presName="compNode" presStyleCnt="0"/>
      <dgm:spPr/>
    </dgm:pt>
    <dgm:pt modelId="{6B510FCF-5DF4-4411-AC53-91357820157C}" type="pres">
      <dgm:prSet presAssocID="{21E81259-38AE-406E-B632-2EA2C6A4C9B1}" presName="bgRect" presStyleLbl="bgShp" presStyleIdx="3" presStyleCnt="4"/>
      <dgm:spPr/>
    </dgm:pt>
    <dgm:pt modelId="{FB96CD67-75F8-49A2-B763-22D7B5EB97AF}" type="pres">
      <dgm:prSet presAssocID="{21E81259-38AE-406E-B632-2EA2C6A4C9B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ciduous tree"/>
        </a:ext>
      </dgm:extLst>
    </dgm:pt>
    <dgm:pt modelId="{138D0AA4-CB69-4805-A20E-536C92C95CB3}" type="pres">
      <dgm:prSet presAssocID="{21E81259-38AE-406E-B632-2EA2C6A4C9B1}" presName="spaceRect" presStyleCnt="0"/>
      <dgm:spPr/>
    </dgm:pt>
    <dgm:pt modelId="{CFB76FC4-9965-46CC-BE68-3B3C8EFEE786}" type="pres">
      <dgm:prSet presAssocID="{21E81259-38AE-406E-B632-2EA2C6A4C9B1}" presName="parTx" presStyleLbl="revTx" presStyleIdx="3" presStyleCnt="4">
        <dgm:presLayoutVars>
          <dgm:chMax val="0"/>
          <dgm:chPref val="0"/>
        </dgm:presLayoutVars>
      </dgm:prSet>
      <dgm:spPr/>
    </dgm:pt>
  </dgm:ptLst>
  <dgm:cxnLst>
    <dgm:cxn modelId="{1FE2DC0C-DA96-4984-9121-5DD39620016B}" type="presOf" srcId="{0552C1EB-B016-4355-85F2-7B3FF8A6026E}" destId="{B49620C8-8724-4CB8-8A29-35DCA7349907}" srcOrd="0" destOrd="0" presId="urn:microsoft.com/office/officeart/2018/2/layout/IconVerticalSolidList"/>
    <dgm:cxn modelId="{3B3ABC50-9779-4AD3-B7D4-7E96AAB30D17}" type="presOf" srcId="{E332E433-69E1-4427-B089-AA61813F0654}" destId="{B2136277-042D-43F7-AA60-34D546A3108B}" srcOrd="0" destOrd="0" presId="urn:microsoft.com/office/officeart/2018/2/layout/IconVerticalSolidList"/>
    <dgm:cxn modelId="{98F66673-CF3F-4181-8F43-FE599B61152D}" srcId="{E332E433-69E1-4427-B089-AA61813F0654}" destId="{ECB10993-7A7A-4E2D-9BA9-EAC34448F9F0}" srcOrd="0" destOrd="0" parTransId="{3887EACA-BDBF-4936-A092-600F142785C8}" sibTransId="{456DB3B2-7F0F-42D4-815F-37F129C3CE01}"/>
    <dgm:cxn modelId="{B68AAD7D-BB3A-4312-9BDC-3D634B51D1B5}" srcId="{E332E433-69E1-4427-B089-AA61813F0654}" destId="{8FA15F27-8276-4515-A456-FECEB1792895}" srcOrd="1" destOrd="0" parTransId="{DD1A5B2D-1E81-4274-9F55-6DD8AFD67E72}" sibTransId="{7AD9A27C-4AD1-4464-B59C-AA0239D0547A}"/>
    <dgm:cxn modelId="{72D9E2AA-D729-4189-A872-F13FD0656C5D}" srcId="{E332E433-69E1-4427-B089-AA61813F0654}" destId="{21E81259-38AE-406E-B632-2EA2C6A4C9B1}" srcOrd="3" destOrd="0" parTransId="{6A92CA9C-7B09-4000-85C9-BA0B6548B9CB}" sibTransId="{FA40B272-B987-412E-AFC0-931DEE2051E7}"/>
    <dgm:cxn modelId="{251C98C5-F871-437D-9E58-0E906540698F}" srcId="{E332E433-69E1-4427-B089-AA61813F0654}" destId="{0552C1EB-B016-4355-85F2-7B3FF8A6026E}" srcOrd="2" destOrd="0" parTransId="{9CAFD7E0-BEC3-4602-B392-A4F2C6EEADE4}" sibTransId="{EAB685AE-500B-48D1-B237-1C8EF0F1D58A}"/>
    <dgm:cxn modelId="{286092DB-1665-48CD-89D5-A91550F84F46}" type="presOf" srcId="{8FA15F27-8276-4515-A456-FECEB1792895}" destId="{2828C77F-EA80-4EB7-BC30-1E273F196855}" srcOrd="0" destOrd="0" presId="urn:microsoft.com/office/officeart/2018/2/layout/IconVerticalSolidList"/>
    <dgm:cxn modelId="{BC4C47EC-1E01-4F9C-A241-9E3C3C67F9C2}" type="presOf" srcId="{ECB10993-7A7A-4E2D-9BA9-EAC34448F9F0}" destId="{A80CB894-4A6E-4F7A-9686-5FB8BCED7354}" srcOrd="0" destOrd="0" presId="urn:microsoft.com/office/officeart/2018/2/layout/IconVerticalSolidList"/>
    <dgm:cxn modelId="{FAC1EFF8-2F2A-4F9A-AED3-A461F539C309}" type="presOf" srcId="{21E81259-38AE-406E-B632-2EA2C6A4C9B1}" destId="{CFB76FC4-9965-46CC-BE68-3B3C8EFEE786}" srcOrd="0" destOrd="0" presId="urn:microsoft.com/office/officeart/2018/2/layout/IconVerticalSolidList"/>
    <dgm:cxn modelId="{D013E673-1A54-4D99-AA89-D8B8B7D7D4EA}" type="presParOf" srcId="{B2136277-042D-43F7-AA60-34D546A3108B}" destId="{9223FB9E-F9F9-4D5E-BFF3-6ACBE07798BC}" srcOrd="0" destOrd="0" presId="urn:microsoft.com/office/officeart/2018/2/layout/IconVerticalSolidList"/>
    <dgm:cxn modelId="{CEE783D5-07A5-4648-A8C8-673D6597EE58}" type="presParOf" srcId="{9223FB9E-F9F9-4D5E-BFF3-6ACBE07798BC}" destId="{966854CB-C330-4591-89DA-40FD5A32698D}" srcOrd="0" destOrd="0" presId="urn:microsoft.com/office/officeart/2018/2/layout/IconVerticalSolidList"/>
    <dgm:cxn modelId="{FF1F7593-D6C3-4E7A-BB61-3AB9C01C3360}" type="presParOf" srcId="{9223FB9E-F9F9-4D5E-BFF3-6ACBE07798BC}" destId="{BA11D0EC-1E85-4B7B-BFF5-FFAE50A96CC5}" srcOrd="1" destOrd="0" presId="urn:microsoft.com/office/officeart/2018/2/layout/IconVerticalSolidList"/>
    <dgm:cxn modelId="{5631272A-879D-4167-BC84-276C90593EDE}" type="presParOf" srcId="{9223FB9E-F9F9-4D5E-BFF3-6ACBE07798BC}" destId="{69F0C417-101B-4F44-8334-505A1918AD52}" srcOrd="2" destOrd="0" presId="urn:microsoft.com/office/officeart/2018/2/layout/IconVerticalSolidList"/>
    <dgm:cxn modelId="{9303CDA6-3ED4-452C-BDFA-4AFC8223443A}" type="presParOf" srcId="{9223FB9E-F9F9-4D5E-BFF3-6ACBE07798BC}" destId="{A80CB894-4A6E-4F7A-9686-5FB8BCED7354}" srcOrd="3" destOrd="0" presId="urn:microsoft.com/office/officeart/2018/2/layout/IconVerticalSolidList"/>
    <dgm:cxn modelId="{1E0E9CAD-7D8B-47B1-9E69-F0E9609D6382}" type="presParOf" srcId="{B2136277-042D-43F7-AA60-34D546A3108B}" destId="{E98845F1-AE13-451D-A1C0-0B3F0F820670}" srcOrd="1" destOrd="0" presId="urn:microsoft.com/office/officeart/2018/2/layout/IconVerticalSolidList"/>
    <dgm:cxn modelId="{C2A0FA37-E276-4A3E-A8EB-B760FE47DA69}" type="presParOf" srcId="{B2136277-042D-43F7-AA60-34D546A3108B}" destId="{3ABAC985-987E-4D38-A550-E5E0EB7F035B}" srcOrd="2" destOrd="0" presId="urn:microsoft.com/office/officeart/2018/2/layout/IconVerticalSolidList"/>
    <dgm:cxn modelId="{9A711FFD-3321-417C-BDE8-66D5D3FD9A80}" type="presParOf" srcId="{3ABAC985-987E-4D38-A550-E5E0EB7F035B}" destId="{18F32B53-704A-447F-94FC-73BF8385A02D}" srcOrd="0" destOrd="0" presId="urn:microsoft.com/office/officeart/2018/2/layout/IconVerticalSolidList"/>
    <dgm:cxn modelId="{FA50CC33-31D0-4AE6-8747-54D53FFBEA9E}" type="presParOf" srcId="{3ABAC985-987E-4D38-A550-E5E0EB7F035B}" destId="{C81EA207-0CDE-4DD4-8A69-DA138379A18C}" srcOrd="1" destOrd="0" presId="urn:microsoft.com/office/officeart/2018/2/layout/IconVerticalSolidList"/>
    <dgm:cxn modelId="{6E9C2E9C-409E-4541-BF09-105AE22C5B3E}" type="presParOf" srcId="{3ABAC985-987E-4D38-A550-E5E0EB7F035B}" destId="{B8D951F2-D2B9-43F5-BB43-BC773DF99C1E}" srcOrd="2" destOrd="0" presId="urn:microsoft.com/office/officeart/2018/2/layout/IconVerticalSolidList"/>
    <dgm:cxn modelId="{B523A9B8-91A4-42AB-BC6A-AD50F3B796AD}" type="presParOf" srcId="{3ABAC985-987E-4D38-A550-E5E0EB7F035B}" destId="{2828C77F-EA80-4EB7-BC30-1E273F196855}" srcOrd="3" destOrd="0" presId="urn:microsoft.com/office/officeart/2018/2/layout/IconVerticalSolidList"/>
    <dgm:cxn modelId="{EBDC515E-0A22-4926-92F3-19F66C6EEA86}" type="presParOf" srcId="{B2136277-042D-43F7-AA60-34D546A3108B}" destId="{D93A99B2-26D7-4236-8530-9DDA186C9179}" srcOrd="3" destOrd="0" presId="urn:microsoft.com/office/officeart/2018/2/layout/IconVerticalSolidList"/>
    <dgm:cxn modelId="{BFBB4024-AF63-4C8F-8947-DB026B8470DB}" type="presParOf" srcId="{B2136277-042D-43F7-AA60-34D546A3108B}" destId="{75996C19-99F8-41B3-9FE6-738A31434A56}" srcOrd="4" destOrd="0" presId="urn:microsoft.com/office/officeart/2018/2/layout/IconVerticalSolidList"/>
    <dgm:cxn modelId="{AFA453FE-99F0-437B-97F7-5EA364408462}" type="presParOf" srcId="{75996C19-99F8-41B3-9FE6-738A31434A56}" destId="{9B74EDAD-6BA9-4CE7-8284-D9B61E4A42D6}" srcOrd="0" destOrd="0" presId="urn:microsoft.com/office/officeart/2018/2/layout/IconVerticalSolidList"/>
    <dgm:cxn modelId="{BAFC47C4-7D8D-4085-A1AD-32B7918A36D4}" type="presParOf" srcId="{75996C19-99F8-41B3-9FE6-738A31434A56}" destId="{9007E9F1-3E2C-43F9-BD1E-D847C85CF318}" srcOrd="1" destOrd="0" presId="urn:microsoft.com/office/officeart/2018/2/layout/IconVerticalSolidList"/>
    <dgm:cxn modelId="{9E42B9BD-9C1D-4277-8EC4-FF19187A182E}" type="presParOf" srcId="{75996C19-99F8-41B3-9FE6-738A31434A56}" destId="{4F6C1481-2AD4-484C-84CF-CC082FAE66FA}" srcOrd="2" destOrd="0" presId="urn:microsoft.com/office/officeart/2018/2/layout/IconVerticalSolidList"/>
    <dgm:cxn modelId="{0486EF29-8312-4F59-A88C-8DECCD5DB71D}" type="presParOf" srcId="{75996C19-99F8-41B3-9FE6-738A31434A56}" destId="{B49620C8-8724-4CB8-8A29-35DCA7349907}" srcOrd="3" destOrd="0" presId="urn:microsoft.com/office/officeart/2018/2/layout/IconVerticalSolidList"/>
    <dgm:cxn modelId="{5839ED67-7831-4AE9-A96A-9B25D235C0FB}" type="presParOf" srcId="{B2136277-042D-43F7-AA60-34D546A3108B}" destId="{A8C9E597-350F-47EB-9961-1433223FE3D9}" srcOrd="5" destOrd="0" presId="urn:microsoft.com/office/officeart/2018/2/layout/IconVerticalSolidList"/>
    <dgm:cxn modelId="{5CA29BBF-9952-47F8-905C-B7F7E1FBE342}" type="presParOf" srcId="{B2136277-042D-43F7-AA60-34D546A3108B}" destId="{EF521355-A864-4A38-8AD9-E703A541AB17}" srcOrd="6" destOrd="0" presId="urn:microsoft.com/office/officeart/2018/2/layout/IconVerticalSolidList"/>
    <dgm:cxn modelId="{A4690AC7-4807-4B8F-B3C8-A5A994254A8F}" type="presParOf" srcId="{EF521355-A864-4A38-8AD9-E703A541AB17}" destId="{6B510FCF-5DF4-4411-AC53-91357820157C}" srcOrd="0" destOrd="0" presId="urn:microsoft.com/office/officeart/2018/2/layout/IconVerticalSolidList"/>
    <dgm:cxn modelId="{D1762865-FBD4-421E-959C-1FA6E82D7BFF}" type="presParOf" srcId="{EF521355-A864-4A38-8AD9-E703A541AB17}" destId="{FB96CD67-75F8-49A2-B763-22D7B5EB97AF}" srcOrd="1" destOrd="0" presId="urn:microsoft.com/office/officeart/2018/2/layout/IconVerticalSolidList"/>
    <dgm:cxn modelId="{70158450-7058-4E2B-8EAA-28D74A871EB9}" type="presParOf" srcId="{EF521355-A864-4A38-8AD9-E703A541AB17}" destId="{138D0AA4-CB69-4805-A20E-536C92C95CB3}" srcOrd="2" destOrd="0" presId="urn:microsoft.com/office/officeart/2018/2/layout/IconVerticalSolidList"/>
    <dgm:cxn modelId="{A2FDAA52-CB60-4C31-8935-CB35222031B4}" type="presParOf" srcId="{EF521355-A864-4A38-8AD9-E703A541AB17}" destId="{CFB76FC4-9965-46CC-BE68-3B3C8EFEE78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35BD095-7140-42E5-84C9-CF6E7F6C86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F803743-0ADE-445C-AB76-4D24EA5F9C32}">
      <dgm:prSet/>
      <dgm:spPr/>
      <dgm:t>
        <a:bodyPr/>
        <a:lstStyle/>
        <a:p>
          <a:r>
            <a:rPr lang="en-US" dirty="0"/>
            <a:t>• </a:t>
          </a:r>
          <a:r>
            <a:rPr lang="en-US" dirty="0" err="1"/>
            <a:t>Incremento</a:t>
          </a:r>
          <a:r>
            <a:rPr lang="en-US" dirty="0"/>
            <a:t> del </a:t>
          </a:r>
          <a:r>
            <a:rPr lang="en-US" dirty="0" err="1"/>
            <a:t>salario</a:t>
          </a:r>
          <a:r>
            <a:rPr lang="en-US" dirty="0"/>
            <a:t> </a:t>
          </a:r>
          <a:r>
            <a:rPr lang="en-US" dirty="0" err="1"/>
            <a:t>mínimo</a:t>
          </a:r>
          <a:r>
            <a:rPr lang="en-US" dirty="0"/>
            <a:t> </a:t>
          </a:r>
          <a:r>
            <a:rPr lang="en-US" dirty="0" err="1"/>
            <a:t>nacional</a:t>
          </a:r>
          <a:r>
            <a:rPr lang="en-US" dirty="0"/>
            <a:t> para </a:t>
          </a:r>
          <a:r>
            <a:rPr lang="en-US" dirty="0" err="1"/>
            <a:t>proteger</a:t>
          </a:r>
          <a:r>
            <a:rPr lang="en-US" dirty="0"/>
            <a:t> a </a:t>
          </a:r>
          <a:r>
            <a:rPr lang="en-US" dirty="0" err="1"/>
            <a:t>los</a:t>
          </a:r>
          <a:r>
            <a:rPr lang="en-US" dirty="0"/>
            <a:t> </a:t>
          </a:r>
          <a:r>
            <a:rPr lang="en-US" dirty="0" err="1"/>
            <a:t>trabajadores</a:t>
          </a:r>
          <a:r>
            <a:rPr lang="en-US" dirty="0"/>
            <a:t> </a:t>
          </a:r>
          <a:r>
            <a:rPr lang="en-US" dirty="0" err="1"/>
            <a:t>en</a:t>
          </a:r>
          <a:r>
            <a:rPr lang="en-US" dirty="0"/>
            <a:t> </a:t>
          </a:r>
          <a:r>
            <a:rPr lang="en-US" dirty="0" err="1"/>
            <a:t>situación</a:t>
          </a:r>
          <a:r>
            <a:rPr lang="en-US" dirty="0"/>
            <a:t> de </a:t>
          </a:r>
          <a:r>
            <a:rPr lang="en-US" dirty="0" err="1"/>
            <a:t>vulnerabilidad</a:t>
          </a:r>
          <a:endParaRPr lang="en-US" dirty="0"/>
        </a:p>
      </dgm:t>
    </dgm:pt>
    <dgm:pt modelId="{870C0C48-8670-4866-AE33-56A85C3AC575}" type="parTrans" cxnId="{04DF95D0-AACA-4D8E-9A0F-6806BD56F75F}">
      <dgm:prSet/>
      <dgm:spPr/>
      <dgm:t>
        <a:bodyPr/>
        <a:lstStyle/>
        <a:p>
          <a:endParaRPr lang="en-US"/>
        </a:p>
      </dgm:t>
    </dgm:pt>
    <dgm:pt modelId="{207B5218-3A13-4AC5-89CA-2F1B0CF89AC4}" type="sibTrans" cxnId="{04DF95D0-AACA-4D8E-9A0F-6806BD56F75F}">
      <dgm:prSet/>
      <dgm:spPr/>
      <dgm:t>
        <a:bodyPr/>
        <a:lstStyle/>
        <a:p>
          <a:endParaRPr lang="en-US"/>
        </a:p>
      </dgm:t>
    </dgm:pt>
    <dgm:pt modelId="{A8900723-78A9-4934-8146-8F603F5907E4}">
      <dgm:prSet/>
      <dgm:spPr/>
      <dgm:t>
        <a:bodyPr/>
        <a:lstStyle/>
        <a:p>
          <a:pPr marL="233363" indent="-233363"/>
          <a:r>
            <a:rPr lang="en-US" dirty="0"/>
            <a:t>• </a:t>
          </a:r>
          <a:r>
            <a:rPr lang="en-US" dirty="0" err="1"/>
            <a:t>Proceso</a:t>
          </a:r>
          <a:r>
            <a:rPr lang="en-US" dirty="0"/>
            <a:t> </a:t>
          </a:r>
          <a:r>
            <a:rPr lang="en-US" dirty="0" err="1"/>
            <a:t>basado</a:t>
          </a:r>
          <a:r>
            <a:rPr lang="en-US" dirty="0"/>
            <a:t> </a:t>
          </a:r>
          <a:r>
            <a:rPr lang="en-US" dirty="0" err="1"/>
            <a:t>en</a:t>
          </a:r>
          <a:r>
            <a:rPr lang="en-US" dirty="0"/>
            <a:t> </a:t>
          </a:r>
          <a:r>
            <a:rPr lang="en-US" dirty="0" err="1"/>
            <a:t>el</a:t>
          </a:r>
          <a:r>
            <a:rPr lang="en-US" dirty="0"/>
            <a:t> </a:t>
          </a:r>
          <a:r>
            <a:rPr lang="en-US" dirty="0" err="1"/>
            <a:t>diálogo</a:t>
          </a:r>
          <a:r>
            <a:rPr lang="en-US" dirty="0"/>
            <a:t> social y la </a:t>
          </a:r>
          <a:r>
            <a:rPr lang="en-US" dirty="0" err="1"/>
            <a:t>participación</a:t>
          </a:r>
          <a:r>
            <a:rPr lang="en-US" dirty="0"/>
            <a:t> de las partes </a:t>
          </a:r>
          <a:r>
            <a:rPr lang="en-US" dirty="0" err="1"/>
            <a:t>interesadas</a:t>
          </a:r>
          <a:endParaRPr lang="en-US" dirty="0"/>
        </a:p>
      </dgm:t>
    </dgm:pt>
    <dgm:pt modelId="{FF224824-1DA5-408E-ADA0-95C0E0808881}" type="parTrans" cxnId="{72A07AD9-BE89-42F2-8FA1-E77F04EE7E1C}">
      <dgm:prSet/>
      <dgm:spPr/>
      <dgm:t>
        <a:bodyPr/>
        <a:lstStyle/>
        <a:p>
          <a:endParaRPr lang="en-US"/>
        </a:p>
      </dgm:t>
    </dgm:pt>
    <dgm:pt modelId="{4EED86B0-DE76-4DEB-AA23-73E7ED6F3FA7}" type="sibTrans" cxnId="{72A07AD9-BE89-42F2-8FA1-E77F04EE7E1C}">
      <dgm:prSet/>
      <dgm:spPr/>
      <dgm:t>
        <a:bodyPr/>
        <a:lstStyle/>
        <a:p>
          <a:endParaRPr lang="en-US"/>
        </a:p>
      </dgm:t>
    </dgm:pt>
    <dgm:pt modelId="{9DB7F160-268B-47B8-9F74-3AD273DFC282}">
      <dgm:prSet/>
      <dgm:spPr/>
      <dgm:t>
        <a:bodyPr/>
        <a:lstStyle/>
        <a:p>
          <a:r>
            <a:rPr lang="en-US" dirty="0"/>
            <a:t>• </a:t>
          </a:r>
          <a:r>
            <a:rPr lang="en-US" dirty="0" err="1"/>
            <a:t>Fundamentado</a:t>
          </a:r>
          <a:r>
            <a:rPr lang="en-US" dirty="0"/>
            <a:t> </a:t>
          </a:r>
          <a:r>
            <a:rPr lang="en-US" dirty="0" err="1"/>
            <a:t>en</a:t>
          </a:r>
          <a:r>
            <a:rPr lang="en-US" dirty="0"/>
            <a:t> </a:t>
          </a:r>
          <a:r>
            <a:rPr lang="en-US" dirty="0" err="1"/>
            <a:t>el</a:t>
          </a:r>
          <a:r>
            <a:rPr lang="en-US" dirty="0"/>
            <a:t> </a:t>
          </a:r>
          <a:r>
            <a:rPr lang="en-US" dirty="0" err="1"/>
            <a:t>trabajo</a:t>
          </a:r>
          <a:r>
            <a:rPr lang="en-US" dirty="0"/>
            <a:t> </a:t>
          </a:r>
          <a:r>
            <a:rPr lang="en-US" dirty="0" err="1"/>
            <a:t>decente</a:t>
          </a:r>
          <a:r>
            <a:rPr lang="en-US" dirty="0"/>
            <a:t> y la </a:t>
          </a:r>
          <a:r>
            <a:rPr lang="en-US" dirty="0" err="1"/>
            <a:t>estabilidad</a:t>
          </a:r>
          <a:r>
            <a:rPr lang="en-US" dirty="0"/>
            <a:t> social</a:t>
          </a:r>
        </a:p>
      </dgm:t>
    </dgm:pt>
    <dgm:pt modelId="{273D2A73-9A77-414A-9A90-35305FEB3D70}" type="parTrans" cxnId="{CB77A0BA-A2EC-4BDC-80DF-F039E1BEBDE4}">
      <dgm:prSet/>
      <dgm:spPr/>
      <dgm:t>
        <a:bodyPr/>
        <a:lstStyle/>
        <a:p>
          <a:endParaRPr lang="en-US"/>
        </a:p>
      </dgm:t>
    </dgm:pt>
    <dgm:pt modelId="{DF851E7D-14EF-4B2E-B478-1823BFF8017E}" type="sibTrans" cxnId="{CB77A0BA-A2EC-4BDC-80DF-F039E1BEBDE4}">
      <dgm:prSet/>
      <dgm:spPr/>
      <dgm:t>
        <a:bodyPr/>
        <a:lstStyle/>
        <a:p>
          <a:endParaRPr lang="en-US"/>
        </a:p>
      </dgm:t>
    </dgm:pt>
    <dgm:pt modelId="{20C7AAF1-15FF-40C6-8F82-7281A64A174E}" type="pres">
      <dgm:prSet presAssocID="{235BD095-7140-42E5-84C9-CF6E7F6C8686}" presName="linear" presStyleCnt="0">
        <dgm:presLayoutVars>
          <dgm:animLvl val="lvl"/>
          <dgm:resizeHandles val="exact"/>
        </dgm:presLayoutVars>
      </dgm:prSet>
      <dgm:spPr/>
    </dgm:pt>
    <dgm:pt modelId="{EDB1D397-3578-412B-93CD-15407B4C4BD4}" type="pres">
      <dgm:prSet presAssocID="{BF803743-0ADE-445C-AB76-4D24EA5F9C32}" presName="parentText" presStyleLbl="node1" presStyleIdx="0" presStyleCnt="3">
        <dgm:presLayoutVars>
          <dgm:chMax val="0"/>
          <dgm:bulletEnabled val="1"/>
        </dgm:presLayoutVars>
      </dgm:prSet>
      <dgm:spPr/>
    </dgm:pt>
    <dgm:pt modelId="{9F056C71-BA3E-4E6F-BA7B-FE434F185B99}" type="pres">
      <dgm:prSet presAssocID="{207B5218-3A13-4AC5-89CA-2F1B0CF89AC4}" presName="spacer" presStyleCnt="0"/>
      <dgm:spPr/>
    </dgm:pt>
    <dgm:pt modelId="{5E1E38AD-8BFE-4595-904E-55A008281DC3}" type="pres">
      <dgm:prSet presAssocID="{A8900723-78A9-4934-8146-8F603F5907E4}" presName="parentText" presStyleLbl="node1" presStyleIdx="1" presStyleCnt="3">
        <dgm:presLayoutVars>
          <dgm:chMax val="0"/>
          <dgm:bulletEnabled val="1"/>
        </dgm:presLayoutVars>
      </dgm:prSet>
      <dgm:spPr/>
    </dgm:pt>
    <dgm:pt modelId="{55F42A2B-D7EF-4A31-BE5F-B55FCA3E68CC}" type="pres">
      <dgm:prSet presAssocID="{4EED86B0-DE76-4DEB-AA23-73E7ED6F3FA7}" presName="spacer" presStyleCnt="0"/>
      <dgm:spPr/>
    </dgm:pt>
    <dgm:pt modelId="{A215E80D-CB74-4DF7-8150-AC0107DB152F}" type="pres">
      <dgm:prSet presAssocID="{9DB7F160-268B-47B8-9F74-3AD273DFC282}" presName="parentText" presStyleLbl="node1" presStyleIdx="2" presStyleCnt="3">
        <dgm:presLayoutVars>
          <dgm:chMax val="0"/>
          <dgm:bulletEnabled val="1"/>
        </dgm:presLayoutVars>
      </dgm:prSet>
      <dgm:spPr/>
    </dgm:pt>
  </dgm:ptLst>
  <dgm:cxnLst>
    <dgm:cxn modelId="{5BAB1BA5-B5B0-4A5D-A511-F7D9475837CE}" type="presOf" srcId="{9DB7F160-268B-47B8-9F74-3AD273DFC282}" destId="{A215E80D-CB74-4DF7-8150-AC0107DB152F}" srcOrd="0" destOrd="0" presId="urn:microsoft.com/office/officeart/2005/8/layout/vList2"/>
    <dgm:cxn modelId="{6C829DA7-1CA4-432B-965D-FE5771C7D613}" type="presOf" srcId="{BF803743-0ADE-445C-AB76-4D24EA5F9C32}" destId="{EDB1D397-3578-412B-93CD-15407B4C4BD4}" srcOrd="0" destOrd="0" presId="urn:microsoft.com/office/officeart/2005/8/layout/vList2"/>
    <dgm:cxn modelId="{CB77A0BA-A2EC-4BDC-80DF-F039E1BEBDE4}" srcId="{235BD095-7140-42E5-84C9-CF6E7F6C8686}" destId="{9DB7F160-268B-47B8-9F74-3AD273DFC282}" srcOrd="2" destOrd="0" parTransId="{273D2A73-9A77-414A-9A90-35305FEB3D70}" sibTransId="{DF851E7D-14EF-4B2E-B478-1823BFF8017E}"/>
    <dgm:cxn modelId="{E8DF10CC-EC3D-47ED-BB58-58C9A789CFED}" type="presOf" srcId="{235BD095-7140-42E5-84C9-CF6E7F6C8686}" destId="{20C7AAF1-15FF-40C6-8F82-7281A64A174E}" srcOrd="0" destOrd="0" presId="urn:microsoft.com/office/officeart/2005/8/layout/vList2"/>
    <dgm:cxn modelId="{04DF95D0-AACA-4D8E-9A0F-6806BD56F75F}" srcId="{235BD095-7140-42E5-84C9-CF6E7F6C8686}" destId="{BF803743-0ADE-445C-AB76-4D24EA5F9C32}" srcOrd="0" destOrd="0" parTransId="{870C0C48-8670-4866-AE33-56A85C3AC575}" sibTransId="{207B5218-3A13-4AC5-89CA-2F1B0CF89AC4}"/>
    <dgm:cxn modelId="{72A07AD9-BE89-42F2-8FA1-E77F04EE7E1C}" srcId="{235BD095-7140-42E5-84C9-CF6E7F6C8686}" destId="{A8900723-78A9-4934-8146-8F603F5907E4}" srcOrd="1" destOrd="0" parTransId="{FF224824-1DA5-408E-ADA0-95C0E0808881}" sibTransId="{4EED86B0-DE76-4DEB-AA23-73E7ED6F3FA7}"/>
    <dgm:cxn modelId="{FBF6A7F8-453C-4C6C-A195-6412A86D8184}" type="presOf" srcId="{A8900723-78A9-4934-8146-8F603F5907E4}" destId="{5E1E38AD-8BFE-4595-904E-55A008281DC3}" srcOrd="0" destOrd="0" presId="urn:microsoft.com/office/officeart/2005/8/layout/vList2"/>
    <dgm:cxn modelId="{E595438F-A737-4AA6-9EEE-514616867507}" type="presParOf" srcId="{20C7AAF1-15FF-40C6-8F82-7281A64A174E}" destId="{EDB1D397-3578-412B-93CD-15407B4C4BD4}" srcOrd="0" destOrd="0" presId="urn:microsoft.com/office/officeart/2005/8/layout/vList2"/>
    <dgm:cxn modelId="{48215468-DC82-4353-8595-6EDC63D29F64}" type="presParOf" srcId="{20C7AAF1-15FF-40C6-8F82-7281A64A174E}" destId="{9F056C71-BA3E-4E6F-BA7B-FE434F185B99}" srcOrd="1" destOrd="0" presId="urn:microsoft.com/office/officeart/2005/8/layout/vList2"/>
    <dgm:cxn modelId="{50A48D0E-B157-480B-8891-DE501856A990}" type="presParOf" srcId="{20C7AAF1-15FF-40C6-8F82-7281A64A174E}" destId="{5E1E38AD-8BFE-4595-904E-55A008281DC3}" srcOrd="2" destOrd="0" presId="urn:microsoft.com/office/officeart/2005/8/layout/vList2"/>
    <dgm:cxn modelId="{73298A7E-79F8-41B9-B22E-038546651BCA}" type="presParOf" srcId="{20C7AAF1-15FF-40C6-8F82-7281A64A174E}" destId="{55F42A2B-D7EF-4A31-BE5F-B55FCA3E68CC}" srcOrd="3" destOrd="0" presId="urn:microsoft.com/office/officeart/2005/8/layout/vList2"/>
    <dgm:cxn modelId="{2BF5B17C-0256-4970-9E40-EA2169D2E0F0}" type="presParOf" srcId="{20C7AAF1-15FF-40C6-8F82-7281A64A174E}" destId="{A215E80D-CB74-4DF7-8150-AC0107DB152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1E0A87-58FE-48A7-B5B5-69BE89DD25C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A035E2F-828F-463D-939C-52AF99E73ADD}">
      <dgm:prSet/>
      <dgm:spPr/>
      <dgm:t>
        <a:bodyPr/>
        <a:lstStyle/>
        <a:p>
          <a:r>
            <a:rPr lang="en-US" b="0" dirty="0" err="1"/>
            <a:t>Activación</a:t>
          </a:r>
          <a:r>
            <a:rPr lang="en-US" b="0" dirty="0"/>
            <a:t> del mercado </a:t>
          </a:r>
          <a:r>
            <a:rPr lang="en-US" b="0" dirty="0" err="1"/>
            <a:t>laboral</a:t>
          </a:r>
          <a:endParaRPr lang="en-US" b="0" dirty="0"/>
        </a:p>
      </dgm:t>
    </dgm:pt>
    <dgm:pt modelId="{4C3D6E32-8399-4F56-8BA6-240D7C539F12}" type="parTrans" cxnId="{75B883E3-F457-46AA-B0A1-2F7AE7C74F4A}">
      <dgm:prSet/>
      <dgm:spPr/>
      <dgm:t>
        <a:bodyPr/>
        <a:lstStyle/>
        <a:p>
          <a:endParaRPr lang="en-US"/>
        </a:p>
      </dgm:t>
    </dgm:pt>
    <dgm:pt modelId="{2B6CC8DA-85EC-4699-B089-162F628E9380}" type="sibTrans" cxnId="{75B883E3-F457-46AA-B0A1-2F7AE7C74F4A}">
      <dgm:prSet/>
      <dgm:spPr/>
      <dgm:t>
        <a:bodyPr/>
        <a:lstStyle/>
        <a:p>
          <a:endParaRPr lang="en-US"/>
        </a:p>
      </dgm:t>
    </dgm:pt>
    <dgm:pt modelId="{E694DB18-B525-4A72-AE61-DDD6952F312E}">
      <dgm:prSet/>
      <dgm:spPr/>
      <dgm:t>
        <a:bodyPr/>
        <a:lstStyle/>
        <a:p>
          <a:r>
            <a:rPr lang="en-US" b="0" dirty="0" err="1"/>
            <a:t>Protección</a:t>
          </a:r>
          <a:r>
            <a:rPr lang="en-US" b="0" dirty="0"/>
            <a:t> </a:t>
          </a:r>
          <a:r>
            <a:rPr lang="en-US" b="0" dirty="0" err="1"/>
            <a:t>salarial</a:t>
          </a:r>
          <a:r>
            <a:rPr lang="en-US" b="0" dirty="0"/>
            <a:t> y de </a:t>
          </a:r>
          <a:r>
            <a:rPr lang="en-US" b="0" dirty="0" err="1"/>
            <a:t>ingresos</a:t>
          </a:r>
          <a:endParaRPr lang="en-US" b="0" dirty="0"/>
        </a:p>
      </dgm:t>
    </dgm:pt>
    <dgm:pt modelId="{A96EC5CB-4A6D-4EAA-86C2-3411F7D69455}" type="parTrans" cxnId="{AAC3885E-91CE-472D-B807-E3E6367F0707}">
      <dgm:prSet/>
      <dgm:spPr/>
      <dgm:t>
        <a:bodyPr/>
        <a:lstStyle/>
        <a:p>
          <a:endParaRPr lang="en-US"/>
        </a:p>
      </dgm:t>
    </dgm:pt>
    <dgm:pt modelId="{B9EE5935-AA74-4548-BF86-329B141811EC}" type="sibTrans" cxnId="{AAC3885E-91CE-472D-B807-E3E6367F0707}">
      <dgm:prSet/>
      <dgm:spPr/>
      <dgm:t>
        <a:bodyPr/>
        <a:lstStyle/>
        <a:p>
          <a:endParaRPr lang="en-US"/>
        </a:p>
      </dgm:t>
    </dgm:pt>
    <dgm:pt modelId="{99CFC19F-084E-47E3-B299-2D458DFDA9E2}">
      <dgm:prSet/>
      <dgm:spPr/>
      <dgm:t>
        <a:bodyPr/>
        <a:lstStyle/>
        <a:p>
          <a:r>
            <a:rPr lang="en-US" b="0" dirty="0" err="1"/>
            <a:t>Diálogo</a:t>
          </a:r>
          <a:r>
            <a:rPr lang="en-US" b="0" dirty="0"/>
            <a:t> social e </a:t>
          </a:r>
          <a:r>
            <a:rPr lang="en-US" b="0" dirty="0" err="1"/>
            <a:t>inclusión</a:t>
          </a:r>
          <a:endParaRPr lang="en-US" b="0" dirty="0"/>
        </a:p>
      </dgm:t>
    </dgm:pt>
    <dgm:pt modelId="{D3D8E53F-7C96-4BBB-8E81-7F8E24972D50}" type="parTrans" cxnId="{3035989D-90C7-48D4-929E-8215B23400A1}">
      <dgm:prSet/>
      <dgm:spPr/>
      <dgm:t>
        <a:bodyPr/>
        <a:lstStyle/>
        <a:p>
          <a:endParaRPr lang="en-US"/>
        </a:p>
      </dgm:t>
    </dgm:pt>
    <dgm:pt modelId="{958FA960-480D-43FC-8683-4C0E3DFF3249}" type="sibTrans" cxnId="{3035989D-90C7-48D4-929E-8215B23400A1}">
      <dgm:prSet/>
      <dgm:spPr/>
      <dgm:t>
        <a:bodyPr/>
        <a:lstStyle/>
        <a:p>
          <a:endParaRPr lang="en-US"/>
        </a:p>
      </dgm:t>
    </dgm:pt>
    <dgm:pt modelId="{6BFB5E90-6339-40DA-8BD4-6602C56EAF1C}">
      <dgm:prSet/>
      <dgm:spPr/>
      <dgm:t>
        <a:bodyPr/>
        <a:lstStyle/>
        <a:p>
          <a:r>
            <a:rPr lang="en-US" b="1" dirty="0"/>
            <a:t>VISIÓN:</a:t>
          </a:r>
          <a:r>
            <a:rPr lang="en-US" dirty="0"/>
            <a:t> </a:t>
          </a:r>
          <a:r>
            <a:rPr lang="en-US" dirty="0" err="1"/>
            <a:t>Consolidar</a:t>
          </a:r>
          <a:r>
            <a:rPr lang="en-US" dirty="0"/>
            <a:t> a Barbados </a:t>
          </a:r>
          <a:r>
            <a:rPr lang="en-US" dirty="0" err="1"/>
            <a:t>como</a:t>
          </a:r>
          <a:r>
            <a:rPr lang="en-US" dirty="0"/>
            <a:t> </a:t>
          </a:r>
          <a:r>
            <a:rPr lang="en-US" dirty="0" err="1"/>
            <a:t>el</a:t>
          </a:r>
          <a:r>
            <a:rPr lang="en-US" dirty="0"/>
            <a:t> </a:t>
          </a:r>
          <a:r>
            <a:rPr lang="en-US" dirty="0" err="1"/>
            <a:t>mejor</a:t>
          </a:r>
          <a:r>
            <a:rPr lang="en-US" dirty="0"/>
            <a:t> </a:t>
          </a:r>
          <a:r>
            <a:rPr lang="en-US" dirty="0" err="1"/>
            <a:t>lugar</a:t>
          </a:r>
          <a:r>
            <a:rPr lang="en-US" dirty="0"/>
            <a:t> para </a:t>
          </a:r>
          <a:r>
            <a:rPr lang="en-US" dirty="0" err="1"/>
            <a:t>trabajar</a:t>
          </a:r>
          <a:r>
            <a:rPr lang="en-US" dirty="0"/>
            <a:t>, </a:t>
          </a:r>
          <a:r>
            <a:rPr lang="en-US" dirty="0" err="1"/>
            <a:t>contribuir</a:t>
          </a:r>
          <a:r>
            <a:rPr lang="en-US" dirty="0"/>
            <a:t> y </a:t>
          </a:r>
          <a:r>
            <a:rPr lang="en-US" dirty="0" err="1"/>
            <a:t>jubilarse</a:t>
          </a:r>
          <a:r>
            <a:rPr lang="en-US" dirty="0"/>
            <a:t>.</a:t>
          </a:r>
        </a:p>
      </dgm:t>
    </dgm:pt>
    <dgm:pt modelId="{2DCC8872-34E1-4094-B76B-6BBBDF173386}" type="parTrans" cxnId="{837973F3-7519-496F-8CA1-C82D5BE0902F}">
      <dgm:prSet/>
      <dgm:spPr/>
      <dgm:t>
        <a:bodyPr/>
        <a:lstStyle/>
        <a:p>
          <a:endParaRPr lang="en-US"/>
        </a:p>
      </dgm:t>
    </dgm:pt>
    <dgm:pt modelId="{9208FADB-EB98-49C7-BF45-322E347A3254}" type="sibTrans" cxnId="{837973F3-7519-496F-8CA1-C82D5BE0902F}">
      <dgm:prSet/>
      <dgm:spPr/>
      <dgm:t>
        <a:bodyPr/>
        <a:lstStyle/>
        <a:p>
          <a:endParaRPr lang="en-US"/>
        </a:p>
      </dgm:t>
    </dgm:pt>
    <dgm:pt modelId="{F2200136-FDA4-47F2-96F3-24FBEB4A6269}" type="pres">
      <dgm:prSet presAssocID="{4D1E0A87-58FE-48A7-B5B5-69BE89DD25C4}" presName="linear" presStyleCnt="0">
        <dgm:presLayoutVars>
          <dgm:animLvl val="lvl"/>
          <dgm:resizeHandles val="exact"/>
        </dgm:presLayoutVars>
      </dgm:prSet>
      <dgm:spPr/>
    </dgm:pt>
    <dgm:pt modelId="{EF4F1D1F-DC0C-4EE2-AC8E-A176AB87F780}" type="pres">
      <dgm:prSet presAssocID="{6BFB5E90-6339-40DA-8BD4-6602C56EAF1C}" presName="parentText" presStyleLbl="node1" presStyleIdx="0" presStyleCnt="4">
        <dgm:presLayoutVars>
          <dgm:chMax val="0"/>
          <dgm:bulletEnabled val="1"/>
        </dgm:presLayoutVars>
      </dgm:prSet>
      <dgm:spPr/>
    </dgm:pt>
    <dgm:pt modelId="{576DE0C9-2387-44D8-8B15-9DF872ADAEF7}" type="pres">
      <dgm:prSet presAssocID="{9208FADB-EB98-49C7-BF45-322E347A3254}" presName="spacer" presStyleCnt="0"/>
      <dgm:spPr/>
    </dgm:pt>
    <dgm:pt modelId="{CDD7F668-A280-47CF-92D8-B7C4AC310068}" type="pres">
      <dgm:prSet presAssocID="{FA035E2F-828F-463D-939C-52AF99E73ADD}" presName="parentText" presStyleLbl="node1" presStyleIdx="1" presStyleCnt="4">
        <dgm:presLayoutVars>
          <dgm:chMax val="0"/>
          <dgm:bulletEnabled val="1"/>
        </dgm:presLayoutVars>
      </dgm:prSet>
      <dgm:spPr/>
    </dgm:pt>
    <dgm:pt modelId="{D2F60497-0C10-472A-AE36-6BC75C1CDF4E}" type="pres">
      <dgm:prSet presAssocID="{2B6CC8DA-85EC-4699-B089-162F628E9380}" presName="spacer" presStyleCnt="0"/>
      <dgm:spPr/>
    </dgm:pt>
    <dgm:pt modelId="{64BF174D-0129-4115-B0D6-07D6EEAE368F}" type="pres">
      <dgm:prSet presAssocID="{E694DB18-B525-4A72-AE61-DDD6952F312E}" presName="parentText" presStyleLbl="node1" presStyleIdx="2" presStyleCnt="4">
        <dgm:presLayoutVars>
          <dgm:chMax val="0"/>
          <dgm:bulletEnabled val="1"/>
        </dgm:presLayoutVars>
      </dgm:prSet>
      <dgm:spPr/>
    </dgm:pt>
    <dgm:pt modelId="{1D254AEA-DF3D-47F3-A208-9D5B2882B207}" type="pres">
      <dgm:prSet presAssocID="{B9EE5935-AA74-4548-BF86-329B141811EC}" presName="spacer" presStyleCnt="0"/>
      <dgm:spPr/>
    </dgm:pt>
    <dgm:pt modelId="{53E2E127-FD47-4287-BF56-34DBBA836E6F}" type="pres">
      <dgm:prSet presAssocID="{99CFC19F-084E-47E3-B299-2D458DFDA9E2}" presName="parentText" presStyleLbl="node1" presStyleIdx="3" presStyleCnt="4">
        <dgm:presLayoutVars>
          <dgm:chMax val="0"/>
          <dgm:bulletEnabled val="1"/>
        </dgm:presLayoutVars>
      </dgm:prSet>
      <dgm:spPr/>
    </dgm:pt>
  </dgm:ptLst>
  <dgm:cxnLst>
    <dgm:cxn modelId="{5A06561D-7CB5-486D-A291-19322E505103}" type="presOf" srcId="{6BFB5E90-6339-40DA-8BD4-6602C56EAF1C}" destId="{EF4F1D1F-DC0C-4EE2-AC8E-A176AB87F780}" srcOrd="0" destOrd="0" presId="urn:microsoft.com/office/officeart/2005/8/layout/vList2"/>
    <dgm:cxn modelId="{FD3CD142-E3E5-4677-87D8-6FAD23F42075}" type="presOf" srcId="{FA035E2F-828F-463D-939C-52AF99E73ADD}" destId="{CDD7F668-A280-47CF-92D8-B7C4AC310068}" srcOrd="0" destOrd="0" presId="urn:microsoft.com/office/officeart/2005/8/layout/vList2"/>
    <dgm:cxn modelId="{AAC3885E-91CE-472D-B807-E3E6367F0707}" srcId="{4D1E0A87-58FE-48A7-B5B5-69BE89DD25C4}" destId="{E694DB18-B525-4A72-AE61-DDD6952F312E}" srcOrd="2" destOrd="0" parTransId="{A96EC5CB-4A6D-4EAA-86C2-3411F7D69455}" sibTransId="{B9EE5935-AA74-4548-BF86-329B141811EC}"/>
    <dgm:cxn modelId="{3035989D-90C7-48D4-929E-8215B23400A1}" srcId="{4D1E0A87-58FE-48A7-B5B5-69BE89DD25C4}" destId="{99CFC19F-084E-47E3-B299-2D458DFDA9E2}" srcOrd="3" destOrd="0" parTransId="{D3D8E53F-7C96-4BBB-8E81-7F8E24972D50}" sibTransId="{958FA960-480D-43FC-8683-4C0E3DFF3249}"/>
    <dgm:cxn modelId="{C123F4CE-8E0B-4DF6-84C4-A28521335F6D}" type="presOf" srcId="{E694DB18-B525-4A72-AE61-DDD6952F312E}" destId="{64BF174D-0129-4115-B0D6-07D6EEAE368F}" srcOrd="0" destOrd="0" presId="urn:microsoft.com/office/officeart/2005/8/layout/vList2"/>
    <dgm:cxn modelId="{D23C9DD9-22ED-417B-B60C-D16F10F462C2}" type="presOf" srcId="{4D1E0A87-58FE-48A7-B5B5-69BE89DD25C4}" destId="{F2200136-FDA4-47F2-96F3-24FBEB4A6269}" srcOrd="0" destOrd="0" presId="urn:microsoft.com/office/officeart/2005/8/layout/vList2"/>
    <dgm:cxn modelId="{A7A769DA-AC37-4419-BB7F-9E4A421CB62A}" type="presOf" srcId="{99CFC19F-084E-47E3-B299-2D458DFDA9E2}" destId="{53E2E127-FD47-4287-BF56-34DBBA836E6F}" srcOrd="0" destOrd="0" presId="urn:microsoft.com/office/officeart/2005/8/layout/vList2"/>
    <dgm:cxn modelId="{75B883E3-F457-46AA-B0A1-2F7AE7C74F4A}" srcId="{4D1E0A87-58FE-48A7-B5B5-69BE89DD25C4}" destId="{FA035E2F-828F-463D-939C-52AF99E73ADD}" srcOrd="1" destOrd="0" parTransId="{4C3D6E32-8399-4F56-8BA6-240D7C539F12}" sibTransId="{2B6CC8DA-85EC-4699-B089-162F628E9380}"/>
    <dgm:cxn modelId="{837973F3-7519-496F-8CA1-C82D5BE0902F}" srcId="{4D1E0A87-58FE-48A7-B5B5-69BE89DD25C4}" destId="{6BFB5E90-6339-40DA-8BD4-6602C56EAF1C}" srcOrd="0" destOrd="0" parTransId="{2DCC8872-34E1-4094-B76B-6BBBDF173386}" sibTransId="{9208FADB-EB98-49C7-BF45-322E347A3254}"/>
    <dgm:cxn modelId="{925770BD-9DBA-4529-AABF-B03F9CF10727}" type="presParOf" srcId="{F2200136-FDA4-47F2-96F3-24FBEB4A6269}" destId="{EF4F1D1F-DC0C-4EE2-AC8E-A176AB87F780}" srcOrd="0" destOrd="0" presId="urn:microsoft.com/office/officeart/2005/8/layout/vList2"/>
    <dgm:cxn modelId="{B064E9CB-F7C9-4B40-B8DE-3DC97412526A}" type="presParOf" srcId="{F2200136-FDA4-47F2-96F3-24FBEB4A6269}" destId="{576DE0C9-2387-44D8-8B15-9DF872ADAEF7}" srcOrd="1" destOrd="0" presId="urn:microsoft.com/office/officeart/2005/8/layout/vList2"/>
    <dgm:cxn modelId="{8AE2EF01-DE18-4D37-9944-90DAE2088C82}" type="presParOf" srcId="{F2200136-FDA4-47F2-96F3-24FBEB4A6269}" destId="{CDD7F668-A280-47CF-92D8-B7C4AC310068}" srcOrd="2" destOrd="0" presId="urn:microsoft.com/office/officeart/2005/8/layout/vList2"/>
    <dgm:cxn modelId="{3F5E7153-B8C7-44EB-8AE8-641324D417BF}" type="presParOf" srcId="{F2200136-FDA4-47F2-96F3-24FBEB4A6269}" destId="{D2F60497-0C10-472A-AE36-6BC75C1CDF4E}" srcOrd="3" destOrd="0" presId="urn:microsoft.com/office/officeart/2005/8/layout/vList2"/>
    <dgm:cxn modelId="{E3AD2DD7-C971-4948-A174-92A942AF61CC}" type="presParOf" srcId="{F2200136-FDA4-47F2-96F3-24FBEB4A6269}" destId="{64BF174D-0129-4115-B0D6-07D6EEAE368F}" srcOrd="4" destOrd="0" presId="urn:microsoft.com/office/officeart/2005/8/layout/vList2"/>
    <dgm:cxn modelId="{F6D4C205-F8E2-4FB9-94AE-1DFD5188C217}" type="presParOf" srcId="{F2200136-FDA4-47F2-96F3-24FBEB4A6269}" destId="{1D254AEA-DF3D-47F3-A208-9D5B2882B207}" srcOrd="5" destOrd="0" presId="urn:microsoft.com/office/officeart/2005/8/layout/vList2"/>
    <dgm:cxn modelId="{7A92A90F-76D0-41E9-95D1-16351B3AA3A3}" type="presParOf" srcId="{F2200136-FDA4-47F2-96F3-24FBEB4A6269}" destId="{53E2E127-FD47-4287-BF56-34DBBA836E6F}"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68B558B-970A-4F27-9919-879CE23DC1E9}"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7C73B4F-6180-49D0-9F90-74DD707A20C2}">
      <dgm:prSet custT="1"/>
      <dgm:spPr/>
      <dgm:t>
        <a:bodyPr/>
        <a:lstStyle/>
        <a:p>
          <a:pPr algn="ctr">
            <a:lnSpc>
              <a:spcPct val="100000"/>
            </a:lnSpc>
            <a:defRPr cap="all"/>
          </a:pPr>
          <a:r>
            <a:rPr lang="en-US" sz="1000" dirty="0" err="1"/>
            <a:t>Dirigido</a:t>
          </a:r>
          <a:r>
            <a:rPr lang="en-US" sz="1000" dirty="0"/>
            <a:t> a personas de 16 a 24 </a:t>
          </a:r>
          <a:r>
            <a:rPr lang="en-US" sz="1000" dirty="0" err="1"/>
            <a:t>años</a:t>
          </a:r>
          <a:r>
            <a:rPr lang="en-US" sz="1000" dirty="0"/>
            <a:t> que no se </a:t>
          </a:r>
          <a:r>
            <a:rPr lang="en-US" sz="1000" dirty="0" err="1"/>
            <a:t>encuentran</a:t>
          </a:r>
          <a:r>
            <a:rPr lang="en-US" sz="1000" dirty="0"/>
            <a:t> TRABAJANDO, ESTUDIANDO o EN </a:t>
          </a:r>
          <a:r>
            <a:rPr lang="en-US" sz="1000" dirty="0" err="1"/>
            <a:t>formación</a:t>
          </a:r>
          <a:endParaRPr lang="en-US" sz="1000" dirty="0"/>
        </a:p>
      </dgm:t>
    </dgm:pt>
    <dgm:pt modelId="{33C66BA8-DB8A-48ED-BB8C-BE63BE4C295B}" type="parTrans" cxnId="{DD40A420-7652-4CE5-AD0A-A8DE9FA6B1AD}">
      <dgm:prSet/>
      <dgm:spPr/>
      <dgm:t>
        <a:bodyPr/>
        <a:lstStyle/>
        <a:p>
          <a:endParaRPr lang="en-US"/>
        </a:p>
      </dgm:t>
    </dgm:pt>
    <dgm:pt modelId="{EC673623-3CB7-4FBF-B275-443636E65199}" type="sibTrans" cxnId="{DD40A420-7652-4CE5-AD0A-A8DE9FA6B1AD}">
      <dgm:prSet/>
      <dgm:spPr/>
      <dgm:t>
        <a:bodyPr/>
        <a:lstStyle/>
        <a:p>
          <a:endParaRPr lang="en-US"/>
        </a:p>
      </dgm:t>
    </dgm:pt>
    <dgm:pt modelId="{37905280-CF65-42B8-AD9F-7176CC0ECFC4}">
      <dgm:prSet/>
      <dgm:spPr/>
      <dgm:t>
        <a:bodyPr/>
        <a:lstStyle/>
        <a:p>
          <a:pPr>
            <a:lnSpc>
              <a:spcPct val="100000"/>
            </a:lnSpc>
            <a:defRPr cap="all"/>
          </a:pPr>
          <a:r>
            <a:rPr lang="en-US" dirty="0" err="1"/>
            <a:t>capacitación</a:t>
          </a:r>
          <a:r>
            <a:rPr lang="en-US" dirty="0"/>
            <a:t> para </a:t>
          </a:r>
          <a:r>
            <a:rPr lang="en-US" dirty="0" err="1"/>
            <a:t>el</a:t>
          </a:r>
          <a:r>
            <a:rPr lang="en-US" dirty="0"/>
            <a:t> </a:t>
          </a:r>
          <a:r>
            <a:rPr lang="en-US" dirty="0" err="1"/>
            <a:t>mundo</a:t>
          </a:r>
          <a:r>
            <a:rPr lang="en-US" dirty="0"/>
            <a:t> del </a:t>
          </a:r>
          <a:r>
            <a:rPr lang="en-US" dirty="0" err="1"/>
            <a:t>trabajo</a:t>
          </a:r>
          <a:r>
            <a:rPr lang="en-US" dirty="0"/>
            <a:t> y </a:t>
          </a:r>
          <a:r>
            <a:rPr lang="en-US" dirty="0" err="1"/>
            <a:t>otras</a:t>
          </a:r>
          <a:r>
            <a:rPr lang="en-US" dirty="0"/>
            <a:t> </a:t>
          </a:r>
          <a:r>
            <a:rPr lang="en-US" dirty="0" err="1"/>
            <a:t>intervenciones</a:t>
          </a:r>
          <a:r>
            <a:rPr lang="en-US" dirty="0"/>
            <a:t> de </a:t>
          </a:r>
          <a:r>
            <a:rPr lang="en-US" dirty="0" err="1"/>
            <a:t>desarrollo</a:t>
          </a:r>
          <a:endParaRPr lang="en-US" dirty="0"/>
        </a:p>
      </dgm:t>
    </dgm:pt>
    <dgm:pt modelId="{1835C956-1A3F-4B73-85F3-BEAE087E367B}" type="parTrans" cxnId="{FA1F894A-0728-4825-ACFF-6D4A1C872D5C}">
      <dgm:prSet/>
      <dgm:spPr/>
      <dgm:t>
        <a:bodyPr/>
        <a:lstStyle/>
        <a:p>
          <a:endParaRPr lang="en-US"/>
        </a:p>
      </dgm:t>
    </dgm:pt>
    <dgm:pt modelId="{86CE0775-5D91-4473-8E13-085D5D203E03}" type="sibTrans" cxnId="{FA1F894A-0728-4825-ACFF-6D4A1C872D5C}">
      <dgm:prSet/>
      <dgm:spPr/>
      <dgm:t>
        <a:bodyPr/>
        <a:lstStyle/>
        <a:p>
          <a:endParaRPr lang="en-US"/>
        </a:p>
      </dgm:t>
    </dgm:pt>
    <dgm:pt modelId="{47903AE6-48E8-4B24-9445-37E98C49054B}">
      <dgm:prSet/>
      <dgm:spPr/>
      <dgm:t>
        <a:bodyPr/>
        <a:lstStyle/>
        <a:p>
          <a:pPr>
            <a:lnSpc>
              <a:spcPct val="100000"/>
            </a:lnSpc>
            <a:defRPr cap="all"/>
          </a:pPr>
          <a:r>
            <a:rPr lang="en-US" dirty="0" err="1"/>
            <a:t>Exposición</a:t>
          </a:r>
          <a:r>
            <a:rPr lang="en-US" dirty="0"/>
            <a:t> a </a:t>
          </a:r>
          <a:r>
            <a:rPr lang="en-US" dirty="0" err="1"/>
            <a:t>empleos</a:t>
          </a:r>
          <a:r>
            <a:rPr lang="en-US" dirty="0"/>
            <a:t> </a:t>
          </a:r>
          <a:r>
            <a:rPr lang="en-US" dirty="0" err="1"/>
            <a:t>verdes</a:t>
          </a:r>
          <a:r>
            <a:rPr lang="en-US" dirty="0"/>
            <a:t> y </a:t>
          </a:r>
          <a:r>
            <a:rPr lang="en-US" dirty="0" err="1"/>
            <a:t>azules</a:t>
          </a:r>
          <a:r>
            <a:rPr lang="en-US" dirty="0"/>
            <a:t> y a </a:t>
          </a:r>
          <a:r>
            <a:rPr lang="en-US" dirty="0" err="1"/>
            <a:t>sectores</a:t>
          </a:r>
          <a:r>
            <a:rPr lang="en-US" dirty="0"/>
            <a:t> </a:t>
          </a:r>
          <a:r>
            <a:rPr lang="en-US" dirty="0" err="1"/>
            <a:t>emergentes</a:t>
          </a:r>
          <a:endParaRPr lang="en-US" dirty="0"/>
        </a:p>
      </dgm:t>
    </dgm:pt>
    <dgm:pt modelId="{D0340FF7-58EB-41C6-9F5F-88174591C824}" type="parTrans" cxnId="{DD28F968-1052-4044-963A-914E69A7E481}">
      <dgm:prSet/>
      <dgm:spPr/>
      <dgm:t>
        <a:bodyPr/>
        <a:lstStyle/>
        <a:p>
          <a:endParaRPr lang="en-US"/>
        </a:p>
      </dgm:t>
    </dgm:pt>
    <dgm:pt modelId="{195019F0-A547-475E-96B0-7CA8ADDD0178}" type="sibTrans" cxnId="{DD28F968-1052-4044-963A-914E69A7E481}">
      <dgm:prSet/>
      <dgm:spPr/>
      <dgm:t>
        <a:bodyPr/>
        <a:lstStyle/>
        <a:p>
          <a:endParaRPr lang="en-US"/>
        </a:p>
      </dgm:t>
    </dgm:pt>
    <dgm:pt modelId="{60D3B3AB-7994-42B0-8D7C-72AFD8AB11E4}">
      <dgm:prSet/>
      <dgm:spPr/>
      <dgm:t>
        <a:bodyPr/>
        <a:lstStyle/>
        <a:p>
          <a:pPr>
            <a:lnSpc>
              <a:spcPct val="100000"/>
            </a:lnSpc>
            <a:defRPr cap="all"/>
          </a:pPr>
          <a:r>
            <a:rPr lang="en-US" dirty="0" err="1"/>
            <a:t>Colocaciones</a:t>
          </a:r>
          <a:r>
            <a:rPr lang="en-US" dirty="0"/>
            <a:t> </a:t>
          </a:r>
          <a:r>
            <a:rPr lang="en-US" dirty="0" err="1"/>
            <a:t>laborales</a:t>
          </a:r>
          <a:r>
            <a:rPr lang="en-US" dirty="0"/>
            <a:t> </a:t>
          </a:r>
          <a:r>
            <a:rPr lang="en-US" dirty="0" err="1"/>
            <a:t>remuneradas</a:t>
          </a:r>
          <a:endParaRPr lang="en-US" dirty="0"/>
        </a:p>
      </dgm:t>
    </dgm:pt>
    <dgm:pt modelId="{48F4D80B-E490-4431-91F9-E70A37DE80F8}" type="parTrans" cxnId="{0E2248F0-7989-447F-8C34-730BAE76CEC3}">
      <dgm:prSet/>
      <dgm:spPr/>
      <dgm:t>
        <a:bodyPr/>
        <a:lstStyle/>
        <a:p>
          <a:endParaRPr lang="en-US"/>
        </a:p>
      </dgm:t>
    </dgm:pt>
    <dgm:pt modelId="{02448223-EB6C-4CDF-BDF1-ADB4FF214AAE}" type="sibTrans" cxnId="{0E2248F0-7989-447F-8C34-730BAE76CEC3}">
      <dgm:prSet/>
      <dgm:spPr/>
      <dgm:t>
        <a:bodyPr/>
        <a:lstStyle/>
        <a:p>
          <a:endParaRPr lang="en-US"/>
        </a:p>
      </dgm:t>
    </dgm:pt>
    <dgm:pt modelId="{32FE99DD-6769-494A-BB4B-BCB2BFC2CF33}">
      <dgm:prSet/>
      <dgm:spPr/>
      <dgm:t>
        <a:bodyPr/>
        <a:lstStyle/>
        <a:p>
          <a:pPr>
            <a:lnSpc>
              <a:spcPct val="100000"/>
            </a:lnSpc>
            <a:defRPr cap="all"/>
          </a:pPr>
          <a:r>
            <a:rPr lang="en-US" dirty="0" err="1"/>
            <a:t>Orientación</a:t>
          </a:r>
          <a:r>
            <a:rPr lang="en-US" dirty="0"/>
            <a:t> </a:t>
          </a:r>
          <a:r>
            <a:rPr lang="en-US" dirty="0" err="1"/>
            <a:t>profesional</a:t>
          </a:r>
          <a:endParaRPr lang="en-US" dirty="0"/>
        </a:p>
      </dgm:t>
    </dgm:pt>
    <dgm:pt modelId="{A70FE804-3366-4679-BB6C-3640FFCCFE3F}" type="parTrans" cxnId="{AE5DAB71-0410-4BBA-8039-DD9E906B1E3F}">
      <dgm:prSet/>
      <dgm:spPr/>
      <dgm:t>
        <a:bodyPr/>
        <a:lstStyle/>
        <a:p>
          <a:endParaRPr lang="en-US"/>
        </a:p>
      </dgm:t>
    </dgm:pt>
    <dgm:pt modelId="{2AF6E41A-420D-4534-B80F-16B494DBBF4B}" type="sibTrans" cxnId="{AE5DAB71-0410-4BBA-8039-DD9E906B1E3F}">
      <dgm:prSet/>
      <dgm:spPr/>
      <dgm:t>
        <a:bodyPr/>
        <a:lstStyle/>
        <a:p>
          <a:endParaRPr lang="en-US"/>
        </a:p>
      </dgm:t>
    </dgm:pt>
    <dgm:pt modelId="{A6879C26-564B-404E-BDB9-16D2946162F9}" type="pres">
      <dgm:prSet presAssocID="{E68B558B-970A-4F27-9919-879CE23DC1E9}" presName="root" presStyleCnt="0">
        <dgm:presLayoutVars>
          <dgm:dir/>
          <dgm:resizeHandles val="exact"/>
        </dgm:presLayoutVars>
      </dgm:prSet>
      <dgm:spPr/>
    </dgm:pt>
    <dgm:pt modelId="{74483B6D-6D11-4310-9B66-CF126AA7CCDA}" type="pres">
      <dgm:prSet presAssocID="{77C73B4F-6180-49D0-9F90-74DD707A20C2}" presName="compNode" presStyleCnt="0"/>
      <dgm:spPr/>
    </dgm:pt>
    <dgm:pt modelId="{AB70DA81-BD39-40F2-B326-39647DC50D8C}" type="pres">
      <dgm:prSet presAssocID="{77C73B4F-6180-49D0-9F90-74DD707A20C2}" presName="iconBgRect" presStyleLbl="bgShp" presStyleIdx="0" presStyleCnt="5"/>
      <dgm:spPr/>
    </dgm:pt>
    <dgm:pt modelId="{7B5664DF-449D-459E-A2E0-9E1489803271}" type="pres">
      <dgm:prSet presAssocID="{77C73B4F-6180-49D0-9F90-74DD707A20C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seye"/>
        </a:ext>
      </dgm:extLst>
    </dgm:pt>
    <dgm:pt modelId="{CE1DFEE5-732D-4180-85E5-88975E3FEBCD}" type="pres">
      <dgm:prSet presAssocID="{77C73B4F-6180-49D0-9F90-74DD707A20C2}" presName="spaceRect" presStyleCnt="0"/>
      <dgm:spPr/>
    </dgm:pt>
    <dgm:pt modelId="{D191569F-FE0D-4175-9C09-36397A1DA85A}" type="pres">
      <dgm:prSet presAssocID="{77C73B4F-6180-49D0-9F90-74DD707A20C2}" presName="textRect" presStyleLbl="revTx" presStyleIdx="0" presStyleCnt="5">
        <dgm:presLayoutVars>
          <dgm:chMax val="1"/>
          <dgm:chPref val="1"/>
        </dgm:presLayoutVars>
      </dgm:prSet>
      <dgm:spPr/>
    </dgm:pt>
    <dgm:pt modelId="{04F5E437-A535-4C6D-A563-BC905F5040C3}" type="pres">
      <dgm:prSet presAssocID="{EC673623-3CB7-4FBF-B275-443636E65199}" presName="sibTrans" presStyleCnt="0"/>
      <dgm:spPr/>
    </dgm:pt>
    <dgm:pt modelId="{6AFEA8E0-EBB9-457C-9A58-AE46F03F7759}" type="pres">
      <dgm:prSet presAssocID="{37905280-CF65-42B8-AD9F-7176CC0ECFC4}" presName="compNode" presStyleCnt="0"/>
      <dgm:spPr/>
    </dgm:pt>
    <dgm:pt modelId="{AF2D97FB-4B29-470D-8ACB-357B4B31C5FE}" type="pres">
      <dgm:prSet presAssocID="{37905280-CF65-42B8-AD9F-7176CC0ECFC4}" presName="iconBgRect" presStyleLbl="bgShp" presStyleIdx="1" presStyleCnt="5"/>
      <dgm:spPr/>
    </dgm:pt>
    <dgm:pt modelId="{CF6897E5-DDB1-4846-93DD-AF0B58BB5B8F}" type="pres">
      <dgm:prSet presAssocID="{37905280-CF65-42B8-AD9F-7176CC0ECFC4}" presName="iconRect" presStyleLbl="node1" presStyleIdx="1" presStyleCnt="5"/>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lassroom with solid fill"/>
        </a:ext>
      </dgm:extLst>
    </dgm:pt>
    <dgm:pt modelId="{D71F1C24-D7C7-4AE6-A9E0-A28689D0B7AF}" type="pres">
      <dgm:prSet presAssocID="{37905280-CF65-42B8-AD9F-7176CC0ECFC4}" presName="spaceRect" presStyleCnt="0"/>
      <dgm:spPr/>
    </dgm:pt>
    <dgm:pt modelId="{9CDCEB8D-C6B2-4E9D-B767-0271F15A6CC8}" type="pres">
      <dgm:prSet presAssocID="{37905280-CF65-42B8-AD9F-7176CC0ECFC4}" presName="textRect" presStyleLbl="revTx" presStyleIdx="1" presStyleCnt="5" custLinFactNeighborX="5200" custLinFactNeighborY="-1857">
        <dgm:presLayoutVars>
          <dgm:chMax val="1"/>
          <dgm:chPref val="1"/>
        </dgm:presLayoutVars>
      </dgm:prSet>
      <dgm:spPr/>
    </dgm:pt>
    <dgm:pt modelId="{D4ABC52C-7F8B-4E74-91E6-DB7FE0C2D5C7}" type="pres">
      <dgm:prSet presAssocID="{86CE0775-5D91-4473-8E13-085D5D203E03}" presName="sibTrans" presStyleCnt="0"/>
      <dgm:spPr/>
    </dgm:pt>
    <dgm:pt modelId="{A5C53212-3829-4DD3-904F-729F09E7B367}" type="pres">
      <dgm:prSet presAssocID="{32FE99DD-6769-494A-BB4B-BCB2BFC2CF33}" presName="compNode" presStyleCnt="0"/>
      <dgm:spPr/>
    </dgm:pt>
    <dgm:pt modelId="{1D1ED357-AB27-48A2-9EAA-2B8BCC6F38EB}" type="pres">
      <dgm:prSet presAssocID="{32FE99DD-6769-494A-BB4B-BCB2BFC2CF33}" presName="iconBgRect" presStyleLbl="bgShp" presStyleIdx="2" presStyleCnt="5"/>
      <dgm:spPr/>
    </dgm:pt>
    <dgm:pt modelId="{4E19C08A-BC90-4F63-8FDE-2563D58211C1}" type="pres">
      <dgm:prSet presAssocID="{32FE99DD-6769-494A-BB4B-BCB2BFC2CF33}"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ompass outline"/>
        </a:ext>
      </dgm:extLst>
    </dgm:pt>
    <dgm:pt modelId="{4AAB8025-AA8A-4439-A589-5FF9FBDA86DE}" type="pres">
      <dgm:prSet presAssocID="{32FE99DD-6769-494A-BB4B-BCB2BFC2CF33}" presName="spaceRect" presStyleCnt="0"/>
      <dgm:spPr/>
    </dgm:pt>
    <dgm:pt modelId="{00CF5D25-6BB1-43E0-BA12-80D67007317A}" type="pres">
      <dgm:prSet presAssocID="{32FE99DD-6769-494A-BB4B-BCB2BFC2CF33}" presName="textRect" presStyleLbl="revTx" presStyleIdx="2" presStyleCnt="5">
        <dgm:presLayoutVars>
          <dgm:chMax val="1"/>
          <dgm:chPref val="1"/>
        </dgm:presLayoutVars>
      </dgm:prSet>
      <dgm:spPr/>
    </dgm:pt>
    <dgm:pt modelId="{414C6DEF-649E-4773-94D5-98FEAFD42285}" type="pres">
      <dgm:prSet presAssocID="{2AF6E41A-420D-4534-B80F-16B494DBBF4B}" presName="sibTrans" presStyleCnt="0"/>
      <dgm:spPr/>
    </dgm:pt>
    <dgm:pt modelId="{2C584A53-79A4-453C-8948-E9A92D7A85D5}" type="pres">
      <dgm:prSet presAssocID="{60D3B3AB-7994-42B0-8D7C-72AFD8AB11E4}" presName="compNode" presStyleCnt="0"/>
      <dgm:spPr/>
    </dgm:pt>
    <dgm:pt modelId="{E7A8AFF1-9ED4-4B2C-842A-2D572159C6A7}" type="pres">
      <dgm:prSet presAssocID="{60D3B3AB-7994-42B0-8D7C-72AFD8AB11E4}" presName="iconBgRect" presStyleLbl="bgShp" presStyleIdx="3" presStyleCnt="5" custLinFactNeighborY="47245"/>
      <dgm:spPr/>
    </dgm:pt>
    <dgm:pt modelId="{CAABD881-24D9-4C2F-AAC8-4E9FE1121FE8}" type="pres">
      <dgm:prSet presAssocID="{60D3B3AB-7994-42B0-8D7C-72AFD8AB11E4}" presName="iconRect" presStyleLbl="node1" presStyleIdx="3" presStyleCnt="5" custLinFactNeighborX="2780" custLinFactNeighborY="82342"/>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riefcase with solid fill"/>
        </a:ext>
      </dgm:extLst>
    </dgm:pt>
    <dgm:pt modelId="{042A6BEB-5393-4EF7-9483-7DE6F039B784}" type="pres">
      <dgm:prSet presAssocID="{60D3B3AB-7994-42B0-8D7C-72AFD8AB11E4}" presName="spaceRect" presStyleCnt="0"/>
      <dgm:spPr/>
    </dgm:pt>
    <dgm:pt modelId="{C171512D-8FA5-4E96-96C4-C1FAB1D5F771}" type="pres">
      <dgm:prSet presAssocID="{60D3B3AB-7994-42B0-8D7C-72AFD8AB11E4}" presName="textRect" presStyleLbl="revTx" presStyleIdx="3" presStyleCnt="5" custLinFactNeighborX="-233" custLinFactNeighborY="65580">
        <dgm:presLayoutVars>
          <dgm:chMax val="1"/>
          <dgm:chPref val="1"/>
        </dgm:presLayoutVars>
      </dgm:prSet>
      <dgm:spPr/>
    </dgm:pt>
    <dgm:pt modelId="{76AC0EB0-EC8F-4DAC-B68A-9BBB48423C0E}" type="pres">
      <dgm:prSet presAssocID="{02448223-EB6C-4CDF-BDF1-ADB4FF214AAE}" presName="sibTrans" presStyleCnt="0"/>
      <dgm:spPr/>
    </dgm:pt>
    <dgm:pt modelId="{4EE4A787-3334-476E-AE95-DA1631BD24D7}" type="pres">
      <dgm:prSet presAssocID="{47903AE6-48E8-4B24-9445-37E98C49054B}" presName="compNode" presStyleCnt="0"/>
      <dgm:spPr/>
    </dgm:pt>
    <dgm:pt modelId="{E455F40A-182D-4269-B6CC-2B4408414E3A}" type="pres">
      <dgm:prSet presAssocID="{47903AE6-48E8-4B24-9445-37E98C49054B}" presName="iconBgRect" presStyleLbl="bgShp" presStyleIdx="4" presStyleCnt="5" custLinFactNeighborY="47245"/>
      <dgm:spPr/>
    </dgm:pt>
    <dgm:pt modelId="{86BB6A70-1966-4A61-9BAA-650CF0AF4011}" type="pres">
      <dgm:prSet presAssocID="{47903AE6-48E8-4B24-9445-37E98C49054B}" presName="iconRect" presStyleLbl="node1" presStyleIdx="4" presStyleCnt="5" custLinFactNeighborY="82342"/>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eciduous tree"/>
        </a:ext>
      </dgm:extLst>
    </dgm:pt>
    <dgm:pt modelId="{CB0C8943-06FF-4260-BE74-06B64C5747D5}" type="pres">
      <dgm:prSet presAssocID="{47903AE6-48E8-4B24-9445-37E98C49054B}" presName="spaceRect" presStyleCnt="0"/>
      <dgm:spPr/>
    </dgm:pt>
    <dgm:pt modelId="{B4EEA256-4AA7-4F91-83D6-79E8B1A68CB0}" type="pres">
      <dgm:prSet presAssocID="{47903AE6-48E8-4B24-9445-37E98C49054B}" presName="textRect" presStyleLbl="revTx" presStyleIdx="4" presStyleCnt="5" custLinFactNeighborX="3892" custLinFactNeighborY="65580">
        <dgm:presLayoutVars>
          <dgm:chMax val="1"/>
          <dgm:chPref val="1"/>
        </dgm:presLayoutVars>
      </dgm:prSet>
      <dgm:spPr/>
    </dgm:pt>
  </dgm:ptLst>
  <dgm:cxnLst>
    <dgm:cxn modelId="{76561C20-B665-4182-A68B-F11F9F62A034}" type="presOf" srcId="{47903AE6-48E8-4B24-9445-37E98C49054B}" destId="{B4EEA256-4AA7-4F91-83D6-79E8B1A68CB0}" srcOrd="0" destOrd="0" presId="urn:microsoft.com/office/officeart/2018/5/layout/IconCircleLabelList"/>
    <dgm:cxn modelId="{DD40A420-7652-4CE5-AD0A-A8DE9FA6B1AD}" srcId="{E68B558B-970A-4F27-9919-879CE23DC1E9}" destId="{77C73B4F-6180-49D0-9F90-74DD707A20C2}" srcOrd="0" destOrd="0" parTransId="{33C66BA8-DB8A-48ED-BB8C-BE63BE4C295B}" sibTransId="{EC673623-3CB7-4FBF-B275-443636E65199}"/>
    <dgm:cxn modelId="{F0B44E23-769A-43B5-8B06-A95027CA56AC}" type="presOf" srcId="{E68B558B-970A-4F27-9919-879CE23DC1E9}" destId="{A6879C26-564B-404E-BDB9-16D2946162F9}" srcOrd="0" destOrd="0" presId="urn:microsoft.com/office/officeart/2018/5/layout/IconCircleLabelList"/>
    <dgm:cxn modelId="{2D621C29-E3B4-4499-B8DD-083CE6E4E71F}" type="presOf" srcId="{60D3B3AB-7994-42B0-8D7C-72AFD8AB11E4}" destId="{C171512D-8FA5-4E96-96C4-C1FAB1D5F771}" srcOrd="0" destOrd="0" presId="urn:microsoft.com/office/officeart/2018/5/layout/IconCircleLabelList"/>
    <dgm:cxn modelId="{FA1F894A-0728-4825-ACFF-6D4A1C872D5C}" srcId="{E68B558B-970A-4F27-9919-879CE23DC1E9}" destId="{37905280-CF65-42B8-AD9F-7176CC0ECFC4}" srcOrd="1" destOrd="0" parTransId="{1835C956-1A3F-4B73-85F3-BEAE087E367B}" sibTransId="{86CE0775-5D91-4473-8E13-085D5D203E03}"/>
    <dgm:cxn modelId="{DD28F968-1052-4044-963A-914E69A7E481}" srcId="{E68B558B-970A-4F27-9919-879CE23DC1E9}" destId="{47903AE6-48E8-4B24-9445-37E98C49054B}" srcOrd="4" destOrd="0" parTransId="{D0340FF7-58EB-41C6-9F5F-88174591C824}" sibTransId="{195019F0-A547-475E-96B0-7CA8ADDD0178}"/>
    <dgm:cxn modelId="{AE5DAB71-0410-4BBA-8039-DD9E906B1E3F}" srcId="{E68B558B-970A-4F27-9919-879CE23DC1E9}" destId="{32FE99DD-6769-494A-BB4B-BCB2BFC2CF33}" srcOrd="2" destOrd="0" parTransId="{A70FE804-3366-4679-BB6C-3640FFCCFE3F}" sibTransId="{2AF6E41A-420D-4534-B80F-16B494DBBF4B}"/>
    <dgm:cxn modelId="{0C1344C3-FE29-44E9-967F-05ED4790336A}" type="presOf" srcId="{37905280-CF65-42B8-AD9F-7176CC0ECFC4}" destId="{9CDCEB8D-C6B2-4E9D-B767-0271F15A6CC8}" srcOrd="0" destOrd="0" presId="urn:microsoft.com/office/officeart/2018/5/layout/IconCircleLabelList"/>
    <dgm:cxn modelId="{A090BECB-8FFD-476A-9FA5-B817E25082B5}" type="presOf" srcId="{77C73B4F-6180-49D0-9F90-74DD707A20C2}" destId="{D191569F-FE0D-4175-9C09-36397A1DA85A}" srcOrd="0" destOrd="0" presId="urn:microsoft.com/office/officeart/2018/5/layout/IconCircleLabelList"/>
    <dgm:cxn modelId="{0E2248F0-7989-447F-8C34-730BAE76CEC3}" srcId="{E68B558B-970A-4F27-9919-879CE23DC1E9}" destId="{60D3B3AB-7994-42B0-8D7C-72AFD8AB11E4}" srcOrd="3" destOrd="0" parTransId="{48F4D80B-E490-4431-91F9-E70A37DE80F8}" sibTransId="{02448223-EB6C-4CDF-BDF1-ADB4FF214AAE}"/>
    <dgm:cxn modelId="{EEEA5EF2-70DB-43E6-98B8-19A0C611E2CB}" type="presOf" srcId="{32FE99DD-6769-494A-BB4B-BCB2BFC2CF33}" destId="{00CF5D25-6BB1-43E0-BA12-80D67007317A}" srcOrd="0" destOrd="0" presId="urn:microsoft.com/office/officeart/2018/5/layout/IconCircleLabelList"/>
    <dgm:cxn modelId="{AEF203FF-69E5-4068-9D9C-B1D3EA273054}" type="presParOf" srcId="{A6879C26-564B-404E-BDB9-16D2946162F9}" destId="{74483B6D-6D11-4310-9B66-CF126AA7CCDA}" srcOrd="0" destOrd="0" presId="urn:microsoft.com/office/officeart/2018/5/layout/IconCircleLabelList"/>
    <dgm:cxn modelId="{0FEF296D-DF81-4E30-8B32-A1756011C9FE}" type="presParOf" srcId="{74483B6D-6D11-4310-9B66-CF126AA7CCDA}" destId="{AB70DA81-BD39-40F2-B326-39647DC50D8C}" srcOrd="0" destOrd="0" presId="urn:microsoft.com/office/officeart/2018/5/layout/IconCircleLabelList"/>
    <dgm:cxn modelId="{16779A32-EDC1-4F2D-B1B5-43B669901B11}" type="presParOf" srcId="{74483B6D-6D11-4310-9B66-CF126AA7CCDA}" destId="{7B5664DF-449D-459E-A2E0-9E1489803271}" srcOrd="1" destOrd="0" presId="urn:microsoft.com/office/officeart/2018/5/layout/IconCircleLabelList"/>
    <dgm:cxn modelId="{98CD50C6-984D-4BE3-9518-148BDD9BE04D}" type="presParOf" srcId="{74483B6D-6D11-4310-9B66-CF126AA7CCDA}" destId="{CE1DFEE5-732D-4180-85E5-88975E3FEBCD}" srcOrd="2" destOrd="0" presId="urn:microsoft.com/office/officeart/2018/5/layout/IconCircleLabelList"/>
    <dgm:cxn modelId="{B0445E0B-DFAD-4766-A22F-407CDBA6F056}" type="presParOf" srcId="{74483B6D-6D11-4310-9B66-CF126AA7CCDA}" destId="{D191569F-FE0D-4175-9C09-36397A1DA85A}" srcOrd="3" destOrd="0" presId="urn:microsoft.com/office/officeart/2018/5/layout/IconCircleLabelList"/>
    <dgm:cxn modelId="{967BF79D-176D-4C4F-ACDB-DC8262C43ADE}" type="presParOf" srcId="{A6879C26-564B-404E-BDB9-16D2946162F9}" destId="{04F5E437-A535-4C6D-A563-BC905F5040C3}" srcOrd="1" destOrd="0" presId="urn:microsoft.com/office/officeart/2018/5/layout/IconCircleLabelList"/>
    <dgm:cxn modelId="{D50BB22F-D45C-40C2-BC6D-D7EB2FAA46CF}" type="presParOf" srcId="{A6879C26-564B-404E-BDB9-16D2946162F9}" destId="{6AFEA8E0-EBB9-457C-9A58-AE46F03F7759}" srcOrd="2" destOrd="0" presId="urn:microsoft.com/office/officeart/2018/5/layout/IconCircleLabelList"/>
    <dgm:cxn modelId="{C8956A1E-F3D1-4D77-98F8-715F13F1FE30}" type="presParOf" srcId="{6AFEA8E0-EBB9-457C-9A58-AE46F03F7759}" destId="{AF2D97FB-4B29-470D-8ACB-357B4B31C5FE}" srcOrd="0" destOrd="0" presId="urn:microsoft.com/office/officeart/2018/5/layout/IconCircleLabelList"/>
    <dgm:cxn modelId="{494C65BB-6F17-45A4-A8B5-365B9251E9E4}" type="presParOf" srcId="{6AFEA8E0-EBB9-457C-9A58-AE46F03F7759}" destId="{CF6897E5-DDB1-4846-93DD-AF0B58BB5B8F}" srcOrd="1" destOrd="0" presId="urn:microsoft.com/office/officeart/2018/5/layout/IconCircleLabelList"/>
    <dgm:cxn modelId="{2A8E28E8-64B3-4F31-987D-F82AA389ADFD}" type="presParOf" srcId="{6AFEA8E0-EBB9-457C-9A58-AE46F03F7759}" destId="{D71F1C24-D7C7-4AE6-A9E0-A28689D0B7AF}" srcOrd="2" destOrd="0" presId="urn:microsoft.com/office/officeart/2018/5/layout/IconCircleLabelList"/>
    <dgm:cxn modelId="{28F5C2C0-CCE7-411C-84EC-8831921465BD}" type="presParOf" srcId="{6AFEA8E0-EBB9-457C-9A58-AE46F03F7759}" destId="{9CDCEB8D-C6B2-4E9D-B767-0271F15A6CC8}" srcOrd="3" destOrd="0" presId="urn:microsoft.com/office/officeart/2018/5/layout/IconCircleLabelList"/>
    <dgm:cxn modelId="{9A6CEEAA-A55A-448D-AF71-DA9E4759FF47}" type="presParOf" srcId="{A6879C26-564B-404E-BDB9-16D2946162F9}" destId="{D4ABC52C-7F8B-4E74-91E6-DB7FE0C2D5C7}" srcOrd="3" destOrd="0" presId="urn:microsoft.com/office/officeart/2018/5/layout/IconCircleLabelList"/>
    <dgm:cxn modelId="{B902C2A1-39F6-4143-AC41-5166303EBDFE}" type="presParOf" srcId="{A6879C26-564B-404E-BDB9-16D2946162F9}" destId="{A5C53212-3829-4DD3-904F-729F09E7B367}" srcOrd="4" destOrd="0" presId="urn:microsoft.com/office/officeart/2018/5/layout/IconCircleLabelList"/>
    <dgm:cxn modelId="{B59A7F8C-9164-4264-A7CE-806492B190D5}" type="presParOf" srcId="{A5C53212-3829-4DD3-904F-729F09E7B367}" destId="{1D1ED357-AB27-48A2-9EAA-2B8BCC6F38EB}" srcOrd="0" destOrd="0" presId="urn:microsoft.com/office/officeart/2018/5/layout/IconCircleLabelList"/>
    <dgm:cxn modelId="{E65321A7-A4B9-4AC7-8DB3-BC1F48AB3CFA}" type="presParOf" srcId="{A5C53212-3829-4DD3-904F-729F09E7B367}" destId="{4E19C08A-BC90-4F63-8FDE-2563D58211C1}" srcOrd="1" destOrd="0" presId="urn:microsoft.com/office/officeart/2018/5/layout/IconCircleLabelList"/>
    <dgm:cxn modelId="{85DC4A1F-1F15-4DA8-9ACB-7A2DAC57F7D6}" type="presParOf" srcId="{A5C53212-3829-4DD3-904F-729F09E7B367}" destId="{4AAB8025-AA8A-4439-A589-5FF9FBDA86DE}" srcOrd="2" destOrd="0" presId="urn:microsoft.com/office/officeart/2018/5/layout/IconCircleLabelList"/>
    <dgm:cxn modelId="{28F3B5DC-5514-4CC8-BFB5-C867367C55B4}" type="presParOf" srcId="{A5C53212-3829-4DD3-904F-729F09E7B367}" destId="{00CF5D25-6BB1-43E0-BA12-80D67007317A}" srcOrd="3" destOrd="0" presId="urn:microsoft.com/office/officeart/2018/5/layout/IconCircleLabelList"/>
    <dgm:cxn modelId="{06B17959-F1F4-4767-8F5E-C56D21E1FFB9}" type="presParOf" srcId="{A6879C26-564B-404E-BDB9-16D2946162F9}" destId="{414C6DEF-649E-4773-94D5-98FEAFD42285}" srcOrd="5" destOrd="0" presId="urn:microsoft.com/office/officeart/2018/5/layout/IconCircleLabelList"/>
    <dgm:cxn modelId="{508CF137-0B95-4ADB-8A72-E58B41CCE592}" type="presParOf" srcId="{A6879C26-564B-404E-BDB9-16D2946162F9}" destId="{2C584A53-79A4-453C-8948-E9A92D7A85D5}" srcOrd="6" destOrd="0" presId="urn:microsoft.com/office/officeart/2018/5/layout/IconCircleLabelList"/>
    <dgm:cxn modelId="{9FB4DAFC-DD72-422D-89EA-0A654B821629}" type="presParOf" srcId="{2C584A53-79A4-453C-8948-E9A92D7A85D5}" destId="{E7A8AFF1-9ED4-4B2C-842A-2D572159C6A7}" srcOrd="0" destOrd="0" presId="urn:microsoft.com/office/officeart/2018/5/layout/IconCircleLabelList"/>
    <dgm:cxn modelId="{20D035A8-06C5-4D7C-8D97-BDC14510D97B}" type="presParOf" srcId="{2C584A53-79A4-453C-8948-E9A92D7A85D5}" destId="{CAABD881-24D9-4C2F-AAC8-4E9FE1121FE8}" srcOrd="1" destOrd="0" presId="urn:microsoft.com/office/officeart/2018/5/layout/IconCircleLabelList"/>
    <dgm:cxn modelId="{C24BA85F-2E4D-4740-A476-C8EE572614BE}" type="presParOf" srcId="{2C584A53-79A4-453C-8948-E9A92D7A85D5}" destId="{042A6BEB-5393-4EF7-9483-7DE6F039B784}" srcOrd="2" destOrd="0" presId="urn:microsoft.com/office/officeart/2018/5/layout/IconCircleLabelList"/>
    <dgm:cxn modelId="{CE46B555-F395-4784-A2D6-3BF83D69A509}" type="presParOf" srcId="{2C584A53-79A4-453C-8948-E9A92D7A85D5}" destId="{C171512D-8FA5-4E96-96C4-C1FAB1D5F771}" srcOrd="3" destOrd="0" presId="urn:microsoft.com/office/officeart/2018/5/layout/IconCircleLabelList"/>
    <dgm:cxn modelId="{D0169C7F-6AC6-42F1-A5CB-BF970E02B293}" type="presParOf" srcId="{A6879C26-564B-404E-BDB9-16D2946162F9}" destId="{76AC0EB0-EC8F-4DAC-B68A-9BBB48423C0E}" srcOrd="7" destOrd="0" presId="urn:microsoft.com/office/officeart/2018/5/layout/IconCircleLabelList"/>
    <dgm:cxn modelId="{8F66A7D6-F21A-4F50-B72E-FB78AF067971}" type="presParOf" srcId="{A6879C26-564B-404E-BDB9-16D2946162F9}" destId="{4EE4A787-3334-476E-AE95-DA1631BD24D7}" srcOrd="8" destOrd="0" presId="urn:microsoft.com/office/officeart/2018/5/layout/IconCircleLabelList"/>
    <dgm:cxn modelId="{DC4899EB-F0D0-4343-B3B1-2CF303324B4D}" type="presParOf" srcId="{4EE4A787-3334-476E-AE95-DA1631BD24D7}" destId="{E455F40A-182D-4269-B6CC-2B4408414E3A}" srcOrd="0" destOrd="0" presId="urn:microsoft.com/office/officeart/2018/5/layout/IconCircleLabelList"/>
    <dgm:cxn modelId="{C69A9DC3-7A2C-4BA2-9ABB-15FA4AB64868}" type="presParOf" srcId="{4EE4A787-3334-476E-AE95-DA1631BD24D7}" destId="{86BB6A70-1966-4A61-9BAA-650CF0AF4011}" srcOrd="1" destOrd="0" presId="urn:microsoft.com/office/officeart/2018/5/layout/IconCircleLabelList"/>
    <dgm:cxn modelId="{B390B82E-9FD2-47E5-83C1-945D8F467085}" type="presParOf" srcId="{4EE4A787-3334-476E-AE95-DA1631BD24D7}" destId="{CB0C8943-06FF-4260-BE74-06B64C5747D5}" srcOrd="2" destOrd="0" presId="urn:microsoft.com/office/officeart/2018/5/layout/IconCircleLabelList"/>
    <dgm:cxn modelId="{9E7B48CC-3FF4-4F04-A5FA-143ED8C424CF}" type="presParOf" srcId="{4EE4A787-3334-476E-AE95-DA1631BD24D7}" destId="{B4EEA256-4AA7-4F91-83D6-79E8B1A68CB0}"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0E7017C-35F8-49AA-92B6-96A3AC221E4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FD88BC9-953A-4A32-B644-356612C220D7}">
      <dgm:prSet/>
      <dgm:spPr/>
      <dgm:t>
        <a:bodyPr/>
        <a:lstStyle/>
        <a:p>
          <a:pPr>
            <a:lnSpc>
              <a:spcPct val="100000"/>
            </a:lnSpc>
          </a:pPr>
          <a:r>
            <a:rPr lang="en-US" dirty="0" err="1"/>
            <a:t>Modernización</a:t>
          </a:r>
          <a:r>
            <a:rPr lang="en-US" dirty="0"/>
            <a:t> del </a:t>
          </a:r>
          <a:r>
            <a:rPr lang="en-US" dirty="0" err="1"/>
            <a:t>sistema</a:t>
          </a:r>
          <a:r>
            <a:rPr lang="en-US" dirty="0"/>
            <a:t> de </a:t>
          </a:r>
          <a:r>
            <a:rPr lang="en-US"/>
            <a:t>aprendizaje</a:t>
          </a:r>
          <a:endParaRPr lang="en-US" dirty="0"/>
        </a:p>
      </dgm:t>
    </dgm:pt>
    <dgm:pt modelId="{D4CD718A-A989-40E3-AADD-CB17E218FF9F}" type="parTrans" cxnId="{28D4E0A1-1C38-4113-8A02-AC5440FC90EB}">
      <dgm:prSet/>
      <dgm:spPr/>
      <dgm:t>
        <a:bodyPr/>
        <a:lstStyle/>
        <a:p>
          <a:endParaRPr lang="en-US"/>
        </a:p>
      </dgm:t>
    </dgm:pt>
    <dgm:pt modelId="{F7D3EF44-1E59-4B11-8323-6F37B22F6E81}" type="sibTrans" cxnId="{28D4E0A1-1C38-4113-8A02-AC5440FC90EB}">
      <dgm:prSet/>
      <dgm:spPr/>
      <dgm:t>
        <a:bodyPr/>
        <a:lstStyle/>
        <a:p>
          <a:endParaRPr lang="en-US"/>
        </a:p>
      </dgm:t>
    </dgm:pt>
    <dgm:pt modelId="{F269DF54-B4D8-40EC-A2A3-AF02ED944BC3}">
      <dgm:prSet/>
      <dgm:spPr/>
      <dgm:t>
        <a:bodyPr/>
        <a:lstStyle/>
        <a:p>
          <a:pPr>
            <a:lnSpc>
              <a:spcPct val="100000"/>
            </a:lnSpc>
          </a:pPr>
          <a:r>
            <a:rPr lang="en-US" dirty="0" err="1"/>
            <a:t>Educación</a:t>
          </a:r>
          <a:r>
            <a:rPr lang="en-US" dirty="0"/>
            <a:t> y </a:t>
          </a:r>
          <a:r>
            <a:rPr lang="en-US" dirty="0" err="1"/>
            <a:t>formación</a:t>
          </a:r>
          <a:r>
            <a:rPr lang="en-US" dirty="0"/>
            <a:t> </a:t>
          </a:r>
          <a:r>
            <a:rPr lang="en-US" dirty="0" err="1"/>
            <a:t>basadas</a:t>
          </a:r>
          <a:r>
            <a:rPr lang="en-US" dirty="0"/>
            <a:t> </a:t>
          </a:r>
          <a:r>
            <a:rPr lang="en-US" dirty="0" err="1"/>
            <a:t>en</a:t>
          </a:r>
          <a:r>
            <a:rPr lang="en-US" dirty="0"/>
            <a:t> </a:t>
          </a:r>
          <a:r>
            <a:rPr lang="en-US" dirty="0" err="1"/>
            <a:t>competencias</a:t>
          </a:r>
          <a:r>
            <a:rPr lang="en-US" dirty="0"/>
            <a:t> y </a:t>
          </a:r>
          <a:r>
            <a:rPr lang="en-US" dirty="0" err="1"/>
            <a:t>orientadas</a:t>
          </a:r>
          <a:r>
            <a:rPr lang="en-US" dirty="0"/>
            <a:t> a la </a:t>
          </a:r>
          <a:r>
            <a:rPr lang="en-US" dirty="0" err="1"/>
            <a:t>demanda</a:t>
          </a:r>
          <a:endParaRPr lang="en-US" dirty="0"/>
        </a:p>
      </dgm:t>
    </dgm:pt>
    <dgm:pt modelId="{91FBA161-5EE8-424F-BFF9-AAEE3D82FE06}" type="parTrans" cxnId="{DFB844E6-AFA6-466E-A067-2D6CE87388B7}">
      <dgm:prSet/>
      <dgm:spPr/>
      <dgm:t>
        <a:bodyPr/>
        <a:lstStyle/>
        <a:p>
          <a:endParaRPr lang="en-US"/>
        </a:p>
      </dgm:t>
    </dgm:pt>
    <dgm:pt modelId="{246CDC77-065B-4E95-99B4-F897C123E73E}" type="sibTrans" cxnId="{DFB844E6-AFA6-466E-A067-2D6CE87388B7}">
      <dgm:prSet/>
      <dgm:spPr/>
      <dgm:t>
        <a:bodyPr/>
        <a:lstStyle/>
        <a:p>
          <a:endParaRPr lang="en-US"/>
        </a:p>
      </dgm:t>
    </dgm:pt>
    <dgm:pt modelId="{C1E7E42D-FF64-4C46-957A-69FF9C180C40}">
      <dgm:prSet/>
      <dgm:spPr/>
      <dgm:t>
        <a:bodyPr/>
        <a:lstStyle/>
        <a:p>
          <a:pPr>
            <a:lnSpc>
              <a:spcPct val="100000"/>
            </a:lnSpc>
          </a:pPr>
          <a:r>
            <a:rPr lang="en-US" dirty="0"/>
            <a:t>Desarrollo de </a:t>
          </a:r>
          <a:r>
            <a:rPr lang="en-US" dirty="0" err="1"/>
            <a:t>competencias</a:t>
          </a:r>
          <a:r>
            <a:rPr lang="en-US" dirty="0"/>
            <a:t> </a:t>
          </a:r>
          <a:r>
            <a:rPr lang="en-US" dirty="0" err="1"/>
            <a:t>verdes</a:t>
          </a:r>
          <a:r>
            <a:rPr lang="en-US" dirty="0"/>
            <a:t> y </a:t>
          </a:r>
          <a:r>
            <a:rPr lang="en-US" dirty="0" err="1"/>
            <a:t>azules</a:t>
          </a:r>
          <a:endParaRPr lang="en-US" dirty="0"/>
        </a:p>
      </dgm:t>
    </dgm:pt>
    <dgm:pt modelId="{57B6BE23-A951-4C23-8D67-53B09A268096}" type="parTrans" cxnId="{C9B52F70-A375-4D64-A5E1-DEA46B93A969}">
      <dgm:prSet/>
      <dgm:spPr/>
      <dgm:t>
        <a:bodyPr/>
        <a:lstStyle/>
        <a:p>
          <a:endParaRPr lang="en-US"/>
        </a:p>
      </dgm:t>
    </dgm:pt>
    <dgm:pt modelId="{96EB6AD8-B95A-48ED-9321-12B12EC769C3}" type="sibTrans" cxnId="{C9B52F70-A375-4D64-A5E1-DEA46B93A969}">
      <dgm:prSet/>
      <dgm:spPr/>
      <dgm:t>
        <a:bodyPr/>
        <a:lstStyle/>
        <a:p>
          <a:endParaRPr lang="en-US"/>
        </a:p>
      </dgm:t>
    </dgm:pt>
    <dgm:pt modelId="{1E62026D-3D10-4338-BB1E-08AE2711F12F}">
      <dgm:prSet/>
      <dgm:spPr/>
      <dgm:t>
        <a:bodyPr/>
        <a:lstStyle/>
        <a:p>
          <a:pPr>
            <a:lnSpc>
              <a:spcPct val="100000"/>
            </a:lnSpc>
          </a:pPr>
          <a:r>
            <a:rPr lang="en-US" dirty="0" err="1"/>
            <a:t>Fortalecimiento</a:t>
          </a:r>
          <a:r>
            <a:rPr lang="en-US" dirty="0"/>
            <a:t> de la </a:t>
          </a:r>
          <a:r>
            <a:rPr lang="en-US" dirty="0" err="1"/>
            <a:t>educación</a:t>
          </a:r>
          <a:r>
            <a:rPr lang="en-US" dirty="0"/>
            <a:t> continua para </a:t>
          </a:r>
          <a:r>
            <a:rPr lang="en-US" dirty="0" err="1"/>
            <a:t>facilitar</a:t>
          </a:r>
          <a:r>
            <a:rPr lang="en-US" dirty="0"/>
            <a:t> la </a:t>
          </a:r>
          <a:r>
            <a:rPr lang="en-US" dirty="0" err="1"/>
            <a:t>recapacitación</a:t>
          </a:r>
          <a:r>
            <a:rPr lang="en-US" dirty="0"/>
            <a:t> flexible y </a:t>
          </a:r>
          <a:r>
            <a:rPr lang="en-US" dirty="0" err="1"/>
            <a:t>el</a:t>
          </a:r>
          <a:r>
            <a:rPr lang="en-US" dirty="0"/>
            <a:t> </a:t>
          </a:r>
          <a:r>
            <a:rPr lang="en-US" dirty="0" err="1"/>
            <a:t>perfeccionamiento</a:t>
          </a:r>
          <a:r>
            <a:rPr lang="en-US" dirty="0"/>
            <a:t> de </a:t>
          </a:r>
          <a:r>
            <a:rPr lang="en-US" dirty="0" err="1"/>
            <a:t>habilidades</a:t>
          </a:r>
          <a:endParaRPr lang="en-US" dirty="0"/>
        </a:p>
      </dgm:t>
    </dgm:pt>
    <dgm:pt modelId="{33654EE4-0AFC-4686-84A1-FE23C6FD4D00}" type="parTrans" cxnId="{B3A9E7E0-A4C6-4C86-9434-E7A46137503A}">
      <dgm:prSet/>
      <dgm:spPr/>
      <dgm:t>
        <a:bodyPr/>
        <a:lstStyle/>
        <a:p>
          <a:endParaRPr lang="en-US"/>
        </a:p>
      </dgm:t>
    </dgm:pt>
    <dgm:pt modelId="{51699269-3AFF-4077-8B54-B17DF08E6976}" type="sibTrans" cxnId="{B3A9E7E0-A4C6-4C86-9434-E7A46137503A}">
      <dgm:prSet/>
      <dgm:spPr/>
      <dgm:t>
        <a:bodyPr/>
        <a:lstStyle/>
        <a:p>
          <a:endParaRPr lang="en-US"/>
        </a:p>
      </dgm:t>
    </dgm:pt>
    <dgm:pt modelId="{F25D58FB-A059-4F87-8DA1-657246367A4B}">
      <dgm:prSet/>
      <dgm:spPr/>
      <dgm:t>
        <a:bodyPr/>
        <a:lstStyle/>
        <a:p>
          <a:pPr>
            <a:lnSpc>
              <a:spcPct val="100000"/>
            </a:lnSpc>
          </a:pPr>
          <a:r>
            <a:rPr lang="en-US"/>
            <a:t>Consejos Sectoriales de Competencias</a:t>
          </a:r>
          <a:endParaRPr lang="en-US" dirty="0"/>
        </a:p>
      </dgm:t>
    </dgm:pt>
    <dgm:pt modelId="{FB7135B9-3443-4863-8D25-4584872E0D91}" type="sibTrans" cxnId="{8D1C6513-9576-4F96-9FCE-4FFDEFD1A404}">
      <dgm:prSet/>
      <dgm:spPr/>
      <dgm:t>
        <a:bodyPr/>
        <a:lstStyle/>
        <a:p>
          <a:endParaRPr lang="en-US"/>
        </a:p>
      </dgm:t>
    </dgm:pt>
    <dgm:pt modelId="{02C41D88-2C3C-48C9-A43D-1185040C18DE}" type="parTrans" cxnId="{8D1C6513-9576-4F96-9FCE-4FFDEFD1A404}">
      <dgm:prSet/>
      <dgm:spPr/>
      <dgm:t>
        <a:bodyPr/>
        <a:lstStyle/>
        <a:p>
          <a:endParaRPr lang="en-US"/>
        </a:p>
      </dgm:t>
    </dgm:pt>
    <dgm:pt modelId="{901BD9FF-7AF6-4F4A-A4AA-602A04051B99}" type="pres">
      <dgm:prSet presAssocID="{00E7017C-35F8-49AA-92B6-96A3AC221E40}" presName="root" presStyleCnt="0">
        <dgm:presLayoutVars>
          <dgm:dir/>
          <dgm:resizeHandles val="exact"/>
        </dgm:presLayoutVars>
      </dgm:prSet>
      <dgm:spPr/>
    </dgm:pt>
    <dgm:pt modelId="{750C4F21-5838-4F7F-97A1-D0203F8DB484}" type="pres">
      <dgm:prSet presAssocID="{EFD88BC9-953A-4A32-B644-356612C220D7}" presName="compNode" presStyleCnt="0"/>
      <dgm:spPr/>
    </dgm:pt>
    <dgm:pt modelId="{EF191A00-8B80-49CB-B735-BE16DABE0597}" type="pres">
      <dgm:prSet presAssocID="{EFD88BC9-953A-4A32-B644-356612C220D7}" presName="bgRect" presStyleLbl="bgShp" presStyleIdx="0" presStyleCnt="5"/>
      <dgm:spPr/>
    </dgm:pt>
    <dgm:pt modelId="{9B1BBE86-8E81-412C-8833-281DC768C13C}" type="pres">
      <dgm:prSet presAssocID="{EFD88BC9-953A-4A32-B644-356612C220D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391F570E-664C-4386-AB3A-F22D0D0213C7}" type="pres">
      <dgm:prSet presAssocID="{EFD88BC9-953A-4A32-B644-356612C220D7}" presName="spaceRect" presStyleCnt="0"/>
      <dgm:spPr/>
    </dgm:pt>
    <dgm:pt modelId="{33DDC197-10E0-4455-A8D0-065917ACEAD3}" type="pres">
      <dgm:prSet presAssocID="{EFD88BC9-953A-4A32-B644-356612C220D7}" presName="parTx" presStyleLbl="revTx" presStyleIdx="0" presStyleCnt="5">
        <dgm:presLayoutVars>
          <dgm:chMax val="0"/>
          <dgm:chPref val="0"/>
        </dgm:presLayoutVars>
      </dgm:prSet>
      <dgm:spPr/>
    </dgm:pt>
    <dgm:pt modelId="{93158AB3-A55F-4EFC-B677-B6CE12DFA026}" type="pres">
      <dgm:prSet presAssocID="{F7D3EF44-1E59-4B11-8323-6F37B22F6E81}" presName="sibTrans" presStyleCnt="0"/>
      <dgm:spPr/>
    </dgm:pt>
    <dgm:pt modelId="{42C94785-B7CA-4775-9DDD-9F13DFF9F71E}" type="pres">
      <dgm:prSet presAssocID="{F25D58FB-A059-4F87-8DA1-657246367A4B}" presName="compNode" presStyleCnt="0"/>
      <dgm:spPr/>
    </dgm:pt>
    <dgm:pt modelId="{7FA12530-E475-4944-BAD6-9C8B508FAAE4}" type="pres">
      <dgm:prSet presAssocID="{F25D58FB-A059-4F87-8DA1-657246367A4B}" presName="bgRect" presStyleLbl="bgShp" presStyleIdx="1" presStyleCnt="5"/>
      <dgm:spPr/>
    </dgm:pt>
    <dgm:pt modelId="{483E6627-A982-461A-A465-69A297788069}" type="pres">
      <dgm:prSet presAssocID="{F25D58FB-A059-4F87-8DA1-657246367A4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DCD31BF1-318C-479F-9AC4-EAB1346E8B4D}" type="pres">
      <dgm:prSet presAssocID="{F25D58FB-A059-4F87-8DA1-657246367A4B}" presName="spaceRect" presStyleCnt="0"/>
      <dgm:spPr/>
    </dgm:pt>
    <dgm:pt modelId="{6BA1A657-706D-4578-8376-206F8762ADBB}" type="pres">
      <dgm:prSet presAssocID="{F25D58FB-A059-4F87-8DA1-657246367A4B}" presName="parTx" presStyleLbl="revTx" presStyleIdx="1" presStyleCnt="5">
        <dgm:presLayoutVars>
          <dgm:chMax val="0"/>
          <dgm:chPref val="0"/>
        </dgm:presLayoutVars>
      </dgm:prSet>
      <dgm:spPr/>
    </dgm:pt>
    <dgm:pt modelId="{13CA85BA-FA83-4210-A6CD-6943B32E6B63}" type="pres">
      <dgm:prSet presAssocID="{FB7135B9-3443-4863-8D25-4584872E0D91}" presName="sibTrans" presStyleCnt="0"/>
      <dgm:spPr/>
    </dgm:pt>
    <dgm:pt modelId="{F81AA7F3-6056-4DCC-82C6-9A61C2A238A6}" type="pres">
      <dgm:prSet presAssocID="{F269DF54-B4D8-40EC-A2A3-AF02ED944BC3}" presName="compNode" presStyleCnt="0"/>
      <dgm:spPr/>
    </dgm:pt>
    <dgm:pt modelId="{C0CFF1DA-2CAD-4665-8FD3-0177249C23C6}" type="pres">
      <dgm:prSet presAssocID="{F269DF54-B4D8-40EC-A2A3-AF02ED944BC3}" presName="bgRect" presStyleLbl="bgShp" presStyleIdx="2" presStyleCnt="5"/>
      <dgm:spPr/>
    </dgm:pt>
    <dgm:pt modelId="{4BE0F76B-D706-42CE-97BA-3589E70DACB5}" type="pres">
      <dgm:prSet presAssocID="{F269DF54-B4D8-40EC-A2A3-AF02ED944BC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uge"/>
        </a:ext>
      </dgm:extLst>
    </dgm:pt>
    <dgm:pt modelId="{3AEC8C04-110C-40A1-98C5-E402F3622EEA}" type="pres">
      <dgm:prSet presAssocID="{F269DF54-B4D8-40EC-A2A3-AF02ED944BC3}" presName="spaceRect" presStyleCnt="0"/>
      <dgm:spPr/>
    </dgm:pt>
    <dgm:pt modelId="{5DB38D9E-D5A4-4BB3-8D9E-6E9D1849531D}" type="pres">
      <dgm:prSet presAssocID="{F269DF54-B4D8-40EC-A2A3-AF02ED944BC3}" presName="parTx" presStyleLbl="revTx" presStyleIdx="2" presStyleCnt="5">
        <dgm:presLayoutVars>
          <dgm:chMax val="0"/>
          <dgm:chPref val="0"/>
        </dgm:presLayoutVars>
      </dgm:prSet>
      <dgm:spPr/>
    </dgm:pt>
    <dgm:pt modelId="{C14AC8FE-E4C9-4805-93A8-D697F3C0FDC6}" type="pres">
      <dgm:prSet presAssocID="{246CDC77-065B-4E95-99B4-F897C123E73E}" presName="sibTrans" presStyleCnt="0"/>
      <dgm:spPr/>
    </dgm:pt>
    <dgm:pt modelId="{7A2041B3-65F9-4A03-86A6-C5B302545D11}" type="pres">
      <dgm:prSet presAssocID="{1E62026D-3D10-4338-BB1E-08AE2711F12F}" presName="compNode" presStyleCnt="0"/>
      <dgm:spPr/>
    </dgm:pt>
    <dgm:pt modelId="{1CBAB729-BDFA-41F7-8B09-B13EB7C45531}" type="pres">
      <dgm:prSet presAssocID="{1E62026D-3D10-4338-BB1E-08AE2711F12F}" presName="bgRect" presStyleLbl="bgShp" presStyleIdx="3" presStyleCnt="5"/>
      <dgm:spPr/>
    </dgm:pt>
    <dgm:pt modelId="{6E5417B2-D3B2-416F-9F8D-8E47D48CF07D}" type="pres">
      <dgm:prSet presAssocID="{1E62026D-3D10-4338-BB1E-08AE2711F12F}"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dgm:spPr>
      <dgm:extLst>
        <a:ext uri="{E40237B7-FDA0-4F09-8148-C483321AD2D9}">
          <dgm14:cNvPr xmlns:dgm14="http://schemas.microsoft.com/office/drawing/2010/diagram" id="0" name="" descr="Classroom outline"/>
        </a:ext>
      </dgm:extLst>
    </dgm:pt>
    <dgm:pt modelId="{FB7D544F-D5B2-4B13-9036-46114543B5E9}" type="pres">
      <dgm:prSet presAssocID="{1E62026D-3D10-4338-BB1E-08AE2711F12F}" presName="spaceRect" presStyleCnt="0"/>
      <dgm:spPr/>
    </dgm:pt>
    <dgm:pt modelId="{EE9F7901-6D7E-40D4-8E2C-015D39BE2330}" type="pres">
      <dgm:prSet presAssocID="{1E62026D-3D10-4338-BB1E-08AE2711F12F}" presName="parTx" presStyleLbl="revTx" presStyleIdx="3" presStyleCnt="5">
        <dgm:presLayoutVars>
          <dgm:chMax val="0"/>
          <dgm:chPref val="0"/>
        </dgm:presLayoutVars>
      </dgm:prSet>
      <dgm:spPr/>
    </dgm:pt>
    <dgm:pt modelId="{06D95664-4A3C-40B5-A09C-929B0BD39418}" type="pres">
      <dgm:prSet presAssocID="{51699269-3AFF-4077-8B54-B17DF08E6976}" presName="sibTrans" presStyleCnt="0"/>
      <dgm:spPr/>
    </dgm:pt>
    <dgm:pt modelId="{7EFDEC0D-61DC-48B8-B07D-28AF31585CD7}" type="pres">
      <dgm:prSet presAssocID="{C1E7E42D-FF64-4C46-957A-69FF9C180C40}" presName="compNode" presStyleCnt="0"/>
      <dgm:spPr/>
    </dgm:pt>
    <dgm:pt modelId="{BE5A6C55-A7DD-4376-AF21-42ED9CF3B6D9}" type="pres">
      <dgm:prSet presAssocID="{C1E7E42D-FF64-4C46-957A-69FF9C180C40}" presName="bgRect" presStyleLbl="bgShp" presStyleIdx="4" presStyleCnt="5" custLinFactNeighborX="-7073" custLinFactNeighborY="10734"/>
      <dgm:spPr/>
    </dgm:pt>
    <dgm:pt modelId="{A18CC905-2485-4C0E-B580-06B221C5845F}" type="pres">
      <dgm:prSet presAssocID="{C1E7E42D-FF64-4C46-957A-69FF9C180C40}" presName="iconRect" presStyleLbl="nod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9050"/>
      </dgm:spPr>
      <dgm:extLst>
        <a:ext uri="{E40237B7-FDA0-4F09-8148-C483321AD2D9}">
          <dgm14:cNvPr xmlns:dgm14="http://schemas.microsoft.com/office/drawing/2010/diagram" id="0" name="" descr="Earth globe: Americas with solid fill"/>
        </a:ext>
      </dgm:extLst>
    </dgm:pt>
    <dgm:pt modelId="{8A5223D8-C04F-4477-8C24-9D30C32AED1B}" type="pres">
      <dgm:prSet presAssocID="{C1E7E42D-FF64-4C46-957A-69FF9C180C40}" presName="spaceRect" presStyleCnt="0"/>
      <dgm:spPr/>
    </dgm:pt>
    <dgm:pt modelId="{125B6EBE-30D4-479C-A438-77F1FE732896}" type="pres">
      <dgm:prSet presAssocID="{C1E7E42D-FF64-4C46-957A-69FF9C180C40}" presName="parTx" presStyleLbl="revTx" presStyleIdx="4" presStyleCnt="5">
        <dgm:presLayoutVars>
          <dgm:chMax val="0"/>
          <dgm:chPref val="0"/>
        </dgm:presLayoutVars>
      </dgm:prSet>
      <dgm:spPr/>
    </dgm:pt>
  </dgm:ptLst>
  <dgm:cxnLst>
    <dgm:cxn modelId="{D0E3F20E-14DD-48AC-A2E0-8526A46A4CF9}" type="presOf" srcId="{F25D58FB-A059-4F87-8DA1-657246367A4B}" destId="{6BA1A657-706D-4578-8376-206F8762ADBB}" srcOrd="0" destOrd="0" presId="urn:microsoft.com/office/officeart/2018/2/layout/IconVerticalSolidList"/>
    <dgm:cxn modelId="{8D1C6513-9576-4F96-9FCE-4FFDEFD1A404}" srcId="{00E7017C-35F8-49AA-92B6-96A3AC221E40}" destId="{F25D58FB-A059-4F87-8DA1-657246367A4B}" srcOrd="1" destOrd="0" parTransId="{02C41D88-2C3C-48C9-A43D-1185040C18DE}" sibTransId="{FB7135B9-3443-4863-8D25-4584872E0D91}"/>
    <dgm:cxn modelId="{8C50DD4A-4718-4EC6-95E2-546D1C120D07}" type="presOf" srcId="{F269DF54-B4D8-40EC-A2A3-AF02ED944BC3}" destId="{5DB38D9E-D5A4-4BB3-8D9E-6E9D1849531D}" srcOrd="0" destOrd="0" presId="urn:microsoft.com/office/officeart/2018/2/layout/IconVerticalSolidList"/>
    <dgm:cxn modelId="{C9B52F70-A375-4D64-A5E1-DEA46B93A969}" srcId="{00E7017C-35F8-49AA-92B6-96A3AC221E40}" destId="{C1E7E42D-FF64-4C46-957A-69FF9C180C40}" srcOrd="4" destOrd="0" parTransId="{57B6BE23-A951-4C23-8D67-53B09A268096}" sibTransId="{96EB6AD8-B95A-48ED-9321-12B12EC769C3}"/>
    <dgm:cxn modelId="{52753775-7D06-4501-ABE7-9BE43E335B1F}" type="presOf" srcId="{1E62026D-3D10-4338-BB1E-08AE2711F12F}" destId="{EE9F7901-6D7E-40D4-8E2C-015D39BE2330}" srcOrd="0" destOrd="0" presId="urn:microsoft.com/office/officeart/2018/2/layout/IconVerticalSolidList"/>
    <dgm:cxn modelId="{3E03DA79-8FEA-47CC-9C0D-0BB31F745D91}" type="presOf" srcId="{C1E7E42D-FF64-4C46-957A-69FF9C180C40}" destId="{125B6EBE-30D4-479C-A438-77F1FE732896}" srcOrd="0" destOrd="0" presId="urn:microsoft.com/office/officeart/2018/2/layout/IconVerticalSolidList"/>
    <dgm:cxn modelId="{18E9087A-022E-4C44-B045-17D4534E968D}" type="presOf" srcId="{EFD88BC9-953A-4A32-B644-356612C220D7}" destId="{33DDC197-10E0-4455-A8D0-065917ACEAD3}" srcOrd="0" destOrd="0" presId="urn:microsoft.com/office/officeart/2018/2/layout/IconVerticalSolidList"/>
    <dgm:cxn modelId="{28D4E0A1-1C38-4113-8A02-AC5440FC90EB}" srcId="{00E7017C-35F8-49AA-92B6-96A3AC221E40}" destId="{EFD88BC9-953A-4A32-B644-356612C220D7}" srcOrd="0" destOrd="0" parTransId="{D4CD718A-A989-40E3-AADD-CB17E218FF9F}" sibTransId="{F7D3EF44-1E59-4B11-8323-6F37B22F6E81}"/>
    <dgm:cxn modelId="{B3A9E7E0-A4C6-4C86-9434-E7A46137503A}" srcId="{00E7017C-35F8-49AA-92B6-96A3AC221E40}" destId="{1E62026D-3D10-4338-BB1E-08AE2711F12F}" srcOrd="3" destOrd="0" parTransId="{33654EE4-0AFC-4686-84A1-FE23C6FD4D00}" sibTransId="{51699269-3AFF-4077-8B54-B17DF08E6976}"/>
    <dgm:cxn modelId="{CD642BE4-E378-40C1-A234-F4A8E53C200F}" type="presOf" srcId="{00E7017C-35F8-49AA-92B6-96A3AC221E40}" destId="{901BD9FF-7AF6-4F4A-A4AA-602A04051B99}" srcOrd="0" destOrd="0" presId="urn:microsoft.com/office/officeart/2018/2/layout/IconVerticalSolidList"/>
    <dgm:cxn modelId="{DFB844E6-AFA6-466E-A067-2D6CE87388B7}" srcId="{00E7017C-35F8-49AA-92B6-96A3AC221E40}" destId="{F269DF54-B4D8-40EC-A2A3-AF02ED944BC3}" srcOrd="2" destOrd="0" parTransId="{91FBA161-5EE8-424F-BFF9-AAEE3D82FE06}" sibTransId="{246CDC77-065B-4E95-99B4-F897C123E73E}"/>
    <dgm:cxn modelId="{8EF5C130-D77B-4E98-84BE-0E18A466506D}" type="presParOf" srcId="{901BD9FF-7AF6-4F4A-A4AA-602A04051B99}" destId="{750C4F21-5838-4F7F-97A1-D0203F8DB484}" srcOrd="0" destOrd="0" presId="urn:microsoft.com/office/officeart/2018/2/layout/IconVerticalSolidList"/>
    <dgm:cxn modelId="{09ACC1A5-D043-426D-B4EA-87D6C3048FF5}" type="presParOf" srcId="{750C4F21-5838-4F7F-97A1-D0203F8DB484}" destId="{EF191A00-8B80-49CB-B735-BE16DABE0597}" srcOrd="0" destOrd="0" presId="urn:microsoft.com/office/officeart/2018/2/layout/IconVerticalSolidList"/>
    <dgm:cxn modelId="{AA165354-7FBD-419B-A9AF-91C4A0DE6EC6}" type="presParOf" srcId="{750C4F21-5838-4F7F-97A1-D0203F8DB484}" destId="{9B1BBE86-8E81-412C-8833-281DC768C13C}" srcOrd="1" destOrd="0" presId="urn:microsoft.com/office/officeart/2018/2/layout/IconVerticalSolidList"/>
    <dgm:cxn modelId="{2395CDD5-EBE8-4EDF-A863-2B57B049653A}" type="presParOf" srcId="{750C4F21-5838-4F7F-97A1-D0203F8DB484}" destId="{391F570E-664C-4386-AB3A-F22D0D0213C7}" srcOrd="2" destOrd="0" presId="urn:microsoft.com/office/officeart/2018/2/layout/IconVerticalSolidList"/>
    <dgm:cxn modelId="{73F019D1-EC8A-45B9-ABE0-10E418EFFDBD}" type="presParOf" srcId="{750C4F21-5838-4F7F-97A1-D0203F8DB484}" destId="{33DDC197-10E0-4455-A8D0-065917ACEAD3}" srcOrd="3" destOrd="0" presId="urn:microsoft.com/office/officeart/2018/2/layout/IconVerticalSolidList"/>
    <dgm:cxn modelId="{0446F5CC-A541-4A6D-809E-D14C20078A31}" type="presParOf" srcId="{901BD9FF-7AF6-4F4A-A4AA-602A04051B99}" destId="{93158AB3-A55F-4EFC-B677-B6CE12DFA026}" srcOrd="1" destOrd="0" presId="urn:microsoft.com/office/officeart/2018/2/layout/IconVerticalSolidList"/>
    <dgm:cxn modelId="{4637951C-6E6F-49EA-9369-E03A907C9D7F}" type="presParOf" srcId="{901BD9FF-7AF6-4F4A-A4AA-602A04051B99}" destId="{42C94785-B7CA-4775-9DDD-9F13DFF9F71E}" srcOrd="2" destOrd="0" presId="urn:microsoft.com/office/officeart/2018/2/layout/IconVerticalSolidList"/>
    <dgm:cxn modelId="{6E2E44F1-7EAA-43F9-BFC9-6E818C99B0F0}" type="presParOf" srcId="{42C94785-B7CA-4775-9DDD-9F13DFF9F71E}" destId="{7FA12530-E475-4944-BAD6-9C8B508FAAE4}" srcOrd="0" destOrd="0" presId="urn:microsoft.com/office/officeart/2018/2/layout/IconVerticalSolidList"/>
    <dgm:cxn modelId="{57D49196-5A35-41AC-83F2-3CDD8D56AE9D}" type="presParOf" srcId="{42C94785-B7CA-4775-9DDD-9F13DFF9F71E}" destId="{483E6627-A982-461A-A465-69A297788069}" srcOrd="1" destOrd="0" presId="urn:microsoft.com/office/officeart/2018/2/layout/IconVerticalSolidList"/>
    <dgm:cxn modelId="{C99D5B55-6F70-4BB2-B358-C7D6DB98046F}" type="presParOf" srcId="{42C94785-B7CA-4775-9DDD-9F13DFF9F71E}" destId="{DCD31BF1-318C-479F-9AC4-EAB1346E8B4D}" srcOrd="2" destOrd="0" presId="urn:microsoft.com/office/officeart/2018/2/layout/IconVerticalSolidList"/>
    <dgm:cxn modelId="{F57E5175-79C0-40FC-8BB6-1696D8A4B9E6}" type="presParOf" srcId="{42C94785-B7CA-4775-9DDD-9F13DFF9F71E}" destId="{6BA1A657-706D-4578-8376-206F8762ADBB}" srcOrd="3" destOrd="0" presId="urn:microsoft.com/office/officeart/2018/2/layout/IconVerticalSolidList"/>
    <dgm:cxn modelId="{A3F34987-2E4C-41BC-8CE5-B55952ABAD7E}" type="presParOf" srcId="{901BD9FF-7AF6-4F4A-A4AA-602A04051B99}" destId="{13CA85BA-FA83-4210-A6CD-6943B32E6B63}" srcOrd="3" destOrd="0" presId="urn:microsoft.com/office/officeart/2018/2/layout/IconVerticalSolidList"/>
    <dgm:cxn modelId="{09194281-F217-4246-948A-30B565D871F5}" type="presParOf" srcId="{901BD9FF-7AF6-4F4A-A4AA-602A04051B99}" destId="{F81AA7F3-6056-4DCC-82C6-9A61C2A238A6}" srcOrd="4" destOrd="0" presId="urn:microsoft.com/office/officeart/2018/2/layout/IconVerticalSolidList"/>
    <dgm:cxn modelId="{770E1A72-F3B9-43B9-A5F6-3BD63AF48EFC}" type="presParOf" srcId="{F81AA7F3-6056-4DCC-82C6-9A61C2A238A6}" destId="{C0CFF1DA-2CAD-4665-8FD3-0177249C23C6}" srcOrd="0" destOrd="0" presId="urn:microsoft.com/office/officeart/2018/2/layout/IconVerticalSolidList"/>
    <dgm:cxn modelId="{8585C67E-842F-48D7-81DD-490957C3EA90}" type="presParOf" srcId="{F81AA7F3-6056-4DCC-82C6-9A61C2A238A6}" destId="{4BE0F76B-D706-42CE-97BA-3589E70DACB5}" srcOrd="1" destOrd="0" presId="urn:microsoft.com/office/officeart/2018/2/layout/IconVerticalSolidList"/>
    <dgm:cxn modelId="{38075518-DC8F-4605-BF14-F6B70906563A}" type="presParOf" srcId="{F81AA7F3-6056-4DCC-82C6-9A61C2A238A6}" destId="{3AEC8C04-110C-40A1-98C5-E402F3622EEA}" srcOrd="2" destOrd="0" presId="urn:microsoft.com/office/officeart/2018/2/layout/IconVerticalSolidList"/>
    <dgm:cxn modelId="{2C074B5B-2F65-40A4-B41A-C19ECE4D6F74}" type="presParOf" srcId="{F81AA7F3-6056-4DCC-82C6-9A61C2A238A6}" destId="{5DB38D9E-D5A4-4BB3-8D9E-6E9D1849531D}" srcOrd="3" destOrd="0" presId="urn:microsoft.com/office/officeart/2018/2/layout/IconVerticalSolidList"/>
    <dgm:cxn modelId="{9A8C6DE8-1F28-493A-9A3C-CFDEADEAE573}" type="presParOf" srcId="{901BD9FF-7AF6-4F4A-A4AA-602A04051B99}" destId="{C14AC8FE-E4C9-4805-93A8-D697F3C0FDC6}" srcOrd="5" destOrd="0" presId="urn:microsoft.com/office/officeart/2018/2/layout/IconVerticalSolidList"/>
    <dgm:cxn modelId="{1D03A0D0-7415-4225-B22E-4D23C7672DF4}" type="presParOf" srcId="{901BD9FF-7AF6-4F4A-A4AA-602A04051B99}" destId="{7A2041B3-65F9-4A03-86A6-C5B302545D11}" srcOrd="6" destOrd="0" presId="urn:microsoft.com/office/officeart/2018/2/layout/IconVerticalSolidList"/>
    <dgm:cxn modelId="{422E25A9-976F-4D42-A6A6-C80CC4C5C378}" type="presParOf" srcId="{7A2041B3-65F9-4A03-86A6-C5B302545D11}" destId="{1CBAB729-BDFA-41F7-8B09-B13EB7C45531}" srcOrd="0" destOrd="0" presId="urn:microsoft.com/office/officeart/2018/2/layout/IconVerticalSolidList"/>
    <dgm:cxn modelId="{A30B60EE-1A6D-4EEC-ADFE-C6E0814AF390}" type="presParOf" srcId="{7A2041B3-65F9-4A03-86A6-C5B302545D11}" destId="{6E5417B2-D3B2-416F-9F8D-8E47D48CF07D}" srcOrd="1" destOrd="0" presId="urn:microsoft.com/office/officeart/2018/2/layout/IconVerticalSolidList"/>
    <dgm:cxn modelId="{16E91F39-A5D2-46AF-9FB7-80507131EF87}" type="presParOf" srcId="{7A2041B3-65F9-4A03-86A6-C5B302545D11}" destId="{FB7D544F-D5B2-4B13-9036-46114543B5E9}" srcOrd="2" destOrd="0" presId="urn:microsoft.com/office/officeart/2018/2/layout/IconVerticalSolidList"/>
    <dgm:cxn modelId="{EAA98114-61EE-4E76-929B-C31685A9C508}" type="presParOf" srcId="{7A2041B3-65F9-4A03-86A6-C5B302545D11}" destId="{EE9F7901-6D7E-40D4-8E2C-015D39BE2330}" srcOrd="3" destOrd="0" presId="urn:microsoft.com/office/officeart/2018/2/layout/IconVerticalSolidList"/>
    <dgm:cxn modelId="{D36B8811-2311-4D55-A998-5CE4B8589DBA}" type="presParOf" srcId="{901BD9FF-7AF6-4F4A-A4AA-602A04051B99}" destId="{06D95664-4A3C-40B5-A09C-929B0BD39418}" srcOrd="7" destOrd="0" presId="urn:microsoft.com/office/officeart/2018/2/layout/IconVerticalSolidList"/>
    <dgm:cxn modelId="{2C8E0B32-6AA5-4B48-9672-1264DAA11B10}" type="presParOf" srcId="{901BD9FF-7AF6-4F4A-A4AA-602A04051B99}" destId="{7EFDEC0D-61DC-48B8-B07D-28AF31585CD7}" srcOrd="8" destOrd="0" presId="urn:microsoft.com/office/officeart/2018/2/layout/IconVerticalSolidList"/>
    <dgm:cxn modelId="{474C0D61-4FB6-4868-84B5-1E943944E626}" type="presParOf" srcId="{7EFDEC0D-61DC-48B8-B07D-28AF31585CD7}" destId="{BE5A6C55-A7DD-4376-AF21-42ED9CF3B6D9}" srcOrd="0" destOrd="0" presId="urn:microsoft.com/office/officeart/2018/2/layout/IconVerticalSolidList"/>
    <dgm:cxn modelId="{190A5E53-CDF7-4AC5-B085-A9C24C03FBC4}" type="presParOf" srcId="{7EFDEC0D-61DC-48B8-B07D-28AF31585CD7}" destId="{A18CC905-2485-4C0E-B580-06B221C5845F}" srcOrd="1" destOrd="0" presId="urn:microsoft.com/office/officeart/2018/2/layout/IconVerticalSolidList"/>
    <dgm:cxn modelId="{08129824-C6A7-41C6-800B-B787DC582B49}" type="presParOf" srcId="{7EFDEC0D-61DC-48B8-B07D-28AF31585CD7}" destId="{8A5223D8-C04F-4477-8C24-9D30C32AED1B}" srcOrd="2" destOrd="0" presId="urn:microsoft.com/office/officeart/2018/2/layout/IconVerticalSolidList"/>
    <dgm:cxn modelId="{3B472AA5-8A9B-4AC2-9EF7-8BA6268C54D3}" type="presParOf" srcId="{7EFDEC0D-61DC-48B8-B07D-28AF31585CD7}" destId="{125B6EBE-30D4-479C-A438-77F1FE73289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3729A6-5054-442B-838E-1C8C2507E31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76E4208-ED6D-412D-9181-596FC7C85882}">
      <dgm:prSet/>
      <dgm:spPr/>
      <dgm:t>
        <a:bodyPr/>
        <a:lstStyle/>
        <a:p>
          <a:r>
            <a:rPr lang="en-US" dirty="0"/>
            <a:t>OIT - </a:t>
          </a:r>
          <a:r>
            <a:rPr lang="en-US" dirty="0" err="1"/>
            <a:t>Transición</a:t>
          </a:r>
          <a:r>
            <a:rPr lang="en-US" dirty="0"/>
            <a:t> Justa y </a:t>
          </a:r>
          <a:r>
            <a:rPr lang="en-US" dirty="0" err="1"/>
            <a:t>Estrategia</a:t>
          </a:r>
          <a:r>
            <a:rPr lang="en-US" dirty="0"/>
            <a:t> de </a:t>
          </a:r>
          <a:r>
            <a:rPr lang="en-US" dirty="0" err="1"/>
            <a:t>Comunicación</a:t>
          </a:r>
          <a:endParaRPr lang="en-US" dirty="0"/>
        </a:p>
      </dgm:t>
    </dgm:pt>
    <dgm:pt modelId="{F0E4413C-EB61-4C0A-9F47-5FA6F528AC1C}" type="parTrans" cxnId="{E962BC22-0F9B-4A0B-8ED5-8AD6F6E8F13B}">
      <dgm:prSet/>
      <dgm:spPr/>
      <dgm:t>
        <a:bodyPr/>
        <a:lstStyle/>
        <a:p>
          <a:endParaRPr lang="en-US"/>
        </a:p>
      </dgm:t>
    </dgm:pt>
    <dgm:pt modelId="{AF7C3D3A-621C-43D0-95A4-00FE74A7413C}" type="sibTrans" cxnId="{E962BC22-0F9B-4A0B-8ED5-8AD6F6E8F13B}">
      <dgm:prSet/>
      <dgm:spPr/>
      <dgm:t>
        <a:bodyPr/>
        <a:lstStyle/>
        <a:p>
          <a:endParaRPr lang="en-US"/>
        </a:p>
      </dgm:t>
    </dgm:pt>
    <dgm:pt modelId="{DAD1A80A-B1DB-449E-A0A4-460C251BFFE3}">
      <dgm:prSet/>
      <dgm:spPr/>
      <dgm:t>
        <a:bodyPr/>
        <a:lstStyle/>
        <a:p>
          <a:r>
            <a:rPr lang="en-US" dirty="0"/>
            <a:t>BID - </a:t>
          </a:r>
          <a:r>
            <a:rPr lang="en-US" dirty="0" err="1"/>
            <a:t>Información</a:t>
          </a:r>
          <a:r>
            <a:rPr lang="en-US" dirty="0"/>
            <a:t> del Mercado Laboral y Reforma de </a:t>
          </a:r>
          <a:r>
            <a:rPr lang="en-US" dirty="0" err="1"/>
            <a:t>Políticas</a:t>
          </a:r>
          <a:endParaRPr lang="en-US" dirty="0"/>
        </a:p>
      </dgm:t>
    </dgm:pt>
    <dgm:pt modelId="{FE7503EA-D10D-4A4D-A3B0-F05DD66B318B}" type="parTrans" cxnId="{A705DD80-DC62-48B0-8804-43D2151CB2A1}">
      <dgm:prSet/>
      <dgm:spPr/>
      <dgm:t>
        <a:bodyPr/>
        <a:lstStyle/>
        <a:p>
          <a:endParaRPr lang="en-US"/>
        </a:p>
      </dgm:t>
    </dgm:pt>
    <dgm:pt modelId="{A640028B-A0ED-43B9-8FAB-1CD5093DEABC}" type="sibTrans" cxnId="{A705DD80-DC62-48B0-8804-43D2151CB2A1}">
      <dgm:prSet/>
      <dgm:spPr/>
      <dgm:t>
        <a:bodyPr/>
        <a:lstStyle/>
        <a:p>
          <a:endParaRPr lang="en-US"/>
        </a:p>
      </dgm:t>
    </dgm:pt>
    <dgm:pt modelId="{F3971BF6-A544-4EEC-8BB6-B4DA725EE531}" type="pres">
      <dgm:prSet presAssocID="{8B3729A6-5054-442B-838E-1C8C2507E31C}" presName="root" presStyleCnt="0">
        <dgm:presLayoutVars>
          <dgm:dir/>
          <dgm:resizeHandles val="exact"/>
        </dgm:presLayoutVars>
      </dgm:prSet>
      <dgm:spPr/>
    </dgm:pt>
    <dgm:pt modelId="{8F67BC6D-91D5-4C9F-AB55-15432CD98F9D}" type="pres">
      <dgm:prSet presAssocID="{376E4208-ED6D-412D-9181-596FC7C85882}" presName="compNode" presStyleCnt="0"/>
      <dgm:spPr/>
    </dgm:pt>
    <dgm:pt modelId="{C4FB36AF-B5FD-48F6-8DBE-3BAC9489735C}" type="pres">
      <dgm:prSet presAssocID="{376E4208-ED6D-412D-9181-596FC7C85882}" presName="bgRect" presStyleLbl="bgShp" presStyleIdx="0" presStyleCnt="2"/>
      <dgm:spPr/>
    </dgm:pt>
    <dgm:pt modelId="{7A43638E-35A1-4178-813D-D58923C99579}" type="pres">
      <dgm:prSet presAssocID="{376E4208-ED6D-412D-9181-596FC7C8588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nections"/>
        </a:ext>
      </dgm:extLst>
    </dgm:pt>
    <dgm:pt modelId="{9CBC2246-5FC8-4405-83B0-044ED14C1306}" type="pres">
      <dgm:prSet presAssocID="{376E4208-ED6D-412D-9181-596FC7C85882}" presName="spaceRect" presStyleCnt="0"/>
      <dgm:spPr/>
    </dgm:pt>
    <dgm:pt modelId="{034F83DC-9A9E-4F7A-B388-8CD74624F028}" type="pres">
      <dgm:prSet presAssocID="{376E4208-ED6D-412D-9181-596FC7C85882}" presName="parTx" presStyleLbl="revTx" presStyleIdx="0" presStyleCnt="2">
        <dgm:presLayoutVars>
          <dgm:chMax val="0"/>
          <dgm:chPref val="0"/>
        </dgm:presLayoutVars>
      </dgm:prSet>
      <dgm:spPr/>
    </dgm:pt>
    <dgm:pt modelId="{3D7917D8-DA83-44B6-96D8-3620F22A7E68}" type="pres">
      <dgm:prSet presAssocID="{AF7C3D3A-621C-43D0-95A4-00FE74A7413C}" presName="sibTrans" presStyleCnt="0"/>
      <dgm:spPr/>
    </dgm:pt>
    <dgm:pt modelId="{3F4CD4CC-15CF-42B1-AFC1-FC09BD5CC753}" type="pres">
      <dgm:prSet presAssocID="{DAD1A80A-B1DB-449E-A0A4-460C251BFFE3}" presName="compNode" presStyleCnt="0"/>
      <dgm:spPr/>
    </dgm:pt>
    <dgm:pt modelId="{314EB14B-03A6-4F0C-84A5-847976168FD3}" type="pres">
      <dgm:prSet presAssocID="{DAD1A80A-B1DB-449E-A0A4-460C251BFFE3}" presName="bgRect" presStyleLbl="bgShp" presStyleIdx="1" presStyleCnt="2"/>
      <dgm:spPr/>
    </dgm:pt>
    <dgm:pt modelId="{883B6759-C012-41E1-9C44-8B10C83FB449}" type="pres">
      <dgm:prSet presAssocID="{DAD1A80A-B1DB-449E-A0A4-460C251BFFE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ployee Badge"/>
        </a:ext>
      </dgm:extLst>
    </dgm:pt>
    <dgm:pt modelId="{88463712-EDFE-4991-9F74-207B929EC351}" type="pres">
      <dgm:prSet presAssocID="{DAD1A80A-B1DB-449E-A0A4-460C251BFFE3}" presName="spaceRect" presStyleCnt="0"/>
      <dgm:spPr/>
    </dgm:pt>
    <dgm:pt modelId="{5BCD680B-EA5F-494F-AEC0-6D958EA34753}" type="pres">
      <dgm:prSet presAssocID="{DAD1A80A-B1DB-449E-A0A4-460C251BFFE3}" presName="parTx" presStyleLbl="revTx" presStyleIdx="1" presStyleCnt="2">
        <dgm:presLayoutVars>
          <dgm:chMax val="0"/>
          <dgm:chPref val="0"/>
        </dgm:presLayoutVars>
      </dgm:prSet>
      <dgm:spPr/>
    </dgm:pt>
  </dgm:ptLst>
  <dgm:cxnLst>
    <dgm:cxn modelId="{17BCA70C-1591-44A5-BA7C-9D887C28C0A3}" type="presOf" srcId="{8B3729A6-5054-442B-838E-1C8C2507E31C}" destId="{F3971BF6-A544-4EEC-8BB6-B4DA725EE531}" srcOrd="0" destOrd="0" presId="urn:microsoft.com/office/officeart/2018/2/layout/IconVerticalSolidList"/>
    <dgm:cxn modelId="{E962BC22-0F9B-4A0B-8ED5-8AD6F6E8F13B}" srcId="{8B3729A6-5054-442B-838E-1C8C2507E31C}" destId="{376E4208-ED6D-412D-9181-596FC7C85882}" srcOrd="0" destOrd="0" parTransId="{F0E4413C-EB61-4C0A-9F47-5FA6F528AC1C}" sibTransId="{AF7C3D3A-621C-43D0-95A4-00FE74A7413C}"/>
    <dgm:cxn modelId="{E768AF77-4467-4C96-A244-5BD424FEC6FB}" type="presOf" srcId="{DAD1A80A-B1DB-449E-A0A4-460C251BFFE3}" destId="{5BCD680B-EA5F-494F-AEC0-6D958EA34753}" srcOrd="0" destOrd="0" presId="urn:microsoft.com/office/officeart/2018/2/layout/IconVerticalSolidList"/>
    <dgm:cxn modelId="{A705DD80-DC62-48B0-8804-43D2151CB2A1}" srcId="{8B3729A6-5054-442B-838E-1C8C2507E31C}" destId="{DAD1A80A-B1DB-449E-A0A4-460C251BFFE3}" srcOrd="1" destOrd="0" parTransId="{FE7503EA-D10D-4A4D-A3B0-F05DD66B318B}" sibTransId="{A640028B-A0ED-43B9-8FAB-1CD5093DEABC}"/>
    <dgm:cxn modelId="{6371ACFF-DDAB-49C5-B7C2-6E299561B2D8}" type="presOf" srcId="{376E4208-ED6D-412D-9181-596FC7C85882}" destId="{034F83DC-9A9E-4F7A-B388-8CD74624F028}" srcOrd="0" destOrd="0" presId="urn:microsoft.com/office/officeart/2018/2/layout/IconVerticalSolidList"/>
    <dgm:cxn modelId="{8AB5732D-C588-4659-9944-3F250DBEE2E4}" type="presParOf" srcId="{F3971BF6-A544-4EEC-8BB6-B4DA725EE531}" destId="{8F67BC6D-91D5-4C9F-AB55-15432CD98F9D}" srcOrd="0" destOrd="0" presId="urn:microsoft.com/office/officeart/2018/2/layout/IconVerticalSolidList"/>
    <dgm:cxn modelId="{CEF6B9CD-F2C0-4BA1-A4A4-FACB88F6338E}" type="presParOf" srcId="{8F67BC6D-91D5-4C9F-AB55-15432CD98F9D}" destId="{C4FB36AF-B5FD-48F6-8DBE-3BAC9489735C}" srcOrd="0" destOrd="0" presId="urn:microsoft.com/office/officeart/2018/2/layout/IconVerticalSolidList"/>
    <dgm:cxn modelId="{FFEA1354-0D41-45F6-9405-21CF84572BA0}" type="presParOf" srcId="{8F67BC6D-91D5-4C9F-AB55-15432CD98F9D}" destId="{7A43638E-35A1-4178-813D-D58923C99579}" srcOrd="1" destOrd="0" presId="urn:microsoft.com/office/officeart/2018/2/layout/IconVerticalSolidList"/>
    <dgm:cxn modelId="{4D51CF95-2236-4B87-A556-C8C28A6AD2F2}" type="presParOf" srcId="{8F67BC6D-91D5-4C9F-AB55-15432CD98F9D}" destId="{9CBC2246-5FC8-4405-83B0-044ED14C1306}" srcOrd="2" destOrd="0" presId="urn:microsoft.com/office/officeart/2018/2/layout/IconVerticalSolidList"/>
    <dgm:cxn modelId="{E9F9C5BE-C945-4E73-AE4B-CD007ED9C68B}" type="presParOf" srcId="{8F67BC6D-91D5-4C9F-AB55-15432CD98F9D}" destId="{034F83DC-9A9E-4F7A-B388-8CD74624F028}" srcOrd="3" destOrd="0" presId="urn:microsoft.com/office/officeart/2018/2/layout/IconVerticalSolidList"/>
    <dgm:cxn modelId="{ABF4A001-AA28-41E9-8AE0-E6D832DF4D91}" type="presParOf" srcId="{F3971BF6-A544-4EEC-8BB6-B4DA725EE531}" destId="{3D7917D8-DA83-44B6-96D8-3620F22A7E68}" srcOrd="1" destOrd="0" presId="urn:microsoft.com/office/officeart/2018/2/layout/IconVerticalSolidList"/>
    <dgm:cxn modelId="{2FC6DB74-54EB-4862-A6BC-3EF6522C7E33}" type="presParOf" srcId="{F3971BF6-A544-4EEC-8BB6-B4DA725EE531}" destId="{3F4CD4CC-15CF-42B1-AFC1-FC09BD5CC753}" srcOrd="2" destOrd="0" presId="urn:microsoft.com/office/officeart/2018/2/layout/IconVerticalSolidList"/>
    <dgm:cxn modelId="{A054D54C-00BE-4322-9BB3-F29104D7F532}" type="presParOf" srcId="{3F4CD4CC-15CF-42B1-AFC1-FC09BD5CC753}" destId="{314EB14B-03A6-4F0C-84A5-847976168FD3}" srcOrd="0" destOrd="0" presId="urn:microsoft.com/office/officeart/2018/2/layout/IconVerticalSolidList"/>
    <dgm:cxn modelId="{7BD1CD20-1E55-416F-8A8D-B3F0001B1109}" type="presParOf" srcId="{3F4CD4CC-15CF-42B1-AFC1-FC09BD5CC753}" destId="{883B6759-C012-41E1-9C44-8B10C83FB449}" srcOrd="1" destOrd="0" presId="urn:microsoft.com/office/officeart/2018/2/layout/IconVerticalSolidList"/>
    <dgm:cxn modelId="{703D67D5-EEA1-4088-95F7-F2FE1494D855}" type="presParOf" srcId="{3F4CD4CC-15CF-42B1-AFC1-FC09BD5CC753}" destId="{88463712-EDFE-4991-9F74-207B929EC351}" srcOrd="2" destOrd="0" presId="urn:microsoft.com/office/officeart/2018/2/layout/IconVerticalSolidList"/>
    <dgm:cxn modelId="{58A19EA5-8FD8-4511-9EF7-1BF826E6EAC5}" type="presParOf" srcId="{3F4CD4CC-15CF-42B1-AFC1-FC09BD5CC753}" destId="{5BCD680B-EA5F-494F-AEC0-6D958EA3475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9865E-4567-4F8C-BE9A-21F66650C007}">
      <dsp:nvSpPr>
        <dsp:cNvPr id="0" name=""/>
        <dsp:cNvSpPr/>
      </dsp:nvSpPr>
      <dsp:spPr>
        <a:xfrm>
          <a:off x="0" y="0"/>
          <a:ext cx="3769816" cy="1391126"/>
        </a:xfrm>
        <a:prstGeom prst="roundRect">
          <a:avLst>
            <a:gd name="adj" fmla="val 10000"/>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Juventud, Trabajadores de Edad Avanzada y Protección Social</a:t>
          </a:r>
          <a:endParaRPr lang="en-US" sz="2100" kern="1200" dirty="0"/>
        </a:p>
      </dsp:txBody>
      <dsp:txXfrm>
        <a:off x="40745" y="40745"/>
        <a:ext cx="2268681" cy="1309636"/>
      </dsp:txXfrm>
    </dsp:sp>
    <dsp:sp modelId="{CA69E423-210F-4E1E-BBCC-FDE612F3E668}">
      <dsp:nvSpPr>
        <dsp:cNvPr id="0" name=""/>
        <dsp:cNvSpPr/>
      </dsp:nvSpPr>
      <dsp:spPr>
        <a:xfrm>
          <a:off x="332630" y="1622980"/>
          <a:ext cx="3769816" cy="1391126"/>
        </a:xfrm>
        <a:prstGeom prst="roundRect">
          <a:avLst>
            <a:gd name="adj" fmla="val 10000"/>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err="1"/>
            <a:t>Ministerio</a:t>
          </a:r>
          <a:r>
            <a:rPr lang="en-US" sz="2100" kern="1200" dirty="0"/>
            <a:t> de </a:t>
          </a:r>
          <a:r>
            <a:rPr lang="en-US" sz="2100" kern="1200" dirty="0" err="1"/>
            <a:t>Trabajo</a:t>
          </a:r>
          <a:r>
            <a:rPr lang="en-US" sz="2100" kern="1200" dirty="0"/>
            <a:t>, </a:t>
          </a:r>
          <a:r>
            <a:rPr lang="en-US" sz="2100" kern="1200" dirty="0" err="1"/>
            <a:t>Seguridad</a:t>
          </a:r>
          <a:r>
            <a:rPr lang="en-US" sz="2100" kern="1200" dirty="0"/>
            <a:t> Social y </a:t>
          </a:r>
          <a:r>
            <a:rPr lang="en-US" sz="2100" kern="1200" dirty="0" err="1"/>
            <a:t>Tercer</a:t>
          </a:r>
          <a:r>
            <a:rPr lang="en-US" sz="2100" kern="1200" dirty="0"/>
            <a:t> Sector</a:t>
          </a:r>
        </a:p>
      </dsp:txBody>
      <dsp:txXfrm>
        <a:off x="373375" y="1663725"/>
        <a:ext cx="2451463" cy="1309636"/>
      </dsp:txXfrm>
    </dsp:sp>
    <dsp:sp modelId="{85CB1978-3F5F-426F-831B-FB2293864091}">
      <dsp:nvSpPr>
        <dsp:cNvPr id="0" name=""/>
        <dsp:cNvSpPr/>
      </dsp:nvSpPr>
      <dsp:spPr>
        <a:xfrm>
          <a:off x="665261" y="3245961"/>
          <a:ext cx="3769816" cy="1391126"/>
        </a:xfrm>
        <a:prstGeom prst="roundRect">
          <a:avLst>
            <a:gd name="adj" fmla="val 10000"/>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CIMT / RIAL – </a:t>
          </a:r>
          <a:r>
            <a:rPr lang="en-US" sz="2100" kern="1200" dirty="0" err="1"/>
            <a:t>Sesión</a:t>
          </a:r>
          <a:r>
            <a:rPr lang="en-US" sz="2100" kern="1200" dirty="0"/>
            <a:t> </a:t>
          </a:r>
          <a:r>
            <a:rPr lang="en-US" sz="2100" kern="1200" dirty="0" err="1"/>
            <a:t>Temática</a:t>
          </a:r>
          <a:r>
            <a:rPr lang="en-US" sz="2100" kern="1200" dirty="0"/>
            <a:t> 2</a:t>
          </a:r>
        </a:p>
      </dsp:txBody>
      <dsp:txXfrm>
        <a:off x="706006" y="3286706"/>
        <a:ext cx="2451463" cy="1309636"/>
      </dsp:txXfrm>
    </dsp:sp>
    <dsp:sp modelId="{6C31D5F7-B679-44B4-9403-D1F4C978B89E}">
      <dsp:nvSpPr>
        <dsp:cNvPr id="0" name=""/>
        <dsp:cNvSpPr/>
      </dsp:nvSpPr>
      <dsp:spPr>
        <a:xfrm>
          <a:off x="2865584" y="1054937"/>
          <a:ext cx="904232" cy="904232"/>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069036" y="1054937"/>
        <a:ext cx="497328" cy="680435"/>
      </dsp:txXfrm>
    </dsp:sp>
    <dsp:sp modelId="{ED7FC8C3-D2E0-48CC-80BF-48FE71FB0E55}">
      <dsp:nvSpPr>
        <dsp:cNvPr id="0" name=""/>
        <dsp:cNvSpPr/>
      </dsp:nvSpPr>
      <dsp:spPr>
        <a:xfrm>
          <a:off x="3198214" y="2668644"/>
          <a:ext cx="904232" cy="904232"/>
        </a:xfrm>
        <a:prstGeom prst="downArrow">
          <a:avLst>
            <a:gd name="adj1" fmla="val 55000"/>
            <a:gd name="adj2" fmla="val 45000"/>
          </a:avLst>
        </a:prstGeom>
        <a:solidFill>
          <a:schemeClr val="accent2">
            <a:tint val="40000"/>
            <a:alpha val="90000"/>
            <a:hueOff val="-4192819"/>
            <a:satOff val="16804"/>
            <a:lumOff val="2495"/>
            <a:alphaOff val="0"/>
          </a:schemeClr>
        </a:solidFill>
        <a:ln w="9525" cap="flat" cmpd="sng" algn="ctr">
          <a:solidFill>
            <a:schemeClr val="accent2">
              <a:tint val="40000"/>
              <a:alpha val="90000"/>
              <a:hueOff val="-4192819"/>
              <a:satOff val="16804"/>
              <a:lumOff val="249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401666" y="2668644"/>
        <a:ext cx="497328" cy="6804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6854CB-C330-4591-89DA-40FD5A32698D}">
      <dsp:nvSpPr>
        <dsp:cNvPr id="0" name=""/>
        <dsp:cNvSpPr/>
      </dsp:nvSpPr>
      <dsp:spPr>
        <a:xfrm>
          <a:off x="0" y="1924"/>
          <a:ext cx="4435078" cy="97541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11D0EC-1E85-4B7B-BFF5-FFAE50A96CC5}">
      <dsp:nvSpPr>
        <dsp:cNvPr id="0" name=""/>
        <dsp:cNvSpPr/>
      </dsp:nvSpPr>
      <dsp:spPr>
        <a:xfrm>
          <a:off x="295064" y="221393"/>
          <a:ext cx="536480" cy="5364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80CB894-4A6E-4F7A-9686-5FB8BCED7354}">
      <dsp:nvSpPr>
        <dsp:cNvPr id="0" name=""/>
        <dsp:cNvSpPr/>
      </dsp:nvSpPr>
      <dsp:spPr>
        <a:xfrm>
          <a:off x="1126608" y="1924"/>
          <a:ext cx="3308469"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100000"/>
            </a:lnSpc>
            <a:spcBef>
              <a:spcPct val="0"/>
            </a:spcBef>
            <a:spcAft>
              <a:spcPct val="35000"/>
            </a:spcAft>
            <a:buNone/>
          </a:pPr>
          <a:r>
            <a:rPr lang="en-US" sz="1400" kern="1200" dirty="0"/>
            <a:t>Tasa de </a:t>
          </a:r>
          <a:r>
            <a:rPr lang="en-US" sz="1400" kern="1200" dirty="0" err="1"/>
            <a:t>desempleo</a:t>
          </a:r>
          <a:r>
            <a:rPr lang="en-US" sz="1400" kern="1200" dirty="0"/>
            <a:t> baja, de un solo </a:t>
          </a:r>
          <a:r>
            <a:rPr lang="en-US" sz="1400" kern="1200" dirty="0" err="1"/>
            <a:t>dígito</a:t>
          </a:r>
          <a:r>
            <a:rPr lang="en-US" sz="1400" kern="1200" dirty="0"/>
            <a:t> (</a:t>
          </a:r>
          <a:r>
            <a:rPr lang="en-US" sz="1400" kern="1200" dirty="0" err="1"/>
            <a:t>según</a:t>
          </a:r>
          <a:r>
            <a:rPr lang="en-US" sz="1400" kern="1200" dirty="0"/>
            <a:t> </a:t>
          </a:r>
          <a:r>
            <a:rPr lang="en-US" sz="1400" kern="1200" dirty="0" err="1"/>
            <a:t>los</a:t>
          </a:r>
          <a:r>
            <a:rPr lang="en-US" sz="1400" kern="1200" dirty="0"/>
            <a:t> </a:t>
          </a:r>
          <a:r>
            <a:rPr lang="en-US" sz="1400" kern="1200" dirty="0" err="1"/>
            <a:t>datos</a:t>
          </a:r>
          <a:r>
            <a:rPr lang="en-US" sz="1400" kern="1200" dirty="0"/>
            <a:t> </a:t>
          </a:r>
          <a:r>
            <a:rPr lang="en-US" sz="1400" kern="1200" dirty="0" err="1"/>
            <a:t>más</a:t>
          </a:r>
          <a:r>
            <a:rPr lang="en-US" sz="1400" kern="1200" dirty="0"/>
            <a:t> </a:t>
          </a:r>
          <a:r>
            <a:rPr lang="en-US" sz="1400" kern="1200" dirty="0" err="1"/>
            <a:t>recientes</a:t>
          </a:r>
          <a:r>
            <a:rPr lang="en-US" sz="1400" kern="1200" dirty="0"/>
            <a:t> </a:t>
          </a:r>
          <a:r>
            <a:rPr lang="en-US" sz="1400" kern="1200" dirty="0" err="1"/>
            <a:t>disponibles</a:t>
          </a:r>
          <a:r>
            <a:rPr lang="en-US" sz="1400" kern="1200" dirty="0"/>
            <a:t>), </a:t>
          </a:r>
          <a:r>
            <a:rPr lang="en-US" sz="1400" kern="1200" dirty="0" err="1"/>
            <a:t>pero</a:t>
          </a:r>
          <a:r>
            <a:rPr lang="en-US" sz="1400" kern="1200" dirty="0"/>
            <a:t> alto </a:t>
          </a:r>
          <a:r>
            <a:rPr lang="en-US" sz="1400" kern="1200" dirty="0" err="1"/>
            <a:t>desempleo</a:t>
          </a:r>
          <a:r>
            <a:rPr lang="en-US" sz="1400" kern="1200" dirty="0"/>
            <a:t> </a:t>
          </a:r>
          <a:r>
            <a:rPr lang="en-US" sz="1400" kern="1200" dirty="0" err="1"/>
            <a:t>juvenil</a:t>
          </a:r>
          <a:endParaRPr lang="en-US" sz="1400" kern="1200" dirty="0"/>
        </a:p>
      </dsp:txBody>
      <dsp:txXfrm>
        <a:off x="1126608" y="1924"/>
        <a:ext cx="3308469" cy="975418"/>
      </dsp:txXfrm>
    </dsp:sp>
    <dsp:sp modelId="{18F32B53-704A-447F-94FC-73BF8385A02D}">
      <dsp:nvSpPr>
        <dsp:cNvPr id="0" name=""/>
        <dsp:cNvSpPr/>
      </dsp:nvSpPr>
      <dsp:spPr>
        <a:xfrm>
          <a:off x="0" y="1221197"/>
          <a:ext cx="4435078" cy="97541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1EA207-0CDE-4DD4-8A69-DA138379A18C}">
      <dsp:nvSpPr>
        <dsp:cNvPr id="0" name=""/>
        <dsp:cNvSpPr/>
      </dsp:nvSpPr>
      <dsp:spPr>
        <a:xfrm>
          <a:off x="295064" y="1440667"/>
          <a:ext cx="536480" cy="53648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sp>
    <dsp:sp modelId="{2828C77F-EA80-4EB7-BC30-1E273F196855}">
      <dsp:nvSpPr>
        <dsp:cNvPr id="0" name=""/>
        <dsp:cNvSpPr/>
      </dsp:nvSpPr>
      <dsp:spPr>
        <a:xfrm>
          <a:off x="1126608" y="1221197"/>
          <a:ext cx="3308469"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100000"/>
            </a:lnSpc>
            <a:spcBef>
              <a:spcPct val="0"/>
            </a:spcBef>
            <a:spcAft>
              <a:spcPct val="35000"/>
            </a:spcAft>
            <a:buNone/>
          </a:pPr>
          <a:r>
            <a:rPr lang="en-US" sz="1400" kern="1200" dirty="0"/>
            <a:t>Población </a:t>
          </a:r>
          <a:r>
            <a:rPr lang="en-US" sz="1400" kern="1200" dirty="0" err="1"/>
            <a:t>en</a:t>
          </a:r>
          <a:r>
            <a:rPr lang="en-US" sz="1400" kern="1200" dirty="0"/>
            <a:t> </a:t>
          </a:r>
          <a:r>
            <a:rPr lang="en-US" sz="1400" kern="1200" dirty="0" err="1"/>
            <a:t>proceso</a:t>
          </a:r>
          <a:r>
            <a:rPr lang="en-US" sz="1400" kern="1200" dirty="0"/>
            <a:t> de </a:t>
          </a:r>
          <a:r>
            <a:rPr lang="en-US" sz="1400" kern="1200" dirty="0" err="1"/>
            <a:t>envejecimiento</a:t>
          </a:r>
          <a:endParaRPr lang="en-US" sz="1400" kern="1200" dirty="0"/>
        </a:p>
      </dsp:txBody>
      <dsp:txXfrm>
        <a:off x="1126608" y="1221197"/>
        <a:ext cx="3308469" cy="975418"/>
      </dsp:txXfrm>
    </dsp:sp>
    <dsp:sp modelId="{9B74EDAD-6BA9-4CE7-8284-D9B61E4A42D6}">
      <dsp:nvSpPr>
        <dsp:cNvPr id="0" name=""/>
        <dsp:cNvSpPr/>
      </dsp:nvSpPr>
      <dsp:spPr>
        <a:xfrm>
          <a:off x="0" y="2440471"/>
          <a:ext cx="4435078" cy="97541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07E9F1-3E2C-43F9-BD1E-D847C85CF318}">
      <dsp:nvSpPr>
        <dsp:cNvPr id="0" name=""/>
        <dsp:cNvSpPr/>
      </dsp:nvSpPr>
      <dsp:spPr>
        <a:xfrm>
          <a:off x="295064" y="2659940"/>
          <a:ext cx="536480" cy="5364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49620C8-8724-4CB8-8A29-35DCA7349907}">
      <dsp:nvSpPr>
        <dsp:cNvPr id="0" name=""/>
        <dsp:cNvSpPr/>
      </dsp:nvSpPr>
      <dsp:spPr>
        <a:xfrm>
          <a:off x="1126608" y="2440471"/>
          <a:ext cx="3308469"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100000"/>
            </a:lnSpc>
            <a:spcBef>
              <a:spcPct val="0"/>
            </a:spcBef>
            <a:spcAft>
              <a:spcPct val="35000"/>
            </a:spcAft>
            <a:buNone/>
          </a:pPr>
          <a:r>
            <a:rPr lang="en-US" sz="1400" kern="1200" dirty="0" err="1"/>
            <a:t>Oferta</a:t>
          </a:r>
          <a:r>
            <a:rPr lang="en-US" sz="1400" kern="1200" dirty="0"/>
            <a:t> </a:t>
          </a:r>
          <a:r>
            <a:rPr lang="en-US" sz="1400" kern="1200" dirty="0" err="1"/>
            <a:t>laboral</a:t>
          </a:r>
          <a:r>
            <a:rPr lang="en-US" sz="1400" kern="1200" dirty="0"/>
            <a:t> </a:t>
          </a:r>
          <a:r>
            <a:rPr lang="en-US" sz="1400" kern="1200" dirty="0" err="1"/>
            <a:t>limitada</a:t>
          </a:r>
          <a:r>
            <a:rPr lang="en-US" sz="1400" kern="1200" dirty="0"/>
            <a:t> </a:t>
          </a:r>
          <a:r>
            <a:rPr lang="en-US" sz="1400" kern="1200" dirty="0" err="1"/>
            <a:t>en</a:t>
          </a:r>
          <a:r>
            <a:rPr lang="en-US" sz="1400" kern="1200" dirty="0"/>
            <a:t> </a:t>
          </a:r>
          <a:r>
            <a:rPr lang="en-US" sz="1400" kern="1200" dirty="0" err="1"/>
            <a:t>sectores</a:t>
          </a:r>
          <a:r>
            <a:rPr lang="en-US" sz="1400" kern="1200" dirty="0"/>
            <a:t> clave</a:t>
          </a:r>
        </a:p>
      </dsp:txBody>
      <dsp:txXfrm>
        <a:off x="1126608" y="2440471"/>
        <a:ext cx="3308469" cy="975418"/>
      </dsp:txXfrm>
    </dsp:sp>
    <dsp:sp modelId="{6B510FCF-5DF4-4411-AC53-91357820157C}">
      <dsp:nvSpPr>
        <dsp:cNvPr id="0" name=""/>
        <dsp:cNvSpPr/>
      </dsp:nvSpPr>
      <dsp:spPr>
        <a:xfrm>
          <a:off x="0" y="3659744"/>
          <a:ext cx="4435078" cy="97541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96CD67-75F8-49A2-B763-22D7B5EB97AF}">
      <dsp:nvSpPr>
        <dsp:cNvPr id="0" name=""/>
        <dsp:cNvSpPr/>
      </dsp:nvSpPr>
      <dsp:spPr>
        <a:xfrm>
          <a:off x="295064" y="3879213"/>
          <a:ext cx="536480" cy="5364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FB76FC4-9965-46CC-BE68-3B3C8EFEE786}">
      <dsp:nvSpPr>
        <dsp:cNvPr id="0" name=""/>
        <dsp:cNvSpPr/>
      </dsp:nvSpPr>
      <dsp:spPr>
        <a:xfrm>
          <a:off x="1126608" y="3659744"/>
          <a:ext cx="3308469"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100000"/>
            </a:lnSpc>
            <a:spcBef>
              <a:spcPct val="0"/>
            </a:spcBef>
            <a:spcAft>
              <a:spcPct val="35000"/>
            </a:spcAft>
            <a:buNone/>
          </a:pPr>
          <a:r>
            <a:rPr lang="en-US" sz="1400" kern="1200" dirty="0" err="1"/>
            <a:t>Oportunidad</a:t>
          </a:r>
          <a:r>
            <a:rPr lang="en-US" sz="1400" kern="1200" dirty="0"/>
            <a:t> de </a:t>
          </a:r>
          <a:r>
            <a:rPr lang="en-US" sz="1400" kern="1200" dirty="0" err="1"/>
            <a:t>crecimiento</a:t>
          </a:r>
          <a:r>
            <a:rPr lang="en-US" sz="1400" kern="1200" dirty="0"/>
            <a:t> </a:t>
          </a:r>
          <a:r>
            <a:rPr lang="en-US" sz="1400" kern="1200" dirty="0" err="1"/>
            <a:t>verde</a:t>
          </a:r>
          <a:r>
            <a:rPr lang="en-US" sz="1400" kern="1200" dirty="0"/>
            <a:t> con </a:t>
          </a:r>
          <a:r>
            <a:rPr lang="en-US" sz="1400" kern="1200" dirty="0" err="1"/>
            <a:t>riesgos</a:t>
          </a:r>
          <a:r>
            <a:rPr lang="en-US" sz="1400" kern="1200" dirty="0"/>
            <a:t> de </a:t>
          </a:r>
          <a:r>
            <a:rPr lang="en-US" sz="1400" kern="1200" dirty="0" err="1"/>
            <a:t>exclusión</a:t>
          </a:r>
          <a:endParaRPr lang="en-US" sz="1400" kern="1200" dirty="0"/>
        </a:p>
      </dsp:txBody>
      <dsp:txXfrm>
        <a:off x="1126608" y="3659744"/>
        <a:ext cx="3308469" cy="9754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B1D397-3578-412B-93CD-15407B4C4BD4}">
      <dsp:nvSpPr>
        <dsp:cNvPr id="0" name=""/>
        <dsp:cNvSpPr/>
      </dsp:nvSpPr>
      <dsp:spPr>
        <a:xfrm>
          <a:off x="0" y="427285"/>
          <a:ext cx="6834235" cy="8880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 </a:t>
          </a:r>
          <a:r>
            <a:rPr lang="en-US" sz="2300" kern="1200" dirty="0" err="1"/>
            <a:t>Incremento</a:t>
          </a:r>
          <a:r>
            <a:rPr lang="en-US" sz="2300" kern="1200" dirty="0"/>
            <a:t> del </a:t>
          </a:r>
          <a:r>
            <a:rPr lang="en-US" sz="2300" kern="1200" dirty="0" err="1"/>
            <a:t>salario</a:t>
          </a:r>
          <a:r>
            <a:rPr lang="en-US" sz="2300" kern="1200" dirty="0"/>
            <a:t> </a:t>
          </a:r>
          <a:r>
            <a:rPr lang="en-US" sz="2300" kern="1200" dirty="0" err="1"/>
            <a:t>mínimo</a:t>
          </a:r>
          <a:r>
            <a:rPr lang="en-US" sz="2300" kern="1200" dirty="0"/>
            <a:t> </a:t>
          </a:r>
          <a:r>
            <a:rPr lang="en-US" sz="2300" kern="1200" dirty="0" err="1"/>
            <a:t>nacional</a:t>
          </a:r>
          <a:r>
            <a:rPr lang="en-US" sz="2300" kern="1200" dirty="0"/>
            <a:t> para </a:t>
          </a:r>
          <a:r>
            <a:rPr lang="en-US" sz="2300" kern="1200" dirty="0" err="1"/>
            <a:t>proteger</a:t>
          </a:r>
          <a:r>
            <a:rPr lang="en-US" sz="2300" kern="1200" dirty="0"/>
            <a:t> a </a:t>
          </a:r>
          <a:r>
            <a:rPr lang="en-US" sz="2300" kern="1200" dirty="0" err="1"/>
            <a:t>los</a:t>
          </a:r>
          <a:r>
            <a:rPr lang="en-US" sz="2300" kern="1200" dirty="0"/>
            <a:t> </a:t>
          </a:r>
          <a:r>
            <a:rPr lang="en-US" sz="2300" kern="1200" dirty="0" err="1"/>
            <a:t>trabajadores</a:t>
          </a:r>
          <a:r>
            <a:rPr lang="en-US" sz="2300" kern="1200" dirty="0"/>
            <a:t> </a:t>
          </a:r>
          <a:r>
            <a:rPr lang="en-US" sz="2300" kern="1200" dirty="0" err="1"/>
            <a:t>en</a:t>
          </a:r>
          <a:r>
            <a:rPr lang="en-US" sz="2300" kern="1200" dirty="0"/>
            <a:t> </a:t>
          </a:r>
          <a:r>
            <a:rPr lang="en-US" sz="2300" kern="1200" dirty="0" err="1"/>
            <a:t>situación</a:t>
          </a:r>
          <a:r>
            <a:rPr lang="en-US" sz="2300" kern="1200" dirty="0"/>
            <a:t> de </a:t>
          </a:r>
          <a:r>
            <a:rPr lang="en-US" sz="2300" kern="1200" dirty="0" err="1"/>
            <a:t>vulnerabilidad</a:t>
          </a:r>
          <a:endParaRPr lang="en-US" sz="2300" kern="1200" dirty="0"/>
        </a:p>
      </dsp:txBody>
      <dsp:txXfrm>
        <a:off x="43350" y="470635"/>
        <a:ext cx="6747535" cy="801330"/>
      </dsp:txXfrm>
    </dsp:sp>
    <dsp:sp modelId="{5E1E38AD-8BFE-4595-904E-55A008281DC3}">
      <dsp:nvSpPr>
        <dsp:cNvPr id="0" name=""/>
        <dsp:cNvSpPr/>
      </dsp:nvSpPr>
      <dsp:spPr>
        <a:xfrm>
          <a:off x="0" y="1381555"/>
          <a:ext cx="6834235" cy="8880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233363" lvl="0" indent="-233363" algn="l" defTabSz="1022350">
            <a:lnSpc>
              <a:spcPct val="90000"/>
            </a:lnSpc>
            <a:spcBef>
              <a:spcPct val="0"/>
            </a:spcBef>
            <a:spcAft>
              <a:spcPct val="35000"/>
            </a:spcAft>
            <a:buNone/>
          </a:pPr>
          <a:r>
            <a:rPr lang="en-US" sz="2300" kern="1200" dirty="0"/>
            <a:t>• </a:t>
          </a:r>
          <a:r>
            <a:rPr lang="en-US" sz="2300" kern="1200" dirty="0" err="1"/>
            <a:t>Proceso</a:t>
          </a:r>
          <a:r>
            <a:rPr lang="en-US" sz="2300" kern="1200" dirty="0"/>
            <a:t> </a:t>
          </a:r>
          <a:r>
            <a:rPr lang="en-US" sz="2300" kern="1200" dirty="0" err="1"/>
            <a:t>basado</a:t>
          </a:r>
          <a:r>
            <a:rPr lang="en-US" sz="2300" kern="1200" dirty="0"/>
            <a:t> </a:t>
          </a:r>
          <a:r>
            <a:rPr lang="en-US" sz="2300" kern="1200" dirty="0" err="1"/>
            <a:t>en</a:t>
          </a:r>
          <a:r>
            <a:rPr lang="en-US" sz="2300" kern="1200" dirty="0"/>
            <a:t> </a:t>
          </a:r>
          <a:r>
            <a:rPr lang="en-US" sz="2300" kern="1200" dirty="0" err="1"/>
            <a:t>el</a:t>
          </a:r>
          <a:r>
            <a:rPr lang="en-US" sz="2300" kern="1200" dirty="0"/>
            <a:t> </a:t>
          </a:r>
          <a:r>
            <a:rPr lang="en-US" sz="2300" kern="1200" dirty="0" err="1"/>
            <a:t>diálogo</a:t>
          </a:r>
          <a:r>
            <a:rPr lang="en-US" sz="2300" kern="1200" dirty="0"/>
            <a:t> social y la </a:t>
          </a:r>
          <a:r>
            <a:rPr lang="en-US" sz="2300" kern="1200" dirty="0" err="1"/>
            <a:t>participación</a:t>
          </a:r>
          <a:r>
            <a:rPr lang="en-US" sz="2300" kern="1200" dirty="0"/>
            <a:t> de las partes </a:t>
          </a:r>
          <a:r>
            <a:rPr lang="en-US" sz="2300" kern="1200" dirty="0" err="1"/>
            <a:t>interesadas</a:t>
          </a:r>
          <a:endParaRPr lang="en-US" sz="2300" kern="1200" dirty="0"/>
        </a:p>
      </dsp:txBody>
      <dsp:txXfrm>
        <a:off x="43350" y="1424905"/>
        <a:ext cx="6747535" cy="801330"/>
      </dsp:txXfrm>
    </dsp:sp>
    <dsp:sp modelId="{A215E80D-CB74-4DF7-8150-AC0107DB152F}">
      <dsp:nvSpPr>
        <dsp:cNvPr id="0" name=""/>
        <dsp:cNvSpPr/>
      </dsp:nvSpPr>
      <dsp:spPr>
        <a:xfrm>
          <a:off x="0" y="2335825"/>
          <a:ext cx="6834235" cy="8880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 </a:t>
          </a:r>
          <a:r>
            <a:rPr lang="en-US" sz="2300" kern="1200" dirty="0" err="1"/>
            <a:t>Fundamentado</a:t>
          </a:r>
          <a:r>
            <a:rPr lang="en-US" sz="2300" kern="1200" dirty="0"/>
            <a:t> </a:t>
          </a:r>
          <a:r>
            <a:rPr lang="en-US" sz="2300" kern="1200" dirty="0" err="1"/>
            <a:t>en</a:t>
          </a:r>
          <a:r>
            <a:rPr lang="en-US" sz="2300" kern="1200" dirty="0"/>
            <a:t> </a:t>
          </a:r>
          <a:r>
            <a:rPr lang="en-US" sz="2300" kern="1200" dirty="0" err="1"/>
            <a:t>el</a:t>
          </a:r>
          <a:r>
            <a:rPr lang="en-US" sz="2300" kern="1200" dirty="0"/>
            <a:t> </a:t>
          </a:r>
          <a:r>
            <a:rPr lang="en-US" sz="2300" kern="1200" dirty="0" err="1"/>
            <a:t>trabajo</a:t>
          </a:r>
          <a:r>
            <a:rPr lang="en-US" sz="2300" kern="1200" dirty="0"/>
            <a:t> </a:t>
          </a:r>
          <a:r>
            <a:rPr lang="en-US" sz="2300" kern="1200" dirty="0" err="1"/>
            <a:t>decente</a:t>
          </a:r>
          <a:r>
            <a:rPr lang="en-US" sz="2300" kern="1200" dirty="0"/>
            <a:t> y la </a:t>
          </a:r>
          <a:r>
            <a:rPr lang="en-US" sz="2300" kern="1200" dirty="0" err="1"/>
            <a:t>estabilidad</a:t>
          </a:r>
          <a:r>
            <a:rPr lang="en-US" sz="2300" kern="1200" dirty="0"/>
            <a:t> social</a:t>
          </a:r>
        </a:p>
      </dsp:txBody>
      <dsp:txXfrm>
        <a:off x="43350" y="2379175"/>
        <a:ext cx="6747535" cy="8013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F1D1F-DC0C-4EE2-AC8E-A176AB87F780}">
      <dsp:nvSpPr>
        <dsp:cNvPr id="0" name=""/>
        <dsp:cNvSpPr/>
      </dsp:nvSpPr>
      <dsp:spPr>
        <a:xfrm>
          <a:off x="0" y="16524"/>
          <a:ext cx="4435078" cy="1105649"/>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VISIÓN:</a:t>
          </a:r>
          <a:r>
            <a:rPr lang="en-US" sz="2100" kern="1200" dirty="0"/>
            <a:t> </a:t>
          </a:r>
          <a:r>
            <a:rPr lang="en-US" sz="2100" kern="1200" dirty="0" err="1"/>
            <a:t>Consolidar</a:t>
          </a:r>
          <a:r>
            <a:rPr lang="en-US" sz="2100" kern="1200" dirty="0"/>
            <a:t> a Barbados </a:t>
          </a:r>
          <a:r>
            <a:rPr lang="en-US" sz="2100" kern="1200" dirty="0" err="1"/>
            <a:t>como</a:t>
          </a:r>
          <a:r>
            <a:rPr lang="en-US" sz="2100" kern="1200" dirty="0"/>
            <a:t> </a:t>
          </a:r>
          <a:r>
            <a:rPr lang="en-US" sz="2100" kern="1200" dirty="0" err="1"/>
            <a:t>el</a:t>
          </a:r>
          <a:r>
            <a:rPr lang="en-US" sz="2100" kern="1200" dirty="0"/>
            <a:t> </a:t>
          </a:r>
          <a:r>
            <a:rPr lang="en-US" sz="2100" kern="1200" dirty="0" err="1"/>
            <a:t>mejor</a:t>
          </a:r>
          <a:r>
            <a:rPr lang="en-US" sz="2100" kern="1200" dirty="0"/>
            <a:t> </a:t>
          </a:r>
          <a:r>
            <a:rPr lang="en-US" sz="2100" kern="1200" dirty="0" err="1"/>
            <a:t>lugar</a:t>
          </a:r>
          <a:r>
            <a:rPr lang="en-US" sz="2100" kern="1200" dirty="0"/>
            <a:t> para </a:t>
          </a:r>
          <a:r>
            <a:rPr lang="en-US" sz="2100" kern="1200" dirty="0" err="1"/>
            <a:t>trabajar</a:t>
          </a:r>
          <a:r>
            <a:rPr lang="en-US" sz="2100" kern="1200" dirty="0"/>
            <a:t>, </a:t>
          </a:r>
          <a:r>
            <a:rPr lang="en-US" sz="2100" kern="1200" dirty="0" err="1"/>
            <a:t>contribuir</a:t>
          </a:r>
          <a:r>
            <a:rPr lang="en-US" sz="2100" kern="1200" dirty="0"/>
            <a:t> y </a:t>
          </a:r>
          <a:r>
            <a:rPr lang="en-US" sz="2100" kern="1200" dirty="0" err="1"/>
            <a:t>jubilarse</a:t>
          </a:r>
          <a:r>
            <a:rPr lang="en-US" sz="2100" kern="1200" dirty="0"/>
            <a:t>.</a:t>
          </a:r>
        </a:p>
      </dsp:txBody>
      <dsp:txXfrm>
        <a:off x="53973" y="70497"/>
        <a:ext cx="4327132" cy="997703"/>
      </dsp:txXfrm>
    </dsp:sp>
    <dsp:sp modelId="{CDD7F668-A280-47CF-92D8-B7C4AC310068}">
      <dsp:nvSpPr>
        <dsp:cNvPr id="0" name=""/>
        <dsp:cNvSpPr/>
      </dsp:nvSpPr>
      <dsp:spPr>
        <a:xfrm>
          <a:off x="0" y="1182654"/>
          <a:ext cx="4435078" cy="1105649"/>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err="1"/>
            <a:t>Activación</a:t>
          </a:r>
          <a:r>
            <a:rPr lang="en-US" sz="2100" b="0" kern="1200" dirty="0"/>
            <a:t> del mercado </a:t>
          </a:r>
          <a:r>
            <a:rPr lang="en-US" sz="2100" b="0" kern="1200" dirty="0" err="1"/>
            <a:t>laboral</a:t>
          </a:r>
          <a:endParaRPr lang="en-US" sz="2100" b="0" kern="1200" dirty="0"/>
        </a:p>
      </dsp:txBody>
      <dsp:txXfrm>
        <a:off x="53973" y="1236627"/>
        <a:ext cx="4327132" cy="997703"/>
      </dsp:txXfrm>
    </dsp:sp>
    <dsp:sp modelId="{64BF174D-0129-4115-B0D6-07D6EEAE368F}">
      <dsp:nvSpPr>
        <dsp:cNvPr id="0" name=""/>
        <dsp:cNvSpPr/>
      </dsp:nvSpPr>
      <dsp:spPr>
        <a:xfrm>
          <a:off x="0" y="2348784"/>
          <a:ext cx="4435078" cy="1105649"/>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err="1"/>
            <a:t>Protección</a:t>
          </a:r>
          <a:r>
            <a:rPr lang="en-US" sz="2100" b="0" kern="1200" dirty="0"/>
            <a:t> </a:t>
          </a:r>
          <a:r>
            <a:rPr lang="en-US" sz="2100" b="0" kern="1200" dirty="0" err="1"/>
            <a:t>salarial</a:t>
          </a:r>
          <a:r>
            <a:rPr lang="en-US" sz="2100" b="0" kern="1200" dirty="0"/>
            <a:t> y de </a:t>
          </a:r>
          <a:r>
            <a:rPr lang="en-US" sz="2100" b="0" kern="1200" dirty="0" err="1"/>
            <a:t>ingresos</a:t>
          </a:r>
          <a:endParaRPr lang="en-US" sz="2100" b="0" kern="1200" dirty="0"/>
        </a:p>
      </dsp:txBody>
      <dsp:txXfrm>
        <a:off x="53973" y="2402757"/>
        <a:ext cx="4327132" cy="997703"/>
      </dsp:txXfrm>
    </dsp:sp>
    <dsp:sp modelId="{53E2E127-FD47-4287-BF56-34DBBA836E6F}">
      <dsp:nvSpPr>
        <dsp:cNvPr id="0" name=""/>
        <dsp:cNvSpPr/>
      </dsp:nvSpPr>
      <dsp:spPr>
        <a:xfrm>
          <a:off x="0" y="3514914"/>
          <a:ext cx="4435078" cy="1105649"/>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err="1"/>
            <a:t>Diálogo</a:t>
          </a:r>
          <a:r>
            <a:rPr lang="en-US" sz="2100" b="0" kern="1200" dirty="0"/>
            <a:t> social e </a:t>
          </a:r>
          <a:r>
            <a:rPr lang="en-US" sz="2100" b="0" kern="1200" dirty="0" err="1"/>
            <a:t>inclusión</a:t>
          </a:r>
          <a:endParaRPr lang="en-US" sz="2100" b="0" kern="1200" dirty="0"/>
        </a:p>
      </dsp:txBody>
      <dsp:txXfrm>
        <a:off x="53973" y="3568887"/>
        <a:ext cx="4327132" cy="9977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70DA81-BD39-40F2-B326-39647DC50D8C}">
      <dsp:nvSpPr>
        <dsp:cNvPr id="0" name=""/>
        <dsp:cNvSpPr/>
      </dsp:nvSpPr>
      <dsp:spPr>
        <a:xfrm>
          <a:off x="258562" y="548185"/>
          <a:ext cx="807416" cy="807416"/>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5664DF-449D-459E-A2E0-9E1489803271}">
      <dsp:nvSpPr>
        <dsp:cNvPr id="0" name=""/>
        <dsp:cNvSpPr/>
      </dsp:nvSpPr>
      <dsp:spPr>
        <a:xfrm>
          <a:off x="430634" y="720257"/>
          <a:ext cx="463271" cy="4632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91569F-FE0D-4175-9C09-36397A1DA85A}">
      <dsp:nvSpPr>
        <dsp:cNvPr id="0" name=""/>
        <dsp:cNvSpPr/>
      </dsp:nvSpPr>
      <dsp:spPr>
        <a:xfrm>
          <a:off x="454" y="1607091"/>
          <a:ext cx="1323632" cy="545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44500">
            <a:lnSpc>
              <a:spcPct val="100000"/>
            </a:lnSpc>
            <a:spcBef>
              <a:spcPct val="0"/>
            </a:spcBef>
            <a:spcAft>
              <a:spcPct val="35000"/>
            </a:spcAft>
            <a:buNone/>
            <a:defRPr cap="all"/>
          </a:pPr>
          <a:r>
            <a:rPr lang="en-US" sz="1000" kern="1200" dirty="0" err="1"/>
            <a:t>Dirigido</a:t>
          </a:r>
          <a:r>
            <a:rPr lang="en-US" sz="1000" kern="1200" dirty="0"/>
            <a:t> a personas de 16 a 24 </a:t>
          </a:r>
          <a:r>
            <a:rPr lang="en-US" sz="1000" kern="1200" dirty="0" err="1"/>
            <a:t>años</a:t>
          </a:r>
          <a:r>
            <a:rPr lang="en-US" sz="1000" kern="1200" dirty="0"/>
            <a:t> que no se </a:t>
          </a:r>
          <a:r>
            <a:rPr lang="en-US" sz="1000" kern="1200" dirty="0" err="1"/>
            <a:t>encuentran</a:t>
          </a:r>
          <a:r>
            <a:rPr lang="en-US" sz="1000" kern="1200" dirty="0"/>
            <a:t> TRABAJANDO, ESTUDIANDO o EN </a:t>
          </a:r>
          <a:r>
            <a:rPr lang="en-US" sz="1000" kern="1200" dirty="0" err="1"/>
            <a:t>formación</a:t>
          </a:r>
          <a:endParaRPr lang="en-US" sz="1000" kern="1200" dirty="0"/>
        </a:p>
      </dsp:txBody>
      <dsp:txXfrm>
        <a:off x="454" y="1607091"/>
        <a:ext cx="1323632" cy="545998"/>
      </dsp:txXfrm>
    </dsp:sp>
    <dsp:sp modelId="{AF2D97FB-4B29-470D-8ACB-357B4B31C5FE}">
      <dsp:nvSpPr>
        <dsp:cNvPr id="0" name=""/>
        <dsp:cNvSpPr/>
      </dsp:nvSpPr>
      <dsp:spPr>
        <a:xfrm>
          <a:off x="1813830" y="548185"/>
          <a:ext cx="807416" cy="807416"/>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6897E5-DDB1-4846-93DD-AF0B58BB5B8F}">
      <dsp:nvSpPr>
        <dsp:cNvPr id="0" name=""/>
        <dsp:cNvSpPr/>
      </dsp:nvSpPr>
      <dsp:spPr>
        <a:xfrm>
          <a:off x="1985903" y="720257"/>
          <a:ext cx="463271" cy="46327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CDCEB8D-C6B2-4E9D-B767-0271F15A6CC8}">
      <dsp:nvSpPr>
        <dsp:cNvPr id="0" name=""/>
        <dsp:cNvSpPr/>
      </dsp:nvSpPr>
      <dsp:spPr>
        <a:xfrm>
          <a:off x="1624551" y="1596952"/>
          <a:ext cx="1323632" cy="545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err="1"/>
            <a:t>capacitación</a:t>
          </a:r>
          <a:r>
            <a:rPr lang="en-US" sz="1100" kern="1200" dirty="0"/>
            <a:t> para </a:t>
          </a:r>
          <a:r>
            <a:rPr lang="en-US" sz="1100" kern="1200" dirty="0" err="1"/>
            <a:t>el</a:t>
          </a:r>
          <a:r>
            <a:rPr lang="en-US" sz="1100" kern="1200" dirty="0"/>
            <a:t> </a:t>
          </a:r>
          <a:r>
            <a:rPr lang="en-US" sz="1100" kern="1200" dirty="0" err="1"/>
            <a:t>mundo</a:t>
          </a:r>
          <a:r>
            <a:rPr lang="en-US" sz="1100" kern="1200" dirty="0"/>
            <a:t> del </a:t>
          </a:r>
          <a:r>
            <a:rPr lang="en-US" sz="1100" kern="1200" dirty="0" err="1"/>
            <a:t>trabajo</a:t>
          </a:r>
          <a:r>
            <a:rPr lang="en-US" sz="1100" kern="1200" dirty="0"/>
            <a:t> y </a:t>
          </a:r>
          <a:r>
            <a:rPr lang="en-US" sz="1100" kern="1200" dirty="0" err="1"/>
            <a:t>otras</a:t>
          </a:r>
          <a:r>
            <a:rPr lang="en-US" sz="1100" kern="1200" dirty="0"/>
            <a:t> </a:t>
          </a:r>
          <a:r>
            <a:rPr lang="en-US" sz="1100" kern="1200" dirty="0" err="1"/>
            <a:t>intervenciones</a:t>
          </a:r>
          <a:r>
            <a:rPr lang="en-US" sz="1100" kern="1200" dirty="0"/>
            <a:t> de </a:t>
          </a:r>
          <a:r>
            <a:rPr lang="en-US" sz="1100" kern="1200" dirty="0" err="1"/>
            <a:t>desarrollo</a:t>
          </a:r>
          <a:endParaRPr lang="en-US" sz="1100" kern="1200" dirty="0"/>
        </a:p>
      </dsp:txBody>
      <dsp:txXfrm>
        <a:off x="1624551" y="1596952"/>
        <a:ext cx="1323632" cy="545998"/>
      </dsp:txXfrm>
    </dsp:sp>
    <dsp:sp modelId="{1D1ED357-AB27-48A2-9EAA-2B8BCC6F38EB}">
      <dsp:nvSpPr>
        <dsp:cNvPr id="0" name=""/>
        <dsp:cNvSpPr/>
      </dsp:nvSpPr>
      <dsp:spPr>
        <a:xfrm>
          <a:off x="3369099" y="548185"/>
          <a:ext cx="807416" cy="807416"/>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19C08A-BC90-4F63-8FDE-2563D58211C1}">
      <dsp:nvSpPr>
        <dsp:cNvPr id="0" name=""/>
        <dsp:cNvSpPr/>
      </dsp:nvSpPr>
      <dsp:spPr>
        <a:xfrm>
          <a:off x="3541171" y="720257"/>
          <a:ext cx="463271" cy="46327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CF5D25-6BB1-43E0-BA12-80D67007317A}">
      <dsp:nvSpPr>
        <dsp:cNvPr id="0" name=""/>
        <dsp:cNvSpPr/>
      </dsp:nvSpPr>
      <dsp:spPr>
        <a:xfrm>
          <a:off x="3110991" y="1607091"/>
          <a:ext cx="1323632" cy="545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err="1"/>
            <a:t>Orientación</a:t>
          </a:r>
          <a:r>
            <a:rPr lang="en-US" sz="1100" kern="1200" dirty="0"/>
            <a:t> </a:t>
          </a:r>
          <a:r>
            <a:rPr lang="en-US" sz="1100" kern="1200" dirty="0" err="1"/>
            <a:t>profesional</a:t>
          </a:r>
          <a:endParaRPr lang="en-US" sz="1100" kern="1200" dirty="0"/>
        </a:p>
      </dsp:txBody>
      <dsp:txXfrm>
        <a:off x="3110991" y="1607091"/>
        <a:ext cx="1323632" cy="545998"/>
      </dsp:txXfrm>
    </dsp:sp>
    <dsp:sp modelId="{E7A8AFF1-9ED4-4B2C-842A-2D572159C6A7}">
      <dsp:nvSpPr>
        <dsp:cNvPr id="0" name=""/>
        <dsp:cNvSpPr/>
      </dsp:nvSpPr>
      <dsp:spPr>
        <a:xfrm>
          <a:off x="1036196" y="2865461"/>
          <a:ext cx="807416" cy="807416"/>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ABD881-24D9-4C2F-AAC8-4E9FE1121FE8}">
      <dsp:nvSpPr>
        <dsp:cNvPr id="0" name=""/>
        <dsp:cNvSpPr/>
      </dsp:nvSpPr>
      <dsp:spPr>
        <a:xfrm>
          <a:off x="1221147" y="3037537"/>
          <a:ext cx="463271" cy="463271"/>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587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71512D-8FA5-4E96-96C4-C1FAB1D5F771}">
      <dsp:nvSpPr>
        <dsp:cNvPr id="0" name=""/>
        <dsp:cNvSpPr/>
      </dsp:nvSpPr>
      <dsp:spPr>
        <a:xfrm>
          <a:off x="775004" y="3900970"/>
          <a:ext cx="1323632" cy="545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err="1"/>
            <a:t>Colocaciones</a:t>
          </a:r>
          <a:r>
            <a:rPr lang="en-US" sz="1100" kern="1200" dirty="0"/>
            <a:t> </a:t>
          </a:r>
          <a:r>
            <a:rPr lang="en-US" sz="1100" kern="1200" dirty="0" err="1"/>
            <a:t>laborales</a:t>
          </a:r>
          <a:r>
            <a:rPr lang="en-US" sz="1100" kern="1200" dirty="0"/>
            <a:t> </a:t>
          </a:r>
          <a:r>
            <a:rPr lang="en-US" sz="1100" kern="1200" dirty="0" err="1"/>
            <a:t>remuneradas</a:t>
          </a:r>
          <a:endParaRPr lang="en-US" sz="1100" kern="1200" dirty="0"/>
        </a:p>
      </dsp:txBody>
      <dsp:txXfrm>
        <a:off x="775004" y="3900970"/>
        <a:ext cx="1323632" cy="545998"/>
      </dsp:txXfrm>
    </dsp:sp>
    <dsp:sp modelId="{E455F40A-182D-4269-B6CC-2B4408414E3A}">
      <dsp:nvSpPr>
        <dsp:cNvPr id="0" name=""/>
        <dsp:cNvSpPr/>
      </dsp:nvSpPr>
      <dsp:spPr>
        <a:xfrm>
          <a:off x="2591465" y="2865461"/>
          <a:ext cx="807416" cy="807416"/>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BB6A70-1966-4A61-9BAA-650CF0AF4011}">
      <dsp:nvSpPr>
        <dsp:cNvPr id="0" name=""/>
        <dsp:cNvSpPr/>
      </dsp:nvSpPr>
      <dsp:spPr>
        <a:xfrm>
          <a:off x="2763537" y="3037537"/>
          <a:ext cx="463271" cy="46327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4EEA256-4AA7-4F91-83D6-79E8B1A68CB0}">
      <dsp:nvSpPr>
        <dsp:cNvPr id="0" name=""/>
        <dsp:cNvSpPr/>
      </dsp:nvSpPr>
      <dsp:spPr>
        <a:xfrm>
          <a:off x="2384872" y="3900970"/>
          <a:ext cx="1323632" cy="545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err="1"/>
            <a:t>Exposición</a:t>
          </a:r>
          <a:r>
            <a:rPr lang="en-US" sz="1100" kern="1200" dirty="0"/>
            <a:t> a </a:t>
          </a:r>
          <a:r>
            <a:rPr lang="en-US" sz="1100" kern="1200" dirty="0" err="1"/>
            <a:t>empleos</a:t>
          </a:r>
          <a:r>
            <a:rPr lang="en-US" sz="1100" kern="1200" dirty="0"/>
            <a:t> </a:t>
          </a:r>
          <a:r>
            <a:rPr lang="en-US" sz="1100" kern="1200" dirty="0" err="1"/>
            <a:t>verdes</a:t>
          </a:r>
          <a:r>
            <a:rPr lang="en-US" sz="1100" kern="1200" dirty="0"/>
            <a:t> y </a:t>
          </a:r>
          <a:r>
            <a:rPr lang="en-US" sz="1100" kern="1200" dirty="0" err="1"/>
            <a:t>azules</a:t>
          </a:r>
          <a:r>
            <a:rPr lang="en-US" sz="1100" kern="1200" dirty="0"/>
            <a:t> y a </a:t>
          </a:r>
          <a:r>
            <a:rPr lang="en-US" sz="1100" kern="1200" dirty="0" err="1"/>
            <a:t>sectores</a:t>
          </a:r>
          <a:r>
            <a:rPr lang="en-US" sz="1100" kern="1200" dirty="0"/>
            <a:t> </a:t>
          </a:r>
          <a:r>
            <a:rPr lang="en-US" sz="1100" kern="1200" dirty="0" err="1"/>
            <a:t>emergentes</a:t>
          </a:r>
          <a:endParaRPr lang="en-US" sz="1100" kern="1200" dirty="0"/>
        </a:p>
      </dsp:txBody>
      <dsp:txXfrm>
        <a:off x="2384872" y="3900970"/>
        <a:ext cx="1323632" cy="5459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191A00-8B80-49CB-B735-BE16DABE0597}">
      <dsp:nvSpPr>
        <dsp:cNvPr id="0" name=""/>
        <dsp:cNvSpPr/>
      </dsp:nvSpPr>
      <dsp:spPr>
        <a:xfrm>
          <a:off x="0" y="5883"/>
          <a:ext cx="4435078" cy="7475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1BBE86-8E81-412C-8833-281DC768C13C}">
      <dsp:nvSpPr>
        <dsp:cNvPr id="0" name=""/>
        <dsp:cNvSpPr/>
      </dsp:nvSpPr>
      <dsp:spPr>
        <a:xfrm>
          <a:off x="226126" y="174076"/>
          <a:ext cx="411541" cy="4111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3DDC197-10E0-4455-A8D0-065917ACEAD3}">
      <dsp:nvSpPr>
        <dsp:cNvPr id="0" name=""/>
        <dsp:cNvSpPr/>
      </dsp:nvSpPr>
      <dsp:spPr>
        <a:xfrm>
          <a:off x="863795" y="5883"/>
          <a:ext cx="3557980" cy="770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86" tIns="81586" rIns="81586" bIns="81586" numCol="1" spcCol="1270" anchor="ctr" anchorCtr="0">
          <a:noAutofit/>
        </a:bodyPr>
        <a:lstStyle/>
        <a:p>
          <a:pPr marL="0" lvl="0" indent="0" algn="l" defTabSz="622300">
            <a:lnSpc>
              <a:spcPct val="100000"/>
            </a:lnSpc>
            <a:spcBef>
              <a:spcPct val="0"/>
            </a:spcBef>
            <a:spcAft>
              <a:spcPct val="35000"/>
            </a:spcAft>
            <a:buNone/>
          </a:pPr>
          <a:r>
            <a:rPr lang="en-US" sz="1400" kern="1200" dirty="0" err="1"/>
            <a:t>Modernización</a:t>
          </a:r>
          <a:r>
            <a:rPr lang="en-US" sz="1400" kern="1200" dirty="0"/>
            <a:t> del </a:t>
          </a:r>
          <a:r>
            <a:rPr lang="en-US" sz="1400" kern="1200" dirty="0" err="1"/>
            <a:t>sistema</a:t>
          </a:r>
          <a:r>
            <a:rPr lang="en-US" sz="1400" kern="1200" dirty="0"/>
            <a:t> de </a:t>
          </a:r>
          <a:r>
            <a:rPr lang="en-US" sz="1400" kern="1200"/>
            <a:t>aprendizaje</a:t>
          </a:r>
          <a:endParaRPr lang="en-US" sz="1400" kern="1200" dirty="0"/>
        </a:p>
      </dsp:txBody>
      <dsp:txXfrm>
        <a:off x="863795" y="5883"/>
        <a:ext cx="3557980" cy="770886"/>
      </dsp:txXfrm>
    </dsp:sp>
    <dsp:sp modelId="{7FA12530-E475-4944-BAD6-9C8B508FAAE4}">
      <dsp:nvSpPr>
        <dsp:cNvPr id="0" name=""/>
        <dsp:cNvSpPr/>
      </dsp:nvSpPr>
      <dsp:spPr>
        <a:xfrm>
          <a:off x="0" y="969491"/>
          <a:ext cx="4435078" cy="7475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3E6627-A982-461A-A465-69A297788069}">
      <dsp:nvSpPr>
        <dsp:cNvPr id="0" name=""/>
        <dsp:cNvSpPr/>
      </dsp:nvSpPr>
      <dsp:spPr>
        <a:xfrm>
          <a:off x="226126" y="1137685"/>
          <a:ext cx="411541" cy="4111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A1A657-706D-4578-8376-206F8762ADBB}">
      <dsp:nvSpPr>
        <dsp:cNvPr id="0" name=""/>
        <dsp:cNvSpPr/>
      </dsp:nvSpPr>
      <dsp:spPr>
        <a:xfrm>
          <a:off x="863795" y="969491"/>
          <a:ext cx="3557980" cy="770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86" tIns="81586" rIns="81586" bIns="81586" numCol="1" spcCol="1270" anchor="ctr" anchorCtr="0">
          <a:noAutofit/>
        </a:bodyPr>
        <a:lstStyle/>
        <a:p>
          <a:pPr marL="0" lvl="0" indent="0" algn="l" defTabSz="622300">
            <a:lnSpc>
              <a:spcPct val="100000"/>
            </a:lnSpc>
            <a:spcBef>
              <a:spcPct val="0"/>
            </a:spcBef>
            <a:spcAft>
              <a:spcPct val="35000"/>
            </a:spcAft>
            <a:buNone/>
          </a:pPr>
          <a:r>
            <a:rPr lang="en-US" sz="1400" kern="1200"/>
            <a:t>Consejos Sectoriales de Competencias</a:t>
          </a:r>
          <a:endParaRPr lang="en-US" sz="1400" kern="1200" dirty="0"/>
        </a:p>
      </dsp:txBody>
      <dsp:txXfrm>
        <a:off x="863795" y="969491"/>
        <a:ext cx="3557980" cy="770886"/>
      </dsp:txXfrm>
    </dsp:sp>
    <dsp:sp modelId="{C0CFF1DA-2CAD-4665-8FD3-0177249C23C6}">
      <dsp:nvSpPr>
        <dsp:cNvPr id="0" name=""/>
        <dsp:cNvSpPr/>
      </dsp:nvSpPr>
      <dsp:spPr>
        <a:xfrm>
          <a:off x="0" y="1933100"/>
          <a:ext cx="4435078" cy="7475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E0F76B-D706-42CE-97BA-3589E70DACB5}">
      <dsp:nvSpPr>
        <dsp:cNvPr id="0" name=""/>
        <dsp:cNvSpPr/>
      </dsp:nvSpPr>
      <dsp:spPr>
        <a:xfrm>
          <a:off x="226126" y="2101294"/>
          <a:ext cx="411541" cy="4111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DB38D9E-D5A4-4BB3-8D9E-6E9D1849531D}">
      <dsp:nvSpPr>
        <dsp:cNvPr id="0" name=""/>
        <dsp:cNvSpPr/>
      </dsp:nvSpPr>
      <dsp:spPr>
        <a:xfrm>
          <a:off x="863795" y="1933100"/>
          <a:ext cx="3557980" cy="770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86" tIns="81586" rIns="81586" bIns="81586" numCol="1" spcCol="1270" anchor="ctr" anchorCtr="0">
          <a:noAutofit/>
        </a:bodyPr>
        <a:lstStyle/>
        <a:p>
          <a:pPr marL="0" lvl="0" indent="0" algn="l" defTabSz="622300">
            <a:lnSpc>
              <a:spcPct val="100000"/>
            </a:lnSpc>
            <a:spcBef>
              <a:spcPct val="0"/>
            </a:spcBef>
            <a:spcAft>
              <a:spcPct val="35000"/>
            </a:spcAft>
            <a:buNone/>
          </a:pPr>
          <a:r>
            <a:rPr lang="en-US" sz="1400" kern="1200" dirty="0" err="1"/>
            <a:t>Educación</a:t>
          </a:r>
          <a:r>
            <a:rPr lang="en-US" sz="1400" kern="1200" dirty="0"/>
            <a:t> y </a:t>
          </a:r>
          <a:r>
            <a:rPr lang="en-US" sz="1400" kern="1200" dirty="0" err="1"/>
            <a:t>formación</a:t>
          </a:r>
          <a:r>
            <a:rPr lang="en-US" sz="1400" kern="1200" dirty="0"/>
            <a:t> </a:t>
          </a:r>
          <a:r>
            <a:rPr lang="en-US" sz="1400" kern="1200" dirty="0" err="1"/>
            <a:t>basadas</a:t>
          </a:r>
          <a:r>
            <a:rPr lang="en-US" sz="1400" kern="1200" dirty="0"/>
            <a:t> </a:t>
          </a:r>
          <a:r>
            <a:rPr lang="en-US" sz="1400" kern="1200" dirty="0" err="1"/>
            <a:t>en</a:t>
          </a:r>
          <a:r>
            <a:rPr lang="en-US" sz="1400" kern="1200" dirty="0"/>
            <a:t> </a:t>
          </a:r>
          <a:r>
            <a:rPr lang="en-US" sz="1400" kern="1200" dirty="0" err="1"/>
            <a:t>competencias</a:t>
          </a:r>
          <a:r>
            <a:rPr lang="en-US" sz="1400" kern="1200" dirty="0"/>
            <a:t> y </a:t>
          </a:r>
          <a:r>
            <a:rPr lang="en-US" sz="1400" kern="1200" dirty="0" err="1"/>
            <a:t>orientadas</a:t>
          </a:r>
          <a:r>
            <a:rPr lang="en-US" sz="1400" kern="1200" dirty="0"/>
            <a:t> a la </a:t>
          </a:r>
          <a:r>
            <a:rPr lang="en-US" sz="1400" kern="1200" dirty="0" err="1"/>
            <a:t>demanda</a:t>
          </a:r>
          <a:endParaRPr lang="en-US" sz="1400" kern="1200" dirty="0"/>
        </a:p>
      </dsp:txBody>
      <dsp:txXfrm>
        <a:off x="863795" y="1933100"/>
        <a:ext cx="3557980" cy="770886"/>
      </dsp:txXfrm>
    </dsp:sp>
    <dsp:sp modelId="{1CBAB729-BDFA-41F7-8B09-B13EB7C45531}">
      <dsp:nvSpPr>
        <dsp:cNvPr id="0" name=""/>
        <dsp:cNvSpPr/>
      </dsp:nvSpPr>
      <dsp:spPr>
        <a:xfrm>
          <a:off x="0" y="2896709"/>
          <a:ext cx="4435078" cy="7475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5417B2-D3B2-416F-9F8D-8E47D48CF07D}">
      <dsp:nvSpPr>
        <dsp:cNvPr id="0" name=""/>
        <dsp:cNvSpPr/>
      </dsp:nvSpPr>
      <dsp:spPr>
        <a:xfrm>
          <a:off x="226126" y="3064902"/>
          <a:ext cx="411541" cy="41113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sp>
    <dsp:sp modelId="{EE9F7901-6D7E-40D4-8E2C-015D39BE2330}">
      <dsp:nvSpPr>
        <dsp:cNvPr id="0" name=""/>
        <dsp:cNvSpPr/>
      </dsp:nvSpPr>
      <dsp:spPr>
        <a:xfrm>
          <a:off x="863795" y="2896709"/>
          <a:ext cx="3557980" cy="770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86" tIns="81586" rIns="81586" bIns="81586" numCol="1" spcCol="1270" anchor="ctr" anchorCtr="0">
          <a:noAutofit/>
        </a:bodyPr>
        <a:lstStyle/>
        <a:p>
          <a:pPr marL="0" lvl="0" indent="0" algn="l" defTabSz="622300">
            <a:lnSpc>
              <a:spcPct val="100000"/>
            </a:lnSpc>
            <a:spcBef>
              <a:spcPct val="0"/>
            </a:spcBef>
            <a:spcAft>
              <a:spcPct val="35000"/>
            </a:spcAft>
            <a:buNone/>
          </a:pPr>
          <a:r>
            <a:rPr lang="en-US" sz="1400" kern="1200" dirty="0" err="1"/>
            <a:t>Fortalecimiento</a:t>
          </a:r>
          <a:r>
            <a:rPr lang="en-US" sz="1400" kern="1200" dirty="0"/>
            <a:t> de la </a:t>
          </a:r>
          <a:r>
            <a:rPr lang="en-US" sz="1400" kern="1200" dirty="0" err="1"/>
            <a:t>educación</a:t>
          </a:r>
          <a:r>
            <a:rPr lang="en-US" sz="1400" kern="1200" dirty="0"/>
            <a:t> continua para </a:t>
          </a:r>
          <a:r>
            <a:rPr lang="en-US" sz="1400" kern="1200" dirty="0" err="1"/>
            <a:t>facilitar</a:t>
          </a:r>
          <a:r>
            <a:rPr lang="en-US" sz="1400" kern="1200" dirty="0"/>
            <a:t> la </a:t>
          </a:r>
          <a:r>
            <a:rPr lang="en-US" sz="1400" kern="1200" dirty="0" err="1"/>
            <a:t>recapacitación</a:t>
          </a:r>
          <a:r>
            <a:rPr lang="en-US" sz="1400" kern="1200" dirty="0"/>
            <a:t> flexible y </a:t>
          </a:r>
          <a:r>
            <a:rPr lang="en-US" sz="1400" kern="1200" dirty="0" err="1"/>
            <a:t>el</a:t>
          </a:r>
          <a:r>
            <a:rPr lang="en-US" sz="1400" kern="1200" dirty="0"/>
            <a:t> </a:t>
          </a:r>
          <a:r>
            <a:rPr lang="en-US" sz="1400" kern="1200" dirty="0" err="1"/>
            <a:t>perfeccionamiento</a:t>
          </a:r>
          <a:r>
            <a:rPr lang="en-US" sz="1400" kern="1200" dirty="0"/>
            <a:t> de </a:t>
          </a:r>
          <a:r>
            <a:rPr lang="en-US" sz="1400" kern="1200" dirty="0" err="1"/>
            <a:t>habilidades</a:t>
          </a:r>
          <a:endParaRPr lang="en-US" sz="1400" kern="1200" dirty="0"/>
        </a:p>
      </dsp:txBody>
      <dsp:txXfrm>
        <a:off x="863795" y="2896709"/>
        <a:ext cx="3557980" cy="770886"/>
      </dsp:txXfrm>
    </dsp:sp>
    <dsp:sp modelId="{BE5A6C55-A7DD-4376-AF21-42ED9CF3B6D9}">
      <dsp:nvSpPr>
        <dsp:cNvPr id="0" name=""/>
        <dsp:cNvSpPr/>
      </dsp:nvSpPr>
      <dsp:spPr>
        <a:xfrm>
          <a:off x="0" y="3889561"/>
          <a:ext cx="4435078" cy="7475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8CC905-2485-4C0E-B580-06B221C5845F}">
      <dsp:nvSpPr>
        <dsp:cNvPr id="0" name=""/>
        <dsp:cNvSpPr/>
      </dsp:nvSpPr>
      <dsp:spPr>
        <a:xfrm>
          <a:off x="226126" y="4028511"/>
          <a:ext cx="411541" cy="411139"/>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sp>
    <dsp:sp modelId="{125B6EBE-30D4-479C-A438-77F1FE732896}">
      <dsp:nvSpPr>
        <dsp:cNvPr id="0" name=""/>
        <dsp:cNvSpPr/>
      </dsp:nvSpPr>
      <dsp:spPr>
        <a:xfrm>
          <a:off x="863795" y="3860317"/>
          <a:ext cx="3557980" cy="770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586" tIns="81586" rIns="81586" bIns="81586" numCol="1" spcCol="1270" anchor="ctr" anchorCtr="0">
          <a:noAutofit/>
        </a:bodyPr>
        <a:lstStyle/>
        <a:p>
          <a:pPr marL="0" lvl="0" indent="0" algn="l" defTabSz="622300">
            <a:lnSpc>
              <a:spcPct val="100000"/>
            </a:lnSpc>
            <a:spcBef>
              <a:spcPct val="0"/>
            </a:spcBef>
            <a:spcAft>
              <a:spcPct val="35000"/>
            </a:spcAft>
            <a:buNone/>
          </a:pPr>
          <a:r>
            <a:rPr lang="en-US" sz="1400" kern="1200" dirty="0"/>
            <a:t>Desarrollo de </a:t>
          </a:r>
          <a:r>
            <a:rPr lang="en-US" sz="1400" kern="1200" dirty="0" err="1"/>
            <a:t>competencias</a:t>
          </a:r>
          <a:r>
            <a:rPr lang="en-US" sz="1400" kern="1200" dirty="0"/>
            <a:t> </a:t>
          </a:r>
          <a:r>
            <a:rPr lang="en-US" sz="1400" kern="1200" dirty="0" err="1"/>
            <a:t>verdes</a:t>
          </a:r>
          <a:r>
            <a:rPr lang="en-US" sz="1400" kern="1200" dirty="0"/>
            <a:t> y </a:t>
          </a:r>
          <a:r>
            <a:rPr lang="en-US" sz="1400" kern="1200" dirty="0" err="1"/>
            <a:t>azules</a:t>
          </a:r>
          <a:endParaRPr lang="en-US" sz="1400" kern="1200" dirty="0"/>
        </a:p>
      </dsp:txBody>
      <dsp:txXfrm>
        <a:off x="863795" y="3860317"/>
        <a:ext cx="3557980" cy="7708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FB36AF-B5FD-48F6-8DBE-3BAC9489735C}">
      <dsp:nvSpPr>
        <dsp:cNvPr id="0" name=""/>
        <dsp:cNvSpPr/>
      </dsp:nvSpPr>
      <dsp:spPr>
        <a:xfrm>
          <a:off x="0" y="753526"/>
          <a:ext cx="4435078" cy="1391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3638E-35A1-4178-813D-D58923C99579}">
      <dsp:nvSpPr>
        <dsp:cNvPr id="0" name=""/>
        <dsp:cNvSpPr/>
      </dsp:nvSpPr>
      <dsp:spPr>
        <a:xfrm>
          <a:off x="420815" y="1066530"/>
          <a:ext cx="765119" cy="76511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34F83DC-9A9E-4F7A-B388-8CD74624F028}">
      <dsp:nvSpPr>
        <dsp:cNvPr id="0" name=""/>
        <dsp:cNvSpPr/>
      </dsp:nvSpPr>
      <dsp:spPr>
        <a:xfrm>
          <a:off x="1606750" y="753526"/>
          <a:ext cx="2828327" cy="1391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7228" tIns="147228" rIns="147228" bIns="147228" numCol="1" spcCol="1270" anchor="ctr" anchorCtr="0">
          <a:noAutofit/>
        </a:bodyPr>
        <a:lstStyle/>
        <a:p>
          <a:pPr marL="0" lvl="0" indent="0" algn="l" defTabSz="977900">
            <a:lnSpc>
              <a:spcPct val="90000"/>
            </a:lnSpc>
            <a:spcBef>
              <a:spcPct val="0"/>
            </a:spcBef>
            <a:spcAft>
              <a:spcPct val="35000"/>
            </a:spcAft>
            <a:buNone/>
          </a:pPr>
          <a:r>
            <a:rPr lang="en-US" sz="2200" kern="1200" dirty="0"/>
            <a:t>OIT - </a:t>
          </a:r>
          <a:r>
            <a:rPr lang="en-US" sz="2200" kern="1200" dirty="0" err="1"/>
            <a:t>Transición</a:t>
          </a:r>
          <a:r>
            <a:rPr lang="en-US" sz="2200" kern="1200" dirty="0"/>
            <a:t> Justa y </a:t>
          </a:r>
          <a:r>
            <a:rPr lang="en-US" sz="2200" kern="1200" dirty="0" err="1"/>
            <a:t>Estrategia</a:t>
          </a:r>
          <a:r>
            <a:rPr lang="en-US" sz="2200" kern="1200" dirty="0"/>
            <a:t> de </a:t>
          </a:r>
          <a:r>
            <a:rPr lang="en-US" sz="2200" kern="1200" dirty="0" err="1"/>
            <a:t>Comunicación</a:t>
          </a:r>
          <a:endParaRPr lang="en-US" sz="2200" kern="1200" dirty="0"/>
        </a:p>
      </dsp:txBody>
      <dsp:txXfrm>
        <a:off x="1606750" y="753526"/>
        <a:ext cx="2828327" cy="1391126"/>
      </dsp:txXfrm>
    </dsp:sp>
    <dsp:sp modelId="{314EB14B-03A6-4F0C-84A5-847976168FD3}">
      <dsp:nvSpPr>
        <dsp:cNvPr id="0" name=""/>
        <dsp:cNvSpPr/>
      </dsp:nvSpPr>
      <dsp:spPr>
        <a:xfrm>
          <a:off x="0" y="2492434"/>
          <a:ext cx="4435078" cy="1391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3B6759-C012-41E1-9C44-8B10C83FB449}">
      <dsp:nvSpPr>
        <dsp:cNvPr id="0" name=""/>
        <dsp:cNvSpPr/>
      </dsp:nvSpPr>
      <dsp:spPr>
        <a:xfrm>
          <a:off x="420815" y="2805438"/>
          <a:ext cx="765119" cy="76511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CD680B-EA5F-494F-AEC0-6D958EA34753}">
      <dsp:nvSpPr>
        <dsp:cNvPr id="0" name=""/>
        <dsp:cNvSpPr/>
      </dsp:nvSpPr>
      <dsp:spPr>
        <a:xfrm>
          <a:off x="1606750" y="2492434"/>
          <a:ext cx="2828327" cy="1391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7228" tIns="147228" rIns="147228" bIns="147228" numCol="1" spcCol="1270" anchor="ctr" anchorCtr="0">
          <a:noAutofit/>
        </a:bodyPr>
        <a:lstStyle/>
        <a:p>
          <a:pPr marL="0" lvl="0" indent="0" algn="l" defTabSz="977900">
            <a:lnSpc>
              <a:spcPct val="90000"/>
            </a:lnSpc>
            <a:spcBef>
              <a:spcPct val="0"/>
            </a:spcBef>
            <a:spcAft>
              <a:spcPct val="35000"/>
            </a:spcAft>
            <a:buNone/>
          </a:pPr>
          <a:r>
            <a:rPr lang="en-US" sz="2200" kern="1200" dirty="0"/>
            <a:t>BID - </a:t>
          </a:r>
          <a:r>
            <a:rPr lang="en-US" sz="2200" kern="1200" dirty="0" err="1"/>
            <a:t>Información</a:t>
          </a:r>
          <a:r>
            <a:rPr lang="en-US" sz="2200" kern="1200" dirty="0"/>
            <a:t> del Mercado Laboral y Reforma de </a:t>
          </a:r>
          <a:r>
            <a:rPr lang="en-US" sz="2200" kern="1200" dirty="0" err="1"/>
            <a:t>Políticas</a:t>
          </a:r>
          <a:endParaRPr lang="en-US" sz="2200" kern="1200" dirty="0"/>
        </a:p>
      </dsp:txBody>
      <dsp:txXfrm>
        <a:off x="1606750" y="2492434"/>
        <a:ext cx="2828327" cy="139112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11103-0527-4632-9072-CF5E44351D39}" type="datetimeFigureOut">
              <a:rPr lang="en-US" smtClean="0"/>
              <a:t>2/25/26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4D0511-3E2C-423D-9DD9-A9FA1C673C83}" type="slidenum">
              <a:rPr lang="en-US" smtClean="0"/>
              <a:t>‹#›</a:t>
            </a:fld>
            <a:endParaRPr lang="en-US"/>
          </a:p>
        </p:txBody>
      </p:sp>
    </p:spTree>
    <p:extLst>
      <p:ext uri="{BB962C8B-B14F-4D97-AF65-F5344CB8AC3E}">
        <p14:creationId xmlns:p14="http://schemas.microsoft.com/office/powerpoint/2010/main" val="188721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VISION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 make Barbados the best place to work, contribute and retire.</a:t>
            </a:r>
          </a:p>
          <a:p>
            <a:r>
              <a:rPr lang="en-US" sz="1200" b="1" kern="1200" dirty="0">
                <a:solidFill>
                  <a:schemeClr val="tx1"/>
                </a:solidFill>
                <a:effectLst/>
                <a:latin typeface="+mn-lt"/>
                <a:ea typeface="+mn-ea"/>
                <a:cs typeface="+mn-cs"/>
              </a:rPr>
              <a:t>MISSION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To deliver </a:t>
            </a:r>
            <a:r>
              <a:rPr lang="en-US" sz="1200" kern="1200" dirty="0" err="1">
                <a:solidFill>
                  <a:schemeClr val="tx1"/>
                </a:solidFill>
                <a:effectLst/>
                <a:latin typeface="+mn-lt"/>
                <a:ea typeface="+mn-ea"/>
                <a:cs typeface="+mn-cs"/>
              </a:rPr>
              <a:t>programmes</a:t>
            </a:r>
            <a:r>
              <a:rPr lang="en-US" sz="1200" kern="1200" dirty="0">
                <a:solidFill>
                  <a:schemeClr val="tx1"/>
                </a:solidFill>
                <a:effectLst/>
                <a:latin typeface="+mn-lt"/>
                <a:ea typeface="+mn-ea"/>
                <a:cs typeface="+mn-cs"/>
              </a:rPr>
              <a:t> and services that will assist in promoting productive and sustainable work, in conditions of freedom, equity, security and human dignity that will facilitate high quality social and economic benefits for all.</a:t>
            </a:r>
          </a:p>
          <a:p>
            <a:r>
              <a:rPr lang="en-US" sz="1200" b="1" kern="1200" dirty="0">
                <a:solidFill>
                  <a:schemeClr val="tx1"/>
                </a:solidFill>
                <a:effectLst/>
                <a:latin typeface="+mn-lt"/>
                <a:ea typeface="+mn-ea"/>
                <a:cs typeface="+mn-cs"/>
              </a:rPr>
              <a:t>PRINCIPAL OBJECTIVES: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To formulate and implement policies, legislation and </a:t>
            </a:r>
            <a:r>
              <a:rPr lang="en-US" sz="1200" kern="1200" dirty="0" err="1">
                <a:solidFill>
                  <a:schemeClr val="tx1"/>
                </a:solidFill>
                <a:effectLst/>
                <a:latin typeface="+mn-lt"/>
                <a:ea typeface="+mn-ea"/>
                <a:cs typeface="+mn-cs"/>
              </a:rPr>
              <a:t>programmes</a:t>
            </a:r>
            <a:r>
              <a:rPr lang="en-US" sz="1200" kern="1200" dirty="0">
                <a:solidFill>
                  <a:schemeClr val="tx1"/>
                </a:solidFill>
                <a:effectLst/>
                <a:latin typeface="+mn-lt"/>
                <a:ea typeface="+mn-ea"/>
                <a:cs typeface="+mn-cs"/>
              </a:rPr>
              <a:t> that will promote fundamental principles and rights at work and safeguard and enhance employment conditions.</a:t>
            </a:r>
          </a:p>
          <a:p>
            <a:pPr lvl="0"/>
            <a:r>
              <a:rPr lang="en-US" sz="1200" kern="1200" dirty="0">
                <a:solidFill>
                  <a:schemeClr val="tx1"/>
                </a:solidFill>
                <a:effectLst/>
                <a:latin typeface="+mn-lt"/>
                <a:ea typeface="+mn-ea"/>
                <a:cs typeface="+mn-cs"/>
              </a:rPr>
              <a:t>To support and encourage the creation of conditions for decent work by fostering a climate of harmonious industrial relations.</a:t>
            </a:r>
          </a:p>
          <a:p>
            <a:pPr lvl="0"/>
            <a:r>
              <a:rPr lang="en-US" sz="1200" kern="1200" dirty="0">
                <a:solidFill>
                  <a:schemeClr val="tx1"/>
                </a:solidFill>
                <a:effectLst/>
                <a:latin typeface="+mn-lt"/>
                <a:ea typeface="+mn-ea"/>
                <a:cs typeface="+mn-cs"/>
              </a:rPr>
              <a:t>To enhance the social security system so that it is sustainable and provides lifelong income security, regardless of employment status.</a:t>
            </a:r>
          </a:p>
          <a:p>
            <a:pPr lvl="0"/>
            <a:r>
              <a:rPr lang="en-US" sz="1200" kern="1200" dirty="0">
                <a:solidFill>
                  <a:schemeClr val="tx1"/>
                </a:solidFill>
                <a:effectLst/>
                <a:latin typeface="+mn-lt"/>
                <a:ea typeface="+mn-ea"/>
                <a:cs typeface="+mn-cs"/>
              </a:rPr>
              <a:t>To ensure that people have the skills necessary to find decent and productive work that will allow them to lead fulfilled lives and meet the needs of all branches of economic activity through effective people development policies and </a:t>
            </a:r>
            <a:r>
              <a:rPr lang="en-US" sz="1200" kern="1200" dirty="0" err="1">
                <a:solidFill>
                  <a:schemeClr val="tx1"/>
                </a:solidFill>
                <a:effectLst/>
                <a:latin typeface="+mn-lt"/>
                <a:ea typeface="+mn-ea"/>
                <a:cs typeface="+mn-cs"/>
              </a:rPr>
              <a:t>programmes</a:t>
            </a:r>
            <a:r>
              <a:rPr lang="en-US" sz="1200" kern="1200" dirty="0">
                <a:solidFill>
                  <a:schemeClr val="tx1"/>
                </a:solidFill>
                <a:effectLst/>
                <a:latin typeface="+mn-lt"/>
                <a:ea typeface="+mn-ea"/>
                <a:cs typeface="+mn-cs"/>
              </a:rPr>
              <a:t>.</a:t>
            </a:r>
          </a:p>
          <a:p>
            <a:pPr lvl="0"/>
            <a:r>
              <a:rPr lang="en-US" sz="1200" kern="1200" dirty="0">
                <a:solidFill>
                  <a:schemeClr val="tx1"/>
                </a:solidFill>
                <a:effectLst/>
                <a:latin typeface="+mn-lt"/>
                <a:ea typeface="+mn-ea"/>
                <a:cs typeface="+mn-cs"/>
              </a:rPr>
              <a:t>To provide quality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intermediation services and secure quality jobs in local and overseas markets.</a:t>
            </a:r>
          </a:p>
          <a:p>
            <a:pPr lvl="0"/>
            <a:r>
              <a:rPr lang="en-US" sz="1200" kern="1200" dirty="0">
                <a:solidFill>
                  <a:schemeClr val="tx1"/>
                </a:solidFill>
                <a:effectLst/>
                <a:latin typeface="+mn-lt"/>
                <a:ea typeface="+mn-ea"/>
                <a:cs typeface="+mn-cs"/>
              </a:rPr>
              <a:t>To produce and disseminate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market information that will enhance decision-making and national development.</a:t>
            </a:r>
          </a:p>
          <a:p>
            <a:pPr lvl="0"/>
            <a:r>
              <a:rPr lang="en-US" sz="1200" kern="1200" dirty="0">
                <a:solidFill>
                  <a:schemeClr val="tx1"/>
                </a:solidFill>
                <a:effectLst/>
                <a:latin typeface="+mn-lt"/>
                <a:ea typeface="+mn-ea"/>
                <a:cs typeface="+mn-cs"/>
              </a:rPr>
              <a:t>To foster a robust, high impact and sustainable Third Sector through capacity building and improved governance.</a:t>
            </a:r>
          </a:p>
          <a:p>
            <a:pPr lvl="0"/>
            <a:r>
              <a:rPr lang="en-US" sz="1200" kern="1200" dirty="0">
                <a:solidFill>
                  <a:schemeClr val="tx1"/>
                </a:solidFill>
                <a:effectLst/>
                <a:latin typeface="+mn-lt"/>
                <a:ea typeface="+mn-ea"/>
                <a:cs typeface="+mn-cs"/>
              </a:rPr>
              <a:t>To engage in international dialogue and policy making on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matters and represent the interests of Barbados and other small island developing states.</a:t>
            </a:r>
          </a:p>
          <a:p>
            <a:pPr lvl="0"/>
            <a:r>
              <a:rPr lang="en-US" sz="1200" kern="1200" dirty="0">
                <a:solidFill>
                  <a:schemeClr val="tx1"/>
                </a:solidFill>
                <a:effectLst/>
                <a:latin typeface="+mn-lt"/>
                <a:ea typeface="+mn-ea"/>
                <a:cs typeface="+mn-cs"/>
              </a:rPr>
              <a:t>To facilitate the work of faith-based organizations and their involvement in dialogue on national issues.</a:t>
            </a:r>
          </a:p>
          <a:p>
            <a:pPr lvl="0"/>
            <a:r>
              <a:rPr lang="en-US" sz="1200" kern="1200" dirty="0">
                <a:solidFill>
                  <a:schemeClr val="tx1"/>
                </a:solidFill>
                <a:effectLst/>
                <a:latin typeface="+mn-lt"/>
                <a:ea typeface="+mn-ea"/>
                <a:cs typeface="+mn-cs"/>
              </a:rPr>
              <a:t>To ensure national development is based on inclusive social dialogue.</a:t>
            </a:r>
          </a:p>
          <a:p>
            <a:endParaRPr lang="en-US" dirty="0"/>
          </a:p>
        </p:txBody>
      </p:sp>
      <p:sp>
        <p:nvSpPr>
          <p:cNvPr id="4" name="Slide Number Placeholder 3"/>
          <p:cNvSpPr>
            <a:spLocks noGrp="1"/>
          </p:cNvSpPr>
          <p:nvPr>
            <p:ph type="sldNum" sz="quarter" idx="5"/>
          </p:nvPr>
        </p:nvSpPr>
        <p:spPr/>
        <p:txBody>
          <a:bodyPr/>
          <a:lstStyle/>
          <a:p>
            <a:fld id="{0B4D0511-3E2C-423D-9DD9-A9FA1C673C83}" type="slidenum">
              <a:rPr lang="en-US" smtClean="0"/>
              <a:t>4</a:t>
            </a:fld>
            <a:endParaRPr lang="en-US"/>
          </a:p>
        </p:txBody>
      </p:sp>
    </p:spTree>
    <p:extLst>
      <p:ext uri="{BB962C8B-B14F-4D97-AF65-F5344CB8AC3E}">
        <p14:creationId xmlns:p14="http://schemas.microsoft.com/office/powerpoint/2010/main" val="329358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7701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1278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9029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689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264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736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6477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1040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3394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661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2/25/26</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191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2/25/26</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281685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g"/><Relationship Id="rId7" Type="http://schemas.openxmlformats.org/officeDocument/2006/relationships/diagramColors" Target="../diagrams/colors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700" dirty="0" err="1"/>
              <a:t>Transición</a:t>
            </a:r>
            <a:r>
              <a:rPr lang="en-US" sz="2700" dirty="0"/>
              <a:t> </a:t>
            </a:r>
            <a:r>
              <a:rPr lang="en-US" sz="2700" dirty="0" err="1"/>
              <a:t>justa</a:t>
            </a:r>
            <a:r>
              <a:rPr lang="en-US" sz="2700" dirty="0"/>
              <a:t> </a:t>
            </a:r>
            <a:r>
              <a:rPr lang="en-US" sz="2700" dirty="0" err="1"/>
              <a:t>en</a:t>
            </a:r>
            <a:r>
              <a:rPr lang="en-US" sz="2700" dirty="0"/>
              <a:t> </a:t>
            </a:r>
            <a:r>
              <a:rPr lang="en-US" sz="2700" dirty="0" err="1"/>
              <a:t>barbados</a:t>
            </a:r>
            <a:r>
              <a:rPr lang="en-US" sz="2700" dirty="0"/>
              <a:t> </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2">
            <a:extLst>
              <a:ext uri="{FF2B5EF4-FFF2-40B4-BE49-F238E27FC236}">
                <a16:creationId xmlns:a16="http://schemas.microsoft.com/office/drawing/2014/main" id="{211EC357-8FF2-6C25-E06D-2C189CA4C1AB}"/>
              </a:ext>
            </a:extLst>
          </p:cNvPr>
          <p:cNvGraphicFramePr>
            <a:graphicFrameLocks noGrp="1"/>
          </p:cNvGraphicFramePr>
          <p:nvPr>
            <p:ph idx="1"/>
            <p:extLst>
              <p:ext uri="{D42A27DB-BD31-4B8C-83A1-F6EECF244321}">
                <p14:modId xmlns:p14="http://schemas.microsoft.com/office/powerpoint/2010/main" val="2554361670"/>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6BFF6ACD-1AF1-9E03-09B0-7DC577492C10}"/>
              </a:ext>
            </a:extLst>
          </p:cNvPr>
          <p:cNvSpPr txBox="1"/>
          <p:nvPr/>
        </p:nvSpPr>
        <p:spPr>
          <a:xfrm>
            <a:off x="1800975" y="6213211"/>
            <a:ext cx="5541821" cy="553998"/>
          </a:xfrm>
          <a:prstGeom prst="rect">
            <a:avLst/>
          </a:prstGeom>
          <a:noFill/>
        </p:spPr>
        <p:txBody>
          <a:bodyPr wrap="square" rtlCol="0">
            <a:spAutoFit/>
          </a:bodyPr>
          <a:lstStyle/>
          <a:p>
            <a:pPr algn="ctr"/>
            <a:r>
              <a:rPr lang="en-US" sz="1000" i="1" dirty="0">
                <a:solidFill>
                  <a:schemeClr val="bg1"/>
                </a:solidFill>
                <a:latin typeface="Calibri" panose="020F0502020204030204" pitchFamily="34" charset="0"/>
                <a:cs typeface="Calibri" panose="020F0502020204030204" pitchFamily="34" charset="0"/>
              </a:rPr>
              <a:t>Por favor, tome </a:t>
            </a:r>
            <a:r>
              <a:rPr lang="en-US" sz="1000" i="1" dirty="0" err="1">
                <a:solidFill>
                  <a:schemeClr val="bg1"/>
                </a:solidFill>
                <a:latin typeface="Calibri" panose="020F0502020204030204" pitchFamily="34" charset="0"/>
                <a:cs typeface="Calibri" panose="020F0502020204030204" pitchFamily="34" charset="0"/>
              </a:rPr>
              <a:t>en</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cuenta</a:t>
            </a:r>
            <a:r>
              <a:rPr lang="en-US" sz="1000" i="1" dirty="0">
                <a:solidFill>
                  <a:schemeClr val="bg1"/>
                </a:solidFill>
                <a:latin typeface="Calibri" panose="020F0502020204030204" pitchFamily="34" charset="0"/>
                <a:cs typeface="Calibri" panose="020F0502020204030204" pitchFamily="34" charset="0"/>
              </a:rPr>
              <a:t> que </a:t>
            </a:r>
            <a:r>
              <a:rPr lang="en-US" sz="1000" i="1" dirty="0" err="1">
                <a:solidFill>
                  <a:schemeClr val="bg1"/>
                </a:solidFill>
                <a:latin typeface="Calibri" panose="020F0502020204030204" pitchFamily="34" charset="0"/>
                <a:cs typeface="Calibri" panose="020F0502020204030204" pitchFamily="34" charset="0"/>
              </a:rPr>
              <a:t>esta</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presentación</a:t>
            </a:r>
            <a:r>
              <a:rPr lang="en-US" sz="1000" i="1" dirty="0">
                <a:solidFill>
                  <a:schemeClr val="bg1"/>
                </a:solidFill>
                <a:latin typeface="Calibri" panose="020F0502020204030204" pitchFamily="34" charset="0"/>
                <a:cs typeface="Calibri" panose="020F0502020204030204" pitchFamily="34" charset="0"/>
              </a:rPr>
              <a:t> es </a:t>
            </a:r>
            <a:r>
              <a:rPr lang="en-US" sz="1000" i="1" dirty="0" err="1">
                <a:solidFill>
                  <a:schemeClr val="bg1"/>
                </a:solidFill>
                <a:latin typeface="Calibri" panose="020F0502020204030204" pitchFamily="34" charset="0"/>
                <a:cs typeface="Calibri" panose="020F0502020204030204" pitchFamily="34" charset="0"/>
              </a:rPr>
              <a:t>una</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traducción</a:t>
            </a:r>
            <a:r>
              <a:rPr lang="en-US" sz="1000" i="1" dirty="0">
                <a:solidFill>
                  <a:schemeClr val="bg1"/>
                </a:solidFill>
                <a:latin typeface="Calibri" panose="020F0502020204030204" pitchFamily="34" charset="0"/>
                <a:cs typeface="Calibri" panose="020F0502020204030204" pitchFamily="34" charset="0"/>
              </a:rPr>
              <a:t> no </a:t>
            </a:r>
            <a:r>
              <a:rPr lang="en-US" sz="1000" i="1" dirty="0" err="1">
                <a:solidFill>
                  <a:schemeClr val="bg1"/>
                </a:solidFill>
                <a:latin typeface="Calibri" panose="020F0502020204030204" pitchFamily="34" charset="0"/>
                <a:cs typeface="Calibri" panose="020F0502020204030204" pitchFamily="34" charset="0"/>
              </a:rPr>
              <a:t>oficial</a:t>
            </a:r>
            <a:r>
              <a:rPr lang="en-US" sz="1000" i="1" dirty="0">
                <a:solidFill>
                  <a:schemeClr val="bg1"/>
                </a:solidFill>
                <a:latin typeface="Calibri" panose="020F0502020204030204" pitchFamily="34" charset="0"/>
                <a:cs typeface="Calibri" panose="020F0502020204030204" pitchFamily="34" charset="0"/>
              </a:rPr>
              <a:t> que se </a:t>
            </a:r>
            <a:r>
              <a:rPr lang="en-US" sz="1000" i="1" dirty="0" err="1">
                <a:solidFill>
                  <a:schemeClr val="bg1"/>
                </a:solidFill>
                <a:latin typeface="Calibri" panose="020F0502020204030204" pitchFamily="34" charset="0"/>
                <a:cs typeface="Calibri" panose="020F0502020204030204" pitchFamily="34" charset="0"/>
              </a:rPr>
              <a:t>ofrece</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únicamente</a:t>
            </a:r>
            <a:r>
              <a:rPr lang="en-US" sz="1000" i="1" dirty="0">
                <a:solidFill>
                  <a:schemeClr val="bg1"/>
                </a:solidFill>
                <a:latin typeface="Calibri" panose="020F0502020204030204" pitchFamily="34" charset="0"/>
                <a:cs typeface="Calibri" panose="020F0502020204030204" pitchFamily="34" charset="0"/>
              </a:rPr>
              <a:t> con </a:t>
            </a:r>
            <a:r>
              <a:rPr lang="en-US" sz="1000" i="1" dirty="0" err="1">
                <a:solidFill>
                  <a:schemeClr val="bg1"/>
                </a:solidFill>
                <a:latin typeface="Calibri" panose="020F0502020204030204" pitchFamily="34" charset="0"/>
                <a:cs typeface="Calibri" panose="020F0502020204030204" pitchFamily="34" charset="0"/>
              </a:rPr>
              <a:t>carácter</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informativo</a:t>
            </a:r>
            <a:r>
              <a:rPr lang="en-US" sz="1000" i="1" dirty="0">
                <a:solidFill>
                  <a:schemeClr val="bg1"/>
                </a:solidFill>
                <a:latin typeface="Calibri" panose="020F0502020204030204" pitchFamily="34" charset="0"/>
                <a:cs typeface="Calibri" panose="020F0502020204030204" pitchFamily="34" charset="0"/>
              </a:rPr>
              <a:t>. La </a:t>
            </a:r>
            <a:r>
              <a:rPr lang="en-US" sz="1000" i="1" dirty="0" err="1">
                <a:solidFill>
                  <a:schemeClr val="bg1"/>
                </a:solidFill>
                <a:latin typeface="Calibri" panose="020F0502020204030204" pitchFamily="34" charset="0"/>
                <a:cs typeface="Calibri" panose="020F0502020204030204" pitchFamily="34" charset="0"/>
              </a:rPr>
              <a:t>Secretaría</a:t>
            </a:r>
            <a:r>
              <a:rPr lang="en-US" sz="1000" i="1" dirty="0">
                <a:solidFill>
                  <a:schemeClr val="bg1"/>
                </a:solidFill>
                <a:latin typeface="Calibri" panose="020F0502020204030204" pitchFamily="34" charset="0"/>
                <a:cs typeface="Calibri" panose="020F0502020204030204" pitchFamily="34" charset="0"/>
              </a:rPr>
              <a:t> Técnica de la RIAL/OEA no </a:t>
            </a:r>
            <a:r>
              <a:rPr lang="en-US" sz="1000" i="1" dirty="0" err="1">
                <a:solidFill>
                  <a:schemeClr val="bg1"/>
                </a:solidFill>
                <a:latin typeface="Calibri" panose="020F0502020204030204" pitchFamily="34" charset="0"/>
                <a:cs typeface="Calibri" panose="020F0502020204030204" pitchFamily="34" charset="0"/>
              </a:rPr>
              <a:t>garantiza</a:t>
            </a:r>
            <a:r>
              <a:rPr lang="en-US" sz="1000" i="1" dirty="0">
                <a:solidFill>
                  <a:schemeClr val="bg1"/>
                </a:solidFill>
                <a:latin typeface="Calibri" panose="020F0502020204030204" pitchFamily="34" charset="0"/>
                <a:cs typeface="Calibri" panose="020F0502020204030204" pitchFamily="34" charset="0"/>
              </a:rPr>
              <a:t> la </a:t>
            </a:r>
            <a:r>
              <a:rPr lang="en-US" sz="1000" i="1" dirty="0" err="1">
                <a:solidFill>
                  <a:schemeClr val="bg1"/>
                </a:solidFill>
                <a:latin typeface="Calibri" panose="020F0502020204030204" pitchFamily="34" charset="0"/>
                <a:cs typeface="Calibri" panose="020F0502020204030204" pitchFamily="34" charset="0"/>
              </a:rPr>
              <a:t>exactitud</a:t>
            </a:r>
            <a:r>
              <a:rPr lang="en-US" sz="1000" i="1" dirty="0">
                <a:solidFill>
                  <a:schemeClr val="bg1"/>
                </a:solidFill>
                <a:latin typeface="Calibri" panose="020F0502020204030204" pitchFamily="34" charset="0"/>
                <a:cs typeface="Calibri" panose="020F0502020204030204" pitchFamily="34" charset="0"/>
              </a:rPr>
              <a:t> de la </a:t>
            </a:r>
            <a:r>
              <a:rPr lang="en-US" sz="1000" i="1" dirty="0" err="1">
                <a:solidFill>
                  <a:schemeClr val="bg1"/>
                </a:solidFill>
                <a:latin typeface="Calibri" panose="020F0502020204030204" pitchFamily="34" charset="0"/>
                <a:cs typeface="Calibri" panose="020F0502020204030204" pitchFamily="34" charset="0"/>
              </a:rPr>
              <a:t>traducción</a:t>
            </a:r>
            <a:r>
              <a:rPr lang="en-US" sz="1000" i="1" dirty="0">
                <a:solidFill>
                  <a:schemeClr val="bg1"/>
                </a:solidFill>
                <a:latin typeface="Calibri" panose="020F0502020204030204" pitchFamily="34" charset="0"/>
                <a:cs typeface="Calibri" panose="020F0502020204030204" pitchFamily="34" charset="0"/>
              </a:rPr>
              <a:t> y </a:t>
            </a:r>
            <a:r>
              <a:rPr lang="en-US" sz="1000" i="1" dirty="0" err="1">
                <a:solidFill>
                  <a:schemeClr val="bg1"/>
                </a:solidFill>
                <a:latin typeface="Calibri" panose="020F0502020204030204" pitchFamily="34" charset="0"/>
                <a:cs typeface="Calibri" panose="020F0502020204030204" pitchFamily="34" charset="0"/>
              </a:rPr>
              <a:t>declina</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toda</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responsabilidad</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derivada</a:t>
            </a:r>
            <a:r>
              <a:rPr lang="en-US" sz="1000" i="1" dirty="0">
                <a:solidFill>
                  <a:schemeClr val="bg1"/>
                </a:solidFill>
                <a:latin typeface="Calibri" panose="020F0502020204030204" pitchFamily="34" charset="0"/>
                <a:cs typeface="Calibri" panose="020F0502020204030204" pitchFamily="34" charset="0"/>
              </a:rPr>
              <a:t> del </a:t>
            </a:r>
            <a:r>
              <a:rPr lang="en-US" sz="1000" i="1" dirty="0" err="1">
                <a:solidFill>
                  <a:schemeClr val="bg1"/>
                </a:solidFill>
                <a:latin typeface="Calibri" panose="020F0502020204030204" pitchFamily="34" charset="0"/>
                <a:cs typeface="Calibri" panose="020F0502020204030204" pitchFamily="34" charset="0"/>
              </a:rPr>
              <a:t>uso</a:t>
            </a:r>
            <a:r>
              <a:rPr lang="en-US" sz="1000" i="1" dirty="0">
                <a:solidFill>
                  <a:schemeClr val="bg1"/>
                </a:solidFill>
                <a:latin typeface="Calibri" panose="020F0502020204030204" pitchFamily="34" charset="0"/>
                <a:cs typeface="Calibri" panose="020F0502020204030204" pitchFamily="34" charset="0"/>
              </a:rPr>
              <a:t> de la </a:t>
            </a:r>
            <a:r>
              <a:rPr lang="en-US" sz="1000" i="1" dirty="0" err="1">
                <a:solidFill>
                  <a:schemeClr val="bg1"/>
                </a:solidFill>
                <a:latin typeface="Calibri" panose="020F0502020204030204" pitchFamily="34" charset="0"/>
                <a:cs typeface="Calibri" panose="020F0502020204030204" pitchFamily="34" charset="0"/>
              </a:rPr>
              <a:t>información</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aquí</a:t>
            </a:r>
            <a:r>
              <a:rPr lang="en-US" sz="1000" i="1" dirty="0">
                <a:solidFill>
                  <a:schemeClr val="bg1"/>
                </a:solidFill>
                <a:latin typeface="Calibri" panose="020F0502020204030204" pitchFamily="34" charset="0"/>
                <a:cs typeface="Calibri" panose="020F0502020204030204" pitchFamily="34" charset="0"/>
              </a:rPr>
              <a:t> </a:t>
            </a:r>
            <a:r>
              <a:rPr lang="en-US" sz="1000" i="1" dirty="0" err="1">
                <a:solidFill>
                  <a:schemeClr val="bg1"/>
                </a:solidFill>
                <a:latin typeface="Calibri" panose="020F0502020204030204" pitchFamily="34" charset="0"/>
                <a:cs typeface="Calibri" panose="020F0502020204030204" pitchFamily="34" charset="0"/>
              </a:rPr>
              <a:t>proporcionada</a:t>
            </a:r>
            <a:r>
              <a:rPr lang="en-US" sz="1000" i="1" dirty="0">
                <a:solidFill>
                  <a:schemeClr val="bg1"/>
                </a:solidFill>
                <a:latin typeface="Calibri" panose="020F0502020204030204" pitchFamily="34" charset="0"/>
                <a:cs typeface="Calibri" panose="020F0502020204030204" pitchFamily="34" charset="0"/>
              </a:rPr>
              <a:t>.</a:t>
            </a:r>
            <a:endParaRPr lang="en-PE" sz="1000" i="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6EDB49-211E-499D-9A08-6C5FF3D06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8F9F37E-D3CF-4F3D-96C2-25307819D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Rectangle 11">
            <a:extLst>
              <a:ext uri="{FF2B5EF4-FFF2-40B4-BE49-F238E27FC236}">
                <a16:creationId xmlns:a16="http://schemas.microsoft.com/office/drawing/2014/main" id="{C5FFF17D-767C-40E7-8C89-962F1F54B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98" y="638508"/>
            <a:ext cx="8179004"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9F39E1-619D-4D9E-8823-8BD8CC32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2653" y="865667"/>
            <a:ext cx="7838694"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C53F47-DF50-454F-A5A6-6B969748D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6097" y="1030259"/>
            <a:ext cx="7591806" cy="4059936"/>
          </a:xfrm>
          <a:prstGeom prst="rect">
            <a:avLst/>
          </a:prstGeom>
          <a:noFill/>
          <a:ln>
            <a:solidFill>
              <a:srgbClr val="4545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88684" y="1376053"/>
            <a:ext cx="7054418" cy="1002990"/>
          </a:xfrm>
        </p:spPr>
        <p:txBody>
          <a:bodyPr anchor="ctr">
            <a:normAutofit/>
          </a:bodyPr>
          <a:lstStyle/>
          <a:p>
            <a:r>
              <a:rPr lang="es-419" dirty="0"/>
              <a:t>LECCIONES CLAVE</a:t>
            </a:r>
            <a:endParaRPr dirty="0"/>
          </a:p>
        </p:txBody>
      </p:sp>
      <p:sp>
        <p:nvSpPr>
          <p:cNvPr id="3" name="Content Placeholder 2"/>
          <p:cNvSpPr>
            <a:spLocks noGrp="1"/>
          </p:cNvSpPr>
          <p:nvPr>
            <p:ph idx="1"/>
          </p:nvPr>
        </p:nvSpPr>
        <p:spPr>
          <a:xfrm>
            <a:off x="1088684" y="2464991"/>
            <a:ext cx="7054418" cy="2403571"/>
          </a:xfrm>
        </p:spPr>
        <p:txBody>
          <a:bodyPr>
            <a:normAutofit/>
          </a:bodyPr>
          <a:lstStyle/>
          <a:p>
            <a:r>
              <a:rPr lang="en-US" dirty="0"/>
              <a:t>La </a:t>
            </a:r>
            <a:r>
              <a:rPr lang="en-US" dirty="0" err="1"/>
              <a:t>protección</a:t>
            </a:r>
            <a:r>
              <a:rPr lang="en-US" dirty="0"/>
              <a:t> social </a:t>
            </a:r>
            <a:r>
              <a:rPr lang="en-US" dirty="0" err="1"/>
              <a:t>facilita</a:t>
            </a:r>
            <a:r>
              <a:rPr lang="en-US" dirty="0"/>
              <a:t> la </a:t>
            </a:r>
            <a:r>
              <a:rPr lang="en-US" dirty="0" err="1"/>
              <a:t>transición</a:t>
            </a:r>
            <a:endParaRPr dirty="0"/>
          </a:p>
          <a:p>
            <a:r>
              <a:rPr lang="en-US" dirty="0"/>
              <a:t>La </a:t>
            </a:r>
            <a:r>
              <a:rPr lang="en-US" dirty="0" err="1"/>
              <a:t>inclusión</a:t>
            </a:r>
            <a:r>
              <a:rPr lang="en-US" dirty="0"/>
              <a:t> </a:t>
            </a:r>
            <a:r>
              <a:rPr lang="en-US" dirty="0" err="1"/>
              <a:t>fortalece</a:t>
            </a:r>
            <a:r>
              <a:rPr lang="en-US" dirty="0"/>
              <a:t> la </a:t>
            </a:r>
            <a:r>
              <a:rPr lang="en-US" dirty="0" err="1"/>
              <a:t>resiliencia</a:t>
            </a:r>
            <a:endParaRPr lang="en-US" dirty="0"/>
          </a:p>
          <a:p>
            <a:r>
              <a:rPr lang="en-US" dirty="0"/>
              <a:t>La </a:t>
            </a:r>
            <a:r>
              <a:rPr lang="en-US" dirty="0" err="1"/>
              <a:t>política</a:t>
            </a:r>
            <a:r>
              <a:rPr lang="en-US" dirty="0"/>
              <a:t> </a:t>
            </a:r>
            <a:r>
              <a:rPr lang="en-US" dirty="0" err="1"/>
              <a:t>laboral</a:t>
            </a:r>
            <a:r>
              <a:rPr lang="en-US" dirty="0"/>
              <a:t> </a:t>
            </a:r>
            <a:r>
              <a:rPr lang="en-US" dirty="0" err="1"/>
              <a:t>debe</a:t>
            </a:r>
            <a:r>
              <a:rPr lang="en-US" dirty="0"/>
              <a:t> </a:t>
            </a:r>
            <a:r>
              <a:rPr lang="en-US" dirty="0" err="1"/>
              <a:t>liderar</a:t>
            </a:r>
            <a:r>
              <a:rPr lang="en-US" dirty="0"/>
              <a:t> la </a:t>
            </a:r>
            <a:r>
              <a:rPr lang="en-US" dirty="0" err="1"/>
              <a:t>transición</a:t>
            </a:r>
            <a:r>
              <a:rPr lang="en-US" dirty="0"/>
              <a:t> </a:t>
            </a:r>
            <a:r>
              <a:rPr lang="en-US" dirty="0" err="1"/>
              <a:t>verde</a:t>
            </a:r>
            <a:endParaRPr lang="en-US" dirty="0"/>
          </a:p>
          <a:p>
            <a:r>
              <a:rPr lang="en-US" dirty="0"/>
              <a:t>La </a:t>
            </a:r>
            <a:r>
              <a:rPr lang="en-US" dirty="0" err="1"/>
              <a:t>colaboración</a:t>
            </a:r>
            <a:r>
              <a:rPr lang="en-US" dirty="0"/>
              <a:t> y las </a:t>
            </a:r>
            <a:r>
              <a:rPr lang="en-US" dirty="0" err="1"/>
              <a:t>alianzas</a:t>
            </a:r>
            <a:r>
              <a:rPr lang="en-US" dirty="0"/>
              <a:t> </a:t>
            </a:r>
            <a:r>
              <a:rPr lang="en-US" dirty="0" err="1"/>
              <a:t>sólidas</a:t>
            </a:r>
            <a:r>
              <a:rPr lang="en-US" dirty="0"/>
              <a:t> son </a:t>
            </a:r>
            <a:r>
              <a:rPr lang="en-US" dirty="0" err="1"/>
              <a:t>fundamentales</a:t>
            </a:r>
            <a:r>
              <a:rPr lang="en-US" dirty="0"/>
              <a:t> (</a:t>
            </a:r>
            <a:r>
              <a:rPr lang="en-US" dirty="0" err="1"/>
              <a:t>interinstitucionales</a:t>
            </a:r>
            <a:r>
              <a:rPr lang="en-US" dirty="0"/>
              <a:t>, </a:t>
            </a:r>
            <a:r>
              <a:rPr lang="en-US" dirty="0" err="1"/>
              <a:t>público-privadas</a:t>
            </a:r>
            <a:r>
              <a:rPr lang="en-US" dirty="0"/>
              <a:t> y con </a:t>
            </a:r>
            <a:r>
              <a:rPr lang="en-US" dirty="0" err="1"/>
              <a:t>el</a:t>
            </a:r>
            <a:r>
              <a:rPr lang="en-US" dirty="0"/>
              <a:t> </a:t>
            </a:r>
            <a:r>
              <a:rPr lang="en-US" dirty="0" err="1"/>
              <a:t>tercer</a:t>
            </a:r>
            <a:r>
              <a:rPr lang="en-US" dirty="0"/>
              <a:t> sector)</a:t>
            </a:r>
            <a:endParaRPr dirty="0"/>
          </a:p>
        </p:txBody>
      </p:sp>
      <p:pic>
        <p:nvPicPr>
          <p:cNvPr id="18" name="Picture 17">
            <a:extLst>
              <a:ext uri="{FF2B5EF4-FFF2-40B4-BE49-F238E27FC236}">
                <a16:creationId xmlns:a16="http://schemas.microsoft.com/office/drawing/2014/main" id="{6A26901A-BC62-4A3A-A07A-65E1F3DDDE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7"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cxnSp>
        <p:nvCxnSpPr>
          <p:cNvPr id="12" name="Straight Connector 11">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8867"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ADA376A-7BA3-86CD-5F4F-2014C6683163}"/>
              </a:ext>
            </a:extLst>
          </p:cNvPr>
          <p:cNvSpPr>
            <a:spLocks noGrp="1"/>
          </p:cNvSpPr>
          <p:nvPr>
            <p:ph idx="1"/>
          </p:nvPr>
        </p:nvSpPr>
        <p:spPr>
          <a:xfrm>
            <a:off x="3478397" y="804520"/>
            <a:ext cx="4576919" cy="4431359"/>
          </a:xfrm>
        </p:spPr>
        <p:txBody>
          <a:bodyPr anchor="ctr">
            <a:normAutofit/>
          </a:bodyPr>
          <a:lstStyle/>
          <a:p>
            <a:pPr marL="0" indent="0">
              <a:buNone/>
            </a:pPr>
            <a:r>
              <a:rPr lang="en-US" sz="7200" dirty="0">
                <a:latin typeface="Aparajita" panose="020B0502040204020203" pitchFamily="18" charset="0"/>
                <a:cs typeface="Aparajita" panose="020B0502040204020203" pitchFamily="18" charset="0"/>
              </a:rPr>
              <a:t>Gracias</a:t>
            </a:r>
          </a:p>
        </p:txBody>
      </p:sp>
      <p:pic>
        <p:nvPicPr>
          <p:cNvPr id="14" name="Picture 13">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spTree>
    <p:extLst>
      <p:ext uri="{BB962C8B-B14F-4D97-AF65-F5344CB8AC3E}">
        <p14:creationId xmlns:p14="http://schemas.microsoft.com/office/powerpoint/2010/main" val="279699088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dirty="0" err="1"/>
              <a:t>Contexto</a:t>
            </a:r>
            <a:r>
              <a:rPr lang="en-US" dirty="0"/>
              <a:t> del Mercado Laboral (2026)</a:t>
            </a:r>
            <a:endParaRPr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4F7D694E-98A3-1F88-22B1-C804489D473C}"/>
              </a:ext>
            </a:extLst>
          </p:cNvPr>
          <p:cNvGraphicFramePr>
            <a:graphicFrameLocks noGrp="1"/>
          </p:cNvGraphicFramePr>
          <p:nvPr>
            <p:ph idx="1"/>
            <p:extLst>
              <p:ext uri="{D42A27DB-BD31-4B8C-83A1-F6EECF244321}">
                <p14:modId xmlns:p14="http://schemas.microsoft.com/office/powerpoint/2010/main" val="96273564"/>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419" dirty="0"/>
              <a:t>SALARIO MÍNIMO COMO PROTECCIÓN SOCIAL</a:t>
            </a:r>
            <a:endParaRPr dirty="0"/>
          </a:p>
        </p:txBody>
      </p:sp>
      <p:graphicFrame>
        <p:nvGraphicFramePr>
          <p:cNvPr id="5" name="Content Placeholder 2">
            <a:extLst>
              <a:ext uri="{FF2B5EF4-FFF2-40B4-BE49-F238E27FC236}">
                <a16:creationId xmlns:a16="http://schemas.microsoft.com/office/drawing/2014/main" id="{A9F3E173-2435-1F88-E9A0-98C8FE2D429B}"/>
              </a:ext>
            </a:extLst>
          </p:cNvPr>
          <p:cNvGraphicFramePr>
            <a:graphicFrameLocks noGrp="1"/>
          </p:cNvGraphicFramePr>
          <p:nvPr>
            <p:ph idx="1"/>
            <p:extLst>
              <p:ext uri="{D42A27DB-BD31-4B8C-83A1-F6EECF244321}">
                <p14:modId xmlns:p14="http://schemas.microsoft.com/office/powerpoint/2010/main" val="2325767248"/>
              </p:ext>
            </p:extLst>
          </p:nvPr>
        </p:nvGraphicFramePr>
        <p:xfrm>
          <a:off x="1323176" y="2015733"/>
          <a:ext cx="6834235" cy="3651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pPr algn="ctr"/>
            <a:r>
              <a:rPr lang="es-419" dirty="0"/>
              <a:t>PAPEL DEL MINISTERIO DE TRABAJO</a:t>
            </a:r>
            <a:endParaRPr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A60397B8-D31C-47DF-4CC7-6C60155A7CB9}"/>
              </a:ext>
            </a:extLst>
          </p:cNvPr>
          <p:cNvGraphicFramePr>
            <a:graphicFrameLocks noGrp="1"/>
          </p:cNvGraphicFramePr>
          <p:nvPr>
            <p:ph idx="1"/>
            <p:extLst>
              <p:ext uri="{D42A27DB-BD31-4B8C-83A1-F6EECF244321}">
                <p14:modId xmlns:p14="http://schemas.microsoft.com/office/powerpoint/2010/main" val="4157221334"/>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s-419" dirty="0"/>
              <a:t>INCLUSIÓN JUVENIL </a:t>
            </a:r>
            <a:r>
              <a:rPr dirty="0"/>
              <a:t>– Job Start Plus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B9BBB2BE-2068-EB13-FE75-BF27C8B7C64F}"/>
              </a:ext>
            </a:extLst>
          </p:cNvPr>
          <p:cNvGraphicFramePr>
            <a:graphicFrameLocks noGrp="1"/>
          </p:cNvGraphicFramePr>
          <p:nvPr>
            <p:ph idx="1"/>
            <p:extLst>
              <p:ext uri="{D42A27DB-BD31-4B8C-83A1-F6EECF244321}">
                <p14:modId xmlns:p14="http://schemas.microsoft.com/office/powerpoint/2010/main" val="959557554"/>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E5E629-7060-41F9-8B50-02B2E85F7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6091" y="1268898"/>
            <a:ext cx="2581384" cy="4361688"/>
          </a:xfrm>
        </p:spPr>
        <p:txBody>
          <a:bodyPr anchor="ctr">
            <a:normAutofit/>
          </a:bodyPr>
          <a:lstStyle/>
          <a:p>
            <a:pPr algn="ctr"/>
            <a:r>
              <a:rPr lang="es-419" dirty="0"/>
              <a:t>INCLUSIÓN MÁS ALLÁ DE LA JUVENTUD</a:t>
            </a:r>
            <a:endParaRPr dirty="0"/>
          </a:p>
        </p:txBody>
      </p:sp>
      <p:grpSp>
        <p:nvGrpSpPr>
          <p:cNvPr id="10" name="Group 9">
            <a:extLst>
              <a:ext uri="{FF2B5EF4-FFF2-40B4-BE49-F238E27FC236}">
                <a16:creationId xmlns:a16="http://schemas.microsoft.com/office/drawing/2014/main" id="{F0A74D93-ED7F-4633-8594-99D9FA43DA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452253" y="676656"/>
            <a:ext cx="5209146" cy="5546173"/>
            <a:chOff x="4603005" y="1286439"/>
            <a:chExt cx="6292376" cy="4289488"/>
          </a:xfrm>
        </p:grpSpPr>
        <p:sp>
          <p:nvSpPr>
            <p:cNvPr id="11" name="Rectangle 10">
              <a:extLst>
                <a:ext uri="{FF2B5EF4-FFF2-40B4-BE49-F238E27FC236}">
                  <a16:creationId xmlns:a16="http://schemas.microsoft.com/office/drawing/2014/main" id="{88493448-FE74-4227-AC61-AF38A22278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3005" y="1286439"/>
              <a:ext cx="6292376" cy="428948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BDA5412-7A0F-451B-86FE-5B4B38E05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02049" y="1490915"/>
              <a:ext cx="5894288" cy="3880536"/>
            </a:xfrm>
            <a:prstGeom prst="rect">
              <a:avLst/>
            </a:prstGeom>
            <a:solidFill>
              <a:schemeClr val="bg1">
                <a:alpha val="98000"/>
              </a:schemeClr>
            </a:soli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D1598E19-BACC-4AD6-8E51-F08B186A0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38822" y="1104306"/>
            <a:ext cx="4636008" cy="4690872"/>
          </a:xfrm>
          <a:prstGeom prst="rect">
            <a:avLst/>
          </a:prstGeom>
          <a:solidFill>
            <a:schemeClr val="tx2"/>
          </a:solidFill>
          <a:ln w="6350">
            <a:solidFill>
              <a:schemeClr val="bg2"/>
            </a:solidFill>
          </a:ln>
          <a:effectLst>
            <a:innerShdw blurRad="114300">
              <a:prstClr val="black">
                <a:alpha val="78000"/>
              </a:prstClr>
            </a:innerShdw>
          </a:effectLst>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62266" y="1268898"/>
            <a:ext cx="4389120" cy="4361688"/>
          </a:xfrm>
        </p:spPr>
        <p:txBody>
          <a:bodyPr anchor="ctr">
            <a:normAutofit/>
          </a:bodyPr>
          <a:lstStyle/>
          <a:p>
            <a:r>
              <a:rPr lang="en-US" dirty="0" err="1">
                <a:solidFill>
                  <a:schemeClr val="bg1"/>
                </a:solidFill>
              </a:rPr>
              <a:t>Trabajadores</a:t>
            </a:r>
            <a:r>
              <a:rPr lang="en-US" dirty="0">
                <a:solidFill>
                  <a:schemeClr val="bg1"/>
                </a:solidFill>
              </a:rPr>
              <a:t> de mayor </a:t>
            </a:r>
            <a:r>
              <a:rPr lang="en-US" dirty="0" err="1">
                <a:solidFill>
                  <a:schemeClr val="bg1"/>
                </a:solidFill>
              </a:rPr>
              <a:t>edad</a:t>
            </a:r>
            <a:r>
              <a:rPr lang="en-US" dirty="0">
                <a:solidFill>
                  <a:schemeClr val="bg1"/>
                </a:solidFill>
              </a:rPr>
              <a:t> (45–66) </a:t>
            </a:r>
          </a:p>
          <a:p>
            <a:r>
              <a:rPr lang="en-US" dirty="0">
                <a:solidFill>
                  <a:schemeClr val="bg1"/>
                </a:solidFill>
              </a:rPr>
              <a:t>Personas con </a:t>
            </a:r>
            <a:r>
              <a:rPr lang="en-US" dirty="0" err="1">
                <a:solidFill>
                  <a:schemeClr val="bg1"/>
                </a:solidFill>
              </a:rPr>
              <a:t>discapacidad</a:t>
            </a:r>
            <a:endParaRPr lang="en-US" dirty="0">
              <a:solidFill>
                <a:schemeClr val="bg1"/>
              </a:solidFill>
            </a:endParaRPr>
          </a:p>
          <a:p>
            <a:r>
              <a:rPr lang="en-US" dirty="0" err="1">
                <a:solidFill>
                  <a:schemeClr val="bg1"/>
                </a:solidFill>
              </a:rPr>
              <a:t>Adultos</a:t>
            </a:r>
            <a:r>
              <a:rPr lang="en-US" dirty="0">
                <a:solidFill>
                  <a:schemeClr val="bg1"/>
                </a:solidFill>
              </a:rPr>
              <a:t> con bajo </a:t>
            </a:r>
            <a:r>
              <a:rPr lang="en-US" dirty="0" err="1">
                <a:solidFill>
                  <a:schemeClr val="bg1"/>
                </a:solidFill>
              </a:rPr>
              <a:t>nivel</a:t>
            </a:r>
            <a:r>
              <a:rPr lang="en-US" dirty="0">
                <a:solidFill>
                  <a:schemeClr val="bg1"/>
                </a:solidFill>
              </a:rPr>
              <a:t> de </a:t>
            </a:r>
            <a:r>
              <a:rPr lang="en-US" dirty="0" err="1">
                <a:solidFill>
                  <a:schemeClr val="bg1"/>
                </a:solidFill>
              </a:rPr>
              <a:t>alfabetización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7"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09153" y="804519"/>
            <a:ext cx="2431365" cy="4431360"/>
          </a:xfrm>
        </p:spPr>
        <p:txBody>
          <a:bodyPr anchor="ctr">
            <a:normAutofit/>
          </a:bodyPr>
          <a:lstStyle/>
          <a:p>
            <a:r>
              <a:rPr lang="es-419" dirty="0"/>
              <a:t>MOBILIDAD LABORAL REGIONAL</a:t>
            </a:r>
            <a:endParaRPr dirty="0"/>
          </a:p>
        </p:txBody>
      </p:sp>
      <p:cxnSp>
        <p:nvCxnSpPr>
          <p:cNvPr id="12" name="Straight Connector 11">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8867"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478397" y="804520"/>
            <a:ext cx="4576919" cy="4431359"/>
          </a:xfrm>
        </p:spPr>
        <p:txBody>
          <a:bodyPr anchor="ctr">
            <a:normAutofit/>
          </a:bodyPr>
          <a:lstStyle/>
          <a:p>
            <a:r>
              <a:rPr lang="en-US" dirty="0"/>
              <a:t>Apertura del mercado </a:t>
            </a:r>
            <a:r>
              <a:rPr lang="en-US" dirty="0" err="1"/>
              <a:t>laboral</a:t>
            </a:r>
            <a:r>
              <a:rPr lang="en-US" dirty="0"/>
              <a:t> a </a:t>
            </a:r>
            <a:r>
              <a:rPr lang="en-US" dirty="0" err="1"/>
              <a:t>nacionales</a:t>
            </a:r>
            <a:r>
              <a:rPr lang="en-US" dirty="0"/>
              <a:t> de CARICOM</a:t>
            </a:r>
            <a:endParaRPr dirty="0"/>
          </a:p>
          <a:p>
            <a:r>
              <a:rPr lang="en-US" dirty="0"/>
              <a:t>Belice, Dominica, San Vicente y las </a:t>
            </a:r>
            <a:r>
              <a:rPr lang="en-US" dirty="0" err="1"/>
              <a:t>Granadinas</a:t>
            </a:r>
            <a:endParaRPr lang="en-US" dirty="0"/>
          </a:p>
          <a:p>
            <a:r>
              <a:rPr lang="en-US" dirty="0" err="1"/>
              <a:t>Igualdad</a:t>
            </a:r>
            <a:r>
              <a:rPr lang="en-US" dirty="0"/>
              <a:t> de </a:t>
            </a:r>
            <a:r>
              <a:rPr lang="en-US" dirty="0" err="1"/>
              <a:t>trato</a:t>
            </a:r>
            <a:r>
              <a:rPr lang="en-US" dirty="0"/>
              <a:t>, derechos </a:t>
            </a:r>
            <a:r>
              <a:rPr lang="en-US" dirty="0" err="1"/>
              <a:t>sujetos</a:t>
            </a:r>
            <a:r>
              <a:rPr lang="en-US" dirty="0"/>
              <a:t> a </a:t>
            </a:r>
            <a:r>
              <a:rPr lang="en-US" dirty="0" err="1"/>
              <a:t>condiciones</a:t>
            </a:r>
            <a:r>
              <a:rPr lang="en-US" dirty="0"/>
              <a:t> y </a:t>
            </a:r>
            <a:r>
              <a:rPr lang="en-US" dirty="0" err="1"/>
              <a:t>trabajo</a:t>
            </a:r>
            <a:r>
              <a:rPr lang="en-US" dirty="0"/>
              <a:t> </a:t>
            </a:r>
            <a:r>
              <a:rPr lang="en-US" dirty="0" err="1"/>
              <a:t>decente</a:t>
            </a:r>
            <a:r>
              <a:rPr lang="en-US" dirty="0"/>
              <a:t> para </a:t>
            </a:r>
            <a:r>
              <a:rPr lang="en-US" dirty="0" err="1"/>
              <a:t>todos</a:t>
            </a:r>
            <a:endParaRPr dirty="0"/>
          </a:p>
        </p:txBody>
      </p:sp>
      <p:pic>
        <p:nvPicPr>
          <p:cNvPr id="14" name="Picture 13">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14242" y="2310014"/>
            <a:ext cx="3217900" cy="2674198"/>
          </a:xfrm>
        </p:spPr>
        <p:txBody>
          <a:bodyPr anchor="t">
            <a:normAutofit/>
          </a:bodyPr>
          <a:lstStyle/>
          <a:p>
            <a:pPr algn="ctr"/>
            <a:r>
              <a:rPr lang="es-419" dirty="0"/>
              <a:t>REFORMA DEL SISTEMA DE COMPETENCIAS </a:t>
            </a:r>
            <a:endParaRPr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FA93E5B-7EAD-6519-FF76-5FEA8B2F4B74}"/>
              </a:ext>
            </a:extLst>
          </p:cNvPr>
          <p:cNvGraphicFramePr>
            <a:graphicFrameLocks noGrp="1"/>
          </p:cNvGraphicFramePr>
          <p:nvPr>
            <p:ph idx="1"/>
            <p:extLst>
              <p:ext uri="{D42A27DB-BD31-4B8C-83A1-F6EECF244321}">
                <p14:modId xmlns:p14="http://schemas.microsoft.com/office/powerpoint/2010/main" val="2450115146"/>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000" dirty="0" err="1"/>
              <a:t>Alianzas</a:t>
            </a:r>
            <a:r>
              <a:rPr lang="en-US" sz="2000" dirty="0"/>
              <a:t> </a:t>
            </a:r>
            <a:r>
              <a:rPr lang="en-US" sz="2000" dirty="0" err="1"/>
              <a:t>internacionales</a:t>
            </a:r>
            <a:endParaRPr lang="en-US" sz="20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AE222CB-4088-59D8-FD0D-E0BA1857B10C}"/>
              </a:ext>
            </a:extLst>
          </p:cNvPr>
          <p:cNvGraphicFramePr>
            <a:graphicFrameLocks noGrp="1"/>
          </p:cNvGraphicFramePr>
          <p:nvPr>
            <p:ph idx="1"/>
            <p:extLst>
              <p:ext uri="{D42A27DB-BD31-4B8C-83A1-F6EECF244321}">
                <p14:modId xmlns:p14="http://schemas.microsoft.com/office/powerpoint/2010/main" val="3589765619"/>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D60DE7C51F8C40AF6F34765F7D2D84" ma:contentTypeVersion="20" ma:contentTypeDescription="Create a new document." ma:contentTypeScope="" ma:versionID="37e7e60e7eab3b13eb2218cd73d5f2a7">
  <xsd:schema xmlns:xsd="http://www.w3.org/2001/XMLSchema" xmlns:xs="http://www.w3.org/2001/XMLSchema" xmlns:p="http://schemas.microsoft.com/office/2006/metadata/properties" xmlns:ns2="5c0ed026-2af2-4bd4-84a6-7e6cd39ea343" xmlns:ns3="730f74aa-8393-4aa5-b2f8-3c7aae566a68" targetNamespace="http://schemas.microsoft.com/office/2006/metadata/properties" ma:root="true" ma:fieldsID="506a4352b18409188a32c06a08f80cb6" ns2:_="" ns3:_="">
    <xsd:import namespace="5c0ed026-2af2-4bd4-84a6-7e6cd39ea343"/>
    <xsd:import namespace="730f74aa-8393-4aa5-b2f8-3c7aae566a68"/>
    <xsd:element name="properties">
      <xsd:complexType>
        <xsd:sequence>
          <xsd:element name="documentManagement">
            <xsd:complexType>
              <xsd:all>
                <xsd:element ref="ns2:SharedWithUsers" minOccurs="0"/>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ed026-2af2-4bd4-84a6-7e6cd39ea343" elementFormDefault="qualified">
    <xsd:import namespace="http://schemas.microsoft.com/office/2006/documentManagement/types"/>
    <xsd:import namespace="http://schemas.microsoft.com/office/infopath/2007/PartnerControls"/>
    <xsd:element name="SharedWithUsers" ma:index="8" nillable="true" ma:displayName="Shared With" ma:list="UserInfo" ma:SearchPeopleOnly="false" ma:internalName="SharedWithUsers"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b372cf4-7fd3-46dd-9ae9-fa9a79ed57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0f74aa-8393-4aa5-b2f8-3c7aae566a68" elementFormDefault="qualified">
    <xsd:import namespace="http://schemas.microsoft.com/office/2006/documentManagement/types"/>
    <xsd:import namespace="http://schemas.microsoft.com/office/infopath/2007/PartnerControls"/>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ad4931-68c8-477a-9f81-fb0684637bf5}" ma:internalName="TaxCatchAll" ma:showField="CatchAllData" ma:web="730f74aa-8393-4aa5-b2f8-3c7aae566a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30f74aa-8393-4aa5-b2f8-3c7aae566a68" xsi:nil="true"/>
    <SharedWithUsers xmlns="5c0ed026-2af2-4bd4-84a6-7e6cd39ea343">
      <UserInfo>
        <DisplayName/>
        <AccountId xsi:nil="true"/>
        <AccountType/>
      </UserInfo>
    </SharedWithUsers>
    <lcf76f155ced4ddcb4097134ff3c332f xmlns="5c0ed026-2af2-4bd4-84a6-7e6cd39ea34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9AE1E4-1819-43FD-838A-6DDC976813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0ed026-2af2-4bd4-84a6-7e6cd39ea343"/>
    <ds:schemaRef ds:uri="730f74aa-8393-4aa5-b2f8-3c7aae566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63C4E2-318D-4430-9130-E3C2E1739CD6}">
  <ds:schemaRefs>
    <ds:schemaRef ds:uri="730f74aa-8393-4aa5-b2f8-3c7aae566a68"/>
    <ds:schemaRef ds:uri="5c0ed026-2af2-4bd4-84a6-7e6cd39ea343"/>
    <ds:schemaRef ds:uri="http://schemas.microsoft.com/office/2006/metadata/properties"/>
    <ds:schemaRef ds:uri="http://purl.org/dc/terms/"/>
    <ds:schemaRef ds:uri="http://schemas.microsoft.com/office/2006/documentManagement/types"/>
    <ds:schemaRef ds:uri="http://purl.org/dc/elements/1.1/"/>
    <ds:schemaRef ds:uri="http://purl.org/dc/dcmitype/"/>
    <ds:schemaRef ds:uri="http://schemas.microsoft.com/office/infopath/2007/PartnerControls"/>
    <ds:schemaRef ds:uri="http://www.w3.org/XML/1998/namespace"/>
    <ds:schemaRef ds:uri="http://schemas.openxmlformats.org/package/2006/metadata/core-properties"/>
  </ds:schemaRefs>
</ds:datastoreItem>
</file>

<file path=customXml/itemProps3.xml><?xml version="1.0" encoding="utf-8"?>
<ds:datastoreItem xmlns:ds="http://schemas.openxmlformats.org/officeDocument/2006/customXml" ds:itemID="{773ED8F1-93F8-4916-AD09-0ADF87C5D7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362</TotalTime>
  <Words>680</Words>
  <Application>Microsoft Macintosh PowerPoint</Application>
  <PresentationFormat>On-screen Show (4:3)</PresentationFormat>
  <Paragraphs>63</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Aparajita</vt:lpstr>
      <vt:lpstr>Aptos</vt:lpstr>
      <vt:lpstr>Arial</vt:lpstr>
      <vt:lpstr>Calibri</vt:lpstr>
      <vt:lpstr>Gill Sans MT</vt:lpstr>
      <vt:lpstr>Gallery</vt:lpstr>
      <vt:lpstr>Transición justa en barbados </vt:lpstr>
      <vt:lpstr>Contexto del Mercado Laboral (2026)</vt:lpstr>
      <vt:lpstr>SALARIO MÍNIMO COMO PROTECCIÓN SOCIAL</vt:lpstr>
      <vt:lpstr>PAPEL DEL MINISTERIO DE TRABAJO</vt:lpstr>
      <vt:lpstr>INCLUSIÓN JUVENIL – Job Start Plus</vt:lpstr>
      <vt:lpstr>INCLUSIÓN MÁS ALLÁ DE LA JUVENTUD</vt:lpstr>
      <vt:lpstr>MOBILIDAD LABORAL REGIONAL</vt:lpstr>
      <vt:lpstr>REFORMA DEL SISTEMA DE COMPETENCIAS </vt:lpstr>
      <vt:lpstr>Alianzas internacionales</vt:lpstr>
      <vt:lpstr>LECCIONES CLAVE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Imran Best</dc:creator>
  <cp:keywords/>
  <dc:description>generated using python-pptx</dc:description>
  <cp:lastModifiedBy>María Paz Rodríguez G.</cp:lastModifiedBy>
  <cp:revision>14</cp:revision>
  <dcterms:created xsi:type="dcterms:W3CDTF">2013-01-27T09:14:16Z</dcterms:created>
  <dcterms:modified xsi:type="dcterms:W3CDTF">2026-02-25T17:09:16Z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0x0101003FD60DE7C51F8C40AF6F34765F7D2D84</vt:lpwstr>
  </property>
  <property fmtid="{D5CDD505-2E9C-101B-9397-08002B2CF9AE}" pid="3" name="MediaServiceImageTags">
    <vt:lpwstr/>
  </property>
</Properties>
</file>