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72" r:id="rId2"/>
    <p:sldId id="362" r:id="rId3"/>
    <p:sldId id="363" r:id="rId4"/>
    <p:sldId id="364" r:id="rId5"/>
    <p:sldId id="366" r:id="rId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5DD0E262-32C2-452F-9847-777DB5E95D5D}">
          <p14:sldIdLst>
            <p14:sldId id="272"/>
          </p14:sldIdLst>
        </p14:section>
        <p14:section name="ILO's Global Commission" id="{AFD05A69-4F74-4DD3-8E14-521994E411D6}">
          <p14:sldIdLst>
            <p14:sldId id="362"/>
            <p14:sldId id="363"/>
            <p14:sldId id="364"/>
            <p14:sldId id="366"/>
          </p14:sldIdLst>
        </p14:section>
        <p14:section name="Further information" id="{E6972E30-50BA-4488-AFD9-7470242DDDB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27"/>
  </p:normalViewPr>
  <p:slideViewPr>
    <p:cSldViewPr snapToGrid="0" snapToObjects="1">
      <p:cViewPr varScale="1">
        <p:scale>
          <a:sx n="51" d="100"/>
          <a:sy n="51" d="100"/>
        </p:scale>
        <p:origin x="48" y="4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D1D65-2FF4-4819-A444-C079DD415385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EA3D8-7029-42A0-A0D1-02BF5C0E5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35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233E3-1F92-47DA-803B-B6D829B3CA7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F1307-E6AA-4EEE-B62F-B49CEA8D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23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4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27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31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95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98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5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24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88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30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86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24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6" y="0"/>
            <a:ext cx="12178468" cy="6858000"/>
          </a:xfrm>
        </p:spPr>
      </p:pic>
      <p:sp>
        <p:nvSpPr>
          <p:cNvPr id="6" name="TextBox 5"/>
          <p:cNvSpPr txBox="1"/>
          <p:nvPr/>
        </p:nvSpPr>
        <p:spPr>
          <a:xfrm>
            <a:off x="6766" y="4168588"/>
            <a:ext cx="595028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Report of the Global Commission on the Future of Work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45776" y="1428718"/>
            <a:ext cx="5150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Work for a brighter future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111055" y="5514957"/>
            <a:ext cx="6912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ilo.org/</a:t>
            </a:r>
            <a:r>
              <a:rPr lang="en-US" sz="4000" dirty="0" err="1" smtClean="0">
                <a:solidFill>
                  <a:schemeClr val="bg1"/>
                </a:solidFill>
              </a:rPr>
              <a:t>brighterfuture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510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361950"/>
            <a:ext cx="10953750" cy="6134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0047" y="279741"/>
            <a:ext cx="198746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47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 smtClean="0">
                <a:solidFill>
                  <a:schemeClr val="accent1">
                    <a:lumMod val="75000"/>
                  </a:schemeClr>
                </a:solidFill>
              </a:rPr>
              <a:t>Investing in People´s Capabilities</a:t>
            </a:r>
            <a:endParaRPr lang="en-US" sz="4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897" y="2271990"/>
            <a:ext cx="4342487" cy="4210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074" y="2526361"/>
            <a:ext cx="4951044" cy="35464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9526" y="481463"/>
            <a:ext cx="198746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8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51" y="150312"/>
            <a:ext cx="11624153" cy="639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7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74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Supporting people trough transitions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95" y="1365336"/>
            <a:ext cx="11561523" cy="54926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2050" y="392991"/>
            <a:ext cx="198746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771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796</TotalTime>
  <Words>24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PowerPoint Presentation</vt:lpstr>
      <vt:lpstr>PowerPoint Presentation</vt:lpstr>
      <vt:lpstr>Investing in People´s Capabilities</vt:lpstr>
      <vt:lpstr>PowerPoint Presentation</vt:lpstr>
      <vt:lpstr>Supporting people trough transitions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for a Brighter Future</dc:title>
  <dc:creator>DDG/P Office</dc:creator>
  <cp:keywords>GC;FoW;Report</cp:keywords>
  <cp:lastModifiedBy>Vargas, Fernando</cp:lastModifiedBy>
  <cp:revision>81</cp:revision>
  <cp:lastPrinted>2019-02-12T10:07:47Z</cp:lastPrinted>
  <dcterms:created xsi:type="dcterms:W3CDTF">2019-01-22T07:40:58Z</dcterms:created>
  <dcterms:modified xsi:type="dcterms:W3CDTF">2019-05-13T15:39:02Z</dcterms:modified>
</cp:coreProperties>
</file>