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687" r:id="rId3"/>
  </p:sldMasterIdLst>
  <p:notesMasterIdLst>
    <p:notesMasterId r:id="rId10"/>
  </p:notesMasterIdLst>
  <p:sldIdLst>
    <p:sldId id="269" r:id="rId4"/>
    <p:sldId id="313" r:id="rId5"/>
    <p:sldId id="431" r:id="rId6"/>
    <p:sldId id="378" r:id="rId7"/>
    <p:sldId id="387" r:id="rId8"/>
    <p:sldId id="43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0" autoAdjust="0"/>
    <p:restoredTop sz="94660"/>
  </p:normalViewPr>
  <p:slideViewPr>
    <p:cSldViewPr snapToGrid="0">
      <p:cViewPr varScale="1">
        <p:scale>
          <a:sx n="64" d="100"/>
          <a:sy n="64" d="100"/>
        </p:scale>
        <p:origin x="68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E4EC7-18B8-4506-8F20-F757007FC21E}" type="datetimeFigureOut">
              <a:rPr lang="es-AR" smtClean="0"/>
              <a:t>16/5/2019</a:t>
            </a:fld>
            <a:endParaRPr lang="es-A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0DEE38-791E-4CEE-8605-128D3C50285D}" type="slidenum">
              <a:rPr lang="es-AR" smtClean="0"/>
              <a:t>‹#›</a:t>
            </a:fld>
            <a:endParaRPr lang="es-AR"/>
          </a:p>
        </p:txBody>
      </p:sp>
    </p:spTree>
    <p:extLst>
      <p:ext uri="{BB962C8B-B14F-4D97-AF65-F5344CB8AC3E}">
        <p14:creationId xmlns:p14="http://schemas.microsoft.com/office/powerpoint/2010/main" val="142642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altLang="en-US" dirty="0"/>
              <a:t>44 and 53%. These two numbers summarize, in a nutshell, what the World Bank means when we say that the world is facing a learning crisis.</a:t>
            </a:r>
          </a:p>
          <a:p>
            <a:pPr marL="171450" indent="-171450">
              <a:spcBef>
                <a:spcPct val="0"/>
              </a:spcBef>
              <a:buFontTx/>
              <a:buChar char="•"/>
            </a:pPr>
            <a:r>
              <a:rPr lang="en-US" altLang="en-US" dirty="0"/>
              <a:t>For the countries where we have data on learning, if we take a simple average of the results on reading and mathematics we find that only close to half of the children in school know how to read and do basic math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11D4E77-DD07-4A1D-9667-856826D2762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4163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This is a slide Luis Crouch shared with me.  It’s going to show you the difference between how most children read in third grade in a developing country an how most children read in third grade in a wealthy country.  I’m going to be silent while it plays.  [Then…he lets it play and speaks again when it is finished.]  If you’re feeling uncomfortable right now, you should.  That’s appalling.  Imagine being that child.  Imagine what the struggle in school feels like every day.  And imagine all of the learning, knowledge, enjoyment and life opportunities that child will never experience because they can’t read well enough</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B3999C-170D-4382-A797-160268160B9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2197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C24DA-C353-4261-A3CE-B34CE94DAB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B0BEF43-FA9F-4540-9187-D61AB39853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01A4D3-66A9-4FA9-ACBF-8F507F13910A}"/>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46E4573D-68C6-47C6-AD4C-1DEA734178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17F34A9-6A4C-46C0-9760-B4FBE328CEF0}"/>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307086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C67BA-08FE-4BB5-BFE3-871C97A2C8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951867-2E7D-43D4-957B-8E1879F822C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89BF9A-90A5-4501-9D6C-D4A2FC302A23}"/>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3F43B084-A09A-4DF6-879F-52ECCB7AEA4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F70CE30-0079-479D-AA49-6D4901A0BCBC}"/>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189046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CA7474-730F-467A-95B5-D0FC6E0A0C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28A92F-BD51-4124-B167-06C409844B3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7FF1BB-D3DD-4F52-A921-0D4E46E6ADBC}"/>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02CC0530-EBA9-4B4E-A338-72D231872B2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8A2175-C8C1-43D6-9E2F-F43B18B4129E}"/>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20751883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ight Blue Title Slide">
    <p:spTree>
      <p:nvGrpSpPr>
        <p:cNvPr id="1" name=""/>
        <p:cNvGrpSpPr/>
        <p:nvPr/>
      </p:nvGrpSpPr>
      <p:grpSpPr>
        <a:xfrm>
          <a:off x="0" y="0"/>
          <a:ext cx="0" cy="0"/>
          <a:chOff x="0" y="0"/>
          <a:chExt cx="0" cy="0"/>
        </a:xfrm>
      </p:grpSpPr>
      <p:sp>
        <p:nvSpPr>
          <p:cNvPr id="6" name="Rectangle 5"/>
          <p:cNvSpPr>
            <a:spLocks noChangeArrowheads="1"/>
          </p:cNvSpPr>
          <p:nvPr/>
        </p:nvSpPr>
        <p:spPr bwMode="auto">
          <a:xfrm flipV="1">
            <a:off x="0" y="1"/>
            <a:ext cx="12192000" cy="4479925"/>
          </a:xfrm>
          <a:prstGeom prst="rect">
            <a:avLst/>
          </a:prstGeom>
          <a:solidFill>
            <a:srgbClr val="139AF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p>
        </p:txBody>
      </p:sp>
      <p:sp>
        <p:nvSpPr>
          <p:cNvPr id="7" name="Rectangle 6"/>
          <p:cNvSpPr>
            <a:spLocks noChangeArrowheads="1"/>
          </p:cNvSpPr>
          <p:nvPr/>
        </p:nvSpPr>
        <p:spPr bwMode="auto">
          <a:xfrm>
            <a:off x="0" y="4311651"/>
            <a:ext cx="12192000" cy="176213"/>
          </a:xfrm>
          <a:prstGeom prst="rect">
            <a:avLst/>
          </a:prstGeom>
          <a:solidFill>
            <a:schemeClr val="tx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marL="115888" indent="-115888" eaLnBrk="0" hangingPunct="0">
              <a:defRPr sz="1600" b="1">
                <a:solidFill>
                  <a:schemeClr val="tx1"/>
                </a:solidFill>
                <a:latin typeface="Trebuchet MS" pitchFamily="34" charset="0"/>
                <a:ea typeface="MS PGothic" pitchFamily="34" charset="-128"/>
              </a:defRPr>
            </a:lvl1pPr>
            <a:lvl2pPr marL="742950" indent="-285750" eaLnBrk="0" hangingPunct="0">
              <a:defRPr sz="1600" b="1">
                <a:solidFill>
                  <a:schemeClr val="tx1"/>
                </a:solidFill>
                <a:latin typeface="Trebuchet MS" pitchFamily="34" charset="0"/>
                <a:ea typeface="MS PGothic" pitchFamily="34" charset="-128"/>
              </a:defRPr>
            </a:lvl2pPr>
            <a:lvl3pPr marL="1143000" indent="-228600" eaLnBrk="0" hangingPunct="0">
              <a:defRPr sz="1600" b="1">
                <a:solidFill>
                  <a:schemeClr val="tx1"/>
                </a:solidFill>
                <a:latin typeface="Trebuchet MS" pitchFamily="34" charset="0"/>
                <a:ea typeface="MS PGothic" pitchFamily="34" charset="-128"/>
              </a:defRPr>
            </a:lvl3pPr>
            <a:lvl4pPr marL="1600200" indent="-228600" eaLnBrk="0" hangingPunct="0">
              <a:defRPr sz="1600" b="1">
                <a:solidFill>
                  <a:schemeClr val="tx1"/>
                </a:solidFill>
                <a:latin typeface="Trebuchet MS" pitchFamily="34" charset="0"/>
                <a:ea typeface="MS PGothic" pitchFamily="34" charset="-128"/>
              </a:defRPr>
            </a:lvl4pPr>
            <a:lvl5pPr marL="2057400" indent="-228600" eaLnBrk="0" hangingPunct="0">
              <a:defRPr sz="1600" b="1">
                <a:solidFill>
                  <a:schemeClr val="tx1"/>
                </a:solidFill>
                <a:latin typeface="Trebuchet MS" pitchFamily="34" charset="0"/>
                <a:ea typeface="MS PGothic" pitchFamily="34" charset="-128"/>
              </a:defRPr>
            </a:lvl5pPr>
            <a:lvl6pPr marL="2514600" indent="-228600" eaLnBrk="0" fontAlgn="base" hangingPunct="0">
              <a:spcBef>
                <a:spcPct val="0"/>
              </a:spcBef>
              <a:spcAft>
                <a:spcPct val="0"/>
              </a:spcAft>
              <a:defRPr sz="1600" b="1">
                <a:solidFill>
                  <a:schemeClr val="tx1"/>
                </a:solidFill>
                <a:latin typeface="Trebuchet MS" pitchFamily="34" charset="0"/>
                <a:ea typeface="MS PGothic" pitchFamily="34" charset="-128"/>
              </a:defRPr>
            </a:lvl6pPr>
            <a:lvl7pPr marL="2971800" indent="-228600" eaLnBrk="0" fontAlgn="base" hangingPunct="0">
              <a:spcBef>
                <a:spcPct val="0"/>
              </a:spcBef>
              <a:spcAft>
                <a:spcPct val="0"/>
              </a:spcAft>
              <a:defRPr sz="1600" b="1">
                <a:solidFill>
                  <a:schemeClr val="tx1"/>
                </a:solidFill>
                <a:latin typeface="Trebuchet MS" pitchFamily="34" charset="0"/>
                <a:ea typeface="MS PGothic" pitchFamily="34" charset="-128"/>
              </a:defRPr>
            </a:lvl7pPr>
            <a:lvl8pPr marL="3429000" indent="-228600" eaLnBrk="0" fontAlgn="base" hangingPunct="0">
              <a:spcBef>
                <a:spcPct val="0"/>
              </a:spcBef>
              <a:spcAft>
                <a:spcPct val="0"/>
              </a:spcAft>
              <a:defRPr sz="1600" b="1">
                <a:solidFill>
                  <a:schemeClr val="tx1"/>
                </a:solidFill>
                <a:latin typeface="Trebuchet MS" pitchFamily="34" charset="0"/>
                <a:ea typeface="MS PGothic" pitchFamily="34" charset="-128"/>
              </a:defRPr>
            </a:lvl8pPr>
            <a:lvl9pPr marL="3886200" indent="-228600" eaLnBrk="0" fontAlgn="base" hangingPunct="0">
              <a:spcBef>
                <a:spcPct val="0"/>
              </a:spcBef>
              <a:spcAft>
                <a:spcPct val="0"/>
              </a:spcAft>
              <a:defRPr sz="1600" b="1">
                <a:solidFill>
                  <a:schemeClr val="tx1"/>
                </a:solidFill>
                <a:latin typeface="Trebuchet MS" pitchFamily="34" charset="0"/>
                <a:ea typeface="MS PGothic" pitchFamily="34" charset="-128"/>
              </a:defRPr>
            </a:lvl9pPr>
          </a:lstStyle>
          <a:p>
            <a:pPr eaLnBrk="1" hangingPunct="1">
              <a:spcBef>
                <a:spcPct val="50000"/>
              </a:spcBef>
              <a:buFontTx/>
              <a:buChar char="•"/>
              <a:defRPr/>
            </a:pPr>
            <a:endParaRPr lang="en-US" altLang="en-US" sz="1300" b="0" dirty="0">
              <a:solidFill>
                <a:schemeClr val="bg1"/>
              </a:solidFill>
            </a:endParaRPr>
          </a:p>
        </p:txBody>
      </p:sp>
      <p:sp>
        <p:nvSpPr>
          <p:cNvPr id="330" name="Title 329"/>
          <p:cNvSpPr>
            <a:spLocks noGrp="1"/>
          </p:cNvSpPr>
          <p:nvPr>
            <p:ph type="title"/>
          </p:nvPr>
        </p:nvSpPr>
        <p:spPr>
          <a:xfrm>
            <a:off x="2016831" y="1189790"/>
            <a:ext cx="9295741" cy="1822161"/>
          </a:xfrm>
        </p:spPr>
        <p:txBody>
          <a:bodyPr anchor="b"/>
          <a:lstStyle>
            <a:lvl1pPr>
              <a:lnSpc>
                <a:spcPct val="100000"/>
              </a:lnSpc>
              <a:spcBef>
                <a:spcPts val="0"/>
              </a:spcBef>
              <a:defRPr sz="3600" b="1" baseline="0">
                <a:solidFill>
                  <a:schemeClr val="bg1"/>
                </a:solidFill>
              </a:defRPr>
            </a:lvl1pPr>
          </a:lstStyle>
          <a:p>
            <a:r>
              <a:rPr lang="en-US"/>
              <a:t>Click to edit Master title style</a:t>
            </a:r>
            <a:endParaRPr lang="en-US" dirty="0"/>
          </a:p>
        </p:txBody>
      </p:sp>
      <p:sp>
        <p:nvSpPr>
          <p:cNvPr id="332" name="Text Placeholder 331"/>
          <p:cNvSpPr>
            <a:spLocks noGrp="1"/>
          </p:cNvSpPr>
          <p:nvPr>
            <p:ph type="body" sz="quarter" idx="13"/>
          </p:nvPr>
        </p:nvSpPr>
        <p:spPr>
          <a:xfrm>
            <a:off x="2033564" y="3000005"/>
            <a:ext cx="9279009" cy="875885"/>
          </a:xfrm>
        </p:spPr>
        <p:txBody>
          <a:bodyPr>
            <a:normAutofit/>
          </a:bodyPr>
          <a:lstStyle>
            <a:lvl1pPr>
              <a:lnSpc>
                <a:spcPct val="100000"/>
              </a:lnSpc>
              <a:spcBef>
                <a:spcPts val="0"/>
              </a:spcBef>
              <a:defRPr sz="2400" b="0" i="0" cap="all" baseline="0">
                <a:solidFill>
                  <a:srgbClr val="FFFFFF"/>
                </a:solidFill>
                <a:latin typeface="+mn-lt"/>
                <a:cs typeface="Andes ExtraLight"/>
              </a:defRPr>
            </a:lvl1pPr>
            <a:lvl2pPr>
              <a:defRPr b="0" i="0">
                <a:latin typeface="Andes ExtraLigh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p:txBody>
      </p:sp>
      <p:sp>
        <p:nvSpPr>
          <p:cNvPr id="69" name="Text Placeholder 331"/>
          <p:cNvSpPr>
            <a:spLocks noGrp="1"/>
          </p:cNvSpPr>
          <p:nvPr>
            <p:ph type="body" sz="quarter" idx="14"/>
          </p:nvPr>
        </p:nvSpPr>
        <p:spPr>
          <a:xfrm>
            <a:off x="7576097" y="4699002"/>
            <a:ext cx="3761560" cy="1393637"/>
          </a:xfrm>
        </p:spPr>
        <p:txBody>
          <a:bodyPr anchor="b"/>
          <a:lstStyle>
            <a:lvl1pPr marL="0" marR="0" indent="0" algn="r" defTabSz="914400" rtl="0" eaLnBrk="1" fontAlgn="base" latinLnBrk="0" hangingPunct="1">
              <a:lnSpc>
                <a:spcPct val="115000"/>
              </a:lnSpc>
              <a:spcBef>
                <a:spcPct val="20000"/>
              </a:spcBef>
              <a:spcAft>
                <a:spcPct val="0"/>
              </a:spcAft>
              <a:buClr>
                <a:srgbClr val="00783C"/>
              </a:buClr>
              <a:buSzTx/>
              <a:buFontTx/>
              <a:buNone/>
              <a:tabLst/>
              <a:defRPr sz="1400" b="0" i="0" baseline="0">
                <a:solidFill>
                  <a:schemeClr val="tx1"/>
                </a:solidFill>
                <a:latin typeface="+mn-lt"/>
                <a:cs typeface="Arial"/>
              </a:defRPr>
            </a:lvl1pPr>
            <a:lvl2pPr marL="0" marR="0" indent="0" algn="r" defTabSz="914400" rtl="0" eaLnBrk="1" fontAlgn="base" latinLnBrk="0" hangingPunct="1">
              <a:lnSpc>
                <a:spcPct val="100000"/>
              </a:lnSpc>
              <a:spcBef>
                <a:spcPct val="20000"/>
              </a:spcBef>
              <a:spcAft>
                <a:spcPct val="0"/>
              </a:spcAft>
              <a:buClr>
                <a:srgbClr val="00783C"/>
              </a:buClr>
              <a:buSzTx/>
              <a:buFont typeface="Wingdings" charset="0"/>
              <a:buNone/>
              <a:tabLst/>
              <a:defRPr sz="1400" b="0" i="0">
                <a:latin typeface="+mn-lt"/>
                <a:cs typeface="Andes ExtraLight"/>
              </a:defRPr>
            </a:lvl2pPr>
            <a:lvl3pPr>
              <a:defRPr b="0" i="0">
                <a:latin typeface="Andes ExtraLight"/>
                <a:cs typeface="Andes ExtraLight"/>
              </a:defRPr>
            </a:lvl3pPr>
            <a:lvl4pPr>
              <a:defRPr b="0" i="0">
                <a:latin typeface="Andes ExtraLight"/>
                <a:cs typeface="Andes ExtraLight"/>
              </a:defRPr>
            </a:lvl4pPr>
            <a:lvl5pPr>
              <a:defRPr b="0" i="0">
                <a:latin typeface="Andes ExtraLight"/>
                <a:cs typeface="Andes ExtraLight"/>
              </a:defRPr>
            </a:lvl5pPr>
          </a:lstStyle>
          <a:p>
            <a:pPr lvl="0"/>
            <a:r>
              <a:rPr lang="en-US"/>
              <a:t>Click to edit Master text styles</a:t>
            </a:r>
          </a:p>
          <a:p>
            <a:pPr lvl="1"/>
            <a:r>
              <a:rPr lang="en-US"/>
              <a:t>Second level</a:t>
            </a:r>
          </a:p>
        </p:txBody>
      </p:sp>
      <p:sp>
        <p:nvSpPr>
          <p:cNvPr id="70" name="Picture Placeholder 4"/>
          <p:cNvSpPr>
            <a:spLocks noGrp="1"/>
          </p:cNvSpPr>
          <p:nvPr>
            <p:ph type="pic" sz="quarter" idx="16"/>
          </p:nvPr>
        </p:nvSpPr>
        <p:spPr>
          <a:xfrm>
            <a:off x="677334" y="4699001"/>
            <a:ext cx="6745111" cy="1375832"/>
          </a:xfrm>
          <a:solidFill>
            <a:srgbClr val="FFFFFF"/>
          </a:solidFill>
        </p:spPr>
        <p:txBody>
          <a:bodyPr anchor="ctr">
            <a:normAutofit/>
          </a:bodyPr>
          <a:lstStyle>
            <a:lvl1pPr algn="ctr">
              <a:defRPr baseline="0">
                <a:solidFill>
                  <a:srgbClr val="021F43"/>
                </a:solidFill>
              </a:defRPr>
            </a:lvl1pPr>
          </a:lstStyle>
          <a:p>
            <a:pPr lvl="0"/>
            <a:r>
              <a:rPr lang="en-US" noProof="0" dirty="0"/>
              <a:t>Click icon to add picture</a:t>
            </a:r>
          </a:p>
        </p:txBody>
      </p:sp>
      <p:sp>
        <p:nvSpPr>
          <p:cNvPr id="8" name="Rectangle 1028"/>
          <p:cNvSpPr>
            <a:spLocks noGrp="1" noChangeArrowheads="1"/>
          </p:cNvSpPr>
          <p:nvPr>
            <p:ph type="dt" sz="half" idx="17"/>
          </p:nvPr>
        </p:nvSpPr>
        <p:spPr>
          <a:xfrm>
            <a:off x="7922684" y="6107114"/>
            <a:ext cx="3401483" cy="306387"/>
          </a:xfrm>
        </p:spPr>
        <p:txBody>
          <a:bodyPr rIns="0" anchor="ctr"/>
          <a:lstStyle>
            <a:lvl1pPr algn="r">
              <a:defRPr b="0" i="0">
                <a:solidFill>
                  <a:schemeClr val="tx1"/>
                </a:solidFill>
                <a:latin typeface="Arial"/>
                <a:cs typeface="Arial"/>
              </a:defRPr>
            </a:lvl1pPr>
          </a:lstStyle>
          <a:p>
            <a:pPr>
              <a:defRPr/>
            </a:pPr>
            <a:endParaRPr lang="en-US" dirty="0"/>
          </a:p>
        </p:txBody>
      </p:sp>
    </p:spTree>
    <p:extLst>
      <p:ext uri="{BB962C8B-B14F-4D97-AF65-F5344CB8AC3E}">
        <p14:creationId xmlns:p14="http://schemas.microsoft.com/office/powerpoint/2010/main" val="15657450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IGHT-IMAGE_CONTENT">
    <p:spTree>
      <p:nvGrpSpPr>
        <p:cNvPr id="1" name=""/>
        <p:cNvGrpSpPr/>
        <p:nvPr/>
      </p:nvGrpSpPr>
      <p:grpSpPr>
        <a:xfrm>
          <a:off x="0" y="0"/>
          <a:ext cx="0" cy="0"/>
          <a:chOff x="0" y="0"/>
          <a:chExt cx="0" cy="0"/>
        </a:xfrm>
      </p:grpSpPr>
      <p:sp>
        <p:nvSpPr>
          <p:cNvPr id="5" name="Picture Placeholder 4"/>
          <p:cNvSpPr>
            <a:spLocks noGrp="1"/>
          </p:cNvSpPr>
          <p:nvPr>
            <p:ph type="pic" sz="quarter" idx="13" hasCustomPrompt="1"/>
          </p:nvPr>
        </p:nvSpPr>
        <p:spPr>
          <a:xfrm>
            <a:off x="3584448" y="0"/>
            <a:ext cx="8607552" cy="6858000"/>
          </a:xfrm>
          <a:solidFill>
            <a:schemeClr val="bg2"/>
          </a:solidFill>
        </p:spPr>
        <p:txBody>
          <a:bodyPr anchor="ctr"/>
          <a:lstStyle>
            <a:lvl1pPr marL="0" indent="0" algn="r">
              <a:buNone/>
              <a:defRPr/>
            </a:lvl1pPr>
          </a:lstStyle>
          <a:p>
            <a:r>
              <a:rPr lang="en-US" dirty="0"/>
              <a:t>INSERT A PICTURE HERE</a:t>
            </a:r>
          </a:p>
        </p:txBody>
      </p:sp>
      <p:sp>
        <p:nvSpPr>
          <p:cNvPr id="16" name="Parallelogram 8"/>
          <p:cNvSpPr/>
          <p:nvPr userDrawn="1"/>
        </p:nvSpPr>
        <p:spPr>
          <a:xfrm rot="10800000">
            <a:off x="-92855" y="2109"/>
            <a:ext cx="5737572" cy="6900163"/>
          </a:xfrm>
          <a:custGeom>
            <a:avLst/>
            <a:gdLst>
              <a:gd name="connsiteX0" fmla="*/ 0 w 10464798"/>
              <a:gd name="connsiteY0" fmla="*/ 6861796 h 6861796"/>
              <a:gd name="connsiteX1" fmla="*/ 4616067 w 10464798"/>
              <a:gd name="connsiteY1" fmla="*/ 0 h 6861796"/>
              <a:gd name="connsiteX2" fmla="*/ 10464798 w 10464798"/>
              <a:gd name="connsiteY2" fmla="*/ 0 h 6861796"/>
              <a:gd name="connsiteX3" fmla="*/ 5848731 w 10464798"/>
              <a:gd name="connsiteY3" fmla="*/ 6861796 h 6861796"/>
              <a:gd name="connsiteX4" fmla="*/ 0 w 10464798"/>
              <a:gd name="connsiteY4" fmla="*/ 6861796 h 6861796"/>
              <a:gd name="connsiteX0" fmla="*/ 0 w 10471531"/>
              <a:gd name="connsiteY0" fmla="*/ 6861796 h 6861796"/>
              <a:gd name="connsiteX1" fmla="*/ 4616067 w 10471531"/>
              <a:gd name="connsiteY1" fmla="*/ 0 h 6861796"/>
              <a:gd name="connsiteX2" fmla="*/ 10464798 w 10471531"/>
              <a:gd name="connsiteY2" fmla="*/ 0 h 6861796"/>
              <a:gd name="connsiteX3" fmla="*/ 10471531 w 10471531"/>
              <a:gd name="connsiteY3" fmla="*/ 6861796 h 6861796"/>
              <a:gd name="connsiteX4" fmla="*/ 0 w 10471531"/>
              <a:gd name="connsiteY4" fmla="*/ 6861796 h 6861796"/>
              <a:gd name="connsiteX0" fmla="*/ 0 w 10471531"/>
              <a:gd name="connsiteY0" fmla="*/ 6861796 h 6861796"/>
              <a:gd name="connsiteX1" fmla="*/ 4301719 w 10471531"/>
              <a:gd name="connsiteY1" fmla="*/ 0 h 6861796"/>
              <a:gd name="connsiteX2" fmla="*/ 10464798 w 10471531"/>
              <a:gd name="connsiteY2" fmla="*/ 0 h 6861796"/>
              <a:gd name="connsiteX3" fmla="*/ 10471531 w 10471531"/>
              <a:gd name="connsiteY3" fmla="*/ 6861796 h 6861796"/>
              <a:gd name="connsiteX4" fmla="*/ 0 w 10471531"/>
              <a:gd name="connsiteY4" fmla="*/ 6861796 h 6861796"/>
              <a:gd name="connsiteX0" fmla="*/ 0 w 9465617"/>
              <a:gd name="connsiteY0" fmla="*/ 6861796 h 6861796"/>
              <a:gd name="connsiteX1" fmla="*/ 3295805 w 9465617"/>
              <a:gd name="connsiteY1" fmla="*/ 0 h 6861796"/>
              <a:gd name="connsiteX2" fmla="*/ 9458884 w 9465617"/>
              <a:gd name="connsiteY2" fmla="*/ 0 h 6861796"/>
              <a:gd name="connsiteX3" fmla="*/ 9465617 w 9465617"/>
              <a:gd name="connsiteY3" fmla="*/ 6861796 h 6861796"/>
              <a:gd name="connsiteX4" fmla="*/ 0 w 9465617"/>
              <a:gd name="connsiteY4" fmla="*/ 6861796 h 6861796"/>
              <a:gd name="connsiteX0" fmla="*/ 0 w 9025530"/>
              <a:gd name="connsiteY0" fmla="*/ 6861796 h 6861796"/>
              <a:gd name="connsiteX1" fmla="*/ 2855718 w 9025530"/>
              <a:gd name="connsiteY1" fmla="*/ 0 h 6861796"/>
              <a:gd name="connsiteX2" fmla="*/ 9018797 w 9025530"/>
              <a:gd name="connsiteY2" fmla="*/ 0 h 6861796"/>
              <a:gd name="connsiteX3" fmla="*/ 9025530 w 9025530"/>
              <a:gd name="connsiteY3" fmla="*/ 6861796 h 6861796"/>
              <a:gd name="connsiteX4" fmla="*/ 0 w 9025530"/>
              <a:gd name="connsiteY4" fmla="*/ 6861796 h 6861796"/>
              <a:gd name="connsiteX0" fmla="*/ 0 w 9025530"/>
              <a:gd name="connsiteY0" fmla="*/ 6888593 h 6888593"/>
              <a:gd name="connsiteX1" fmla="*/ 3274848 w 9025530"/>
              <a:gd name="connsiteY1" fmla="*/ 0 h 6888593"/>
              <a:gd name="connsiteX2" fmla="*/ 9018797 w 9025530"/>
              <a:gd name="connsiteY2" fmla="*/ 26797 h 6888593"/>
              <a:gd name="connsiteX3" fmla="*/ 9025530 w 9025530"/>
              <a:gd name="connsiteY3" fmla="*/ 6888593 h 6888593"/>
              <a:gd name="connsiteX4" fmla="*/ 0 w 9025530"/>
              <a:gd name="connsiteY4" fmla="*/ 6888593 h 6888593"/>
              <a:gd name="connsiteX0" fmla="*/ 0 w 9025530"/>
              <a:gd name="connsiteY0" fmla="*/ 6875195 h 6875195"/>
              <a:gd name="connsiteX1" fmla="*/ 3191022 w 9025530"/>
              <a:gd name="connsiteY1" fmla="*/ 0 h 6875195"/>
              <a:gd name="connsiteX2" fmla="*/ 9018797 w 9025530"/>
              <a:gd name="connsiteY2" fmla="*/ 13399 h 6875195"/>
              <a:gd name="connsiteX3" fmla="*/ 9025530 w 9025530"/>
              <a:gd name="connsiteY3" fmla="*/ 6875195 h 6875195"/>
              <a:gd name="connsiteX4" fmla="*/ 0 w 9025530"/>
              <a:gd name="connsiteY4" fmla="*/ 6875195 h 6875195"/>
              <a:gd name="connsiteX0" fmla="*/ 0 w 8941704"/>
              <a:gd name="connsiteY0" fmla="*/ 6875195 h 6875195"/>
              <a:gd name="connsiteX1" fmla="*/ 3107196 w 8941704"/>
              <a:gd name="connsiteY1" fmla="*/ 0 h 6875195"/>
              <a:gd name="connsiteX2" fmla="*/ 8934971 w 8941704"/>
              <a:gd name="connsiteY2" fmla="*/ 13399 h 6875195"/>
              <a:gd name="connsiteX3" fmla="*/ 8941704 w 8941704"/>
              <a:gd name="connsiteY3" fmla="*/ 6875195 h 6875195"/>
              <a:gd name="connsiteX4" fmla="*/ 0 w 8941704"/>
              <a:gd name="connsiteY4" fmla="*/ 6875195 h 6875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41704" h="6875195">
                <a:moveTo>
                  <a:pt x="0" y="6875195"/>
                </a:moveTo>
                <a:lnTo>
                  <a:pt x="3107196" y="0"/>
                </a:lnTo>
                <a:lnTo>
                  <a:pt x="8934971" y="13399"/>
                </a:lnTo>
                <a:cubicBezTo>
                  <a:pt x="8937215" y="2300664"/>
                  <a:pt x="8939460" y="4587930"/>
                  <a:pt x="8941704" y="6875195"/>
                </a:cubicBezTo>
                <a:lnTo>
                  <a:pt x="0" y="687519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709502" y="512103"/>
            <a:ext cx="4722034" cy="885977"/>
          </a:xfrm>
        </p:spPr>
        <p:txBody>
          <a:bodyPr/>
          <a:lstStyle>
            <a:lvl1pPr>
              <a:defRPr cap="all" baseline="0"/>
            </a:lvl1pPr>
          </a:lstStyle>
          <a:p>
            <a:r>
              <a:rPr lang="en-US" dirty="0"/>
              <a:t>CLICK TO EDIT MASTER TITLE STYLE</a:t>
            </a:r>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11560" y="6187545"/>
            <a:ext cx="1735219" cy="339799"/>
          </a:xfrm>
          <a:prstGeom prst="rect">
            <a:avLst/>
          </a:prstGeom>
        </p:spPr>
      </p:pic>
      <p:sp>
        <p:nvSpPr>
          <p:cNvPr id="17" name="Content Placeholder 2"/>
          <p:cNvSpPr>
            <a:spLocks noGrp="1"/>
          </p:cNvSpPr>
          <p:nvPr>
            <p:ph idx="1"/>
          </p:nvPr>
        </p:nvSpPr>
        <p:spPr>
          <a:xfrm>
            <a:off x="709502" y="1487169"/>
            <a:ext cx="3844210" cy="4351338"/>
          </a:xfrm>
        </p:spPr>
        <p:txBody>
          <a:bodyPr/>
          <a:lstStyle>
            <a:lvl1pPr>
              <a:lnSpc>
                <a:spcPct val="100000"/>
              </a:lnSpc>
              <a:defRPr sz="2000"/>
            </a:lvl1pPr>
            <a:lvl2pPr>
              <a:lnSpc>
                <a:spcPct val="100000"/>
              </a:lnSpc>
              <a:defRPr sz="1800"/>
            </a:lvl2pPr>
            <a:lvl3pPr>
              <a:lnSpc>
                <a:spcPct val="100000"/>
              </a:lnSpc>
              <a:defRPr sz="1600"/>
            </a:lvl3pPr>
            <a:lvl4pPr>
              <a:lnSpc>
                <a:spcPct val="100000"/>
              </a:lnSpc>
              <a:defRPr sz="1400"/>
            </a:lvl4pPr>
            <a:lvl5pPr>
              <a:lnSpc>
                <a:spcPct val="100000"/>
              </a:lnSpc>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4"/>
          </p:nvPr>
        </p:nvSpPr>
        <p:spPr/>
        <p:txBody>
          <a:bodyPr/>
          <a:lstStyle/>
          <a:p>
            <a:fld id="{E4C32074-6906-6144-9B78-385169A85E17}" type="slidenum">
              <a:rPr lang="en-US" smtClean="0"/>
              <a:pPr/>
              <a:t>‹#›</a:t>
            </a:fld>
            <a:endParaRPr lang="en-US" dirty="0"/>
          </a:p>
        </p:txBody>
      </p:sp>
      <p:grpSp>
        <p:nvGrpSpPr>
          <p:cNvPr id="8" name="Group 7"/>
          <p:cNvGrpSpPr/>
          <p:nvPr userDrawn="1"/>
        </p:nvGrpSpPr>
        <p:grpSpPr>
          <a:xfrm>
            <a:off x="-395541" y="576111"/>
            <a:ext cx="1042441" cy="812210"/>
            <a:chOff x="4132591" y="5625398"/>
            <a:chExt cx="1189468" cy="926767"/>
          </a:xfrm>
        </p:grpSpPr>
        <p:sp>
          <p:nvSpPr>
            <p:cNvPr id="9" name="Triangle 8"/>
            <p:cNvSpPr/>
            <p:nvPr/>
          </p:nvSpPr>
          <p:spPr>
            <a:xfrm rot="5400000">
              <a:off x="4077330" y="5806147"/>
              <a:ext cx="801279" cy="690758"/>
            </a:xfrm>
            <a:prstGeom prst="triangle">
              <a:avLst/>
            </a:prstGeom>
            <a:solidFill>
              <a:schemeClr val="accent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riangle 9"/>
            <p:cNvSpPr/>
            <p:nvPr/>
          </p:nvSpPr>
          <p:spPr>
            <a:xfrm rot="5400000">
              <a:off x="4905672" y="5656241"/>
              <a:ext cx="447229" cy="385544"/>
            </a:xfrm>
            <a:prstGeom prst="triangle">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295526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570834959"/>
      </p:ext>
    </p:extLst>
  </p:cSld>
  <p:clrMapOvr>
    <a:masterClrMapping/>
  </p:clrMapOvr>
  <p:transition spd="slow" advTm="50">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484301552"/>
      </p:ext>
    </p:extLst>
  </p:cSld>
  <p:clrMapOvr>
    <a:masterClrMapping/>
  </p:clrMapOvr>
  <p:transition spd="slow" advTm="50">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2157916399"/>
      </p:ext>
    </p:extLst>
  </p:cSld>
  <p:clrMapOvr>
    <a:masterClrMapping/>
  </p:clrMapOvr>
  <p:transition spd="slow" advTm="50">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861780677"/>
      </p:ext>
    </p:extLst>
  </p:cSld>
  <p:clrMapOvr>
    <a:masterClrMapping/>
  </p:clrMapOvr>
  <p:transition spd="slow" advTm="50">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4257744727"/>
      </p:ext>
    </p:extLst>
  </p:cSld>
  <p:clrMapOvr>
    <a:masterClrMapping/>
  </p:clrMapOvr>
  <p:transition spd="slow" advTm="50">
    <p:push dir="u"/>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F68DB-0EB8-438D-B9D2-BEDDB3F8CE8B}" type="slidenum">
              <a:rPr lang="en-US" smtClean="0"/>
              <a:t>‹#›</a:t>
            </a:fld>
            <a:endParaRPr lang="en-US"/>
          </a:p>
        </p:txBody>
      </p:sp>
    </p:spTree>
    <p:extLst>
      <p:ext uri="{BB962C8B-B14F-4D97-AF65-F5344CB8AC3E}">
        <p14:creationId xmlns:p14="http://schemas.microsoft.com/office/powerpoint/2010/main" val="195084194"/>
      </p:ext>
    </p:extLst>
  </p:cSld>
  <p:clrMapOvr>
    <a:masterClrMapping/>
  </p:clrMapOvr>
  <p:transition spd="slow" advTm="50">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4838E-B5C4-4293-A30C-3855AD2506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647FA9-D32A-4407-9BBD-F0430144542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EEA8E7-DF3C-44B8-A1CA-9274026557B1}"/>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EAD24DDA-7D95-4E73-92DC-D1A2101EF27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0FAC9D5-8D3C-4408-B0FF-57215B58CF08}"/>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3429165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886081916"/>
      </p:ext>
    </p:extLst>
  </p:cSld>
  <p:clrMapOvr>
    <a:masterClrMapping/>
  </p:clrMapOvr>
  <p:transition spd="slow" advTm="50">
    <p:push dir="u"/>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414243888"/>
      </p:ext>
    </p:extLst>
  </p:cSld>
  <p:clrMapOvr>
    <a:masterClrMapping/>
  </p:clrMapOvr>
  <p:transition spd="slow" advTm="50">
    <p:push dir="u"/>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153691142"/>
      </p:ext>
    </p:extLst>
  </p:cSld>
  <p:clrMapOvr>
    <a:masterClrMapping/>
  </p:clrMapOvr>
  <p:transition spd="slow" advTm="50">
    <p:push dir="u"/>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206656882"/>
      </p:ext>
    </p:extLst>
  </p:cSld>
  <p:clrMapOvr>
    <a:masterClrMapping/>
  </p:clrMapOvr>
  <p:transition spd="slow" advTm="50">
    <p:push dir="u"/>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791192247"/>
      </p:ext>
    </p:extLst>
  </p:cSld>
  <p:clrMapOvr>
    <a:masterClrMapping/>
  </p:clrMapOvr>
  <p:transition spd="slow" advTm="50">
    <p:push dir="u"/>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8506884" y="615951"/>
            <a:ext cx="1352549"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7" name="Freeform 1683"/>
          <p:cNvSpPr>
            <a:spLocks/>
          </p:cNvSpPr>
          <p:nvPr/>
        </p:nvSpPr>
        <p:spPr bwMode="auto">
          <a:xfrm flipH="1">
            <a:off x="9880600" y="3175"/>
            <a:ext cx="950384"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324" name="Title 323"/>
          <p:cNvSpPr>
            <a:spLocks noGrp="1"/>
          </p:cNvSpPr>
          <p:nvPr>
            <p:ph type="title"/>
          </p:nvPr>
        </p:nvSpPr>
        <p:spPr>
          <a:xfrm>
            <a:off x="475913" y="-172278"/>
            <a:ext cx="11252649" cy="1141241"/>
          </a:xfrm>
        </p:spPr>
        <p:txBody>
          <a:bodyPr>
            <a:normAutofit/>
          </a:bodyPr>
          <a:lstStyle>
            <a:lvl1pPr>
              <a:defRPr sz="2800" b="1" i="0" cap="none" baseline="0">
                <a:solidFill>
                  <a:schemeClr val="bg1"/>
                </a:solidFill>
                <a:latin typeface="+mn-lt"/>
                <a:cs typeface="Andes ExtraLight"/>
              </a:defRPr>
            </a:lvl1pPr>
          </a:lstStyle>
          <a:p>
            <a:r>
              <a:rPr lang="en-US" dirty="0"/>
              <a:t>Click to edit Master title style</a:t>
            </a:r>
          </a:p>
        </p:txBody>
      </p:sp>
      <p:sp>
        <p:nvSpPr>
          <p:cNvPr id="331" name="Content Placeholder 330"/>
          <p:cNvSpPr>
            <a:spLocks noGrp="1"/>
          </p:cNvSpPr>
          <p:nvPr>
            <p:ph sz="quarter" idx="10"/>
          </p:nvPr>
        </p:nvSpPr>
        <p:spPr>
          <a:xfrm>
            <a:off x="475913" y="1072662"/>
            <a:ext cx="11253740" cy="4988702"/>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2"/>
          <p:cNvSpPr>
            <a:spLocks noGrp="1"/>
          </p:cNvSpPr>
          <p:nvPr>
            <p:ph type="sldNum" sz="quarter" idx="16"/>
          </p:nvPr>
        </p:nvSpPr>
        <p:spPr/>
        <p:txBody>
          <a:bodyPr/>
          <a:lstStyle>
            <a:lvl1pPr>
              <a:defRPr smtClean="0">
                <a:solidFill>
                  <a:schemeClr val="bg1"/>
                </a:solidFill>
              </a:defRPr>
            </a:lvl1pPr>
          </a:lstStyle>
          <a:p>
            <a:pPr>
              <a:defRPr/>
            </a:pPr>
            <a:fld id="{7926DC2F-DE00-4FC7-9D7F-8B4408EEE110}" type="slidenum">
              <a:rPr lang="en-US" smtClean="0"/>
              <a:pPr>
                <a:defRPr/>
              </a:pPr>
              <a:t>‹#›</a:t>
            </a:fld>
            <a:endParaRPr lang="en-US" dirty="0"/>
          </a:p>
        </p:txBody>
      </p:sp>
    </p:spTree>
    <p:extLst>
      <p:ext uri="{BB962C8B-B14F-4D97-AF65-F5344CB8AC3E}">
        <p14:creationId xmlns:p14="http://schemas.microsoft.com/office/powerpoint/2010/main" val="1589769121"/>
      </p:ext>
    </p:extLst>
  </p:cSld>
  <p:clrMapOvr>
    <a:masterClrMapping/>
  </p:clrMapOvr>
  <p:transition spd="slow" advTm="50">
    <p:push dir="u"/>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5223C82-1E82-7843-81C1-72AECC87D9D5}"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670360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223C82-1E82-7843-81C1-72AECC87D9D5}"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396419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223C82-1E82-7843-81C1-72AECC87D9D5}"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53428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223C82-1E82-7843-81C1-72AECC87D9D5}"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2427312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000CE-3715-4EB2-BFE9-35CDC22466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84E8D2-5D44-45F4-9DB0-02FD029961E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A3E1AC-84F6-4283-9853-0A68354CC2BF}"/>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4BB2F04B-6C03-4C4F-83F3-8DA404B027A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83A9E4-4246-4652-ACA5-3B2DF56E9EA7}"/>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29319966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223C82-1E82-7843-81C1-72AECC87D9D5}" type="datetimeFigureOut">
              <a:rPr lang="en-US" smtClean="0"/>
              <a:t>5/16/2019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498597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5907DE-4BC5-46A2-AFE0-CC1C99D69448}" type="datetimeFigureOut">
              <a:rPr lang="en-US" smtClean="0"/>
              <a:t>5/16/2019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BF68DB-0EB8-438D-B9D2-BEDDB3F8CE8B}" type="slidenum">
              <a:rPr lang="en-US" smtClean="0"/>
              <a:t>‹#›</a:t>
            </a:fld>
            <a:endParaRPr lang="en-US"/>
          </a:p>
        </p:txBody>
      </p:sp>
    </p:spTree>
    <p:extLst>
      <p:ext uri="{BB962C8B-B14F-4D97-AF65-F5344CB8AC3E}">
        <p14:creationId xmlns:p14="http://schemas.microsoft.com/office/powerpoint/2010/main" val="1738157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223C82-1E82-7843-81C1-72AECC87D9D5}" type="datetimeFigureOut">
              <a:rPr lang="en-US" smtClean="0"/>
              <a:t>5/16/2019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429467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5223C82-1E82-7843-81C1-72AECC87D9D5}"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9565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5223C82-1E82-7843-81C1-72AECC87D9D5}" type="datetimeFigureOut">
              <a:rPr lang="en-US" smtClean="0"/>
              <a:t>5/16/2019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282690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223C82-1E82-7843-81C1-72AECC87D9D5}"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3818434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223C82-1E82-7843-81C1-72AECC87D9D5}" type="datetimeFigureOut">
              <a:rPr lang="en-US" smtClean="0"/>
              <a:t>5/16/2019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E6392975-6173-47C2-92A5-F7E9C3AE4BAF}" type="slidenum">
              <a:rPr lang="en-US" smtClean="0"/>
              <a:pPr>
                <a:defRPr/>
              </a:pPr>
              <a:t>‹#›</a:t>
            </a:fld>
            <a:endParaRPr lang="en-US" dirty="0"/>
          </a:p>
        </p:txBody>
      </p:sp>
    </p:spTree>
    <p:extLst>
      <p:ext uri="{BB962C8B-B14F-4D97-AF65-F5344CB8AC3E}">
        <p14:creationId xmlns:p14="http://schemas.microsoft.com/office/powerpoint/2010/main" val="1992708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Full Page with Sub-Title">
    <p:spTree>
      <p:nvGrpSpPr>
        <p:cNvPr id="1" name=""/>
        <p:cNvGrpSpPr/>
        <p:nvPr/>
      </p:nvGrpSpPr>
      <p:grpSpPr>
        <a:xfrm>
          <a:off x="0" y="0"/>
          <a:ext cx="0" cy="0"/>
          <a:chOff x="0" y="0"/>
          <a:chExt cx="0" cy="0"/>
        </a:xfrm>
      </p:grpSpPr>
      <p:sp>
        <p:nvSpPr>
          <p:cNvPr id="5" name="Freeform 1682"/>
          <p:cNvSpPr>
            <a:spLocks/>
          </p:cNvSpPr>
          <p:nvPr/>
        </p:nvSpPr>
        <p:spPr bwMode="auto">
          <a:xfrm flipH="1">
            <a:off x="8506884" y="615951"/>
            <a:ext cx="1352549"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7" name="Freeform 1683"/>
          <p:cNvSpPr>
            <a:spLocks/>
          </p:cNvSpPr>
          <p:nvPr/>
        </p:nvSpPr>
        <p:spPr bwMode="auto">
          <a:xfrm flipH="1">
            <a:off x="9880600" y="3175"/>
            <a:ext cx="950384"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324" name="Title 323"/>
          <p:cNvSpPr>
            <a:spLocks noGrp="1"/>
          </p:cNvSpPr>
          <p:nvPr>
            <p:ph type="title"/>
          </p:nvPr>
        </p:nvSpPr>
        <p:spPr>
          <a:xfrm>
            <a:off x="475913" y="-152400"/>
            <a:ext cx="11252649" cy="1141241"/>
          </a:xfrm>
        </p:spPr>
        <p:txBody>
          <a:bodyPr>
            <a:normAutofit/>
          </a:bodyPr>
          <a:lstStyle>
            <a:lvl1pPr>
              <a:defRPr sz="2800" b="1" i="0" cap="none" baseline="0">
                <a:solidFill>
                  <a:schemeClr val="bg1"/>
                </a:solidFill>
                <a:latin typeface="+mn-lt"/>
                <a:cs typeface="Andes ExtraLight"/>
              </a:defRPr>
            </a:lvl1pPr>
          </a:lstStyle>
          <a:p>
            <a:r>
              <a:rPr lang="en-US" dirty="0"/>
              <a:t>Click to edit Master title style</a:t>
            </a:r>
          </a:p>
        </p:txBody>
      </p:sp>
      <p:sp>
        <p:nvSpPr>
          <p:cNvPr id="331" name="Content Placeholder 330"/>
          <p:cNvSpPr>
            <a:spLocks noGrp="1"/>
          </p:cNvSpPr>
          <p:nvPr>
            <p:ph sz="quarter" idx="10"/>
          </p:nvPr>
        </p:nvSpPr>
        <p:spPr>
          <a:xfrm>
            <a:off x="475913" y="1072662"/>
            <a:ext cx="11253740" cy="4988702"/>
          </a:xfrm>
        </p:spPr>
        <p:txBody>
          <a:bodyPr/>
          <a:lstStyle>
            <a:lvl1pPr>
              <a:defRPr>
                <a:solidFill>
                  <a:srgbClr val="7F7F7F"/>
                </a:solidFill>
              </a:defRPr>
            </a:lvl1pPr>
            <a:lvl2pPr>
              <a:buClr>
                <a:schemeClr val="tx2">
                  <a:lumMod val="50000"/>
                  <a:lumOff val="50000"/>
                </a:schemeClr>
              </a:buClr>
              <a:defRPr>
                <a:solidFill>
                  <a:srgbClr val="7F7F7F"/>
                </a:solidFill>
              </a:defRPr>
            </a:lvl2pPr>
            <a:lvl3pPr marL="557784">
              <a:buClr>
                <a:schemeClr val="tx2">
                  <a:lumMod val="50000"/>
                  <a:lumOff val="50000"/>
                </a:schemeClr>
              </a:buClr>
              <a:defRPr>
                <a:solidFill>
                  <a:srgbClr val="7F7F7F"/>
                </a:solidFill>
              </a:defRPr>
            </a:lvl3pPr>
            <a:lvl4pPr>
              <a:buClr>
                <a:schemeClr val="tx2">
                  <a:lumMod val="50000"/>
                  <a:lumOff val="50000"/>
                </a:schemeClr>
              </a:buClr>
              <a:defRPr>
                <a:solidFill>
                  <a:srgbClr val="7F7F7F"/>
                </a:solidFill>
              </a:defRPr>
            </a:lvl4pPr>
            <a:lvl5pPr>
              <a:buClr>
                <a:schemeClr val="tx2">
                  <a:lumMod val="50000"/>
                  <a:lumOff val="50000"/>
                </a:schemeClr>
              </a:buClr>
              <a:defRPr>
                <a:solidFill>
                  <a:srgbClr val="7F7F7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2"/>
          <p:cNvSpPr>
            <a:spLocks noGrp="1"/>
          </p:cNvSpPr>
          <p:nvPr>
            <p:ph type="sldNum" sz="quarter" idx="16"/>
          </p:nvPr>
        </p:nvSpPr>
        <p:spPr/>
        <p:txBody>
          <a:bodyPr/>
          <a:lstStyle>
            <a:lvl1pPr>
              <a:defRPr smtClean="0">
                <a:solidFill>
                  <a:schemeClr val="bg1"/>
                </a:solidFill>
              </a:defRPr>
            </a:lvl1pPr>
          </a:lstStyle>
          <a:p>
            <a:pPr>
              <a:defRPr/>
            </a:pPr>
            <a:fld id="{7926DC2F-DE00-4FC7-9D7F-8B4408EEE110}" type="slidenum">
              <a:rPr lang="en-US" smtClean="0"/>
              <a:pPr>
                <a:defRPr/>
              </a:pPr>
              <a:t>‹#›</a:t>
            </a:fld>
            <a:endParaRPr lang="en-US" dirty="0"/>
          </a:p>
        </p:txBody>
      </p:sp>
    </p:spTree>
    <p:extLst>
      <p:ext uri="{BB962C8B-B14F-4D97-AF65-F5344CB8AC3E}">
        <p14:creationId xmlns:p14="http://schemas.microsoft.com/office/powerpoint/2010/main" val="206442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Full Page">
    <p:spTree>
      <p:nvGrpSpPr>
        <p:cNvPr id="1" name=""/>
        <p:cNvGrpSpPr/>
        <p:nvPr/>
      </p:nvGrpSpPr>
      <p:grpSpPr>
        <a:xfrm>
          <a:off x="0" y="0"/>
          <a:ext cx="0" cy="0"/>
          <a:chOff x="0" y="0"/>
          <a:chExt cx="0" cy="0"/>
        </a:xfrm>
      </p:grpSpPr>
      <p:sp>
        <p:nvSpPr>
          <p:cNvPr id="4" name="Freeform 1682"/>
          <p:cNvSpPr>
            <a:spLocks/>
          </p:cNvSpPr>
          <p:nvPr/>
        </p:nvSpPr>
        <p:spPr bwMode="auto">
          <a:xfrm flipH="1">
            <a:off x="8506884" y="615951"/>
            <a:ext cx="1352549" cy="1895475"/>
          </a:xfrm>
          <a:custGeom>
            <a:avLst/>
            <a:gdLst>
              <a:gd name="T0" fmla="*/ 0 w 638"/>
              <a:gd name="T1" fmla="*/ 0 h 1194"/>
              <a:gd name="T2" fmla="*/ 60420 w 638"/>
              <a:gd name="T3" fmla="*/ 174625 h 1194"/>
              <a:gd name="T4" fmla="*/ 124019 w 638"/>
              <a:gd name="T5" fmla="*/ 342900 h 1194"/>
              <a:gd name="T6" fmla="*/ 168539 w 638"/>
              <a:gd name="T7" fmla="*/ 482600 h 1194"/>
              <a:gd name="T8" fmla="*/ 216238 w 638"/>
              <a:gd name="T9" fmla="*/ 631825 h 1194"/>
              <a:gd name="T10" fmla="*/ 260758 w 638"/>
              <a:gd name="T11" fmla="*/ 803275 h 1194"/>
              <a:gd name="T12" fmla="*/ 327537 w 638"/>
              <a:gd name="T13" fmla="*/ 1066800 h 1194"/>
              <a:gd name="T14" fmla="*/ 375237 w 638"/>
              <a:gd name="T15" fmla="*/ 1250950 h 1194"/>
              <a:gd name="T16" fmla="*/ 432477 w 638"/>
              <a:gd name="T17" fmla="*/ 1571625 h 1194"/>
              <a:gd name="T18" fmla="*/ 454736 w 638"/>
              <a:gd name="T19" fmla="*/ 1724025 h 1194"/>
              <a:gd name="T20" fmla="*/ 480176 w 638"/>
              <a:gd name="T21" fmla="*/ 1895475 h 1194"/>
              <a:gd name="T22" fmla="*/ 1014412 w 638"/>
              <a:gd name="T23" fmla="*/ 1895475 h 1194"/>
              <a:gd name="T24" fmla="*/ 992152 w 638"/>
              <a:gd name="T25" fmla="*/ 1812925 h 1194"/>
              <a:gd name="T26" fmla="*/ 950813 w 638"/>
              <a:gd name="T27" fmla="*/ 1682750 h 1194"/>
              <a:gd name="T28" fmla="*/ 909473 w 638"/>
              <a:gd name="T29" fmla="*/ 1555750 h 1194"/>
              <a:gd name="T30" fmla="*/ 871313 w 638"/>
              <a:gd name="T31" fmla="*/ 1447800 h 1194"/>
              <a:gd name="T32" fmla="*/ 785454 w 638"/>
              <a:gd name="T33" fmla="*/ 1244600 h 1194"/>
              <a:gd name="T34" fmla="*/ 725034 w 638"/>
              <a:gd name="T35" fmla="*/ 1108075 h 1194"/>
              <a:gd name="T36" fmla="*/ 674155 w 638"/>
              <a:gd name="T37" fmla="*/ 993775 h 1194"/>
              <a:gd name="T38" fmla="*/ 601015 w 638"/>
              <a:gd name="T39" fmla="*/ 844550 h 1194"/>
              <a:gd name="T40" fmla="*/ 540596 w 638"/>
              <a:gd name="T41" fmla="*/ 746125 h 1194"/>
              <a:gd name="T42" fmla="*/ 486536 w 638"/>
              <a:gd name="T43" fmla="*/ 657225 h 1194"/>
              <a:gd name="T44" fmla="*/ 426117 w 638"/>
              <a:gd name="T45" fmla="*/ 542925 h 1194"/>
              <a:gd name="T46" fmla="*/ 362517 w 638"/>
              <a:gd name="T47" fmla="*/ 454025 h 1194"/>
              <a:gd name="T48" fmla="*/ 276658 w 638"/>
              <a:gd name="T49" fmla="*/ 333375 h 1194"/>
              <a:gd name="T50" fmla="*/ 193978 w 638"/>
              <a:gd name="T51" fmla="*/ 222250 h 1194"/>
              <a:gd name="T52" fmla="*/ 92219 w 638"/>
              <a:gd name="T53" fmla="*/ 82550 h 1194"/>
              <a:gd name="T54" fmla="*/ 47700 w 638"/>
              <a:gd name="T55" fmla="*/ 31750 h 1194"/>
              <a:gd name="T56" fmla="*/ 0 w 638"/>
              <a:gd name="T57" fmla="*/ 0 h 1194"/>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38" h="1194">
                <a:moveTo>
                  <a:pt x="0" y="0"/>
                </a:moveTo>
                <a:lnTo>
                  <a:pt x="38" y="110"/>
                </a:lnTo>
                <a:lnTo>
                  <a:pt x="78" y="216"/>
                </a:lnTo>
                <a:lnTo>
                  <a:pt x="106" y="304"/>
                </a:lnTo>
                <a:lnTo>
                  <a:pt x="136" y="398"/>
                </a:lnTo>
                <a:lnTo>
                  <a:pt x="164" y="506"/>
                </a:lnTo>
                <a:lnTo>
                  <a:pt x="206" y="672"/>
                </a:lnTo>
                <a:lnTo>
                  <a:pt x="236" y="788"/>
                </a:lnTo>
                <a:lnTo>
                  <a:pt x="272" y="990"/>
                </a:lnTo>
                <a:lnTo>
                  <a:pt x="286" y="1086"/>
                </a:lnTo>
                <a:lnTo>
                  <a:pt x="302" y="1194"/>
                </a:lnTo>
                <a:lnTo>
                  <a:pt x="638" y="1194"/>
                </a:lnTo>
                <a:lnTo>
                  <a:pt x="624" y="1142"/>
                </a:lnTo>
                <a:lnTo>
                  <a:pt x="598" y="1060"/>
                </a:lnTo>
                <a:lnTo>
                  <a:pt x="572" y="980"/>
                </a:lnTo>
                <a:lnTo>
                  <a:pt x="548" y="912"/>
                </a:lnTo>
                <a:lnTo>
                  <a:pt x="494" y="784"/>
                </a:lnTo>
                <a:lnTo>
                  <a:pt x="456" y="698"/>
                </a:lnTo>
                <a:lnTo>
                  <a:pt x="424" y="626"/>
                </a:lnTo>
                <a:lnTo>
                  <a:pt x="378" y="532"/>
                </a:lnTo>
                <a:lnTo>
                  <a:pt x="340" y="470"/>
                </a:lnTo>
                <a:lnTo>
                  <a:pt x="306" y="414"/>
                </a:lnTo>
                <a:lnTo>
                  <a:pt x="268" y="342"/>
                </a:lnTo>
                <a:lnTo>
                  <a:pt x="228" y="286"/>
                </a:lnTo>
                <a:lnTo>
                  <a:pt x="174" y="210"/>
                </a:lnTo>
                <a:lnTo>
                  <a:pt x="122" y="140"/>
                </a:lnTo>
                <a:lnTo>
                  <a:pt x="58" y="52"/>
                </a:lnTo>
                <a:lnTo>
                  <a:pt x="30" y="20"/>
                </a:lnTo>
                <a:lnTo>
                  <a:pt x="0" y="0"/>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5" name="Freeform 1683"/>
          <p:cNvSpPr>
            <a:spLocks/>
          </p:cNvSpPr>
          <p:nvPr/>
        </p:nvSpPr>
        <p:spPr bwMode="auto">
          <a:xfrm flipH="1">
            <a:off x="9880600" y="3175"/>
            <a:ext cx="950384" cy="584200"/>
          </a:xfrm>
          <a:custGeom>
            <a:avLst/>
            <a:gdLst>
              <a:gd name="T0" fmla="*/ 712788 w 448"/>
              <a:gd name="T1" fmla="*/ 584200 h 372"/>
              <a:gd name="T2" fmla="*/ 617325 w 448"/>
              <a:gd name="T3" fmla="*/ 474270 h 372"/>
              <a:gd name="T4" fmla="*/ 445493 w 448"/>
              <a:gd name="T5" fmla="*/ 326649 h 372"/>
              <a:gd name="T6" fmla="*/ 334119 w 448"/>
              <a:gd name="T7" fmla="*/ 223001 h 372"/>
              <a:gd name="T8" fmla="*/ 222746 w 448"/>
              <a:gd name="T9" fmla="*/ 147620 h 372"/>
              <a:gd name="T10" fmla="*/ 101827 w 448"/>
              <a:gd name="T11" fmla="*/ 69099 h 372"/>
              <a:gd name="T12" fmla="*/ 0 w 448"/>
              <a:gd name="T13" fmla="*/ 0 h 372"/>
              <a:gd name="T14" fmla="*/ 445493 w 448"/>
              <a:gd name="T15" fmla="*/ 0 h 372"/>
              <a:gd name="T16" fmla="*/ 477313 w 448"/>
              <a:gd name="T17" fmla="*/ 56535 h 372"/>
              <a:gd name="T18" fmla="*/ 515498 w 448"/>
              <a:gd name="T19" fmla="*/ 128775 h 372"/>
              <a:gd name="T20" fmla="*/ 550501 w 448"/>
              <a:gd name="T21" fmla="*/ 210438 h 372"/>
              <a:gd name="T22" fmla="*/ 601415 w 448"/>
              <a:gd name="T23" fmla="*/ 323509 h 372"/>
              <a:gd name="T24" fmla="*/ 649146 w 448"/>
              <a:gd name="T25" fmla="*/ 414594 h 372"/>
              <a:gd name="T26" fmla="*/ 690513 w 448"/>
              <a:gd name="T27" fmla="*/ 524524 h 372"/>
              <a:gd name="T28" fmla="*/ 712788 w 448"/>
              <a:gd name="T29" fmla="*/ 584200 h 37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48" h="372">
                <a:moveTo>
                  <a:pt x="448" y="372"/>
                </a:moveTo>
                <a:lnTo>
                  <a:pt x="388" y="302"/>
                </a:lnTo>
                <a:lnTo>
                  <a:pt x="280" y="208"/>
                </a:lnTo>
                <a:lnTo>
                  <a:pt x="210" y="142"/>
                </a:lnTo>
                <a:lnTo>
                  <a:pt x="140" y="94"/>
                </a:lnTo>
                <a:lnTo>
                  <a:pt x="64" y="44"/>
                </a:lnTo>
                <a:lnTo>
                  <a:pt x="0" y="0"/>
                </a:lnTo>
                <a:lnTo>
                  <a:pt x="280" y="0"/>
                </a:lnTo>
                <a:lnTo>
                  <a:pt x="300" y="36"/>
                </a:lnTo>
                <a:lnTo>
                  <a:pt x="324" y="82"/>
                </a:lnTo>
                <a:lnTo>
                  <a:pt x="346" y="134"/>
                </a:lnTo>
                <a:lnTo>
                  <a:pt x="378" y="206"/>
                </a:lnTo>
                <a:lnTo>
                  <a:pt x="408" y="264"/>
                </a:lnTo>
                <a:lnTo>
                  <a:pt x="434" y="334"/>
                </a:lnTo>
                <a:lnTo>
                  <a:pt x="448" y="372"/>
                </a:lnTo>
                <a:close/>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sz="1800"/>
          </a:p>
        </p:txBody>
      </p:sp>
      <p:sp>
        <p:nvSpPr>
          <p:cNvPr id="6" name="Line 1086"/>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 name="Line 1087"/>
          <p:cNvSpPr>
            <a:spLocks noChangeShapeType="1"/>
          </p:cNvSpPr>
          <p:nvPr/>
        </p:nvSpPr>
        <p:spPr bwMode="auto">
          <a:xfrm>
            <a:off x="645585" y="617539"/>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8" name="Rectangle 1088"/>
          <p:cNvSpPr>
            <a:spLocks noChangeArrowheads="1"/>
          </p:cNvSpPr>
          <p:nvPr/>
        </p:nvSpPr>
        <p:spPr bwMode="auto">
          <a:xfrm>
            <a:off x="645585" y="617539"/>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9" name="Rectangle 1089"/>
          <p:cNvSpPr>
            <a:spLocks noChangeArrowheads="1"/>
          </p:cNvSpPr>
          <p:nvPr/>
        </p:nvSpPr>
        <p:spPr bwMode="auto">
          <a:xfrm>
            <a:off x="645585" y="617539"/>
            <a:ext cx="2116"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10" name="Freeform 1098"/>
          <p:cNvSpPr>
            <a:spLocks/>
          </p:cNvSpPr>
          <p:nvPr/>
        </p:nvSpPr>
        <p:spPr bwMode="auto">
          <a:xfrm>
            <a:off x="649818" y="617539"/>
            <a:ext cx="4233" cy="1587"/>
          </a:xfrm>
          <a:custGeom>
            <a:avLst/>
            <a:gdLst>
              <a:gd name="T0" fmla="*/ 0 w 2"/>
              <a:gd name="T1" fmla="*/ 0 h 1587"/>
              <a:gd name="T2" fmla="*/ 3175 w 2"/>
              <a:gd name="T3" fmla="*/ 0 h 1587"/>
              <a:gd name="T4" fmla="*/ 3175 w 2"/>
              <a:gd name="T5" fmla="*/ 0 h 1587"/>
              <a:gd name="T6" fmla="*/ 3175 w 2"/>
              <a:gd name="T7" fmla="*/ 0 h 1587"/>
              <a:gd name="T8" fmla="*/ 0 w 2"/>
              <a:gd name="T9" fmla="*/ 0 h 1587"/>
              <a:gd name="T10" fmla="*/ 0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0 w 2"/>
              <a:gd name="T25" fmla="*/ 0 h 1587"/>
              <a:gd name="T26" fmla="*/ 0 w 2"/>
              <a:gd name="T27" fmla="*/ 0 h 1587"/>
              <a:gd name="T28" fmla="*/ 0 w 2"/>
              <a:gd name="T29" fmla="*/ 0 h 1587"/>
              <a:gd name="T30" fmla="*/ 0 w 2"/>
              <a:gd name="T31" fmla="*/ 0 h 1587"/>
              <a:gd name="T32" fmla="*/ 0 w 2"/>
              <a:gd name="T33" fmla="*/ 0 h 1587"/>
              <a:gd name="T34" fmla="*/ 3175 w 2"/>
              <a:gd name="T35" fmla="*/ 0 h 1587"/>
              <a:gd name="T36" fmla="*/ 3175 w 2"/>
              <a:gd name="T37" fmla="*/ 0 h 1587"/>
              <a:gd name="T38" fmla="*/ 3175 w 2"/>
              <a:gd name="T39" fmla="*/ 0 h 1587"/>
              <a:gd name="T40" fmla="*/ 0 w 2"/>
              <a:gd name="T41" fmla="*/ 0 h 1587"/>
              <a:gd name="T42" fmla="*/ 0 w 2"/>
              <a:gd name="T43" fmla="*/ 0 h 1587"/>
              <a:gd name="T44" fmla="*/ 0 w 2"/>
              <a:gd name="T45" fmla="*/ 0 h 158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1" name="Freeform 1115"/>
          <p:cNvSpPr>
            <a:spLocks/>
          </p:cNvSpPr>
          <p:nvPr/>
        </p:nvSpPr>
        <p:spPr bwMode="auto">
          <a:xfrm>
            <a:off x="611718" y="473075"/>
            <a:ext cx="4233" cy="3175"/>
          </a:xfrm>
          <a:custGeom>
            <a:avLst/>
            <a:gdLst>
              <a:gd name="T0" fmla="*/ 0 w 2"/>
              <a:gd name="T1" fmla="*/ 3175 h 2"/>
              <a:gd name="T2" fmla="*/ 0 w 2"/>
              <a:gd name="T3" fmla="*/ 3175 h 2"/>
              <a:gd name="T4" fmla="*/ 0 w 2"/>
              <a:gd name="T5" fmla="*/ 3175 h 2"/>
              <a:gd name="T6" fmla="*/ 0 w 2"/>
              <a:gd name="T7" fmla="*/ 3175 h 2"/>
              <a:gd name="T8" fmla="*/ 0 w 2"/>
              <a:gd name="T9" fmla="*/ 3175 h 2"/>
              <a:gd name="T10" fmla="*/ 0 w 2"/>
              <a:gd name="T11" fmla="*/ 3175 h 2"/>
              <a:gd name="T12" fmla="*/ 3175 w 2"/>
              <a:gd name="T13" fmla="*/ 3175 h 2"/>
              <a:gd name="T14" fmla="*/ 3175 w 2"/>
              <a:gd name="T15" fmla="*/ 3175 h 2"/>
              <a:gd name="T16" fmla="*/ 3175 w 2"/>
              <a:gd name="T17" fmla="*/ 0 h 2"/>
              <a:gd name="T18" fmla="*/ 0 w 2"/>
              <a:gd name="T19" fmla="*/ 3175 h 2"/>
              <a:gd name="T20" fmla="*/ 0 w 2"/>
              <a:gd name="T21" fmla="*/ 3175 h 2"/>
              <a:gd name="T22" fmla="*/ 0 w 2"/>
              <a:gd name="T23" fmla="*/ 3175 h 2"/>
              <a:gd name="T24" fmla="*/ 0 w 2"/>
              <a:gd name="T25" fmla="*/ 3175 h 2"/>
              <a:gd name="T26" fmla="*/ 0 w 2"/>
              <a:gd name="T27" fmla="*/ 3175 h 2"/>
              <a:gd name="T28" fmla="*/ 3175 w 2"/>
              <a:gd name="T29" fmla="*/ 3175 h 2"/>
              <a:gd name="T30" fmla="*/ 3175 w 2"/>
              <a:gd name="T31" fmla="*/ 3175 h 2"/>
              <a:gd name="T32" fmla="*/ 3175 w 2"/>
              <a:gd name="T33" fmla="*/ 3175 h 2"/>
              <a:gd name="T34" fmla="*/ 3175 w 2"/>
              <a:gd name="T35" fmla="*/ 3175 h 2"/>
              <a:gd name="T36" fmla="*/ 3175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3175 w 2"/>
              <a:gd name="T55" fmla="*/ 3175 h 2"/>
              <a:gd name="T56" fmla="*/ 0 w 2"/>
              <a:gd name="T57" fmla="*/ 3175 h 2"/>
              <a:gd name="T58" fmla="*/ 3175 w 2"/>
              <a:gd name="T59" fmla="*/ 3175 h 2"/>
              <a:gd name="T60" fmla="*/ 3175 w 2"/>
              <a:gd name="T61" fmla="*/ 3175 h 2"/>
              <a:gd name="T62" fmla="*/ 3175 w 2"/>
              <a:gd name="T63" fmla="*/ 3175 h 2"/>
              <a:gd name="T64" fmla="*/ 0 w 2"/>
              <a:gd name="T65" fmla="*/ 3175 h 2"/>
              <a:gd name="T66" fmla="*/ 0 w 2"/>
              <a:gd name="T67" fmla="*/ 3175 h 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 h="2">
                <a:moveTo>
                  <a:pt x="0" y="2"/>
                </a:moveTo>
                <a:lnTo>
                  <a:pt x="0" y="2"/>
                </a:lnTo>
                <a:lnTo>
                  <a:pt x="2" y="2"/>
                </a:lnTo>
                <a:lnTo>
                  <a:pt x="2" y="0"/>
                </a:lnTo>
                <a:lnTo>
                  <a:pt x="0" y="2"/>
                </a:lnTo>
                <a:lnTo>
                  <a:pt x="2" y="2"/>
                </a:lnTo>
                <a:lnTo>
                  <a:pt x="0" y="2"/>
                </a:lnTo>
                <a:lnTo>
                  <a:pt x="2" y="2"/>
                </a:lnTo>
                <a:lnTo>
                  <a:pt x="0" y="2"/>
                </a:lnTo>
                <a:lnTo>
                  <a:pt x="2" y="2"/>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 name="Freeform 1120"/>
          <p:cNvSpPr>
            <a:spLocks/>
          </p:cNvSpPr>
          <p:nvPr/>
        </p:nvSpPr>
        <p:spPr bwMode="auto">
          <a:xfrm>
            <a:off x="611718" y="463551"/>
            <a:ext cx="4233" cy="3175"/>
          </a:xfrm>
          <a:custGeom>
            <a:avLst/>
            <a:gdLst>
              <a:gd name="T0" fmla="*/ 0 w 2"/>
              <a:gd name="T1" fmla="*/ 0 h 2"/>
              <a:gd name="T2" fmla="*/ 0 w 2"/>
              <a:gd name="T3" fmla="*/ 3175 h 2"/>
              <a:gd name="T4" fmla="*/ 0 w 2"/>
              <a:gd name="T5" fmla="*/ 3175 h 2"/>
              <a:gd name="T6" fmla="*/ 0 w 2"/>
              <a:gd name="T7" fmla="*/ 3175 h 2"/>
              <a:gd name="T8" fmla="*/ 3175 w 2"/>
              <a:gd name="T9" fmla="*/ 3175 h 2"/>
              <a:gd name="T10" fmla="*/ 3175 w 2"/>
              <a:gd name="T11" fmla="*/ 0 h 2"/>
              <a:gd name="T12" fmla="*/ 3175 w 2"/>
              <a:gd name="T13" fmla="*/ 0 h 2"/>
              <a:gd name="T14" fmla="*/ 3175 w 2"/>
              <a:gd name="T15" fmla="*/ 0 h 2"/>
              <a:gd name="T16" fmla="*/ 0 w 2"/>
              <a:gd name="T17" fmla="*/ 0 h 2"/>
              <a:gd name="T18" fmla="*/ 0 w 2"/>
              <a:gd name="T19" fmla="*/ 3175 h 2"/>
              <a:gd name="T20" fmla="*/ 0 w 2"/>
              <a:gd name="T21" fmla="*/ 3175 h 2"/>
              <a:gd name="T22" fmla="*/ 3175 w 2"/>
              <a:gd name="T23" fmla="*/ 0 h 2"/>
              <a:gd name="T24" fmla="*/ 3175 w 2"/>
              <a:gd name="T25" fmla="*/ 0 h 2"/>
              <a:gd name="T26" fmla="*/ 3175 w 2"/>
              <a:gd name="T27" fmla="*/ 0 h 2"/>
              <a:gd name="T28" fmla="*/ 3175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3175 w 2"/>
              <a:gd name="T47" fmla="*/ 3175 h 2"/>
              <a:gd name="T48" fmla="*/ 0 w 2"/>
              <a:gd name="T49" fmla="*/ 3175 h 2"/>
              <a:gd name="T50" fmla="*/ 0 w 2"/>
              <a:gd name="T51" fmla="*/ 3175 h 2"/>
              <a:gd name="T52" fmla="*/ 3175 w 2"/>
              <a:gd name="T53" fmla="*/ 3175 h 2"/>
              <a:gd name="T54" fmla="*/ 3175 w 2"/>
              <a:gd name="T55" fmla="*/ 3175 h 2"/>
              <a:gd name="T56" fmla="*/ 3175 w 2"/>
              <a:gd name="T57" fmla="*/ 0 h 2"/>
              <a:gd name="T58" fmla="*/ 0 w 2"/>
              <a:gd name="T59" fmla="*/ 0 h 2"/>
              <a:gd name="T60" fmla="*/ 0 w 2"/>
              <a:gd name="T61" fmla="*/ 0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0" y="0"/>
                </a:moveTo>
                <a:lnTo>
                  <a:pt x="0" y="2"/>
                </a:lnTo>
                <a:lnTo>
                  <a:pt x="2" y="2"/>
                </a:lnTo>
                <a:lnTo>
                  <a:pt x="2" y="0"/>
                </a:lnTo>
                <a:lnTo>
                  <a:pt x="0" y="0"/>
                </a:lnTo>
                <a:lnTo>
                  <a:pt x="0" y="2"/>
                </a:lnTo>
                <a:lnTo>
                  <a:pt x="2" y="0"/>
                </a:lnTo>
                <a:lnTo>
                  <a:pt x="2" y="2"/>
                </a:lnTo>
                <a:lnTo>
                  <a:pt x="0" y="2"/>
                </a:lnTo>
                <a:lnTo>
                  <a:pt x="2" y="2"/>
                </a:lnTo>
                <a:lnTo>
                  <a:pt x="0" y="2"/>
                </a:lnTo>
                <a:lnTo>
                  <a:pt x="2" y="2"/>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3" name="Freeform 1134"/>
          <p:cNvSpPr>
            <a:spLocks/>
          </p:cNvSpPr>
          <p:nvPr/>
        </p:nvSpPr>
        <p:spPr bwMode="auto">
          <a:xfrm>
            <a:off x="937685" y="514350"/>
            <a:ext cx="4233" cy="6350"/>
          </a:xfrm>
          <a:custGeom>
            <a:avLst/>
            <a:gdLst>
              <a:gd name="T0" fmla="*/ 3175 w 2"/>
              <a:gd name="T1" fmla="*/ 6350 h 4"/>
              <a:gd name="T2" fmla="*/ 3175 w 2"/>
              <a:gd name="T3" fmla="*/ 6350 h 4"/>
              <a:gd name="T4" fmla="*/ 3175 w 2"/>
              <a:gd name="T5" fmla="*/ 6350 h 4"/>
              <a:gd name="T6" fmla="*/ 3175 w 2"/>
              <a:gd name="T7" fmla="*/ 3175 h 4"/>
              <a:gd name="T8" fmla="*/ 3175 w 2"/>
              <a:gd name="T9" fmla="*/ 0 h 4"/>
              <a:gd name="T10" fmla="*/ 3175 w 2"/>
              <a:gd name="T11" fmla="*/ 0 h 4"/>
              <a:gd name="T12" fmla="*/ 3175 w 2"/>
              <a:gd name="T13" fmla="*/ 0 h 4"/>
              <a:gd name="T14" fmla="*/ 0 w 2"/>
              <a:gd name="T15" fmla="*/ 3175 h 4"/>
              <a:gd name="T16" fmla="*/ 3175 w 2"/>
              <a:gd name="T17" fmla="*/ 6350 h 4"/>
              <a:gd name="T18" fmla="*/ 3175 w 2"/>
              <a:gd name="T19" fmla="*/ 3175 h 4"/>
              <a:gd name="T20" fmla="*/ 3175 w 2"/>
              <a:gd name="T21" fmla="*/ 3175 h 4"/>
              <a:gd name="T22" fmla="*/ 3175 w 2"/>
              <a:gd name="T23" fmla="*/ 0 h 4"/>
              <a:gd name="T24" fmla="*/ 3175 w 2"/>
              <a:gd name="T25" fmla="*/ 3175 h 4"/>
              <a:gd name="T26" fmla="*/ 3175 w 2"/>
              <a:gd name="T27" fmla="*/ 3175 h 4"/>
              <a:gd name="T28" fmla="*/ 3175 w 2"/>
              <a:gd name="T29" fmla="*/ 3175 h 4"/>
              <a:gd name="T30" fmla="*/ 3175 w 2"/>
              <a:gd name="T31" fmla="*/ 3175 h 4"/>
              <a:gd name="T32" fmla="*/ 3175 w 2"/>
              <a:gd name="T33" fmla="*/ 3175 h 4"/>
              <a:gd name="T34" fmla="*/ 3175 w 2"/>
              <a:gd name="T35" fmla="*/ 3175 h 4"/>
              <a:gd name="T36" fmla="*/ 3175 w 2"/>
              <a:gd name="T37" fmla="*/ 3175 h 4"/>
              <a:gd name="T38" fmla="*/ 3175 w 2"/>
              <a:gd name="T39" fmla="*/ 3175 h 4"/>
              <a:gd name="T40" fmla="*/ 3175 w 2"/>
              <a:gd name="T41" fmla="*/ 3175 h 4"/>
              <a:gd name="T42" fmla="*/ 3175 w 2"/>
              <a:gd name="T43" fmla="*/ 3175 h 4"/>
              <a:gd name="T44" fmla="*/ 3175 w 2"/>
              <a:gd name="T45" fmla="*/ 3175 h 4"/>
              <a:gd name="T46" fmla="*/ 3175 w 2"/>
              <a:gd name="T47" fmla="*/ 3175 h 4"/>
              <a:gd name="T48" fmla="*/ 3175 w 2"/>
              <a:gd name="T49" fmla="*/ 3175 h 4"/>
              <a:gd name="T50" fmla="*/ 3175 w 2"/>
              <a:gd name="T51" fmla="*/ 3175 h 4"/>
              <a:gd name="T52" fmla="*/ 0 w 2"/>
              <a:gd name="T53" fmla="*/ 3175 h 4"/>
              <a:gd name="T54" fmla="*/ 3175 w 2"/>
              <a:gd name="T55" fmla="*/ 6350 h 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2" h="4">
                <a:moveTo>
                  <a:pt x="2" y="4"/>
                </a:moveTo>
                <a:lnTo>
                  <a:pt x="2" y="4"/>
                </a:lnTo>
                <a:lnTo>
                  <a:pt x="2" y="2"/>
                </a:lnTo>
                <a:lnTo>
                  <a:pt x="2" y="0"/>
                </a:lnTo>
                <a:lnTo>
                  <a:pt x="0" y="2"/>
                </a:lnTo>
                <a:lnTo>
                  <a:pt x="2" y="4"/>
                </a:lnTo>
                <a:lnTo>
                  <a:pt x="2" y="2"/>
                </a:lnTo>
                <a:lnTo>
                  <a:pt x="2" y="0"/>
                </a:lnTo>
                <a:lnTo>
                  <a:pt x="2" y="2"/>
                </a:lnTo>
                <a:lnTo>
                  <a:pt x="0" y="2"/>
                </a:lnTo>
                <a:lnTo>
                  <a:pt x="2"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4" name="Freeform 1141"/>
          <p:cNvSpPr>
            <a:spLocks/>
          </p:cNvSpPr>
          <p:nvPr/>
        </p:nvSpPr>
        <p:spPr bwMode="auto">
          <a:xfrm>
            <a:off x="941918" y="479425"/>
            <a:ext cx="2116" cy="6350"/>
          </a:xfrm>
          <a:custGeom>
            <a:avLst/>
            <a:gdLst>
              <a:gd name="T0" fmla="*/ 0 w 1587"/>
              <a:gd name="T1" fmla="*/ 6350 h 4"/>
              <a:gd name="T2" fmla="*/ 0 w 1587"/>
              <a:gd name="T3" fmla="*/ 3175 h 4"/>
              <a:gd name="T4" fmla="*/ 0 w 1587"/>
              <a:gd name="T5" fmla="*/ 0 h 4"/>
              <a:gd name="T6" fmla="*/ 0 w 1587"/>
              <a:gd name="T7" fmla="*/ 0 h 4"/>
              <a:gd name="T8" fmla="*/ 0 w 1587"/>
              <a:gd name="T9" fmla="*/ 3175 h 4"/>
              <a:gd name="T10" fmla="*/ 0 w 1587"/>
              <a:gd name="T11" fmla="*/ 3175 h 4"/>
              <a:gd name="T12" fmla="*/ 0 w 1587"/>
              <a:gd name="T13" fmla="*/ 6350 h 4"/>
              <a:gd name="T14" fmla="*/ 0 w 1587"/>
              <a:gd name="T15" fmla="*/ 3175 h 4"/>
              <a:gd name="T16" fmla="*/ 0 w 1587"/>
              <a:gd name="T17" fmla="*/ 3175 h 4"/>
              <a:gd name="T18" fmla="*/ 0 w 1587"/>
              <a:gd name="T19" fmla="*/ 3175 h 4"/>
              <a:gd name="T20" fmla="*/ 0 w 1587"/>
              <a:gd name="T21" fmla="*/ 3175 h 4"/>
              <a:gd name="T22" fmla="*/ 0 w 1587"/>
              <a:gd name="T23" fmla="*/ 3175 h 4"/>
              <a:gd name="T24" fmla="*/ 0 w 1587"/>
              <a:gd name="T25" fmla="*/ 3175 h 4"/>
              <a:gd name="T26" fmla="*/ 0 w 1587"/>
              <a:gd name="T27" fmla="*/ 3175 h 4"/>
              <a:gd name="T28" fmla="*/ 0 w 1587"/>
              <a:gd name="T29" fmla="*/ 6350 h 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587" h="4">
                <a:moveTo>
                  <a:pt x="0" y="4"/>
                </a:moveTo>
                <a:lnTo>
                  <a:pt x="0" y="2"/>
                </a:lnTo>
                <a:lnTo>
                  <a:pt x="0" y="0"/>
                </a:lnTo>
                <a:lnTo>
                  <a:pt x="0" y="2"/>
                </a:lnTo>
                <a:lnTo>
                  <a:pt x="0" y="4"/>
                </a:lnTo>
                <a:lnTo>
                  <a:pt x="0" y="2"/>
                </a:lnTo>
                <a:lnTo>
                  <a:pt x="0" y="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5" name="Freeform 1148"/>
          <p:cNvSpPr>
            <a:spLocks/>
          </p:cNvSpPr>
          <p:nvPr/>
        </p:nvSpPr>
        <p:spPr bwMode="auto">
          <a:xfrm>
            <a:off x="924985" y="460376"/>
            <a:ext cx="4233" cy="3175"/>
          </a:xfrm>
          <a:custGeom>
            <a:avLst/>
            <a:gdLst>
              <a:gd name="T0" fmla="*/ 3175 w 2"/>
              <a:gd name="T1" fmla="*/ 3175 h 2"/>
              <a:gd name="T2" fmla="*/ 3175 w 2"/>
              <a:gd name="T3" fmla="*/ 0 h 2"/>
              <a:gd name="T4" fmla="*/ 3175 w 2"/>
              <a:gd name="T5" fmla="*/ 0 h 2"/>
              <a:gd name="T6" fmla="*/ 3175 w 2"/>
              <a:gd name="T7" fmla="*/ 0 h 2"/>
              <a:gd name="T8" fmla="*/ 3175 w 2"/>
              <a:gd name="T9" fmla="*/ 0 h 2"/>
              <a:gd name="T10" fmla="*/ 0 w 2"/>
              <a:gd name="T11" fmla="*/ 0 h 2"/>
              <a:gd name="T12" fmla="*/ 0 w 2"/>
              <a:gd name="T13" fmla="*/ 0 h 2"/>
              <a:gd name="T14" fmla="*/ 0 w 2"/>
              <a:gd name="T15" fmla="*/ 3175 h 2"/>
              <a:gd name="T16" fmla="*/ 0 w 2"/>
              <a:gd name="T17" fmla="*/ 3175 h 2"/>
              <a:gd name="T18" fmla="*/ 0 w 2"/>
              <a:gd name="T19" fmla="*/ 3175 h 2"/>
              <a:gd name="T20" fmla="*/ 3175 w 2"/>
              <a:gd name="T21" fmla="*/ 3175 h 2"/>
              <a:gd name="T22" fmla="*/ 3175 w 2"/>
              <a:gd name="T23" fmla="*/ 3175 h 2"/>
              <a:gd name="T24" fmla="*/ 3175 w 2"/>
              <a:gd name="T25" fmla="*/ 0 h 2"/>
              <a:gd name="T26" fmla="*/ 3175 w 2"/>
              <a:gd name="T27" fmla="*/ 0 h 2"/>
              <a:gd name="T28" fmla="*/ 3175 w 2"/>
              <a:gd name="T29" fmla="*/ 0 h 2"/>
              <a:gd name="T30" fmla="*/ 0 w 2"/>
              <a:gd name="T31" fmla="*/ 3175 h 2"/>
              <a:gd name="T32" fmla="*/ 3175 w 2"/>
              <a:gd name="T33" fmla="*/ 3175 h 2"/>
              <a:gd name="T34" fmla="*/ 3175 w 2"/>
              <a:gd name="T35" fmla="*/ 0 h 2"/>
              <a:gd name="T36" fmla="*/ 0 w 2"/>
              <a:gd name="T37" fmla="*/ 3175 h 2"/>
              <a:gd name="T38" fmla="*/ 3175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3175 w 2"/>
              <a:gd name="T59" fmla="*/ 3175 h 2"/>
              <a:gd name="T60" fmla="*/ 3175 w 2"/>
              <a:gd name="T61" fmla="*/ 3175 h 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2">
                <a:moveTo>
                  <a:pt x="2" y="2"/>
                </a:moveTo>
                <a:lnTo>
                  <a:pt x="2" y="0"/>
                </a:lnTo>
                <a:lnTo>
                  <a:pt x="0" y="0"/>
                </a:lnTo>
                <a:lnTo>
                  <a:pt x="0" y="2"/>
                </a:lnTo>
                <a:lnTo>
                  <a:pt x="2" y="2"/>
                </a:lnTo>
                <a:lnTo>
                  <a:pt x="2" y="0"/>
                </a:lnTo>
                <a:lnTo>
                  <a:pt x="0" y="2"/>
                </a:lnTo>
                <a:lnTo>
                  <a:pt x="2" y="2"/>
                </a:lnTo>
                <a:lnTo>
                  <a:pt x="2" y="0"/>
                </a:lnTo>
                <a:lnTo>
                  <a:pt x="0" y="2"/>
                </a:lnTo>
                <a:lnTo>
                  <a:pt x="2" y="2"/>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6" name="Freeform 1150"/>
          <p:cNvSpPr>
            <a:spLocks/>
          </p:cNvSpPr>
          <p:nvPr/>
        </p:nvSpPr>
        <p:spPr bwMode="auto">
          <a:xfrm>
            <a:off x="912285" y="447676"/>
            <a:ext cx="2116" cy="3175"/>
          </a:xfrm>
          <a:custGeom>
            <a:avLst/>
            <a:gdLst>
              <a:gd name="T0" fmla="*/ 0 w 1587"/>
              <a:gd name="T1" fmla="*/ 3175 h 2"/>
              <a:gd name="T2" fmla="*/ 0 w 1587"/>
              <a:gd name="T3" fmla="*/ 0 h 2"/>
              <a:gd name="T4" fmla="*/ 0 w 1587"/>
              <a:gd name="T5" fmla="*/ 3175 h 2"/>
              <a:gd name="T6" fmla="*/ 0 60000 65536"/>
              <a:gd name="T7" fmla="*/ 0 60000 65536"/>
              <a:gd name="T8" fmla="*/ 0 60000 65536"/>
            </a:gdLst>
            <a:ahLst/>
            <a:cxnLst>
              <a:cxn ang="T6">
                <a:pos x="T0" y="T1"/>
              </a:cxn>
              <a:cxn ang="T7">
                <a:pos x="T2" y="T3"/>
              </a:cxn>
              <a:cxn ang="T8">
                <a:pos x="T4" y="T5"/>
              </a:cxn>
            </a:cxnLst>
            <a:rect l="0" t="0" r="r" b="b"/>
            <a:pathLst>
              <a:path w="1587" h="2">
                <a:moveTo>
                  <a:pt x="0" y="2"/>
                </a:move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7" name="Freeform 1152"/>
          <p:cNvSpPr>
            <a:spLocks/>
          </p:cNvSpPr>
          <p:nvPr/>
        </p:nvSpPr>
        <p:spPr bwMode="auto">
          <a:xfrm>
            <a:off x="912285" y="447676"/>
            <a:ext cx="4233" cy="3175"/>
          </a:xfrm>
          <a:custGeom>
            <a:avLst/>
            <a:gdLst>
              <a:gd name="T0" fmla="*/ 3175 w 2"/>
              <a:gd name="T1" fmla="*/ 0 h 2"/>
              <a:gd name="T2" fmla="*/ 0 w 2"/>
              <a:gd name="T3" fmla="*/ 0 h 2"/>
              <a:gd name="T4" fmla="*/ 0 w 2"/>
              <a:gd name="T5" fmla="*/ 0 h 2"/>
              <a:gd name="T6" fmla="*/ 0 w 2"/>
              <a:gd name="T7" fmla="*/ 0 h 2"/>
              <a:gd name="T8" fmla="*/ 0 w 2"/>
              <a:gd name="T9" fmla="*/ 3175 h 2"/>
              <a:gd name="T10" fmla="*/ 3175 w 2"/>
              <a:gd name="T11" fmla="*/ 3175 h 2"/>
              <a:gd name="T12" fmla="*/ 3175 w 2"/>
              <a:gd name="T13" fmla="*/ 0 h 2"/>
              <a:gd name="T14" fmla="*/ 0 w 2"/>
              <a:gd name="T15" fmla="*/ 0 h 2"/>
              <a:gd name="T16" fmla="*/ 0 w 2"/>
              <a:gd name="T17" fmla="*/ 0 h 2"/>
              <a:gd name="T18" fmla="*/ 0 w 2"/>
              <a:gd name="T19" fmla="*/ 0 h 2"/>
              <a:gd name="T20" fmla="*/ 0 w 2"/>
              <a:gd name="T21" fmla="*/ 3175 h 2"/>
              <a:gd name="T22" fmla="*/ 3175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0" y="0"/>
                </a:lnTo>
                <a:lnTo>
                  <a:pt x="0" y="2"/>
                </a:lnTo>
                <a:lnTo>
                  <a:pt x="2" y="2"/>
                </a:lnTo>
                <a:lnTo>
                  <a:pt x="2" y="0"/>
                </a:lnTo>
                <a:lnTo>
                  <a:pt x="0" y="0"/>
                </a:lnTo>
                <a:lnTo>
                  <a:pt x="0" y="2"/>
                </a:lnTo>
                <a:lnTo>
                  <a:pt x="2"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8" name="Freeform 1154"/>
          <p:cNvSpPr>
            <a:spLocks/>
          </p:cNvSpPr>
          <p:nvPr/>
        </p:nvSpPr>
        <p:spPr bwMode="auto">
          <a:xfrm>
            <a:off x="886885" y="43497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9" name="Freeform 1156"/>
          <p:cNvSpPr>
            <a:spLocks/>
          </p:cNvSpPr>
          <p:nvPr/>
        </p:nvSpPr>
        <p:spPr bwMode="auto">
          <a:xfrm>
            <a:off x="886885" y="431801"/>
            <a:ext cx="4233" cy="3175"/>
          </a:xfrm>
          <a:custGeom>
            <a:avLst/>
            <a:gdLst>
              <a:gd name="T0" fmla="*/ 3175 w 2"/>
              <a:gd name="T1" fmla="*/ 3175 h 2"/>
              <a:gd name="T2" fmla="*/ 0 w 2"/>
              <a:gd name="T3" fmla="*/ 0 h 2"/>
              <a:gd name="T4" fmla="*/ 0 w 2"/>
              <a:gd name="T5" fmla="*/ 0 h 2"/>
              <a:gd name="T6" fmla="*/ 0 w 2"/>
              <a:gd name="T7" fmla="*/ 3175 h 2"/>
              <a:gd name="T8" fmla="*/ 3175 w 2"/>
              <a:gd name="T9" fmla="*/ 3175 h 2"/>
              <a:gd name="T10" fmla="*/ 3175 w 2"/>
              <a:gd name="T11" fmla="*/ 3175 h 2"/>
              <a:gd name="T12" fmla="*/ 3175 w 2"/>
              <a:gd name="T13" fmla="*/ 3175 h 2"/>
              <a:gd name="T14" fmla="*/ 0 w 2"/>
              <a:gd name="T15" fmla="*/ 0 h 2"/>
              <a:gd name="T16" fmla="*/ 0 w 2"/>
              <a:gd name="T17" fmla="*/ 0 h 2"/>
              <a:gd name="T18" fmla="*/ 0 w 2"/>
              <a:gd name="T19" fmla="*/ 3175 h 2"/>
              <a:gd name="T20" fmla="*/ 3175 w 2"/>
              <a:gd name="T21" fmla="*/ 3175 h 2"/>
              <a:gd name="T22" fmla="*/ 3175 w 2"/>
              <a:gd name="T23" fmla="*/ 3175 h 2"/>
              <a:gd name="T24" fmla="*/ 3175 w 2"/>
              <a:gd name="T25" fmla="*/ 3175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2"/>
                </a:moveTo>
                <a:lnTo>
                  <a:pt x="0" y="0"/>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0" name="Freeform 1163"/>
          <p:cNvSpPr>
            <a:spLocks/>
          </p:cNvSpPr>
          <p:nvPr/>
        </p:nvSpPr>
        <p:spPr bwMode="auto">
          <a:xfrm>
            <a:off x="814917" y="415926"/>
            <a:ext cx="8467" cy="3175"/>
          </a:xfrm>
          <a:custGeom>
            <a:avLst/>
            <a:gdLst>
              <a:gd name="T0" fmla="*/ 3175 w 4"/>
              <a:gd name="T1" fmla="*/ 3175 h 2"/>
              <a:gd name="T2" fmla="*/ 3175 w 4"/>
              <a:gd name="T3" fmla="*/ 3175 h 2"/>
              <a:gd name="T4" fmla="*/ 6350 w 4"/>
              <a:gd name="T5" fmla="*/ 3175 h 2"/>
              <a:gd name="T6" fmla="*/ 6350 w 4"/>
              <a:gd name="T7" fmla="*/ 0 h 2"/>
              <a:gd name="T8" fmla="*/ 6350 w 4"/>
              <a:gd name="T9" fmla="*/ 0 h 2"/>
              <a:gd name="T10" fmla="*/ 3175 w 4"/>
              <a:gd name="T11" fmla="*/ 0 h 2"/>
              <a:gd name="T12" fmla="*/ 3175 w 4"/>
              <a:gd name="T13" fmla="*/ 0 h 2"/>
              <a:gd name="T14" fmla="*/ 0 w 4"/>
              <a:gd name="T15" fmla="*/ 3175 h 2"/>
              <a:gd name="T16" fmla="*/ 3175 w 4"/>
              <a:gd name="T17" fmla="*/ 3175 h 2"/>
              <a:gd name="T18" fmla="*/ 3175 w 4"/>
              <a:gd name="T19" fmla="*/ 0 h 2"/>
              <a:gd name="T20" fmla="*/ 6350 w 4"/>
              <a:gd name="T21" fmla="*/ 3175 h 2"/>
              <a:gd name="T22" fmla="*/ 6350 w 4"/>
              <a:gd name="T23" fmla="*/ 0 h 2"/>
              <a:gd name="T24" fmla="*/ 6350 w 4"/>
              <a:gd name="T25" fmla="*/ 0 h 2"/>
              <a:gd name="T26" fmla="*/ 3175 w 4"/>
              <a:gd name="T27" fmla="*/ 0 h 2"/>
              <a:gd name="T28" fmla="*/ 3175 w 4"/>
              <a:gd name="T29" fmla="*/ 0 h 2"/>
              <a:gd name="T30" fmla="*/ 0 w 4"/>
              <a:gd name="T31" fmla="*/ 0 h 2"/>
              <a:gd name="T32" fmla="*/ 3175 w 4"/>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 h="2">
                <a:moveTo>
                  <a:pt x="2" y="2"/>
                </a:moveTo>
                <a:lnTo>
                  <a:pt x="2" y="2"/>
                </a:lnTo>
                <a:lnTo>
                  <a:pt x="4" y="2"/>
                </a:lnTo>
                <a:lnTo>
                  <a:pt x="4" y="0"/>
                </a:lnTo>
                <a:lnTo>
                  <a:pt x="2" y="0"/>
                </a:lnTo>
                <a:lnTo>
                  <a:pt x="0" y="2"/>
                </a:lnTo>
                <a:lnTo>
                  <a:pt x="2" y="2"/>
                </a:lnTo>
                <a:lnTo>
                  <a:pt x="2" y="0"/>
                </a:lnTo>
                <a:lnTo>
                  <a:pt x="4" y="2"/>
                </a:lnTo>
                <a:lnTo>
                  <a:pt x="4" y="0"/>
                </a:lnTo>
                <a:lnTo>
                  <a:pt x="2" y="0"/>
                </a:lnTo>
                <a:lnTo>
                  <a:pt x="0" y="0"/>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 name="Freeform 1172"/>
          <p:cNvSpPr>
            <a:spLocks/>
          </p:cNvSpPr>
          <p:nvPr/>
        </p:nvSpPr>
        <p:spPr bwMode="auto">
          <a:xfrm>
            <a:off x="776818" y="476251"/>
            <a:ext cx="4233" cy="3175"/>
          </a:xfrm>
          <a:custGeom>
            <a:avLst/>
            <a:gdLst>
              <a:gd name="T0" fmla="*/ 0 w 2"/>
              <a:gd name="T1" fmla="*/ 3175 h 2"/>
              <a:gd name="T2" fmla="*/ 0 w 2"/>
              <a:gd name="T3" fmla="*/ 3175 h 2"/>
              <a:gd name="T4" fmla="*/ 3175 w 2"/>
              <a:gd name="T5" fmla="*/ 3175 h 2"/>
              <a:gd name="T6" fmla="*/ 0 w 2"/>
              <a:gd name="T7" fmla="*/ 0 h 2"/>
              <a:gd name="T8" fmla="*/ 0 w 2"/>
              <a:gd name="T9" fmla="*/ 0 h 2"/>
              <a:gd name="T10" fmla="*/ 0 w 2"/>
              <a:gd name="T11" fmla="*/ 0 h 2"/>
              <a:gd name="T12" fmla="*/ 0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0 w 2"/>
              <a:gd name="T39" fmla="*/ 3175 h 2"/>
              <a:gd name="T40" fmla="*/ 0 w 2"/>
              <a:gd name="T41" fmla="*/ 3175 h 2"/>
              <a:gd name="T42" fmla="*/ 0 w 2"/>
              <a:gd name="T43" fmla="*/ 3175 h 2"/>
              <a:gd name="T44" fmla="*/ 0 w 2"/>
              <a:gd name="T45" fmla="*/ 3175 h 2"/>
              <a:gd name="T46" fmla="*/ 0 w 2"/>
              <a:gd name="T47" fmla="*/ 3175 h 2"/>
              <a:gd name="T48" fmla="*/ 0 w 2"/>
              <a:gd name="T49" fmla="*/ 3175 h 2"/>
              <a:gd name="T50" fmla="*/ 0 w 2"/>
              <a:gd name="T51" fmla="*/ 3175 h 2"/>
              <a:gd name="T52" fmla="*/ 0 w 2"/>
              <a:gd name="T53" fmla="*/ 3175 h 2"/>
              <a:gd name="T54" fmla="*/ 0 w 2"/>
              <a:gd name="T55" fmla="*/ 3175 h 2"/>
              <a:gd name="T56" fmla="*/ 0 w 2"/>
              <a:gd name="T57" fmla="*/ 3175 h 2"/>
              <a:gd name="T58" fmla="*/ 0 w 2"/>
              <a:gd name="T59" fmla="*/ 3175 h 2"/>
              <a:gd name="T60" fmla="*/ 0 w 2"/>
              <a:gd name="T61" fmla="*/ 3175 h 2"/>
              <a:gd name="T62" fmla="*/ 0 w 2"/>
              <a:gd name="T63" fmla="*/ 3175 h 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2">
                <a:moveTo>
                  <a:pt x="0" y="2"/>
                </a:moveTo>
                <a:lnTo>
                  <a:pt x="0" y="2"/>
                </a:ln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2" name="Freeform 1177"/>
          <p:cNvSpPr>
            <a:spLocks/>
          </p:cNvSpPr>
          <p:nvPr/>
        </p:nvSpPr>
        <p:spPr bwMode="auto">
          <a:xfrm>
            <a:off x="742952" y="534989"/>
            <a:ext cx="4233" cy="3175"/>
          </a:xfrm>
          <a:custGeom>
            <a:avLst/>
            <a:gdLst>
              <a:gd name="T0" fmla="*/ 0 w 2"/>
              <a:gd name="T1" fmla="*/ 3175 h 2"/>
              <a:gd name="T2" fmla="*/ 3175 w 2"/>
              <a:gd name="T3" fmla="*/ 3175 h 2"/>
              <a:gd name="T4" fmla="*/ 3175 w 2"/>
              <a:gd name="T5" fmla="*/ 3175 h 2"/>
              <a:gd name="T6" fmla="*/ 3175 w 2"/>
              <a:gd name="T7" fmla="*/ 0 h 2"/>
              <a:gd name="T8" fmla="*/ 3175 w 2"/>
              <a:gd name="T9" fmla="*/ 0 h 2"/>
              <a:gd name="T10" fmla="*/ 3175 w 2"/>
              <a:gd name="T11" fmla="*/ 0 h 2"/>
              <a:gd name="T12" fmla="*/ 0 w 2"/>
              <a:gd name="T13" fmla="*/ 0 h 2"/>
              <a:gd name="T14" fmla="*/ 0 w 2"/>
              <a:gd name="T15" fmla="*/ 0 h 2"/>
              <a:gd name="T16" fmla="*/ 0 w 2"/>
              <a:gd name="T17" fmla="*/ 0 h 2"/>
              <a:gd name="T18" fmla="*/ 0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3175 h 2"/>
              <a:gd name="T40" fmla="*/ 0 w 2"/>
              <a:gd name="T41" fmla="*/ 3175 h 2"/>
              <a:gd name="T42" fmla="*/ 3175 w 2"/>
              <a:gd name="T43" fmla="*/ 3175 h 2"/>
              <a:gd name="T44" fmla="*/ 3175 w 2"/>
              <a:gd name="T45" fmla="*/ 0 h 2"/>
              <a:gd name="T46" fmla="*/ 3175 w 2"/>
              <a:gd name="T47" fmla="*/ 0 h 2"/>
              <a:gd name="T48" fmla="*/ 3175 w 2"/>
              <a:gd name="T49" fmla="*/ 0 h 2"/>
              <a:gd name="T50" fmla="*/ 3175 w 2"/>
              <a:gd name="T51" fmla="*/ 0 h 2"/>
              <a:gd name="T52" fmla="*/ 3175 w 2"/>
              <a:gd name="T53" fmla="*/ 0 h 2"/>
              <a:gd name="T54" fmla="*/ 3175 w 2"/>
              <a:gd name="T55" fmla="*/ 0 h 2"/>
              <a:gd name="T56" fmla="*/ 3175 w 2"/>
              <a:gd name="T57" fmla="*/ 0 h 2"/>
              <a:gd name="T58" fmla="*/ 3175 w 2"/>
              <a:gd name="T59" fmla="*/ 0 h 2"/>
              <a:gd name="T60" fmla="*/ 3175 w 2"/>
              <a:gd name="T61" fmla="*/ 0 h 2"/>
              <a:gd name="T62" fmla="*/ 3175 w 2"/>
              <a:gd name="T63" fmla="*/ 0 h 2"/>
              <a:gd name="T64" fmla="*/ 3175 w 2"/>
              <a:gd name="T65" fmla="*/ 0 h 2"/>
              <a:gd name="T66" fmla="*/ 3175 w 2"/>
              <a:gd name="T67" fmla="*/ 3175 h 2"/>
              <a:gd name="T68" fmla="*/ 3175 w 2"/>
              <a:gd name="T69" fmla="*/ 0 h 2"/>
              <a:gd name="T70" fmla="*/ 3175 w 2"/>
              <a:gd name="T71" fmla="*/ 0 h 2"/>
              <a:gd name="T72" fmla="*/ 0 w 2"/>
              <a:gd name="T73" fmla="*/ 0 h 2"/>
              <a:gd name="T74" fmla="*/ 0 w 2"/>
              <a:gd name="T75" fmla="*/ 0 h 2"/>
              <a:gd name="T76" fmla="*/ 0 w 2"/>
              <a:gd name="T77" fmla="*/ 3175 h 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2" h="2">
                <a:moveTo>
                  <a:pt x="0" y="2"/>
                </a:moveTo>
                <a:lnTo>
                  <a:pt x="2" y="2"/>
                </a:lnTo>
                <a:lnTo>
                  <a:pt x="2" y="0"/>
                </a:lnTo>
                <a:lnTo>
                  <a:pt x="0" y="0"/>
                </a:lnTo>
                <a:lnTo>
                  <a:pt x="0" y="2"/>
                </a:lnTo>
                <a:lnTo>
                  <a:pt x="2" y="2"/>
                </a:lnTo>
                <a:lnTo>
                  <a:pt x="2" y="0"/>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 name="Freeform 1180"/>
          <p:cNvSpPr>
            <a:spLocks/>
          </p:cNvSpPr>
          <p:nvPr/>
        </p:nvSpPr>
        <p:spPr bwMode="auto">
          <a:xfrm>
            <a:off x="747185" y="530226"/>
            <a:ext cx="4233" cy="4763"/>
          </a:xfrm>
          <a:custGeom>
            <a:avLst/>
            <a:gdLst>
              <a:gd name="T0" fmla="*/ 0 w 2"/>
              <a:gd name="T1" fmla="*/ 4763 h 3"/>
              <a:gd name="T2" fmla="*/ 0 w 2"/>
              <a:gd name="T3" fmla="*/ 4763 h 3"/>
              <a:gd name="T4" fmla="*/ 3175 w 2"/>
              <a:gd name="T5" fmla="*/ 4763 h 3"/>
              <a:gd name="T6" fmla="*/ 3175 w 2"/>
              <a:gd name="T7" fmla="*/ 4763 h 3"/>
              <a:gd name="T8" fmla="*/ 0 w 2"/>
              <a:gd name="T9" fmla="*/ 0 h 3"/>
              <a:gd name="T10" fmla="*/ 0 w 2"/>
              <a:gd name="T11" fmla="*/ 0 h 3"/>
              <a:gd name="T12" fmla="*/ 0 w 2"/>
              <a:gd name="T13" fmla="*/ 0 h 3"/>
              <a:gd name="T14" fmla="*/ 0 w 2"/>
              <a:gd name="T15" fmla="*/ 4763 h 3"/>
              <a:gd name="T16" fmla="*/ 0 w 2"/>
              <a:gd name="T17" fmla="*/ 4763 h 3"/>
              <a:gd name="T18" fmla="*/ 0 w 2"/>
              <a:gd name="T19" fmla="*/ 4763 h 3"/>
              <a:gd name="T20" fmla="*/ 0 w 2"/>
              <a:gd name="T21" fmla="*/ 4763 h 3"/>
              <a:gd name="T22" fmla="*/ 0 w 2"/>
              <a:gd name="T23" fmla="*/ 0 h 3"/>
              <a:gd name="T24" fmla="*/ 0 w 2"/>
              <a:gd name="T25" fmla="*/ 4763 h 3"/>
              <a:gd name="T26" fmla="*/ 0 w 2"/>
              <a:gd name="T27" fmla="*/ 4763 h 3"/>
              <a:gd name="T28" fmla="*/ 0 w 2"/>
              <a:gd name="T29" fmla="*/ 4763 h 3"/>
              <a:gd name="T30" fmla="*/ 0 w 2"/>
              <a:gd name="T31" fmla="*/ 4763 h 3"/>
              <a:gd name="T32" fmla="*/ 0 w 2"/>
              <a:gd name="T33" fmla="*/ 4763 h 3"/>
              <a:gd name="T34" fmla="*/ 0 w 2"/>
              <a:gd name="T35" fmla="*/ 4763 h 3"/>
              <a:gd name="T36" fmla="*/ 0 w 2"/>
              <a:gd name="T37" fmla="*/ 4763 h 3"/>
              <a:gd name="T38" fmla="*/ 0 w 2"/>
              <a:gd name="T39" fmla="*/ 4763 h 3"/>
              <a:gd name="T40" fmla="*/ 0 w 2"/>
              <a:gd name="T41" fmla="*/ 4763 h 3"/>
              <a:gd name="T42" fmla="*/ 0 w 2"/>
              <a:gd name="T43" fmla="*/ 4763 h 3"/>
              <a:gd name="T44" fmla="*/ 0 w 2"/>
              <a:gd name="T45" fmla="*/ 4763 h 3"/>
              <a:gd name="T46" fmla="*/ 0 w 2"/>
              <a:gd name="T47" fmla="*/ 4763 h 3"/>
              <a:gd name="T48" fmla="*/ 0 w 2"/>
              <a:gd name="T49" fmla="*/ 4763 h 3"/>
              <a:gd name="T50" fmla="*/ 0 w 2"/>
              <a:gd name="T51" fmla="*/ 4763 h 3"/>
              <a:gd name="T52" fmla="*/ 0 w 2"/>
              <a:gd name="T53" fmla="*/ 4763 h 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2" h="3">
                <a:moveTo>
                  <a:pt x="0" y="3"/>
                </a:moveTo>
                <a:lnTo>
                  <a:pt x="0" y="3"/>
                </a:lnTo>
                <a:lnTo>
                  <a:pt x="2" y="3"/>
                </a:lnTo>
                <a:lnTo>
                  <a:pt x="0" y="0"/>
                </a:lnTo>
                <a:lnTo>
                  <a:pt x="0" y="3"/>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4" name="Line 1187"/>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 name="Line 1188"/>
          <p:cNvSpPr>
            <a:spLocks noChangeShapeType="1"/>
          </p:cNvSpPr>
          <p:nvPr/>
        </p:nvSpPr>
        <p:spPr bwMode="auto">
          <a:xfrm>
            <a:off x="759885" y="52070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6" name="Freeform 1208"/>
          <p:cNvSpPr>
            <a:spLocks/>
          </p:cNvSpPr>
          <p:nvPr/>
        </p:nvSpPr>
        <p:spPr bwMode="auto">
          <a:xfrm>
            <a:off x="793751" y="557214"/>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 name="Freeform 1210"/>
          <p:cNvSpPr>
            <a:spLocks/>
          </p:cNvSpPr>
          <p:nvPr/>
        </p:nvSpPr>
        <p:spPr bwMode="auto">
          <a:xfrm>
            <a:off x="793752" y="557214"/>
            <a:ext cx="4233" cy="3175"/>
          </a:xfrm>
          <a:custGeom>
            <a:avLst/>
            <a:gdLst>
              <a:gd name="T0" fmla="*/ 0 w 2"/>
              <a:gd name="T1" fmla="*/ 3175 h 2"/>
              <a:gd name="T2" fmla="*/ 0 w 2"/>
              <a:gd name="T3" fmla="*/ 3175 h 2"/>
              <a:gd name="T4" fmla="*/ 3175 w 2"/>
              <a:gd name="T5" fmla="*/ 3175 h 2"/>
              <a:gd name="T6" fmla="*/ 3175 w 2"/>
              <a:gd name="T7" fmla="*/ 0 h 2"/>
              <a:gd name="T8" fmla="*/ 3175 w 2"/>
              <a:gd name="T9" fmla="*/ 0 h 2"/>
              <a:gd name="T10" fmla="*/ 0 w 2"/>
              <a:gd name="T11" fmla="*/ 0 h 2"/>
              <a:gd name="T12" fmla="*/ 0 w 2"/>
              <a:gd name="T13" fmla="*/ 0 h 2"/>
              <a:gd name="T14" fmla="*/ 0 w 2"/>
              <a:gd name="T15" fmla="*/ 0 h 2"/>
              <a:gd name="T16" fmla="*/ 0 w 2"/>
              <a:gd name="T17" fmla="*/ 3175 h 2"/>
              <a:gd name="T18" fmla="*/ 0 w 2"/>
              <a:gd name="T19" fmla="*/ 3175 h 2"/>
              <a:gd name="T20" fmla="*/ 3175 w 2"/>
              <a:gd name="T21" fmla="*/ 3175 h 2"/>
              <a:gd name="T22" fmla="*/ 3175 w 2"/>
              <a:gd name="T23" fmla="*/ 0 h 2"/>
              <a:gd name="T24" fmla="*/ 3175 w 2"/>
              <a:gd name="T25" fmla="*/ 0 h 2"/>
              <a:gd name="T26" fmla="*/ 0 w 2"/>
              <a:gd name="T27" fmla="*/ 0 h 2"/>
              <a:gd name="T28" fmla="*/ 0 w 2"/>
              <a:gd name="T29" fmla="*/ 0 h 2"/>
              <a:gd name="T30" fmla="*/ 0 w 2"/>
              <a:gd name="T31" fmla="*/ 0 h 2"/>
              <a:gd name="T32" fmla="*/ 0 w 2"/>
              <a:gd name="T33" fmla="*/ 3175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2"/>
                </a:moveTo>
                <a:lnTo>
                  <a:pt x="0" y="2"/>
                </a:lnTo>
                <a:lnTo>
                  <a:pt x="2" y="2"/>
                </a:lnTo>
                <a:lnTo>
                  <a:pt x="2" y="0"/>
                </a:lnTo>
                <a:lnTo>
                  <a:pt x="0" y="0"/>
                </a:lnTo>
                <a:lnTo>
                  <a:pt x="0" y="2"/>
                </a:lnTo>
                <a:lnTo>
                  <a:pt x="2"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8" name="Freeform 1214"/>
          <p:cNvSpPr>
            <a:spLocks/>
          </p:cNvSpPr>
          <p:nvPr/>
        </p:nvSpPr>
        <p:spPr bwMode="auto">
          <a:xfrm>
            <a:off x="793752" y="557214"/>
            <a:ext cx="4233" cy="3175"/>
          </a:xfrm>
          <a:custGeom>
            <a:avLst/>
            <a:gdLst>
              <a:gd name="T0" fmla="*/ 0 w 2"/>
              <a:gd name="T1" fmla="*/ 3175 h 2"/>
              <a:gd name="T2" fmla="*/ 3175 w 2"/>
              <a:gd name="T3" fmla="*/ 3175 h 2"/>
              <a:gd name="T4" fmla="*/ 0 w 2"/>
              <a:gd name="T5" fmla="*/ 0 h 2"/>
              <a:gd name="T6" fmla="*/ 0 w 2"/>
              <a:gd name="T7" fmla="*/ 3175 h 2"/>
              <a:gd name="T8" fmla="*/ 0 w 2"/>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 h="2">
                <a:moveTo>
                  <a:pt x="0" y="2"/>
                </a:moveTo>
                <a:lnTo>
                  <a:pt x="2"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 name="Rectangle 1215"/>
          <p:cNvSpPr>
            <a:spLocks noChangeArrowheads="1"/>
          </p:cNvSpPr>
          <p:nvPr/>
        </p:nvSpPr>
        <p:spPr bwMode="auto">
          <a:xfrm>
            <a:off x="793751" y="627064"/>
            <a:ext cx="2116" cy="1587"/>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0" name="Freeform 1217"/>
          <p:cNvSpPr>
            <a:spLocks/>
          </p:cNvSpPr>
          <p:nvPr/>
        </p:nvSpPr>
        <p:spPr bwMode="auto">
          <a:xfrm>
            <a:off x="793751" y="6270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1" name="Freeform 1219"/>
          <p:cNvSpPr>
            <a:spLocks/>
          </p:cNvSpPr>
          <p:nvPr/>
        </p:nvSpPr>
        <p:spPr bwMode="auto">
          <a:xfrm>
            <a:off x="975785" y="541339"/>
            <a:ext cx="2116" cy="1587"/>
          </a:xfrm>
          <a:custGeom>
            <a:avLst/>
            <a:gdLst>
              <a:gd name="T0" fmla="*/ 0 w 1587"/>
              <a:gd name="T1" fmla="*/ 0 h 1587"/>
              <a:gd name="T2" fmla="*/ 0 w 1587"/>
              <a:gd name="T3" fmla="*/ 0 h 1587"/>
              <a:gd name="T4" fmla="*/ 0 w 1587"/>
              <a:gd name="T5" fmla="*/ 0 h 1587"/>
              <a:gd name="T6" fmla="*/ 0 60000 65536"/>
              <a:gd name="T7" fmla="*/ 0 60000 65536"/>
              <a:gd name="T8" fmla="*/ 0 60000 65536"/>
            </a:gdLst>
            <a:ahLst/>
            <a:cxnLst>
              <a:cxn ang="T6">
                <a:pos x="T0" y="T1"/>
              </a:cxn>
              <a:cxn ang="T7">
                <a:pos x="T2" y="T3"/>
              </a:cxn>
              <a:cxn ang="T8">
                <a:pos x="T4" y="T5"/>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2" name="Freeform 1221"/>
          <p:cNvSpPr>
            <a:spLocks/>
          </p:cNvSpPr>
          <p:nvPr/>
        </p:nvSpPr>
        <p:spPr bwMode="auto">
          <a:xfrm>
            <a:off x="975785" y="541339"/>
            <a:ext cx="4233" cy="3175"/>
          </a:xfrm>
          <a:custGeom>
            <a:avLst/>
            <a:gdLst>
              <a:gd name="T0" fmla="*/ 3175 w 2"/>
              <a:gd name="T1" fmla="*/ 0 h 2"/>
              <a:gd name="T2" fmla="*/ 3175 w 2"/>
              <a:gd name="T3" fmla="*/ 0 h 2"/>
              <a:gd name="T4" fmla="*/ 3175 w 2"/>
              <a:gd name="T5" fmla="*/ 0 h 2"/>
              <a:gd name="T6" fmla="*/ 0 w 2"/>
              <a:gd name="T7" fmla="*/ 0 h 2"/>
              <a:gd name="T8" fmla="*/ 0 w 2"/>
              <a:gd name="T9" fmla="*/ 0 h 2"/>
              <a:gd name="T10" fmla="*/ 0 w 2"/>
              <a:gd name="T11" fmla="*/ 3175 h 2"/>
              <a:gd name="T12" fmla="*/ 3175 w 2"/>
              <a:gd name="T13" fmla="*/ 0 h 2"/>
              <a:gd name="T14" fmla="*/ 3175 w 2"/>
              <a:gd name="T15" fmla="*/ 0 h 2"/>
              <a:gd name="T16" fmla="*/ 3175 w 2"/>
              <a:gd name="T17" fmla="*/ 0 h 2"/>
              <a:gd name="T18" fmla="*/ 0 w 2"/>
              <a:gd name="T19" fmla="*/ 0 h 2"/>
              <a:gd name="T20" fmla="*/ 0 w 2"/>
              <a:gd name="T21" fmla="*/ 0 h 2"/>
              <a:gd name="T22" fmla="*/ 0 w 2"/>
              <a:gd name="T23" fmla="*/ 3175 h 2"/>
              <a:gd name="T24" fmla="*/ 3175 w 2"/>
              <a:gd name="T25" fmla="*/ 0 h 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2">
                <a:moveTo>
                  <a:pt x="2" y="0"/>
                </a:moveTo>
                <a:lnTo>
                  <a:pt x="2" y="0"/>
                </a:lnTo>
                <a:lnTo>
                  <a:pt x="0" y="0"/>
                </a:lnTo>
                <a:lnTo>
                  <a:pt x="0" y="2"/>
                </a:lnTo>
                <a:lnTo>
                  <a:pt x="2" y="0"/>
                </a:lnTo>
                <a:lnTo>
                  <a:pt x="0" y="0"/>
                </a:lnTo>
                <a:lnTo>
                  <a:pt x="0" y="2"/>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3" name="Freeform 1234"/>
          <p:cNvSpPr>
            <a:spLocks/>
          </p:cNvSpPr>
          <p:nvPr/>
        </p:nvSpPr>
        <p:spPr bwMode="auto">
          <a:xfrm>
            <a:off x="963085" y="550864"/>
            <a:ext cx="4233" cy="1587"/>
          </a:xfrm>
          <a:custGeom>
            <a:avLst/>
            <a:gdLst>
              <a:gd name="T0" fmla="*/ 0 w 2"/>
              <a:gd name="T1" fmla="*/ 0 h 1587"/>
              <a:gd name="T2" fmla="*/ 0 w 2"/>
              <a:gd name="T3" fmla="*/ 0 h 1587"/>
              <a:gd name="T4" fmla="*/ 3175 w 2"/>
              <a:gd name="T5" fmla="*/ 0 h 1587"/>
              <a:gd name="T6" fmla="*/ 3175 w 2"/>
              <a:gd name="T7" fmla="*/ 0 h 1587"/>
              <a:gd name="T8" fmla="*/ 3175 w 2"/>
              <a:gd name="T9" fmla="*/ 0 h 1587"/>
              <a:gd name="T10" fmla="*/ 3175 w 2"/>
              <a:gd name="T11" fmla="*/ 0 h 1587"/>
              <a:gd name="T12" fmla="*/ 0 w 2"/>
              <a:gd name="T13" fmla="*/ 0 h 1587"/>
              <a:gd name="T14" fmla="*/ 0 w 2"/>
              <a:gd name="T15" fmla="*/ 0 h 1587"/>
              <a:gd name="T16" fmla="*/ 0 w 2"/>
              <a:gd name="T17" fmla="*/ 0 h 1587"/>
              <a:gd name="T18" fmla="*/ 0 w 2"/>
              <a:gd name="T19" fmla="*/ 0 h 1587"/>
              <a:gd name="T20" fmla="*/ 0 w 2"/>
              <a:gd name="T21" fmla="*/ 0 h 1587"/>
              <a:gd name="T22" fmla="*/ 0 w 2"/>
              <a:gd name="T23" fmla="*/ 0 h 1587"/>
              <a:gd name="T24" fmla="*/ 3175 w 2"/>
              <a:gd name="T25" fmla="*/ 0 h 1587"/>
              <a:gd name="T26" fmla="*/ 3175 w 2"/>
              <a:gd name="T27" fmla="*/ 0 h 1587"/>
              <a:gd name="T28" fmla="*/ 3175 w 2"/>
              <a:gd name="T29" fmla="*/ 0 h 1587"/>
              <a:gd name="T30" fmla="*/ 0 w 2"/>
              <a:gd name="T31" fmla="*/ 0 h 1587"/>
              <a:gd name="T32" fmla="*/ 0 w 2"/>
              <a:gd name="T33" fmla="*/ 0 h 1587"/>
              <a:gd name="T34" fmla="*/ 3175 w 2"/>
              <a:gd name="T35" fmla="*/ 0 h 1587"/>
              <a:gd name="T36" fmla="*/ 0 w 2"/>
              <a:gd name="T37" fmla="*/ 0 h 1587"/>
              <a:gd name="T38" fmla="*/ 0 w 2"/>
              <a:gd name="T39" fmla="*/ 0 h 1587"/>
              <a:gd name="T40" fmla="*/ 0 w 2"/>
              <a:gd name="T41" fmla="*/ 0 h 1587"/>
              <a:gd name="T42" fmla="*/ 0 w 2"/>
              <a:gd name="T43" fmla="*/ 0 h 1587"/>
              <a:gd name="T44" fmla="*/ 0 w 2"/>
              <a:gd name="T45" fmla="*/ 0 h 1587"/>
              <a:gd name="T46" fmla="*/ 0 w 2"/>
              <a:gd name="T47" fmla="*/ 0 h 1587"/>
              <a:gd name="T48" fmla="*/ 0 w 2"/>
              <a:gd name="T49" fmla="*/ 0 h 1587"/>
              <a:gd name="T50" fmla="*/ 0 w 2"/>
              <a:gd name="T51" fmla="*/ 0 h 1587"/>
              <a:gd name="T52" fmla="*/ 0 w 2"/>
              <a:gd name="T53" fmla="*/ 0 h 1587"/>
              <a:gd name="T54" fmla="*/ 0 w 2"/>
              <a:gd name="T55" fmla="*/ 0 h 1587"/>
              <a:gd name="T56" fmla="*/ 0 w 2"/>
              <a:gd name="T57" fmla="*/ 0 h 1587"/>
              <a:gd name="T58" fmla="*/ 0 w 2"/>
              <a:gd name="T59" fmla="*/ 0 h 1587"/>
              <a:gd name="T60" fmla="*/ 0 w 2"/>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 h="1587">
                <a:moveTo>
                  <a:pt x="0" y="0"/>
                </a:moveTo>
                <a:lnTo>
                  <a:pt x="0" y="0"/>
                </a:lnTo>
                <a:lnTo>
                  <a:pt x="2" y="0"/>
                </a:lnTo>
                <a:lnTo>
                  <a:pt x="0" y="0"/>
                </a:ln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4" name="Line 1237"/>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5" name="Line 1238"/>
          <p:cNvSpPr>
            <a:spLocks noChangeShapeType="1"/>
          </p:cNvSpPr>
          <p:nvPr/>
        </p:nvSpPr>
        <p:spPr bwMode="auto">
          <a:xfrm>
            <a:off x="971551" y="544514"/>
            <a:ext cx="2116" cy="15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6" name="Freeform 1240"/>
          <p:cNvSpPr>
            <a:spLocks/>
          </p:cNvSpPr>
          <p:nvPr/>
        </p:nvSpPr>
        <p:spPr bwMode="auto">
          <a:xfrm>
            <a:off x="971551" y="541339"/>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7" name="Freeform 1243"/>
          <p:cNvSpPr>
            <a:spLocks/>
          </p:cNvSpPr>
          <p:nvPr/>
        </p:nvSpPr>
        <p:spPr bwMode="auto">
          <a:xfrm>
            <a:off x="971552" y="538164"/>
            <a:ext cx="4233" cy="3175"/>
          </a:xfrm>
          <a:custGeom>
            <a:avLst/>
            <a:gdLst>
              <a:gd name="T0" fmla="*/ 3175 w 2"/>
              <a:gd name="T1" fmla="*/ 3175 h 2"/>
              <a:gd name="T2" fmla="*/ 3175 w 2"/>
              <a:gd name="T3" fmla="*/ 3175 h 2"/>
              <a:gd name="T4" fmla="*/ 3175 w 2"/>
              <a:gd name="T5" fmla="*/ 3175 h 2"/>
              <a:gd name="T6" fmla="*/ 3175 w 2"/>
              <a:gd name="T7" fmla="*/ 3175 h 2"/>
              <a:gd name="T8" fmla="*/ 0 w 2"/>
              <a:gd name="T9" fmla="*/ 3175 h 2"/>
              <a:gd name="T10" fmla="*/ 0 w 2"/>
              <a:gd name="T11" fmla="*/ 3175 h 2"/>
              <a:gd name="T12" fmla="*/ 3175 w 2"/>
              <a:gd name="T13" fmla="*/ 3175 h 2"/>
              <a:gd name="T14" fmla="*/ 0 w 2"/>
              <a:gd name="T15" fmla="*/ 3175 h 2"/>
              <a:gd name="T16" fmla="*/ 0 w 2"/>
              <a:gd name="T17" fmla="*/ 3175 h 2"/>
              <a:gd name="T18" fmla="*/ 0 w 2"/>
              <a:gd name="T19" fmla="*/ 3175 h 2"/>
              <a:gd name="T20" fmla="*/ 0 w 2"/>
              <a:gd name="T21" fmla="*/ 3175 h 2"/>
              <a:gd name="T22" fmla="*/ 0 w 2"/>
              <a:gd name="T23" fmla="*/ 3175 h 2"/>
              <a:gd name="T24" fmla="*/ 0 w 2"/>
              <a:gd name="T25" fmla="*/ 3175 h 2"/>
              <a:gd name="T26" fmla="*/ 0 w 2"/>
              <a:gd name="T27" fmla="*/ 3175 h 2"/>
              <a:gd name="T28" fmla="*/ 0 w 2"/>
              <a:gd name="T29" fmla="*/ 3175 h 2"/>
              <a:gd name="T30" fmla="*/ 0 w 2"/>
              <a:gd name="T31" fmla="*/ 3175 h 2"/>
              <a:gd name="T32" fmla="*/ 0 w 2"/>
              <a:gd name="T33" fmla="*/ 3175 h 2"/>
              <a:gd name="T34" fmla="*/ 0 w 2"/>
              <a:gd name="T35" fmla="*/ 3175 h 2"/>
              <a:gd name="T36" fmla="*/ 0 w 2"/>
              <a:gd name="T37" fmla="*/ 3175 h 2"/>
              <a:gd name="T38" fmla="*/ 3175 w 2"/>
              <a:gd name="T39" fmla="*/ 3175 h 2"/>
              <a:gd name="T40" fmla="*/ 3175 w 2"/>
              <a:gd name="T41" fmla="*/ 3175 h 2"/>
              <a:gd name="T42" fmla="*/ 3175 w 2"/>
              <a:gd name="T43" fmla="*/ 3175 h 2"/>
              <a:gd name="T44" fmla="*/ 3175 w 2"/>
              <a:gd name="T45" fmla="*/ 3175 h 2"/>
              <a:gd name="T46" fmla="*/ 3175 w 2"/>
              <a:gd name="T47" fmla="*/ 3175 h 2"/>
              <a:gd name="T48" fmla="*/ 0 w 2"/>
              <a:gd name="T49" fmla="*/ 0 h 2"/>
              <a:gd name="T50" fmla="*/ 0 w 2"/>
              <a:gd name="T51" fmla="*/ 3175 h 2"/>
              <a:gd name="T52" fmla="*/ 0 w 2"/>
              <a:gd name="T53" fmla="*/ 3175 h 2"/>
              <a:gd name="T54" fmla="*/ 0 w 2"/>
              <a:gd name="T55" fmla="*/ 3175 h 2"/>
              <a:gd name="T56" fmla="*/ 3175 w 2"/>
              <a:gd name="T57" fmla="*/ 3175 h 2"/>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2" h="2">
                <a:moveTo>
                  <a:pt x="2" y="2"/>
                </a:moveTo>
                <a:lnTo>
                  <a:pt x="2" y="2"/>
                </a:lnTo>
                <a:lnTo>
                  <a:pt x="0" y="2"/>
                </a:lnTo>
                <a:lnTo>
                  <a:pt x="2" y="2"/>
                </a:lnTo>
                <a:lnTo>
                  <a:pt x="0" y="2"/>
                </a:lnTo>
                <a:lnTo>
                  <a:pt x="2" y="2"/>
                </a:lnTo>
                <a:lnTo>
                  <a:pt x="0" y="0"/>
                </a:lnTo>
                <a:lnTo>
                  <a:pt x="0" y="2"/>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8" name="Freeform 1246"/>
          <p:cNvSpPr>
            <a:spLocks/>
          </p:cNvSpPr>
          <p:nvPr/>
        </p:nvSpPr>
        <p:spPr bwMode="auto">
          <a:xfrm>
            <a:off x="967318" y="547689"/>
            <a:ext cx="4233" cy="3175"/>
          </a:xfrm>
          <a:custGeom>
            <a:avLst/>
            <a:gdLst>
              <a:gd name="T0" fmla="*/ 0 w 2"/>
              <a:gd name="T1" fmla="*/ 3175 h 2"/>
              <a:gd name="T2" fmla="*/ 0 w 2"/>
              <a:gd name="T3" fmla="*/ 3175 h 2"/>
              <a:gd name="T4" fmla="*/ 3175 w 2"/>
              <a:gd name="T5" fmla="*/ 0 h 2"/>
              <a:gd name="T6" fmla="*/ 3175 w 2"/>
              <a:gd name="T7" fmla="*/ 0 h 2"/>
              <a:gd name="T8" fmla="*/ 0 w 2"/>
              <a:gd name="T9" fmla="*/ 0 h 2"/>
              <a:gd name="T10" fmla="*/ 0 w 2"/>
              <a:gd name="T11" fmla="*/ 0 h 2"/>
              <a:gd name="T12" fmla="*/ 0 w 2"/>
              <a:gd name="T13" fmla="*/ 3175 h 2"/>
              <a:gd name="T14" fmla="*/ 0 w 2"/>
              <a:gd name="T15" fmla="*/ 3175 h 2"/>
              <a:gd name="T16" fmla="*/ 3175 w 2"/>
              <a:gd name="T17" fmla="*/ 0 h 2"/>
              <a:gd name="T18" fmla="*/ 3175 w 2"/>
              <a:gd name="T19" fmla="*/ 0 h 2"/>
              <a:gd name="T20" fmla="*/ 0 w 2"/>
              <a:gd name="T21" fmla="*/ 0 h 2"/>
              <a:gd name="T22" fmla="*/ 0 w 2"/>
              <a:gd name="T23" fmla="*/ 0 h 2"/>
              <a:gd name="T24" fmla="*/ 0 w 2"/>
              <a:gd name="T25" fmla="*/ 0 h 2"/>
              <a:gd name="T26" fmla="*/ 0 w 2"/>
              <a:gd name="T27" fmla="*/ 0 h 2"/>
              <a:gd name="T28" fmla="*/ 0 w 2"/>
              <a:gd name="T29" fmla="*/ 0 h 2"/>
              <a:gd name="T30" fmla="*/ 0 w 2"/>
              <a:gd name="T31" fmla="*/ 0 h 2"/>
              <a:gd name="T32" fmla="*/ 0 w 2"/>
              <a:gd name="T33" fmla="*/ 0 h 2"/>
              <a:gd name="T34" fmla="*/ 0 w 2"/>
              <a:gd name="T35" fmla="*/ 0 h 2"/>
              <a:gd name="T36" fmla="*/ 0 w 2"/>
              <a:gd name="T37" fmla="*/ 0 h 2"/>
              <a:gd name="T38" fmla="*/ 0 w 2"/>
              <a:gd name="T39" fmla="*/ 0 h 2"/>
              <a:gd name="T40" fmla="*/ 0 w 2"/>
              <a:gd name="T41" fmla="*/ 0 h 2"/>
              <a:gd name="T42" fmla="*/ 0 w 2"/>
              <a:gd name="T43" fmla="*/ 0 h 2"/>
              <a:gd name="T44" fmla="*/ 0 w 2"/>
              <a:gd name="T45" fmla="*/ 0 h 2"/>
              <a:gd name="T46" fmla="*/ 0 w 2"/>
              <a:gd name="T47" fmla="*/ 3175 h 2"/>
              <a:gd name="T48" fmla="*/ 0 w 2"/>
              <a:gd name="T49" fmla="*/ 3175 h 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2" h="2">
                <a:moveTo>
                  <a:pt x="0" y="2"/>
                </a:moveTo>
                <a:lnTo>
                  <a:pt x="0" y="2"/>
                </a:lnTo>
                <a:lnTo>
                  <a:pt x="2" y="0"/>
                </a:lnTo>
                <a:lnTo>
                  <a:pt x="0" y="0"/>
                </a:lnTo>
                <a:lnTo>
                  <a:pt x="0" y="2"/>
                </a:lnTo>
                <a:lnTo>
                  <a:pt x="2" y="0"/>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9" name="Freeform 1250"/>
          <p:cNvSpPr>
            <a:spLocks/>
          </p:cNvSpPr>
          <p:nvPr/>
        </p:nvSpPr>
        <p:spPr bwMode="auto">
          <a:xfrm>
            <a:off x="975785" y="530225"/>
            <a:ext cx="4233" cy="1588"/>
          </a:xfrm>
          <a:custGeom>
            <a:avLst/>
            <a:gdLst>
              <a:gd name="T0" fmla="*/ 3175 w 2"/>
              <a:gd name="T1" fmla="*/ 0 h 1588"/>
              <a:gd name="T2" fmla="*/ 0 w 2"/>
              <a:gd name="T3" fmla="*/ 0 h 1588"/>
              <a:gd name="T4" fmla="*/ 3175 w 2"/>
              <a:gd name="T5" fmla="*/ 0 h 1588"/>
              <a:gd name="T6" fmla="*/ 0 60000 65536"/>
              <a:gd name="T7" fmla="*/ 0 60000 65536"/>
              <a:gd name="T8" fmla="*/ 0 60000 65536"/>
            </a:gdLst>
            <a:ahLst/>
            <a:cxnLst>
              <a:cxn ang="T6">
                <a:pos x="T0" y="T1"/>
              </a:cxn>
              <a:cxn ang="T7">
                <a:pos x="T2" y="T3"/>
              </a:cxn>
              <a:cxn ang="T8">
                <a:pos x="T4" y="T5"/>
              </a:cxn>
            </a:cxnLst>
            <a:rect l="0" t="0" r="r" b="b"/>
            <a:pathLst>
              <a:path w="2" h="1588">
                <a:moveTo>
                  <a:pt x="2" y="0"/>
                </a:move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0" name="Freeform 1252"/>
          <p:cNvSpPr>
            <a:spLocks/>
          </p:cNvSpPr>
          <p:nvPr/>
        </p:nvSpPr>
        <p:spPr bwMode="auto">
          <a:xfrm>
            <a:off x="975785" y="527050"/>
            <a:ext cx="4233" cy="7938"/>
          </a:xfrm>
          <a:custGeom>
            <a:avLst/>
            <a:gdLst>
              <a:gd name="T0" fmla="*/ 3175 w 2"/>
              <a:gd name="T1" fmla="*/ 3175 h 5"/>
              <a:gd name="T2" fmla="*/ 3175 w 2"/>
              <a:gd name="T3" fmla="*/ 3175 h 5"/>
              <a:gd name="T4" fmla="*/ 0 w 2"/>
              <a:gd name="T5" fmla="*/ 0 h 5"/>
              <a:gd name="T6" fmla="*/ 0 w 2"/>
              <a:gd name="T7" fmla="*/ 3175 h 5"/>
              <a:gd name="T8" fmla="*/ 0 w 2"/>
              <a:gd name="T9" fmla="*/ 3175 h 5"/>
              <a:gd name="T10" fmla="*/ 3175 w 2"/>
              <a:gd name="T11" fmla="*/ 7938 h 5"/>
              <a:gd name="T12" fmla="*/ 3175 w 2"/>
              <a:gd name="T13" fmla="*/ 3175 h 5"/>
              <a:gd name="T14" fmla="*/ 3175 w 2"/>
              <a:gd name="T15" fmla="*/ 3175 h 5"/>
              <a:gd name="T16" fmla="*/ 0 w 2"/>
              <a:gd name="T17" fmla="*/ 0 h 5"/>
              <a:gd name="T18" fmla="*/ 0 w 2"/>
              <a:gd name="T19" fmla="*/ 3175 h 5"/>
              <a:gd name="T20" fmla="*/ 0 w 2"/>
              <a:gd name="T21" fmla="*/ 3175 h 5"/>
              <a:gd name="T22" fmla="*/ 3175 w 2"/>
              <a:gd name="T23" fmla="*/ 7938 h 5"/>
              <a:gd name="T24" fmla="*/ 3175 w 2"/>
              <a:gd name="T25" fmla="*/ 3175 h 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 h="5">
                <a:moveTo>
                  <a:pt x="2" y="2"/>
                </a:moveTo>
                <a:lnTo>
                  <a:pt x="2" y="2"/>
                </a:lnTo>
                <a:lnTo>
                  <a:pt x="0" y="0"/>
                </a:lnTo>
                <a:lnTo>
                  <a:pt x="0" y="2"/>
                </a:lnTo>
                <a:lnTo>
                  <a:pt x="2" y="5"/>
                </a:lnTo>
                <a:lnTo>
                  <a:pt x="2" y="2"/>
                </a:lnTo>
                <a:lnTo>
                  <a:pt x="0" y="0"/>
                </a:lnTo>
                <a:lnTo>
                  <a:pt x="0" y="2"/>
                </a:lnTo>
                <a:lnTo>
                  <a:pt x="2" y="5"/>
                </a:lnTo>
                <a:lnTo>
                  <a:pt x="2"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1" name="Freeform 1255"/>
          <p:cNvSpPr>
            <a:spLocks/>
          </p:cNvSpPr>
          <p:nvPr/>
        </p:nvSpPr>
        <p:spPr bwMode="auto">
          <a:xfrm>
            <a:off x="950385" y="550864"/>
            <a:ext cx="4233" cy="1587"/>
          </a:xfrm>
          <a:custGeom>
            <a:avLst/>
            <a:gdLst>
              <a:gd name="T0" fmla="*/ 0 w 2"/>
              <a:gd name="T1" fmla="*/ 0 h 1587"/>
              <a:gd name="T2" fmla="*/ 3175 w 2"/>
              <a:gd name="T3" fmla="*/ 0 h 1587"/>
              <a:gd name="T4" fmla="*/ 3175 w 2"/>
              <a:gd name="T5" fmla="*/ 0 h 1587"/>
              <a:gd name="T6" fmla="*/ 3175 w 2"/>
              <a:gd name="T7" fmla="*/ 0 h 1587"/>
              <a:gd name="T8" fmla="*/ 3175 w 2"/>
              <a:gd name="T9" fmla="*/ 0 h 1587"/>
              <a:gd name="T10" fmla="*/ 0 w 2"/>
              <a:gd name="T11" fmla="*/ 0 h 1587"/>
              <a:gd name="T12" fmla="*/ 0 w 2"/>
              <a:gd name="T13" fmla="*/ 0 h 1587"/>
              <a:gd name="T14" fmla="*/ 0 w 2"/>
              <a:gd name="T15" fmla="*/ 0 h 1587"/>
              <a:gd name="T16" fmla="*/ 0 w 2"/>
              <a:gd name="T17" fmla="*/ 0 h 1587"/>
              <a:gd name="T18" fmla="*/ 3175 w 2"/>
              <a:gd name="T19" fmla="*/ 0 h 1587"/>
              <a:gd name="T20" fmla="*/ 3175 w 2"/>
              <a:gd name="T21" fmla="*/ 0 h 1587"/>
              <a:gd name="T22" fmla="*/ 3175 w 2"/>
              <a:gd name="T23" fmla="*/ 0 h 1587"/>
              <a:gd name="T24" fmla="*/ 3175 w 2"/>
              <a:gd name="T25" fmla="*/ 0 h 1587"/>
              <a:gd name="T26" fmla="*/ 3175 w 2"/>
              <a:gd name="T27" fmla="*/ 0 h 1587"/>
              <a:gd name="T28" fmla="*/ 3175 w 2"/>
              <a:gd name="T29" fmla="*/ 0 h 1587"/>
              <a:gd name="T30" fmla="*/ 3175 w 2"/>
              <a:gd name="T31" fmla="*/ 0 h 1587"/>
              <a:gd name="T32" fmla="*/ 3175 w 2"/>
              <a:gd name="T33" fmla="*/ 0 h 1587"/>
              <a:gd name="T34" fmla="*/ 3175 w 2"/>
              <a:gd name="T35" fmla="*/ 0 h 1587"/>
              <a:gd name="T36" fmla="*/ 3175 w 2"/>
              <a:gd name="T37" fmla="*/ 0 h 1587"/>
              <a:gd name="T38" fmla="*/ 3175 w 2"/>
              <a:gd name="T39" fmla="*/ 0 h 1587"/>
              <a:gd name="T40" fmla="*/ 3175 w 2"/>
              <a:gd name="T41" fmla="*/ 0 h 1587"/>
              <a:gd name="T42" fmla="*/ 3175 w 2"/>
              <a:gd name="T43" fmla="*/ 0 h 1587"/>
              <a:gd name="T44" fmla="*/ 3175 w 2"/>
              <a:gd name="T45" fmla="*/ 0 h 1587"/>
              <a:gd name="T46" fmla="*/ 3175 w 2"/>
              <a:gd name="T47" fmla="*/ 0 h 1587"/>
              <a:gd name="T48" fmla="*/ 3175 w 2"/>
              <a:gd name="T49" fmla="*/ 0 h 1587"/>
              <a:gd name="T50" fmla="*/ 3175 w 2"/>
              <a:gd name="T51" fmla="*/ 0 h 1587"/>
              <a:gd name="T52" fmla="*/ 3175 w 2"/>
              <a:gd name="T53" fmla="*/ 0 h 1587"/>
              <a:gd name="T54" fmla="*/ 3175 w 2"/>
              <a:gd name="T55" fmla="*/ 0 h 1587"/>
              <a:gd name="T56" fmla="*/ 3175 w 2"/>
              <a:gd name="T57" fmla="*/ 0 h 1587"/>
              <a:gd name="T58" fmla="*/ 0 w 2"/>
              <a:gd name="T59" fmla="*/ 0 h 1587"/>
              <a:gd name="T60" fmla="*/ 0 w 2"/>
              <a:gd name="T61" fmla="*/ 0 h 1587"/>
              <a:gd name="T62" fmla="*/ 0 w 2"/>
              <a:gd name="T63" fmla="*/ 0 h 158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 h="1587">
                <a:moveTo>
                  <a:pt x="0" y="0"/>
                </a:moveTo>
                <a:lnTo>
                  <a:pt x="2" y="0"/>
                </a:lnTo>
                <a:lnTo>
                  <a:pt x="0" y="0"/>
                </a:lnTo>
                <a:lnTo>
                  <a:pt x="2"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2" name="Rectangle 1256"/>
          <p:cNvSpPr>
            <a:spLocks noChangeArrowheads="1"/>
          </p:cNvSpPr>
          <p:nvPr/>
        </p:nvSpPr>
        <p:spPr bwMode="auto">
          <a:xfrm>
            <a:off x="963085" y="550864"/>
            <a:ext cx="2116" cy="1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3" name="Freeform 1258"/>
          <p:cNvSpPr>
            <a:spLocks/>
          </p:cNvSpPr>
          <p:nvPr/>
        </p:nvSpPr>
        <p:spPr bwMode="auto">
          <a:xfrm>
            <a:off x="963085" y="550864"/>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4" name="Freeform 1266"/>
          <p:cNvSpPr>
            <a:spLocks/>
          </p:cNvSpPr>
          <p:nvPr/>
        </p:nvSpPr>
        <p:spPr bwMode="auto">
          <a:xfrm>
            <a:off x="971551" y="534989"/>
            <a:ext cx="2116" cy="1587"/>
          </a:xfrm>
          <a:custGeom>
            <a:avLst/>
            <a:gdLst>
              <a:gd name="T0" fmla="*/ 0 w 1587"/>
              <a:gd name="T1" fmla="*/ 0 h 1587"/>
              <a:gd name="T2" fmla="*/ 0 w 1587"/>
              <a:gd name="T3" fmla="*/ 0 h 1587"/>
              <a:gd name="T4" fmla="*/ 0 w 1587"/>
              <a:gd name="T5" fmla="*/ 0 h 1587"/>
              <a:gd name="T6" fmla="*/ 0 w 1587"/>
              <a:gd name="T7" fmla="*/ 0 h 1587"/>
              <a:gd name="T8" fmla="*/ 0 w 1587"/>
              <a:gd name="T9" fmla="*/ 0 h 1587"/>
              <a:gd name="T10" fmla="*/ 0 w 1587"/>
              <a:gd name="T11" fmla="*/ 0 h 1587"/>
              <a:gd name="T12" fmla="*/ 0 w 1587"/>
              <a:gd name="T13" fmla="*/ 0 h 1587"/>
              <a:gd name="T14" fmla="*/ 0 w 1587"/>
              <a:gd name="T15" fmla="*/ 0 h 1587"/>
              <a:gd name="T16" fmla="*/ 0 w 1587"/>
              <a:gd name="T17" fmla="*/ 0 h 1587"/>
              <a:gd name="T18" fmla="*/ 0 w 1587"/>
              <a:gd name="T19" fmla="*/ 0 h 1587"/>
              <a:gd name="T20" fmla="*/ 0 w 1587"/>
              <a:gd name="T21" fmla="*/ 0 h 1587"/>
              <a:gd name="T22" fmla="*/ 0 w 1587"/>
              <a:gd name="T23" fmla="*/ 0 h 1587"/>
              <a:gd name="T24" fmla="*/ 0 w 1587"/>
              <a:gd name="T25" fmla="*/ 0 h 1587"/>
              <a:gd name="T26" fmla="*/ 0 w 1587"/>
              <a:gd name="T27" fmla="*/ 0 h 1587"/>
              <a:gd name="T28" fmla="*/ 0 w 1587"/>
              <a:gd name="T29" fmla="*/ 0 h 1587"/>
              <a:gd name="T30" fmla="*/ 0 w 1587"/>
              <a:gd name="T31" fmla="*/ 0 h 1587"/>
              <a:gd name="T32" fmla="*/ 0 w 1587"/>
              <a:gd name="T33" fmla="*/ 0 h 1587"/>
              <a:gd name="T34" fmla="*/ 0 w 1587"/>
              <a:gd name="T35" fmla="*/ 0 h 1587"/>
              <a:gd name="T36" fmla="*/ 0 w 1587"/>
              <a:gd name="T37" fmla="*/ 0 h 1587"/>
              <a:gd name="T38" fmla="*/ 0 w 1587"/>
              <a:gd name="T39" fmla="*/ 0 h 1587"/>
              <a:gd name="T40" fmla="*/ 0 w 1587"/>
              <a:gd name="T41" fmla="*/ 0 h 1587"/>
              <a:gd name="T42" fmla="*/ 0 w 1587"/>
              <a:gd name="T43" fmla="*/ 0 h 1587"/>
              <a:gd name="T44" fmla="*/ 0 w 1587"/>
              <a:gd name="T45" fmla="*/ 0 h 1587"/>
              <a:gd name="T46" fmla="*/ 0 w 1587"/>
              <a:gd name="T47" fmla="*/ 0 h 1587"/>
              <a:gd name="T48" fmla="*/ 0 w 1587"/>
              <a:gd name="T49" fmla="*/ 0 h 1587"/>
              <a:gd name="T50" fmla="*/ 0 w 1587"/>
              <a:gd name="T51" fmla="*/ 0 h 1587"/>
              <a:gd name="T52" fmla="*/ 0 w 1587"/>
              <a:gd name="T53" fmla="*/ 0 h 1587"/>
              <a:gd name="T54" fmla="*/ 0 w 1587"/>
              <a:gd name="T55" fmla="*/ 0 h 1587"/>
              <a:gd name="T56" fmla="*/ 0 w 1587"/>
              <a:gd name="T57" fmla="*/ 0 h 1587"/>
              <a:gd name="T58" fmla="*/ 0 w 1587"/>
              <a:gd name="T59" fmla="*/ 0 h 1587"/>
              <a:gd name="T60" fmla="*/ 0 w 1587"/>
              <a:gd name="T61" fmla="*/ 0 h 1587"/>
              <a:gd name="T62" fmla="*/ 0 w 1587"/>
              <a:gd name="T63" fmla="*/ 0 h 1587"/>
              <a:gd name="T64" fmla="*/ 0 w 1587"/>
              <a:gd name="T65" fmla="*/ 0 h 1587"/>
              <a:gd name="T66" fmla="*/ 0 w 1587"/>
              <a:gd name="T67" fmla="*/ 0 h 1587"/>
              <a:gd name="T68" fmla="*/ 0 w 1587"/>
              <a:gd name="T69" fmla="*/ 0 h 1587"/>
              <a:gd name="T70" fmla="*/ 0 w 1587"/>
              <a:gd name="T71" fmla="*/ 0 h 1587"/>
              <a:gd name="T72" fmla="*/ 0 w 1587"/>
              <a:gd name="T73" fmla="*/ 0 h 1587"/>
              <a:gd name="T74" fmla="*/ 0 w 1587"/>
              <a:gd name="T75" fmla="*/ 0 h 1587"/>
              <a:gd name="T76" fmla="*/ 0 w 1587"/>
              <a:gd name="T77" fmla="*/ 0 h 1587"/>
              <a:gd name="T78" fmla="*/ 0 w 1587"/>
              <a:gd name="T79" fmla="*/ 0 h 1587"/>
              <a:gd name="T80" fmla="*/ 0 w 1587"/>
              <a:gd name="T81" fmla="*/ 0 h 1587"/>
              <a:gd name="T82" fmla="*/ 0 w 1587"/>
              <a:gd name="T83" fmla="*/ 0 h 1587"/>
              <a:gd name="T84" fmla="*/ 0 w 1587"/>
              <a:gd name="T85" fmla="*/ 0 h 1587"/>
              <a:gd name="T86" fmla="*/ 0 w 1587"/>
              <a:gd name="T87" fmla="*/ 0 h 158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587" h="1587">
                <a:moveTo>
                  <a:pt x="0" y="0"/>
                </a:move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5" name="Freeform 1269"/>
          <p:cNvSpPr>
            <a:spLocks/>
          </p:cNvSpPr>
          <p:nvPr/>
        </p:nvSpPr>
        <p:spPr bwMode="auto">
          <a:xfrm>
            <a:off x="971552" y="530226"/>
            <a:ext cx="4233" cy="4763"/>
          </a:xfrm>
          <a:custGeom>
            <a:avLst/>
            <a:gdLst>
              <a:gd name="T0" fmla="*/ 0 w 2"/>
              <a:gd name="T1" fmla="*/ 4763 h 3"/>
              <a:gd name="T2" fmla="*/ 3175 w 2"/>
              <a:gd name="T3" fmla="*/ 0 h 3"/>
              <a:gd name="T4" fmla="*/ 3175 w 2"/>
              <a:gd name="T5" fmla="*/ 0 h 3"/>
              <a:gd name="T6" fmla="*/ 3175 w 2"/>
              <a:gd name="T7" fmla="*/ 0 h 3"/>
              <a:gd name="T8" fmla="*/ 3175 w 2"/>
              <a:gd name="T9" fmla="*/ 0 h 3"/>
              <a:gd name="T10" fmla="*/ 0 w 2"/>
              <a:gd name="T11" fmla="*/ 0 h 3"/>
              <a:gd name="T12" fmla="*/ 0 w 2"/>
              <a:gd name="T13" fmla="*/ 0 h 3"/>
              <a:gd name="T14" fmla="*/ 0 w 2"/>
              <a:gd name="T15" fmla="*/ 4763 h 3"/>
              <a:gd name="T16" fmla="*/ 0 w 2"/>
              <a:gd name="T17" fmla="*/ 4763 h 3"/>
              <a:gd name="T18" fmla="*/ 3175 w 2"/>
              <a:gd name="T19" fmla="*/ 0 h 3"/>
              <a:gd name="T20" fmla="*/ 3175 w 2"/>
              <a:gd name="T21" fmla="*/ 0 h 3"/>
              <a:gd name="T22" fmla="*/ 0 w 2"/>
              <a:gd name="T23" fmla="*/ 0 h 3"/>
              <a:gd name="T24" fmla="*/ 0 w 2"/>
              <a:gd name="T25" fmla="*/ 0 h 3"/>
              <a:gd name="T26" fmla="*/ 0 w 2"/>
              <a:gd name="T27" fmla="*/ 0 h 3"/>
              <a:gd name="T28" fmla="*/ 0 w 2"/>
              <a:gd name="T29" fmla="*/ 0 h 3"/>
              <a:gd name="T30" fmla="*/ 0 w 2"/>
              <a:gd name="T31" fmla="*/ 0 h 3"/>
              <a:gd name="T32" fmla="*/ 0 w 2"/>
              <a:gd name="T33" fmla="*/ 0 h 3"/>
              <a:gd name="T34" fmla="*/ 0 w 2"/>
              <a:gd name="T35" fmla="*/ 0 h 3"/>
              <a:gd name="T36" fmla="*/ 0 w 2"/>
              <a:gd name="T37" fmla="*/ 0 h 3"/>
              <a:gd name="T38" fmla="*/ 0 w 2"/>
              <a:gd name="T39" fmla="*/ 4763 h 3"/>
              <a:gd name="T40" fmla="*/ 0 w 2"/>
              <a:gd name="T41" fmla="*/ 4763 h 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 h="3">
                <a:moveTo>
                  <a:pt x="0" y="3"/>
                </a:moveTo>
                <a:lnTo>
                  <a:pt x="2" y="0"/>
                </a:lnTo>
                <a:lnTo>
                  <a:pt x="0" y="0"/>
                </a:lnTo>
                <a:lnTo>
                  <a:pt x="0" y="3"/>
                </a:lnTo>
                <a:lnTo>
                  <a:pt x="2" y="0"/>
                </a:lnTo>
                <a:lnTo>
                  <a:pt x="0" y="0"/>
                </a:lnTo>
                <a:lnTo>
                  <a:pt x="0" y="3"/>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6" name="Line 1270"/>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7" name="Line 1271"/>
          <p:cNvSpPr>
            <a:spLocks noChangeShapeType="1"/>
          </p:cNvSpPr>
          <p:nvPr/>
        </p:nvSpPr>
        <p:spPr bwMode="auto">
          <a:xfrm>
            <a:off x="971551" y="530225"/>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48" name="Rectangle 1272"/>
          <p:cNvSpPr>
            <a:spLocks noChangeArrowheads="1"/>
          </p:cNvSpPr>
          <p:nvPr/>
        </p:nvSpPr>
        <p:spPr bwMode="auto">
          <a:xfrm>
            <a:off x="971551" y="530225"/>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49" name="Rectangle 1273"/>
          <p:cNvSpPr>
            <a:spLocks noChangeArrowheads="1"/>
          </p:cNvSpPr>
          <p:nvPr/>
        </p:nvSpPr>
        <p:spPr bwMode="auto">
          <a:xfrm>
            <a:off x="971551" y="530225"/>
            <a:ext cx="2116"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0" name="Line 1274"/>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1" name="Line 1275"/>
          <p:cNvSpPr>
            <a:spLocks noChangeShapeType="1"/>
          </p:cNvSpPr>
          <p:nvPr/>
        </p:nvSpPr>
        <p:spPr bwMode="auto">
          <a:xfrm>
            <a:off x="971551" y="527050"/>
            <a:ext cx="2116" cy="1588"/>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2" name="Freeform 1277"/>
          <p:cNvSpPr>
            <a:spLocks/>
          </p:cNvSpPr>
          <p:nvPr/>
        </p:nvSpPr>
        <p:spPr bwMode="auto">
          <a:xfrm>
            <a:off x="971551" y="523876"/>
            <a:ext cx="2116" cy="3175"/>
          </a:xfrm>
          <a:custGeom>
            <a:avLst/>
            <a:gdLst>
              <a:gd name="T0" fmla="*/ 0 w 1587"/>
              <a:gd name="T1" fmla="*/ 3175 h 2"/>
              <a:gd name="T2" fmla="*/ 0 w 1587"/>
              <a:gd name="T3" fmla="*/ 3175 h 2"/>
              <a:gd name="T4" fmla="*/ 0 w 1587"/>
              <a:gd name="T5" fmla="*/ 0 h 2"/>
              <a:gd name="T6" fmla="*/ 0 w 1587"/>
              <a:gd name="T7" fmla="*/ 3175 h 2"/>
              <a:gd name="T8" fmla="*/ 0 w 1587"/>
              <a:gd name="T9" fmla="*/ 3175 h 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87" h="2">
                <a:moveTo>
                  <a:pt x="0" y="2"/>
                </a:moveTo>
                <a:lnTo>
                  <a:pt x="0" y="2"/>
                </a:lnTo>
                <a:lnTo>
                  <a:pt x="0" y="0"/>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3" name="Freeform 1287"/>
          <p:cNvSpPr>
            <a:spLocks/>
          </p:cNvSpPr>
          <p:nvPr/>
        </p:nvSpPr>
        <p:spPr bwMode="auto">
          <a:xfrm>
            <a:off x="958852" y="514350"/>
            <a:ext cx="4233" cy="3175"/>
          </a:xfrm>
          <a:custGeom>
            <a:avLst/>
            <a:gdLst>
              <a:gd name="T0" fmla="*/ 0 w 2"/>
              <a:gd name="T1" fmla="*/ 0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3175 h 2"/>
              <a:gd name="T18" fmla="*/ 0 w 2"/>
              <a:gd name="T19" fmla="*/ 3175 h 2"/>
              <a:gd name="T20" fmla="*/ 0 w 2"/>
              <a:gd name="T21" fmla="*/ 3175 h 2"/>
              <a:gd name="T22" fmla="*/ 0 w 2"/>
              <a:gd name="T23" fmla="*/ 3175 h 2"/>
              <a:gd name="T24" fmla="*/ 3175 w 2"/>
              <a:gd name="T25" fmla="*/ 3175 h 2"/>
              <a:gd name="T26" fmla="*/ 3175 w 2"/>
              <a:gd name="T27" fmla="*/ 3175 h 2"/>
              <a:gd name="T28" fmla="*/ 0 w 2"/>
              <a:gd name="T29" fmla="*/ 0 h 2"/>
              <a:gd name="T30" fmla="*/ 0 w 2"/>
              <a:gd name="T31" fmla="*/ 0 h 2"/>
              <a:gd name="T32" fmla="*/ 0 w 2"/>
              <a:gd name="T33" fmla="*/ 0 h 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 h="2">
                <a:moveTo>
                  <a:pt x="0" y="0"/>
                </a:moveTo>
                <a:lnTo>
                  <a:pt x="0" y="2"/>
                </a:lnTo>
                <a:lnTo>
                  <a:pt x="2" y="2"/>
                </a:lnTo>
                <a:lnTo>
                  <a:pt x="2" y="0"/>
                </a:lnTo>
                <a:lnTo>
                  <a:pt x="0" y="0"/>
                </a:lnTo>
                <a:lnTo>
                  <a:pt x="0" y="2"/>
                </a:lnTo>
                <a:lnTo>
                  <a:pt x="2"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4" name="Freeform 1290"/>
          <p:cNvSpPr>
            <a:spLocks/>
          </p:cNvSpPr>
          <p:nvPr/>
        </p:nvSpPr>
        <p:spPr bwMode="auto">
          <a:xfrm>
            <a:off x="958852" y="517526"/>
            <a:ext cx="4233" cy="3175"/>
          </a:xfrm>
          <a:custGeom>
            <a:avLst/>
            <a:gdLst>
              <a:gd name="T0" fmla="*/ 0 w 2"/>
              <a:gd name="T1" fmla="*/ 3175 h 2"/>
              <a:gd name="T2" fmla="*/ 0 w 2"/>
              <a:gd name="T3" fmla="*/ 3175 h 2"/>
              <a:gd name="T4" fmla="*/ 3175 w 2"/>
              <a:gd name="T5" fmla="*/ 3175 h 2"/>
              <a:gd name="T6" fmla="*/ 3175 w 2"/>
              <a:gd name="T7" fmla="*/ 3175 h 2"/>
              <a:gd name="T8" fmla="*/ 3175 w 2"/>
              <a:gd name="T9" fmla="*/ 3175 h 2"/>
              <a:gd name="T10" fmla="*/ 3175 w 2"/>
              <a:gd name="T11" fmla="*/ 0 h 2"/>
              <a:gd name="T12" fmla="*/ 0 w 2"/>
              <a:gd name="T13" fmla="*/ 0 h 2"/>
              <a:gd name="T14" fmla="*/ 0 w 2"/>
              <a:gd name="T15" fmla="*/ 0 h 2"/>
              <a:gd name="T16" fmla="*/ 0 w 2"/>
              <a:gd name="T17" fmla="*/ 0 h 2"/>
              <a:gd name="T18" fmla="*/ 0 w 2"/>
              <a:gd name="T19" fmla="*/ 0 h 2"/>
              <a:gd name="T20" fmla="*/ 3175 w 2"/>
              <a:gd name="T21" fmla="*/ 0 h 2"/>
              <a:gd name="T22" fmla="*/ 0 w 2"/>
              <a:gd name="T23" fmla="*/ 0 h 2"/>
              <a:gd name="T24" fmla="*/ 0 w 2"/>
              <a:gd name="T25" fmla="*/ 0 h 2"/>
              <a:gd name="T26" fmla="*/ 0 w 2"/>
              <a:gd name="T27" fmla="*/ 0 h 2"/>
              <a:gd name="T28" fmla="*/ 0 w 2"/>
              <a:gd name="T29" fmla="*/ 0 h 2"/>
              <a:gd name="T30" fmla="*/ 0 w 2"/>
              <a:gd name="T31" fmla="*/ 3175 h 2"/>
              <a:gd name="T32" fmla="*/ 0 w 2"/>
              <a:gd name="T33" fmla="*/ 3175 h 2"/>
              <a:gd name="T34" fmla="*/ 0 w 2"/>
              <a:gd name="T35" fmla="*/ 3175 h 2"/>
              <a:gd name="T36" fmla="*/ 0 w 2"/>
              <a:gd name="T37" fmla="*/ 0 h 2"/>
              <a:gd name="T38" fmla="*/ 0 w 2"/>
              <a:gd name="T39" fmla="*/ 0 h 2"/>
              <a:gd name="T40" fmla="*/ 0 w 2"/>
              <a:gd name="T41" fmla="*/ 0 h 2"/>
              <a:gd name="T42" fmla="*/ 0 w 2"/>
              <a:gd name="T43" fmla="*/ 0 h 2"/>
              <a:gd name="T44" fmla="*/ 0 w 2"/>
              <a:gd name="T45" fmla="*/ 0 h 2"/>
              <a:gd name="T46" fmla="*/ 0 w 2"/>
              <a:gd name="T47" fmla="*/ 0 h 2"/>
              <a:gd name="T48" fmla="*/ 0 w 2"/>
              <a:gd name="T49" fmla="*/ 3175 h 2"/>
              <a:gd name="T50" fmla="*/ 3175 w 2"/>
              <a:gd name="T51" fmla="*/ 3175 h 2"/>
              <a:gd name="T52" fmla="*/ 3175 w 2"/>
              <a:gd name="T53" fmla="*/ 0 h 2"/>
              <a:gd name="T54" fmla="*/ 3175 w 2"/>
              <a:gd name="T55" fmla="*/ 0 h 2"/>
              <a:gd name="T56" fmla="*/ 0 w 2"/>
              <a:gd name="T57" fmla="*/ 0 h 2"/>
              <a:gd name="T58" fmla="*/ 0 w 2"/>
              <a:gd name="T59" fmla="*/ 0 h 2"/>
              <a:gd name="T60" fmla="*/ 0 w 2"/>
              <a:gd name="T61" fmla="*/ 3175 h 2"/>
              <a:gd name="T62" fmla="*/ 0 w 2"/>
              <a:gd name="T63" fmla="*/ 3175 h 2"/>
              <a:gd name="T64" fmla="*/ 3175 w 2"/>
              <a:gd name="T65" fmla="*/ 3175 h 2"/>
              <a:gd name="T66" fmla="*/ 3175 w 2"/>
              <a:gd name="T67" fmla="*/ 3175 h 2"/>
              <a:gd name="T68" fmla="*/ 0 w 2"/>
              <a:gd name="T69" fmla="*/ 3175 h 2"/>
              <a:gd name="T70" fmla="*/ 0 w 2"/>
              <a:gd name="T71" fmla="*/ 3175 h 2"/>
              <a:gd name="T72" fmla="*/ 0 w 2"/>
              <a:gd name="T73" fmla="*/ 3175 h 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 h="2">
                <a:moveTo>
                  <a:pt x="0" y="2"/>
                </a:moveTo>
                <a:lnTo>
                  <a:pt x="0" y="2"/>
                </a:lnTo>
                <a:lnTo>
                  <a:pt x="2" y="2"/>
                </a:lnTo>
                <a:lnTo>
                  <a:pt x="2" y="0"/>
                </a:lnTo>
                <a:lnTo>
                  <a:pt x="0" y="0"/>
                </a:lnTo>
                <a:lnTo>
                  <a:pt x="2" y="0"/>
                </a:lnTo>
                <a:lnTo>
                  <a:pt x="0" y="0"/>
                </a:lnTo>
                <a:lnTo>
                  <a:pt x="0" y="2"/>
                </a:lnTo>
                <a:lnTo>
                  <a:pt x="0" y="0"/>
                </a:lnTo>
                <a:lnTo>
                  <a:pt x="0" y="2"/>
                </a:lnTo>
                <a:lnTo>
                  <a:pt x="2" y="2"/>
                </a:lnTo>
                <a:lnTo>
                  <a:pt x="2" y="0"/>
                </a:lnTo>
                <a:lnTo>
                  <a:pt x="0" y="0"/>
                </a:lnTo>
                <a:lnTo>
                  <a:pt x="0" y="2"/>
                </a:lnTo>
                <a:lnTo>
                  <a:pt x="2" y="2"/>
                </a:lnTo>
                <a:lnTo>
                  <a:pt x="0" y="2"/>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55" name="Rectangle 1335"/>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6" name="Rectangle 1336"/>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7" name="Rectangle 1337"/>
          <p:cNvSpPr>
            <a:spLocks noChangeArrowheads="1"/>
          </p:cNvSpPr>
          <p:nvPr/>
        </p:nvSpPr>
        <p:spPr bwMode="auto">
          <a:xfrm>
            <a:off x="632885" y="4953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8" name="Rectangle 1340"/>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59" name="Rectangle 1341"/>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0" name="Rectangle 1342"/>
          <p:cNvSpPr>
            <a:spLocks noChangeArrowheads="1"/>
          </p:cNvSpPr>
          <p:nvPr/>
        </p:nvSpPr>
        <p:spPr bwMode="auto">
          <a:xfrm>
            <a:off x="624418" y="508000"/>
            <a:ext cx="2116" cy="15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1" name="Rectangle 1343"/>
          <p:cNvSpPr>
            <a:spLocks noChangeArrowheads="1"/>
          </p:cNvSpPr>
          <p:nvPr/>
        </p:nvSpPr>
        <p:spPr bwMode="auto">
          <a:xfrm>
            <a:off x="624418" y="508000"/>
            <a:ext cx="2116" cy="1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62" name="Rectangle 1344"/>
          <p:cNvSpPr>
            <a:spLocks noChangeArrowheads="1"/>
          </p:cNvSpPr>
          <p:nvPr/>
        </p:nvSpPr>
        <p:spPr bwMode="auto">
          <a:xfrm>
            <a:off x="620185" y="485776"/>
            <a:ext cx="2116" cy="31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spcBef>
                <a:spcPct val="50000"/>
              </a:spcBef>
              <a:buFontTx/>
              <a:buChar char="•"/>
            </a:pPr>
            <a:endParaRPr lang="en-US" sz="1300" b="0"/>
          </a:p>
        </p:txBody>
      </p:sp>
      <p:sp>
        <p:nvSpPr>
          <p:cNvPr id="324" name="Title 323"/>
          <p:cNvSpPr>
            <a:spLocks noGrp="1"/>
          </p:cNvSpPr>
          <p:nvPr>
            <p:ph type="title"/>
          </p:nvPr>
        </p:nvSpPr>
        <p:spPr>
          <a:xfrm>
            <a:off x="457868" y="133638"/>
            <a:ext cx="11252869" cy="1031875"/>
          </a:xfrm>
        </p:spPr>
        <p:txBody>
          <a:bodyPr/>
          <a:lstStyle>
            <a:lvl1pPr>
              <a:defRPr b="0" i="0" cap="none" baseline="0">
                <a:solidFill>
                  <a:schemeClr val="bg1"/>
                </a:solidFill>
                <a:latin typeface="+mn-lt"/>
                <a:cs typeface="Andes ExtraLight"/>
              </a:defRPr>
            </a:lvl1pPr>
          </a:lstStyle>
          <a:p>
            <a:r>
              <a:rPr lang="en-US"/>
              <a:t>Click to edit Master title style</a:t>
            </a:r>
          </a:p>
        </p:txBody>
      </p:sp>
      <p:sp>
        <p:nvSpPr>
          <p:cNvPr id="331" name="Content Placeholder 330"/>
          <p:cNvSpPr>
            <a:spLocks noGrp="1"/>
          </p:cNvSpPr>
          <p:nvPr>
            <p:ph sz="quarter" idx="10"/>
          </p:nvPr>
        </p:nvSpPr>
        <p:spPr>
          <a:xfrm>
            <a:off x="457869" y="1460501"/>
            <a:ext cx="11253740" cy="4600863"/>
          </a:xfrm>
        </p:spPr>
        <p:txBody>
          <a:bodyPr>
            <a:normAutofit/>
          </a:bodyPr>
          <a:lstStyle>
            <a:lvl1pPr>
              <a:lnSpc>
                <a:spcPct val="130000"/>
              </a:lnSpc>
              <a:spcBef>
                <a:spcPts val="1200"/>
              </a:spcBef>
              <a:defRPr>
                <a:solidFill>
                  <a:srgbClr val="7F7F7F"/>
                </a:solidFill>
              </a:defRPr>
            </a:lvl1pPr>
            <a:lvl2pPr>
              <a:lnSpc>
                <a:spcPct val="130000"/>
              </a:lnSpc>
              <a:spcBef>
                <a:spcPts val="1200"/>
              </a:spcBef>
              <a:buClr>
                <a:schemeClr val="tx2">
                  <a:lumMod val="50000"/>
                  <a:lumOff val="50000"/>
                </a:schemeClr>
              </a:buClr>
              <a:defRPr>
                <a:solidFill>
                  <a:srgbClr val="7F7F7F"/>
                </a:solidFill>
              </a:defRPr>
            </a:lvl2pPr>
            <a:lvl3pPr marL="557784">
              <a:lnSpc>
                <a:spcPct val="130000"/>
              </a:lnSpc>
              <a:spcBef>
                <a:spcPts val="0"/>
              </a:spcBef>
              <a:buClr>
                <a:schemeClr val="tx2">
                  <a:lumMod val="50000"/>
                  <a:lumOff val="50000"/>
                </a:schemeClr>
              </a:buClr>
              <a:defRPr>
                <a:solidFill>
                  <a:srgbClr val="7F7F7F"/>
                </a:solidFill>
              </a:defRPr>
            </a:lvl3pPr>
            <a:lvl4pPr>
              <a:lnSpc>
                <a:spcPct val="130000"/>
              </a:lnSpc>
              <a:spcBef>
                <a:spcPts val="0"/>
              </a:spcBef>
              <a:buClr>
                <a:schemeClr val="tx2">
                  <a:lumMod val="50000"/>
                  <a:lumOff val="50000"/>
                </a:schemeClr>
              </a:buClr>
              <a:defRPr>
                <a:solidFill>
                  <a:srgbClr val="7F7F7F"/>
                </a:solidFill>
              </a:defRPr>
            </a:lvl4pPr>
            <a:lvl5pPr>
              <a:lnSpc>
                <a:spcPct val="130000"/>
              </a:lnSpc>
              <a:spcBef>
                <a:spcPts val="0"/>
              </a:spcBef>
              <a:buClr>
                <a:schemeClr val="tx2">
                  <a:lumMod val="50000"/>
                  <a:lumOff val="50000"/>
                </a:schemeClr>
              </a:buClr>
              <a:defRPr>
                <a:solidFill>
                  <a:srgbClr val="7F7F7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4" name="Slide Number Placeholder 9"/>
          <p:cNvSpPr>
            <a:spLocks noGrp="1"/>
          </p:cNvSpPr>
          <p:nvPr>
            <p:ph type="sldNum" sz="quarter" idx="12"/>
          </p:nvPr>
        </p:nvSpPr>
        <p:spPr/>
        <p:txBody>
          <a:bodyPr/>
          <a:lstStyle>
            <a:lvl1pPr>
              <a:defRPr smtClean="0"/>
            </a:lvl1pPr>
          </a:lstStyle>
          <a:p>
            <a:pPr>
              <a:defRPr/>
            </a:pPr>
            <a:fld id="{6F49B432-AE81-4A26-98EE-5C4E4F4D88F8}" type="slidenum">
              <a:rPr lang="en-US"/>
              <a:pPr>
                <a:defRPr/>
              </a:pPr>
              <a:t>‹#›</a:t>
            </a:fld>
            <a:endParaRPr lang="en-US"/>
          </a:p>
        </p:txBody>
      </p:sp>
    </p:spTree>
    <p:extLst>
      <p:ext uri="{BB962C8B-B14F-4D97-AF65-F5344CB8AC3E}">
        <p14:creationId xmlns:p14="http://schemas.microsoft.com/office/powerpoint/2010/main" val="38442421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347AF-79CD-4812-9CC1-718008253F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07C316-4DAF-4CF0-ABA8-8CF67E30526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C55C637-A147-4245-836E-BBD55065B41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A8D423-A9BC-49B2-8560-9FFEF60163DC}"/>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6" name="Footer Placeholder 5">
            <a:extLst>
              <a:ext uri="{FF2B5EF4-FFF2-40B4-BE49-F238E27FC236}">
                <a16:creationId xmlns:a16="http://schemas.microsoft.com/office/drawing/2014/main" id="{EEE796FF-B4CD-497C-B8B8-5940DEC3B2C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AF806D8-2112-447B-8685-CDE2A879EEA6}"/>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44887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5B1B-265E-4A73-BB03-BEB43CA779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22A67A-682B-468B-A633-0A01EBF6BA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1E36C90-6D57-4A5B-A2B0-02243D439FF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ADF9EB9-9FDD-4DEA-BDF0-7946EF9994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8CF2DB6-96A4-4E55-BC1B-47E83F5695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3D0181-C71E-4D8A-A98E-48CD55E86274}"/>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8" name="Footer Placeholder 7">
            <a:extLst>
              <a:ext uri="{FF2B5EF4-FFF2-40B4-BE49-F238E27FC236}">
                <a16:creationId xmlns:a16="http://schemas.microsoft.com/office/drawing/2014/main" id="{CF4DB4CE-04B0-4C96-9220-E3A37771A2C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2BAD3FF-1722-48BC-BA03-DA65AD03EE61}"/>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2362587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8FB6A-7172-44C3-9AAA-FB8E135A4D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32DD75-C33F-4FCC-A7DA-1D8C4F292E3E}"/>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4" name="Footer Placeholder 3">
            <a:extLst>
              <a:ext uri="{FF2B5EF4-FFF2-40B4-BE49-F238E27FC236}">
                <a16:creationId xmlns:a16="http://schemas.microsoft.com/office/drawing/2014/main" id="{D23AD3B3-A099-41FD-8B73-14041EE6291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1D1CCDB-26AF-4832-A8D3-45E212F3B135}"/>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4287459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1041AA-7A3A-4E16-97C2-D7E0C3CDE101}"/>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3" name="Footer Placeholder 2">
            <a:extLst>
              <a:ext uri="{FF2B5EF4-FFF2-40B4-BE49-F238E27FC236}">
                <a16:creationId xmlns:a16="http://schemas.microsoft.com/office/drawing/2014/main" id="{67F21AE4-31FA-47AD-9D0A-3DA01BADFDB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A4E06D60-3F3F-4CC2-9AAD-5A7CD1DD1DED}"/>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2060061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DBE2E-BDAD-470A-B27C-701B8DB9C3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380301F-993C-4170-979E-5442897495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5A201D-3BE6-4C65-A0DA-8F6F9F04B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37B5982-0B63-4E35-BC95-80C41A18AFA1}"/>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6" name="Footer Placeholder 5">
            <a:extLst>
              <a:ext uri="{FF2B5EF4-FFF2-40B4-BE49-F238E27FC236}">
                <a16:creationId xmlns:a16="http://schemas.microsoft.com/office/drawing/2014/main" id="{4E7862AE-FF1A-46E7-976B-50565BE1016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E5303B-7D93-499F-895E-F58034510F62}"/>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839915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504A5D-E966-42FD-A28A-FFC0960EB7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28AFB7E-76EF-4BF1-8089-ED28DF4D40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B0549FF-6C90-4102-B5E9-711889B94D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1E71251-C543-4EFC-87A2-8CB7DA3E5EEF}"/>
              </a:ext>
            </a:extLst>
          </p:cNvPr>
          <p:cNvSpPr>
            <a:spLocks noGrp="1"/>
          </p:cNvSpPr>
          <p:nvPr>
            <p:ph type="dt" sz="half" idx="10"/>
          </p:nvPr>
        </p:nvSpPr>
        <p:spPr/>
        <p:txBody>
          <a:bodyPr/>
          <a:lstStyle/>
          <a:p>
            <a:fld id="{C594BDB3-02A2-4DE1-9349-880CCB4B3CFC}" type="datetimeFigureOut">
              <a:rPr lang="en-US" smtClean="0"/>
              <a:t>5/16/2019</a:t>
            </a:fld>
            <a:endParaRPr lang="en-US" dirty="0"/>
          </a:p>
        </p:txBody>
      </p:sp>
      <p:sp>
        <p:nvSpPr>
          <p:cNvPr id="6" name="Footer Placeholder 5">
            <a:extLst>
              <a:ext uri="{FF2B5EF4-FFF2-40B4-BE49-F238E27FC236}">
                <a16:creationId xmlns:a16="http://schemas.microsoft.com/office/drawing/2014/main" id="{DBCC9660-1976-4877-9711-5B27FAC40A0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6605A6-D16A-4CE9-AE6F-1A01259E68E8}"/>
              </a:ext>
            </a:extLst>
          </p:cNvPr>
          <p:cNvSpPr>
            <a:spLocks noGrp="1"/>
          </p:cNvSpPr>
          <p:nvPr>
            <p:ph type="sldNum" sz="quarter" idx="12"/>
          </p:nvPr>
        </p:nvSpPr>
        <p:spPr/>
        <p:txBody>
          <a:bodyPr/>
          <a:lstStyle/>
          <a:p>
            <a:fld id="{78BE8842-2F45-437D-A83A-95460CBDD3C0}" type="slidenum">
              <a:rPr lang="en-US" smtClean="0"/>
              <a:t>‹#›</a:t>
            </a:fld>
            <a:endParaRPr lang="en-US" dirty="0"/>
          </a:p>
        </p:txBody>
      </p:sp>
    </p:spTree>
    <p:extLst>
      <p:ext uri="{BB962C8B-B14F-4D97-AF65-F5344CB8AC3E}">
        <p14:creationId xmlns:p14="http://schemas.microsoft.com/office/powerpoint/2010/main" val="2366743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4.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3.jp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17" Type="http://schemas.openxmlformats.org/officeDocument/2006/relationships/image" Target="../media/image4.png"/><Relationship Id="rId2" Type="http://schemas.openxmlformats.org/officeDocument/2006/relationships/slideLayout" Target="../slideLayouts/slideLayout27.xml"/><Relationship Id="rId16" Type="http://schemas.openxmlformats.org/officeDocument/2006/relationships/image" Target="../media/image3.jpg"/><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2.jpg"/><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520000-5227-4A3D-8D54-0094CA4E94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D8093EB-133A-410B-9B05-F2A1F81B0BD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94EF35-E82D-40FD-981D-8B9DBEF864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4BDB3-02A2-4DE1-9349-880CCB4B3CFC}" type="datetimeFigureOut">
              <a:rPr lang="en-US" smtClean="0"/>
              <a:t>5/16/2019</a:t>
            </a:fld>
            <a:endParaRPr lang="en-US" dirty="0"/>
          </a:p>
        </p:txBody>
      </p:sp>
      <p:sp>
        <p:nvSpPr>
          <p:cNvPr id="5" name="Footer Placeholder 4">
            <a:extLst>
              <a:ext uri="{FF2B5EF4-FFF2-40B4-BE49-F238E27FC236}">
                <a16:creationId xmlns:a16="http://schemas.microsoft.com/office/drawing/2014/main" id="{6B11295F-E41F-4316-B968-FF35BBCD9B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4375F6A-B277-4296-84BC-C4FB0DD759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BE8842-2F45-437D-A83A-95460CBDD3C0}" type="slidenum">
              <a:rPr lang="en-US" smtClean="0"/>
              <a:t>‹#›</a:t>
            </a:fld>
            <a:endParaRPr lang="en-US" dirty="0"/>
          </a:p>
        </p:txBody>
      </p:sp>
    </p:spTree>
    <p:extLst>
      <p:ext uri="{BB962C8B-B14F-4D97-AF65-F5344CB8AC3E}">
        <p14:creationId xmlns:p14="http://schemas.microsoft.com/office/powerpoint/2010/main" val="701555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6216651"/>
            <a:ext cx="12192000" cy="657225"/>
          </a:xfrm>
          <a:prstGeom prst="rect">
            <a:avLst/>
          </a:prstGeom>
        </p:spPr>
      </p:pic>
      <p:pic>
        <p:nvPicPr>
          <p:cNvPr id="12" name="Picture 11"/>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205814"/>
            <a:ext cx="12192000" cy="1185863"/>
          </a:xfrm>
          <a:prstGeom prst="rect">
            <a:avLst/>
          </a:prstGeom>
        </p:spPr>
      </p:pic>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E2B429-0A7C-2D4E-9AF4-D05B8B3A0021}" type="slidenum">
              <a:rPr lang="en-US" smtClean="0"/>
              <a:t>‹#›</a:t>
            </a:fld>
            <a:endParaRPr lang="en-US"/>
          </a:p>
        </p:txBody>
      </p:sp>
      <p:pic>
        <p:nvPicPr>
          <p:cNvPr id="9" name="Picture 8"/>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220006" y="6358911"/>
            <a:ext cx="2548404" cy="372704"/>
          </a:xfrm>
          <a:prstGeom prst="rect">
            <a:avLst/>
          </a:prstGeom>
        </p:spPr>
      </p:pic>
    </p:spTree>
    <p:extLst>
      <p:ext uri="{BB962C8B-B14F-4D97-AF65-F5344CB8AC3E}">
        <p14:creationId xmlns:p14="http://schemas.microsoft.com/office/powerpoint/2010/main" val="2157788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ransition spd="slow" advTm="50">
    <p:push dir="u"/>
  </p:transition>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6216651"/>
            <a:ext cx="12192000" cy="657225"/>
          </a:xfrm>
          <a:prstGeom prst="rect">
            <a:avLst/>
          </a:prstGeom>
        </p:spPr>
      </p:pic>
      <p:pic>
        <p:nvPicPr>
          <p:cNvPr id="12" name="Picture 11"/>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0" y="1"/>
            <a:ext cx="12192000" cy="1185863"/>
          </a:xfrm>
          <a:prstGeom prst="rect">
            <a:avLst/>
          </a:prstGeom>
        </p:spPr>
      </p:pic>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Presentation Title</a:t>
            </a: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AE2B429-0A7C-2D4E-9AF4-D05B8B3A0021}" type="slidenum">
              <a:rPr lang="en-US" smtClean="0"/>
              <a:t>‹#›</a:t>
            </a:fld>
            <a:endParaRPr lang="en-US"/>
          </a:p>
        </p:txBody>
      </p:sp>
      <p:pic>
        <p:nvPicPr>
          <p:cNvPr id="9" name="Picture 8"/>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220006" y="6358911"/>
            <a:ext cx="2548404" cy="372704"/>
          </a:xfrm>
          <a:prstGeom prst="rect">
            <a:avLst/>
          </a:prstGeom>
        </p:spPr>
      </p:pic>
    </p:spTree>
    <p:extLst>
      <p:ext uri="{BB962C8B-B14F-4D97-AF65-F5344CB8AC3E}">
        <p14:creationId xmlns:p14="http://schemas.microsoft.com/office/powerpoint/2010/main" val="338625729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auto">
          <a:xfrm>
            <a:off x="0" y="1"/>
            <a:ext cx="12192000" cy="6857999"/>
          </a:xfrm>
          <a:prstGeom prst="rect">
            <a:avLst/>
          </a:prstGeom>
          <a:solidFill>
            <a:schemeClr val="accent1">
              <a:lumMod val="50000"/>
            </a:scheme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50000"/>
              </a:spcBef>
              <a:spcAft>
                <a:spcPct val="0"/>
              </a:spcAft>
              <a:buClrTx/>
              <a:buSzTx/>
              <a:buFontTx/>
              <a:buNone/>
              <a:tabLst/>
              <a:defRPr/>
            </a:pPr>
            <a:endParaRPr kumimoji="0" lang="en-US" sz="4000" b="0" i="0" u="none" strike="noStrike" kern="1200" cap="none" spc="0" normalizeH="0" baseline="0" noProof="0" dirty="0">
              <a:ln>
                <a:noFill/>
              </a:ln>
              <a:solidFill>
                <a:prstClr val="white"/>
              </a:solidFill>
              <a:effectLst/>
              <a:uLnTx/>
              <a:uFillTx/>
              <a:latin typeface="Arial Narrow" panose="020B0606020202030204" pitchFamily="34" charset="0"/>
              <a:ea typeface="+mn-ea"/>
              <a:cs typeface="Times New Roman" pitchFamily="18" charset="0"/>
            </a:endParaRPr>
          </a:p>
        </p:txBody>
      </p:sp>
      <p:sp>
        <p:nvSpPr>
          <p:cNvPr id="4" name="TextBox 3"/>
          <p:cNvSpPr txBox="1"/>
          <p:nvPr/>
        </p:nvSpPr>
        <p:spPr>
          <a:xfrm>
            <a:off x="6096000" y="1790090"/>
            <a:ext cx="4716544" cy="32778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2400"/>
              </a:spcBef>
              <a:spcAft>
                <a:spcPts val="600"/>
              </a:spcAft>
              <a:buClrTx/>
              <a:buSzTx/>
              <a:buFontTx/>
              <a:buNone/>
              <a:tabLst/>
              <a:defRPr/>
            </a:pPr>
            <a:r>
              <a:rPr kumimoji="0" lang="es-419" sz="13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53%</a:t>
            </a:r>
          </a:p>
          <a:p>
            <a:pPr marL="0" marR="0" lvl="0" indent="0" algn="ctr" defTabSz="914400" rtl="0" eaLnBrk="1" fontAlgn="auto" latinLnBrk="0" hangingPunct="1">
              <a:lnSpc>
                <a:spcPct val="100000"/>
              </a:lnSpc>
              <a:spcBef>
                <a:spcPts val="2400"/>
              </a:spcBef>
              <a:spcAft>
                <a:spcPts val="600"/>
              </a:spcAft>
              <a:buClrTx/>
              <a:buSzTx/>
              <a:buFontTx/>
              <a:buNone/>
              <a:tabLst/>
              <a:defRPr/>
            </a:pPr>
            <a:r>
              <a:rPr kumimoji="0" lang="es-419" sz="4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Matemáticas</a:t>
            </a:r>
            <a:endParaRPr kumimoji="0" lang="es-419" sz="4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B8668977-9F07-452E-AA8A-26E9A26AF8B0}"/>
              </a:ext>
            </a:extLst>
          </p:cNvPr>
          <p:cNvSpPr txBox="1"/>
          <p:nvPr/>
        </p:nvSpPr>
        <p:spPr>
          <a:xfrm>
            <a:off x="922256" y="1790090"/>
            <a:ext cx="4485182" cy="32778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2400"/>
              </a:spcBef>
              <a:spcAft>
                <a:spcPts val="600"/>
              </a:spcAft>
              <a:buClrTx/>
              <a:buSzTx/>
              <a:buFontTx/>
              <a:buNone/>
              <a:tabLst/>
              <a:defRPr/>
            </a:pPr>
            <a:r>
              <a:rPr kumimoji="0" lang="es-419" sz="13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44%</a:t>
            </a:r>
          </a:p>
          <a:p>
            <a:pPr marL="0" marR="0" lvl="0" indent="0" algn="ctr" defTabSz="914400" rtl="0" eaLnBrk="1" fontAlgn="auto" latinLnBrk="0" hangingPunct="1">
              <a:lnSpc>
                <a:spcPct val="100000"/>
              </a:lnSpc>
              <a:spcBef>
                <a:spcPts val="2400"/>
              </a:spcBef>
              <a:spcAft>
                <a:spcPts val="600"/>
              </a:spcAft>
              <a:buClrTx/>
              <a:buSzTx/>
              <a:buFontTx/>
              <a:buNone/>
              <a:tabLst/>
              <a:defRPr/>
            </a:pPr>
            <a:r>
              <a:rPr kumimoji="0" lang="es-419" sz="44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Lectura</a:t>
            </a:r>
            <a:endParaRPr kumimoji="0" lang="es-419" sz="4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06127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2A804-0DD9-499B-82A7-589EF644B499}"/>
              </a:ext>
            </a:extLst>
          </p:cNvPr>
          <p:cNvSpPr>
            <a:spLocks noGrp="1"/>
          </p:cNvSpPr>
          <p:nvPr>
            <p:ph type="title"/>
          </p:nvPr>
        </p:nvSpPr>
        <p:spPr>
          <a:xfrm>
            <a:off x="1980041" y="153471"/>
            <a:ext cx="8428264" cy="837129"/>
          </a:xfrm>
        </p:spPr>
        <p:txBody>
          <a:bodyPr>
            <a:normAutofit/>
          </a:bodyPr>
          <a:lstStyle/>
          <a:p>
            <a:pPr algn="ctr"/>
            <a:r>
              <a:rPr lang="en-US" sz="2600" b="1" dirty="0">
                <a:latin typeface="Arial" panose="020B0604020202020204" pitchFamily="34" charset="0"/>
                <a:cs typeface="Arial" panose="020B0604020202020204" pitchFamily="34" charset="0"/>
              </a:rPr>
              <a:t>¿</a:t>
            </a:r>
            <a:r>
              <a:rPr lang="en-US" sz="2600" b="1" dirty="0" err="1">
                <a:latin typeface="Arial" panose="020B0604020202020204" pitchFamily="34" charset="0"/>
                <a:cs typeface="Arial" panose="020B0604020202020204" pitchFamily="34" charset="0"/>
              </a:rPr>
              <a:t>Qué</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es</a:t>
            </a:r>
            <a:r>
              <a:rPr lang="en-US" sz="2600" b="1" dirty="0">
                <a:latin typeface="Arial" panose="020B0604020202020204" pitchFamily="34" charset="0"/>
                <a:cs typeface="Arial" panose="020B0604020202020204" pitchFamily="34" charset="0"/>
              </a:rPr>
              <a:t> la </a:t>
            </a:r>
            <a:r>
              <a:rPr lang="en-US" sz="2600" b="1" dirty="0" err="1">
                <a:latin typeface="Arial" panose="020B0604020202020204" pitchFamily="34" charset="0"/>
                <a:cs typeface="Arial" panose="020B0604020202020204" pitchFamily="34" charset="0"/>
              </a:rPr>
              <a:t>baja</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calidad</a:t>
            </a:r>
            <a:r>
              <a:rPr lang="en-US" sz="2600" b="1" dirty="0">
                <a:latin typeface="Arial" panose="020B0604020202020204" pitchFamily="34" charset="0"/>
                <a:cs typeface="Arial" panose="020B0604020202020204" pitchFamily="34" charset="0"/>
              </a:rPr>
              <a:t> </a:t>
            </a:r>
            <a:r>
              <a:rPr lang="en-US" sz="2600" b="1" dirty="0" err="1">
                <a:latin typeface="Arial" panose="020B0604020202020204" pitchFamily="34" charset="0"/>
                <a:cs typeface="Arial" panose="020B0604020202020204" pitchFamily="34" charset="0"/>
              </a:rPr>
              <a:t>educativa</a:t>
            </a:r>
            <a:r>
              <a:rPr lang="en-US" sz="2600" b="1" dirty="0">
                <a:latin typeface="Arial" panose="020B0604020202020204" pitchFamily="34" charset="0"/>
                <a:cs typeface="Arial" panose="020B0604020202020204" pitchFamily="34" charset="0"/>
              </a:rPr>
              <a:t>?</a:t>
            </a:r>
          </a:p>
        </p:txBody>
      </p:sp>
      <p:sp>
        <p:nvSpPr>
          <p:cNvPr id="4" name="Content Placeholder 2">
            <a:extLst>
              <a:ext uri="{FF2B5EF4-FFF2-40B4-BE49-F238E27FC236}">
                <a16:creationId xmlns:a16="http://schemas.microsoft.com/office/drawing/2014/main" id="{85B3E9F1-8190-478A-840C-491D45770224}"/>
              </a:ext>
            </a:extLst>
          </p:cNvPr>
          <p:cNvSpPr txBox="1">
            <a:spLocks/>
          </p:cNvSpPr>
          <p:nvPr/>
        </p:nvSpPr>
        <p:spPr>
          <a:xfrm>
            <a:off x="2155573" y="1173406"/>
            <a:ext cx="4038600" cy="51816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Así</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como</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lee</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la mayoría </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 niños</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 3er grado</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países </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desarrollo, </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r>
              <a:rPr kumimoji="0" lang="es-E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(en el mejor de los casos) </a:t>
            </a:r>
          </a:p>
          <a:p>
            <a:pPr marL="228600" marR="0" lvl="0" indent="-228600" algn="ctr" defTabSz="914400" rtl="0" eaLnBrk="1" fontAlgn="auto" latinLnBrk="0" hangingPunct="1">
              <a:lnSpc>
                <a:spcPct val="100000"/>
              </a:lnSpc>
              <a:spcBef>
                <a:spcPts val="600"/>
              </a:spcBef>
              <a:spcAft>
                <a:spcPts val="0"/>
              </a:spcAft>
              <a:buClr>
                <a:prstClr val="white"/>
              </a:buClr>
              <a:buSzPct val="55000"/>
              <a:buFont typeface="Arial" panose="020B0604020202020204" pitchFamily="34" charset="0"/>
              <a:buChar char="•"/>
              <a:tabLst/>
              <a:defRPr/>
            </a:pPr>
            <a:endPar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Content Placeholder 2">
            <a:extLst>
              <a:ext uri="{FF2B5EF4-FFF2-40B4-BE49-F238E27FC236}">
                <a16:creationId xmlns:a16="http://schemas.microsoft.com/office/drawing/2014/main" id="{891C9C34-48A6-4BB5-8304-8CCDEB621732}"/>
              </a:ext>
            </a:extLst>
          </p:cNvPr>
          <p:cNvSpPr txBox="1">
            <a:spLocks/>
          </p:cNvSpPr>
          <p:nvPr/>
        </p:nvSpPr>
        <p:spPr bwMode="auto">
          <a:xfrm>
            <a:off x="5562600" y="1148834"/>
            <a:ext cx="4800600" cy="518160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marL="342900" indent="-342900" algn="l" defTabSz="457200"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F26F31"/>
                </a:solidFill>
                <a:latin typeface="+mn-lt"/>
                <a:ea typeface="+mn-ea"/>
              </a:defRPr>
            </a:lvl2pPr>
            <a:lvl3pPr marL="1143000" indent="-228600" algn="l" defTabSz="457200" rtl="0" eaLnBrk="0" fontAlgn="base" hangingPunct="0">
              <a:spcBef>
                <a:spcPts val="550"/>
              </a:spcBef>
              <a:spcAft>
                <a:spcPct val="0"/>
              </a:spcAft>
              <a:buClr>
                <a:srgbClr val="000000"/>
              </a:buClr>
              <a:buSzPct val="100000"/>
              <a:buFont typeface="Times New Roman" pitchFamily="16" charset="0"/>
              <a:defRPr sz="2200">
                <a:solidFill>
                  <a:srgbClr val="F26F31"/>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6" charset="0"/>
              <a:defRPr>
                <a:solidFill>
                  <a:srgbClr val="F26F31"/>
                </a:solidFill>
                <a:latin typeface="+mn-lt"/>
                <a:ea typeface="+mn-ea"/>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a:lstStyle>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Así</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es</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como</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lee</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 mayoría</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 niños</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 3er grado</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en países</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ricos</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r>
              <a:rPr kumimoji="0" lang="es-E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p>
          <a:p>
            <a:pPr marL="342900" marR="0" lvl="0" indent="-342900" algn="ctr" defTabSz="457200" rtl="0" eaLnBrk="0" fontAlgn="base" latinLnBrk="0" hangingPunct="0">
              <a:lnSpc>
                <a:spcPct val="100000"/>
              </a:lnSpc>
              <a:spcBef>
                <a:spcPts val="600"/>
              </a:spcBef>
              <a:spcAft>
                <a:spcPct val="0"/>
              </a:spcAft>
              <a:buClr>
                <a:prstClr val="white"/>
              </a:buClr>
              <a:buSzPct val="55000"/>
              <a:buFont typeface="Arial"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6" name="TextBox 5">
            <a:extLst>
              <a:ext uri="{FF2B5EF4-FFF2-40B4-BE49-F238E27FC236}">
                <a16:creationId xmlns:a16="http://schemas.microsoft.com/office/drawing/2014/main" id="{F73174CE-3F1D-43AA-B98E-3F7639799F90}"/>
              </a:ext>
            </a:extLst>
          </p:cNvPr>
          <p:cNvSpPr txBox="1"/>
          <p:nvPr/>
        </p:nvSpPr>
        <p:spPr>
          <a:xfrm>
            <a:off x="1502720" y="6488668"/>
            <a:ext cx="10080645"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419"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Agradecemos a Luis </a:t>
            </a:r>
            <a:r>
              <a:rPr kumimoji="0" lang="es-419" sz="1800" b="0" i="0" u="none" strike="noStrike" kern="1200" cap="none" spc="0" normalizeH="0" baseline="0" noProof="0" dirty="0" err="1">
                <a:ln>
                  <a:noFill/>
                </a:ln>
                <a:solidFill>
                  <a:prstClr val="black"/>
                </a:solidFill>
                <a:effectLst/>
                <a:uLnTx/>
                <a:uFillTx/>
                <a:latin typeface="Arial" panose="020B0604020202020204" pitchFamily="34" charset="0"/>
                <a:ea typeface="+mn-ea"/>
                <a:cs typeface="Arial" panose="020B0604020202020204" pitchFamily="34" charset="0"/>
              </a:rPr>
              <a:t>Crouch</a:t>
            </a:r>
            <a:r>
              <a:rPr kumimoji="0" lang="es-419"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de RTI International por permitirnos usar la idea de esta diapositiva</a:t>
            </a:r>
          </a:p>
        </p:txBody>
      </p:sp>
    </p:spTree>
    <p:extLst>
      <p:ext uri="{BB962C8B-B14F-4D97-AF65-F5344CB8AC3E}">
        <p14:creationId xmlns:p14="http://schemas.microsoft.com/office/powerpoint/2010/main" val="165115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nodeType="afterEffect">
                                  <p:stCondLst>
                                    <p:cond delay="1000"/>
                                  </p:stCondLst>
                                  <p:childTnLst>
                                    <p:set>
                                      <p:cBhvr>
                                        <p:cTn id="11" dur="1" fill="hold">
                                          <p:stCondLst>
                                            <p:cond delay="0"/>
                                          </p:stCondLst>
                                        </p:cTn>
                                        <p:tgtEl>
                                          <p:spTgt spid="5">
                                            <p:txEl>
                                              <p:pRg st="1" end="1"/>
                                            </p:txEl>
                                          </p:spTgt>
                                        </p:tgtEl>
                                        <p:attrNameLst>
                                          <p:attrName>style.visibility</p:attrName>
                                        </p:attrNameLst>
                                      </p:cBhvr>
                                      <p:to>
                                        <p:strVal val="visible"/>
                                      </p:to>
                                    </p:set>
                                  </p:childTnLst>
                                </p:cTn>
                              </p:par>
                            </p:childTnLst>
                          </p:cTn>
                        </p:par>
                        <p:par>
                          <p:cTn id="12" fill="hold">
                            <p:stCondLst>
                              <p:cond delay="1000"/>
                            </p:stCondLst>
                            <p:childTnLst>
                              <p:par>
                                <p:cTn id="13" presetID="1" presetClass="entr" presetSubtype="0" fill="hold" nodeType="afterEffect">
                                  <p:stCondLst>
                                    <p:cond delay="100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par>
                          <p:cTn id="15" fill="hold">
                            <p:stCondLst>
                              <p:cond delay="2000"/>
                            </p:stCondLst>
                            <p:childTnLst>
                              <p:par>
                                <p:cTn id="16" presetID="1" presetClass="entr" presetSubtype="0" fill="hold" nodeType="afterEffect">
                                  <p:stCondLst>
                                    <p:cond delay="1000"/>
                                  </p:stCondLst>
                                  <p:childTnLst>
                                    <p:set>
                                      <p:cBhvr>
                                        <p:cTn id="17" dur="1" fill="hold">
                                          <p:stCondLst>
                                            <p:cond delay="0"/>
                                          </p:stCondLst>
                                        </p:cTn>
                                        <p:tgtEl>
                                          <p:spTgt spid="5">
                                            <p:txEl>
                                              <p:pRg st="3" end="3"/>
                                            </p:txEl>
                                          </p:spTgt>
                                        </p:tgtEl>
                                        <p:attrNameLst>
                                          <p:attrName>style.visibility</p:attrName>
                                        </p:attrNameLst>
                                      </p:cBhvr>
                                      <p:to>
                                        <p:strVal val="visible"/>
                                      </p:to>
                                    </p:set>
                                  </p:childTnLst>
                                </p:cTn>
                              </p:par>
                              <p:par>
                                <p:cTn id="18" presetID="1" presetClass="entr" presetSubtype="0" fill="hold" nodeType="withEffect">
                                  <p:stCondLst>
                                    <p:cond delay="3000"/>
                                  </p:stCondLst>
                                  <p:childTnLst>
                                    <p:set>
                                      <p:cBhvr>
                                        <p:cTn id="19" dur="1" fill="hold">
                                          <p:stCondLst>
                                            <p:cond delay="0"/>
                                          </p:stCondLst>
                                        </p:cTn>
                                        <p:tgtEl>
                                          <p:spTgt spid="4">
                                            <p:txEl>
                                              <p:pRg st="1" end="1"/>
                                            </p:txEl>
                                          </p:spTgt>
                                        </p:tgtEl>
                                        <p:attrNameLst>
                                          <p:attrName>style.visibility</p:attrName>
                                        </p:attrNameLst>
                                      </p:cBhvr>
                                      <p:to>
                                        <p:strVal val="visible"/>
                                      </p:to>
                                    </p:set>
                                  </p:childTnLst>
                                </p:cTn>
                              </p:par>
                            </p:childTnLst>
                          </p:cTn>
                        </p:par>
                        <p:par>
                          <p:cTn id="20" fill="hold">
                            <p:stCondLst>
                              <p:cond delay="5000"/>
                            </p:stCondLst>
                            <p:childTnLst>
                              <p:par>
                                <p:cTn id="21" presetID="1" presetClass="entr" presetSubtype="0" fill="hold" nodeType="afterEffect">
                                  <p:stCondLst>
                                    <p:cond delay="100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par>
                          <p:cTn id="23" fill="hold">
                            <p:stCondLst>
                              <p:cond delay="6000"/>
                            </p:stCondLst>
                            <p:childTnLst>
                              <p:par>
                                <p:cTn id="24" presetID="1" presetClass="entr" presetSubtype="0" fill="hold" nodeType="afterEffect">
                                  <p:stCondLst>
                                    <p:cond delay="3000"/>
                                  </p:stCondLst>
                                  <p:childTnLst>
                                    <p:set>
                                      <p:cBhvr>
                                        <p:cTn id="25" dur="1" fill="hold">
                                          <p:stCondLst>
                                            <p:cond delay="0"/>
                                          </p:stCondLst>
                                        </p:cTn>
                                        <p:tgtEl>
                                          <p:spTgt spid="5">
                                            <p:txEl>
                                              <p:pRg st="5" end="5"/>
                                            </p:txEl>
                                          </p:spTgt>
                                        </p:tgtEl>
                                        <p:attrNameLst>
                                          <p:attrName>style.visibility</p:attrName>
                                        </p:attrNameLst>
                                      </p:cBhvr>
                                      <p:to>
                                        <p:strVal val="visible"/>
                                      </p:to>
                                    </p:set>
                                  </p:childTnLst>
                                </p:cTn>
                              </p:par>
                              <p:par>
                                <p:cTn id="26" presetID="1" presetClass="entr" presetSubtype="0" fill="hold" nodeType="withEffect">
                                  <p:stCondLst>
                                    <p:cond delay="3000"/>
                                  </p:stCondLst>
                                  <p:childTnLst>
                                    <p:set>
                                      <p:cBhvr>
                                        <p:cTn id="27" dur="1" fill="hold">
                                          <p:stCondLst>
                                            <p:cond delay="0"/>
                                          </p:stCondLst>
                                        </p:cTn>
                                        <p:tgtEl>
                                          <p:spTgt spid="4">
                                            <p:txEl>
                                              <p:pRg st="2" end="2"/>
                                            </p:txEl>
                                          </p:spTgt>
                                        </p:tgtEl>
                                        <p:attrNameLst>
                                          <p:attrName>style.visibility</p:attrName>
                                        </p:attrNameLst>
                                      </p:cBhvr>
                                      <p:to>
                                        <p:strVal val="visible"/>
                                      </p:to>
                                    </p:set>
                                  </p:childTnLst>
                                </p:cTn>
                              </p:par>
                            </p:childTnLst>
                          </p:cTn>
                        </p:par>
                        <p:par>
                          <p:cTn id="28" fill="hold">
                            <p:stCondLst>
                              <p:cond delay="9000"/>
                            </p:stCondLst>
                            <p:childTnLst>
                              <p:par>
                                <p:cTn id="29" presetID="1" presetClass="entr" presetSubtype="0" fill="hold" nodeType="afterEffect">
                                  <p:stCondLst>
                                    <p:cond delay="100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par>
                          <p:cTn id="31" fill="hold">
                            <p:stCondLst>
                              <p:cond delay="10000"/>
                            </p:stCondLst>
                            <p:childTnLst>
                              <p:par>
                                <p:cTn id="32" presetID="1" presetClass="entr" presetSubtype="0" fill="hold" nodeType="afterEffect">
                                  <p:stCondLst>
                                    <p:cond delay="1000"/>
                                  </p:stCondLst>
                                  <p:childTnLst>
                                    <p:set>
                                      <p:cBhvr>
                                        <p:cTn id="33" dur="1" fill="hold">
                                          <p:stCondLst>
                                            <p:cond delay="0"/>
                                          </p:stCondLst>
                                        </p:cTn>
                                        <p:tgtEl>
                                          <p:spTgt spid="5">
                                            <p:txEl>
                                              <p:pRg st="7" end="7"/>
                                            </p:txEl>
                                          </p:spTgt>
                                        </p:tgtEl>
                                        <p:attrNameLst>
                                          <p:attrName>style.visibility</p:attrName>
                                        </p:attrNameLst>
                                      </p:cBhvr>
                                      <p:to>
                                        <p:strVal val="visible"/>
                                      </p:to>
                                    </p:set>
                                  </p:childTnLst>
                                </p:cTn>
                              </p:par>
                              <p:par>
                                <p:cTn id="34" presetID="1" presetClass="entr" presetSubtype="0" fill="hold" nodeType="withEffect">
                                  <p:stCondLst>
                                    <p:cond delay="3000"/>
                                  </p:stCondLst>
                                  <p:childTnLst>
                                    <p:set>
                                      <p:cBhvr>
                                        <p:cTn id="35" dur="1" fill="hold">
                                          <p:stCondLst>
                                            <p:cond delay="0"/>
                                          </p:stCondLst>
                                        </p:cTn>
                                        <p:tgtEl>
                                          <p:spTgt spid="4">
                                            <p:txEl>
                                              <p:pRg st="3" end="3"/>
                                            </p:txEl>
                                          </p:spTgt>
                                        </p:tgtEl>
                                        <p:attrNameLst>
                                          <p:attrName>style.visibility</p:attrName>
                                        </p:attrNameLst>
                                      </p:cBhvr>
                                      <p:to>
                                        <p:strVal val="visible"/>
                                      </p:to>
                                    </p:set>
                                  </p:childTnLst>
                                </p:cTn>
                              </p:par>
                            </p:childTnLst>
                          </p:cTn>
                        </p:par>
                        <p:par>
                          <p:cTn id="36" fill="hold">
                            <p:stCondLst>
                              <p:cond delay="13000"/>
                            </p:stCondLst>
                            <p:childTnLst>
                              <p:par>
                                <p:cTn id="37" presetID="1" presetClass="entr" presetSubtype="0" fill="hold" nodeType="afterEffect">
                                  <p:stCondLst>
                                    <p:cond delay="150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par>
                          <p:cTn id="39" fill="hold">
                            <p:stCondLst>
                              <p:cond delay="14500"/>
                            </p:stCondLst>
                            <p:childTnLst>
                              <p:par>
                                <p:cTn id="40" presetID="1" presetClass="entr" presetSubtype="0" fill="hold" nodeType="afterEffect">
                                  <p:stCondLst>
                                    <p:cond delay="5000"/>
                                  </p:stCondLst>
                                  <p:childTnLst>
                                    <p:set>
                                      <p:cBhvr>
                                        <p:cTn id="41" dur="1" fill="hold">
                                          <p:stCondLst>
                                            <p:cond delay="0"/>
                                          </p:stCondLst>
                                        </p:cTn>
                                        <p:tgtEl>
                                          <p:spTgt spid="4">
                                            <p:txEl>
                                              <p:pRg st="4" end="4"/>
                                            </p:txEl>
                                          </p:spTgt>
                                        </p:tgtEl>
                                        <p:attrNameLst>
                                          <p:attrName>style.visibility</p:attrName>
                                        </p:attrNameLst>
                                      </p:cBhvr>
                                      <p:to>
                                        <p:strVal val="visible"/>
                                      </p:to>
                                    </p:set>
                                  </p:childTnLst>
                                </p:cTn>
                              </p:par>
                            </p:childTnLst>
                          </p:cTn>
                        </p:par>
                        <p:par>
                          <p:cTn id="42" fill="hold">
                            <p:stCondLst>
                              <p:cond delay="19500"/>
                            </p:stCondLst>
                            <p:childTnLst>
                              <p:par>
                                <p:cTn id="43" presetID="1" presetClass="entr" presetSubtype="0" fill="hold" nodeType="afterEffect">
                                  <p:stCondLst>
                                    <p:cond delay="6000"/>
                                  </p:stCondLst>
                                  <p:childTnLst>
                                    <p:set>
                                      <p:cBhvr>
                                        <p:cTn id="44" dur="1" fill="hold">
                                          <p:stCondLst>
                                            <p:cond delay="0"/>
                                          </p:stCondLst>
                                        </p:cTn>
                                        <p:tgtEl>
                                          <p:spTgt spid="4">
                                            <p:txEl>
                                              <p:pRg st="5" end="5"/>
                                            </p:txEl>
                                          </p:spTgt>
                                        </p:tgtEl>
                                        <p:attrNameLst>
                                          <p:attrName>style.visibility</p:attrName>
                                        </p:attrNameLst>
                                      </p:cBhvr>
                                      <p:to>
                                        <p:strVal val="visible"/>
                                      </p:to>
                                    </p:set>
                                  </p:childTnLst>
                                </p:cTn>
                              </p:par>
                            </p:childTnLst>
                          </p:cTn>
                        </p:par>
                        <p:par>
                          <p:cTn id="45" fill="hold">
                            <p:stCondLst>
                              <p:cond delay="25500"/>
                            </p:stCondLst>
                            <p:childTnLst>
                              <p:par>
                                <p:cTn id="46" presetID="1" presetClass="entr" presetSubtype="0" fill="hold" nodeType="afterEffect">
                                  <p:stCondLst>
                                    <p:cond delay="3000"/>
                                  </p:stCondLst>
                                  <p:childTnLst>
                                    <p:set>
                                      <p:cBhvr>
                                        <p:cTn id="47" dur="1" fill="hold">
                                          <p:stCondLst>
                                            <p:cond delay="0"/>
                                          </p:stCondLst>
                                        </p:cTn>
                                        <p:tgtEl>
                                          <p:spTgt spid="4">
                                            <p:txEl>
                                              <p:pRg st="6" end="6"/>
                                            </p:txEl>
                                          </p:spTgt>
                                        </p:tgtEl>
                                        <p:attrNameLst>
                                          <p:attrName>style.visibility</p:attrName>
                                        </p:attrNameLst>
                                      </p:cBhvr>
                                      <p:to>
                                        <p:strVal val="visible"/>
                                      </p:to>
                                    </p:set>
                                  </p:childTnLst>
                                </p:cTn>
                              </p:par>
                            </p:childTnLst>
                          </p:cTn>
                        </p:par>
                        <p:par>
                          <p:cTn id="48" fill="hold">
                            <p:stCondLst>
                              <p:cond delay="28500"/>
                            </p:stCondLst>
                            <p:childTnLst>
                              <p:par>
                                <p:cTn id="49" presetID="1" presetClass="entr" presetSubtype="0" fill="hold" nodeType="afterEffect">
                                  <p:stCondLst>
                                    <p:cond delay="7000"/>
                                  </p:stCondLst>
                                  <p:childTnLst>
                                    <p:set>
                                      <p:cBhvr>
                                        <p:cTn id="50" dur="1" fill="hold">
                                          <p:stCondLst>
                                            <p:cond delay="0"/>
                                          </p:stCondLst>
                                        </p:cTn>
                                        <p:tgtEl>
                                          <p:spTgt spid="4">
                                            <p:txEl>
                                              <p:pRg st="7" end="7"/>
                                            </p:txEl>
                                          </p:spTgt>
                                        </p:tgtEl>
                                        <p:attrNameLst>
                                          <p:attrName>style.visibility</p:attrName>
                                        </p:attrNameLst>
                                      </p:cBhvr>
                                      <p:to>
                                        <p:strVal val="visible"/>
                                      </p:to>
                                    </p:set>
                                  </p:childTnLst>
                                </p:cTn>
                              </p:par>
                            </p:childTnLst>
                          </p:cTn>
                        </p:par>
                        <p:par>
                          <p:cTn id="51" fill="hold">
                            <p:stCondLst>
                              <p:cond delay="35500"/>
                            </p:stCondLst>
                            <p:childTnLst>
                              <p:par>
                                <p:cTn id="52" presetID="1" presetClass="entr" presetSubtype="0" fill="hold" nodeType="afterEffect">
                                  <p:stCondLst>
                                    <p:cond delay="7000"/>
                                  </p:stCondLst>
                                  <p:childTnLst>
                                    <p:set>
                                      <p:cBhvr>
                                        <p:cTn id="53" dur="1" fill="hold">
                                          <p:stCondLst>
                                            <p:cond delay="0"/>
                                          </p:stCondLst>
                                        </p:cTn>
                                        <p:tgtEl>
                                          <p:spTgt spid="4">
                                            <p:txEl>
                                              <p:pRg st="8" end="8"/>
                                            </p:txEl>
                                          </p:spTgt>
                                        </p:tgtEl>
                                        <p:attrNameLst>
                                          <p:attrName>style.visibility</p:attrName>
                                        </p:attrNameLst>
                                      </p:cBhvr>
                                      <p:to>
                                        <p:strVal val="visible"/>
                                      </p:to>
                                    </p:set>
                                  </p:childTnLst>
                                </p:cTn>
                              </p:par>
                            </p:childTnLst>
                          </p:cTn>
                        </p:par>
                        <p:par>
                          <p:cTn id="54" fill="hold">
                            <p:stCondLst>
                              <p:cond delay="42500"/>
                            </p:stCondLst>
                            <p:childTnLst>
                              <p:par>
                                <p:cTn id="55" presetID="1" presetClass="entr" presetSubtype="0" fill="hold" nodeType="afterEffect">
                                  <p:stCondLst>
                                    <p:cond delay="7000"/>
                                  </p:stCondLst>
                                  <p:childTnLst>
                                    <p:set>
                                      <p:cBhvr>
                                        <p:cTn id="56" dur="1" fill="hold">
                                          <p:stCondLst>
                                            <p:cond delay="0"/>
                                          </p:stCondLst>
                                        </p:cTn>
                                        <p:tgtEl>
                                          <p:spTgt spid="4">
                                            <p:txEl>
                                              <p:pRg st="9" end="9"/>
                                            </p:txEl>
                                          </p:spTgt>
                                        </p:tgtEl>
                                        <p:attrNameLst>
                                          <p:attrName>style.visibility</p:attrName>
                                        </p:attrNameLst>
                                      </p:cBhvr>
                                      <p:to>
                                        <p:strVal val="visible"/>
                                      </p:to>
                                    </p:set>
                                  </p:childTnLst>
                                </p:cTn>
                              </p:par>
                            </p:childTnLst>
                          </p:cTn>
                        </p:par>
                        <p:par>
                          <p:cTn id="57" fill="hold">
                            <p:stCondLst>
                              <p:cond delay="49500"/>
                            </p:stCondLst>
                            <p:childTnLst>
                              <p:par>
                                <p:cTn id="58" presetID="1" presetClass="entr" presetSubtype="0" fill="hold" grpId="0" nodeType="afterEffect">
                                  <p:stCondLst>
                                    <p:cond delay="1500"/>
                                  </p:stCondLst>
                                  <p:childTnLst>
                                    <p:set>
                                      <p:cBhvr>
                                        <p:cTn id="59" dur="1" fill="hold">
                                          <p:stCondLst>
                                            <p:cond delay="0"/>
                                          </p:stCondLst>
                                        </p:cTn>
                                        <p:tgtEl>
                                          <p:spTgt spid="6"/>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1" nodeType="clickEffect">
                                  <p:stCondLst>
                                    <p:cond delay="0"/>
                                  </p:stCondLst>
                                  <p:childTnLst>
                                    <p:set>
                                      <p:cBhvr>
                                        <p:cTn id="6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9DE2E-EB5B-41C4-B780-36076A73D8E1}"/>
              </a:ext>
            </a:extLst>
          </p:cNvPr>
          <p:cNvSpPr>
            <a:spLocks noGrp="1"/>
          </p:cNvSpPr>
          <p:nvPr>
            <p:ph type="title"/>
          </p:nvPr>
        </p:nvSpPr>
        <p:spPr/>
        <p:txBody>
          <a:bodyPr/>
          <a:lstStyle/>
          <a:p>
            <a:r>
              <a:rPr lang="en-US" dirty="0" err="1"/>
              <a:t>Dramáticas</a:t>
            </a:r>
            <a:r>
              <a:rPr lang="en-US" dirty="0"/>
              <a:t> </a:t>
            </a:r>
            <a:r>
              <a:rPr lang="en-US" dirty="0" err="1"/>
              <a:t>diferencias</a:t>
            </a:r>
            <a:r>
              <a:rPr lang="en-US" dirty="0"/>
              <a:t> </a:t>
            </a:r>
            <a:r>
              <a:rPr lang="en-US" dirty="0" err="1"/>
              <a:t>en</a:t>
            </a:r>
            <a:r>
              <a:rPr lang="en-US" dirty="0"/>
              <a:t> </a:t>
            </a:r>
            <a:r>
              <a:rPr lang="en-US" dirty="0" err="1"/>
              <a:t>aprendizajes</a:t>
            </a:r>
            <a:endParaRPr lang="en-US" dirty="0"/>
          </a:p>
        </p:txBody>
      </p:sp>
      <p:sp>
        <p:nvSpPr>
          <p:cNvPr id="4" name="Slide Number Placeholder 3">
            <a:extLst>
              <a:ext uri="{FF2B5EF4-FFF2-40B4-BE49-F238E27FC236}">
                <a16:creationId xmlns:a16="http://schemas.microsoft.com/office/drawing/2014/main" id="{B42B89F8-ADE7-4374-9F93-8D9170ABB382}"/>
              </a:ext>
            </a:extLst>
          </p:cNvPr>
          <p:cNvSpPr>
            <a:spLocks noGrp="1"/>
          </p:cNvSpPr>
          <p:nvPr>
            <p:ph type="sldNum" sz="quarter" idx="16"/>
          </p:nvPr>
        </p:nvSpPr>
        <p:spPr/>
        <p:txBody>
          <a:bodyPr/>
          <a:lstStyle/>
          <a:p>
            <a:pPr fontAlgn="base">
              <a:spcBef>
                <a:spcPct val="0"/>
              </a:spcBef>
              <a:spcAft>
                <a:spcPct val="0"/>
              </a:spcAft>
              <a:defRPr/>
            </a:pPr>
            <a:fld id="{7926DC2F-DE00-4FC7-9D7F-8B4408EEE110}" type="slidenum">
              <a:rPr lang="en-US" b="1">
                <a:solidFill>
                  <a:prstClr val="white"/>
                </a:solidFill>
                <a:latin typeface="Trebuchet MS" pitchFamily="34" charset="0"/>
                <a:ea typeface="MS PGothic" pitchFamily="34" charset="-128"/>
              </a:rPr>
              <a:pPr fontAlgn="base">
                <a:spcBef>
                  <a:spcPct val="0"/>
                </a:spcBef>
                <a:spcAft>
                  <a:spcPct val="0"/>
                </a:spcAft>
                <a:defRPr/>
              </a:pPr>
              <a:t>3</a:t>
            </a:fld>
            <a:endParaRPr lang="en-US" b="1" dirty="0">
              <a:solidFill>
                <a:prstClr val="white"/>
              </a:solidFill>
              <a:latin typeface="Trebuchet MS" pitchFamily="34" charset="0"/>
              <a:ea typeface="MS PGothic" pitchFamily="34" charset="-128"/>
            </a:endParaRPr>
          </a:p>
        </p:txBody>
      </p:sp>
      <p:pic>
        <p:nvPicPr>
          <p:cNvPr id="6" name="Picture 5">
            <a:extLst>
              <a:ext uri="{FF2B5EF4-FFF2-40B4-BE49-F238E27FC236}">
                <a16:creationId xmlns:a16="http://schemas.microsoft.com/office/drawing/2014/main" id="{B6262749-42BD-420B-B4B7-FA8B1138844F}"/>
              </a:ext>
            </a:extLst>
          </p:cNvPr>
          <p:cNvPicPr>
            <a:picLocks noChangeAspect="1"/>
          </p:cNvPicPr>
          <p:nvPr/>
        </p:nvPicPr>
        <p:blipFill>
          <a:blip r:embed="rId2"/>
          <a:stretch>
            <a:fillRect/>
          </a:stretch>
        </p:blipFill>
        <p:spPr>
          <a:xfrm>
            <a:off x="2105587" y="968964"/>
            <a:ext cx="7924799" cy="5889037"/>
          </a:xfrm>
          <a:prstGeom prst="rect">
            <a:avLst/>
          </a:prstGeom>
        </p:spPr>
      </p:pic>
    </p:spTree>
    <p:extLst>
      <p:ext uri="{BB962C8B-B14F-4D97-AF65-F5344CB8AC3E}">
        <p14:creationId xmlns:p14="http://schemas.microsoft.com/office/powerpoint/2010/main" val="189877739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6BABE-0678-4E9F-88D0-F8F6C36D0D50}"/>
              </a:ext>
            </a:extLst>
          </p:cNvPr>
          <p:cNvSpPr>
            <a:spLocks noGrp="1"/>
          </p:cNvSpPr>
          <p:nvPr>
            <p:ph type="title"/>
          </p:nvPr>
        </p:nvSpPr>
        <p:spPr>
          <a:xfrm>
            <a:off x="1880934" y="1"/>
            <a:ext cx="8787066" cy="1141241"/>
          </a:xfrm>
        </p:spPr>
        <p:txBody>
          <a:bodyPr>
            <a:normAutofit/>
          </a:bodyPr>
          <a:lstStyle/>
          <a:p>
            <a:r>
              <a:rPr lang="en-US" sz="3200" dirty="0"/>
              <a:t>Start early!</a:t>
            </a:r>
          </a:p>
        </p:txBody>
      </p:sp>
      <p:sp>
        <p:nvSpPr>
          <p:cNvPr id="4" name="Slide Number Placeholder 3">
            <a:extLst>
              <a:ext uri="{FF2B5EF4-FFF2-40B4-BE49-F238E27FC236}">
                <a16:creationId xmlns:a16="http://schemas.microsoft.com/office/drawing/2014/main" id="{879AA677-FE19-4EE6-A5D7-BCFC1E8126E4}"/>
              </a:ext>
            </a:extLst>
          </p:cNvPr>
          <p:cNvSpPr>
            <a:spLocks noGrp="1"/>
          </p:cNvSpPr>
          <p:nvPr>
            <p:ph type="sldNum" sz="quarter" idx="16"/>
          </p:nvPr>
        </p:nvSpPr>
        <p:spPr/>
        <p:txBody>
          <a:bodyPr/>
          <a:lstStyle/>
          <a:p>
            <a:pPr>
              <a:defRPr/>
            </a:pPr>
            <a:fld id="{7926DC2F-DE00-4FC7-9D7F-8B4408EEE110}" type="slidenum">
              <a:rPr lang="en-US" smtClean="0"/>
              <a:pPr>
                <a:defRPr/>
              </a:pPr>
              <a:t>4</a:t>
            </a:fld>
            <a:endParaRPr lang="en-US" dirty="0"/>
          </a:p>
        </p:txBody>
      </p:sp>
      <p:pic>
        <p:nvPicPr>
          <p:cNvPr id="6" name="Picture 5">
            <a:extLst>
              <a:ext uri="{FF2B5EF4-FFF2-40B4-BE49-F238E27FC236}">
                <a16:creationId xmlns:a16="http://schemas.microsoft.com/office/drawing/2014/main" id="{BE849135-0194-4C60-AC20-5D3F2F192402}"/>
              </a:ext>
            </a:extLst>
          </p:cNvPr>
          <p:cNvPicPr>
            <a:picLocks noChangeAspect="1"/>
          </p:cNvPicPr>
          <p:nvPr/>
        </p:nvPicPr>
        <p:blipFill rotWithShape="1">
          <a:blip r:embed="rId2">
            <a:extLst>
              <a:ext uri="{28A0092B-C50C-407E-A947-70E740481C1C}">
                <a14:useLocalDpi xmlns:a14="http://schemas.microsoft.com/office/drawing/2010/main" val="0"/>
              </a:ext>
            </a:extLst>
          </a:blip>
          <a:srcRect t="12279"/>
          <a:stretch/>
        </p:blipFill>
        <p:spPr>
          <a:xfrm>
            <a:off x="2133600" y="1258100"/>
            <a:ext cx="8037254" cy="4593143"/>
          </a:xfrm>
          <a:prstGeom prst="rect">
            <a:avLst/>
          </a:prstGeom>
        </p:spPr>
      </p:pic>
      <p:sp>
        <p:nvSpPr>
          <p:cNvPr id="5" name="Rectangle 4">
            <a:extLst>
              <a:ext uri="{FF2B5EF4-FFF2-40B4-BE49-F238E27FC236}">
                <a16:creationId xmlns:a16="http://schemas.microsoft.com/office/drawing/2014/main" id="{910AD19A-7A92-4B67-99F4-B191182E6E8D}"/>
              </a:ext>
            </a:extLst>
          </p:cNvPr>
          <p:cNvSpPr/>
          <p:nvPr/>
        </p:nvSpPr>
        <p:spPr>
          <a:xfrm>
            <a:off x="1880935" y="5968100"/>
            <a:ext cx="1838965" cy="261610"/>
          </a:xfrm>
          <a:prstGeom prst="rect">
            <a:avLst/>
          </a:prstGeom>
        </p:spPr>
        <p:txBody>
          <a:bodyPr wrap="none">
            <a:spAutoFit/>
          </a:bodyPr>
          <a:lstStyle/>
          <a:p>
            <a:pPr>
              <a:spcAft>
                <a:spcPts val="1200"/>
              </a:spcAft>
            </a:pPr>
            <a:r>
              <a:rPr lang="en-US" sz="1100" dirty="0">
                <a:solidFill>
                  <a:schemeClr val="tx2"/>
                </a:solidFill>
                <a:cs typeface="Times New Roman" panose="02020603050405020304" pitchFamily="18" charset="0"/>
              </a:rPr>
              <a:t>Source: Authors’ calculations</a:t>
            </a:r>
            <a:endParaRPr lang="en-US" sz="28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3752097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EE83B8-526D-4C41-A7F3-5D93FD180DB4}"/>
              </a:ext>
            </a:extLst>
          </p:cNvPr>
          <p:cNvSpPr>
            <a:spLocks noGrp="1"/>
          </p:cNvSpPr>
          <p:nvPr>
            <p:ph type="title"/>
          </p:nvPr>
        </p:nvSpPr>
        <p:spPr>
          <a:xfrm>
            <a:off x="1880935" y="1760"/>
            <a:ext cx="8439487" cy="1141241"/>
          </a:xfrm>
        </p:spPr>
        <p:txBody>
          <a:bodyPr/>
          <a:lstStyle/>
          <a:p>
            <a:r>
              <a:rPr lang="en-US" dirty="0"/>
              <a:t>HUMAN CAPITAL INDEX: CALCULATION</a:t>
            </a:r>
          </a:p>
        </p:txBody>
      </p:sp>
      <p:sp>
        <p:nvSpPr>
          <p:cNvPr id="4" name="Slide Number Placeholder 3">
            <a:extLst>
              <a:ext uri="{FF2B5EF4-FFF2-40B4-BE49-F238E27FC236}">
                <a16:creationId xmlns:a16="http://schemas.microsoft.com/office/drawing/2014/main" id="{D68218CA-0FEB-47DC-9633-DA722BAE213A}"/>
              </a:ext>
            </a:extLst>
          </p:cNvPr>
          <p:cNvSpPr>
            <a:spLocks noGrp="1"/>
          </p:cNvSpPr>
          <p:nvPr>
            <p:ph type="sldNum" sz="quarter" idx="16"/>
          </p:nvPr>
        </p:nvSpPr>
        <p:spPr/>
        <p:txBody>
          <a:bodyPr/>
          <a:lstStyle/>
          <a:p>
            <a:pPr fontAlgn="base">
              <a:spcBef>
                <a:spcPct val="0"/>
              </a:spcBef>
              <a:spcAft>
                <a:spcPct val="0"/>
              </a:spcAft>
              <a:defRPr/>
            </a:pPr>
            <a:fld id="{7926DC2F-DE00-4FC7-9D7F-8B4408EEE110}" type="slidenum">
              <a:rPr lang="en-US" b="1">
                <a:solidFill>
                  <a:prstClr val="white"/>
                </a:solidFill>
                <a:latin typeface="Trebuchet MS" pitchFamily="34" charset="0"/>
                <a:ea typeface="MS PGothic" pitchFamily="34" charset="-128"/>
              </a:rPr>
              <a:pPr fontAlgn="base">
                <a:spcBef>
                  <a:spcPct val="0"/>
                </a:spcBef>
                <a:spcAft>
                  <a:spcPct val="0"/>
                </a:spcAft>
                <a:defRPr/>
              </a:pPr>
              <a:t>5</a:t>
            </a:fld>
            <a:endParaRPr lang="en-US" b="1" dirty="0">
              <a:solidFill>
                <a:prstClr val="white"/>
              </a:solidFill>
              <a:latin typeface="Trebuchet MS" pitchFamily="34" charset="0"/>
              <a:ea typeface="MS PGothic" pitchFamily="34" charset="-128"/>
            </a:endParaRPr>
          </a:p>
        </p:txBody>
      </p:sp>
      <p:grpSp>
        <p:nvGrpSpPr>
          <p:cNvPr id="3" name="Group 2">
            <a:extLst>
              <a:ext uri="{FF2B5EF4-FFF2-40B4-BE49-F238E27FC236}">
                <a16:creationId xmlns:a16="http://schemas.microsoft.com/office/drawing/2014/main" id="{D8182214-CECC-CB46-A7D3-D8766A9C6343}"/>
              </a:ext>
            </a:extLst>
          </p:cNvPr>
          <p:cNvGrpSpPr/>
          <p:nvPr/>
        </p:nvGrpSpPr>
        <p:grpSpPr>
          <a:xfrm>
            <a:off x="1654537" y="1613221"/>
            <a:ext cx="1585142" cy="3160952"/>
            <a:chOff x="130537" y="1613221"/>
            <a:chExt cx="1585142" cy="3160952"/>
          </a:xfrm>
        </p:grpSpPr>
        <p:sp>
          <p:nvSpPr>
            <p:cNvPr id="30" name="Freeform: Shape 3">
              <a:extLst>
                <a:ext uri="{FF2B5EF4-FFF2-40B4-BE49-F238E27FC236}">
                  <a16:creationId xmlns:a16="http://schemas.microsoft.com/office/drawing/2014/main" id="{5A2BD914-D1C3-45B7-B4CE-1C043FDDF83E}"/>
                </a:ext>
              </a:extLst>
            </p:cNvPr>
            <p:cNvSpPr/>
            <p:nvPr/>
          </p:nvSpPr>
          <p:spPr>
            <a:xfrm>
              <a:off x="686547" y="1613221"/>
              <a:ext cx="447862" cy="729555"/>
            </a:xfrm>
            <a:custGeom>
              <a:avLst/>
              <a:gdLst/>
              <a:ahLst/>
              <a:cxnLst>
                <a:cxn ang="3cd4">
                  <a:pos x="hc" y="t"/>
                </a:cxn>
                <a:cxn ang="cd2">
                  <a:pos x="l" y="vc"/>
                </a:cxn>
                <a:cxn ang="cd4">
                  <a:pos x="hc" y="b"/>
                </a:cxn>
                <a:cxn ang="0">
                  <a:pos x="r" y="vc"/>
                </a:cxn>
              </a:cxnLst>
              <a:rect l="l" t="t" r="r" b="b"/>
              <a:pathLst>
                <a:path w="3335" h="5432">
                  <a:moveTo>
                    <a:pt x="3326" y="2568"/>
                  </a:moveTo>
                  <a:cubicBezTo>
                    <a:pt x="3310" y="2549"/>
                    <a:pt x="3290" y="2536"/>
                    <a:pt x="3274" y="2517"/>
                  </a:cubicBezTo>
                  <a:cubicBezTo>
                    <a:pt x="3283" y="2526"/>
                    <a:pt x="3295" y="2536"/>
                    <a:pt x="3309" y="2538"/>
                  </a:cubicBezTo>
                  <a:cubicBezTo>
                    <a:pt x="3321" y="2540"/>
                    <a:pt x="3331" y="2535"/>
                    <a:pt x="3330" y="2521"/>
                  </a:cubicBezTo>
                  <a:cubicBezTo>
                    <a:pt x="3326" y="2487"/>
                    <a:pt x="3276" y="2468"/>
                    <a:pt x="3249" y="2456"/>
                  </a:cubicBezTo>
                  <a:cubicBezTo>
                    <a:pt x="3262" y="2454"/>
                    <a:pt x="3270" y="2447"/>
                    <a:pt x="3267" y="2433"/>
                  </a:cubicBezTo>
                  <a:cubicBezTo>
                    <a:pt x="3263" y="2417"/>
                    <a:pt x="3244" y="2405"/>
                    <a:pt x="3232" y="2396"/>
                  </a:cubicBezTo>
                  <a:cubicBezTo>
                    <a:pt x="3197" y="2344"/>
                    <a:pt x="3017" y="2285"/>
                    <a:pt x="2922" y="2271"/>
                  </a:cubicBezTo>
                  <a:cubicBezTo>
                    <a:pt x="2904" y="2258"/>
                    <a:pt x="2885" y="2250"/>
                    <a:pt x="2864" y="2241"/>
                  </a:cubicBezTo>
                  <a:cubicBezTo>
                    <a:pt x="2790" y="2213"/>
                    <a:pt x="2712" y="2199"/>
                    <a:pt x="2640" y="2162"/>
                  </a:cubicBezTo>
                  <a:cubicBezTo>
                    <a:pt x="2574" y="2129"/>
                    <a:pt x="2521" y="2080"/>
                    <a:pt x="2472" y="2026"/>
                  </a:cubicBezTo>
                  <a:cubicBezTo>
                    <a:pt x="2474" y="1987"/>
                    <a:pt x="2481" y="1947"/>
                    <a:pt x="2448" y="1921"/>
                  </a:cubicBezTo>
                  <a:cubicBezTo>
                    <a:pt x="2406" y="1888"/>
                    <a:pt x="2378" y="1877"/>
                    <a:pt x="2367" y="1819"/>
                  </a:cubicBezTo>
                  <a:cubicBezTo>
                    <a:pt x="2331" y="1615"/>
                    <a:pt x="2147" y="1465"/>
                    <a:pt x="2046" y="1293"/>
                  </a:cubicBezTo>
                  <a:cubicBezTo>
                    <a:pt x="2021" y="1251"/>
                    <a:pt x="2002" y="1215"/>
                    <a:pt x="1953" y="1201"/>
                  </a:cubicBezTo>
                  <a:cubicBezTo>
                    <a:pt x="1944" y="1199"/>
                    <a:pt x="1937" y="1197"/>
                    <a:pt x="1929" y="1195"/>
                  </a:cubicBezTo>
                  <a:cubicBezTo>
                    <a:pt x="1923" y="1183"/>
                    <a:pt x="1918" y="1173"/>
                    <a:pt x="1915" y="1162"/>
                  </a:cubicBezTo>
                  <a:cubicBezTo>
                    <a:pt x="1894" y="1101"/>
                    <a:pt x="1880" y="1036"/>
                    <a:pt x="1869" y="971"/>
                  </a:cubicBezTo>
                  <a:cubicBezTo>
                    <a:pt x="1845" y="819"/>
                    <a:pt x="1920" y="681"/>
                    <a:pt x="1901" y="529"/>
                  </a:cubicBezTo>
                  <a:cubicBezTo>
                    <a:pt x="1950" y="576"/>
                    <a:pt x="1962" y="650"/>
                    <a:pt x="1964" y="718"/>
                  </a:cubicBezTo>
                  <a:cubicBezTo>
                    <a:pt x="2004" y="671"/>
                    <a:pt x="1985" y="582"/>
                    <a:pt x="1972" y="527"/>
                  </a:cubicBezTo>
                  <a:cubicBezTo>
                    <a:pt x="1965" y="496"/>
                    <a:pt x="1958" y="466"/>
                    <a:pt x="1946" y="436"/>
                  </a:cubicBezTo>
                  <a:cubicBezTo>
                    <a:pt x="1932" y="405"/>
                    <a:pt x="1911" y="374"/>
                    <a:pt x="1904" y="340"/>
                  </a:cubicBezTo>
                  <a:cubicBezTo>
                    <a:pt x="1922" y="354"/>
                    <a:pt x="1939" y="372"/>
                    <a:pt x="1957" y="384"/>
                  </a:cubicBezTo>
                  <a:cubicBezTo>
                    <a:pt x="1964" y="309"/>
                    <a:pt x="1936" y="248"/>
                    <a:pt x="1892" y="186"/>
                  </a:cubicBezTo>
                  <a:cubicBezTo>
                    <a:pt x="1857" y="137"/>
                    <a:pt x="1815" y="80"/>
                    <a:pt x="1764" y="43"/>
                  </a:cubicBezTo>
                  <a:cubicBezTo>
                    <a:pt x="1679" y="-16"/>
                    <a:pt x="1561" y="-11"/>
                    <a:pt x="1476" y="40"/>
                  </a:cubicBezTo>
                  <a:cubicBezTo>
                    <a:pt x="1404" y="22"/>
                    <a:pt x="1332" y="13"/>
                    <a:pt x="1262" y="50"/>
                  </a:cubicBezTo>
                  <a:cubicBezTo>
                    <a:pt x="1177" y="96"/>
                    <a:pt x="1100" y="178"/>
                    <a:pt x="1047" y="260"/>
                  </a:cubicBezTo>
                  <a:cubicBezTo>
                    <a:pt x="964" y="389"/>
                    <a:pt x="972" y="569"/>
                    <a:pt x="993" y="716"/>
                  </a:cubicBezTo>
                  <a:cubicBezTo>
                    <a:pt x="998" y="685"/>
                    <a:pt x="1000" y="645"/>
                    <a:pt x="1028" y="622"/>
                  </a:cubicBezTo>
                  <a:cubicBezTo>
                    <a:pt x="1033" y="650"/>
                    <a:pt x="1016" y="751"/>
                    <a:pt x="1070" y="741"/>
                  </a:cubicBezTo>
                  <a:cubicBezTo>
                    <a:pt x="1075" y="769"/>
                    <a:pt x="1067" y="777"/>
                    <a:pt x="1058" y="800"/>
                  </a:cubicBezTo>
                  <a:cubicBezTo>
                    <a:pt x="1049" y="821"/>
                    <a:pt x="1056" y="849"/>
                    <a:pt x="1047" y="868"/>
                  </a:cubicBezTo>
                  <a:cubicBezTo>
                    <a:pt x="1032" y="907"/>
                    <a:pt x="969" y="896"/>
                    <a:pt x="943" y="933"/>
                  </a:cubicBezTo>
                  <a:cubicBezTo>
                    <a:pt x="923" y="958"/>
                    <a:pt x="925" y="989"/>
                    <a:pt x="913" y="1015"/>
                  </a:cubicBezTo>
                  <a:cubicBezTo>
                    <a:pt x="901" y="1043"/>
                    <a:pt x="888" y="1041"/>
                    <a:pt x="862" y="1050"/>
                  </a:cubicBezTo>
                  <a:cubicBezTo>
                    <a:pt x="801" y="1071"/>
                    <a:pt x="822" y="1125"/>
                    <a:pt x="803" y="1176"/>
                  </a:cubicBezTo>
                  <a:cubicBezTo>
                    <a:pt x="789" y="1211"/>
                    <a:pt x="780" y="1260"/>
                    <a:pt x="738" y="1263"/>
                  </a:cubicBezTo>
                  <a:cubicBezTo>
                    <a:pt x="696" y="1269"/>
                    <a:pt x="651" y="1222"/>
                    <a:pt x="614" y="1230"/>
                  </a:cubicBezTo>
                  <a:cubicBezTo>
                    <a:pt x="579" y="1239"/>
                    <a:pt x="584" y="1328"/>
                    <a:pt x="591" y="1360"/>
                  </a:cubicBezTo>
                  <a:cubicBezTo>
                    <a:pt x="605" y="1428"/>
                    <a:pt x="652" y="1386"/>
                    <a:pt x="696" y="1389"/>
                  </a:cubicBezTo>
                  <a:cubicBezTo>
                    <a:pt x="701" y="1431"/>
                    <a:pt x="672" y="1452"/>
                    <a:pt x="668" y="1487"/>
                  </a:cubicBezTo>
                  <a:cubicBezTo>
                    <a:pt x="666" y="1510"/>
                    <a:pt x="686" y="1524"/>
                    <a:pt x="693" y="1543"/>
                  </a:cubicBezTo>
                  <a:cubicBezTo>
                    <a:pt x="696" y="1554"/>
                    <a:pt x="696" y="1568"/>
                    <a:pt x="698" y="1580"/>
                  </a:cubicBezTo>
                  <a:cubicBezTo>
                    <a:pt x="652" y="1664"/>
                    <a:pt x="577" y="1762"/>
                    <a:pt x="535" y="1858"/>
                  </a:cubicBezTo>
                  <a:cubicBezTo>
                    <a:pt x="479" y="1987"/>
                    <a:pt x="443" y="2055"/>
                    <a:pt x="422" y="2134"/>
                  </a:cubicBezTo>
                  <a:cubicBezTo>
                    <a:pt x="401" y="2212"/>
                    <a:pt x="394" y="2220"/>
                    <a:pt x="352" y="2255"/>
                  </a:cubicBezTo>
                  <a:cubicBezTo>
                    <a:pt x="310" y="2290"/>
                    <a:pt x="282" y="2248"/>
                    <a:pt x="275" y="2327"/>
                  </a:cubicBezTo>
                  <a:cubicBezTo>
                    <a:pt x="268" y="2403"/>
                    <a:pt x="296" y="2383"/>
                    <a:pt x="275" y="2447"/>
                  </a:cubicBezTo>
                  <a:cubicBezTo>
                    <a:pt x="254" y="2510"/>
                    <a:pt x="212" y="2475"/>
                    <a:pt x="205" y="2561"/>
                  </a:cubicBezTo>
                  <a:cubicBezTo>
                    <a:pt x="203" y="2587"/>
                    <a:pt x="201" y="2613"/>
                    <a:pt x="196" y="2638"/>
                  </a:cubicBezTo>
                  <a:cubicBezTo>
                    <a:pt x="191" y="2662"/>
                    <a:pt x="189" y="2681"/>
                    <a:pt x="168" y="2699"/>
                  </a:cubicBezTo>
                  <a:cubicBezTo>
                    <a:pt x="158" y="2706"/>
                    <a:pt x="145" y="2716"/>
                    <a:pt x="140" y="2729"/>
                  </a:cubicBezTo>
                  <a:cubicBezTo>
                    <a:pt x="133" y="2746"/>
                    <a:pt x="126" y="2765"/>
                    <a:pt x="121" y="2785"/>
                  </a:cubicBezTo>
                  <a:cubicBezTo>
                    <a:pt x="119" y="2792"/>
                    <a:pt x="116" y="2799"/>
                    <a:pt x="112" y="2806"/>
                  </a:cubicBezTo>
                  <a:cubicBezTo>
                    <a:pt x="109" y="2814"/>
                    <a:pt x="110" y="2820"/>
                    <a:pt x="110" y="2828"/>
                  </a:cubicBezTo>
                  <a:cubicBezTo>
                    <a:pt x="110" y="2834"/>
                    <a:pt x="109" y="2841"/>
                    <a:pt x="107" y="2846"/>
                  </a:cubicBezTo>
                  <a:cubicBezTo>
                    <a:pt x="102" y="2855"/>
                    <a:pt x="93" y="2860"/>
                    <a:pt x="88" y="2870"/>
                  </a:cubicBezTo>
                  <a:cubicBezTo>
                    <a:pt x="79" y="2888"/>
                    <a:pt x="79" y="2902"/>
                    <a:pt x="79" y="2921"/>
                  </a:cubicBezTo>
                  <a:cubicBezTo>
                    <a:pt x="79" y="2939"/>
                    <a:pt x="68" y="2953"/>
                    <a:pt x="60" y="2966"/>
                  </a:cubicBezTo>
                  <a:cubicBezTo>
                    <a:pt x="56" y="2973"/>
                    <a:pt x="47" y="2975"/>
                    <a:pt x="42" y="2980"/>
                  </a:cubicBezTo>
                  <a:cubicBezTo>
                    <a:pt x="39" y="2986"/>
                    <a:pt x="37" y="2989"/>
                    <a:pt x="32" y="2994"/>
                  </a:cubicBezTo>
                  <a:cubicBezTo>
                    <a:pt x="21" y="3003"/>
                    <a:pt x="7" y="3019"/>
                    <a:pt x="4" y="3031"/>
                  </a:cubicBezTo>
                  <a:cubicBezTo>
                    <a:pt x="-2" y="3047"/>
                    <a:pt x="0" y="3070"/>
                    <a:pt x="5" y="3084"/>
                  </a:cubicBezTo>
                  <a:cubicBezTo>
                    <a:pt x="9" y="3098"/>
                    <a:pt x="19" y="3108"/>
                    <a:pt x="32" y="3117"/>
                  </a:cubicBezTo>
                  <a:cubicBezTo>
                    <a:pt x="44" y="3126"/>
                    <a:pt x="58" y="3133"/>
                    <a:pt x="70" y="3138"/>
                  </a:cubicBezTo>
                  <a:cubicBezTo>
                    <a:pt x="58" y="3196"/>
                    <a:pt x="58" y="3257"/>
                    <a:pt x="68" y="3316"/>
                  </a:cubicBezTo>
                  <a:cubicBezTo>
                    <a:pt x="77" y="3358"/>
                    <a:pt x="89" y="3400"/>
                    <a:pt x="112" y="3437"/>
                  </a:cubicBezTo>
                  <a:cubicBezTo>
                    <a:pt x="117" y="3446"/>
                    <a:pt x="144" y="3488"/>
                    <a:pt x="154" y="3461"/>
                  </a:cubicBezTo>
                  <a:cubicBezTo>
                    <a:pt x="163" y="3440"/>
                    <a:pt x="152" y="3409"/>
                    <a:pt x="145" y="3388"/>
                  </a:cubicBezTo>
                  <a:cubicBezTo>
                    <a:pt x="161" y="3402"/>
                    <a:pt x="159" y="3428"/>
                    <a:pt x="168" y="3446"/>
                  </a:cubicBezTo>
                  <a:cubicBezTo>
                    <a:pt x="175" y="3463"/>
                    <a:pt x="200" y="3489"/>
                    <a:pt x="208" y="3458"/>
                  </a:cubicBezTo>
                  <a:cubicBezTo>
                    <a:pt x="210" y="3453"/>
                    <a:pt x="210" y="3442"/>
                    <a:pt x="214" y="3439"/>
                  </a:cubicBezTo>
                  <a:cubicBezTo>
                    <a:pt x="217" y="3435"/>
                    <a:pt x="222" y="3439"/>
                    <a:pt x="227" y="3437"/>
                  </a:cubicBezTo>
                  <a:cubicBezTo>
                    <a:pt x="238" y="3433"/>
                    <a:pt x="238" y="3419"/>
                    <a:pt x="240" y="3411"/>
                  </a:cubicBezTo>
                  <a:cubicBezTo>
                    <a:pt x="241" y="3388"/>
                    <a:pt x="236" y="3363"/>
                    <a:pt x="234" y="3341"/>
                  </a:cubicBezTo>
                  <a:cubicBezTo>
                    <a:pt x="229" y="3297"/>
                    <a:pt x="229" y="3253"/>
                    <a:pt x="238" y="3210"/>
                  </a:cubicBezTo>
                  <a:cubicBezTo>
                    <a:pt x="238" y="3206"/>
                    <a:pt x="240" y="3199"/>
                    <a:pt x="241" y="3194"/>
                  </a:cubicBezTo>
                  <a:cubicBezTo>
                    <a:pt x="252" y="3196"/>
                    <a:pt x="262" y="3197"/>
                    <a:pt x="275" y="3199"/>
                  </a:cubicBezTo>
                  <a:cubicBezTo>
                    <a:pt x="280" y="3218"/>
                    <a:pt x="276" y="3240"/>
                    <a:pt x="278" y="3258"/>
                  </a:cubicBezTo>
                  <a:cubicBezTo>
                    <a:pt x="280" y="3275"/>
                    <a:pt x="283" y="3325"/>
                    <a:pt x="306" y="3328"/>
                  </a:cubicBezTo>
                  <a:cubicBezTo>
                    <a:pt x="318" y="3330"/>
                    <a:pt x="329" y="3314"/>
                    <a:pt x="334" y="3306"/>
                  </a:cubicBezTo>
                  <a:cubicBezTo>
                    <a:pt x="346" y="3283"/>
                    <a:pt x="355" y="3258"/>
                    <a:pt x="360" y="3234"/>
                  </a:cubicBezTo>
                  <a:cubicBezTo>
                    <a:pt x="364" y="3218"/>
                    <a:pt x="367" y="3203"/>
                    <a:pt x="369" y="3187"/>
                  </a:cubicBezTo>
                  <a:cubicBezTo>
                    <a:pt x="432" y="3152"/>
                    <a:pt x="505" y="2996"/>
                    <a:pt x="528" y="2939"/>
                  </a:cubicBezTo>
                  <a:cubicBezTo>
                    <a:pt x="553" y="2883"/>
                    <a:pt x="556" y="2818"/>
                    <a:pt x="589" y="2776"/>
                  </a:cubicBezTo>
                  <a:cubicBezTo>
                    <a:pt x="623" y="2734"/>
                    <a:pt x="609" y="2692"/>
                    <a:pt x="630" y="2655"/>
                  </a:cubicBezTo>
                  <a:cubicBezTo>
                    <a:pt x="651" y="2620"/>
                    <a:pt x="658" y="2599"/>
                    <a:pt x="693" y="2563"/>
                  </a:cubicBezTo>
                  <a:cubicBezTo>
                    <a:pt x="728" y="2528"/>
                    <a:pt x="734" y="2456"/>
                    <a:pt x="755" y="2463"/>
                  </a:cubicBezTo>
                  <a:cubicBezTo>
                    <a:pt x="776" y="2470"/>
                    <a:pt x="714" y="2890"/>
                    <a:pt x="707" y="3019"/>
                  </a:cubicBezTo>
                  <a:cubicBezTo>
                    <a:pt x="700" y="3148"/>
                    <a:pt x="721" y="3132"/>
                    <a:pt x="721" y="3197"/>
                  </a:cubicBezTo>
                  <a:cubicBezTo>
                    <a:pt x="721" y="3261"/>
                    <a:pt x="686" y="3220"/>
                    <a:pt x="686" y="3320"/>
                  </a:cubicBezTo>
                  <a:cubicBezTo>
                    <a:pt x="686" y="3337"/>
                    <a:pt x="668" y="4089"/>
                    <a:pt x="714" y="4119"/>
                  </a:cubicBezTo>
                  <a:cubicBezTo>
                    <a:pt x="734" y="4133"/>
                    <a:pt x="741" y="4133"/>
                    <a:pt x="797" y="4119"/>
                  </a:cubicBezTo>
                  <a:cubicBezTo>
                    <a:pt x="853" y="4105"/>
                    <a:pt x="904" y="4098"/>
                    <a:pt x="925" y="4098"/>
                  </a:cubicBezTo>
                  <a:cubicBezTo>
                    <a:pt x="946" y="4098"/>
                    <a:pt x="883" y="4288"/>
                    <a:pt x="911" y="4444"/>
                  </a:cubicBezTo>
                  <a:cubicBezTo>
                    <a:pt x="939" y="4600"/>
                    <a:pt x="1011" y="4692"/>
                    <a:pt x="997" y="4727"/>
                  </a:cubicBezTo>
                  <a:cubicBezTo>
                    <a:pt x="990" y="4746"/>
                    <a:pt x="967" y="4750"/>
                    <a:pt x="962" y="4769"/>
                  </a:cubicBezTo>
                  <a:cubicBezTo>
                    <a:pt x="960" y="4773"/>
                    <a:pt x="960" y="4778"/>
                    <a:pt x="960" y="4783"/>
                  </a:cubicBezTo>
                  <a:cubicBezTo>
                    <a:pt x="958" y="4794"/>
                    <a:pt x="958" y="4808"/>
                    <a:pt x="962" y="4820"/>
                  </a:cubicBezTo>
                  <a:cubicBezTo>
                    <a:pt x="964" y="4830"/>
                    <a:pt x="967" y="4839"/>
                    <a:pt x="967" y="4850"/>
                  </a:cubicBezTo>
                  <a:cubicBezTo>
                    <a:pt x="967" y="4858"/>
                    <a:pt x="965" y="4869"/>
                    <a:pt x="967" y="4878"/>
                  </a:cubicBezTo>
                  <a:cubicBezTo>
                    <a:pt x="969" y="4888"/>
                    <a:pt x="972" y="4897"/>
                    <a:pt x="979" y="4906"/>
                  </a:cubicBezTo>
                  <a:cubicBezTo>
                    <a:pt x="985" y="4913"/>
                    <a:pt x="993" y="4914"/>
                    <a:pt x="998" y="4923"/>
                  </a:cubicBezTo>
                  <a:cubicBezTo>
                    <a:pt x="1004" y="4930"/>
                    <a:pt x="1007" y="4935"/>
                    <a:pt x="1009" y="4942"/>
                  </a:cubicBezTo>
                  <a:cubicBezTo>
                    <a:pt x="1014" y="4958"/>
                    <a:pt x="1011" y="4972"/>
                    <a:pt x="1011" y="4988"/>
                  </a:cubicBezTo>
                  <a:cubicBezTo>
                    <a:pt x="1011" y="5003"/>
                    <a:pt x="1018" y="5017"/>
                    <a:pt x="1021" y="5033"/>
                  </a:cubicBezTo>
                  <a:cubicBezTo>
                    <a:pt x="1028" y="5059"/>
                    <a:pt x="1033" y="5087"/>
                    <a:pt x="1044" y="5114"/>
                  </a:cubicBezTo>
                  <a:cubicBezTo>
                    <a:pt x="1049" y="5128"/>
                    <a:pt x="1058" y="5143"/>
                    <a:pt x="1065" y="5156"/>
                  </a:cubicBezTo>
                  <a:cubicBezTo>
                    <a:pt x="1082" y="5184"/>
                    <a:pt x="1095" y="5201"/>
                    <a:pt x="1079" y="5231"/>
                  </a:cubicBezTo>
                  <a:cubicBezTo>
                    <a:pt x="1063" y="5260"/>
                    <a:pt x="1056" y="5288"/>
                    <a:pt x="1033" y="5316"/>
                  </a:cubicBezTo>
                  <a:cubicBezTo>
                    <a:pt x="1014" y="5338"/>
                    <a:pt x="983" y="5371"/>
                    <a:pt x="1004" y="5403"/>
                  </a:cubicBezTo>
                  <a:cubicBezTo>
                    <a:pt x="1030" y="5441"/>
                    <a:pt x="1100" y="5431"/>
                    <a:pt x="1138" y="5427"/>
                  </a:cubicBezTo>
                  <a:cubicBezTo>
                    <a:pt x="1189" y="5424"/>
                    <a:pt x="1238" y="5426"/>
                    <a:pt x="1287" y="5424"/>
                  </a:cubicBezTo>
                  <a:cubicBezTo>
                    <a:pt x="1336" y="5424"/>
                    <a:pt x="1343" y="5373"/>
                    <a:pt x="1350" y="5335"/>
                  </a:cubicBezTo>
                  <a:cubicBezTo>
                    <a:pt x="1352" y="5318"/>
                    <a:pt x="1362" y="5229"/>
                    <a:pt x="1388" y="5229"/>
                  </a:cubicBezTo>
                  <a:cubicBezTo>
                    <a:pt x="1406" y="5229"/>
                    <a:pt x="1612" y="5264"/>
                    <a:pt x="1635" y="5238"/>
                  </a:cubicBezTo>
                  <a:cubicBezTo>
                    <a:pt x="1642" y="5229"/>
                    <a:pt x="1642" y="5217"/>
                    <a:pt x="1642" y="5206"/>
                  </a:cubicBezTo>
                  <a:cubicBezTo>
                    <a:pt x="1640" y="5191"/>
                    <a:pt x="1638" y="5171"/>
                    <a:pt x="1631" y="5157"/>
                  </a:cubicBezTo>
                  <a:cubicBezTo>
                    <a:pt x="1621" y="5133"/>
                    <a:pt x="1588" y="5119"/>
                    <a:pt x="1567" y="5103"/>
                  </a:cubicBezTo>
                  <a:cubicBezTo>
                    <a:pt x="1519" y="5072"/>
                    <a:pt x="1505" y="4930"/>
                    <a:pt x="1511" y="4897"/>
                  </a:cubicBezTo>
                  <a:cubicBezTo>
                    <a:pt x="1511" y="4893"/>
                    <a:pt x="1691" y="4804"/>
                    <a:pt x="1735" y="4621"/>
                  </a:cubicBezTo>
                  <a:cubicBezTo>
                    <a:pt x="1752" y="4549"/>
                    <a:pt x="1735" y="4579"/>
                    <a:pt x="1735" y="4579"/>
                  </a:cubicBezTo>
                  <a:cubicBezTo>
                    <a:pt x="1735" y="4579"/>
                    <a:pt x="1735" y="4572"/>
                    <a:pt x="1735" y="4544"/>
                  </a:cubicBezTo>
                  <a:cubicBezTo>
                    <a:pt x="1735" y="4493"/>
                    <a:pt x="1944" y="4183"/>
                    <a:pt x="1960" y="4164"/>
                  </a:cubicBezTo>
                  <a:cubicBezTo>
                    <a:pt x="1985" y="4133"/>
                    <a:pt x="2028" y="4080"/>
                    <a:pt x="2025" y="4040"/>
                  </a:cubicBezTo>
                  <a:cubicBezTo>
                    <a:pt x="2018" y="3977"/>
                    <a:pt x="2047" y="3991"/>
                    <a:pt x="2098" y="3981"/>
                  </a:cubicBezTo>
                  <a:cubicBezTo>
                    <a:pt x="2116" y="3977"/>
                    <a:pt x="2131" y="3965"/>
                    <a:pt x="2149" y="3961"/>
                  </a:cubicBezTo>
                  <a:cubicBezTo>
                    <a:pt x="2187" y="3953"/>
                    <a:pt x="2189" y="4038"/>
                    <a:pt x="2315" y="3937"/>
                  </a:cubicBezTo>
                  <a:cubicBezTo>
                    <a:pt x="2359" y="3902"/>
                    <a:pt x="2336" y="3790"/>
                    <a:pt x="2332" y="3743"/>
                  </a:cubicBezTo>
                  <a:cubicBezTo>
                    <a:pt x="2327" y="3701"/>
                    <a:pt x="2324" y="3657"/>
                    <a:pt x="2313" y="3617"/>
                  </a:cubicBezTo>
                  <a:cubicBezTo>
                    <a:pt x="2280" y="3481"/>
                    <a:pt x="2297" y="3456"/>
                    <a:pt x="2304" y="3141"/>
                  </a:cubicBezTo>
                  <a:cubicBezTo>
                    <a:pt x="2306" y="3049"/>
                    <a:pt x="2357" y="2837"/>
                    <a:pt x="2263" y="2778"/>
                  </a:cubicBezTo>
                  <a:cubicBezTo>
                    <a:pt x="2210" y="2746"/>
                    <a:pt x="2228" y="2736"/>
                    <a:pt x="2215" y="2680"/>
                  </a:cubicBezTo>
                  <a:cubicBezTo>
                    <a:pt x="2208" y="2652"/>
                    <a:pt x="2194" y="2629"/>
                    <a:pt x="2194" y="2599"/>
                  </a:cubicBezTo>
                  <a:cubicBezTo>
                    <a:pt x="2194" y="2571"/>
                    <a:pt x="2194" y="2545"/>
                    <a:pt x="2191" y="2517"/>
                  </a:cubicBezTo>
                  <a:cubicBezTo>
                    <a:pt x="2189" y="2496"/>
                    <a:pt x="2186" y="2475"/>
                    <a:pt x="2184" y="2454"/>
                  </a:cubicBezTo>
                  <a:cubicBezTo>
                    <a:pt x="2180" y="2424"/>
                    <a:pt x="2175" y="2400"/>
                    <a:pt x="2168" y="2372"/>
                  </a:cubicBezTo>
                  <a:cubicBezTo>
                    <a:pt x="2165" y="2362"/>
                    <a:pt x="2163" y="2306"/>
                    <a:pt x="2187" y="2313"/>
                  </a:cubicBezTo>
                  <a:cubicBezTo>
                    <a:pt x="2196" y="2314"/>
                    <a:pt x="2203" y="2332"/>
                    <a:pt x="2210" y="2337"/>
                  </a:cubicBezTo>
                  <a:cubicBezTo>
                    <a:pt x="2242" y="2363"/>
                    <a:pt x="2257" y="2400"/>
                    <a:pt x="2283" y="2430"/>
                  </a:cubicBezTo>
                  <a:cubicBezTo>
                    <a:pt x="2343" y="2501"/>
                    <a:pt x="2427" y="2536"/>
                    <a:pt x="2514" y="2561"/>
                  </a:cubicBezTo>
                  <a:cubicBezTo>
                    <a:pt x="2561" y="2575"/>
                    <a:pt x="2609" y="2585"/>
                    <a:pt x="2656" y="2598"/>
                  </a:cubicBezTo>
                  <a:cubicBezTo>
                    <a:pt x="2694" y="2608"/>
                    <a:pt x="2735" y="2619"/>
                    <a:pt x="2773" y="2624"/>
                  </a:cubicBezTo>
                  <a:cubicBezTo>
                    <a:pt x="2803" y="2627"/>
                    <a:pt x="2832" y="2626"/>
                    <a:pt x="2857" y="2610"/>
                  </a:cubicBezTo>
                  <a:cubicBezTo>
                    <a:pt x="2885" y="2591"/>
                    <a:pt x="2904" y="2561"/>
                    <a:pt x="2918" y="2531"/>
                  </a:cubicBezTo>
                  <a:cubicBezTo>
                    <a:pt x="2918" y="2531"/>
                    <a:pt x="2918" y="2529"/>
                    <a:pt x="2920" y="2529"/>
                  </a:cubicBezTo>
                  <a:cubicBezTo>
                    <a:pt x="2937" y="2542"/>
                    <a:pt x="2957" y="2556"/>
                    <a:pt x="2972" y="2571"/>
                  </a:cubicBezTo>
                  <a:cubicBezTo>
                    <a:pt x="2991" y="2587"/>
                    <a:pt x="3017" y="2622"/>
                    <a:pt x="3045" y="2624"/>
                  </a:cubicBezTo>
                  <a:cubicBezTo>
                    <a:pt x="3062" y="2626"/>
                    <a:pt x="3073" y="2605"/>
                    <a:pt x="3069" y="2589"/>
                  </a:cubicBezTo>
                  <a:cubicBezTo>
                    <a:pt x="3064" y="2563"/>
                    <a:pt x="3034" y="2543"/>
                    <a:pt x="3022" y="2521"/>
                  </a:cubicBezTo>
                  <a:cubicBezTo>
                    <a:pt x="3008" y="2496"/>
                    <a:pt x="3005" y="2486"/>
                    <a:pt x="3038" y="2489"/>
                  </a:cubicBezTo>
                  <a:cubicBezTo>
                    <a:pt x="3165" y="2503"/>
                    <a:pt x="3286" y="2589"/>
                    <a:pt x="3303" y="2592"/>
                  </a:cubicBezTo>
                  <a:cubicBezTo>
                    <a:pt x="3330" y="2603"/>
                    <a:pt x="3344" y="2589"/>
                    <a:pt x="3326" y="2568"/>
                  </a:cubicBezTo>
                  <a:close/>
                  <a:moveTo>
                    <a:pt x="1051" y="1110"/>
                  </a:moveTo>
                  <a:cubicBezTo>
                    <a:pt x="962" y="1120"/>
                    <a:pt x="941" y="1290"/>
                    <a:pt x="895" y="1321"/>
                  </a:cubicBezTo>
                  <a:cubicBezTo>
                    <a:pt x="883" y="1330"/>
                    <a:pt x="867" y="1340"/>
                    <a:pt x="850" y="1353"/>
                  </a:cubicBezTo>
                  <a:cubicBezTo>
                    <a:pt x="839" y="1250"/>
                    <a:pt x="880" y="1197"/>
                    <a:pt x="946" y="1120"/>
                  </a:cubicBezTo>
                  <a:cubicBezTo>
                    <a:pt x="979" y="1083"/>
                    <a:pt x="1100" y="902"/>
                    <a:pt x="1161" y="952"/>
                  </a:cubicBezTo>
                  <a:cubicBezTo>
                    <a:pt x="1194" y="980"/>
                    <a:pt x="1194" y="1052"/>
                    <a:pt x="1196" y="1089"/>
                  </a:cubicBezTo>
                  <a:cubicBezTo>
                    <a:pt x="1198" y="1115"/>
                    <a:pt x="1198" y="1141"/>
                    <a:pt x="1198" y="1167"/>
                  </a:cubicBezTo>
                  <a:cubicBezTo>
                    <a:pt x="1137" y="1143"/>
                    <a:pt x="1128" y="1101"/>
                    <a:pt x="1051" y="1110"/>
                  </a:cubicBezTo>
                  <a:close/>
                  <a:moveTo>
                    <a:pt x="1420" y="4423"/>
                  </a:moveTo>
                  <a:cubicBezTo>
                    <a:pt x="1404" y="4425"/>
                    <a:pt x="1402" y="4407"/>
                    <a:pt x="1392" y="4416"/>
                  </a:cubicBezTo>
                  <a:cubicBezTo>
                    <a:pt x="1383" y="4425"/>
                    <a:pt x="1387" y="4439"/>
                    <a:pt x="1385" y="4449"/>
                  </a:cubicBezTo>
                  <a:cubicBezTo>
                    <a:pt x="1380" y="4474"/>
                    <a:pt x="1378" y="4495"/>
                    <a:pt x="1378" y="4521"/>
                  </a:cubicBezTo>
                  <a:cubicBezTo>
                    <a:pt x="1378" y="4552"/>
                    <a:pt x="1376" y="4584"/>
                    <a:pt x="1369" y="4614"/>
                  </a:cubicBezTo>
                  <a:cubicBezTo>
                    <a:pt x="1364" y="4635"/>
                    <a:pt x="1355" y="4690"/>
                    <a:pt x="1338" y="4699"/>
                  </a:cubicBezTo>
                  <a:cubicBezTo>
                    <a:pt x="1261" y="4241"/>
                    <a:pt x="1292" y="4278"/>
                    <a:pt x="1294" y="4180"/>
                  </a:cubicBezTo>
                  <a:cubicBezTo>
                    <a:pt x="1294" y="4150"/>
                    <a:pt x="1308" y="4096"/>
                    <a:pt x="1294" y="4070"/>
                  </a:cubicBezTo>
                  <a:lnTo>
                    <a:pt x="1322" y="4070"/>
                  </a:lnTo>
                  <a:cubicBezTo>
                    <a:pt x="1374" y="4092"/>
                    <a:pt x="1420" y="4117"/>
                    <a:pt x="1478" y="4098"/>
                  </a:cubicBezTo>
                  <a:cubicBezTo>
                    <a:pt x="1505" y="4089"/>
                    <a:pt x="1614" y="4063"/>
                    <a:pt x="1610" y="4073"/>
                  </a:cubicBezTo>
                  <a:cubicBezTo>
                    <a:pt x="1540" y="4159"/>
                    <a:pt x="1418" y="4384"/>
                    <a:pt x="1420" y="4423"/>
                  </a:cubicBezTo>
                  <a:close/>
                  <a:moveTo>
                    <a:pt x="1633" y="1131"/>
                  </a:moveTo>
                  <a:cubicBezTo>
                    <a:pt x="1628" y="1132"/>
                    <a:pt x="1621" y="1132"/>
                    <a:pt x="1616" y="1134"/>
                  </a:cubicBezTo>
                  <a:cubicBezTo>
                    <a:pt x="1612" y="1080"/>
                    <a:pt x="1621" y="1027"/>
                    <a:pt x="1672" y="994"/>
                  </a:cubicBezTo>
                  <a:cubicBezTo>
                    <a:pt x="1735" y="954"/>
                    <a:pt x="1785" y="989"/>
                    <a:pt x="1803" y="1054"/>
                  </a:cubicBezTo>
                  <a:cubicBezTo>
                    <a:pt x="1811" y="1087"/>
                    <a:pt x="1817" y="1122"/>
                    <a:pt x="1822" y="1155"/>
                  </a:cubicBezTo>
                  <a:cubicBezTo>
                    <a:pt x="1801" y="1136"/>
                    <a:pt x="1782" y="1113"/>
                    <a:pt x="1749" y="1110"/>
                  </a:cubicBezTo>
                  <a:cubicBezTo>
                    <a:pt x="1707" y="1101"/>
                    <a:pt x="1672" y="1124"/>
                    <a:pt x="1633" y="1131"/>
                  </a:cubicBezTo>
                  <a:close/>
                </a:path>
              </a:pathLst>
            </a:custGeom>
            <a:solidFill>
              <a:srgbClr val="0B3A5D"/>
            </a:solidFill>
            <a:ln cap="flat">
              <a:noFill/>
              <a:prstDash val="solid"/>
            </a:ln>
          </p:spPr>
          <p:txBody>
            <a:bodyPr vert="horz" wrap="none" lIns="90000" tIns="45000" rIns="90000" bIns="45000" anchor="ctr" anchorCtr="1" compatLnSpc="0"/>
            <a:lstStyle/>
            <a:p>
              <a:pPr hangingPunct="0">
                <a:defRPr/>
              </a:pPr>
              <a:endParaRPr lang="en-US" kern="0">
                <a:solidFill>
                  <a:prstClr val="black"/>
                </a:solidFill>
                <a:latin typeface="Arial" pitchFamily="18"/>
                <a:ea typeface="Arial Unicode MS" pitchFamily="2"/>
                <a:cs typeface="Arial Unicode MS" pitchFamily="2"/>
              </a:endParaRPr>
            </a:p>
          </p:txBody>
        </p:sp>
        <p:sp>
          <p:nvSpPr>
            <p:cNvPr id="33" name="TextBox 32">
              <a:extLst>
                <a:ext uri="{FF2B5EF4-FFF2-40B4-BE49-F238E27FC236}">
                  <a16:creationId xmlns:a16="http://schemas.microsoft.com/office/drawing/2014/main" id="{5E20FAD2-22FF-4799-B854-CE30A563082D}"/>
                </a:ext>
              </a:extLst>
            </p:cNvPr>
            <p:cNvSpPr txBox="1"/>
            <p:nvPr/>
          </p:nvSpPr>
          <p:spPr>
            <a:xfrm>
              <a:off x="130537" y="2836207"/>
              <a:ext cx="1585142" cy="1937966"/>
            </a:xfrm>
            <a:prstGeom prst="rect">
              <a:avLst/>
            </a:prstGeom>
            <a:noFill/>
          </p:spPr>
          <p:txBody>
            <a:bodyPr wrap="square" rtlCol="0">
              <a:spAutoFit/>
            </a:bodyPr>
            <a:lstStyle/>
            <a:p>
              <a:pPr algn="ctr">
                <a:lnSpc>
                  <a:spcPct val="90000"/>
                </a:lnSpc>
                <a:spcBef>
                  <a:spcPts val="1000"/>
                </a:spcBef>
                <a:defRPr/>
              </a:pPr>
              <a:r>
                <a:rPr lang="en-US" sz="2400" b="1" dirty="0">
                  <a:solidFill>
                    <a:srgbClr val="002060"/>
                  </a:solidFill>
                  <a:latin typeface="Arial Narrow" charset="0"/>
                  <a:ea typeface="Arial Narrow" charset="0"/>
                  <a:cs typeface="Arial Narrow" charset="0"/>
                </a:rPr>
                <a:t>SURVIVAL</a:t>
              </a:r>
              <a:endParaRPr lang="en-US" sz="2400" dirty="0">
                <a:solidFill>
                  <a:srgbClr val="002060"/>
                </a:solidFill>
                <a:latin typeface="Arial Narrow" charset="0"/>
                <a:ea typeface="Arial Narrow" charset="0"/>
                <a:cs typeface="Arial Narrow" charset="0"/>
              </a:endParaRPr>
            </a:p>
            <a:p>
              <a:pPr algn="ctr">
                <a:lnSpc>
                  <a:spcPct val="90000"/>
                </a:lnSpc>
                <a:spcBef>
                  <a:spcPts val="1000"/>
                </a:spcBef>
                <a:defRPr/>
              </a:pPr>
              <a:r>
                <a:rPr lang="en-US" sz="2000" dirty="0">
                  <a:solidFill>
                    <a:srgbClr val="0B3A5D"/>
                  </a:solidFill>
                  <a:latin typeface="Arial Narrow" charset="0"/>
                  <a:ea typeface="Arial Narrow" charset="0"/>
                  <a:cs typeface="Arial Narrow" charset="0"/>
                </a:rPr>
                <a:t>Children who don’t survive don’t grow up to become future workers</a:t>
              </a:r>
              <a:endParaRPr lang="en-US" sz="2000" b="1" dirty="0">
                <a:solidFill>
                  <a:prstClr val="black"/>
                </a:solidFill>
                <a:latin typeface="Trebuchet MS" pitchFamily="34" charset="0"/>
                <a:ea typeface="MS PGothic" pitchFamily="34" charset="-128"/>
              </a:endParaRPr>
            </a:p>
          </p:txBody>
        </p:sp>
      </p:grpSp>
      <p:grpSp>
        <p:nvGrpSpPr>
          <p:cNvPr id="5" name="Group 4">
            <a:extLst>
              <a:ext uri="{FF2B5EF4-FFF2-40B4-BE49-F238E27FC236}">
                <a16:creationId xmlns:a16="http://schemas.microsoft.com/office/drawing/2014/main" id="{9B4FB8E2-52E9-F948-8015-36A924045053}"/>
              </a:ext>
            </a:extLst>
          </p:cNvPr>
          <p:cNvGrpSpPr/>
          <p:nvPr/>
        </p:nvGrpSpPr>
        <p:grpSpPr>
          <a:xfrm>
            <a:off x="3968704" y="1652580"/>
            <a:ext cx="1585142" cy="3398592"/>
            <a:chOff x="2444704" y="1652580"/>
            <a:chExt cx="1585142" cy="3398592"/>
          </a:xfrm>
        </p:grpSpPr>
        <p:sp>
          <p:nvSpPr>
            <p:cNvPr id="31" name="Freeform 45">
              <a:extLst>
                <a:ext uri="{FF2B5EF4-FFF2-40B4-BE49-F238E27FC236}">
                  <a16:creationId xmlns:a16="http://schemas.microsoft.com/office/drawing/2014/main" id="{4CBC0F6F-740B-4CB4-B821-A03842E36A8F}"/>
                </a:ext>
              </a:extLst>
            </p:cNvPr>
            <p:cNvSpPr>
              <a:spLocks noChangeArrowheads="1"/>
            </p:cNvSpPr>
            <p:nvPr/>
          </p:nvSpPr>
          <p:spPr bwMode="auto">
            <a:xfrm>
              <a:off x="2841885" y="1652580"/>
              <a:ext cx="693212" cy="603869"/>
            </a:xfrm>
            <a:custGeom>
              <a:avLst/>
              <a:gdLst>
                <a:gd name="T0" fmla="*/ 2841 w 2842"/>
                <a:gd name="T1" fmla="*/ 1792 h 2476"/>
                <a:gd name="T2" fmla="*/ 2652 w 2842"/>
                <a:gd name="T3" fmla="*/ 1670 h 2476"/>
                <a:gd name="T4" fmla="*/ 2720 w 2842"/>
                <a:gd name="T5" fmla="*/ 2475 h 2476"/>
                <a:gd name="T6" fmla="*/ 559 w 2842"/>
                <a:gd name="T7" fmla="*/ 225 h 2476"/>
                <a:gd name="T8" fmla="*/ 655 w 2842"/>
                <a:gd name="T9" fmla="*/ 273 h 2476"/>
                <a:gd name="T10" fmla="*/ 2031 w 2842"/>
                <a:gd name="T11" fmla="*/ 31 h 2476"/>
                <a:gd name="T12" fmla="*/ 2034 w 2842"/>
                <a:gd name="T13" fmla="*/ 414 h 2476"/>
                <a:gd name="T14" fmla="*/ 995 w 2842"/>
                <a:gd name="T15" fmla="*/ 412 h 2476"/>
                <a:gd name="T16" fmla="*/ 1980 w 2842"/>
                <a:gd name="T17" fmla="*/ 414 h 2476"/>
                <a:gd name="T18" fmla="*/ 1004 w 2842"/>
                <a:gd name="T19" fmla="*/ 33 h 2476"/>
                <a:gd name="T20" fmla="*/ 1057 w 2842"/>
                <a:gd name="T21" fmla="*/ 186 h 2476"/>
                <a:gd name="T22" fmla="*/ 995 w 2842"/>
                <a:gd name="T23" fmla="*/ 412 h 2476"/>
                <a:gd name="T24" fmla="*/ 778 w 2842"/>
                <a:gd name="T25" fmla="*/ 127 h 2476"/>
                <a:gd name="T26" fmla="*/ 961 w 2842"/>
                <a:gd name="T27" fmla="*/ 36 h 2476"/>
                <a:gd name="T28" fmla="*/ 950 w 2842"/>
                <a:gd name="T29" fmla="*/ 318 h 2476"/>
                <a:gd name="T30" fmla="*/ 964 w 2842"/>
                <a:gd name="T31" fmla="*/ 414 h 2476"/>
                <a:gd name="T32" fmla="*/ 663 w 2842"/>
                <a:gd name="T33" fmla="*/ 262 h 2476"/>
                <a:gd name="T34" fmla="*/ 686 w 2842"/>
                <a:gd name="T35" fmla="*/ 177 h 2476"/>
                <a:gd name="T36" fmla="*/ 964 w 2842"/>
                <a:gd name="T37" fmla="*/ 33 h 2476"/>
                <a:gd name="T38" fmla="*/ 964 w 2842"/>
                <a:gd name="T39" fmla="*/ 33 h 2476"/>
                <a:gd name="T40" fmla="*/ 2666 w 2842"/>
                <a:gd name="T41" fmla="*/ 584 h 2476"/>
                <a:gd name="T42" fmla="*/ 2497 w 2842"/>
                <a:gd name="T43" fmla="*/ 462 h 2476"/>
                <a:gd name="T44" fmla="*/ 2545 w 2842"/>
                <a:gd name="T45" fmla="*/ 914 h 2476"/>
                <a:gd name="T46" fmla="*/ 2375 w 2842"/>
                <a:gd name="T47" fmla="*/ 536 h 2476"/>
                <a:gd name="T48" fmla="*/ 2062 w 2842"/>
                <a:gd name="T49" fmla="*/ 841 h 2476"/>
                <a:gd name="T50" fmla="*/ 2375 w 2842"/>
                <a:gd name="T51" fmla="*/ 536 h 2476"/>
                <a:gd name="T52" fmla="*/ 296 w 2842"/>
                <a:gd name="T53" fmla="*/ 462 h 2476"/>
                <a:gd name="T54" fmla="*/ 175 w 2842"/>
                <a:gd name="T55" fmla="*/ 793 h 2476"/>
                <a:gd name="T56" fmla="*/ 2460 w 2842"/>
                <a:gd name="T57" fmla="*/ 914 h 2476"/>
                <a:gd name="T58" fmla="*/ 2770 w 2842"/>
                <a:gd name="T59" fmla="*/ 1492 h 2476"/>
                <a:gd name="T60" fmla="*/ 2649 w 2842"/>
                <a:gd name="T61" fmla="*/ 970 h 2476"/>
                <a:gd name="T62" fmla="*/ 2440 w 2842"/>
                <a:gd name="T63" fmla="*/ 1614 h 2476"/>
                <a:gd name="T64" fmla="*/ 2770 w 2842"/>
                <a:gd name="T65" fmla="*/ 1492 h 2476"/>
                <a:gd name="T66" fmla="*/ 248 w 2842"/>
                <a:gd name="T67" fmla="*/ 1526 h 2476"/>
                <a:gd name="T68" fmla="*/ 370 w 2842"/>
                <a:gd name="T69" fmla="*/ 1058 h 2476"/>
                <a:gd name="T70" fmla="*/ 2361 w 2842"/>
                <a:gd name="T71" fmla="*/ 970 h 2476"/>
                <a:gd name="T72" fmla="*/ 68 w 2842"/>
                <a:gd name="T73" fmla="*/ 1092 h 2476"/>
                <a:gd name="T74" fmla="*/ 189 w 2842"/>
                <a:gd name="T75" fmla="*/ 1614 h 2476"/>
                <a:gd name="T76" fmla="*/ 2361 w 2842"/>
                <a:gd name="T77" fmla="*/ 970 h 2476"/>
                <a:gd name="T78" fmla="*/ 296 w 2842"/>
                <a:gd name="T79" fmla="*/ 1670 h 2476"/>
                <a:gd name="T80" fmla="*/ 2570 w 2842"/>
                <a:gd name="T81" fmla="*/ 2475 h 2476"/>
                <a:gd name="T82" fmla="*/ 215 w 2842"/>
                <a:gd name="T83" fmla="*/ 1670 h 2476"/>
                <a:gd name="T84" fmla="*/ 0 w 2842"/>
                <a:gd name="T85" fmla="*/ 1792 h 2476"/>
                <a:gd name="T86" fmla="*/ 121 w 2842"/>
                <a:gd name="T87" fmla="*/ 2475 h 2476"/>
                <a:gd name="T88" fmla="*/ 215 w 2842"/>
                <a:gd name="T89" fmla="*/ 1670 h 2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42" h="2476">
                  <a:moveTo>
                    <a:pt x="2841" y="2353"/>
                  </a:moveTo>
                  <a:lnTo>
                    <a:pt x="2841" y="1792"/>
                  </a:lnTo>
                  <a:cubicBezTo>
                    <a:pt x="2841" y="1724"/>
                    <a:pt x="2787" y="1670"/>
                    <a:pt x="2720" y="1670"/>
                  </a:cubicBezTo>
                  <a:lnTo>
                    <a:pt x="2652" y="1670"/>
                  </a:lnTo>
                  <a:lnTo>
                    <a:pt x="2652" y="2475"/>
                  </a:lnTo>
                  <a:lnTo>
                    <a:pt x="2720" y="2475"/>
                  </a:lnTo>
                  <a:cubicBezTo>
                    <a:pt x="2784" y="2475"/>
                    <a:pt x="2841" y="2421"/>
                    <a:pt x="2841" y="2353"/>
                  </a:cubicBezTo>
                  <a:close/>
                  <a:moveTo>
                    <a:pt x="559" y="225"/>
                  </a:moveTo>
                  <a:lnTo>
                    <a:pt x="655" y="177"/>
                  </a:lnTo>
                  <a:lnTo>
                    <a:pt x="655" y="273"/>
                  </a:lnTo>
                  <a:lnTo>
                    <a:pt x="559" y="225"/>
                  </a:lnTo>
                  <a:close/>
                  <a:moveTo>
                    <a:pt x="2031" y="31"/>
                  </a:moveTo>
                  <a:cubicBezTo>
                    <a:pt x="2104" y="31"/>
                    <a:pt x="2229" y="0"/>
                    <a:pt x="2231" y="214"/>
                  </a:cubicBezTo>
                  <a:cubicBezTo>
                    <a:pt x="2231" y="440"/>
                    <a:pt x="2113" y="414"/>
                    <a:pt x="2034" y="414"/>
                  </a:cubicBezTo>
                  <a:cubicBezTo>
                    <a:pt x="1975" y="414"/>
                    <a:pt x="1972" y="31"/>
                    <a:pt x="2031" y="31"/>
                  </a:cubicBezTo>
                  <a:close/>
                  <a:moveTo>
                    <a:pt x="995" y="412"/>
                  </a:moveTo>
                  <a:cubicBezTo>
                    <a:pt x="998" y="414"/>
                    <a:pt x="1001" y="414"/>
                    <a:pt x="1001" y="414"/>
                  </a:cubicBezTo>
                  <a:lnTo>
                    <a:pt x="1980" y="414"/>
                  </a:lnTo>
                  <a:cubicBezTo>
                    <a:pt x="1932" y="361"/>
                    <a:pt x="1941" y="70"/>
                    <a:pt x="1980" y="33"/>
                  </a:cubicBezTo>
                  <a:lnTo>
                    <a:pt x="1004" y="33"/>
                  </a:lnTo>
                  <a:cubicBezTo>
                    <a:pt x="1001" y="33"/>
                    <a:pt x="998" y="36"/>
                    <a:pt x="995" y="36"/>
                  </a:cubicBezTo>
                  <a:cubicBezTo>
                    <a:pt x="995" y="158"/>
                    <a:pt x="1057" y="178"/>
                    <a:pt x="1057" y="186"/>
                  </a:cubicBezTo>
                  <a:cubicBezTo>
                    <a:pt x="1057" y="195"/>
                    <a:pt x="981" y="239"/>
                    <a:pt x="984" y="318"/>
                  </a:cubicBezTo>
                  <a:cubicBezTo>
                    <a:pt x="984" y="355"/>
                    <a:pt x="987" y="372"/>
                    <a:pt x="995" y="412"/>
                  </a:cubicBezTo>
                  <a:close/>
                  <a:moveTo>
                    <a:pt x="663" y="186"/>
                  </a:moveTo>
                  <a:lnTo>
                    <a:pt x="778" y="127"/>
                  </a:lnTo>
                  <a:lnTo>
                    <a:pt x="962" y="35"/>
                  </a:lnTo>
                  <a:lnTo>
                    <a:pt x="961" y="36"/>
                  </a:lnTo>
                  <a:cubicBezTo>
                    <a:pt x="961" y="158"/>
                    <a:pt x="1024" y="178"/>
                    <a:pt x="1024" y="186"/>
                  </a:cubicBezTo>
                  <a:cubicBezTo>
                    <a:pt x="1024" y="195"/>
                    <a:pt x="947" y="239"/>
                    <a:pt x="950" y="318"/>
                  </a:cubicBezTo>
                  <a:cubicBezTo>
                    <a:pt x="950" y="355"/>
                    <a:pt x="953" y="372"/>
                    <a:pt x="961" y="412"/>
                  </a:cubicBezTo>
                  <a:lnTo>
                    <a:pt x="964" y="414"/>
                  </a:lnTo>
                  <a:lnTo>
                    <a:pt x="778" y="321"/>
                  </a:lnTo>
                  <a:lnTo>
                    <a:pt x="663" y="262"/>
                  </a:lnTo>
                  <a:lnTo>
                    <a:pt x="686" y="273"/>
                  </a:lnTo>
                  <a:lnTo>
                    <a:pt x="686" y="177"/>
                  </a:lnTo>
                  <a:lnTo>
                    <a:pt x="663" y="186"/>
                  </a:lnTo>
                  <a:close/>
                  <a:moveTo>
                    <a:pt x="964" y="33"/>
                  </a:moveTo>
                  <a:cubicBezTo>
                    <a:pt x="964" y="33"/>
                    <a:pt x="963" y="33"/>
                    <a:pt x="962" y="35"/>
                  </a:cubicBezTo>
                  <a:lnTo>
                    <a:pt x="964" y="33"/>
                  </a:lnTo>
                  <a:close/>
                  <a:moveTo>
                    <a:pt x="2666" y="793"/>
                  </a:moveTo>
                  <a:lnTo>
                    <a:pt x="2666" y="584"/>
                  </a:lnTo>
                  <a:cubicBezTo>
                    <a:pt x="2666" y="516"/>
                    <a:pt x="2612" y="462"/>
                    <a:pt x="2545" y="462"/>
                  </a:cubicBezTo>
                  <a:lnTo>
                    <a:pt x="2497" y="462"/>
                  </a:lnTo>
                  <a:lnTo>
                    <a:pt x="2497" y="914"/>
                  </a:lnTo>
                  <a:lnTo>
                    <a:pt x="2545" y="914"/>
                  </a:lnTo>
                  <a:cubicBezTo>
                    <a:pt x="2610" y="914"/>
                    <a:pt x="2666" y="857"/>
                    <a:pt x="2666" y="793"/>
                  </a:cubicBezTo>
                  <a:close/>
                  <a:moveTo>
                    <a:pt x="2375" y="536"/>
                  </a:moveTo>
                  <a:lnTo>
                    <a:pt x="2375" y="841"/>
                  </a:lnTo>
                  <a:lnTo>
                    <a:pt x="2062" y="841"/>
                  </a:lnTo>
                  <a:lnTo>
                    <a:pt x="2062" y="536"/>
                  </a:lnTo>
                  <a:lnTo>
                    <a:pt x="2375" y="536"/>
                  </a:lnTo>
                  <a:close/>
                  <a:moveTo>
                    <a:pt x="2460" y="462"/>
                  </a:moveTo>
                  <a:lnTo>
                    <a:pt x="296" y="462"/>
                  </a:lnTo>
                  <a:cubicBezTo>
                    <a:pt x="229" y="462"/>
                    <a:pt x="175" y="516"/>
                    <a:pt x="175" y="584"/>
                  </a:cubicBezTo>
                  <a:lnTo>
                    <a:pt x="175" y="793"/>
                  </a:lnTo>
                  <a:cubicBezTo>
                    <a:pt x="175" y="860"/>
                    <a:pt x="229" y="914"/>
                    <a:pt x="296" y="914"/>
                  </a:cubicBezTo>
                  <a:lnTo>
                    <a:pt x="2460" y="914"/>
                  </a:lnTo>
                  <a:lnTo>
                    <a:pt x="2460" y="462"/>
                  </a:lnTo>
                  <a:close/>
                  <a:moveTo>
                    <a:pt x="2770" y="1492"/>
                  </a:moveTo>
                  <a:lnTo>
                    <a:pt x="2770" y="1092"/>
                  </a:lnTo>
                  <a:cubicBezTo>
                    <a:pt x="2770" y="1024"/>
                    <a:pt x="2717" y="970"/>
                    <a:pt x="2649" y="970"/>
                  </a:cubicBezTo>
                  <a:lnTo>
                    <a:pt x="2440" y="970"/>
                  </a:lnTo>
                  <a:lnTo>
                    <a:pt x="2440" y="1614"/>
                  </a:lnTo>
                  <a:lnTo>
                    <a:pt x="2649" y="1614"/>
                  </a:lnTo>
                  <a:cubicBezTo>
                    <a:pt x="2717" y="1614"/>
                    <a:pt x="2770" y="1560"/>
                    <a:pt x="2770" y="1492"/>
                  </a:cubicBezTo>
                  <a:close/>
                  <a:moveTo>
                    <a:pt x="370" y="1526"/>
                  </a:moveTo>
                  <a:lnTo>
                    <a:pt x="248" y="1526"/>
                  </a:lnTo>
                  <a:lnTo>
                    <a:pt x="248" y="1058"/>
                  </a:lnTo>
                  <a:lnTo>
                    <a:pt x="370" y="1058"/>
                  </a:lnTo>
                  <a:lnTo>
                    <a:pt x="370" y="1526"/>
                  </a:lnTo>
                  <a:close/>
                  <a:moveTo>
                    <a:pt x="2361" y="970"/>
                  </a:moveTo>
                  <a:lnTo>
                    <a:pt x="189" y="970"/>
                  </a:lnTo>
                  <a:cubicBezTo>
                    <a:pt x="121" y="970"/>
                    <a:pt x="68" y="1024"/>
                    <a:pt x="68" y="1092"/>
                  </a:cubicBezTo>
                  <a:lnTo>
                    <a:pt x="68" y="1492"/>
                  </a:lnTo>
                  <a:cubicBezTo>
                    <a:pt x="68" y="1560"/>
                    <a:pt x="121" y="1614"/>
                    <a:pt x="189" y="1614"/>
                  </a:cubicBezTo>
                  <a:lnTo>
                    <a:pt x="2361" y="1614"/>
                  </a:lnTo>
                  <a:lnTo>
                    <a:pt x="2361" y="970"/>
                  </a:lnTo>
                  <a:close/>
                  <a:moveTo>
                    <a:pt x="2570" y="1670"/>
                  </a:moveTo>
                  <a:lnTo>
                    <a:pt x="296" y="1670"/>
                  </a:lnTo>
                  <a:lnTo>
                    <a:pt x="296" y="2475"/>
                  </a:lnTo>
                  <a:lnTo>
                    <a:pt x="2570" y="2475"/>
                  </a:lnTo>
                  <a:lnTo>
                    <a:pt x="2570" y="1670"/>
                  </a:lnTo>
                  <a:close/>
                  <a:moveTo>
                    <a:pt x="215" y="1670"/>
                  </a:moveTo>
                  <a:lnTo>
                    <a:pt x="121" y="1670"/>
                  </a:lnTo>
                  <a:cubicBezTo>
                    <a:pt x="54" y="1670"/>
                    <a:pt x="0" y="1724"/>
                    <a:pt x="0" y="1792"/>
                  </a:cubicBezTo>
                  <a:lnTo>
                    <a:pt x="0" y="2353"/>
                  </a:lnTo>
                  <a:cubicBezTo>
                    <a:pt x="0" y="2421"/>
                    <a:pt x="54" y="2475"/>
                    <a:pt x="121" y="2475"/>
                  </a:cubicBezTo>
                  <a:lnTo>
                    <a:pt x="215" y="2475"/>
                  </a:lnTo>
                  <a:lnTo>
                    <a:pt x="215" y="1670"/>
                  </a:lnTo>
                  <a:close/>
                </a:path>
              </a:pathLst>
            </a:custGeom>
            <a:solidFill>
              <a:srgbClr val="0B3A5D"/>
            </a:solidFill>
            <a:ln>
              <a:noFill/>
            </a:ln>
            <a:effec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sp>
          <p:nvSpPr>
            <p:cNvPr id="34" name="TextBox 33">
              <a:extLst>
                <a:ext uri="{FF2B5EF4-FFF2-40B4-BE49-F238E27FC236}">
                  <a16:creationId xmlns:a16="http://schemas.microsoft.com/office/drawing/2014/main" id="{72A81293-F0BF-4288-B67D-F15275EFA8A2}"/>
                </a:ext>
              </a:extLst>
            </p:cNvPr>
            <p:cNvSpPr txBox="1"/>
            <p:nvPr/>
          </p:nvSpPr>
          <p:spPr>
            <a:xfrm>
              <a:off x="2444704" y="2836207"/>
              <a:ext cx="1585142" cy="2214965"/>
            </a:xfrm>
            <a:prstGeom prst="rect">
              <a:avLst/>
            </a:prstGeom>
            <a:noFill/>
          </p:spPr>
          <p:txBody>
            <a:bodyPr wrap="square" rtlCol="0">
              <a:spAutoFit/>
            </a:bodyPr>
            <a:lstStyle/>
            <a:p>
              <a:pPr algn="ctr">
                <a:lnSpc>
                  <a:spcPct val="90000"/>
                </a:lnSpc>
                <a:spcBef>
                  <a:spcPts val="1000"/>
                </a:spcBef>
                <a:defRPr/>
              </a:pPr>
              <a:r>
                <a:rPr lang="en-US" sz="2400" b="1" dirty="0">
                  <a:solidFill>
                    <a:srgbClr val="002060"/>
                  </a:solidFill>
                  <a:latin typeface="Arial Narrow" charset="0"/>
                  <a:ea typeface="Arial Narrow" charset="0"/>
                  <a:cs typeface="Arial Narrow" charset="0"/>
                </a:rPr>
                <a:t>SCHOOL</a:t>
              </a:r>
              <a:endParaRPr lang="en-US" sz="2400" dirty="0">
                <a:solidFill>
                  <a:srgbClr val="002060"/>
                </a:solidFill>
                <a:latin typeface="Arial Narrow" charset="0"/>
                <a:ea typeface="Arial Narrow" charset="0"/>
                <a:cs typeface="Arial Narrow" charset="0"/>
              </a:endParaRPr>
            </a:p>
            <a:p>
              <a:pPr algn="ctr">
                <a:lnSpc>
                  <a:spcPct val="90000"/>
                </a:lnSpc>
                <a:spcBef>
                  <a:spcPts val="1000"/>
                </a:spcBef>
                <a:defRPr/>
              </a:pPr>
              <a:r>
                <a:rPr lang="en-US" sz="2000" dirty="0">
                  <a:solidFill>
                    <a:srgbClr val="0B3A5D"/>
                  </a:solidFill>
                  <a:latin typeface="Arial Narrow" charset="0"/>
                  <a:ea typeface="Arial Narrow" charset="0"/>
                  <a:cs typeface="Arial Narrow" charset="0"/>
                </a:rPr>
                <a:t>Contribution of quality-adjusted years of school to productivity of future workers</a:t>
              </a:r>
            </a:p>
          </p:txBody>
        </p:sp>
      </p:grpSp>
      <p:grpSp>
        <p:nvGrpSpPr>
          <p:cNvPr id="6" name="Group 5">
            <a:extLst>
              <a:ext uri="{FF2B5EF4-FFF2-40B4-BE49-F238E27FC236}">
                <a16:creationId xmlns:a16="http://schemas.microsoft.com/office/drawing/2014/main" id="{BA7303B4-9E76-E046-91D7-A3D7D49D7157}"/>
              </a:ext>
            </a:extLst>
          </p:cNvPr>
          <p:cNvGrpSpPr/>
          <p:nvPr/>
        </p:nvGrpSpPr>
        <p:grpSpPr>
          <a:xfrm>
            <a:off x="6477593" y="1499094"/>
            <a:ext cx="1585142" cy="4106076"/>
            <a:chOff x="4953593" y="1499094"/>
            <a:chExt cx="1585142" cy="4106076"/>
          </a:xfrm>
        </p:grpSpPr>
        <p:grpSp>
          <p:nvGrpSpPr>
            <p:cNvPr id="23" name="Group 22">
              <a:extLst>
                <a:ext uri="{FF2B5EF4-FFF2-40B4-BE49-F238E27FC236}">
                  <a16:creationId xmlns:a16="http://schemas.microsoft.com/office/drawing/2014/main" id="{9D226332-160B-4072-9AEC-50892F6BFED3}"/>
                </a:ext>
              </a:extLst>
            </p:cNvPr>
            <p:cNvGrpSpPr/>
            <p:nvPr/>
          </p:nvGrpSpPr>
          <p:grpSpPr>
            <a:xfrm>
              <a:off x="5242573" y="1499094"/>
              <a:ext cx="1007182" cy="895516"/>
              <a:chOff x="2111375" y="1462088"/>
              <a:chExt cx="1460500" cy="1298575"/>
            </a:xfrm>
            <a:solidFill>
              <a:srgbClr val="0B3A5D"/>
            </a:solidFill>
          </p:grpSpPr>
          <p:sp>
            <p:nvSpPr>
              <p:cNvPr id="24" name="Freeform 1">
                <a:extLst>
                  <a:ext uri="{FF2B5EF4-FFF2-40B4-BE49-F238E27FC236}">
                    <a16:creationId xmlns:a16="http://schemas.microsoft.com/office/drawing/2014/main" id="{F08CDDC3-5FDD-4F3A-B497-A018061D9BB4}"/>
                  </a:ext>
                </a:extLst>
              </p:cNvPr>
              <p:cNvSpPr>
                <a:spLocks noChangeArrowheads="1"/>
              </p:cNvSpPr>
              <p:nvPr/>
            </p:nvSpPr>
            <p:spPr bwMode="auto">
              <a:xfrm>
                <a:off x="2579688" y="1497013"/>
                <a:ext cx="160337" cy="160337"/>
              </a:xfrm>
              <a:custGeom>
                <a:avLst/>
                <a:gdLst>
                  <a:gd name="T0" fmla="*/ 444 w 445"/>
                  <a:gd name="T1" fmla="*/ 222 h 445"/>
                  <a:gd name="T2" fmla="*/ 415 w 445"/>
                  <a:gd name="T3" fmla="*/ 333 h 445"/>
                  <a:gd name="T4" fmla="*/ 333 w 445"/>
                  <a:gd name="T5" fmla="*/ 415 h 445"/>
                  <a:gd name="T6" fmla="*/ 222 w 445"/>
                  <a:gd name="T7" fmla="*/ 444 h 445"/>
                  <a:gd name="T8" fmla="*/ 111 w 445"/>
                  <a:gd name="T9" fmla="*/ 415 h 445"/>
                  <a:gd name="T10" fmla="*/ 30 w 445"/>
                  <a:gd name="T11" fmla="*/ 333 h 445"/>
                  <a:gd name="T12" fmla="*/ 0 w 445"/>
                  <a:gd name="T13" fmla="*/ 222 h 445"/>
                  <a:gd name="T14" fmla="*/ 30 w 445"/>
                  <a:gd name="T15" fmla="*/ 111 h 445"/>
                  <a:gd name="T16" fmla="*/ 111 w 445"/>
                  <a:gd name="T17" fmla="*/ 30 h 445"/>
                  <a:gd name="T18" fmla="*/ 222 w 445"/>
                  <a:gd name="T19" fmla="*/ 0 h 445"/>
                  <a:gd name="T20" fmla="*/ 333 w 445"/>
                  <a:gd name="T21" fmla="*/ 30 h 445"/>
                  <a:gd name="T22" fmla="*/ 415 w 445"/>
                  <a:gd name="T23" fmla="*/ 111 h 445"/>
                  <a:gd name="T24" fmla="*/ 444 w 445"/>
                  <a:gd name="T25" fmla="*/ 222 h 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45" h="445">
                    <a:moveTo>
                      <a:pt x="444" y="222"/>
                    </a:moveTo>
                    <a:cubicBezTo>
                      <a:pt x="444" y="263"/>
                      <a:pt x="435" y="297"/>
                      <a:pt x="415" y="333"/>
                    </a:cubicBezTo>
                    <a:cubicBezTo>
                      <a:pt x="394" y="368"/>
                      <a:pt x="368" y="394"/>
                      <a:pt x="333" y="415"/>
                    </a:cubicBezTo>
                    <a:cubicBezTo>
                      <a:pt x="297" y="435"/>
                      <a:pt x="263" y="444"/>
                      <a:pt x="222" y="444"/>
                    </a:cubicBezTo>
                    <a:cubicBezTo>
                      <a:pt x="181" y="444"/>
                      <a:pt x="146" y="435"/>
                      <a:pt x="111" y="415"/>
                    </a:cubicBezTo>
                    <a:cubicBezTo>
                      <a:pt x="75" y="394"/>
                      <a:pt x="50" y="368"/>
                      <a:pt x="30" y="333"/>
                    </a:cubicBezTo>
                    <a:cubicBezTo>
                      <a:pt x="9" y="297"/>
                      <a:pt x="0" y="263"/>
                      <a:pt x="0" y="222"/>
                    </a:cubicBezTo>
                    <a:cubicBezTo>
                      <a:pt x="0" y="181"/>
                      <a:pt x="9" y="146"/>
                      <a:pt x="30" y="111"/>
                    </a:cubicBezTo>
                    <a:cubicBezTo>
                      <a:pt x="50" y="76"/>
                      <a:pt x="75" y="50"/>
                      <a:pt x="111" y="30"/>
                    </a:cubicBezTo>
                    <a:cubicBezTo>
                      <a:pt x="146" y="9"/>
                      <a:pt x="181" y="0"/>
                      <a:pt x="222" y="0"/>
                    </a:cubicBezTo>
                    <a:cubicBezTo>
                      <a:pt x="263" y="0"/>
                      <a:pt x="297" y="9"/>
                      <a:pt x="333" y="30"/>
                    </a:cubicBezTo>
                    <a:cubicBezTo>
                      <a:pt x="368" y="50"/>
                      <a:pt x="394" y="76"/>
                      <a:pt x="415" y="111"/>
                    </a:cubicBezTo>
                    <a:cubicBezTo>
                      <a:pt x="435" y="146"/>
                      <a:pt x="444" y="181"/>
                      <a:pt x="444" y="222"/>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sp>
            <p:nvSpPr>
              <p:cNvPr id="25" name="Freeform 2">
                <a:extLst>
                  <a:ext uri="{FF2B5EF4-FFF2-40B4-BE49-F238E27FC236}">
                    <a16:creationId xmlns:a16="http://schemas.microsoft.com/office/drawing/2014/main" id="{B40C72C8-A8D6-49BE-A1DB-D85370B8FEEA}"/>
                  </a:ext>
                </a:extLst>
              </p:cNvPr>
              <p:cNvSpPr>
                <a:spLocks noChangeArrowheads="1"/>
              </p:cNvSpPr>
              <p:nvPr/>
            </p:nvSpPr>
            <p:spPr bwMode="auto">
              <a:xfrm>
                <a:off x="2111375" y="1462088"/>
                <a:ext cx="1460500" cy="1298575"/>
              </a:xfrm>
              <a:custGeom>
                <a:avLst/>
                <a:gdLst>
                  <a:gd name="T0" fmla="*/ 4049 w 4058"/>
                  <a:gd name="T1" fmla="*/ 502 h 3605"/>
                  <a:gd name="T2" fmla="*/ 4017 w 4058"/>
                  <a:gd name="T3" fmla="*/ 685 h 3605"/>
                  <a:gd name="T4" fmla="*/ 3898 w 4058"/>
                  <a:gd name="T5" fmla="*/ 1031 h 3605"/>
                  <a:gd name="T6" fmla="*/ 3795 w 4058"/>
                  <a:gd name="T7" fmla="*/ 1324 h 3605"/>
                  <a:gd name="T8" fmla="*/ 3768 w 4058"/>
                  <a:gd name="T9" fmla="*/ 1403 h 3605"/>
                  <a:gd name="T10" fmla="*/ 3768 w 4058"/>
                  <a:gd name="T11" fmla="*/ 1455 h 3605"/>
                  <a:gd name="T12" fmla="*/ 3629 w 4058"/>
                  <a:gd name="T13" fmla="*/ 1796 h 3605"/>
                  <a:gd name="T14" fmla="*/ 3382 w 4058"/>
                  <a:gd name="T15" fmla="*/ 1959 h 3605"/>
                  <a:gd name="T16" fmla="*/ 3370 w 4058"/>
                  <a:gd name="T17" fmla="*/ 1959 h 3605"/>
                  <a:gd name="T18" fmla="*/ 1685 w 4058"/>
                  <a:gd name="T19" fmla="*/ 3604 h 3605"/>
                  <a:gd name="T20" fmla="*/ 0 w 4058"/>
                  <a:gd name="T21" fmla="*/ 1920 h 3605"/>
                  <a:gd name="T22" fmla="*/ 1216 w 4058"/>
                  <a:gd name="T23" fmla="*/ 299 h 3605"/>
                  <a:gd name="T24" fmla="*/ 1216 w 4058"/>
                  <a:gd name="T25" fmla="*/ 331 h 3605"/>
                  <a:gd name="T26" fmla="*/ 1263 w 4058"/>
                  <a:gd name="T27" fmla="*/ 470 h 3605"/>
                  <a:gd name="T28" fmla="*/ 186 w 4058"/>
                  <a:gd name="T29" fmla="*/ 1927 h 3605"/>
                  <a:gd name="T30" fmla="*/ 1695 w 4058"/>
                  <a:gd name="T31" fmla="*/ 3436 h 3605"/>
                  <a:gd name="T32" fmla="*/ 3204 w 4058"/>
                  <a:gd name="T33" fmla="*/ 1959 h 3605"/>
                  <a:gd name="T34" fmla="*/ 3145 w 4058"/>
                  <a:gd name="T35" fmla="*/ 1959 h 3605"/>
                  <a:gd name="T36" fmla="*/ 3066 w 4058"/>
                  <a:gd name="T37" fmla="*/ 1927 h 3605"/>
                  <a:gd name="T38" fmla="*/ 2851 w 4058"/>
                  <a:gd name="T39" fmla="*/ 1660 h 3605"/>
                  <a:gd name="T40" fmla="*/ 2792 w 4058"/>
                  <a:gd name="T41" fmla="*/ 1465 h 3605"/>
                  <a:gd name="T42" fmla="*/ 2799 w 4058"/>
                  <a:gd name="T43" fmla="*/ 1401 h 3605"/>
                  <a:gd name="T44" fmla="*/ 2557 w 4058"/>
                  <a:gd name="T45" fmla="*/ 662 h 3605"/>
                  <a:gd name="T46" fmla="*/ 2597 w 4058"/>
                  <a:gd name="T47" fmla="*/ 265 h 3605"/>
                  <a:gd name="T48" fmla="*/ 2851 w 4058"/>
                  <a:gd name="T49" fmla="*/ 62 h 3605"/>
                  <a:gd name="T50" fmla="*/ 2903 w 4058"/>
                  <a:gd name="T51" fmla="*/ 35 h 3605"/>
                  <a:gd name="T52" fmla="*/ 3002 w 4058"/>
                  <a:gd name="T53" fmla="*/ 8 h 3605"/>
                  <a:gd name="T54" fmla="*/ 3105 w 4058"/>
                  <a:gd name="T55" fmla="*/ 40 h 3605"/>
                  <a:gd name="T56" fmla="*/ 3145 w 4058"/>
                  <a:gd name="T57" fmla="*/ 131 h 3605"/>
                  <a:gd name="T58" fmla="*/ 2994 w 4058"/>
                  <a:gd name="T59" fmla="*/ 262 h 3605"/>
                  <a:gd name="T60" fmla="*/ 2987 w 4058"/>
                  <a:gd name="T61" fmla="*/ 262 h 3605"/>
                  <a:gd name="T62" fmla="*/ 2923 w 4058"/>
                  <a:gd name="T63" fmla="*/ 243 h 3605"/>
                  <a:gd name="T64" fmla="*/ 2891 w 4058"/>
                  <a:gd name="T65" fmla="*/ 235 h 3605"/>
                  <a:gd name="T66" fmla="*/ 2812 w 4058"/>
                  <a:gd name="T67" fmla="*/ 267 h 3605"/>
                  <a:gd name="T68" fmla="*/ 2728 w 4058"/>
                  <a:gd name="T69" fmla="*/ 588 h 3605"/>
                  <a:gd name="T70" fmla="*/ 2975 w 4058"/>
                  <a:gd name="T71" fmla="*/ 1307 h 3605"/>
                  <a:gd name="T72" fmla="*/ 2987 w 4058"/>
                  <a:gd name="T73" fmla="*/ 1334 h 3605"/>
                  <a:gd name="T74" fmla="*/ 3046 w 4058"/>
                  <a:gd name="T75" fmla="*/ 1418 h 3605"/>
                  <a:gd name="T76" fmla="*/ 3093 w 4058"/>
                  <a:gd name="T77" fmla="*/ 1557 h 3605"/>
                  <a:gd name="T78" fmla="*/ 3105 w 4058"/>
                  <a:gd name="T79" fmla="*/ 1584 h 3605"/>
                  <a:gd name="T80" fmla="*/ 3281 w 4058"/>
                  <a:gd name="T81" fmla="*/ 1727 h 3605"/>
                  <a:gd name="T82" fmla="*/ 3288 w 4058"/>
                  <a:gd name="T83" fmla="*/ 1727 h 3605"/>
                  <a:gd name="T84" fmla="*/ 3296 w 4058"/>
                  <a:gd name="T85" fmla="*/ 1727 h 3605"/>
                  <a:gd name="T86" fmla="*/ 3530 w 4058"/>
                  <a:gd name="T87" fmla="*/ 1421 h 3605"/>
                  <a:gd name="T88" fmla="*/ 3602 w 4058"/>
                  <a:gd name="T89" fmla="*/ 1329 h 3605"/>
                  <a:gd name="T90" fmla="*/ 3753 w 4058"/>
                  <a:gd name="T91" fmla="*/ 924 h 3605"/>
                  <a:gd name="T92" fmla="*/ 3792 w 4058"/>
                  <a:gd name="T93" fmla="*/ 825 h 3605"/>
                  <a:gd name="T94" fmla="*/ 3856 w 4058"/>
                  <a:gd name="T95" fmla="*/ 388 h 3605"/>
                  <a:gd name="T96" fmla="*/ 3713 w 4058"/>
                  <a:gd name="T97" fmla="*/ 238 h 3605"/>
                  <a:gd name="T98" fmla="*/ 3661 w 4058"/>
                  <a:gd name="T99" fmla="*/ 250 h 3605"/>
                  <a:gd name="T100" fmla="*/ 3590 w 4058"/>
                  <a:gd name="T101" fmla="*/ 270 h 3605"/>
                  <a:gd name="T102" fmla="*/ 3538 w 4058"/>
                  <a:gd name="T103" fmla="*/ 257 h 3605"/>
                  <a:gd name="T104" fmla="*/ 3454 w 4058"/>
                  <a:gd name="T105" fmla="*/ 154 h 3605"/>
                  <a:gd name="T106" fmla="*/ 3525 w 4058"/>
                  <a:gd name="T107" fmla="*/ 23 h 3605"/>
                  <a:gd name="T108" fmla="*/ 3590 w 4058"/>
                  <a:gd name="T109" fmla="*/ 3 h 3605"/>
                  <a:gd name="T110" fmla="*/ 3721 w 4058"/>
                  <a:gd name="T111" fmla="*/ 55 h 3605"/>
                  <a:gd name="T112" fmla="*/ 3740 w 4058"/>
                  <a:gd name="T113" fmla="*/ 67 h 3605"/>
                  <a:gd name="T114" fmla="*/ 3931 w 4058"/>
                  <a:gd name="T115" fmla="*/ 191 h 3605"/>
                  <a:gd name="T116" fmla="*/ 4049 w 4058"/>
                  <a:gd name="T117" fmla="*/ 502 h 36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058" h="3605">
                    <a:moveTo>
                      <a:pt x="4049" y="502"/>
                    </a:moveTo>
                    <a:cubicBezTo>
                      <a:pt x="4049" y="566"/>
                      <a:pt x="4037" y="625"/>
                      <a:pt x="4017" y="685"/>
                    </a:cubicBezTo>
                    <a:cubicBezTo>
                      <a:pt x="3977" y="803"/>
                      <a:pt x="3938" y="919"/>
                      <a:pt x="3898" y="1031"/>
                    </a:cubicBezTo>
                    <a:cubicBezTo>
                      <a:pt x="3866" y="1129"/>
                      <a:pt x="3827" y="1226"/>
                      <a:pt x="3795" y="1324"/>
                    </a:cubicBezTo>
                    <a:cubicBezTo>
                      <a:pt x="3787" y="1352"/>
                      <a:pt x="3775" y="1376"/>
                      <a:pt x="3768" y="1403"/>
                    </a:cubicBezTo>
                    <a:cubicBezTo>
                      <a:pt x="3775" y="1423"/>
                      <a:pt x="3775" y="1436"/>
                      <a:pt x="3768" y="1455"/>
                    </a:cubicBezTo>
                    <a:cubicBezTo>
                      <a:pt x="3748" y="1579"/>
                      <a:pt x="3708" y="1697"/>
                      <a:pt x="3629" y="1796"/>
                    </a:cubicBezTo>
                    <a:cubicBezTo>
                      <a:pt x="3570" y="1868"/>
                      <a:pt x="3479" y="1947"/>
                      <a:pt x="3382" y="1959"/>
                    </a:cubicBezTo>
                    <a:lnTo>
                      <a:pt x="3370" y="1959"/>
                    </a:lnTo>
                    <a:cubicBezTo>
                      <a:pt x="3350" y="2868"/>
                      <a:pt x="2607" y="3604"/>
                      <a:pt x="1685" y="3604"/>
                    </a:cubicBezTo>
                    <a:cubicBezTo>
                      <a:pt x="756" y="3604"/>
                      <a:pt x="0" y="2846"/>
                      <a:pt x="0" y="1920"/>
                    </a:cubicBezTo>
                    <a:cubicBezTo>
                      <a:pt x="0" y="1169"/>
                      <a:pt x="497" y="509"/>
                      <a:pt x="1216" y="299"/>
                    </a:cubicBezTo>
                    <a:cubicBezTo>
                      <a:pt x="1216" y="312"/>
                      <a:pt x="1216" y="319"/>
                      <a:pt x="1216" y="331"/>
                    </a:cubicBezTo>
                    <a:cubicBezTo>
                      <a:pt x="1216" y="383"/>
                      <a:pt x="1236" y="430"/>
                      <a:pt x="1263" y="470"/>
                    </a:cubicBezTo>
                    <a:cubicBezTo>
                      <a:pt x="635" y="660"/>
                      <a:pt x="186" y="1253"/>
                      <a:pt x="186" y="1927"/>
                    </a:cubicBezTo>
                    <a:cubicBezTo>
                      <a:pt x="186" y="2757"/>
                      <a:pt x="865" y="3436"/>
                      <a:pt x="1695" y="3436"/>
                    </a:cubicBezTo>
                    <a:cubicBezTo>
                      <a:pt x="2518" y="3436"/>
                      <a:pt x="3185" y="2777"/>
                      <a:pt x="3204" y="1959"/>
                    </a:cubicBezTo>
                    <a:lnTo>
                      <a:pt x="3145" y="1959"/>
                    </a:lnTo>
                    <a:cubicBezTo>
                      <a:pt x="3118" y="1952"/>
                      <a:pt x="3093" y="1940"/>
                      <a:pt x="3066" y="1927"/>
                    </a:cubicBezTo>
                    <a:cubicBezTo>
                      <a:pt x="2967" y="1868"/>
                      <a:pt x="2896" y="1764"/>
                      <a:pt x="2851" y="1660"/>
                    </a:cubicBezTo>
                    <a:cubicBezTo>
                      <a:pt x="2824" y="1596"/>
                      <a:pt x="2799" y="1529"/>
                      <a:pt x="2792" y="1465"/>
                    </a:cubicBezTo>
                    <a:cubicBezTo>
                      <a:pt x="2784" y="1438"/>
                      <a:pt x="2792" y="1418"/>
                      <a:pt x="2799" y="1401"/>
                    </a:cubicBezTo>
                    <a:cubicBezTo>
                      <a:pt x="2715" y="1147"/>
                      <a:pt x="2629" y="897"/>
                      <a:pt x="2557" y="662"/>
                    </a:cubicBezTo>
                    <a:cubicBezTo>
                      <a:pt x="2510" y="532"/>
                      <a:pt x="2530" y="381"/>
                      <a:pt x="2597" y="265"/>
                    </a:cubicBezTo>
                    <a:cubicBezTo>
                      <a:pt x="2656" y="161"/>
                      <a:pt x="2747" y="89"/>
                      <a:pt x="2851" y="62"/>
                    </a:cubicBezTo>
                    <a:cubicBezTo>
                      <a:pt x="2871" y="50"/>
                      <a:pt x="2883" y="42"/>
                      <a:pt x="2903" y="35"/>
                    </a:cubicBezTo>
                    <a:cubicBezTo>
                      <a:pt x="2935" y="23"/>
                      <a:pt x="2967" y="8"/>
                      <a:pt x="3002" y="8"/>
                    </a:cubicBezTo>
                    <a:cubicBezTo>
                      <a:pt x="3049" y="0"/>
                      <a:pt x="3080" y="15"/>
                      <a:pt x="3105" y="40"/>
                    </a:cubicBezTo>
                    <a:cubicBezTo>
                      <a:pt x="3132" y="67"/>
                      <a:pt x="3145" y="99"/>
                      <a:pt x="3145" y="131"/>
                    </a:cubicBezTo>
                    <a:cubicBezTo>
                      <a:pt x="3145" y="215"/>
                      <a:pt x="3066" y="262"/>
                      <a:pt x="2994" y="262"/>
                    </a:cubicBezTo>
                    <a:lnTo>
                      <a:pt x="2987" y="262"/>
                    </a:lnTo>
                    <a:cubicBezTo>
                      <a:pt x="2960" y="262"/>
                      <a:pt x="2940" y="250"/>
                      <a:pt x="2923" y="243"/>
                    </a:cubicBezTo>
                    <a:cubicBezTo>
                      <a:pt x="2903" y="243"/>
                      <a:pt x="2896" y="235"/>
                      <a:pt x="2891" y="235"/>
                    </a:cubicBezTo>
                    <a:cubicBezTo>
                      <a:pt x="2863" y="228"/>
                      <a:pt x="2839" y="247"/>
                      <a:pt x="2812" y="267"/>
                    </a:cubicBezTo>
                    <a:cubicBezTo>
                      <a:pt x="2713" y="351"/>
                      <a:pt x="2688" y="462"/>
                      <a:pt x="2728" y="588"/>
                    </a:cubicBezTo>
                    <a:cubicBezTo>
                      <a:pt x="2812" y="855"/>
                      <a:pt x="2903" y="1112"/>
                      <a:pt x="2975" y="1307"/>
                    </a:cubicBezTo>
                    <a:cubicBezTo>
                      <a:pt x="2975" y="1315"/>
                      <a:pt x="2982" y="1327"/>
                      <a:pt x="2987" y="1334"/>
                    </a:cubicBezTo>
                    <a:cubicBezTo>
                      <a:pt x="3019" y="1354"/>
                      <a:pt x="3039" y="1386"/>
                      <a:pt x="3046" y="1418"/>
                    </a:cubicBezTo>
                    <a:cubicBezTo>
                      <a:pt x="3046" y="1426"/>
                      <a:pt x="3059" y="1490"/>
                      <a:pt x="3093" y="1557"/>
                    </a:cubicBezTo>
                    <a:lnTo>
                      <a:pt x="3105" y="1584"/>
                    </a:lnTo>
                    <a:cubicBezTo>
                      <a:pt x="3152" y="1675"/>
                      <a:pt x="3209" y="1722"/>
                      <a:pt x="3281" y="1727"/>
                    </a:cubicBezTo>
                    <a:lnTo>
                      <a:pt x="3288" y="1727"/>
                    </a:lnTo>
                    <a:lnTo>
                      <a:pt x="3296" y="1727"/>
                    </a:lnTo>
                    <a:cubicBezTo>
                      <a:pt x="3343" y="1727"/>
                      <a:pt x="3486" y="1707"/>
                      <a:pt x="3530" y="1421"/>
                    </a:cubicBezTo>
                    <a:cubicBezTo>
                      <a:pt x="3538" y="1381"/>
                      <a:pt x="3562" y="1342"/>
                      <a:pt x="3602" y="1329"/>
                    </a:cubicBezTo>
                    <a:cubicBezTo>
                      <a:pt x="3654" y="1198"/>
                      <a:pt x="3701" y="1063"/>
                      <a:pt x="3753" y="924"/>
                    </a:cubicBezTo>
                    <a:cubicBezTo>
                      <a:pt x="3765" y="892"/>
                      <a:pt x="3780" y="860"/>
                      <a:pt x="3792" y="825"/>
                    </a:cubicBezTo>
                    <a:cubicBezTo>
                      <a:pt x="3852" y="682"/>
                      <a:pt x="3916" y="524"/>
                      <a:pt x="3856" y="388"/>
                    </a:cubicBezTo>
                    <a:cubicBezTo>
                      <a:pt x="3805" y="289"/>
                      <a:pt x="3758" y="238"/>
                      <a:pt x="3713" y="238"/>
                    </a:cubicBezTo>
                    <a:cubicBezTo>
                      <a:pt x="3701" y="238"/>
                      <a:pt x="3681" y="245"/>
                      <a:pt x="3661" y="250"/>
                    </a:cubicBezTo>
                    <a:cubicBezTo>
                      <a:pt x="3642" y="257"/>
                      <a:pt x="3614" y="270"/>
                      <a:pt x="3590" y="270"/>
                    </a:cubicBezTo>
                    <a:cubicBezTo>
                      <a:pt x="3570" y="270"/>
                      <a:pt x="3558" y="262"/>
                      <a:pt x="3538" y="257"/>
                    </a:cubicBezTo>
                    <a:cubicBezTo>
                      <a:pt x="3486" y="230"/>
                      <a:pt x="3459" y="198"/>
                      <a:pt x="3454" y="154"/>
                    </a:cubicBezTo>
                    <a:cubicBezTo>
                      <a:pt x="3446" y="107"/>
                      <a:pt x="3481" y="55"/>
                      <a:pt x="3525" y="23"/>
                    </a:cubicBezTo>
                    <a:cubicBezTo>
                      <a:pt x="3545" y="10"/>
                      <a:pt x="3565" y="3"/>
                      <a:pt x="3590" y="3"/>
                    </a:cubicBezTo>
                    <a:cubicBezTo>
                      <a:pt x="3637" y="3"/>
                      <a:pt x="3681" y="30"/>
                      <a:pt x="3721" y="55"/>
                    </a:cubicBezTo>
                    <a:cubicBezTo>
                      <a:pt x="3728" y="62"/>
                      <a:pt x="3733" y="62"/>
                      <a:pt x="3740" y="67"/>
                    </a:cubicBezTo>
                    <a:cubicBezTo>
                      <a:pt x="3800" y="99"/>
                      <a:pt x="3871" y="139"/>
                      <a:pt x="3931" y="191"/>
                    </a:cubicBezTo>
                    <a:cubicBezTo>
                      <a:pt x="4017" y="255"/>
                      <a:pt x="4057" y="366"/>
                      <a:pt x="4049" y="502"/>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sp>
            <p:nvSpPr>
              <p:cNvPr id="26" name="Freeform 3">
                <a:extLst>
                  <a:ext uri="{FF2B5EF4-FFF2-40B4-BE49-F238E27FC236}">
                    <a16:creationId xmlns:a16="http://schemas.microsoft.com/office/drawing/2014/main" id="{AB4E27CA-E0BC-49AC-82F4-1C29745E2153}"/>
                  </a:ext>
                </a:extLst>
              </p:cNvPr>
              <p:cNvSpPr>
                <a:spLocks noChangeArrowheads="1"/>
              </p:cNvSpPr>
              <p:nvPr/>
            </p:nvSpPr>
            <p:spPr bwMode="auto">
              <a:xfrm>
                <a:off x="2671763" y="1858963"/>
                <a:ext cx="341312" cy="269875"/>
              </a:xfrm>
              <a:custGeom>
                <a:avLst/>
                <a:gdLst>
                  <a:gd name="T0" fmla="*/ 99 w 947"/>
                  <a:gd name="T1" fmla="*/ 729 h 750"/>
                  <a:gd name="T2" fmla="*/ 361 w 947"/>
                  <a:gd name="T3" fmla="*/ 682 h 750"/>
                  <a:gd name="T4" fmla="*/ 373 w 947"/>
                  <a:gd name="T5" fmla="*/ 689 h 750"/>
                  <a:gd name="T6" fmla="*/ 393 w 947"/>
                  <a:gd name="T7" fmla="*/ 702 h 750"/>
                  <a:gd name="T8" fmla="*/ 432 w 947"/>
                  <a:gd name="T9" fmla="*/ 714 h 750"/>
                  <a:gd name="T10" fmla="*/ 432 w 947"/>
                  <a:gd name="T11" fmla="*/ 714 h 750"/>
                  <a:gd name="T12" fmla="*/ 460 w 947"/>
                  <a:gd name="T13" fmla="*/ 721 h 750"/>
                  <a:gd name="T14" fmla="*/ 487 w 947"/>
                  <a:gd name="T15" fmla="*/ 721 h 750"/>
                  <a:gd name="T16" fmla="*/ 514 w 947"/>
                  <a:gd name="T17" fmla="*/ 721 h 750"/>
                  <a:gd name="T18" fmla="*/ 541 w 947"/>
                  <a:gd name="T19" fmla="*/ 714 h 750"/>
                  <a:gd name="T20" fmla="*/ 541 w 947"/>
                  <a:gd name="T21" fmla="*/ 714 h 750"/>
                  <a:gd name="T22" fmla="*/ 581 w 947"/>
                  <a:gd name="T23" fmla="*/ 702 h 750"/>
                  <a:gd name="T24" fmla="*/ 600 w 947"/>
                  <a:gd name="T25" fmla="*/ 689 h 750"/>
                  <a:gd name="T26" fmla="*/ 613 w 947"/>
                  <a:gd name="T27" fmla="*/ 677 h 750"/>
                  <a:gd name="T28" fmla="*/ 934 w 947"/>
                  <a:gd name="T29" fmla="*/ 704 h 750"/>
                  <a:gd name="T30" fmla="*/ 934 w 947"/>
                  <a:gd name="T31" fmla="*/ 677 h 750"/>
                  <a:gd name="T32" fmla="*/ 922 w 947"/>
                  <a:gd name="T33" fmla="*/ 670 h 750"/>
                  <a:gd name="T34" fmla="*/ 870 w 947"/>
                  <a:gd name="T35" fmla="*/ 623 h 750"/>
                  <a:gd name="T36" fmla="*/ 771 w 947"/>
                  <a:gd name="T37" fmla="*/ 413 h 750"/>
                  <a:gd name="T38" fmla="*/ 763 w 947"/>
                  <a:gd name="T39" fmla="*/ 373 h 750"/>
                  <a:gd name="T40" fmla="*/ 763 w 947"/>
                  <a:gd name="T41" fmla="*/ 341 h 750"/>
                  <a:gd name="T42" fmla="*/ 751 w 947"/>
                  <a:gd name="T43" fmla="*/ 222 h 750"/>
                  <a:gd name="T44" fmla="*/ 744 w 947"/>
                  <a:gd name="T45" fmla="*/ 203 h 750"/>
                  <a:gd name="T46" fmla="*/ 697 w 947"/>
                  <a:gd name="T47" fmla="*/ 119 h 750"/>
                  <a:gd name="T48" fmla="*/ 299 w 947"/>
                  <a:gd name="T49" fmla="*/ 79 h 750"/>
                  <a:gd name="T50" fmla="*/ 215 w 947"/>
                  <a:gd name="T51" fmla="*/ 178 h 750"/>
                  <a:gd name="T52" fmla="*/ 203 w 947"/>
                  <a:gd name="T53" fmla="*/ 218 h 750"/>
                  <a:gd name="T54" fmla="*/ 183 w 947"/>
                  <a:gd name="T55" fmla="*/ 341 h 750"/>
                  <a:gd name="T56" fmla="*/ 183 w 947"/>
                  <a:gd name="T57" fmla="*/ 368 h 750"/>
                  <a:gd name="T58" fmla="*/ 183 w 947"/>
                  <a:gd name="T59" fmla="*/ 408 h 750"/>
                  <a:gd name="T60" fmla="*/ 176 w 947"/>
                  <a:gd name="T61" fmla="*/ 440 h 750"/>
                  <a:gd name="T62" fmla="*/ 77 w 947"/>
                  <a:gd name="T63" fmla="*/ 623 h 750"/>
                  <a:gd name="T64" fmla="*/ 17 w 947"/>
                  <a:gd name="T65" fmla="*/ 675 h 750"/>
                  <a:gd name="T66" fmla="*/ 99 w 947"/>
                  <a:gd name="T67" fmla="*/ 729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47" h="750">
                    <a:moveTo>
                      <a:pt x="99" y="729"/>
                    </a:moveTo>
                    <a:cubicBezTo>
                      <a:pt x="178" y="749"/>
                      <a:pt x="294" y="721"/>
                      <a:pt x="361" y="682"/>
                    </a:cubicBezTo>
                    <a:cubicBezTo>
                      <a:pt x="368" y="682"/>
                      <a:pt x="368" y="689"/>
                      <a:pt x="373" y="689"/>
                    </a:cubicBezTo>
                    <a:cubicBezTo>
                      <a:pt x="381" y="697"/>
                      <a:pt x="385" y="697"/>
                      <a:pt x="393" y="702"/>
                    </a:cubicBezTo>
                    <a:cubicBezTo>
                      <a:pt x="400" y="709"/>
                      <a:pt x="413" y="714"/>
                      <a:pt x="432" y="714"/>
                    </a:cubicBezTo>
                    <a:lnTo>
                      <a:pt x="432" y="714"/>
                    </a:lnTo>
                    <a:cubicBezTo>
                      <a:pt x="440" y="721"/>
                      <a:pt x="452" y="721"/>
                      <a:pt x="460" y="721"/>
                    </a:cubicBezTo>
                    <a:cubicBezTo>
                      <a:pt x="467" y="721"/>
                      <a:pt x="479" y="721"/>
                      <a:pt x="487" y="721"/>
                    </a:cubicBezTo>
                    <a:cubicBezTo>
                      <a:pt x="494" y="721"/>
                      <a:pt x="507" y="721"/>
                      <a:pt x="514" y="721"/>
                    </a:cubicBezTo>
                    <a:cubicBezTo>
                      <a:pt x="521" y="721"/>
                      <a:pt x="534" y="714"/>
                      <a:pt x="541" y="714"/>
                    </a:cubicBezTo>
                    <a:lnTo>
                      <a:pt x="541" y="714"/>
                    </a:lnTo>
                    <a:cubicBezTo>
                      <a:pt x="553" y="707"/>
                      <a:pt x="568" y="702"/>
                      <a:pt x="581" y="702"/>
                    </a:cubicBezTo>
                    <a:cubicBezTo>
                      <a:pt x="588" y="694"/>
                      <a:pt x="593" y="694"/>
                      <a:pt x="600" y="689"/>
                    </a:cubicBezTo>
                    <a:cubicBezTo>
                      <a:pt x="608" y="682"/>
                      <a:pt x="613" y="682"/>
                      <a:pt x="613" y="677"/>
                    </a:cubicBezTo>
                    <a:cubicBezTo>
                      <a:pt x="712" y="724"/>
                      <a:pt x="835" y="741"/>
                      <a:pt x="934" y="704"/>
                    </a:cubicBezTo>
                    <a:cubicBezTo>
                      <a:pt x="946" y="697"/>
                      <a:pt x="946" y="684"/>
                      <a:pt x="934" y="677"/>
                    </a:cubicBezTo>
                    <a:cubicBezTo>
                      <a:pt x="926" y="670"/>
                      <a:pt x="926" y="670"/>
                      <a:pt x="922" y="670"/>
                    </a:cubicBezTo>
                    <a:cubicBezTo>
                      <a:pt x="902" y="657"/>
                      <a:pt x="882" y="637"/>
                      <a:pt x="870" y="623"/>
                    </a:cubicBezTo>
                    <a:cubicBezTo>
                      <a:pt x="810" y="563"/>
                      <a:pt x="778" y="499"/>
                      <a:pt x="771" y="413"/>
                    </a:cubicBezTo>
                    <a:cubicBezTo>
                      <a:pt x="771" y="400"/>
                      <a:pt x="771" y="386"/>
                      <a:pt x="763" y="373"/>
                    </a:cubicBezTo>
                    <a:cubicBezTo>
                      <a:pt x="763" y="361"/>
                      <a:pt x="763" y="353"/>
                      <a:pt x="763" y="341"/>
                    </a:cubicBezTo>
                    <a:cubicBezTo>
                      <a:pt x="763" y="302"/>
                      <a:pt x="756" y="262"/>
                      <a:pt x="751" y="222"/>
                    </a:cubicBezTo>
                    <a:cubicBezTo>
                      <a:pt x="751" y="215"/>
                      <a:pt x="751" y="210"/>
                      <a:pt x="744" y="203"/>
                    </a:cubicBezTo>
                    <a:cubicBezTo>
                      <a:pt x="736" y="171"/>
                      <a:pt x="724" y="138"/>
                      <a:pt x="697" y="119"/>
                    </a:cubicBezTo>
                    <a:cubicBezTo>
                      <a:pt x="593" y="20"/>
                      <a:pt x="430" y="0"/>
                      <a:pt x="299" y="79"/>
                    </a:cubicBezTo>
                    <a:cubicBezTo>
                      <a:pt x="260" y="106"/>
                      <a:pt x="235" y="131"/>
                      <a:pt x="215" y="178"/>
                    </a:cubicBezTo>
                    <a:cubicBezTo>
                      <a:pt x="208" y="190"/>
                      <a:pt x="208" y="205"/>
                      <a:pt x="203" y="218"/>
                    </a:cubicBezTo>
                    <a:cubicBezTo>
                      <a:pt x="195" y="257"/>
                      <a:pt x="190" y="302"/>
                      <a:pt x="183" y="341"/>
                    </a:cubicBezTo>
                    <a:cubicBezTo>
                      <a:pt x="183" y="348"/>
                      <a:pt x="183" y="361"/>
                      <a:pt x="183" y="368"/>
                    </a:cubicBezTo>
                    <a:cubicBezTo>
                      <a:pt x="183" y="381"/>
                      <a:pt x="183" y="395"/>
                      <a:pt x="183" y="408"/>
                    </a:cubicBezTo>
                    <a:cubicBezTo>
                      <a:pt x="183" y="420"/>
                      <a:pt x="183" y="435"/>
                      <a:pt x="176" y="440"/>
                    </a:cubicBezTo>
                    <a:cubicBezTo>
                      <a:pt x="163" y="511"/>
                      <a:pt x="129" y="571"/>
                      <a:pt x="77" y="623"/>
                    </a:cubicBezTo>
                    <a:cubicBezTo>
                      <a:pt x="57" y="642"/>
                      <a:pt x="37" y="655"/>
                      <a:pt x="17" y="675"/>
                    </a:cubicBezTo>
                    <a:cubicBezTo>
                      <a:pt x="0" y="702"/>
                      <a:pt x="79" y="721"/>
                      <a:pt x="99" y="729"/>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sp>
            <p:nvSpPr>
              <p:cNvPr id="27" name="Freeform 4">
                <a:extLst>
                  <a:ext uri="{FF2B5EF4-FFF2-40B4-BE49-F238E27FC236}">
                    <a16:creationId xmlns:a16="http://schemas.microsoft.com/office/drawing/2014/main" id="{2BE5E6DF-D0E6-4854-BC33-4E3F4E42A368}"/>
                  </a:ext>
                </a:extLst>
              </p:cNvPr>
              <p:cNvSpPr>
                <a:spLocks noChangeArrowheads="1"/>
              </p:cNvSpPr>
              <p:nvPr/>
            </p:nvSpPr>
            <p:spPr bwMode="auto">
              <a:xfrm>
                <a:off x="2400300" y="1817688"/>
                <a:ext cx="212725" cy="268287"/>
              </a:xfrm>
              <a:custGeom>
                <a:avLst/>
                <a:gdLst>
                  <a:gd name="T0" fmla="*/ 5 w 592"/>
                  <a:gd name="T1" fmla="*/ 413 h 747"/>
                  <a:gd name="T2" fmla="*/ 13 w 592"/>
                  <a:gd name="T3" fmla="*/ 452 h 747"/>
                  <a:gd name="T4" fmla="*/ 60 w 592"/>
                  <a:gd name="T5" fmla="*/ 531 h 747"/>
                  <a:gd name="T6" fmla="*/ 72 w 592"/>
                  <a:gd name="T7" fmla="*/ 551 h 747"/>
                  <a:gd name="T8" fmla="*/ 183 w 592"/>
                  <a:gd name="T9" fmla="*/ 714 h 747"/>
                  <a:gd name="T10" fmla="*/ 203 w 592"/>
                  <a:gd name="T11" fmla="*/ 726 h 747"/>
                  <a:gd name="T12" fmla="*/ 242 w 592"/>
                  <a:gd name="T13" fmla="*/ 739 h 747"/>
                  <a:gd name="T14" fmla="*/ 242 w 592"/>
                  <a:gd name="T15" fmla="*/ 739 h 747"/>
                  <a:gd name="T16" fmla="*/ 269 w 592"/>
                  <a:gd name="T17" fmla="*/ 746 h 747"/>
                  <a:gd name="T18" fmla="*/ 297 w 592"/>
                  <a:gd name="T19" fmla="*/ 746 h 747"/>
                  <a:gd name="T20" fmla="*/ 324 w 592"/>
                  <a:gd name="T21" fmla="*/ 746 h 747"/>
                  <a:gd name="T22" fmla="*/ 351 w 592"/>
                  <a:gd name="T23" fmla="*/ 739 h 747"/>
                  <a:gd name="T24" fmla="*/ 351 w 592"/>
                  <a:gd name="T25" fmla="*/ 739 h 747"/>
                  <a:gd name="T26" fmla="*/ 391 w 592"/>
                  <a:gd name="T27" fmla="*/ 726 h 747"/>
                  <a:gd name="T28" fmla="*/ 410 w 592"/>
                  <a:gd name="T29" fmla="*/ 714 h 747"/>
                  <a:gd name="T30" fmla="*/ 482 w 592"/>
                  <a:gd name="T31" fmla="*/ 635 h 747"/>
                  <a:gd name="T32" fmla="*/ 509 w 592"/>
                  <a:gd name="T33" fmla="*/ 588 h 747"/>
                  <a:gd name="T34" fmla="*/ 529 w 592"/>
                  <a:gd name="T35" fmla="*/ 541 h 747"/>
                  <a:gd name="T36" fmla="*/ 556 w 592"/>
                  <a:gd name="T37" fmla="*/ 514 h 747"/>
                  <a:gd name="T38" fmla="*/ 583 w 592"/>
                  <a:gd name="T39" fmla="*/ 455 h 747"/>
                  <a:gd name="T40" fmla="*/ 591 w 592"/>
                  <a:gd name="T41" fmla="*/ 415 h 747"/>
                  <a:gd name="T42" fmla="*/ 591 w 592"/>
                  <a:gd name="T43" fmla="*/ 395 h 747"/>
                  <a:gd name="T44" fmla="*/ 591 w 592"/>
                  <a:gd name="T45" fmla="*/ 395 h 747"/>
                  <a:gd name="T46" fmla="*/ 563 w 592"/>
                  <a:gd name="T47" fmla="*/ 356 h 747"/>
                  <a:gd name="T48" fmla="*/ 544 w 592"/>
                  <a:gd name="T49" fmla="*/ 348 h 747"/>
                  <a:gd name="T50" fmla="*/ 544 w 592"/>
                  <a:gd name="T51" fmla="*/ 321 h 747"/>
                  <a:gd name="T52" fmla="*/ 551 w 592"/>
                  <a:gd name="T53" fmla="*/ 282 h 747"/>
                  <a:gd name="T54" fmla="*/ 563 w 592"/>
                  <a:gd name="T55" fmla="*/ 210 h 747"/>
                  <a:gd name="T56" fmla="*/ 460 w 592"/>
                  <a:gd name="T57" fmla="*/ 40 h 747"/>
                  <a:gd name="T58" fmla="*/ 433 w 592"/>
                  <a:gd name="T59" fmla="*/ 27 h 747"/>
                  <a:gd name="T60" fmla="*/ 289 w 592"/>
                  <a:gd name="T61" fmla="*/ 0 h 747"/>
                  <a:gd name="T62" fmla="*/ 257 w 592"/>
                  <a:gd name="T63" fmla="*/ 0 h 747"/>
                  <a:gd name="T64" fmla="*/ 158 w 592"/>
                  <a:gd name="T65" fmla="*/ 20 h 747"/>
                  <a:gd name="T66" fmla="*/ 151 w 592"/>
                  <a:gd name="T67" fmla="*/ 27 h 747"/>
                  <a:gd name="T68" fmla="*/ 124 w 592"/>
                  <a:gd name="T69" fmla="*/ 54 h 747"/>
                  <a:gd name="T70" fmla="*/ 104 w 592"/>
                  <a:gd name="T71" fmla="*/ 82 h 747"/>
                  <a:gd name="T72" fmla="*/ 72 w 592"/>
                  <a:gd name="T73" fmla="*/ 101 h 747"/>
                  <a:gd name="T74" fmla="*/ 45 w 592"/>
                  <a:gd name="T75" fmla="*/ 121 h 747"/>
                  <a:gd name="T76" fmla="*/ 32 w 592"/>
                  <a:gd name="T77" fmla="*/ 185 h 747"/>
                  <a:gd name="T78" fmla="*/ 32 w 592"/>
                  <a:gd name="T79" fmla="*/ 269 h 747"/>
                  <a:gd name="T80" fmla="*/ 40 w 592"/>
                  <a:gd name="T81" fmla="*/ 296 h 747"/>
                  <a:gd name="T82" fmla="*/ 47 w 592"/>
                  <a:gd name="T83" fmla="*/ 343 h 747"/>
                  <a:gd name="T84" fmla="*/ 40 w 592"/>
                  <a:gd name="T85" fmla="*/ 351 h 747"/>
                  <a:gd name="T86" fmla="*/ 40 w 592"/>
                  <a:gd name="T87" fmla="*/ 351 h 747"/>
                  <a:gd name="T88" fmla="*/ 27 w 592"/>
                  <a:gd name="T89" fmla="*/ 351 h 747"/>
                  <a:gd name="T90" fmla="*/ 0 w 592"/>
                  <a:gd name="T91" fmla="*/ 390 h 747"/>
                  <a:gd name="T92" fmla="*/ 0 w 592"/>
                  <a:gd name="T93" fmla="*/ 390 h 747"/>
                  <a:gd name="T94" fmla="*/ 5 w 592"/>
                  <a:gd name="T95" fmla="*/ 413 h 7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92" h="747">
                    <a:moveTo>
                      <a:pt x="5" y="413"/>
                    </a:moveTo>
                    <a:cubicBezTo>
                      <a:pt x="5" y="425"/>
                      <a:pt x="13" y="440"/>
                      <a:pt x="13" y="452"/>
                    </a:cubicBezTo>
                    <a:cubicBezTo>
                      <a:pt x="20" y="484"/>
                      <a:pt x="32" y="511"/>
                      <a:pt x="60" y="531"/>
                    </a:cubicBezTo>
                    <a:cubicBezTo>
                      <a:pt x="67" y="539"/>
                      <a:pt x="72" y="543"/>
                      <a:pt x="72" y="551"/>
                    </a:cubicBezTo>
                    <a:cubicBezTo>
                      <a:pt x="92" y="623"/>
                      <a:pt x="124" y="674"/>
                      <a:pt x="183" y="714"/>
                    </a:cubicBezTo>
                    <a:cubicBezTo>
                      <a:pt x="190" y="721"/>
                      <a:pt x="195" y="721"/>
                      <a:pt x="203" y="726"/>
                    </a:cubicBezTo>
                    <a:cubicBezTo>
                      <a:pt x="210" y="734"/>
                      <a:pt x="223" y="739"/>
                      <a:pt x="242" y="739"/>
                    </a:cubicBezTo>
                    <a:lnTo>
                      <a:pt x="242" y="739"/>
                    </a:lnTo>
                    <a:cubicBezTo>
                      <a:pt x="250" y="746"/>
                      <a:pt x="262" y="746"/>
                      <a:pt x="269" y="746"/>
                    </a:cubicBezTo>
                    <a:cubicBezTo>
                      <a:pt x="277" y="746"/>
                      <a:pt x="289" y="746"/>
                      <a:pt x="297" y="746"/>
                    </a:cubicBezTo>
                    <a:cubicBezTo>
                      <a:pt x="304" y="746"/>
                      <a:pt x="316" y="746"/>
                      <a:pt x="324" y="746"/>
                    </a:cubicBezTo>
                    <a:cubicBezTo>
                      <a:pt x="331" y="746"/>
                      <a:pt x="344" y="739"/>
                      <a:pt x="351" y="739"/>
                    </a:cubicBezTo>
                    <a:lnTo>
                      <a:pt x="351" y="739"/>
                    </a:lnTo>
                    <a:cubicBezTo>
                      <a:pt x="363" y="731"/>
                      <a:pt x="378" y="726"/>
                      <a:pt x="391" y="726"/>
                    </a:cubicBezTo>
                    <a:cubicBezTo>
                      <a:pt x="398" y="719"/>
                      <a:pt x="403" y="719"/>
                      <a:pt x="410" y="714"/>
                    </a:cubicBezTo>
                    <a:cubicBezTo>
                      <a:pt x="442" y="694"/>
                      <a:pt x="462" y="667"/>
                      <a:pt x="482" y="635"/>
                    </a:cubicBezTo>
                    <a:cubicBezTo>
                      <a:pt x="489" y="623"/>
                      <a:pt x="502" y="603"/>
                      <a:pt x="509" y="588"/>
                    </a:cubicBezTo>
                    <a:cubicBezTo>
                      <a:pt x="517" y="576"/>
                      <a:pt x="517" y="556"/>
                      <a:pt x="529" y="541"/>
                    </a:cubicBezTo>
                    <a:cubicBezTo>
                      <a:pt x="536" y="529"/>
                      <a:pt x="549" y="521"/>
                      <a:pt x="556" y="514"/>
                    </a:cubicBezTo>
                    <a:cubicBezTo>
                      <a:pt x="576" y="501"/>
                      <a:pt x="583" y="474"/>
                      <a:pt x="583" y="455"/>
                    </a:cubicBezTo>
                    <a:cubicBezTo>
                      <a:pt x="583" y="442"/>
                      <a:pt x="591" y="427"/>
                      <a:pt x="591" y="415"/>
                    </a:cubicBezTo>
                    <a:cubicBezTo>
                      <a:pt x="591" y="408"/>
                      <a:pt x="591" y="403"/>
                      <a:pt x="591" y="395"/>
                    </a:cubicBezTo>
                    <a:lnTo>
                      <a:pt x="591" y="395"/>
                    </a:lnTo>
                    <a:cubicBezTo>
                      <a:pt x="591" y="383"/>
                      <a:pt x="583" y="363"/>
                      <a:pt x="563" y="356"/>
                    </a:cubicBezTo>
                    <a:cubicBezTo>
                      <a:pt x="556" y="356"/>
                      <a:pt x="551" y="356"/>
                      <a:pt x="544" y="348"/>
                    </a:cubicBezTo>
                    <a:cubicBezTo>
                      <a:pt x="544" y="341"/>
                      <a:pt x="544" y="329"/>
                      <a:pt x="544" y="321"/>
                    </a:cubicBezTo>
                    <a:cubicBezTo>
                      <a:pt x="544" y="309"/>
                      <a:pt x="544" y="294"/>
                      <a:pt x="551" y="282"/>
                    </a:cubicBezTo>
                    <a:cubicBezTo>
                      <a:pt x="559" y="254"/>
                      <a:pt x="563" y="230"/>
                      <a:pt x="563" y="210"/>
                    </a:cubicBezTo>
                    <a:cubicBezTo>
                      <a:pt x="563" y="131"/>
                      <a:pt x="531" y="72"/>
                      <a:pt x="460" y="40"/>
                    </a:cubicBezTo>
                    <a:cubicBezTo>
                      <a:pt x="452" y="32"/>
                      <a:pt x="447" y="32"/>
                      <a:pt x="433" y="27"/>
                    </a:cubicBezTo>
                    <a:cubicBezTo>
                      <a:pt x="386" y="7"/>
                      <a:pt x="341" y="0"/>
                      <a:pt x="289" y="0"/>
                    </a:cubicBezTo>
                    <a:cubicBezTo>
                      <a:pt x="277" y="0"/>
                      <a:pt x="269" y="0"/>
                      <a:pt x="257" y="0"/>
                    </a:cubicBezTo>
                    <a:cubicBezTo>
                      <a:pt x="225" y="0"/>
                      <a:pt x="186" y="7"/>
                      <a:pt x="158" y="20"/>
                    </a:cubicBezTo>
                    <a:cubicBezTo>
                      <a:pt x="158" y="20"/>
                      <a:pt x="151" y="20"/>
                      <a:pt x="151" y="27"/>
                    </a:cubicBezTo>
                    <a:cubicBezTo>
                      <a:pt x="139" y="35"/>
                      <a:pt x="131" y="47"/>
                      <a:pt x="124" y="54"/>
                    </a:cubicBezTo>
                    <a:cubicBezTo>
                      <a:pt x="116" y="67"/>
                      <a:pt x="111" y="74"/>
                      <a:pt x="104" y="82"/>
                    </a:cubicBezTo>
                    <a:cubicBezTo>
                      <a:pt x="92" y="89"/>
                      <a:pt x="84" y="94"/>
                      <a:pt x="72" y="101"/>
                    </a:cubicBezTo>
                    <a:cubicBezTo>
                      <a:pt x="64" y="109"/>
                      <a:pt x="52" y="114"/>
                      <a:pt x="45" y="121"/>
                    </a:cubicBezTo>
                    <a:cubicBezTo>
                      <a:pt x="32" y="141"/>
                      <a:pt x="32" y="168"/>
                      <a:pt x="32" y="185"/>
                    </a:cubicBezTo>
                    <a:cubicBezTo>
                      <a:pt x="32" y="212"/>
                      <a:pt x="32" y="237"/>
                      <a:pt x="32" y="269"/>
                    </a:cubicBezTo>
                    <a:cubicBezTo>
                      <a:pt x="32" y="277"/>
                      <a:pt x="32" y="289"/>
                      <a:pt x="40" y="296"/>
                    </a:cubicBezTo>
                    <a:cubicBezTo>
                      <a:pt x="40" y="309"/>
                      <a:pt x="47" y="329"/>
                      <a:pt x="47" y="343"/>
                    </a:cubicBezTo>
                    <a:cubicBezTo>
                      <a:pt x="47" y="351"/>
                      <a:pt x="47" y="351"/>
                      <a:pt x="40" y="351"/>
                    </a:cubicBezTo>
                    <a:lnTo>
                      <a:pt x="40" y="351"/>
                    </a:lnTo>
                    <a:cubicBezTo>
                      <a:pt x="32" y="351"/>
                      <a:pt x="27" y="351"/>
                      <a:pt x="27" y="351"/>
                    </a:cubicBezTo>
                    <a:cubicBezTo>
                      <a:pt x="15" y="358"/>
                      <a:pt x="0" y="378"/>
                      <a:pt x="0" y="390"/>
                    </a:cubicBezTo>
                    <a:lnTo>
                      <a:pt x="0" y="390"/>
                    </a:lnTo>
                    <a:cubicBezTo>
                      <a:pt x="5" y="393"/>
                      <a:pt x="5" y="405"/>
                      <a:pt x="5" y="413"/>
                    </a:cubicBezTo>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sp>
            <p:nvSpPr>
              <p:cNvPr id="28" name="Freeform 5">
                <a:extLst>
                  <a:ext uri="{FF2B5EF4-FFF2-40B4-BE49-F238E27FC236}">
                    <a16:creationId xmlns:a16="http://schemas.microsoft.com/office/drawing/2014/main" id="{CBDC2BB5-ECB3-49A2-988E-2701EC77955B}"/>
                  </a:ext>
                </a:extLst>
              </p:cNvPr>
              <p:cNvSpPr>
                <a:spLocks noChangeArrowheads="1"/>
              </p:cNvSpPr>
              <p:nvPr/>
            </p:nvSpPr>
            <p:spPr bwMode="auto">
              <a:xfrm>
                <a:off x="2292350" y="2122488"/>
                <a:ext cx="762000" cy="385762"/>
              </a:xfrm>
              <a:custGeom>
                <a:avLst/>
                <a:gdLst>
                  <a:gd name="T0" fmla="*/ 1843 w 2118"/>
                  <a:gd name="T1" fmla="*/ 0 h 1073"/>
                  <a:gd name="T2" fmla="*/ 1815 w 2118"/>
                  <a:gd name="T3" fmla="*/ 7 h 1073"/>
                  <a:gd name="T4" fmla="*/ 1541 w 2118"/>
                  <a:gd name="T5" fmla="*/ 106 h 1073"/>
                  <a:gd name="T6" fmla="*/ 1279 w 2118"/>
                  <a:gd name="T7" fmla="*/ 7 h 1073"/>
                  <a:gd name="T8" fmla="*/ 1245 w 2118"/>
                  <a:gd name="T9" fmla="*/ 0 h 1073"/>
                  <a:gd name="T10" fmla="*/ 1069 w 2118"/>
                  <a:gd name="T11" fmla="*/ 44 h 1073"/>
                  <a:gd name="T12" fmla="*/ 892 w 2118"/>
                  <a:gd name="T13" fmla="*/ 0 h 1073"/>
                  <a:gd name="T14" fmla="*/ 864 w 2118"/>
                  <a:gd name="T15" fmla="*/ 7 h 1073"/>
                  <a:gd name="T16" fmla="*/ 590 w 2118"/>
                  <a:gd name="T17" fmla="*/ 106 h 1073"/>
                  <a:gd name="T18" fmla="*/ 328 w 2118"/>
                  <a:gd name="T19" fmla="*/ 7 h 1073"/>
                  <a:gd name="T20" fmla="*/ 294 w 2118"/>
                  <a:gd name="T21" fmla="*/ 0 h 1073"/>
                  <a:gd name="T22" fmla="*/ 222 w 2118"/>
                  <a:gd name="T23" fmla="*/ 785 h 1073"/>
                  <a:gd name="T24" fmla="*/ 543 w 2118"/>
                  <a:gd name="T25" fmla="*/ 1027 h 1073"/>
                  <a:gd name="T26" fmla="*/ 603 w 2118"/>
                  <a:gd name="T27" fmla="*/ 1055 h 1073"/>
                  <a:gd name="T28" fmla="*/ 753 w 2118"/>
                  <a:gd name="T29" fmla="*/ 820 h 1073"/>
                  <a:gd name="T30" fmla="*/ 800 w 2118"/>
                  <a:gd name="T31" fmla="*/ 827 h 1073"/>
                  <a:gd name="T32" fmla="*/ 1047 w 2118"/>
                  <a:gd name="T33" fmla="*/ 906 h 1073"/>
                  <a:gd name="T34" fmla="*/ 1270 w 2118"/>
                  <a:gd name="T35" fmla="*/ 815 h 1073"/>
                  <a:gd name="T36" fmla="*/ 1386 w 2118"/>
                  <a:gd name="T37" fmla="*/ 914 h 1073"/>
                  <a:gd name="T38" fmla="*/ 1452 w 2118"/>
                  <a:gd name="T39" fmla="*/ 1057 h 1073"/>
                  <a:gd name="T40" fmla="*/ 1492 w 2118"/>
                  <a:gd name="T41" fmla="*/ 1045 h 1073"/>
                  <a:gd name="T42" fmla="*/ 1687 w 2118"/>
                  <a:gd name="T43" fmla="*/ 946 h 1073"/>
                  <a:gd name="T44" fmla="*/ 2087 w 2118"/>
                  <a:gd name="T45" fmla="*/ 331 h 1073"/>
                  <a:gd name="T46" fmla="*/ 2109 w 2118"/>
                  <a:gd name="T47" fmla="*/ 229 h 1073"/>
                  <a:gd name="T48" fmla="*/ 845 w 2118"/>
                  <a:gd name="T49" fmla="*/ 640 h 1073"/>
                  <a:gd name="T50" fmla="*/ 805 w 2118"/>
                  <a:gd name="T51" fmla="*/ 588 h 1073"/>
                  <a:gd name="T52" fmla="*/ 798 w 2118"/>
                  <a:gd name="T53" fmla="*/ 509 h 1073"/>
                  <a:gd name="T54" fmla="*/ 830 w 2118"/>
                  <a:gd name="T55" fmla="*/ 477 h 1073"/>
                  <a:gd name="T56" fmla="*/ 837 w 2118"/>
                  <a:gd name="T57" fmla="*/ 469 h 1073"/>
                  <a:gd name="T58" fmla="*/ 822 w 2118"/>
                  <a:gd name="T59" fmla="*/ 417 h 1073"/>
                  <a:gd name="T60" fmla="*/ 835 w 2118"/>
                  <a:gd name="T61" fmla="*/ 301 h 1073"/>
                  <a:gd name="T62" fmla="*/ 882 w 2118"/>
                  <a:gd name="T63" fmla="*/ 276 h 1073"/>
                  <a:gd name="T64" fmla="*/ 929 w 2118"/>
                  <a:gd name="T65" fmla="*/ 237 h 1073"/>
                  <a:gd name="T66" fmla="*/ 1020 w 2118"/>
                  <a:gd name="T67" fmla="*/ 217 h 1073"/>
                  <a:gd name="T68" fmla="*/ 1087 w 2118"/>
                  <a:gd name="T69" fmla="*/ 217 h 1073"/>
                  <a:gd name="T70" fmla="*/ 1186 w 2118"/>
                  <a:gd name="T71" fmla="*/ 244 h 1073"/>
                  <a:gd name="T72" fmla="*/ 1262 w 2118"/>
                  <a:gd name="T73" fmla="*/ 442 h 1073"/>
                  <a:gd name="T74" fmla="*/ 1255 w 2118"/>
                  <a:gd name="T75" fmla="*/ 494 h 1073"/>
                  <a:gd name="T76" fmla="*/ 1287 w 2118"/>
                  <a:gd name="T77" fmla="*/ 533 h 1073"/>
                  <a:gd name="T78" fmla="*/ 1275 w 2118"/>
                  <a:gd name="T79" fmla="*/ 625 h 1073"/>
                  <a:gd name="T80" fmla="*/ 1242 w 2118"/>
                  <a:gd name="T81" fmla="*/ 664 h 1073"/>
                  <a:gd name="T82" fmla="*/ 1087 w 2118"/>
                  <a:gd name="T83" fmla="*/ 83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118" h="1073">
                    <a:moveTo>
                      <a:pt x="2109" y="229"/>
                    </a:moveTo>
                    <a:cubicBezTo>
                      <a:pt x="2090" y="106"/>
                      <a:pt x="1966" y="0"/>
                      <a:pt x="1843" y="0"/>
                    </a:cubicBezTo>
                    <a:lnTo>
                      <a:pt x="1843" y="0"/>
                    </a:lnTo>
                    <a:cubicBezTo>
                      <a:pt x="1835" y="0"/>
                      <a:pt x="1823" y="7"/>
                      <a:pt x="1815" y="7"/>
                    </a:cubicBezTo>
                    <a:cubicBezTo>
                      <a:pt x="1736" y="71"/>
                      <a:pt x="1652" y="106"/>
                      <a:pt x="1568" y="106"/>
                    </a:cubicBezTo>
                    <a:cubicBezTo>
                      <a:pt x="1561" y="106"/>
                      <a:pt x="1556" y="106"/>
                      <a:pt x="1541" y="106"/>
                    </a:cubicBezTo>
                    <a:cubicBezTo>
                      <a:pt x="1534" y="106"/>
                      <a:pt x="1529" y="106"/>
                      <a:pt x="1522" y="106"/>
                    </a:cubicBezTo>
                    <a:cubicBezTo>
                      <a:pt x="1438" y="99"/>
                      <a:pt x="1358" y="66"/>
                      <a:pt x="1279" y="7"/>
                    </a:cubicBezTo>
                    <a:cubicBezTo>
                      <a:pt x="1272" y="0"/>
                      <a:pt x="1260" y="0"/>
                      <a:pt x="1252" y="0"/>
                    </a:cubicBezTo>
                    <a:lnTo>
                      <a:pt x="1245" y="0"/>
                    </a:lnTo>
                    <a:cubicBezTo>
                      <a:pt x="1198" y="0"/>
                      <a:pt x="1161" y="12"/>
                      <a:pt x="1121" y="32"/>
                    </a:cubicBezTo>
                    <a:cubicBezTo>
                      <a:pt x="1109" y="39"/>
                      <a:pt x="1089" y="44"/>
                      <a:pt x="1069" y="44"/>
                    </a:cubicBezTo>
                    <a:cubicBezTo>
                      <a:pt x="1057" y="44"/>
                      <a:pt x="1037" y="37"/>
                      <a:pt x="1023" y="32"/>
                    </a:cubicBezTo>
                    <a:cubicBezTo>
                      <a:pt x="983" y="12"/>
                      <a:pt x="939" y="0"/>
                      <a:pt x="892" y="0"/>
                    </a:cubicBezTo>
                    <a:lnTo>
                      <a:pt x="892" y="0"/>
                    </a:lnTo>
                    <a:cubicBezTo>
                      <a:pt x="884" y="0"/>
                      <a:pt x="872" y="7"/>
                      <a:pt x="864" y="7"/>
                    </a:cubicBezTo>
                    <a:cubicBezTo>
                      <a:pt x="785" y="71"/>
                      <a:pt x="701" y="106"/>
                      <a:pt x="617" y="106"/>
                    </a:cubicBezTo>
                    <a:cubicBezTo>
                      <a:pt x="610" y="106"/>
                      <a:pt x="605" y="106"/>
                      <a:pt x="590" y="106"/>
                    </a:cubicBezTo>
                    <a:cubicBezTo>
                      <a:pt x="583" y="106"/>
                      <a:pt x="578" y="106"/>
                      <a:pt x="570" y="106"/>
                    </a:cubicBezTo>
                    <a:cubicBezTo>
                      <a:pt x="487" y="99"/>
                      <a:pt x="407" y="66"/>
                      <a:pt x="328" y="7"/>
                    </a:cubicBezTo>
                    <a:cubicBezTo>
                      <a:pt x="321" y="0"/>
                      <a:pt x="309" y="0"/>
                      <a:pt x="301" y="0"/>
                    </a:cubicBezTo>
                    <a:lnTo>
                      <a:pt x="294" y="0"/>
                    </a:lnTo>
                    <a:cubicBezTo>
                      <a:pt x="170" y="0"/>
                      <a:pt x="47" y="104"/>
                      <a:pt x="27" y="229"/>
                    </a:cubicBezTo>
                    <a:cubicBezTo>
                      <a:pt x="0" y="432"/>
                      <a:pt x="99" y="627"/>
                      <a:pt x="222" y="785"/>
                    </a:cubicBezTo>
                    <a:cubicBezTo>
                      <a:pt x="274" y="845"/>
                      <a:pt x="333" y="904"/>
                      <a:pt x="412" y="956"/>
                    </a:cubicBezTo>
                    <a:cubicBezTo>
                      <a:pt x="459" y="975"/>
                      <a:pt x="511" y="1003"/>
                      <a:pt x="543" y="1027"/>
                    </a:cubicBezTo>
                    <a:cubicBezTo>
                      <a:pt x="575" y="1047"/>
                      <a:pt x="603" y="1059"/>
                      <a:pt x="603" y="1067"/>
                    </a:cubicBezTo>
                    <a:cubicBezTo>
                      <a:pt x="603" y="1059"/>
                      <a:pt x="603" y="1055"/>
                      <a:pt x="603" y="1055"/>
                    </a:cubicBezTo>
                    <a:cubicBezTo>
                      <a:pt x="610" y="1022"/>
                      <a:pt x="610" y="995"/>
                      <a:pt x="622" y="963"/>
                    </a:cubicBezTo>
                    <a:cubicBezTo>
                      <a:pt x="642" y="899"/>
                      <a:pt x="674" y="840"/>
                      <a:pt x="753" y="820"/>
                    </a:cubicBezTo>
                    <a:cubicBezTo>
                      <a:pt x="773" y="812"/>
                      <a:pt x="785" y="820"/>
                      <a:pt x="800" y="827"/>
                    </a:cubicBezTo>
                    <a:lnTo>
                      <a:pt x="800" y="827"/>
                    </a:lnTo>
                    <a:cubicBezTo>
                      <a:pt x="852" y="879"/>
                      <a:pt x="924" y="906"/>
                      <a:pt x="995" y="906"/>
                    </a:cubicBezTo>
                    <a:cubicBezTo>
                      <a:pt x="1015" y="906"/>
                      <a:pt x="1035" y="906"/>
                      <a:pt x="1047" y="906"/>
                    </a:cubicBezTo>
                    <a:cubicBezTo>
                      <a:pt x="1111" y="899"/>
                      <a:pt x="1178" y="874"/>
                      <a:pt x="1230" y="827"/>
                    </a:cubicBezTo>
                    <a:cubicBezTo>
                      <a:pt x="1237" y="820"/>
                      <a:pt x="1257" y="815"/>
                      <a:pt x="1270" y="815"/>
                    </a:cubicBezTo>
                    <a:cubicBezTo>
                      <a:pt x="1282" y="815"/>
                      <a:pt x="1289" y="822"/>
                      <a:pt x="1302" y="822"/>
                    </a:cubicBezTo>
                    <a:cubicBezTo>
                      <a:pt x="1341" y="835"/>
                      <a:pt x="1373" y="869"/>
                      <a:pt x="1386" y="914"/>
                    </a:cubicBezTo>
                    <a:cubicBezTo>
                      <a:pt x="1405" y="961"/>
                      <a:pt x="1413" y="1013"/>
                      <a:pt x="1425" y="1064"/>
                    </a:cubicBezTo>
                    <a:cubicBezTo>
                      <a:pt x="1425" y="1072"/>
                      <a:pt x="1438" y="1064"/>
                      <a:pt x="1452" y="1057"/>
                    </a:cubicBezTo>
                    <a:lnTo>
                      <a:pt x="1452" y="1057"/>
                    </a:lnTo>
                    <a:cubicBezTo>
                      <a:pt x="1465" y="1050"/>
                      <a:pt x="1480" y="1050"/>
                      <a:pt x="1492" y="1045"/>
                    </a:cubicBezTo>
                    <a:cubicBezTo>
                      <a:pt x="1512" y="1037"/>
                      <a:pt x="1539" y="1032"/>
                      <a:pt x="1556" y="1017"/>
                    </a:cubicBezTo>
                    <a:cubicBezTo>
                      <a:pt x="1603" y="998"/>
                      <a:pt x="1648" y="971"/>
                      <a:pt x="1687" y="946"/>
                    </a:cubicBezTo>
                    <a:cubicBezTo>
                      <a:pt x="1766" y="894"/>
                      <a:pt x="1825" y="835"/>
                      <a:pt x="1877" y="775"/>
                    </a:cubicBezTo>
                    <a:cubicBezTo>
                      <a:pt x="1976" y="657"/>
                      <a:pt x="2067" y="489"/>
                      <a:pt x="2087" y="331"/>
                    </a:cubicBezTo>
                    <a:cubicBezTo>
                      <a:pt x="2087" y="318"/>
                      <a:pt x="2087" y="304"/>
                      <a:pt x="2087" y="299"/>
                    </a:cubicBezTo>
                    <a:cubicBezTo>
                      <a:pt x="2117" y="274"/>
                      <a:pt x="2117" y="247"/>
                      <a:pt x="2109" y="229"/>
                    </a:cubicBezTo>
                    <a:close/>
                    <a:moveTo>
                      <a:pt x="909" y="751"/>
                    </a:moveTo>
                    <a:cubicBezTo>
                      <a:pt x="877" y="719"/>
                      <a:pt x="857" y="679"/>
                      <a:pt x="845" y="640"/>
                    </a:cubicBezTo>
                    <a:cubicBezTo>
                      <a:pt x="845" y="632"/>
                      <a:pt x="837" y="627"/>
                      <a:pt x="832" y="620"/>
                    </a:cubicBezTo>
                    <a:cubicBezTo>
                      <a:pt x="820" y="612"/>
                      <a:pt x="805" y="600"/>
                      <a:pt x="805" y="588"/>
                    </a:cubicBezTo>
                    <a:cubicBezTo>
                      <a:pt x="798" y="560"/>
                      <a:pt x="798" y="536"/>
                      <a:pt x="798" y="509"/>
                    </a:cubicBezTo>
                    <a:lnTo>
                      <a:pt x="798" y="509"/>
                    </a:lnTo>
                    <a:cubicBezTo>
                      <a:pt x="798" y="496"/>
                      <a:pt x="805" y="481"/>
                      <a:pt x="818" y="477"/>
                    </a:cubicBezTo>
                    <a:cubicBezTo>
                      <a:pt x="825" y="477"/>
                      <a:pt x="825" y="477"/>
                      <a:pt x="830" y="477"/>
                    </a:cubicBezTo>
                    <a:lnTo>
                      <a:pt x="830" y="477"/>
                    </a:lnTo>
                    <a:lnTo>
                      <a:pt x="837" y="469"/>
                    </a:lnTo>
                    <a:cubicBezTo>
                      <a:pt x="837" y="457"/>
                      <a:pt x="837" y="442"/>
                      <a:pt x="830" y="437"/>
                    </a:cubicBezTo>
                    <a:cubicBezTo>
                      <a:pt x="830" y="430"/>
                      <a:pt x="830" y="425"/>
                      <a:pt x="822" y="417"/>
                    </a:cubicBezTo>
                    <a:cubicBezTo>
                      <a:pt x="822" y="397"/>
                      <a:pt x="822" y="370"/>
                      <a:pt x="822" y="353"/>
                    </a:cubicBezTo>
                    <a:cubicBezTo>
                      <a:pt x="822" y="333"/>
                      <a:pt x="830" y="321"/>
                      <a:pt x="835" y="301"/>
                    </a:cubicBezTo>
                    <a:cubicBezTo>
                      <a:pt x="842" y="294"/>
                      <a:pt x="847" y="289"/>
                      <a:pt x="855" y="289"/>
                    </a:cubicBezTo>
                    <a:cubicBezTo>
                      <a:pt x="862" y="281"/>
                      <a:pt x="867" y="281"/>
                      <a:pt x="882" y="276"/>
                    </a:cubicBezTo>
                    <a:cubicBezTo>
                      <a:pt x="889" y="269"/>
                      <a:pt x="894" y="264"/>
                      <a:pt x="902" y="257"/>
                    </a:cubicBezTo>
                    <a:cubicBezTo>
                      <a:pt x="909" y="249"/>
                      <a:pt x="914" y="237"/>
                      <a:pt x="929" y="237"/>
                    </a:cubicBezTo>
                    <a:cubicBezTo>
                      <a:pt x="929" y="237"/>
                      <a:pt x="936" y="237"/>
                      <a:pt x="936" y="229"/>
                    </a:cubicBezTo>
                    <a:cubicBezTo>
                      <a:pt x="963" y="217"/>
                      <a:pt x="988" y="217"/>
                      <a:pt x="1020" y="217"/>
                    </a:cubicBezTo>
                    <a:cubicBezTo>
                      <a:pt x="1027" y="217"/>
                      <a:pt x="1040" y="217"/>
                      <a:pt x="1047" y="217"/>
                    </a:cubicBezTo>
                    <a:cubicBezTo>
                      <a:pt x="1060" y="217"/>
                      <a:pt x="1074" y="217"/>
                      <a:pt x="1087" y="217"/>
                    </a:cubicBezTo>
                    <a:cubicBezTo>
                      <a:pt x="1114" y="217"/>
                      <a:pt x="1139" y="225"/>
                      <a:pt x="1166" y="237"/>
                    </a:cubicBezTo>
                    <a:cubicBezTo>
                      <a:pt x="1173" y="237"/>
                      <a:pt x="1178" y="244"/>
                      <a:pt x="1186" y="244"/>
                    </a:cubicBezTo>
                    <a:cubicBezTo>
                      <a:pt x="1245" y="271"/>
                      <a:pt x="1270" y="316"/>
                      <a:pt x="1270" y="383"/>
                    </a:cubicBezTo>
                    <a:cubicBezTo>
                      <a:pt x="1270" y="402"/>
                      <a:pt x="1262" y="422"/>
                      <a:pt x="1262" y="442"/>
                    </a:cubicBezTo>
                    <a:cubicBezTo>
                      <a:pt x="1262" y="454"/>
                      <a:pt x="1255" y="462"/>
                      <a:pt x="1255" y="474"/>
                    </a:cubicBezTo>
                    <a:cubicBezTo>
                      <a:pt x="1255" y="481"/>
                      <a:pt x="1247" y="486"/>
                      <a:pt x="1255" y="494"/>
                    </a:cubicBezTo>
                    <a:cubicBezTo>
                      <a:pt x="1262" y="501"/>
                      <a:pt x="1262" y="501"/>
                      <a:pt x="1267" y="501"/>
                    </a:cubicBezTo>
                    <a:cubicBezTo>
                      <a:pt x="1279" y="501"/>
                      <a:pt x="1287" y="521"/>
                      <a:pt x="1287" y="533"/>
                    </a:cubicBezTo>
                    <a:lnTo>
                      <a:pt x="1287" y="533"/>
                    </a:lnTo>
                    <a:cubicBezTo>
                      <a:pt x="1287" y="565"/>
                      <a:pt x="1294" y="598"/>
                      <a:pt x="1275" y="625"/>
                    </a:cubicBezTo>
                    <a:cubicBezTo>
                      <a:pt x="1267" y="632"/>
                      <a:pt x="1262" y="637"/>
                      <a:pt x="1255" y="644"/>
                    </a:cubicBezTo>
                    <a:cubicBezTo>
                      <a:pt x="1242" y="652"/>
                      <a:pt x="1242" y="652"/>
                      <a:pt x="1242" y="664"/>
                    </a:cubicBezTo>
                    <a:cubicBezTo>
                      <a:pt x="1230" y="711"/>
                      <a:pt x="1203" y="748"/>
                      <a:pt x="1171" y="783"/>
                    </a:cubicBezTo>
                    <a:cubicBezTo>
                      <a:pt x="1144" y="810"/>
                      <a:pt x="1111" y="822"/>
                      <a:pt x="1087" y="830"/>
                    </a:cubicBezTo>
                    <a:cubicBezTo>
                      <a:pt x="1020" y="817"/>
                      <a:pt x="953" y="798"/>
                      <a:pt x="909" y="751"/>
                    </a:cubicBezTo>
                    <a:close/>
                  </a:path>
                </a:pathLst>
              </a:custGeom>
              <a:grp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defTabSz="457200">
                  <a:defRPr/>
                </a:pPr>
                <a:endParaRPr lang="en-US" kern="0">
                  <a:solidFill>
                    <a:srgbClr val="000000"/>
                  </a:solidFill>
                  <a:latin typeface="Arial" panose="020B0604020202020204"/>
                  <a:ea typeface="MS PGothic" pitchFamily="34" charset="-128"/>
                </a:endParaRPr>
              </a:p>
            </p:txBody>
          </p:sp>
        </p:grpSp>
        <p:sp>
          <p:nvSpPr>
            <p:cNvPr id="35" name="TextBox 34">
              <a:extLst>
                <a:ext uri="{FF2B5EF4-FFF2-40B4-BE49-F238E27FC236}">
                  <a16:creationId xmlns:a16="http://schemas.microsoft.com/office/drawing/2014/main" id="{293F1967-66D4-424C-9C01-1EFEE55482F6}"/>
                </a:ext>
              </a:extLst>
            </p:cNvPr>
            <p:cNvSpPr txBox="1"/>
            <p:nvPr/>
          </p:nvSpPr>
          <p:spPr>
            <a:xfrm>
              <a:off x="4953593" y="2836207"/>
              <a:ext cx="1585142" cy="2768963"/>
            </a:xfrm>
            <a:prstGeom prst="rect">
              <a:avLst/>
            </a:prstGeom>
            <a:noFill/>
          </p:spPr>
          <p:txBody>
            <a:bodyPr wrap="square" rtlCol="0">
              <a:spAutoFit/>
            </a:bodyPr>
            <a:lstStyle/>
            <a:p>
              <a:pPr algn="ctr">
                <a:lnSpc>
                  <a:spcPct val="90000"/>
                </a:lnSpc>
                <a:spcBef>
                  <a:spcPts val="1000"/>
                </a:spcBef>
                <a:defRPr/>
              </a:pPr>
              <a:r>
                <a:rPr lang="en-US" sz="2400" b="1" dirty="0">
                  <a:solidFill>
                    <a:srgbClr val="002060"/>
                  </a:solidFill>
                  <a:latin typeface="Arial Narrow" charset="0"/>
                  <a:ea typeface="Arial Narrow" charset="0"/>
                  <a:cs typeface="Arial Narrow" charset="0"/>
                </a:rPr>
                <a:t>HEALTH</a:t>
              </a:r>
              <a:endParaRPr lang="en-US" sz="2400" dirty="0">
                <a:solidFill>
                  <a:srgbClr val="002060"/>
                </a:solidFill>
                <a:latin typeface="Arial Narrow" charset="0"/>
                <a:ea typeface="Arial Narrow" charset="0"/>
                <a:cs typeface="Arial Narrow" charset="0"/>
              </a:endParaRPr>
            </a:p>
            <a:p>
              <a:pPr algn="ctr">
                <a:lnSpc>
                  <a:spcPct val="90000"/>
                </a:lnSpc>
                <a:spcBef>
                  <a:spcPts val="1000"/>
                </a:spcBef>
                <a:defRPr/>
              </a:pPr>
              <a:r>
                <a:rPr lang="en-US" sz="2000" dirty="0">
                  <a:solidFill>
                    <a:srgbClr val="0B3A5D"/>
                  </a:solidFill>
                  <a:latin typeface="Arial Narrow" charset="0"/>
                  <a:ea typeface="Arial Narrow" charset="0"/>
                  <a:cs typeface="Arial Narrow" charset="0"/>
                </a:rPr>
                <a:t>Contribution of health (average of adult survival rate and stunting) to productivity of future workers</a:t>
              </a:r>
            </a:p>
          </p:txBody>
        </p:sp>
      </p:grpSp>
      <p:grpSp>
        <p:nvGrpSpPr>
          <p:cNvPr id="7" name="Group 6">
            <a:extLst>
              <a:ext uri="{FF2B5EF4-FFF2-40B4-BE49-F238E27FC236}">
                <a16:creationId xmlns:a16="http://schemas.microsoft.com/office/drawing/2014/main" id="{4B4F2701-C7E9-0B42-98CF-624A05119033}"/>
              </a:ext>
            </a:extLst>
          </p:cNvPr>
          <p:cNvGrpSpPr/>
          <p:nvPr/>
        </p:nvGrpSpPr>
        <p:grpSpPr>
          <a:xfrm>
            <a:off x="8735279" y="1332936"/>
            <a:ext cx="1585142" cy="3894694"/>
            <a:chOff x="7211279" y="1332936"/>
            <a:chExt cx="1585142" cy="3894694"/>
          </a:xfrm>
        </p:grpSpPr>
        <p:sp>
          <p:nvSpPr>
            <p:cNvPr id="29" name="Freeform 13">
              <a:extLst>
                <a:ext uri="{FF2B5EF4-FFF2-40B4-BE49-F238E27FC236}">
                  <a16:creationId xmlns:a16="http://schemas.microsoft.com/office/drawing/2014/main" id="{05283C87-3895-4C46-A91C-9A7535CA8C5D}"/>
                </a:ext>
              </a:extLst>
            </p:cNvPr>
            <p:cNvSpPr>
              <a:spLocks noChangeArrowheads="1"/>
            </p:cNvSpPr>
            <p:nvPr/>
          </p:nvSpPr>
          <p:spPr bwMode="auto">
            <a:xfrm>
              <a:off x="7806372" y="1332936"/>
              <a:ext cx="394955" cy="1290123"/>
            </a:xfrm>
            <a:custGeom>
              <a:avLst/>
              <a:gdLst>
                <a:gd name="T0" fmla="*/ 959 w 1805"/>
                <a:gd name="T1" fmla="*/ 30 h 5892"/>
                <a:gd name="T2" fmla="*/ 1065 w 1805"/>
                <a:gd name="T3" fmla="*/ 84 h 5892"/>
                <a:gd name="T4" fmla="*/ 1139 w 1805"/>
                <a:gd name="T5" fmla="*/ 156 h 5892"/>
                <a:gd name="T6" fmla="*/ 1181 w 1805"/>
                <a:gd name="T7" fmla="*/ 255 h 5892"/>
                <a:gd name="T8" fmla="*/ 1211 w 1805"/>
                <a:gd name="T9" fmla="*/ 302 h 5892"/>
                <a:gd name="T10" fmla="*/ 1179 w 1805"/>
                <a:gd name="T11" fmla="*/ 455 h 5892"/>
                <a:gd name="T12" fmla="*/ 1142 w 1805"/>
                <a:gd name="T13" fmla="*/ 541 h 5892"/>
                <a:gd name="T14" fmla="*/ 1097 w 1805"/>
                <a:gd name="T15" fmla="*/ 645 h 5892"/>
                <a:gd name="T16" fmla="*/ 1080 w 1805"/>
                <a:gd name="T17" fmla="*/ 923 h 5892"/>
                <a:gd name="T18" fmla="*/ 1206 w 1805"/>
                <a:gd name="T19" fmla="*/ 1027 h 5892"/>
                <a:gd name="T20" fmla="*/ 1532 w 1805"/>
                <a:gd name="T21" fmla="*/ 1094 h 5892"/>
                <a:gd name="T22" fmla="*/ 1500 w 1805"/>
                <a:gd name="T23" fmla="*/ 1506 h 5892"/>
                <a:gd name="T24" fmla="*/ 1542 w 1805"/>
                <a:gd name="T25" fmla="*/ 1795 h 5892"/>
                <a:gd name="T26" fmla="*/ 1381 w 1805"/>
                <a:gd name="T27" fmla="*/ 2040 h 5892"/>
                <a:gd name="T28" fmla="*/ 1290 w 1805"/>
                <a:gd name="T29" fmla="*/ 2334 h 5892"/>
                <a:gd name="T30" fmla="*/ 1290 w 1805"/>
                <a:gd name="T31" fmla="*/ 2652 h 5892"/>
                <a:gd name="T32" fmla="*/ 1324 w 1805"/>
                <a:gd name="T33" fmla="*/ 2800 h 5892"/>
                <a:gd name="T34" fmla="*/ 1394 w 1805"/>
                <a:gd name="T35" fmla="*/ 3267 h 5892"/>
                <a:gd name="T36" fmla="*/ 1554 w 1805"/>
                <a:gd name="T37" fmla="*/ 4013 h 5892"/>
                <a:gd name="T38" fmla="*/ 1626 w 1805"/>
                <a:gd name="T39" fmla="*/ 4463 h 5892"/>
                <a:gd name="T40" fmla="*/ 1589 w 1805"/>
                <a:gd name="T41" fmla="*/ 4782 h 5892"/>
                <a:gd name="T42" fmla="*/ 1658 w 1805"/>
                <a:gd name="T43" fmla="*/ 5369 h 5892"/>
                <a:gd name="T44" fmla="*/ 1801 w 1805"/>
                <a:gd name="T45" fmla="*/ 5767 h 5892"/>
                <a:gd name="T46" fmla="*/ 1512 w 1805"/>
                <a:gd name="T47" fmla="*/ 5821 h 5892"/>
                <a:gd name="T48" fmla="*/ 1485 w 1805"/>
                <a:gd name="T49" fmla="*/ 5500 h 5892"/>
                <a:gd name="T50" fmla="*/ 1443 w 1805"/>
                <a:gd name="T51" fmla="*/ 5088 h 5892"/>
                <a:gd name="T52" fmla="*/ 1292 w 1805"/>
                <a:gd name="T53" fmla="*/ 4554 h 5892"/>
                <a:gd name="T54" fmla="*/ 825 w 1805"/>
                <a:gd name="T55" fmla="*/ 4549 h 5892"/>
                <a:gd name="T56" fmla="*/ 867 w 1805"/>
                <a:gd name="T57" fmla="*/ 5098 h 5892"/>
                <a:gd name="T58" fmla="*/ 944 w 1805"/>
                <a:gd name="T59" fmla="*/ 5318 h 5892"/>
                <a:gd name="T60" fmla="*/ 845 w 1805"/>
                <a:gd name="T61" fmla="*/ 5476 h 5892"/>
                <a:gd name="T62" fmla="*/ 719 w 1805"/>
                <a:gd name="T63" fmla="*/ 5814 h 5892"/>
                <a:gd name="T64" fmla="*/ 470 w 1805"/>
                <a:gd name="T65" fmla="*/ 5742 h 5892"/>
                <a:gd name="T66" fmla="*/ 598 w 1805"/>
                <a:gd name="T67" fmla="*/ 5495 h 5892"/>
                <a:gd name="T68" fmla="*/ 690 w 1805"/>
                <a:gd name="T69" fmla="*/ 5315 h 5892"/>
                <a:gd name="T70" fmla="*/ 527 w 1805"/>
                <a:gd name="T71" fmla="*/ 4525 h 5892"/>
                <a:gd name="T72" fmla="*/ 302 w 1805"/>
                <a:gd name="T73" fmla="*/ 4478 h 5892"/>
                <a:gd name="T74" fmla="*/ 255 w 1805"/>
                <a:gd name="T75" fmla="*/ 3660 h 5892"/>
                <a:gd name="T76" fmla="*/ 294 w 1805"/>
                <a:gd name="T77" fmla="*/ 3010 h 5892"/>
                <a:gd name="T78" fmla="*/ 284 w 1805"/>
                <a:gd name="T79" fmla="*/ 2714 h 5892"/>
                <a:gd name="T80" fmla="*/ 297 w 1805"/>
                <a:gd name="T81" fmla="*/ 2600 h 5892"/>
                <a:gd name="T82" fmla="*/ 302 w 1805"/>
                <a:gd name="T83" fmla="*/ 2469 h 5892"/>
                <a:gd name="T84" fmla="*/ 331 w 1805"/>
                <a:gd name="T85" fmla="*/ 2045 h 5892"/>
                <a:gd name="T86" fmla="*/ 119 w 1805"/>
                <a:gd name="T87" fmla="*/ 2005 h 5892"/>
                <a:gd name="T88" fmla="*/ 0 w 1805"/>
                <a:gd name="T89" fmla="*/ 1857 h 5892"/>
                <a:gd name="T90" fmla="*/ 205 w 1805"/>
                <a:gd name="T91" fmla="*/ 1425 h 5892"/>
                <a:gd name="T92" fmla="*/ 346 w 1805"/>
                <a:gd name="T93" fmla="*/ 1037 h 5892"/>
                <a:gd name="T94" fmla="*/ 606 w 1805"/>
                <a:gd name="T95" fmla="*/ 1002 h 5892"/>
                <a:gd name="T96" fmla="*/ 704 w 1805"/>
                <a:gd name="T97" fmla="*/ 943 h 5892"/>
                <a:gd name="T98" fmla="*/ 732 w 1805"/>
                <a:gd name="T99" fmla="*/ 746 h 5892"/>
                <a:gd name="T100" fmla="*/ 640 w 1805"/>
                <a:gd name="T101" fmla="*/ 593 h 5892"/>
                <a:gd name="T102" fmla="*/ 573 w 1805"/>
                <a:gd name="T103" fmla="*/ 435 h 5892"/>
                <a:gd name="T104" fmla="*/ 551 w 1805"/>
                <a:gd name="T105" fmla="*/ 361 h 5892"/>
                <a:gd name="T106" fmla="*/ 551 w 1805"/>
                <a:gd name="T107" fmla="*/ 247 h 5892"/>
                <a:gd name="T108" fmla="*/ 593 w 1805"/>
                <a:gd name="T109" fmla="*/ 146 h 5892"/>
                <a:gd name="T110" fmla="*/ 662 w 1805"/>
                <a:gd name="T111" fmla="*/ 65 h 5892"/>
                <a:gd name="T112" fmla="*/ 744 w 1805"/>
                <a:gd name="T113" fmla="*/ 28 h 5892"/>
                <a:gd name="T114" fmla="*/ 806 w 1805"/>
                <a:gd name="T115" fmla="*/ 18 h 5892"/>
                <a:gd name="T116" fmla="*/ 1213 w 1805"/>
                <a:gd name="T117" fmla="*/ 339 h 5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05" h="5892">
                  <a:moveTo>
                    <a:pt x="875" y="23"/>
                  </a:moveTo>
                  <a:cubicBezTo>
                    <a:pt x="880" y="25"/>
                    <a:pt x="880" y="20"/>
                    <a:pt x="882" y="18"/>
                  </a:cubicBezTo>
                  <a:lnTo>
                    <a:pt x="892" y="18"/>
                  </a:lnTo>
                  <a:lnTo>
                    <a:pt x="892" y="8"/>
                  </a:lnTo>
                  <a:cubicBezTo>
                    <a:pt x="900" y="5"/>
                    <a:pt x="907" y="3"/>
                    <a:pt x="917" y="8"/>
                  </a:cubicBezTo>
                  <a:cubicBezTo>
                    <a:pt x="922" y="10"/>
                    <a:pt x="929" y="10"/>
                    <a:pt x="934" y="13"/>
                  </a:cubicBezTo>
                  <a:cubicBezTo>
                    <a:pt x="944" y="15"/>
                    <a:pt x="951" y="25"/>
                    <a:pt x="959" y="30"/>
                  </a:cubicBezTo>
                  <a:cubicBezTo>
                    <a:pt x="961" y="32"/>
                    <a:pt x="961" y="35"/>
                    <a:pt x="964" y="35"/>
                  </a:cubicBezTo>
                  <a:cubicBezTo>
                    <a:pt x="971" y="40"/>
                    <a:pt x="979" y="42"/>
                    <a:pt x="986" y="37"/>
                  </a:cubicBezTo>
                  <a:cubicBezTo>
                    <a:pt x="993" y="35"/>
                    <a:pt x="1003" y="30"/>
                    <a:pt x="1013" y="30"/>
                  </a:cubicBezTo>
                  <a:lnTo>
                    <a:pt x="1026" y="42"/>
                  </a:lnTo>
                  <a:lnTo>
                    <a:pt x="1040" y="50"/>
                  </a:lnTo>
                  <a:cubicBezTo>
                    <a:pt x="1043" y="57"/>
                    <a:pt x="1048" y="65"/>
                    <a:pt x="1050" y="72"/>
                  </a:cubicBezTo>
                  <a:cubicBezTo>
                    <a:pt x="1053" y="79"/>
                    <a:pt x="1058" y="84"/>
                    <a:pt x="1065" y="84"/>
                  </a:cubicBezTo>
                  <a:cubicBezTo>
                    <a:pt x="1070" y="84"/>
                    <a:pt x="1077" y="87"/>
                    <a:pt x="1085" y="87"/>
                  </a:cubicBezTo>
                  <a:lnTo>
                    <a:pt x="1090" y="87"/>
                  </a:lnTo>
                  <a:cubicBezTo>
                    <a:pt x="1100" y="87"/>
                    <a:pt x="1110" y="92"/>
                    <a:pt x="1112" y="104"/>
                  </a:cubicBezTo>
                  <a:cubicBezTo>
                    <a:pt x="1112" y="109"/>
                    <a:pt x="1114" y="114"/>
                    <a:pt x="1122" y="116"/>
                  </a:cubicBezTo>
                  <a:cubicBezTo>
                    <a:pt x="1127" y="119"/>
                    <a:pt x="1127" y="124"/>
                    <a:pt x="1127" y="129"/>
                  </a:cubicBezTo>
                  <a:lnTo>
                    <a:pt x="1127" y="134"/>
                  </a:lnTo>
                  <a:cubicBezTo>
                    <a:pt x="1124" y="146"/>
                    <a:pt x="1127" y="151"/>
                    <a:pt x="1139" y="156"/>
                  </a:cubicBezTo>
                  <a:cubicBezTo>
                    <a:pt x="1144" y="158"/>
                    <a:pt x="1152" y="161"/>
                    <a:pt x="1156" y="163"/>
                  </a:cubicBezTo>
                  <a:cubicBezTo>
                    <a:pt x="1161" y="173"/>
                    <a:pt x="1156" y="186"/>
                    <a:pt x="1171" y="193"/>
                  </a:cubicBezTo>
                  <a:cubicBezTo>
                    <a:pt x="1171" y="193"/>
                    <a:pt x="1176" y="193"/>
                    <a:pt x="1181" y="195"/>
                  </a:cubicBezTo>
                  <a:cubicBezTo>
                    <a:pt x="1181" y="203"/>
                    <a:pt x="1179" y="213"/>
                    <a:pt x="1176" y="220"/>
                  </a:cubicBezTo>
                  <a:cubicBezTo>
                    <a:pt x="1176" y="220"/>
                    <a:pt x="1179" y="223"/>
                    <a:pt x="1179" y="225"/>
                  </a:cubicBezTo>
                  <a:cubicBezTo>
                    <a:pt x="1181" y="230"/>
                    <a:pt x="1184" y="235"/>
                    <a:pt x="1181" y="240"/>
                  </a:cubicBezTo>
                  <a:cubicBezTo>
                    <a:pt x="1179" y="245"/>
                    <a:pt x="1179" y="250"/>
                    <a:pt x="1181" y="255"/>
                  </a:cubicBezTo>
                  <a:lnTo>
                    <a:pt x="1181" y="262"/>
                  </a:lnTo>
                  <a:lnTo>
                    <a:pt x="1181" y="272"/>
                  </a:lnTo>
                  <a:lnTo>
                    <a:pt x="1189" y="272"/>
                  </a:lnTo>
                  <a:cubicBezTo>
                    <a:pt x="1189" y="275"/>
                    <a:pt x="1189" y="275"/>
                    <a:pt x="1191" y="277"/>
                  </a:cubicBezTo>
                  <a:lnTo>
                    <a:pt x="1196" y="277"/>
                  </a:lnTo>
                  <a:cubicBezTo>
                    <a:pt x="1198" y="277"/>
                    <a:pt x="1201" y="279"/>
                    <a:pt x="1203" y="282"/>
                  </a:cubicBezTo>
                  <a:cubicBezTo>
                    <a:pt x="1206" y="287"/>
                    <a:pt x="1208" y="294"/>
                    <a:pt x="1211" y="302"/>
                  </a:cubicBezTo>
                  <a:cubicBezTo>
                    <a:pt x="1208" y="317"/>
                    <a:pt x="1203" y="331"/>
                    <a:pt x="1191" y="346"/>
                  </a:cubicBezTo>
                  <a:cubicBezTo>
                    <a:pt x="1194" y="351"/>
                    <a:pt x="1196" y="359"/>
                    <a:pt x="1194" y="363"/>
                  </a:cubicBezTo>
                  <a:lnTo>
                    <a:pt x="1194" y="371"/>
                  </a:lnTo>
                  <a:cubicBezTo>
                    <a:pt x="1194" y="373"/>
                    <a:pt x="1196" y="376"/>
                    <a:pt x="1198" y="378"/>
                  </a:cubicBezTo>
                  <a:cubicBezTo>
                    <a:pt x="1201" y="383"/>
                    <a:pt x="1198" y="386"/>
                    <a:pt x="1196" y="388"/>
                  </a:cubicBezTo>
                  <a:cubicBezTo>
                    <a:pt x="1203" y="415"/>
                    <a:pt x="1198" y="430"/>
                    <a:pt x="1176" y="445"/>
                  </a:cubicBezTo>
                  <a:cubicBezTo>
                    <a:pt x="1176" y="447"/>
                    <a:pt x="1179" y="450"/>
                    <a:pt x="1179" y="455"/>
                  </a:cubicBezTo>
                  <a:cubicBezTo>
                    <a:pt x="1179" y="462"/>
                    <a:pt x="1181" y="470"/>
                    <a:pt x="1181" y="480"/>
                  </a:cubicBezTo>
                  <a:cubicBezTo>
                    <a:pt x="1181" y="484"/>
                    <a:pt x="1181" y="489"/>
                    <a:pt x="1174" y="494"/>
                  </a:cubicBezTo>
                  <a:cubicBezTo>
                    <a:pt x="1171" y="497"/>
                    <a:pt x="1166" y="499"/>
                    <a:pt x="1164" y="502"/>
                  </a:cubicBezTo>
                  <a:cubicBezTo>
                    <a:pt x="1159" y="507"/>
                    <a:pt x="1154" y="509"/>
                    <a:pt x="1147" y="509"/>
                  </a:cubicBezTo>
                  <a:cubicBezTo>
                    <a:pt x="1144" y="517"/>
                    <a:pt x="1147" y="522"/>
                    <a:pt x="1149" y="526"/>
                  </a:cubicBezTo>
                  <a:cubicBezTo>
                    <a:pt x="1149" y="529"/>
                    <a:pt x="1149" y="531"/>
                    <a:pt x="1152" y="534"/>
                  </a:cubicBezTo>
                  <a:cubicBezTo>
                    <a:pt x="1149" y="536"/>
                    <a:pt x="1142" y="536"/>
                    <a:pt x="1142" y="541"/>
                  </a:cubicBezTo>
                  <a:cubicBezTo>
                    <a:pt x="1142" y="551"/>
                    <a:pt x="1134" y="559"/>
                    <a:pt x="1142" y="568"/>
                  </a:cubicBezTo>
                  <a:cubicBezTo>
                    <a:pt x="1139" y="571"/>
                    <a:pt x="1134" y="576"/>
                    <a:pt x="1137" y="581"/>
                  </a:cubicBezTo>
                  <a:cubicBezTo>
                    <a:pt x="1137" y="583"/>
                    <a:pt x="1137" y="586"/>
                    <a:pt x="1134" y="588"/>
                  </a:cubicBezTo>
                  <a:lnTo>
                    <a:pt x="1127" y="596"/>
                  </a:lnTo>
                  <a:cubicBezTo>
                    <a:pt x="1124" y="601"/>
                    <a:pt x="1120" y="602"/>
                    <a:pt x="1117" y="610"/>
                  </a:cubicBezTo>
                  <a:cubicBezTo>
                    <a:pt x="1115" y="617"/>
                    <a:pt x="1105" y="620"/>
                    <a:pt x="1107" y="628"/>
                  </a:cubicBezTo>
                  <a:cubicBezTo>
                    <a:pt x="1105" y="633"/>
                    <a:pt x="1100" y="639"/>
                    <a:pt x="1097" y="645"/>
                  </a:cubicBezTo>
                  <a:cubicBezTo>
                    <a:pt x="1095" y="650"/>
                    <a:pt x="1092" y="655"/>
                    <a:pt x="1087" y="660"/>
                  </a:cubicBezTo>
                  <a:cubicBezTo>
                    <a:pt x="1080" y="667"/>
                    <a:pt x="1077" y="677"/>
                    <a:pt x="1075" y="687"/>
                  </a:cubicBezTo>
                  <a:cubicBezTo>
                    <a:pt x="1072" y="707"/>
                    <a:pt x="1070" y="729"/>
                    <a:pt x="1065" y="746"/>
                  </a:cubicBezTo>
                  <a:lnTo>
                    <a:pt x="1065" y="754"/>
                  </a:lnTo>
                  <a:lnTo>
                    <a:pt x="1065" y="818"/>
                  </a:lnTo>
                  <a:cubicBezTo>
                    <a:pt x="1065" y="843"/>
                    <a:pt x="1068" y="866"/>
                    <a:pt x="1070" y="891"/>
                  </a:cubicBezTo>
                  <a:cubicBezTo>
                    <a:pt x="1070" y="901"/>
                    <a:pt x="1072" y="911"/>
                    <a:pt x="1080" y="923"/>
                  </a:cubicBezTo>
                  <a:cubicBezTo>
                    <a:pt x="1085" y="923"/>
                    <a:pt x="1087" y="921"/>
                    <a:pt x="1090" y="918"/>
                  </a:cubicBezTo>
                  <a:cubicBezTo>
                    <a:pt x="1107" y="908"/>
                    <a:pt x="1137" y="923"/>
                    <a:pt x="1139" y="943"/>
                  </a:cubicBezTo>
                  <a:cubicBezTo>
                    <a:pt x="1139" y="955"/>
                    <a:pt x="1139" y="965"/>
                    <a:pt x="1129" y="973"/>
                  </a:cubicBezTo>
                  <a:lnTo>
                    <a:pt x="1117" y="985"/>
                  </a:lnTo>
                  <a:cubicBezTo>
                    <a:pt x="1122" y="1000"/>
                    <a:pt x="1139" y="1017"/>
                    <a:pt x="1159" y="1032"/>
                  </a:cubicBezTo>
                  <a:cubicBezTo>
                    <a:pt x="1169" y="1029"/>
                    <a:pt x="1181" y="1027"/>
                    <a:pt x="1194" y="1027"/>
                  </a:cubicBezTo>
                  <a:lnTo>
                    <a:pt x="1206" y="1027"/>
                  </a:lnTo>
                  <a:lnTo>
                    <a:pt x="1287" y="1027"/>
                  </a:lnTo>
                  <a:cubicBezTo>
                    <a:pt x="1297" y="1027"/>
                    <a:pt x="1307" y="1027"/>
                    <a:pt x="1317" y="1032"/>
                  </a:cubicBezTo>
                  <a:cubicBezTo>
                    <a:pt x="1324" y="1034"/>
                    <a:pt x="1332" y="1034"/>
                    <a:pt x="1342" y="1032"/>
                  </a:cubicBezTo>
                  <a:cubicBezTo>
                    <a:pt x="1349" y="1029"/>
                    <a:pt x="1359" y="1027"/>
                    <a:pt x="1369" y="1027"/>
                  </a:cubicBezTo>
                  <a:cubicBezTo>
                    <a:pt x="1403" y="1024"/>
                    <a:pt x="1438" y="1032"/>
                    <a:pt x="1470" y="1049"/>
                  </a:cubicBezTo>
                  <a:lnTo>
                    <a:pt x="1485" y="1057"/>
                  </a:lnTo>
                  <a:cubicBezTo>
                    <a:pt x="1502" y="1064"/>
                    <a:pt x="1517" y="1079"/>
                    <a:pt x="1532" y="1094"/>
                  </a:cubicBezTo>
                  <a:cubicBezTo>
                    <a:pt x="1547" y="1111"/>
                    <a:pt x="1559" y="1136"/>
                    <a:pt x="1569" y="1158"/>
                  </a:cubicBezTo>
                  <a:cubicBezTo>
                    <a:pt x="1579" y="1185"/>
                    <a:pt x="1579" y="1217"/>
                    <a:pt x="1576" y="1247"/>
                  </a:cubicBezTo>
                  <a:cubicBezTo>
                    <a:pt x="1574" y="1264"/>
                    <a:pt x="1571" y="1281"/>
                    <a:pt x="1569" y="1304"/>
                  </a:cubicBezTo>
                  <a:cubicBezTo>
                    <a:pt x="1567" y="1328"/>
                    <a:pt x="1557" y="1355"/>
                    <a:pt x="1544" y="1375"/>
                  </a:cubicBezTo>
                  <a:cubicBezTo>
                    <a:pt x="1542" y="1378"/>
                    <a:pt x="1542" y="1383"/>
                    <a:pt x="1539" y="1385"/>
                  </a:cubicBezTo>
                  <a:cubicBezTo>
                    <a:pt x="1525" y="1407"/>
                    <a:pt x="1517" y="1434"/>
                    <a:pt x="1507" y="1459"/>
                  </a:cubicBezTo>
                  <a:cubicBezTo>
                    <a:pt x="1502" y="1474"/>
                    <a:pt x="1500" y="1489"/>
                    <a:pt x="1500" y="1506"/>
                  </a:cubicBezTo>
                  <a:cubicBezTo>
                    <a:pt x="1500" y="1523"/>
                    <a:pt x="1497" y="1541"/>
                    <a:pt x="1497" y="1558"/>
                  </a:cubicBezTo>
                  <a:cubicBezTo>
                    <a:pt x="1497" y="1570"/>
                    <a:pt x="1497" y="1583"/>
                    <a:pt x="1502" y="1595"/>
                  </a:cubicBezTo>
                  <a:cubicBezTo>
                    <a:pt x="1507" y="1605"/>
                    <a:pt x="1510" y="1617"/>
                    <a:pt x="1515" y="1630"/>
                  </a:cubicBezTo>
                  <a:cubicBezTo>
                    <a:pt x="1520" y="1647"/>
                    <a:pt x="1525" y="1667"/>
                    <a:pt x="1522" y="1689"/>
                  </a:cubicBezTo>
                  <a:cubicBezTo>
                    <a:pt x="1522" y="1696"/>
                    <a:pt x="1522" y="1704"/>
                    <a:pt x="1525" y="1711"/>
                  </a:cubicBezTo>
                  <a:cubicBezTo>
                    <a:pt x="1529" y="1731"/>
                    <a:pt x="1534" y="1753"/>
                    <a:pt x="1539" y="1770"/>
                  </a:cubicBezTo>
                  <a:cubicBezTo>
                    <a:pt x="1542" y="1778"/>
                    <a:pt x="1542" y="1785"/>
                    <a:pt x="1542" y="1795"/>
                  </a:cubicBezTo>
                  <a:lnTo>
                    <a:pt x="1542" y="1837"/>
                  </a:lnTo>
                  <a:cubicBezTo>
                    <a:pt x="1539" y="1879"/>
                    <a:pt x="1529" y="1914"/>
                    <a:pt x="1510" y="1948"/>
                  </a:cubicBezTo>
                  <a:cubicBezTo>
                    <a:pt x="1507" y="1953"/>
                    <a:pt x="1502" y="1958"/>
                    <a:pt x="1500" y="1963"/>
                  </a:cubicBezTo>
                  <a:cubicBezTo>
                    <a:pt x="1500" y="1963"/>
                    <a:pt x="1497" y="1966"/>
                    <a:pt x="1497" y="1968"/>
                  </a:cubicBezTo>
                  <a:cubicBezTo>
                    <a:pt x="1485" y="1985"/>
                    <a:pt x="1470" y="1998"/>
                    <a:pt x="1450" y="2012"/>
                  </a:cubicBezTo>
                  <a:cubicBezTo>
                    <a:pt x="1450" y="2012"/>
                    <a:pt x="1448" y="2015"/>
                    <a:pt x="1445" y="2015"/>
                  </a:cubicBezTo>
                  <a:cubicBezTo>
                    <a:pt x="1426" y="2025"/>
                    <a:pt x="1403" y="2035"/>
                    <a:pt x="1381" y="2040"/>
                  </a:cubicBezTo>
                  <a:cubicBezTo>
                    <a:pt x="1369" y="2042"/>
                    <a:pt x="1357" y="2045"/>
                    <a:pt x="1344" y="2045"/>
                  </a:cubicBezTo>
                  <a:cubicBezTo>
                    <a:pt x="1324" y="2045"/>
                    <a:pt x="1302" y="2047"/>
                    <a:pt x="1280" y="2052"/>
                  </a:cubicBezTo>
                  <a:cubicBezTo>
                    <a:pt x="1273" y="2054"/>
                    <a:pt x="1263" y="2054"/>
                    <a:pt x="1253" y="2057"/>
                  </a:cubicBezTo>
                  <a:cubicBezTo>
                    <a:pt x="1250" y="2062"/>
                    <a:pt x="1253" y="2064"/>
                    <a:pt x="1253" y="2069"/>
                  </a:cubicBezTo>
                  <a:cubicBezTo>
                    <a:pt x="1258" y="2101"/>
                    <a:pt x="1265" y="2136"/>
                    <a:pt x="1270" y="2168"/>
                  </a:cubicBezTo>
                  <a:cubicBezTo>
                    <a:pt x="1275" y="2195"/>
                    <a:pt x="1278" y="2225"/>
                    <a:pt x="1280" y="2252"/>
                  </a:cubicBezTo>
                  <a:cubicBezTo>
                    <a:pt x="1282" y="2279"/>
                    <a:pt x="1282" y="2309"/>
                    <a:pt x="1290" y="2334"/>
                  </a:cubicBezTo>
                  <a:cubicBezTo>
                    <a:pt x="1290" y="2339"/>
                    <a:pt x="1292" y="2343"/>
                    <a:pt x="1295" y="2348"/>
                  </a:cubicBezTo>
                  <a:cubicBezTo>
                    <a:pt x="1312" y="2395"/>
                    <a:pt x="1322" y="2440"/>
                    <a:pt x="1329" y="2489"/>
                  </a:cubicBezTo>
                  <a:cubicBezTo>
                    <a:pt x="1332" y="2507"/>
                    <a:pt x="1334" y="2521"/>
                    <a:pt x="1337" y="2541"/>
                  </a:cubicBezTo>
                  <a:lnTo>
                    <a:pt x="1337" y="2578"/>
                  </a:lnTo>
                  <a:cubicBezTo>
                    <a:pt x="1337" y="2583"/>
                    <a:pt x="1337" y="2588"/>
                    <a:pt x="1334" y="2595"/>
                  </a:cubicBezTo>
                  <a:cubicBezTo>
                    <a:pt x="1329" y="2615"/>
                    <a:pt x="1320" y="2630"/>
                    <a:pt x="1297" y="2633"/>
                  </a:cubicBezTo>
                  <a:cubicBezTo>
                    <a:pt x="1297" y="2645"/>
                    <a:pt x="1297" y="2645"/>
                    <a:pt x="1290" y="2652"/>
                  </a:cubicBezTo>
                  <a:cubicBezTo>
                    <a:pt x="1292" y="2665"/>
                    <a:pt x="1295" y="2677"/>
                    <a:pt x="1290" y="2689"/>
                  </a:cubicBezTo>
                  <a:cubicBezTo>
                    <a:pt x="1292" y="2692"/>
                    <a:pt x="1295" y="2694"/>
                    <a:pt x="1297" y="2702"/>
                  </a:cubicBezTo>
                  <a:cubicBezTo>
                    <a:pt x="1297" y="2707"/>
                    <a:pt x="1300" y="2712"/>
                    <a:pt x="1302" y="2716"/>
                  </a:cubicBezTo>
                  <a:cubicBezTo>
                    <a:pt x="1305" y="2721"/>
                    <a:pt x="1305" y="2729"/>
                    <a:pt x="1302" y="2734"/>
                  </a:cubicBezTo>
                  <a:cubicBezTo>
                    <a:pt x="1305" y="2741"/>
                    <a:pt x="1310" y="2749"/>
                    <a:pt x="1312" y="2754"/>
                  </a:cubicBezTo>
                  <a:cubicBezTo>
                    <a:pt x="1315" y="2763"/>
                    <a:pt x="1322" y="2773"/>
                    <a:pt x="1322" y="2786"/>
                  </a:cubicBezTo>
                  <a:cubicBezTo>
                    <a:pt x="1322" y="2791"/>
                    <a:pt x="1324" y="2796"/>
                    <a:pt x="1324" y="2800"/>
                  </a:cubicBezTo>
                  <a:cubicBezTo>
                    <a:pt x="1324" y="2808"/>
                    <a:pt x="1324" y="2815"/>
                    <a:pt x="1315" y="2818"/>
                  </a:cubicBezTo>
                  <a:lnTo>
                    <a:pt x="1312" y="2820"/>
                  </a:lnTo>
                  <a:lnTo>
                    <a:pt x="1312" y="2830"/>
                  </a:lnTo>
                  <a:cubicBezTo>
                    <a:pt x="1320" y="2867"/>
                    <a:pt x="1327" y="2907"/>
                    <a:pt x="1332" y="2944"/>
                  </a:cubicBezTo>
                  <a:cubicBezTo>
                    <a:pt x="1334" y="2966"/>
                    <a:pt x="1339" y="2991"/>
                    <a:pt x="1342" y="3013"/>
                  </a:cubicBezTo>
                  <a:cubicBezTo>
                    <a:pt x="1347" y="3062"/>
                    <a:pt x="1357" y="3107"/>
                    <a:pt x="1366" y="3151"/>
                  </a:cubicBezTo>
                  <a:cubicBezTo>
                    <a:pt x="1374" y="3188"/>
                    <a:pt x="1384" y="3228"/>
                    <a:pt x="1394" y="3267"/>
                  </a:cubicBezTo>
                  <a:lnTo>
                    <a:pt x="1401" y="3304"/>
                  </a:lnTo>
                  <a:cubicBezTo>
                    <a:pt x="1403" y="3322"/>
                    <a:pt x="1408" y="3339"/>
                    <a:pt x="1413" y="3361"/>
                  </a:cubicBezTo>
                  <a:cubicBezTo>
                    <a:pt x="1421" y="3396"/>
                    <a:pt x="1428" y="3433"/>
                    <a:pt x="1438" y="3467"/>
                  </a:cubicBezTo>
                  <a:cubicBezTo>
                    <a:pt x="1445" y="3504"/>
                    <a:pt x="1455" y="3542"/>
                    <a:pt x="1460" y="3579"/>
                  </a:cubicBezTo>
                  <a:cubicBezTo>
                    <a:pt x="1465" y="3606"/>
                    <a:pt x="1473" y="3635"/>
                    <a:pt x="1478" y="3660"/>
                  </a:cubicBezTo>
                  <a:cubicBezTo>
                    <a:pt x="1492" y="3724"/>
                    <a:pt x="1507" y="3789"/>
                    <a:pt x="1522" y="3850"/>
                  </a:cubicBezTo>
                  <a:cubicBezTo>
                    <a:pt x="1534" y="3905"/>
                    <a:pt x="1544" y="3959"/>
                    <a:pt x="1554" y="4013"/>
                  </a:cubicBezTo>
                  <a:cubicBezTo>
                    <a:pt x="1559" y="4040"/>
                    <a:pt x="1567" y="4073"/>
                    <a:pt x="1574" y="4100"/>
                  </a:cubicBezTo>
                  <a:cubicBezTo>
                    <a:pt x="1576" y="4110"/>
                    <a:pt x="1576" y="4122"/>
                    <a:pt x="1579" y="4132"/>
                  </a:cubicBezTo>
                  <a:cubicBezTo>
                    <a:pt x="1584" y="4162"/>
                    <a:pt x="1591" y="4196"/>
                    <a:pt x="1599" y="4226"/>
                  </a:cubicBezTo>
                  <a:cubicBezTo>
                    <a:pt x="1609" y="4275"/>
                    <a:pt x="1618" y="4322"/>
                    <a:pt x="1628" y="4371"/>
                  </a:cubicBezTo>
                  <a:cubicBezTo>
                    <a:pt x="1633" y="4394"/>
                    <a:pt x="1636" y="4418"/>
                    <a:pt x="1641" y="4438"/>
                  </a:cubicBezTo>
                  <a:lnTo>
                    <a:pt x="1641" y="4443"/>
                  </a:lnTo>
                  <a:cubicBezTo>
                    <a:pt x="1643" y="4458"/>
                    <a:pt x="1641" y="4460"/>
                    <a:pt x="1626" y="4463"/>
                  </a:cubicBezTo>
                  <a:cubicBezTo>
                    <a:pt x="1616" y="4465"/>
                    <a:pt x="1606" y="4465"/>
                    <a:pt x="1594" y="4468"/>
                  </a:cubicBezTo>
                  <a:cubicBezTo>
                    <a:pt x="1589" y="4468"/>
                    <a:pt x="1584" y="4470"/>
                    <a:pt x="1579" y="4473"/>
                  </a:cubicBezTo>
                  <a:cubicBezTo>
                    <a:pt x="1576" y="4478"/>
                    <a:pt x="1579" y="4485"/>
                    <a:pt x="1579" y="4490"/>
                  </a:cubicBezTo>
                  <a:cubicBezTo>
                    <a:pt x="1579" y="4495"/>
                    <a:pt x="1579" y="4500"/>
                    <a:pt x="1581" y="4505"/>
                  </a:cubicBezTo>
                  <a:cubicBezTo>
                    <a:pt x="1586" y="4542"/>
                    <a:pt x="1584" y="4581"/>
                    <a:pt x="1584" y="4621"/>
                  </a:cubicBezTo>
                  <a:cubicBezTo>
                    <a:pt x="1584" y="4653"/>
                    <a:pt x="1584" y="4685"/>
                    <a:pt x="1586" y="4717"/>
                  </a:cubicBezTo>
                  <a:cubicBezTo>
                    <a:pt x="1586" y="4737"/>
                    <a:pt x="1589" y="4762"/>
                    <a:pt x="1589" y="4782"/>
                  </a:cubicBezTo>
                  <a:cubicBezTo>
                    <a:pt x="1589" y="4833"/>
                    <a:pt x="1591" y="4880"/>
                    <a:pt x="1596" y="4930"/>
                  </a:cubicBezTo>
                  <a:cubicBezTo>
                    <a:pt x="1599" y="4991"/>
                    <a:pt x="1601" y="5048"/>
                    <a:pt x="1601" y="5110"/>
                  </a:cubicBezTo>
                  <a:cubicBezTo>
                    <a:pt x="1601" y="5145"/>
                    <a:pt x="1601" y="5184"/>
                    <a:pt x="1613" y="5219"/>
                  </a:cubicBezTo>
                  <a:cubicBezTo>
                    <a:pt x="1616" y="5234"/>
                    <a:pt x="1623" y="5246"/>
                    <a:pt x="1633" y="5261"/>
                  </a:cubicBezTo>
                  <a:cubicBezTo>
                    <a:pt x="1643" y="5276"/>
                    <a:pt x="1651" y="5295"/>
                    <a:pt x="1653" y="5315"/>
                  </a:cubicBezTo>
                  <a:lnTo>
                    <a:pt x="1653" y="5320"/>
                  </a:lnTo>
                  <a:cubicBezTo>
                    <a:pt x="1653" y="5335"/>
                    <a:pt x="1655" y="5352"/>
                    <a:pt x="1658" y="5369"/>
                  </a:cubicBezTo>
                  <a:cubicBezTo>
                    <a:pt x="1658" y="5377"/>
                    <a:pt x="1660" y="5387"/>
                    <a:pt x="1665" y="5394"/>
                  </a:cubicBezTo>
                  <a:cubicBezTo>
                    <a:pt x="1683" y="5429"/>
                    <a:pt x="1697" y="5466"/>
                    <a:pt x="1715" y="5500"/>
                  </a:cubicBezTo>
                  <a:cubicBezTo>
                    <a:pt x="1722" y="5523"/>
                    <a:pt x="1730" y="5547"/>
                    <a:pt x="1739" y="5567"/>
                  </a:cubicBezTo>
                  <a:cubicBezTo>
                    <a:pt x="1747" y="5592"/>
                    <a:pt x="1759" y="5619"/>
                    <a:pt x="1769" y="5641"/>
                  </a:cubicBezTo>
                  <a:cubicBezTo>
                    <a:pt x="1779" y="5663"/>
                    <a:pt x="1789" y="5688"/>
                    <a:pt x="1794" y="5710"/>
                  </a:cubicBezTo>
                  <a:cubicBezTo>
                    <a:pt x="1796" y="5723"/>
                    <a:pt x="1799" y="5737"/>
                    <a:pt x="1799" y="5755"/>
                  </a:cubicBezTo>
                  <a:cubicBezTo>
                    <a:pt x="1799" y="5757"/>
                    <a:pt x="1799" y="5762"/>
                    <a:pt x="1801" y="5767"/>
                  </a:cubicBezTo>
                  <a:cubicBezTo>
                    <a:pt x="1804" y="5777"/>
                    <a:pt x="1804" y="5787"/>
                    <a:pt x="1801" y="5794"/>
                  </a:cubicBezTo>
                  <a:cubicBezTo>
                    <a:pt x="1791" y="5824"/>
                    <a:pt x="1774" y="5851"/>
                    <a:pt x="1737" y="5861"/>
                  </a:cubicBezTo>
                  <a:cubicBezTo>
                    <a:pt x="1715" y="5868"/>
                    <a:pt x="1690" y="5873"/>
                    <a:pt x="1670" y="5881"/>
                  </a:cubicBezTo>
                  <a:cubicBezTo>
                    <a:pt x="1660" y="5883"/>
                    <a:pt x="1648" y="5886"/>
                    <a:pt x="1636" y="5886"/>
                  </a:cubicBezTo>
                  <a:cubicBezTo>
                    <a:pt x="1613" y="5888"/>
                    <a:pt x="1589" y="5888"/>
                    <a:pt x="1569" y="5891"/>
                  </a:cubicBezTo>
                  <a:cubicBezTo>
                    <a:pt x="1554" y="5891"/>
                    <a:pt x="1544" y="5886"/>
                    <a:pt x="1537" y="5876"/>
                  </a:cubicBezTo>
                  <a:cubicBezTo>
                    <a:pt x="1527" y="5861"/>
                    <a:pt x="1517" y="5844"/>
                    <a:pt x="1512" y="5821"/>
                  </a:cubicBezTo>
                  <a:cubicBezTo>
                    <a:pt x="1507" y="5799"/>
                    <a:pt x="1505" y="5772"/>
                    <a:pt x="1500" y="5750"/>
                  </a:cubicBezTo>
                  <a:cubicBezTo>
                    <a:pt x="1497" y="5720"/>
                    <a:pt x="1495" y="5688"/>
                    <a:pt x="1492" y="5661"/>
                  </a:cubicBezTo>
                  <a:cubicBezTo>
                    <a:pt x="1490" y="5639"/>
                    <a:pt x="1490" y="5614"/>
                    <a:pt x="1487" y="5592"/>
                  </a:cubicBezTo>
                  <a:lnTo>
                    <a:pt x="1487" y="5584"/>
                  </a:lnTo>
                  <a:cubicBezTo>
                    <a:pt x="1492" y="5579"/>
                    <a:pt x="1492" y="5572"/>
                    <a:pt x="1490" y="5565"/>
                  </a:cubicBezTo>
                  <a:cubicBezTo>
                    <a:pt x="1487" y="5550"/>
                    <a:pt x="1485" y="5535"/>
                    <a:pt x="1487" y="5518"/>
                  </a:cubicBezTo>
                  <a:cubicBezTo>
                    <a:pt x="1487" y="5513"/>
                    <a:pt x="1487" y="5505"/>
                    <a:pt x="1485" y="5500"/>
                  </a:cubicBezTo>
                  <a:cubicBezTo>
                    <a:pt x="1483" y="5495"/>
                    <a:pt x="1483" y="5488"/>
                    <a:pt x="1480" y="5481"/>
                  </a:cubicBezTo>
                  <a:cubicBezTo>
                    <a:pt x="1478" y="5458"/>
                    <a:pt x="1475" y="5431"/>
                    <a:pt x="1473" y="5411"/>
                  </a:cubicBezTo>
                  <a:lnTo>
                    <a:pt x="1465" y="5374"/>
                  </a:lnTo>
                  <a:cubicBezTo>
                    <a:pt x="1458" y="5352"/>
                    <a:pt x="1458" y="5327"/>
                    <a:pt x="1460" y="5305"/>
                  </a:cubicBezTo>
                  <a:cubicBezTo>
                    <a:pt x="1463" y="5288"/>
                    <a:pt x="1465" y="5268"/>
                    <a:pt x="1465" y="5246"/>
                  </a:cubicBezTo>
                  <a:cubicBezTo>
                    <a:pt x="1468" y="5214"/>
                    <a:pt x="1463" y="5182"/>
                    <a:pt x="1455" y="5150"/>
                  </a:cubicBezTo>
                  <a:cubicBezTo>
                    <a:pt x="1453" y="5130"/>
                    <a:pt x="1445" y="5108"/>
                    <a:pt x="1443" y="5088"/>
                  </a:cubicBezTo>
                  <a:cubicBezTo>
                    <a:pt x="1433" y="5041"/>
                    <a:pt x="1423" y="4996"/>
                    <a:pt x="1413" y="4952"/>
                  </a:cubicBezTo>
                  <a:cubicBezTo>
                    <a:pt x="1406" y="4910"/>
                    <a:pt x="1396" y="4873"/>
                    <a:pt x="1384" y="4833"/>
                  </a:cubicBezTo>
                  <a:cubicBezTo>
                    <a:pt x="1374" y="4799"/>
                    <a:pt x="1366" y="4764"/>
                    <a:pt x="1357" y="4730"/>
                  </a:cubicBezTo>
                  <a:cubicBezTo>
                    <a:pt x="1347" y="4698"/>
                    <a:pt x="1339" y="4663"/>
                    <a:pt x="1329" y="4628"/>
                  </a:cubicBezTo>
                  <a:cubicBezTo>
                    <a:pt x="1324" y="4611"/>
                    <a:pt x="1320" y="4594"/>
                    <a:pt x="1315" y="4572"/>
                  </a:cubicBezTo>
                  <a:cubicBezTo>
                    <a:pt x="1315" y="4567"/>
                    <a:pt x="1312" y="4562"/>
                    <a:pt x="1310" y="4557"/>
                  </a:cubicBezTo>
                  <a:cubicBezTo>
                    <a:pt x="1305" y="4557"/>
                    <a:pt x="1300" y="4554"/>
                    <a:pt x="1292" y="4554"/>
                  </a:cubicBezTo>
                  <a:cubicBezTo>
                    <a:pt x="1268" y="4552"/>
                    <a:pt x="1238" y="4549"/>
                    <a:pt x="1213" y="4547"/>
                  </a:cubicBezTo>
                  <a:cubicBezTo>
                    <a:pt x="1179" y="4544"/>
                    <a:pt x="1144" y="4544"/>
                    <a:pt x="1110" y="4547"/>
                  </a:cubicBezTo>
                  <a:cubicBezTo>
                    <a:pt x="1082" y="4549"/>
                    <a:pt x="1055" y="4552"/>
                    <a:pt x="1028" y="4557"/>
                  </a:cubicBezTo>
                  <a:lnTo>
                    <a:pt x="1003" y="4557"/>
                  </a:lnTo>
                  <a:cubicBezTo>
                    <a:pt x="969" y="4557"/>
                    <a:pt x="932" y="4554"/>
                    <a:pt x="897" y="4552"/>
                  </a:cubicBezTo>
                  <a:cubicBezTo>
                    <a:pt x="880" y="4552"/>
                    <a:pt x="863" y="4549"/>
                    <a:pt x="840" y="4549"/>
                  </a:cubicBezTo>
                  <a:lnTo>
                    <a:pt x="825" y="4549"/>
                  </a:lnTo>
                  <a:cubicBezTo>
                    <a:pt x="823" y="4554"/>
                    <a:pt x="825" y="4562"/>
                    <a:pt x="825" y="4567"/>
                  </a:cubicBezTo>
                  <a:lnTo>
                    <a:pt x="825" y="4594"/>
                  </a:lnTo>
                  <a:cubicBezTo>
                    <a:pt x="825" y="4641"/>
                    <a:pt x="825" y="4685"/>
                    <a:pt x="828" y="4732"/>
                  </a:cubicBezTo>
                  <a:cubicBezTo>
                    <a:pt x="828" y="4764"/>
                    <a:pt x="828" y="4801"/>
                    <a:pt x="830" y="4833"/>
                  </a:cubicBezTo>
                  <a:cubicBezTo>
                    <a:pt x="830" y="4868"/>
                    <a:pt x="833" y="4903"/>
                    <a:pt x="835" y="4937"/>
                  </a:cubicBezTo>
                  <a:cubicBezTo>
                    <a:pt x="838" y="4959"/>
                    <a:pt x="840" y="4984"/>
                    <a:pt x="845" y="5006"/>
                  </a:cubicBezTo>
                  <a:cubicBezTo>
                    <a:pt x="848" y="5036"/>
                    <a:pt x="855" y="5068"/>
                    <a:pt x="867" y="5098"/>
                  </a:cubicBezTo>
                  <a:cubicBezTo>
                    <a:pt x="870" y="5105"/>
                    <a:pt x="872" y="5115"/>
                    <a:pt x="875" y="5125"/>
                  </a:cubicBezTo>
                  <a:cubicBezTo>
                    <a:pt x="875" y="5130"/>
                    <a:pt x="877" y="5137"/>
                    <a:pt x="880" y="5142"/>
                  </a:cubicBezTo>
                  <a:lnTo>
                    <a:pt x="882" y="5145"/>
                  </a:lnTo>
                  <a:cubicBezTo>
                    <a:pt x="892" y="5147"/>
                    <a:pt x="897" y="5155"/>
                    <a:pt x="902" y="5162"/>
                  </a:cubicBezTo>
                  <a:cubicBezTo>
                    <a:pt x="907" y="5172"/>
                    <a:pt x="909" y="5183"/>
                    <a:pt x="909" y="5192"/>
                  </a:cubicBezTo>
                  <a:cubicBezTo>
                    <a:pt x="909" y="5202"/>
                    <a:pt x="912" y="5211"/>
                    <a:pt x="917" y="5221"/>
                  </a:cubicBezTo>
                  <a:cubicBezTo>
                    <a:pt x="927" y="5251"/>
                    <a:pt x="939" y="5285"/>
                    <a:pt x="944" y="5318"/>
                  </a:cubicBezTo>
                  <a:cubicBezTo>
                    <a:pt x="944" y="5325"/>
                    <a:pt x="947" y="5335"/>
                    <a:pt x="947" y="5345"/>
                  </a:cubicBezTo>
                  <a:cubicBezTo>
                    <a:pt x="947" y="5355"/>
                    <a:pt x="944" y="5364"/>
                    <a:pt x="939" y="5372"/>
                  </a:cubicBezTo>
                  <a:cubicBezTo>
                    <a:pt x="937" y="5377"/>
                    <a:pt x="934" y="5384"/>
                    <a:pt x="937" y="5392"/>
                  </a:cubicBezTo>
                  <a:cubicBezTo>
                    <a:pt x="942" y="5416"/>
                    <a:pt x="937" y="5439"/>
                    <a:pt x="919" y="5456"/>
                  </a:cubicBezTo>
                  <a:cubicBezTo>
                    <a:pt x="912" y="5463"/>
                    <a:pt x="905" y="5473"/>
                    <a:pt x="895" y="5481"/>
                  </a:cubicBezTo>
                  <a:cubicBezTo>
                    <a:pt x="882" y="5478"/>
                    <a:pt x="867" y="5473"/>
                    <a:pt x="853" y="5468"/>
                  </a:cubicBezTo>
                  <a:lnTo>
                    <a:pt x="845" y="5476"/>
                  </a:lnTo>
                  <a:cubicBezTo>
                    <a:pt x="833" y="5490"/>
                    <a:pt x="823" y="5508"/>
                    <a:pt x="816" y="5530"/>
                  </a:cubicBezTo>
                  <a:cubicBezTo>
                    <a:pt x="813" y="5537"/>
                    <a:pt x="811" y="5547"/>
                    <a:pt x="808" y="5557"/>
                  </a:cubicBezTo>
                  <a:cubicBezTo>
                    <a:pt x="803" y="5584"/>
                    <a:pt x="801" y="5614"/>
                    <a:pt x="796" y="5641"/>
                  </a:cubicBezTo>
                  <a:cubicBezTo>
                    <a:pt x="793" y="5661"/>
                    <a:pt x="791" y="5683"/>
                    <a:pt x="783" y="5703"/>
                  </a:cubicBezTo>
                  <a:cubicBezTo>
                    <a:pt x="781" y="5710"/>
                    <a:pt x="779" y="5720"/>
                    <a:pt x="776" y="5730"/>
                  </a:cubicBezTo>
                  <a:cubicBezTo>
                    <a:pt x="771" y="5745"/>
                    <a:pt x="764" y="5762"/>
                    <a:pt x="756" y="5779"/>
                  </a:cubicBezTo>
                  <a:cubicBezTo>
                    <a:pt x="746" y="5794"/>
                    <a:pt x="737" y="5807"/>
                    <a:pt x="719" y="5814"/>
                  </a:cubicBezTo>
                  <a:cubicBezTo>
                    <a:pt x="712" y="5817"/>
                    <a:pt x="704" y="5821"/>
                    <a:pt x="697" y="5824"/>
                  </a:cubicBezTo>
                  <a:cubicBezTo>
                    <a:pt x="650" y="5841"/>
                    <a:pt x="643" y="5841"/>
                    <a:pt x="598" y="5834"/>
                  </a:cubicBezTo>
                  <a:cubicBezTo>
                    <a:pt x="581" y="5831"/>
                    <a:pt x="566" y="5829"/>
                    <a:pt x="546" y="5826"/>
                  </a:cubicBezTo>
                  <a:cubicBezTo>
                    <a:pt x="534" y="5824"/>
                    <a:pt x="524" y="5821"/>
                    <a:pt x="512" y="5814"/>
                  </a:cubicBezTo>
                  <a:cubicBezTo>
                    <a:pt x="502" y="5809"/>
                    <a:pt x="492" y="5804"/>
                    <a:pt x="482" y="5797"/>
                  </a:cubicBezTo>
                  <a:cubicBezTo>
                    <a:pt x="467" y="5787"/>
                    <a:pt x="465" y="5775"/>
                    <a:pt x="470" y="5755"/>
                  </a:cubicBezTo>
                  <a:cubicBezTo>
                    <a:pt x="470" y="5750"/>
                    <a:pt x="472" y="5747"/>
                    <a:pt x="470" y="5742"/>
                  </a:cubicBezTo>
                  <a:lnTo>
                    <a:pt x="470" y="5730"/>
                  </a:lnTo>
                  <a:cubicBezTo>
                    <a:pt x="470" y="5725"/>
                    <a:pt x="470" y="5720"/>
                    <a:pt x="472" y="5713"/>
                  </a:cubicBezTo>
                  <a:cubicBezTo>
                    <a:pt x="472" y="5708"/>
                    <a:pt x="475" y="5703"/>
                    <a:pt x="477" y="5698"/>
                  </a:cubicBezTo>
                  <a:cubicBezTo>
                    <a:pt x="480" y="5691"/>
                    <a:pt x="485" y="5681"/>
                    <a:pt x="490" y="5673"/>
                  </a:cubicBezTo>
                  <a:cubicBezTo>
                    <a:pt x="502" y="5651"/>
                    <a:pt x="517" y="5626"/>
                    <a:pt x="532" y="5604"/>
                  </a:cubicBezTo>
                  <a:cubicBezTo>
                    <a:pt x="534" y="5599"/>
                    <a:pt x="539" y="5594"/>
                    <a:pt x="541" y="5587"/>
                  </a:cubicBezTo>
                  <a:cubicBezTo>
                    <a:pt x="556" y="5555"/>
                    <a:pt x="578" y="5523"/>
                    <a:pt x="598" y="5495"/>
                  </a:cubicBezTo>
                  <a:lnTo>
                    <a:pt x="606" y="5488"/>
                  </a:lnTo>
                  <a:cubicBezTo>
                    <a:pt x="611" y="5486"/>
                    <a:pt x="613" y="5481"/>
                    <a:pt x="615" y="5473"/>
                  </a:cubicBezTo>
                  <a:cubicBezTo>
                    <a:pt x="615" y="5468"/>
                    <a:pt x="615" y="5463"/>
                    <a:pt x="618" y="5456"/>
                  </a:cubicBezTo>
                  <a:cubicBezTo>
                    <a:pt x="618" y="5451"/>
                    <a:pt x="620" y="5446"/>
                    <a:pt x="620" y="5441"/>
                  </a:cubicBezTo>
                  <a:cubicBezTo>
                    <a:pt x="623" y="5429"/>
                    <a:pt x="630" y="5416"/>
                    <a:pt x="648" y="5416"/>
                  </a:cubicBezTo>
                  <a:cubicBezTo>
                    <a:pt x="648" y="5414"/>
                    <a:pt x="650" y="5409"/>
                    <a:pt x="653" y="5406"/>
                  </a:cubicBezTo>
                  <a:cubicBezTo>
                    <a:pt x="662" y="5377"/>
                    <a:pt x="675" y="5345"/>
                    <a:pt x="690" y="5315"/>
                  </a:cubicBezTo>
                  <a:cubicBezTo>
                    <a:pt x="702" y="5288"/>
                    <a:pt x="709" y="5256"/>
                    <a:pt x="704" y="5226"/>
                  </a:cubicBezTo>
                  <a:cubicBezTo>
                    <a:pt x="697" y="5182"/>
                    <a:pt x="695" y="5140"/>
                    <a:pt x="682" y="5095"/>
                  </a:cubicBezTo>
                  <a:cubicBezTo>
                    <a:pt x="680" y="5083"/>
                    <a:pt x="675" y="5068"/>
                    <a:pt x="670" y="5051"/>
                  </a:cubicBezTo>
                  <a:cubicBezTo>
                    <a:pt x="653" y="4999"/>
                    <a:pt x="638" y="4947"/>
                    <a:pt x="625" y="4893"/>
                  </a:cubicBezTo>
                  <a:cubicBezTo>
                    <a:pt x="615" y="4841"/>
                    <a:pt x="601" y="4794"/>
                    <a:pt x="588" y="4744"/>
                  </a:cubicBezTo>
                  <a:cubicBezTo>
                    <a:pt x="573" y="4695"/>
                    <a:pt x="561" y="4648"/>
                    <a:pt x="546" y="4596"/>
                  </a:cubicBezTo>
                  <a:cubicBezTo>
                    <a:pt x="541" y="4574"/>
                    <a:pt x="534" y="4547"/>
                    <a:pt x="527" y="4525"/>
                  </a:cubicBezTo>
                  <a:cubicBezTo>
                    <a:pt x="527" y="4522"/>
                    <a:pt x="527" y="4520"/>
                    <a:pt x="524" y="4517"/>
                  </a:cubicBezTo>
                  <a:cubicBezTo>
                    <a:pt x="519" y="4517"/>
                    <a:pt x="514" y="4515"/>
                    <a:pt x="509" y="4515"/>
                  </a:cubicBezTo>
                  <a:cubicBezTo>
                    <a:pt x="490" y="4512"/>
                    <a:pt x="465" y="4507"/>
                    <a:pt x="445" y="4502"/>
                  </a:cubicBezTo>
                  <a:cubicBezTo>
                    <a:pt x="413" y="4497"/>
                    <a:pt x="378" y="4500"/>
                    <a:pt x="349" y="4507"/>
                  </a:cubicBezTo>
                  <a:cubicBezTo>
                    <a:pt x="341" y="4510"/>
                    <a:pt x="334" y="4510"/>
                    <a:pt x="326" y="4512"/>
                  </a:cubicBezTo>
                  <a:cubicBezTo>
                    <a:pt x="317" y="4512"/>
                    <a:pt x="312" y="4510"/>
                    <a:pt x="307" y="4500"/>
                  </a:cubicBezTo>
                  <a:cubicBezTo>
                    <a:pt x="304" y="4493"/>
                    <a:pt x="302" y="4485"/>
                    <a:pt x="302" y="4478"/>
                  </a:cubicBezTo>
                  <a:cubicBezTo>
                    <a:pt x="292" y="4428"/>
                    <a:pt x="280" y="4384"/>
                    <a:pt x="270" y="4334"/>
                  </a:cubicBezTo>
                  <a:cubicBezTo>
                    <a:pt x="257" y="4280"/>
                    <a:pt x="250" y="4228"/>
                    <a:pt x="242" y="4171"/>
                  </a:cubicBezTo>
                  <a:cubicBezTo>
                    <a:pt x="238" y="4122"/>
                    <a:pt x="235" y="4078"/>
                    <a:pt x="233" y="4028"/>
                  </a:cubicBezTo>
                  <a:lnTo>
                    <a:pt x="233" y="3949"/>
                  </a:lnTo>
                  <a:cubicBezTo>
                    <a:pt x="233" y="3900"/>
                    <a:pt x="235" y="3855"/>
                    <a:pt x="240" y="3808"/>
                  </a:cubicBezTo>
                  <a:cubicBezTo>
                    <a:pt x="242" y="3776"/>
                    <a:pt x="245" y="3742"/>
                    <a:pt x="250" y="3709"/>
                  </a:cubicBezTo>
                  <a:cubicBezTo>
                    <a:pt x="250" y="3695"/>
                    <a:pt x="252" y="3677"/>
                    <a:pt x="255" y="3660"/>
                  </a:cubicBezTo>
                  <a:cubicBezTo>
                    <a:pt x="260" y="3633"/>
                    <a:pt x="260" y="3601"/>
                    <a:pt x="262" y="3574"/>
                  </a:cubicBezTo>
                  <a:cubicBezTo>
                    <a:pt x="265" y="3544"/>
                    <a:pt x="267" y="3509"/>
                    <a:pt x="270" y="3480"/>
                  </a:cubicBezTo>
                  <a:cubicBezTo>
                    <a:pt x="272" y="3443"/>
                    <a:pt x="277" y="3406"/>
                    <a:pt x="277" y="3369"/>
                  </a:cubicBezTo>
                  <a:cubicBezTo>
                    <a:pt x="277" y="3341"/>
                    <a:pt x="282" y="3312"/>
                    <a:pt x="282" y="3285"/>
                  </a:cubicBezTo>
                  <a:cubicBezTo>
                    <a:pt x="282" y="3270"/>
                    <a:pt x="284" y="3253"/>
                    <a:pt x="284" y="3235"/>
                  </a:cubicBezTo>
                  <a:cubicBezTo>
                    <a:pt x="287" y="3193"/>
                    <a:pt x="292" y="3154"/>
                    <a:pt x="294" y="3112"/>
                  </a:cubicBezTo>
                  <a:cubicBezTo>
                    <a:pt x="297" y="3080"/>
                    <a:pt x="297" y="3043"/>
                    <a:pt x="294" y="3010"/>
                  </a:cubicBezTo>
                  <a:cubicBezTo>
                    <a:pt x="292" y="2968"/>
                    <a:pt x="292" y="2931"/>
                    <a:pt x="294" y="2892"/>
                  </a:cubicBezTo>
                  <a:cubicBezTo>
                    <a:pt x="297" y="2860"/>
                    <a:pt x="297" y="2823"/>
                    <a:pt x="297" y="2791"/>
                  </a:cubicBezTo>
                  <a:lnTo>
                    <a:pt x="297" y="2773"/>
                  </a:lnTo>
                  <a:lnTo>
                    <a:pt x="294" y="2771"/>
                  </a:lnTo>
                  <a:cubicBezTo>
                    <a:pt x="282" y="2766"/>
                    <a:pt x="280" y="2756"/>
                    <a:pt x="280" y="2744"/>
                  </a:cubicBezTo>
                  <a:lnTo>
                    <a:pt x="280" y="2719"/>
                  </a:lnTo>
                  <a:cubicBezTo>
                    <a:pt x="280" y="2719"/>
                    <a:pt x="284" y="2719"/>
                    <a:pt x="284" y="2714"/>
                  </a:cubicBezTo>
                  <a:cubicBezTo>
                    <a:pt x="284" y="2704"/>
                    <a:pt x="289" y="2697"/>
                    <a:pt x="294" y="2689"/>
                  </a:cubicBezTo>
                  <a:cubicBezTo>
                    <a:pt x="292" y="2684"/>
                    <a:pt x="292" y="2679"/>
                    <a:pt x="294" y="2674"/>
                  </a:cubicBezTo>
                  <a:cubicBezTo>
                    <a:pt x="297" y="2670"/>
                    <a:pt x="297" y="2665"/>
                    <a:pt x="294" y="2660"/>
                  </a:cubicBezTo>
                  <a:cubicBezTo>
                    <a:pt x="294" y="2655"/>
                    <a:pt x="294" y="2647"/>
                    <a:pt x="297" y="2642"/>
                  </a:cubicBezTo>
                  <a:lnTo>
                    <a:pt x="297" y="2635"/>
                  </a:lnTo>
                  <a:cubicBezTo>
                    <a:pt x="294" y="2628"/>
                    <a:pt x="295" y="2620"/>
                    <a:pt x="297" y="2615"/>
                  </a:cubicBezTo>
                  <a:cubicBezTo>
                    <a:pt x="300" y="2610"/>
                    <a:pt x="299" y="2605"/>
                    <a:pt x="297" y="2600"/>
                  </a:cubicBezTo>
                  <a:lnTo>
                    <a:pt x="297" y="2595"/>
                  </a:lnTo>
                  <a:cubicBezTo>
                    <a:pt x="302" y="2588"/>
                    <a:pt x="297" y="2578"/>
                    <a:pt x="299" y="2571"/>
                  </a:cubicBezTo>
                  <a:cubicBezTo>
                    <a:pt x="297" y="2568"/>
                    <a:pt x="292" y="2568"/>
                    <a:pt x="289" y="2566"/>
                  </a:cubicBezTo>
                  <a:cubicBezTo>
                    <a:pt x="284" y="2563"/>
                    <a:pt x="280" y="2556"/>
                    <a:pt x="282" y="2549"/>
                  </a:cubicBezTo>
                  <a:cubicBezTo>
                    <a:pt x="282" y="2544"/>
                    <a:pt x="284" y="2536"/>
                    <a:pt x="287" y="2531"/>
                  </a:cubicBezTo>
                  <a:cubicBezTo>
                    <a:pt x="289" y="2524"/>
                    <a:pt x="292" y="2514"/>
                    <a:pt x="297" y="2507"/>
                  </a:cubicBezTo>
                  <a:cubicBezTo>
                    <a:pt x="302" y="2494"/>
                    <a:pt x="302" y="2482"/>
                    <a:pt x="302" y="2469"/>
                  </a:cubicBezTo>
                  <a:cubicBezTo>
                    <a:pt x="299" y="2447"/>
                    <a:pt x="299" y="2420"/>
                    <a:pt x="297" y="2398"/>
                  </a:cubicBezTo>
                  <a:lnTo>
                    <a:pt x="297" y="2381"/>
                  </a:lnTo>
                  <a:cubicBezTo>
                    <a:pt x="297" y="2371"/>
                    <a:pt x="297" y="2363"/>
                    <a:pt x="304" y="2356"/>
                  </a:cubicBezTo>
                  <a:cubicBezTo>
                    <a:pt x="312" y="2343"/>
                    <a:pt x="314" y="2331"/>
                    <a:pt x="317" y="2314"/>
                  </a:cubicBezTo>
                  <a:cubicBezTo>
                    <a:pt x="322" y="2282"/>
                    <a:pt x="326" y="2245"/>
                    <a:pt x="329" y="2213"/>
                  </a:cubicBezTo>
                  <a:cubicBezTo>
                    <a:pt x="331" y="2185"/>
                    <a:pt x="334" y="2157"/>
                    <a:pt x="334" y="2129"/>
                  </a:cubicBezTo>
                  <a:cubicBezTo>
                    <a:pt x="334" y="2102"/>
                    <a:pt x="334" y="2072"/>
                    <a:pt x="331" y="2045"/>
                  </a:cubicBezTo>
                  <a:cubicBezTo>
                    <a:pt x="331" y="2035"/>
                    <a:pt x="329" y="2025"/>
                    <a:pt x="329" y="2015"/>
                  </a:cubicBezTo>
                  <a:cubicBezTo>
                    <a:pt x="322" y="2012"/>
                    <a:pt x="314" y="2015"/>
                    <a:pt x="309" y="2012"/>
                  </a:cubicBezTo>
                  <a:lnTo>
                    <a:pt x="280" y="2012"/>
                  </a:lnTo>
                  <a:cubicBezTo>
                    <a:pt x="265" y="2012"/>
                    <a:pt x="247" y="2012"/>
                    <a:pt x="230" y="2015"/>
                  </a:cubicBezTo>
                  <a:cubicBezTo>
                    <a:pt x="205" y="2017"/>
                    <a:pt x="178" y="2017"/>
                    <a:pt x="156" y="2012"/>
                  </a:cubicBezTo>
                  <a:cubicBezTo>
                    <a:pt x="149" y="2012"/>
                    <a:pt x="139" y="2010"/>
                    <a:pt x="131" y="2008"/>
                  </a:cubicBezTo>
                  <a:cubicBezTo>
                    <a:pt x="126" y="2008"/>
                    <a:pt x="124" y="2005"/>
                    <a:pt x="119" y="2005"/>
                  </a:cubicBezTo>
                  <a:cubicBezTo>
                    <a:pt x="114" y="2003"/>
                    <a:pt x="107" y="2000"/>
                    <a:pt x="99" y="2000"/>
                  </a:cubicBezTo>
                  <a:cubicBezTo>
                    <a:pt x="92" y="1998"/>
                    <a:pt x="84" y="1995"/>
                    <a:pt x="77" y="1990"/>
                  </a:cubicBezTo>
                  <a:cubicBezTo>
                    <a:pt x="75" y="1988"/>
                    <a:pt x="67" y="1988"/>
                    <a:pt x="62" y="1985"/>
                  </a:cubicBezTo>
                  <a:cubicBezTo>
                    <a:pt x="55" y="1983"/>
                    <a:pt x="47" y="1978"/>
                    <a:pt x="42" y="1968"/>
                  </a:cubicBezTo>
                  <a:cubicBezTo>
                    <a:pt x="40" y="1961"/>
                    <a:pt x="35" y="1953"/>
                    <a:pt x="30" y="1948"/>
                  </a:cubicBezTo>
                  <a:cubicBezTo>
                    <a:pt x="25" y="1941"/>
                    <a:pt x="20" y="1931"/>
                    <a:pt x="15" y="1921"/>
                  </a:cubicBezTo>
                  <a:cubicBezTo>
                    <a:pt x="8" y="1901"/>
                    <a:pt x="3" y="1879"/>
                    <a:pt x="0" y="1857"/>
                  </a:cubicBezTo>
                  <a:cubicBezTo>
                    <a:pt x="0" y="1825"/>
                    <a:pt x="5" y="1793"/>
                    <a:pt x="23" y="1763"/>
                  </a:cubicBezTo>
                  <a:cubicBezTo>
                    <a:pt x="35" y="1743"/>
                    <a:pt x="50" y="1721"/>
                    <a:pt x="72" y="1706"/>
                  </a:cubicBezTo>
                  <a:cubicBezTo>
                    <a:pt x="104" y="1677"/>
                    <a:pt x="129" y="1640"/>
                    <a:pt x="141" y="1600"/>
                  </a:cubicBezTo>
                  <a:cubicBezTo>
                    <a:pt x="146" y="1585"/>
                    <a:pt x="151" y="1573"/>
                    <a:pt x="158" y="1556"/>
                  </a:cubicBezTo>
                  <a:cubicBezTo>
                    <a:pt x="166" y="1538"/>
                    <a:pt x="171" y="1524"/>
                    <a:pt x="173" y="1504"/>
                  </a:cubicBezTo>
                  <a:cubicBezTo>
                    <a:pt x="176" y="1485"/>
                    <a:pt x="183" y="1467"/>
                    <a:pt x="193" y="1449"/>
                  </a:cubicBezTo>
                  <a:cubicBezTo>
                    <a:pt x="198" y="1442"/>
                    <a:pt x="203" y="1434"/>
                    <a:pt x="205" y="1425"/>
                  </a:cubicBezTo>
                  <a:cubicBezTo>
                    <a:pt x="215" y="1407"/>
                    <a:pt x="218" y="1390"/>
                    <a:pt x="220" y="1368"/>
                  </a:cubicBezTo>
                  <a:cubicBezTo>
                    <a:pt x="223" y="1346"/>
                    <a:pt x="223" y="1326"/>
                    <a:pt x="228" y="1304"/>
                  </a:cubicBezTo>
                  <a:lnTo>
                    <a:pt x="228" y="1286"/>
                  </a:lnTo>
                  <a:cubicBezTo>
                    <a:pt x="225" y="1237"/>
                    <a:pt x="233" y="1190"/>
                    <a:pt x="250" y="1143"/>
                  </a:cubicBezTo>
                  <a:cubicBezTo>
                    <a:pt x="257" y="1118"/>
                    <a:pt x="275" y="1094"/>
                    <a:pt x="294" y="1076"/>
                  </a:cubicBezTo>
                  <a:lnTo>
                    <a:pt x="297" y="1074"/>
                  </a:lnTo>
                  <a:cubicBezTo>
                    <a:pt x="312" y="1061"/>
                    <a:pt x="329" y="1049"/>
                    <a:pt x="346" y="1037"/>
                  </a:cubicBezTo>
                  <a:cubicBezTo>
                    <a:pt x="366" y="1022"/>
                    <a:pt x="391" y="1012"/>
                    <a:pt x="413" y="1007"/>
                  </a:cubicBezTo>
                  <a:cubicBezTo>
                    <a:pt x="423" y="1005"/>
                    <a:pt x="433" y="1005"/>
                    <a:pt x="443" y="1005"/>
                  </a:cubicBezTo>
                  <a:cubicBezTo>
                    <a:pt x="460" y="1005"/>
                    <a:pt x="477" y="1005"/>
                    <a:pt x="497" y="1010"/>
                  </a:cubicBezTo>
                  <a:cubicBezTo>
                    <a:pt x="507" y="1012"/>
                    <a:pt x="519" y="1012"/>
                    <a:pt x="532" y="1012"/>
                  </a:cubicBezTo>
                  <a:cubicBezTo>
                    <a:pt x="534" y="1012"/>
                    <a:pt x="536" y="1010"/>
                    <a:pt x="539" y="1010"/>
                  </a:cubicBezTo>
                  <a:cubicBezTo>
                    <a:pt x="544" y="1007"/>
                    <a:pt x="551" y="1005"/>
                    <a:pt x="556" y="1005"/>
                  </a:cubicBezTo>
                  <a:cubicBezTo>
                    <a:pt x="571" y="1005"/>
                    <a:pt x="588" y="1002"/>
                    <a:pt x="606" y="1002"/>
                  </a:cubicBezTo>
                  <a:lnTo>
                    <a:pt x="630" y="1002"/>
                  </a:lnTo>
                  <a:cubicBezTo>
                    <a:pt x="638" y="1002"/>
                    <a:pt x="645" y="1005"/>
                    <a:pt x="650" y="1010"/>
                  </a:cubicBezTo>
                  <a:cubicBezTo>
                    <a:pt x="657" y="1015"/>
                    <a:pt x="665" y="1022"/>
                    <a:pt x="672" y="1029"/>
                  </a:cubicBezTo>
                  <a:cubicBezTo>
                    <a:pt x="680" y="1027"/>
                    <a:pt x="687" y="1024"/>
                    <a:pt x="695" y="1017"/>
                  </a:cubicBezTo>
                  <a:cubicBezTo>
                    <a:pt x="692" y="1015"/>
                    <a:pt x="687" y="1012"/>
                    <a:pt x="685" y="1007"/>
                  </a:cubicBezTo>
                  <a:cubicBezTo>
                    <a:pt x="670" y="990"/>
                    <a:pt x="672" y="960"/>
                    <a:pt x="692" y="950"/>
                  </a:cubicBezTo>
                  <a:cubicBezTo>
                    <a:pt x="695" y="948"/>
                    <a:pt x="699" y="948"/>
                    <a:pt x="704" y="943"/>
                  </a:cubicBezTo>
                  <a:cubicBezTo>
                    <a:pt x="714" y="933"/>
                    <a:pt x="729" y="931"/>
                    <a:pt x="741" y="938"/>
                  </a:cubicBezTo>
                  <a:lnTo>
                    <a:pt x="744" y="938"/>
                  </a:lnTo>
                  <a:lnTo>
                    <a:pt x="746" y="938"/>
                  </a:lnTo>
                  <a:cubicBezTo>
                    <a:pt x="749" y="936"/>
                    <a:pt x="749" y="931"/>
                    <a:pt x="751" y="926"/>
                  </a:cubicBezTo>
                  <a:cubicBezTo>
                    <a:pt x="756" y="906"/>
                    <a:pt x="759" y="889"/>
                    <a:pt x="756" y="866"/>
                  </a:cubicBezTo>
                  <a:cubicBezTo>
                    <a:pt x="754" y="833"/>
                    <a:pt x="744" y="796"/>
                    <a:pt x="737" y="761"/>
                  </a:cubicBezTo>
                  <a:cubicBezTo>
                    <a:pt x="737" y="756"/>
                    <a:pt x="734" y="751"/>
                    <a:pt x="732" y="746"/>
                  </a:cubicBezTo>
                  <a:cubicBezTo>
                    <a:pt x="729" y="739"/>
                    <a:pt x="727" y="729"/>
                    <a:pt x="722" y="722"/>
                  </a:cubicBezTo>
                  <a:lnTo>
                    <a:pt x="707" y="699"/>
                  </a:lnTo>
                  <a:cubicBezTo>
                    <a:pt x="702" y="692"/>
                    <a:pt x="699" y="685"/>
                    <a:pt x="697" y="677"/>
                  </a:cubicBezTo>
                  <a:cubicBezTo>
                    <a:pt x="692" y="665"/>
                    <a:pt x="690" y="652"/>
                    <a:pt x="685" y="643"/>
                  </a:cubicBezTo>
                  <a:cubicBezTo>
                    <a:pt x="685" y="640"/>
                    <a:pt x="682" y="635"/>
                    <a:pt x="677" y="633"/>
                  </a:cubicBezTo>
                  <a:cubicBezTo>
                    <a:pt x="665" y="623"/>
                    <a:pt x="655" y="610"/>
                    <a:pt x="643" y="598"/>
                  </a:cubicBezTo>
                  <a:cubicBezTo>
                    <a:pt x="643" y="598"/>
                    <a:pt x="640" y="596"/>
                    <a:pt x="640" y="593"/>
                  </a:cubicBezTo>
                  <a:cubicBezTo>
                    <a:pt x="638" y="578"/>
                    <a:pt x="628" y="566"/>
                    <a:pt x="628" y="549"/>
                  </a:cubicBezTo>
                  <a:cubicBezTo>
                    <a:pt x="628" y="536"/>
                    <a:pt x="623" y="526"/>
                    <a:pt x="611" y="524"/>
                  </a:cubicBezTo>
                  <a:cubicBezTo>
                    <a:pt x="606" y="522"/>
                    <a:pt x="603" y="517"/>
                    <a:pt x="603" y="512"/>
                  </a:cubicBezTo>
                  <a:lnTo>
                    <a:pt x="603" y="477"/>
                  </a:lnTo>
                  <a:cubicBezTo>
                    <a:pt x="598" y="472"/>
                    <a:pt x="591" y="470"/>
                    <a:pt x="583" y="467"/>
                  </a:cubicBezTo>
                  <a:cubicBezTo>
                    <a:pt x="581" y="462"/>
                    <a:pt x="578" y="455"/>
                    <a:pt x="578" y="450"/>
                  </a:cubicBezTo>
                  <a:cubicBezTo>
                    <a:pt x="578" y="445"/>
                    <a:pt x="578" y="440"/>
                    <a:pt x="573" y="435"/>
                  </a:cubicBezTo>
                  <a:cubicBezTo>
                    <a:pt x="576" y="430"/>
                    <a:pt x="573" y="428"/>
                    <a:pt x="569" y="425"/>
                  </a:cubicBezTo>
                  <a:cubicBezTo>
                    <a:pt x="566" y="425"/>
                    <a:pt x="566" y="420"/>
                    <a:pt x="566" y="418"/>
                  </a:cubicBezTo>
                  <a:cubicBezTo>
                    <a:pt x="566" y="413"/>
                    <a:pt x="569" y="408"/>
                    <a:pt x="569" y="403"/>
                  </a:cubicBezTo>
                  <a:cubicBezTo>
                    <a:pt x="566" y="398"/>
                    <a:pt x="561" y="391"/>
                    <a:pt x="556" y="383"/>
                  </a:cubicBezTo>
                  <a:cubicBezTo>
                    <a:pt x="554" y="376"/>
                    <a:pt x="554" y="376"/>
                    <a:pt x="559" y="371"/>
                  </a:cubicBezTo>
                  <a:lnTo>
                    <a:pt x="559" y="368"/>
                  </a:lnTo>
                  <a:lnTo>
                    <a:pt x="551" y="361"/>
                  </a:lnTo>
                  <a:cubicBezTo>
                    <a:pt x="554" y="351"/>
                    <a:pt x="546" y="349"/>
                    <a:pt x="541" y="341"/>
                  </a:cubicBezTo>
                  <a:cubicBezTo>
                    <a:pt x="539" y="336"/>
                    <a:pt x="537" y="333"/>
                    <a:pt x="539" y="326"/>
                  </a:cubicBezTo>
                  <a:cubicBezTo>
                    <a:pt x="542" y="318"/>
                    <a:pt x="546" y="309"/>
                    <a:pt x="549" y="299"/>
                  </a:cubicBezTo>
                  <a:cubicBezTo>
                    <a:pt x="544" y="287"/>
                    <a:pt x="546" y="272"/>
                    <a:pt x="544" y="255"/>
                  </a:cubicBezTo>
                  <a:lnTo>
                    <a:pt x="551" y="255"/>
                  </a:lnTo>
                  <a:cubicBezTo>
                    <a:pt x="554" y="252"/>
                    <a:pt x="551" y="250"/>
                    <a:pt x="551" y="250"/>
                  </a:cubicBezTo>
                  <a:lnTo>
                    <a:pt x="551" y="247"/>
                  </a:lnTo>
                  <a:cubicBezTo>
                    <a:pt x="559" y="242"/>
                    <a:pt x="551" y="233"/>
                    <a:pt x="556" y="225"/>
                  </a:cubicBezTo>
                  <a:cubicBezTo>
                    <a:pt x="561" y="223"/>
                    <a:pt x="566" y="218"/>
                    <a:pt x="571" y="213"/>
                  </a:cubicBezTo>
                  <a:lnTo>
                    <a:pt x="571" y="210"/>
                  </a:lnTo>
                  <a:cubicBezTo>
                    <a:pt x="566" y="200"/>
                    <a:pt x="571" y="193"/>
                    <a:pt x="578" y="188"/>
                  </a:cubicBezTo>
                  <a:cubicBezTo>
                    <a:pt x="583" y="186"/>
                    <a:pt x="586" y="183"/>
                    <a:pt x="586" y="178"/>
                  </a:cubicBezTo>
                  <a:cubicBezTo>
                    <a:pt x="586" y="173"/>
                    <a:pt x="588" y="171"/>
                    <a:pt x="591" y="168"/>
                  </a:cubicBezTo>
                  <a:cubicBezTo>
                    <a:pt x="593" y="161"/>
                    <a:pt x="596" y="153"/>
                    <a:pt x="593" y="146"/>
                  </a:cubicBezTo>
                  <a:cubicBezTo>
                    <a:pt x="591" y="136"/>
                    <a:pt x="596" y="126"/>
                    <a:pt x="603" y="119"/>
                  </a:cubicBezTo>
                  <a:cubicBezTo>
                    <a:pt x="608" y="114"/>
                    <a:pt x="618" y="109"/>
                    <a:pt x="625" y="109"/>
                  </a:cubicBezTo>
                  <a:lnTo>
                    <a:pt x="633" y="109"/>
                  </a:lnTo>
                  <a:cubicBezTo>
                    <a:pt x="635" y="107"/>
                    <a:pt x="638" y="102"/>
                    <a:pt x="640" y="99"/>
                  </a:cubicBezTo>
                  <a:cubicBezTo>
                    <a:pt x="643" y="97"/>
                    <a:pt x="645" y="94"/>
                    <a:pt x="645" y="89"/>
                  </a:cubicBezTo>
                  <a:cubicBezTo>
                    <a:pt x="645" y="84"/>
                    <a:pt x="648" y="79"/>
                    <a:pt x="650" y="77"/>
                  </a:cubicBezTo>
                  <a:cubicBezTo>
                    <a:pt x="653" y="72"/>
                    <a:pt x="655" y="67"/>
                    <a:pt x="662" y="65"/>
                  </a:cubicBezTo>
                  <a:cubicBezTo>
                    <a:pt x="667" y="65"/>
                    <a:pt x="670" y="60"/>
                    <a:pt x="672" y="57"/>
                  </a:cubicBezTo>
                  <a:cubicBezTo>
                    <a:pt x="675" y="52"/>
                    <a:pt x="680" y="47"/>
                    <a:pt x="687" y="45"/>
                  </a:cubicBezTo>
                  <a:lnTo>
                    <a:pt x="692" y="45"/>
                  </a:lnTo>
                  <a:cubicBezTo>
                    <a:pt x="697" y="45"/>
                    <a:pt x="704" y="47"/>
                    <a:pt x="712" y="45"/>
                  </a:cubicBezTo>
                  <a:cubicBezTo>
                    <a:pt x="717" y="45"/>
                    <a:pt x="722" y="42"/>
                    <a:pt x="729" y="40"/>
                  </a:cubicBezTo>
                  <a:cubicBezTo>
                    <a:pt x="729" y="37"/>
                    <a:pt x="732" y="32"/>
                    <a:pt x="732" y="28"/>
                  </a:cubicBezTo>
                  <a:lnTo>
                    <a:pt x="744" y="28"/>
                  </a:lnTo>
                  <a:lnTo>
                    <a:pt x="749" y="23"/>
                  </a:lnTo>
                  <a:cubicBezTo>
                    <a:pt x="751" y="20"/>
                    <a:pt x="749" y="15"/>
                    <a:pt x="754" y="13"/>
                  </a:cubicBezTo>
                  <a:cubicBezTo>
                    <a:pt x="764" y="8"/>
                    <a:pt x="771" y="3"/>
                    <a:pt x="783" y="0"/>
                  </a:cubicBezTo>
                  <a:cubicBezTo>
                    <a:pt x="788" y="0"/>
                    <a:pt x="791" y="0"/>
                    <a:pt x="793" y="5"/>
                  </a:cubicBezTo>
                  <a:cubicBezTo>
                    <a:pt x="793" y="5"/>
                    <a:pt x="791" y="8"/>
                    <a:pt x="791" y="10"/>
                  </a:cubicBezTo>
                  <a:lnTo>
                    <a:pt x="793" y="13"/>
                  </a:lnTo>
                  <a:cubicBezTo>
                    <a:pt x="796" y="13"/>
                    <a:pt x="804" y="18"/>
                    <a:pt x="806" y="18"/>
                  </a:cubicBezTo>
                  <a:cubicBezTo>
                    <a:pt x="809" y="18"/>
                    <a:pt x="811" y="20"/>
                    <a:pt x="813" y="18"/>
                  </a:cubicBezTo>
                  <a:cubicBezTo>
                    <a:pt x="865" y="20"/>
                    <a:pt x="870" y="20"/>
                    <a:pt x="875" y="23"/>
                  </a:cubicBezTo>
                  <a:close/>
                  <a:moveTo>
                    <a:pt x="1213" y="339"/>
                  </a:moveTo>
                  <a:cubicBezTo>
                    <a:pt x="1213" y="339"/>
                    <a:pt x="1211" y="339"/>
                    <a:pt x="1213" y="339"/>
                  </a:cubicBezTo>
                  <a:lnTo>
                    <a:pt x="1213" y="344"/>
                  </a:lnTo>
                  <a:lnTo>
                    <a:pt x="1216" y="344"/>
                  </a:lnTo>
                  <a:cubicBezTo>
                    <a:pt x="1216" y="341"/>
                    <a:pt x="1216" y="339"/>
                    <a:pt x="1213" y="339"/>
                  </a:cubicBezTo>
                  <a:close/>
                </a:path>
              </a:pathLst>
            </a:custGeom>
            <a:solidFill>
              <a:srgbClr val="0B3A5D"/>
            </a:solidFill>
            <a:ln>
              <a:noFill/>
            </a:ln>
            <a:effectLst/>
          </p:spPr>
          <p:txBody>
            <a:bodyPr wrap="none" anchor="ctr"/>
            <a:lstStyle/>
            <a:p>
              <a:pPr defTabSz="457200">
                <a:defRPr/>
              </a:pPr>
              <a:endParaRPr lang="en-US" kern="0">
                <a:solidFill>
                  <a:srgbClr val="029DB6"/>
                </a:solidFill>
                <a:latin typeface="Arial" panose="020B0604020202020204"/>
                <a:ea typeface="MS PGothic" pitchFamily="34" charset="-128"/>
              </a:endParaRPr>
            </a:p>
          </p:txBody>
        </p:sp>
        <p:sp>
          <p:nvSpPr>
            <p:cNvPr id="36" name="TextBox 35">
              <a:extLst>
                <a:ext uri="{FF2B5EF4-FFF2-40B4-BE49-F238E27FC236}">
                  <a16:creationId xmlns:a16="http://schemas.microsoft.com/office/drawing/2014/main" id="{08E67B3B-A2A1-4967-98E0-7CBCFEDB35E5}"/>
                </a:ext>
              </a:extLst>
            </p:cNvPr>
            <p:cNvSpPr txBox="1"/>
            <p:nvPr/>
          </p:nvSpPr>
          <p:spPr>
            <a:xfrm>
              <a:off x="7211279" y="2836206"/>
              <a:ext cx="1585142" cy="2391424"/>
            </a:xfrm>
            <a:prstGeom prst="rect">
              <a:avLst/>
            </a:prstGeom>
            <a:noFill/>
          </p:spPr>
          <p:txBody>
            <a:bodyPr wrap="square" rtlCol="0">
              <a:spAutoFit/>
            </a:bodyPr>
            <a:lstStyle/>
            <a:p>
              <a:pPr algn="ctr">
                <a:lnSpc>
                  <a:spcPct val="90000"/>
                </a:lnSpc>
                <a:spcBef>
                  <a:spcPts val="1000"/>
                </a:spcBef>
                <a:defRPr/>
              </a:pPr>
              <a:r>
                <a:rPr lang="en-US" sz="2200" b="1" dirty="0">
                  <a:solidFill>
                    <a:srgbClr val="0B3A5D"/>
                  </a:solidFill>
                  <a:latin typeface="Arial Narrow" charset="0"/>
                  <a:ea typeface="Arial Narrow" charset="0"/>
                  <a:cs typeface="Arial Narrow" charset="0"/>
                </a:rPr>
                <a:t>Productivity of a future worker </a:t>
              </a:r>
              <a:r>
                <a:rPr lang="en-US" sz="2000" dirty="0">
                  <a:solidFill>
                    <a:srgbClr val="0B3A5D"/>
                  </a:solidFill>
                  <a:latin typeface="Arial Narrow" charset="0"/>
                  <a:ea typeface="Arial Narrow" charset="0"/>
                  <a:cs typeface="Arial Narrow" charset="0"/>
                </a:rPr>
                <a:t>(relative to benchmark of complete education and full health)</a:t>
              </a:r>
            </a:p>
          </p:txBody>
        </p:sp>
      </p:grpSp>
      <p:sp>
        <p:nvSpPr>
          <p:cNvPr id="37" name="TextBox 36">
            <a:extLst>
              <a:ext uri="{FF2B5EF4-FFF2-40B4-BE49-F238E27FC236}">
                <a16:creationId xmlns:a16="http://schemas.microsoft.com/office/drawing/2014/main" id="{80AD3701-9E2E-4B6A-89C6-DA7621C475EF}"/>
              </a:ext>
            </a:extLst>
          </p:cNvPr>
          <p:cNvSpPr txBox="1"/>
          <p:nvPr/>
        </p:nvSpPr>
        <p:spPr>
          <a:xfrm>
            <a:off x="3381081" y="3648368"/>
            <a:ext cx="386499" cy="523220"/>
          </a:xfrm>
          <a:prstGeom prst="rect">
            <a:avLst/>
          </a:prstGeom>
          <a:noFill/>
        </p:spPr>
        <p:txBody>
          <a:bodyPr wrap="square" rtlCol="0">
            <a:spAutoFit/>
          </a:bodyPr>
          <a:lstStyle/>
          <a:p>
            <a:pPr fontAlgn="base">
              <a:spcBef>
                <a:spcPct val="0"/>
              </a:spcBef>
              <a:spcAft>
                <a:spcPct val="0"/>
              </a:spcAft>
            </a:pPr>
            <a:r>
              <a:rPr lang="en-US" sz="2800" b="1" dirty="0">
                <a:solidFill>
                  <a:srgbClr val="002060"/>
                </a:solidFill>
                <a:latin typeface="Trebuchet MS" pitchFamily="34" charset="0"/>
                <a:ea typeface="MS PGothic" pitchFamily="34" charset="-128"/>
              </a:rPr>
              <a:t>X</a:t>
            </a:r>
            <a:endParaRPr lang="en-US" sz="1600" b="1" dirty="0">
              <a:solidFill>
                <a:srgbClr val="002060"/>
              </a:solidFill>
              <a:latin typeface="Trebuchet MS" pitchFamily="34" charset="0"/>
              <a:ea typeface="MS PGothic" pitchFamily="34" charset="-128"/>
            </a:endParaRPr>
          </a:p>
        </p:txBody>
      </p:sp>
      <p:sp>
        <p:nvSpPr>
          <p:cNvPr id="38" name="TextBox 37">
            <a:extLst>
              <a:ext uri="{FF2B5EF4-FFF2-40B4-BE49-F238E27FC236}">
                <a16:creationId xmlns:a16="http://schemas.microsoft.com/office/drawing/2014/main" id="{D9DAB27C-B097-4704-8818-ED8C50CEBA1F}"/>
              </a:ext>
            </a:extLst>
          </p:cNvPr>
          <p:cNvSpPr txBox="1"/>
          <p:nvPr/>
        </p:nvSpPr>
        <p:spPr>
          <a:xfrm>
            <a:off x="5948073" y="3670954"/>
            <a:ext cx="386499" cy="523220"/>
          </a:xfrm>
          <a:prstGeom prst="rect">
            <a:avLst/>
          </a:prstGeom>
          <a:noFill/>
        </p:spPr>
        <p:txBody>
          <a:bodyPr wrap="square" rtlCol="0">
            <a:spAutoFit/>
          </a:bodyPr>
          <a:lstStyle/>
          <a:p>
            <a:pPr fontAlgn="base">
              <a:spcBef>
                <a:spcPct val="0"/>
              </a:spcBef>
              <a:spcAft>
                <a:spcPct val="0"/>
              </a:spcAft>
            </a:pPr>
            <a:r>
              <a:rPr lang="en-US" sz="2800" b="1" dirty="0">
                <a:solidFill>
                  <a:srgbClr val="002060"/>
                </a:solidFill>
                <a:latin typeface="Trebuchet MS" pitchFamily="34" charset="0"/>
                <a:ea typeface="MS PGothic" pitchFamily="34" charset="-128"/>
              </a:rPr>
              <a:t>X</a:t>
            </a:r>
            <a:endParaRPr lang="en-US" sz="1600" b="1" dirty="0">
              <a:solidFill>
                <a:srgbClr val="002060"/>
              </a:solidFill>
              <a:latin typeface="Trebuchet MS" pitchFamily="34" charset="0"/>
              <a:ea typeface="MS PGothic" pitchFamily="34" charset="-128"/>
            </a:endParaRPr>
          </a:p>
        </p:txBody>
      </p:sp>
      <p:sp>
        <p:nvSpPr>
          <p:cNvPr id="39" name="TextBox 38">
            <a:extLst>
              <a:ext uri="{FF2B5EF4-FFF2-40B4-BE49-F238E27FC236}">
                <a16:creationId xmlns:a16="http://schemas.microsoft.com/office/drawing/2014/main" id="{801C6083-02B4-4F6D-95FA-AFA0E432FC4E}"/>
              </a:ext>
            </a:extLst>
          </p:cNvPr>
          <p:cNvSpPr txBox="1"/>
          <p:nvPr/>
        </p:nvSpPr>
        <p:spPr>
          <a:xfrm>
            <a:off x="8271746" y="3609399"/>
            <a:ext cx="386499" cy="646331"/>
          </a:xfrm>
          <a:prstGeom prst="rect">
            <a:avLst/>
          </a:prstGeom>
          <a:noFill/>
        </p:spPr>
        <p:txBody>
          <a:bodyPr wrap="square" rtlCol="0">
            <a:spAutoFit/>
          </a:bodyPr>
          <a:lstStyle/>
          <a:p>
            <a:pPr fontAlgn="base">
              <a:spcBef>
                <a:spcPct val="0"/>
              </a:spcBef>
              <a:spcAft>
                <a:spcPct val="0"/>
              </a:spcAft>
            </a:pPr>
            <a:r>
              <a:rPr lang="en-US" sz="3600" b="1" dirty="0">
                <a:solidFill>
                  <a:srgbClr val="002060"/>
                </a:solidFill>
                <a:latin typeface="Trebuchet MS" pitchFamily="34" charset="0"/>
                <a:ea typeface="MS PGothic" pitchFamily="34" charset="-128"/>
              </a:rPr>
              <a:t>=</a:t>
            </a:r>
            <a:endParaRPr lang="en-US" sz="2000" b="1" dirty="0">
              <a:solidFill>
                <a:srgbClr val="002060"/>
              </a:solidFill>
              <a:latin typeface="Trebuchet MS" pitchFamily="34" charset="0"/>
              <a:ea typeface="MS PGothic" pitchFamily="34" charset="-128"/>
            </a:endParaRPr>
          </a:p>
        </p:txBody>
      </p:sp>
    </p:spTree>
    <p:extLst>
      <p:ext uri="{BB962C8B-B14F-4D97-AF65-F5344CB8AC3E}">
        <p14:creationId xmlns:p14="http://schemas.microsoft.com/office/powerpoint/2010/main" val="6649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strVal val="2/3*#ppt_w"/>
                                          </p:val>
                                        </p:tav>
                                        <p:tav tm="100000">
                                          <p:val>
                                            <p:strVal val="#ppt_w"/>
                                          </p:val>
                                        </p:tav>
                                      </p:tavLst>
                                    </p:anim>
                                    <p:anim calcmode="lin" valueType="num">
                                      <p:cBhvr>
                                        <p:cTn id="8" dur="500" fill="hold"/>
                                        <p:tgtEl>
                                          <p:spTgt spid="3"/>
                                        </p:tgtEl>
                                        <p:attrNameLst>
                                          <p:attrName>ppt_h</p:attrName>
                                        </p:attrNameLst>
                                      </p:cBhvr>
                                      <p:tavLst>
                                        <p:tav tm="0">
                                          <p:val>
                                            <p:strVal val="2/3*#ppt_h"/>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500" fill="hold"/>
                                        <p:tgtEl>
                                          <p:spTgt spid="37"/>
                                        </p:tgtEl>
                                        <p:attrNameLst>
                                          <p:attrName>ppt_w</p:attrName>
                                        </p:attrNameLst>
                                      </p:cBhvr>
                                      <p:tavLst>
                                        <p:tav tm="0">
                                          <p:val>
                                            <p:fltVal val="0"/>
                                          </p:val>
                                        </p:tav>
                                        <p:tav tm="100000">
                                          <p:val>
                                            <p:strVal val="#ppt_w"/>
                                          </p:val>
                                        </p:tav>
                                      </p:tavLst>
                                    </p:anim>
                                    <p:anim calcmode="lin" valueType="num">
                                      <p:cBhvr>
                                        <p:cTn id="13" dur="500" fill="hold"/>
                                        <p:tgtEl>
                                          <p:spTgt spid="37"/>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272"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strVal val="2/3*#ppt_w"/>
                                          </p:val>
                                        </p:tav>
                                        <p:tav tm="100000">
                                          <p:val>
                                            <p:strVal val="#ppt_w"/>
                                          </p:val>
                                        </p:tav>
                                      </p:tavLst>
                                    </p:anim>
                                    <p:anim calcmode="lin" valueType="num">
                                      <p:cBhvr>
                                        <p:cTn id="18" dur="500" fill="hold"/>
                                        <p:tgtEl>
                                          <p:spTgt spid="5"/>
                                        </p:tgtEl>
                                        <p:attrNameLst>
                                          <p:attrName>ppt_h</p:attrName>
                                        </p:attrNameLst>
                                      </p:cBhvr>
                                      <p:tavLst>
                                        <p:tav tm="0">
                                          <p:val>
                                            <p:strVal val="2/3*#ppt_h"/>
                                          </p:val>
                                        </p:tav>
                                        <p:tav tm="100000">
                                          <p:val>
                                            <p:strVal val="#ppt_h"/>
                                          </p:val>
                                        </p:tav>
                                      </p:tavLst>
                                    </p:anim>
                                  </p:childTnLst>
                                </p:cTn>
                              </p:par>
                            </p:childTnLst>
                          </p:cTn>
                        </p:par>
                        <p:par>
                          <p:cTn id="19" fill="hold">
                            <p:stCondLst>
                              <p:cond delay="1500"/>
                            </p:stCondLst>
                            <p:childTnLst>
                              <p:par>
                                <p:cTn id="20" presetID="23" presetClass="entr" presetSubtype="16"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 calcmode="lin" valueType="num">
                                      <p:cBhvr>
                                        <p:cTn id="22" dur="500" fill="hold"/>
                                        <p:tgtEl>
                                          <p:spTgt spid="38"/>
                                        </p:tgtEl>
                                        <p:attrNameLst>
                                          <p:attrName>ppt_w</p:attrName>
                                        </p:attrNameLst>
                                      </p:cBhvr>
                                      <p:tavLst>
                                        <p:tav tm="0">
                                          <p:val>
                                            <p:fltVal val="0"/>
                                          </p:val>
                                        </p:tav>
                                        <p:tav tm="100000">
                                          <p:val>
                                            <p:strVal val="#ppt_w"/>
                                          </p:val>
                                        </p:tav>
                                      </p:tavLst>
                                    </p:anim>
                                    <p:anim calcmode="lin" valueType="num">
                                      <p:cBhvr>
                                        <p:cTn id="23" dur="500" fill="hold"/>
                                        <p:tgtEl>
                                          <p:spTgt spid="38"/>
                                        </p:tgtEl>
                                        <p:attrNameLst>
                                          <p:attrName>ppt_h</p:attrName>
                                        </p:attrNameLst>
                                      </p:cBhvr>
                                      <p:tavLst>
                                        <p:tav tm="0">
                                          <p:val>
                                            <p:fltVal val="0"/>
                                          </p:val>
                                        </p:tav>
                                        <p:tav tm="100000">
                                          <p:val>
                                            <p:strVal val="#ppt_h"/>
                                          </p:val>
                                        </p:tav>
                                      </p:tavLst>
                                    </p:anim>
                                  </p:childTnLst>
                                </p:cTn>
                              </p:par>
                            </p:childTnLst>
                          </p:cTn>
                        </p:par>
                        <p:par>
                          <p:cTn id="24" fill="hold">
                            <p:stCondLst>
                              <p:cond delay="2000"/>
                            </p:stCondLst>
                            <p:childTnLst>
                              <p:par>
                                <p:cTn id="25" presetID="23" presetClass="entr" presetSubtype="272" fill="hold"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strVal val="2/3*#ppt_w"/>
                                          </p:val>
                                        </p:tav>
                                        <p:tav tm="100000">
                                          <p:val>
                                            <p:strVal val="#ppt_w"/>
                                          </p:val>
                                        </p:tav>
                                      </p:tavLst>
                                    </p:anim>
                                    <p:anim calcmode="lin" valueType="num">
                                      <p:cBhvr>
                                        <p:cTn id="28" dur="500" fill="hold"/>
                                        <p:tgtEl>
                                          <p:spTgt spid="6"/>
                                        </p:tgtEl>
                                        <p:attrNameLst>
                                          <p:attrName>ppt_h</p:attrName>
                                        </p:attrNameLst>
                                      </p:cBhvr>
                                      <p:tavLst>
                                        <p:tav tm="0">
                                          <p:val>
                                            <p:strVal val="2/3*#ppt_h"/>
                                          </p:val>
                                        </p:tav>
                                        <p:tav tm="100000">
                                          <p:val>
                                            <p:strVal val="#ppt_h"/>
                                          </p:val>
                                        </p:tav>
                                      </p:tavLst>
                                    </p:anim>
                                  </p:childTnLst>
                                </p:cTn>
                              </p:par>
                            </p:childTnLst>
                          </p:cTn>
                        </p:par>
                        <p:par>
                          <p:cTn id="29" fill="hold">
                            <p:stCondLst>
                              <p:cond delay="2500"/>
                            </p:stCondLst>
                            <p:childTnLst>
                              <p:par>
                                <p:cTn id="30" presetID="23" presetClass="entr" presetSubtype="16"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p:cTn id="32" dur="500" fill="hold"/>
                                        <p:tgtEl>
                                          <p:spTgt spid="39"/>
                                        </p:tgtEl>
                                        <p:attrNameLst>
                                          <p:attrName>ppt_w</p:attrName>
                                        </p:attrNameLst>
                                      </p:cBhvr>
                                      <p:tavLst>
                                        <p:tav tm="0">
                                          <p:val>
                                            <p:fltVal val="0"/>
                                          </p:val>
                                        </p:tav>
                                        <p:tav tm="100000">
                                          <p:val>
                                            <p:strVal val="#ppt_w"/>
                                          </p:val>
                                        </p:tav>
                                      </p:tavLst>
                                    </p:anim>
                                    <p:anim calcmode="lin" valueType="num">
                                      <p:cBhvr>
                                        <p:cTn id="33" dur="500" fill="hold"/>
                                        <p:tgtEl>
                                          <p:spTgt spid="39"/>
                                        </p:tgtEl>
                                        <p:attrNameLst>
                                          <p:attrName>ppt_h</p:attrName>
                                        </p:attrNameLst>
                                      </p:cBhvr>
                                      <p:tavLst>
                                        <p:tav tm="0">
                                          <p:val>
                                            <p:fltVal val="0"/>
                                          </p:val>
                                        </p:tav>
                                        <p:tav tm="100000">
                                          <p:val>
                                            <p:strVal val="#ppt_h"/>
                                          </p:val>
                                        </p:tav>
                                      </p:tavLst>
                                    </p:anim>
                                  </p:childTnLst>
                                </p:cTn>
                              </p:par>
                            </p:childTnLst>
                          </p:cTn>
                        </p:par>
                        <p:par>
                          <p:cTn id="34" fill="hold">
                            <p:stCondLst>
                              <p:cond delay="3000"/>
                            </p:stCondLst>
                            <p:childTnLst>
                              <p:par>
                                <p:cTn id="35" presetID="23" presetClass="entr" presetSubtype="272"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ppt_w</p:attrName>
                                        </p:attrNameLst>
                                      </p:cBhvr>
                                      <p:tavLst>
                                        <p:tav tm="0">
                                          <p:val>
                                            <p:strVal val="2/3*#ppt_w"/>
                                          </p:val>
                                        </p:tav>
                                        <p:tav tm="100000">
                                          <p:val>
                                            <p:strVal val="#ppt_w"/>
                                          </p:val>
                                        </p:tav>
                                      </p:tavLst>
                                    </p:anim>
                                    <p:anim calcmode="lin" valueType="num">
                                      <p:cBhvr>
                                        <p:cTn id="38" dur="500" fill="hold"/>
                                        <p:tgtEl>
                                          <p:spTgt spid="7"/>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831649E-6141-4573-950F-BDCA354391AF}"/>
              </a:ext>
            </a:extLst>
          </p:cNvPr>
          <p:cNvSpPr>
            <a:spLocks noGrp="1"/>
          </p:cNvSpPr>
          <p:nvPr>
            <p:ph type="sldNum" sz="quarter" idx="16"/>
          </p:nvPr>
        </p:nvSpPr>
        <p:spPr/>
        <p:txBody>
          <a:bodyPr/>
          <a:lstStyle/>
          <a:p>
            <a:pPr fontAlgn="base">
              <a:spcBef>
                <a:spcPct val="0"/>
              </a:spcBef>
              <a:spcAft>
                <a:spcPct val="0"/>
              </a:spcAft>
              <a:defRPr/>
            </a:pPr>
            <a:fld id="{7926DC2F-DE00-4FC7-9D7F-8B4408EEE110}" type="slidenum">
              <a:rPr lang="en-US" b="1">
                <a:solidFill>
                  <a:prstClr val="white"/>
                </a:solidFill>
                <a:latin typeface="Trebuchet MS" pitchFamily="34" charset="0"/>
                <a:ea typeface="MS PGothic" pitchFamily="34" charset="-128"/>
              </a:rPr>
              <a:pPr fontAlgn="base">
                <a:spcBef>
                  <a:spcPct val="0"/>
                </a:spcBef>
                <a:spcAft>
                  <a:spcPct val="0"/>
                </a:spcAft>
                <a:defRPr/>
              </a:pPr>
              <a:t>6</a:t>
            </a:fld>
            <a:endParaRPr lang="en-US" b="1" dirty="0">
              <a:solidFill>
                <a:prstClr val="white"/>
              </a:solidFill>
              <a:latin typeface="Trebuchet MS" pitchFamily="34" charset="0"/>
              <a:ea typeface="MS PGothic" pitchFamily="34" charset="-128"/>
            </a:endParaRPr>
          </a:p>
        </p:txBody>
      </p:sp>
      <p:pic>
        <p:nvPicPr>
          <p:cNvPr id="7" name="Picture 6">
            <a:extLst>
              <a:ext uri="{FF2B5EF4-FFF2-40B4-BE49-F238E27FC236}">
                <a16:creationId xmlns:a16="http://schemas.microsoft.com/office/drawing/2014/main" id="{2C159D91-95B4-429F-9E6C-C643A12E1745}"/>
              </a:ext>
            </a:extLst>
          </p:cNvPr>
          <p:cNvPicPr>
            <a:picLocks noChangeAspect="1"/>
          </p:cNvPicPr>
          <p:nvPr/>
        </p:nvPicPr>
        <p:blipFill>
          <a:blip r:embed="rId2"/>
          <a:stretch>
            <a:fillRect/>
          </a:stretch>
        </p:blipFill>
        <p:spPr>
          <a:xfrm>
            <a:off x="1524000" y="1"/>
            <a:ext cx="9144000" cy="6857999"/>
          </a:xfrm>
          <a:prstGeom prst="rect">
            <a:avLst/>
          </a:prstGeom>
        </p:spPr>
      </p:pic>
      <p:sp>
        <p:nvSpPr>
          <p:cNvPr id="8" name="TextBox 7">
            <a:extLst>
              <a:ext uri="{FF2B5EF4-FFF2-40B4-BE49-F238E27FC236}">
                <a16:creationId xmlns:a16="http://schemas.microsoft.com/office/drawing/2014/main" id="{A790A688-F0F8-4985-B851-2244401CB279}"/>
              </a:ext>
            </a:extLst>
          </p:cNvPr>
          <p:cNvSpPr txBox="1"/>
          <p:nvPr/>
        </p:nvSpPr>
        <p:spPr>
          <a:xfrm>
            <a:off x="2464461" y="404759"/>
            <a:ext cx="5824728" cy="584775"/>
          </a:xfrm>
          <a:prstGeom prst="rect">
            <a:avLst/>
          </a:prstGeom>
          <a:noFill/>
        </p:spPr>
        <p:txBody>
          <a:bodyPr wrap="square" rtlCol="0">
            <a:spAutoFit/>
          </a:bodyPr>
          <a:lstStyle/>
          <a:p>
            <a:pPr fontAlgn="base">
              <a:spcBef>
                <a:spcPct val="0"/>
              </a:spcBef>
              <a:spcAft>
                <a:spcPct val="0"/>
              </a:spcAft>
              <a:defRPr/>
            </a:pPr>
            <a:r>
              <a:rPr lang="en-US" sz="3200" b="1" dirty="0">
                <a:solidFill>
                  <a:prstClr val="black"/>
                </a:solidFill>
                <a:latin typeface="Calibri body"/>
                <a:ea typeface="MS PGothic" pitchFamily="34" charset="-128"/>
              </a:rPr>
              <a:t>The Human Capital Index, 2018</a:t>
            </a:r>
          </a:p>
        </p:txBody>
      </p:sp>
      <p:sp>
        <p:nvSpPr>
          <p:cNvPr id="9" name="TextBox 8">
            <a:extLst>
              <a:ext uri="{FF2B5EF4-FFF2-40B4-BE49-F238E27FC236}">
                <a16:creationId xmlns:a16="http://schemas.microsoft.com/office/drawing/2014/main" id="{F9D5BC45-76FD-4FC7-A654-A6D59CD46D79}"/>
              </a:ext>
            </a:extLst>
          </p:cNvPr>
          <p:cNvSpPr txBox="1"/>
          <p:nvPr/>
        </p:nvSpPr>
        <p:spPr>
          <a:xfrm>
            <a:off x="2074241" y="6598366"/>
            <a:ext cx="2356867" cy="246221"/>
          </a:xfrm>
          <a:prstGeom prst="rect">
            <a:avLst/>
          </a:prstGeom>
          <a:noFill/>
        </p:spPr>
        <p:txBody>
          <a:bodyPr wrap="square" rtlCol="0">
            <a:spAutoFit/>
          </a:bodyPr>
          <a:lstStyle/>
          <a:p>
            <a:pPr fontAlgn="base">
              <a:spcBef>
                <a:spcPct val="0"/>
              </a:spcBef>
              <a:spcAft>
                <a:spcPct val="0"/>
              </a:spcAft>
              <a:defRPr/>
            </a:pPr>
            <a:r>
              <a:rPr lang="en-US" sz="1000" dirty="0">
                <a:solidFill>
                  <a:prstClr val="black"/>
                </a:solidFill>
                <a:latin typeface="Calibri body"/>
                <a:ea typeface="MS PGothic" pitchFamily="34" charset="-128"/>
              </a:rPr>
              <a:t>Source: World Bank staff calculations</a:t>
            </a:r>
          </a:p>
        </p:txBody>
      </p:sp>
    </p:spTree>
    <p:extLst>
      <p:ext uri="{BB962C8B-B14F-4D97-AF65-F5344CB8AC3E}">
        <p14:creationId xmlns:p14="http://schemas.microsoft.com/office/powerpoint/2010/main" val="3405673850"/>
      </p:ext>
    </p:extLst>
  </p:cSld>
  <p:clrMapOvr>
    <a:masterClrMapping/>
  </p:clrMapOvr>
  <p:transition spd="med">
    <p:pull/>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248</Words>
  <Application>Microsoft Office PowerPoint</Application>
  <PresentationFormat>Widescreen</PresentationFormat>
  <Paragraphs>51</Paragraphs>
  <Slides>6</Slides>
  <Notes>2</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6</vt:i4>
      </vt:variant>
    </vt:vector>
  </HeadingPairs>
  <TitlesOfParts>
    <vt:vector size="18" baseType="lpstr">
      <vt:lpstr>Andes ExtraLight</vt:lpstr>
      <vt:lpstr>Arial</vt:lpstr>
      <vt:lpstr>Arial Narrow</vt:lpstr>
      <vt:lpstr>Calibri</vt:lpstr>
      <vt:lpstr>Calibri body</vt:lpstr>
      <vt:lpstr>Calibri Light</vt:lpstr>
      <vt:lpstr>Times New Roman</vt:lpstr>
      <vt:lpstr>Trebuchet MS</vt:lpstr>
      <vt:lpstr>Wingdings</vt:lpstr>
      <vt:lpstr>1_Office Theme</vt:lpstr>
      <vt:lpstr>2_Office Theme</vt:lpstr>
      <vt:lpstr>Office Theme</vt:lpstr>
      <vt:lpstr>PowerPoint Presentation</vt:lpstr>
      <vt:lpstr>¿Qué es la baja calidad educativa?</vt:lpstr>
      <vt:lpstr>Dramáticas diferencias en aprendizajes</vt:lpstr>
      <vt:lpstr>Start early!</vt:lpstr>
      <vt:lpstr>HUMAN CAPITAL INDEX: CALCULATION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Helena Rovner</dc:creator>
  <cp:lastModifiedBy>Maria Camacho</cp:lastModifiedBy>
  <cp:revision>2</cp:revision>
  <dcterms:created xsi:type="dcterms:W3CDTF">2019-05-16T00:27:19Z</dcterms:created>
  <dcterms:modified xsi:type="dcterms:W3CDTF">2019-05-16T13:39:40Z</dcterms:modified>
</cp:coreProperties>
</file>