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1" r:id="rId3"/>
    <p:sldId id="283" r:id="rId4"/>
    <p:sldId id="285" r:id="rId5"/>
    <p:sldId id="282" r:id="rId6"/>
    <p:sldId id="287" r:id="rId7"/>
    <p:sldId id="268" r:id="rId8"/>
    <p:sldId id="292" r:id="rId9"/>
    <p:sldId id="273" r:id="rId10"/>
    <p:sldId id="289" r:id="rId11"/>
    <p:sldId id="274" r:id="rId12"/>
    <p:sldId id="280" r:id="rId13"/>
  </p:sldIdLst>
  <p:sldSz cx="9144000" cy="6858000" type="screen4x3"/>
  <p:notesSz cx="7023100" cy="9309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B7F586DA-937A-4B4D-882D-1BB7712E85F9}">
      <dgm:prSet phldrT="[Texto]" custT="1"/>
      <dgm:spPr/>
      <dgm:t>
        <a:bodyPr/>
        <a:lstStyle/>
        <a:p>
          <a:r>
            <a:rPr lang="en-US" sz="1300" b="1" dirty="0"/>
            <a:t>Colombian Workers Abroad</a:t>
          </a:r>
          <a:endParaRPr lang="es-CO" sz="1300" b="1" dirty="0"/>
        </a:p>
      </dgm:t>
    </dgm:pt>
    <dgm:pt modelId="{E27B9EAE-7A49-4744-8B65-7EDCF4650CC1}" type="parTrans" cxnId="{66C34539-569E-47EA-8733-A6158670B251}">
      <dgm:prSet/>
      <dgm:spPr/>
      <dgm:t>
        <a:bodyPr/>
        <a:lstStyle/>
        <a:p>
          <a:endParaRPr lang="es-CO"/>
        </a:p>
      </dgm:t>
    </dgm:pt>
    <dgm:pt modelId="{7DE38BE9-EA8D-4BF7-A13C-20AB2B0863AD}" type="sibTrans" cxnId="{66C34539-569E-47EA-8733-A6158670B251}">
      <dgm:prSet/>
      <dgm:spPr/>
      <dgm:t>
        <a:bodyPr/>
        <a:lstStyle/>
        <a:p>
          <a:endParaRPr lang="es-CO"/>
        </a:p>
      </dgm:t>
    </dgm:pt>
    <dgm:pt modelId="{B2119619-8BA1-49BA-9D94-BDB70828EFDD}">
      <dgm:prSet phldrT="[Texto]" custT="1"/>
      <dgm:spPr/>
      <dgm:t>
        <a:bodyPr/>
        <a:lstStyle/>
        <a:p>
          <a:r>
            <a:rPr lang="en-US" sz="1300" b="1" dirty="0"/>
            <a:t>Foreign Workers in Colombia</a:t>
          </a:r>
          <a:endParaRPr lang="es-CO" sz="1300" b="1" dirty="0"/>
        </a:p>
      </dgm:t>
    </dgm:pt>
    <dgm:pt modelId="{F29DAB8B-1ECC-4621-9C52-24C4604F36F8}" type="parTrans" cxnId="{0829F4C0-FFDA-4CE8-A9D3-5FBCE64FA939}">
      <dgm:prSet/>
      <dgm:spPr/>
      <dgm:t>
        <a:bodyPr/>
        <a:lstStyle/>
        <a:p>
          <a:endParaRPr lang="es-CO"/>
        </a:p>
      </dgm:t>
    </dgm:pt>
    <dgm:pt modelId="{3E9847CD-116B-4F9F-98D8-468D1F75C666}" type="sibTrans" cxnId="{0829F4C0-FFDA-4CE8-A9D3-5FBCE64FA939}">
      <dgm:prSet/>
      <dgm:spPr/>
      <dgm:t>
        <a:bodyPr/>
        <a:lstStyle/>
        <a:p>
          <a:endParaRPr lang="es-CO"/>
        </a:p>
      </dgm:t>
    </dgm:pt>
    <dgm:pt modelId="{D6846AA1-5B84-498E-8FF7-6AC867130957}">
      <dgm:prSet phldrT="[Texto]" custT="1"/>
      <dgm:spPr/>
      <dgm:t>
        <a:bodyPr/>
        <a:lstStyle/>
        <a:p>
          <a:r>
            <a:rPr lang="en-US" sz="1300" b="1" dirty="0"/>
            <a:t>Colombians returning to the country with intention to work</a:t>
          </a:r>
          <a:endParaRPr lang="es-CO" sz="1300" b="1" dirty="0"/>
        </a:p>
      </dgm:t>
    </dgm:pt>
    <dgm:pt modelId="{F632348D-2189-43ED-8A13-767029D1780E}" type="parTrans" cxnId="{39AF3E74-D01D-4982-B610-48A21FA9E5C8}">
      <dgm:prSet/>
      <dgm:spPr/>
      <dgm:t>
        <a:bodyPr/>
        <a:lstStyle/>
        <a:p>
          <a:endParaRPr lang="es-CO"/>
        </a:p>
      </dgm:t>
    </dgm:pt>
    <dgm:pt modelId="{59735B41-407F-4BDA-B0DE-42F4FED1B354}" type="sibTrans" cxnId="{39AF3E74-D01D-4982-B610-48A21FA9E5C8}">
      <dgm:prSet/>
      <dgm:spPr/>
      <dgm:t>
        <a:bodyPr/>
        <a:lstStyle/>
        <a:p>
          <a:endParaRPr lang="es-CO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8C26FAE2-5B62-4B48-9FCA-729BCE6D650D}" type="pres">
      <dgm:prSet presAssocID="{B7F586DA-937A-4B4D-882D-1BB7712E85F9}" presName="composite" presStyleCnt="0"/>
      <dgm:spPr/>
    </dgm:pt>
    <dgm:pt modelId="{6FF9BE36-AB76-4B0C-97A6-ABB36DD03B16}" type="pres">
      <dgm:prSet presAssocID="{B7F586DA-937A-4B4D-882D-1BB7712E85F9}" presName="Accent" presStyleLbl="alignNode1" presStyleIdx="0" presStyleCnt="5" custScaleX="158941">
        <dgm:presLayoutVars>
          <dgm:chMax val="0"/>
          <dgm:chPref val="0"/>
        </dgm:presLayoutVars>
      </dgm:prSet>
      <dgm:spPr/>
    </dgm:pt>
    <dgm:pt modelId="{4A68BD54-FC67-4B6B-8E62-43AFCA6A1853}" type="pres">
      <dgm:prSet presAssocID="{B7F586DA-937A-4B4D-882D-1BB7712E85F9}" presName="Image" presStyleLbl="bgImgPlace1" presStyleIdx="0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  <dgm:pt modelId="{F84C10F6-B655-421A-B006-31A48FD8C7B1}" type="pres">
      <dgm:prSet presAssocID="{B7F586DA-937A-4B4D-882D-1BB7712E85F9}" presName="Parent" presStyleLbl="fgAccFollowNode1" presStyleIdx="0" presStyleCnt="3" custScaleX="147576" custLinFactNeighborX="14052">
        <dgm:presLayoutVars>
          <dgm:chMax val="0"/>
          <dgm:chPref val="0"/>
          <dgm:bulletEnabled val="1"/>
        </dgm:presLayoutVars>
      </dgm:prSet>
      <dgm:spPr/>
    </dgm:pt>
    <dgm:pt modelId="{E0EA48B7-68D5-46DB-AEA0-D726E63A4426}" type="pres">
      <dgm:prSet presAssocID="{B7F586DA-937A-4B4D-882D-1BB7712E85F9}" presName="Space" presStyleCnt="0">
        <dgm:presLayoutVars>
          <dgm:chMax val="0"/>
          <dgm:chPref val="0"/>
        </dgm:presLayoutVars>
      </dgm:prSet>
      <dgm:spPr/>
    </dgm:pt>
    <dgm:pt modelId="{D8FAA824-087F-477D-A2FD-A09096EA1DFD}" type="pres">
      <dgm:prSet presAssocID="{7DE38BE9-EA8D-4BF7-A13C-20AB2B0863AD}" presName="ConnectorComposite" presStyleCnt="0"/>
      <dgm:spPr/>
    </dgm:pt>
    <dgm:pt modelId="{B5E7272A-38CB-4EB4-9796-AAAE4D93F6CB}" type="pres">
      <dgm:prSet presAssocID="{7DE38BE9-EA8D-4BF7-A13C-20AB2B0863AD}" presName="TopSpacing" presStyleCnt="0"/>
      <dgm:spPr/>
    </dgm:pt>
    <dgm:pt modelId="{5A3673BB-9E43-4E88-8A26-6A60FBBB9391}" type="pres">
      <dgm:prSet presAssocID="{7DE38BE9-EA8D-4BF7-A13C-20AB2B0863AD}" presName="Connector" presStyleLbl="alignNode1" presStyleIdx="1" presStyleCnt="5"/>
      <dgm:spPr/>
    </dgm:pt>
    <dgm:pt modelId="{E21B0E9C-3B74-47F9-8A20-0C79C4E55DA2}" type="pres">
      <dgm:prSet presAssocID="{7DE38BE9-EA8D-4BF7-A13C-20AB2B0863AD}" presName="BottomSpacing" presStyleCnt="0"/>
      <dgm:spPr/>
    </dgm:pt>
    <dgm:pt modelId="{15AAD63F-2083-405C-BD6F-4F13059069C3}" type="pres">
      <dgm:prSet presAssocID="{B2119619-8BA1-49BA-9D94-BDB70828EFDD}" presName="composite" presStyleCnt="0"/>
      <dgm:spPr/>
    </dgm:pt>
    <dgm:pt modelId="{E5DAEBB9-B747-4886-AB6D-D65DDEDACEF6}" type="pres">
      <dgm:prSet presAssocID="{B2119619-8BA1-49BA-9D94-BDB70828EFDD}" presName="Accent" presStyleLbl="alignNode1" presStyleIdx="2" presStyleCnt="5" custScaleX="147943">
        <dgm:presLayoutVars>
          <dgm:chMax val="0"/>
          <dgm:chPref val="0"/>
        </dgm:presLayoutVars>
      </dgm:prSet>
      <dgm:spPr/>
    </dgm:pt>
    <dgm:pt modelId="{0B71C62D-1AEF-45F5-B999-382D6F1D1487}" type="pres">
      <dgm:prSet presAssocID="{B2119619-8BA1-49BA-9D94-BDB70828EFDD}" presName="Image" presStyleLbl="bgImgPlace1" presStyleIdx="1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A3F5B4A3-3E5D-45EA-9F0B-0CAAAF9DC66C}" type="pres">
      <dgm:prSet presAssocID="{B2119619-8BA1-49BA-9D94-BDB70828EFDD}" presName="Parent" presStyleLbl="fgAccFollowNode1" presStyleIdx="1" presStyleCnt="3" custScaleX="147527">
        <dgm:presLayoutVars>
          <dgm:chMax val="0"/>
          <dgm:chPref val="0"/>
          <dgm:bulletEnabled val="1"/>
        </dgm:presLayoutVars>
      </dgm:prSet>
      <dgm:spPr/>
    </dgm:pt>
    <dgm:pt modelId="{4C665002-E637-486E-8074-EEF4FDEBA156}" type="pres">
      <dgm:prSet presAssocID="{B2119619-8BA1-49BA-9D94-BDB70828EFDD}" presName="Space" presStyleCnt="0">
        <dgm:presLayoutVars>
          <dgm:chMax val="0"/>
          <dgm:chPref val="0"/>
        </dgm:presLayoutVars>
      </dgm:prSet>
      <dgm:spPr/>
    </dgm:pt>
    <dgm:pt modelId="{B0229282-D8A9-4D35-93B9-2A312DDDA771}" type="pres">
      <dgm:prSet presAssocID="{3E9847CD-116B-4F9F-98D8-468D1F75C666}" presName="ConnectorComposite" presStyleCnt="0"/>
      <dgm:spPr/>
    </dgm:pt>
    <dgm:pt modelId="{6A1A4C15-4017-4AAC-8331-0B6E1BAA4A35}" type="pres">
      <dgm:prSet presAssocID="{3E9847CD-116B-4F9F-98D8-468D1F75C666}" presName="TopSpacing" presStyleCnt="0"/>
      <dgm:spPr/>
    </dgm:pt>
    <dgm:pt modelId="{5FDCEC2A-7F20-4390-BAF8-0C0F0D010A73}" type="pres">
      <dgm:prSet presAssocID="{3E9847CD-116B-4F9F-98D8-468D1F75C666}" presName="Connector" presStyleLbl="alignNode1" presStyleIdx="3" presStyleCnt="5"/>
      <dgm:spPr/>
    </dgm:pt>
    <dgm:pt modelId="{545F7087-8E2D-45D8-A4F0-FE0126F024BA}" type="pres">
      <dgm:prSet presAssocID="{3E9847CD-116B-4F9F-98D8-468D1F75C666}" presName="BottomSpacing" presStyleCnt="0"/>
      <dgm:spPr/>
    </dgm:pt>
    <dgm:pt modelId="{3B28768A-335A-43DA-BA33-8284D078202D}" type="pres">
      <dgm:prSet presAssocID="{D6846AA1-5B84-498E-8FF7-6AC867130957}" presName="composite" presStyleCnt="0"/>
      <dgm:spPr/>
    </dgm:pt>
    <dgm:pt modelId="{1CE63482-CF7A-4EA5-8656-96760A5D5164}" type="pres">
      <dgm:prSet presAssocID="{D6846AA1-5B84-498E-8FF7-6AC867130957}" presName="Accent" presStyleLbl="alignNode1" presStyleIdx="4" presStyleCnt="5" custScaleX="158941">
        <dgm:presLayoutVars>
          <dgm:chMax val="0"/>
          <dgm:chPref val="0"/>
        </dgm:presLayoutVars>
      </dgm:prSet>
      <dgm:spPr/>
    </dgm:pt>
    <dgm:pt modelId="{8E1D871D-ADF6-4FF4-AB3A-EF7A862D57E7}" type="pres">
      <dgm:prSet presAssocID="{D6846AA1-5B84-498E-8FF7-6AC867130957}" presName="Image" presStyleLbl="bgImgPlace1" presStyleIdx="2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48C9898-3A43-4F80-B25A-65ECE5192A90}" type="pres">
      <dgm:prSet presAssocID="{D6846AA1-5B84-498E-8FF7-6AC867130957}" presName="Parent" presStyleLbl="fgAccFollowNode1" presStyleIdx="2" presStyleCnt="3" custScaleX="161628">
        <dgm:presLayoutVars>
          <dgm:chMax val="0"/>
          <dgm:chPref val="0"/>
          <dgm:bulletEnabled val="1"/>
        </dgm:presLayoutVars>
      </dgm:prSet>
      <dgm:spPr/>
    </dgm:pt>
    <dgm:pt modelId="{76BB37AB-D4F0-4922-A374-587C60980B21}" type="pres">
      <dgm:prSet presAssocID="{D6846AA1-5B84-498E-8FF7-6AC867130957}" presName="Space" presStyleCnt="0">
        <dgm:presLayoutVars>
          <dgm:chMax val="0"/>
          <dgm:chPref val="0"/>
        </dgm:presLayoutVars>
      </dgm:prSet>
      <dgm:spPr/>
    </dgm:pt>
  </dgm:ptLst>
  <dgm:cxnLst>
    <dgm:cxn modelId="{F2452C1C-E068-4A96-B9E2-F15ACD2624FB}" type="presOf" srcId="{80D335D1-D058-4553-BD97-1FCB6CB1BA13}" destId="{86E218E3-802F-4762-B6FB-63A405E853BE}" srcOrd="0" destOrd="0" presId="urn:microsoft.com/office/officeart/2008/layout/AlternatingPictureCircles"/>
    <dgm:cxn modelId="{5309DA2A-5860-41A9-BFA7-04B4E83B69AD}" type="presOf" srcId="{B7F586DA-937A-4B4D-882D-1BB7712E85F9}" destId="{F84C10F6-B655-421A-B006-31A48FD8C7B1}" srcOrd="0" destOrd="0" presId="urn:microsoft.com/office/officeart/2008/layout/AlternatingPictureCircles"/>
    <dgm:cxn modelId="{BECEFA34-D598-4B1A-8598-FF0017CC1BE5}" type="presOf" srcId="{D6846AA1-5B84-498E-8FF7-6AC867130957}" destId="{848C9898-3A43-4F80-B25A-65ECE5192A90}" srcOrd="0" destOrd="0" presId="urn:microsoft.com/office/officeart/2008/layout/AlternatingPictureCircles"/>
    <dgm:cxn modelId="{66C34539-569E-47EA-8733-A6158670B251}" srcId="{80D335D1-D058-4553-BD97-1FCB6CB1BA13}" destId="{B7F586DA-937A-4B4D-882D-1BB7712E85F9}" srcOrd="0" destOrd="0" parTransId="{E27B9EAE-7A49-4744-8B65-7EDCF4650CC1}" sibTransId="{7DE38BE9-EA8D-4BF7-A13C-20AB2B0863AD}"/>
    <dgm:cxn modelId="{39AF3E74-D01D-4982-B610-48A21FA9E5C8}" srcId="{80D335D1-D058-4553-BD97-1FCB6CB1BA13}" destId="{D6846AA1-5B84-498E-8FF7-6AC867130957}" srcOrd="2" destOrd="0" parTransId="{F632348D-2189-43ED-8A13-767029D1780E}" sibTransId="{59735B41-407F-4BDA-B0DE-42F4FED1B354}"/>
    <dgm:cxn modelId="{0829F4C0-FFDA-4CE8-A9D3-5FBCE64FA939}" srcId="{80D335D1-D058-4553-BD97-1FCB6CB1BA13}" destId="{B2119619-8BA1-49BA-9D94-BDB70828EFDD}" srcOrd="1" destOrd="0" parTransId="{F29DAB8B-1ECC-4621-9C52-24C4604F36F8}" sibTransId="{3E9847CD-116B-4F9F-98D8-468D1F75C666}"/>
    <dgm:cxn modelId="{DA21C7ED-E3C5-4A02-9F6E-2BC819554C6A}" type="presOf" srcId="{B2119619-8BA1-49BA-9D94-BDB70828EFDD}" destId="{A3F5B4A3-3E5D-45EA-9F0B-0CAAAF9DC66C}" srcOrd="0" destOrd="0" presId="urn:microsoft.com/office/officeart/2008/layout/AlternatingPictureCircles"/>
    <dgm:cxn modelId="{74363D4F-D1B1-4CB2-9E4F-6D356DEAF89F}" type="presParOf" srcId="{86E218E3-802F-4762-B6FB-63A405E853BE}" destId="{8C26FAE2-5B62-4B48-9FCA-729BCE6D650D}" srcOrd="0" destOrd="0" presId="urn:microsoft.com/office/officeart/2008/layout/AlternatingPictureCircles"/>
    <dgm:cxn modelId="{6A9868E9-053C-4CDA-B459-2839C84CA258}" type="presParOf" srcId="{8C26FAE2-5B62-4B48-9FCA-729BCE6D650D}" destId="{6FF9BE36-AB76-4B0C-97A6-ABB36DD03B16}" srcOrd="0" destOrd="0" presId="urn:microsoft.com/office/officeart/2008/layout/AlternatingPictureCircles"/>
    <dgm:cxn modelId="{376E1C89-7ED1-4E50-A926-FFDDECC5C26C}" type="presParOf" srcId="{8C26FAE2-5B62-4B48-9FCA-729BCE6D650D}" destId="{4A68BD54-FC67-4B6B-8E62-43AFCA6A1853}" srcOrd="1" destOrd="0" presId="urn:microsoft.com/office/officeart/2008/layout/AlternatingPictureCircles"/>
    <dgm:cxn modelId="{5BB34C26-3484-40AE-BF10-E8531677FF02}" type="presParOf" srcId="{8C26FAE2-5B62-4B48-9FCA-729BCE6D650D}" destId="{F84C10F6-B655-421A-B006-31A48FD8C7B1}" srcOrd="2" destOrd="0" presId="urn:microsoft.com/office/officeart/2008/layout/AlternatingPictureCircles"/>
    <dgm:cxn modelId="{1ACDDF24-5BF5-4549-B11F-C4BB55C392F7}" type="presParOf" srcId="{8C26FAE2-5B62-4B48-9FCA-729BCE6D650D}" destId="{E0EA48B7-68D5-46DB-AEA0-D726E63A4426}" srcOrd="3" destOrd="0" presId="urn:microsoft.com/office/officeart/2008/layout/AlternatingPictureCircles"/>
    <dgm:cxn modelId="{F75A7E35-DADC-45BB-9D1F-F5EBFCE61518}" type="presParOf" srcId="{86E218E3-802F-4762-B6FB-63A405E853BE}" destId="{D8FAA824-087F-477D-A2FD-A09096EA1DFD}" srcOrd="1" destOrd="0" presId="urn:microsoft.com/office/officeart/2008/layout/AlternatingPictureCircles"/>
    <dgm:cxn modelId="{0913A77F-473D-4E02-B08F-BED2EEF79F8D}" type="presParOf" srcId="{D8FAA824-087F-477D-A2FD-A09096EA1DFD}" destId="{B5E7272A-38CB-4EB4-9796-AAAE4D93F6CB}" srcOrd="0" destOrd="0" presId="urn:microsoft.com/office/officeart/2008/layout/AlternatingPictureCircles"/>
    <dgm:cxn modelId="{3C56071F-1086-4A8C-A6F5-F2B769E36252}" type="presParOf" srcId="{D8FAA824-087F-477D-A2FD-A09096EA1DFD}" destId="{5A3673BB-9E43-4E88-8A26-6A60FBBB9391}" srcOrd="1" destOrd="0" presId="urn:microsoft.com/office/officeart/2008/layout/AlternatingPictureCircles"/>
    <dgm:cxn modelId="{CD63BA49-5E76-4CDC-A725-95262963E3D0}" type="presParOf" srcId="{D8FAA824-087F-477D-A2FD-A09096EA1DFD}" destId="{E21B0E9C-3B74-47F9-8A20-0C79C4E55DA2}" srcOrd="2" destOrd="0" presId="urn:microsoft.com/office/officeart/2008/layout/AlternatingPictureCircles"/>
    <dgm:cxn modelId="{3F33A481-A0EB-44C3-80B5-DE25A038C437}" type="presParOf" srcId="{86E218E3-802F-4762-B6FB-63A405E853BE}" destId="{15AAD63F-2083-405C-BD6F-4F13059069C3}" srcOrd="2" destOrd="0" presId="urn:microsoft.com/office/officeart/2008/layout/AlternatingPictureCircles"/>
    <dgm:cxn modelId="{4E8D929F-A506-47B9-8319-A260F22299DA}" type="presParOf" srcId="{15AAD63F-2083-405C-BD6F-4F13059069C3}" destId="{E5DAEBB9-B747-4886-AB6D-D65DDEDACEF6}" srcOrd="0" destOrd="0" presId="urn:microsoft.com/office/officeart/2008/layout/AlternatingPictureCircles"/>
    <dgm:cxn modelId="{40DE2A76-1B8C-43B0-B20D-276FC4637A9E}" type="presParOf" srcId="{15AAD63F-2083-405C-BD6F-4F13059069C3}" destId="{0B71C62D-1AEF-45F5-B999-382D6F1D1487}" srcOrd="1" destOrd="0" presId="urn:microsoft.com/office/officeart/2008/layout/AlternatingPictureCircles"/>
    <dgm:cxn modelId="{9109D52E-D346-4EDE-9E31-487E8FB2C4E6}" type="presParOf" srcId="{15AAD63F-2083-405C-BD6F-4F13059069C3}" destId="{A3F5B4A3-3E5D-45EA-9F0B-0CAAAF9DC66C}" srcOrd="2" destOrd="0" presId="urn:microsoft.com/office/officeart/2008/layout/AlternatingPictureCircles"/>
    <dgm:cxn modelId="{B80FF5C1-6213-4FE7-A32D-35DE356E55DA}" type="presParOf" srcId="{15AAD63F-2083-405C-BD6F-4F13059069C3}" destId="{4C665002-E637-486E-8074-EEF4FDEBA156}" srcOrd="3" destOrd="0" presId="urn:microsoft.com/office/officeart/2008/layout/AlternatingPictureCircles"/>
    <dgm:cxn modelId="{FD7CD758-D872-44A2-A6CB-AE9355DB9218}" type="presParOf" srcId="{86E218E3-802F-4762-B6FB-63A405E853BE}" destId="{B0229282-D8A9-4D35-93B9-2A312DDDA771}" srcOrd="3" destOrd="0" presId="urn:microsoft.com/office/officeart/2008/layout/AlternatingPictureCircles"/>
    <dgm:cxn modelId="{DD424F61-A1F3-4FB9-ADC5-C02DD7344577}" type="presParOf" srcId="{B0229282-D8A9-4D35-93B9-2A312DDDA771}" destId="{6A1A4C15-4017-4AAC-8331-0B6E1BAA4A35}" srcOrd="0" destOrd="0" presId="urn:microsoft.com/office/officeart/2008/layout/AlternatingPictureCircles"/>
    <dgm:cxn modelId="{94BDD923-F6ED-4E8C-95A2-2249D8A28BAF}" type="presParOf" srcId="{B0229282-D8A9-4D35-93B9-2A312DDDA771}" destId="{5FDCEC2A-7F20-4390-BAF8-0C0F0D010A73}" srcOrd="1" destOrd="0" presId="urn:microsoft.com/office/officeart/2008/layout/AlternatingPictureCircles"/>
    <dgm:cxn modelId="{9256F252-BBFD-45CA-9114-B722FE163975}" type="presParOf" srcId="{B0229282-D8A9-4D35-93B9-2A312DDDA771}" destId="{545F7087-8E2D-45D8-A4F0-FE0126F024BA}" srcOrd="2" destOrd="0" presId="urn:microsoft.com/office/officeart/2008/layout/AlternatingPictureCircles"/>
    <dgm:cxn modelId="{F77CB27C-DFFA-48D8-BDE1-DA076A396586}" type="presParOf" srcId="{86E218E3-802F-4762-B6FB-63A405E853BE}" destId="{3B28768A-335A-43DA-BA33-8284D078202D}" srcOrd="4" destOrd="0" presId="urn:microsoft.com/office/officeart/2008/layout/AlternatingPictureCircles"/>
    <dgm:cxn modelId="{97F9BF63-5DE2-4D1B-84A2-8ED3DC93DBEA}" type="presParOf" srcId="{3B28768A-335A-43DA-BA33-8284D078202D}" destId="{1CE63482-CF7A-4EA5-8656-96760A5D5164}" srcOrd="0" destOrd="0" presId="urn:microsoft.com/office/officeart/2008/layout/AlternatingPictureCircles"/>
    <dgm:cxn modelId="{FCD1319D-98BB-4479-8B22-EC38EACD8408}" type="presParOf" srcId="{3B28768A-335A-43DA-BA33-8284D078202D}" destId="{8E1D871D-ADF6-4FF4-AB3A-EF7A862D57E7}" srcOrd="1" destOrd="0" presId="urn:microsoft.com/office/officeart/2008/layout/AlternatingPictureCircles"/>
    <dgm:cxn modelId="{840CE0E1-45E9-42EE-AABF-55D257B2540F}" type="presParOf" srcId="{3B28768A-335A-43DA-BA33-8284D078202D}" destId="{848C9898-3A43-4F80-B25A-65ECE5192A90}" srcOrd="2" destOrd="0" presId="urn:microsoft.com/office/officeart/2008/layout/AlternatingPictureCircles"/>
    <dgm:cxn modelId="{BFDF8B54-A761-4007-8CC4-DCCE61EDF6C9}" type="presParOf" srcId="{3B28768A-335A-43DA-BA33-8284D078202D}" destId="{76BB37AB-D4F0-4922-A374-587C60980B21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B7F586DA-937A-4B4D-882D-1BB7712E85F9}">
      <dgm:prSet phldrT="[Texto]" custT="1"/>
      <dgm:spPr/>
      <dgm:t>
        <a:bodyPr/>
        <a:lstStyle/>
        <a:p>
          <a:r>
            <a:rPr lang="en-US" sz="1300" b="1" dirty="0"/>
            <a:t>Potential Colombian migrant workers</a:t>
          </a:r>
          <a:endParaRPr lang="es-CO" sz="1300" b="1" dirty="0"/>
        </a:p>
      </dgm:t>
    </dgm:pt>
    <dgm:pt modelId="{E27B9EAE-7A49-4744-8B65-7EDCF4650CC1}" type="parTrans" cxnId="{66C34539-569E-47EA-8733-A6158670B251}">
      <dgm:prSet/>
      <dgm:spPr/>
      <dgm:t>
        <a:bodyPr/>
        <a:lstStyle/>
        <a:p>
          <a:endParaRPr lang="es-CO"/>
        </a:p>
      </dgm:t>
    </dgm:pt>
    <dgm:pt modelId="{7DE38BE9-EA8D-4BF7-A13C-20AB2B0863AD}" type="sibTrans" cxnId="{66C34539-569E-47EA-8733-A6158670B251}">
      <dgm:prSet/>
      <dgm:spPr/>
      <dgm:t>
        <a:bodyPr/>
        <a:lstStyle/>
        <a:p>
          <a:endParaRPr lang="es-CO"/>
        </a:p>
      </dgm:t>
    </dgm:pt>
    <dgm:pt modelId="{D6846AA1-5B84-498E-8FF7-6AC867130957}">
      <dgm:prSet phldrT="[Texto]" custT="1"/>
      <dgm:spPr/>
      <dgm:t>
        <a:bodyPr/>
        <a:lstStyle/>
        <a:p>
          <a:r>
            <a:rPr lang="en-US" sz="1300" b="1" dirty="0"/>
            <a:t>Internal migrants workers</a:t>
          </a:r>
          <a:endParaRPr lang="es-CO" sz="1300" b="1" dirty="0"/>
        </a:p>
      </dgm:t>
    </dgm:pt>
    <dgm:pt modelId="{59735B41-407F-4BDA-B0DE-42F4FED1B354}" type="sibTrans" cxnId="{39AF3E74-D01D-4982-B610-48A21FA9E5C8}">
      <dgm:prSet/>
      <dgm:spPr/>
      <dgm:t>
        <a:bodyPr/>
        <a:lstStyle/>
        <a:p>
          <a:endParaRPr lang="es-CO"/>
        </a:p>
      </dgm:t>
    </dgm:pt>
    <dgm:pt modelId="{F632348D-2189-43ED-8A13-767029D1780E}" type="parTrans" cxnId="{39AF3E74-D01D-4982-B610-48A21FA9E5C8}">
      <dgm:prSet/>
      <dgm:spPr/>
      <dgm:t>
        <a:bodyPr/>
        <a:lstStyle/>
        <a:p>
          <a:endParaRPr lang="es-CO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8C26FAE2-5B62-4B48-9FCA-729BCE6D650D}" type="pres">
      <dgm:prSet presAssocID="{B7F586DA-937A-4B4D-882D-1BB7712E85F9}" presName="composite" presStyleCnt="0"/>
      <dgm:spPr/>
    </dgm:pt>
    <dgm:pt modelId="{6FF9BE36-AB76-4B0C-97A6-ABB36DD03B16}" type="pres">
      <dgm:prSet presAssocID="{B7F586DA-937A-4B4D-882D-1BB7712E85F9}" presName="Accent" presStyleLbl="alignNode1" presStyleIdx="0" presStyleCnt="3" custScaleX="150256">
        <dgm:presLayoutVars>
          <dgm:chMax val="0"/>
          <dgm:chPref val="0"/>
        </dgm:presLayoutVars>
      </dgm:prSet>
      <dgm:spPr/>
    </dgm:pt>
    <dgm:pt modelId="{4A68BD54-FC67-4B6B-8E62-43AFCA6A1853}" type="pres">
      <dgm:prSet presAssocID="{B7F586DA-937A-4B4D-882D-1BB7712E85F9}" presName="Image" presStyleLbl="bgImgPlace1" presStyleIdx="0" presStyleCnt="2" custLinFactNeighborY="10577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F84C10F6-B655-421A-B006-31A48FD8C7B1}" type="pres">
      <dgm:prSet presAssocID="{B7F586DA-937A-4B4D-882D-1BB7712E85F9}" presName="Parent" presStyleLbl="fgAccFollowNode1" presStyleIdx="0" presStyleCnt="2" custScaleX="152787">
        <dgm:presLayoutVars>
          <dgm:chMax val="0"/>
          <dgm:chPref val="0"/>
          <dgm:bulletEnabled val="1"/>
        </dgm:presLayoutVars>
      </dgm:prSet>
      <dgm:spPr/>
    </dgm:pt>
    <dgm:pt modelId="{E0EA48B7-68D5-46DB-AEA0-D726E63A4426}" type="pres">
      <dgm:prSet presAssocID="{B7F586DA-937A-4B4D-882D-1BB7712E85F9}" presName="Space" presStyleCnt="0">
        <dgm:presLayoutVars>
          <dgm:chMax val="0"/>
          <dgm:chPref val="0"/>
        </dgm:presLayoutVars>
      </dgm:prSet>
      <dgm:spPr/>
    </dgm:pt>
    <dgm:pt modelId="{D8FAA824-087F-477D-A2FD-A09096EA1DFD}" type="pres">
      <dgm:prSet presAssocID="{7DE38BE9-EA8D-4BF7-A13C-20AB2B0863AD}" presName="ConnectorComposite" presStyleCnt="0"/>
      <dgm:spPr/>
    </dgm:pt>
    <dgm:pt modelId="{B5E7272A-38CB-4EB4-9796-AAAE4D93F6CB}" type="pres">
      <dgm:prSet presAssocID="{7DE38BE9-EA8D-4BF7-A13C-20AB2B0863AD}" presName="TopSpacing" presStyleCnt="0"/>
      <dgm:spPr/>
    </dgm:pt>
    <dgm:pt modelId="{5A3673BB-9E43-4E88-8A26-6A60FBBB9391}" type="pres">
      <dgm:prSet presAssocID="{7DE38BE9-EA8D-4BF7-A13C-20AB2B0863AD}" presName="Connector" presStyleLbl="alignNode1" presStyleIdx="1" presStyleCnt="3"/>
      <dgm:spPr/>
    </dgm:pt>
    <dgm:pt modelId="{E21B0E9C-3B74-47F9-8A20-0C79C4E55DA2}" type="pres">
      <dgm:prSet presAssocID="{7DE38BE9-EA8D-4BF7-A13C-20AB2B0863AD}" presName="BottomSpacing" presStyleCnt="0"/>
      <dgm:spPr/>
    </dgm:pt>
    <dgm:pt modelId="{3B28768A-335A-43DA-BA33-8284D078202D}" type="pres">
      <dgm:prSet presAssocID="{D6846AA1-5B84-498E-8FF7-6AC867130957}" presName="composite" presStyleCnt="0"/>
      <dgm:spPr/>
    </dgm:pt>
    <dgm:pt modelId="{1CE63482-CF7A-4EA5-8656-96760A5D5164}" type="pres">
      <dgm:prSet presAssocID="{D6846AA1-5B84-498E-8FF7-6AC867130957}" presName="Accent" presStyleLbl="alignNode1" presStyleIdx="2" presStyleCnt="3" custScaleX="139928">
        <dgm:presLayoutVars>
          <dgm:chMax val="0"/>
          <dgm:chPref val="0"/>
        </dgm:presLayoutVars>
      </dgm:prSet>
      <dgm:spPr/>
    </dgm:pt>
    <dgm:pt modelId="{8E1D871D-ADF6-4FF4-AB3A-EF7A862D57E7}" type="pres">
      <dgm:prSet presAssocID="{D6846AA1-5B84-498E-8FF7-6AC867130957}" presName="Image" presStyleLbl="bgImgPlace1" presStyleIdx="1" presStyleCnt="2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</dgm:spPr>
    </dgm:pt>
    <dgm:pt modelId="{848C9898-3A43-4F80-B25A-65ECE5192A90}" type="pres">
      <dgm:prSet presAssocID="{D6846AA1-5B84-498E-8FF7-6AC867130957}" presName="Parent" presStyleLbl="fgAccFollowNode1" presStyleIdx="1" presStyleCnt="2" custScaleX="148290">
        <dgm:presLayoutVars>
          <dgm:chMax val="0"/>
          <dgm:chPref val="0"/>
          <dgm:bulletEnabled val="1"/>
        </dgm:presLayoutVars>
      </dgm:prSet>
      <dgm:spPr/>
    </dgm:pt>
    <dgm:pt modelId="{76BB37AB-D4F0-4922-A374-587C60980B21}" type="pres">
      <dgm:prSet presAssocID="{D6846AA1-5B84-498E-8FF7-6AC867130957}" presName="Space" presStyleCnt="0">
        <dgm:presLayoutVars>
          <dgm:chMax val="0"/>
          <dgm:chPref val="0"/>
        </dgm:presLayoutVars>
      </dgm:prSet>
      <dgm:spPr/>
    </dgm:pt>
  </dgm:ptLst>
  <dgm:cxnLst>
    <dgm:cxn modelId="{B89A7701-1262-4BEF-8EAE-91D6F9E8CF06}" type="presOf" srcId="{80D335D1-D058-4553-BD97-1FCB6CB1BA13}" destId="{86E218E3-802F-4762-B6FB-63A405E853BE}" srcOrd="0" destOrd="0" presId="urn:microsoft.com/office/officeart/2008/layout/AlternatingPictureCircles"/>
    <dgm:cxn modelId="{4B749016-E837-4832-99BA-CB568AE975BD}" type="presOf" srcId="{B7F586DA-937A-4B4D-882D-1BB7712E85F9}" destId="{F84C10F6-B655-421A-B006-31A48FD8C7B1}" srcOrd="0" destOrd="0" presId="urn:microsoft.com/office/officeart/2008/layout/AlternatingPictureCircles"/>
    <dgm:cxn modelId="{66C34539-569E-47EA-8733-A6158670B251}" srcId="{80D335D1-D058-4553-BD97-1FCB6CB1BA13}" destId="{B7F586DA-937A-4B4D-882D-1BB7712E85F9}" srcOrd="0" destOrd="0" parTransId="{E27B9EAE-7A49-4744-8B65-7EDCF4650CC1}" sibTransId="{7DE38BE9-EA8D-4BF7-A13C-20AB2B0863AD}"/>
    <dgm:cxn modelId="{39AF3E74-D01D-4982-B610-48A21FA9E5C8}" srcId="{80D335D1-D058-4553-BD97-1FCB6CB1BA13}" destId="{D6846AA1-5B84-498E-8FF7-6AC867130957}" srcOrd="1" destOrd="0" parTransId="{F632348D-2189-43ED-8A13-767029D1780E}" sibTransId="{59735B41-407F-4BDA-B0DE-42F4FED1B354}"/>
    <dgm:cxn modelId="{2D1493E8-94E5-41A1-B219-6C224D1B70E1}" type="presOf" srcId="{D6846AA1-5B84-498E-8FF7-6AC867130957}" destId="{848C9898-3A43-4F80-B25A-65ECE5192A90}" srcOrd="0" destOrd="0" presId="urn:microsoft.com/office/officeart/2008/layout/AlternatingPictureCircles"/>
    <dgm:cxn modelId="{D6BDEC63-1A81-4955-B644-5A8BE706C33D}" type="presParOf" srcId="{86E218E3-802F-4762-B6FB-63A405E853BE}" destId="{8C26FAE2-5B62-4B48-9FCA-729BCE6D650D}" srcOrd="0" destOrd="0" presId="urn:microsoft.com/office/officeart/2008/layout/AlternatingPictureCircles"/>
    <dgm:cxn modelId="{B7EFEE0B-D491-4D22-8913-017128705730}" type="presParOf" srcId="{8C26FAE2-5B62-4B48-9FCA-729BCE6D650D}" destId="{6FF9BE36-AB76-4B0C-97A6-ABB36DD03B16}" srcOrd="0" destOrd="0" presId="urn:microsoft.com/office/officeart/2008/layout/AlternatingPictureCircles"/>
    <dgm:cxn modelId="{1194EADE-043C-4A84-B858-BD220F0881F8}" type="presParOf" srcId="{8C26FAE2-5B62-4B48-9FCA-729BCE6D650D}" destId="{4A68BD54-FC67-4B6B-8E62-43AFCA6A1853}" srcOrd="1" destOrd="0" presId="urn:microsoft.com/office/officeart/2008/layout/AlternatingPictureCircles"/>
    <dgm:cxn modelId="{007481C9-C2D8-4677-A073-2D34A919DD73}" type="presParOf" srcId="{8C26FAE2-5B62-4B48-9FCA-729BCE6D650D}" destId="{F84C10F6-B655-421A-B006-31A48FD8C7B1}" srcOrd="2" destOrd="0" presId="urn:microsoft.com/office/officeart/2008/layout/AlternatingPictureCircles"/>
    <dgm:cxn modelId="{AF87F9ED-7EBF-45C5-B2EE-B075F12098EE}" type="presParOf" srcId="{8C26FAE2-5B62-4B48-9FCA-729BCE6D650D}" destId="{E0EA48B7-68D5-46DB-AEA0-D726E63A4426}" srcOrd="3" destOrd="0" presId="urn:microsoft.com/office/officeart/2008/layout/AlternatingPictureCircles"/>
    <dgm:cxn modelId="{4093C4CD-1BF3-413E-B36B-F35107D075FD}" type="presParOf" srcId="{86E218E3-802F-4762-B6FB-63A405E853BE}" destId="{D8FAA824-087F-477D-A2FD-A09096EA1DFD}" srcOrd="1" destOrd="0" presId="urn:microsoft.com/office/officeart/2008/layout/AlternatingPictureCircles"/>
    <dgm:cxn modelId="{93B75008-C088-4B75-A8EB-79D0E6695A99}" type="presParOf" srcId="{D8FAA824-087F-477D-A2FD-A09096EA1DFD}" destId="{B5E7272A-38CB-4EB4-9796-AAAE4D93F6CB}" srcOrd="0" destOrd="0" presId="urn:microsoft.com/office/officeart/2008/layout/AlternatingPictureCircles"/>
    <dgm:cxn modelId="{8285E382-0664-46CB-A734-36819977BFD2}" type="presParOf" srcId="{D8FAA824-087F-477D-A2FD-A09096EA1DFD}" destId="{5A3673BB-9E43-4E88-8A26-6A60FBBB9391}" srcOrd="1" destOrd="0" presId="urn:microsoft.com/office/officeart/2008/layout/AlternatingPictureCircles"/>
    <dgm:cxn modelId="{05E380DE-64E4-4DAA-BF73-3DFDA3E63681}" type="presParOf" srcId="{D8FAA824-087F-477D-A2FD-A09096EA1DFD}" destId="{E21B0E9C-3B74-47F9-8A20-0C79C4E55DA2}" srcOrd="2" destOrd="0" presId="urn:microsoft.com/office/officeart/2008/layout/AlternatingPictureCircles"/>
    <dgm:cxn modelId="{9B10CD4A-8FEE-425B-941E-1D3131718473}" type="presParOf" srcId="{86E218E3-802F-4762-B6FB-63A405E853BE}" destId="{3B28768A-335A-43DA-BA33-8284D078202D}" srcOrd="2" destOrd="0" presId="urn:microsoft.com/office/officeart/2008/layout/AlternatingPictureCircles"/>
    <dgm:cxn modelId="{AE266149-119A-443D-9A6E-E1B21C82A978}" type="presParOf" srcId="{3B28768A-335A-43DA-BA33-8284D078202D}" destId="{1CE63482-CF7A-4EA5-8656-96760A5D5164}" srcOrd="0" destOrd="0" presId="urn:microsoft.com/office/officeart/2008/layout/AlternatingPictureCircles"/>
    <dgm:cxn modelId="{4C1D5313-47C9-4521-96EC-CB331FF057B9}" type="presParOf" srcId="{3B28768A-335A-43DA-BA33-8284D078202D}" destId="{8E1D871D-ADF6-4FF4-AB3A-EF7A862D57E7}" srcOrd="1" destOrd="0" presId="urn:microsoft.com/office/officeart/2008/layout/AlternatingPictureCircles"/>
    <dgm:cxn modelId="{101F2C1F-77EF-4E15-89C0-36684411FE06}" type="presParOf" srcId="{3B28768A-335A-43DA-BA33-8284D078202D}" destId="{848C9898-3A43-4F80-B25A-65ECE5192A90}" srcOrd="2" destOrd="0" presId="urn:microsoft.com/office/officeart/2008/layout/AlternatingPictureCircles"/>
    <dgm:cxn modelId="{746602D9-1E40-4D53-8828-8F8FD99E0E11}" type="presParOf" srcId="{3B28768A-335A-43DA-BA33-8284D078202D}" destId="{76BB37AB-D4F0-4922-A374-587C60980B21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D10A7047-7008-4F05-AFAB-8FA1F7F9F27A}">
      <dgm:prSet phldrT="[Texto]"/>
      <dgm:spPr/>
      <dgm:t>
        <a:bodyPr/>
        <a:lstStyle/>
        <a:p>
          <a:r>
            <a:rPr lang="en-US" b="1" dirty="0"/>
            <a:t>Foreign Workers in Colombia</a:t>
          </a:r>
          <a:endParaRPr lang="es-CO" b="1" dirty="0"/>
        </a:p>
      </dgm:t>
    </dgm:pt>
    <dgm:pt modelId="{8A346A60-68D7-41EE-8257-385CD1364283}" type="parTrans" cxnId="{9939B2F3-544A-4873-8BB7-B34995B9E110}">
      <dgm:prSet/>
      <dgm:spPr/>
      <dgm:t>
        <a:bodyPr/>
        <a:lstStyle/>
        <a:p>
          <a:endParaRPr lang="es-ES"/>
        </a:p>
      </dgm:t>
    </dgm:pt>
    <dgm:pt modelId="{303F83EA-AA59-4DB0-B966-AA86F6516D97}" type="sibTrans" cxnId="{9939B2F3-544A-4873-8BB7-B34995B9E110}">
      <dgm:prSet/>
      <dgm:spPr/>
      <dgm:t>
        <a:bodyPr/>
        <a:lstStyle/>
        <a:p>
          <a:endParaRPr lang="es-ES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6096F529-03ED-429A-BEDB-D0CB42DFAF93}" type="pres">
      <dgm:prSet presAssocID="{D10A7047-7008-4F05-AFAB-8FA1F7F9F27A}" presName="composite" presStyleCnt="0"/>
      <dgm:spPr/>
    </dgm:pt>
    <dgm:pt modelId="{9AAB0BF0-0170-45E7-88E5-E7D46233007F}" type="pres">
      <dgm:prSet presAssocID="{D10A7047-7008-4F05-AFAB-8FA1F7F9F27A}" presName="Accent" presStyleLbl="alignNode1" presStyleIdx="0" presStyleCnt="1">
        <dgm:presLayoutVars>
          <dgm:chMax val="0"/>
          <dgm:chPref val="0"/>
        </dgm:presLayoutVars>
      </dgm:prSet>
      <dgm:spPr/>
    </dgm:pt>
    <dgm:pt modelId="{0EB50BF0-58E6-41F3-8C03-3BEAA4432DBF}" type="pres">
      <dgm:prSet presAssocID="{D10A7047-7008-4F05-AFAB-8FA1F7F9F27A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2AB444E5-03CE-4898-ADC0-BDE4AAC84D59}" type="pres">
      <dgm:prSet presAssocID="{D10A7047-7008-4F05-AFAB-8FA1F7F9F27A}" presName="Parent" presStyleLbl="fgAccFollowNode1" presStyleIdx="0" presStyleCnt="1" custScaleX="147527" custLinFactNeighborX="-24027" custLinFactNeighborY="6088">
        <dgm:presLayoutVars>
          <dgm:chMax val="0"/>
          <dgm:chPref val="0"/>
          <dgm:bulletEnabled val="1"/>
        </dgm:presLayoutVars>
      </dgm:prSet>
      <dgm:spPr/>
    </dgm:pt>
    <dgm:pt modelId="{AEBB8D1C-16BF-463D-8271-1B31808E3C4C}" type="pres">
      <dgm:prSet presAssocID="{D10A7047-7008-4F05-AFAB-8FA1F7F9F27A}" presName="Space" presStyleCnt="0">
        <dgm:presLayoutVars>
          <dgm:chMax val="0"/>
          <dgm:chPref val="0"/>
        </dgm:presLayoutVars>
      </dgm:prSet>
      <dgm:spPr/>
    </dgm:pt>
  </dgm:ptLst>
  <dgm:cxnLst>
    <dgm:cxn modelId="{AA7F3E3C-B3D0-4887-BDD3-ECAAFF65D173}" type="presOf" srcId="{D10A7047-7008-4F05-AFAB-8FA1F7F9F27A}" destId="{2AB444E5-03CE-4898-ADC0-BDE4AAC84D59}" srcOrd="0" destOrd="0" presId="urn:microsoft.com/office/officeart/2008/layout/AlternatingPictureCircles"/>
    <dgm:cxn modelId="{2DD1858F-B329-CE45-AD15-B400B2BED844}" type="presOf" srcId="{80D335D1-D058-4553-BD97-1FCB6CB1BA13}" destId="{86E218E3-802F-4762-B6FB-63A405E853BE}" srcOrd="0" destOrd="0" presId="urn:microsoft.com/office/officeart/2008/layout/AlternatingPictureCircles"/>
    <dgm:cxn modelId="{9939B2F3-544A-4873-8BB7-B34995B9E110}" srcId="{80D335D1-D058-4553-BD97-1FCB6CB1BA13}" destId="{D10A7047-7008-4F05-AFAB-8FA1F7F9F27A}" srcOrd="0" destOrd="0" parTransId="{8A346A60-68D7-41EE-8257-385CD1364283}" sibTransId="{303F83EA-AA59-4DB0-B966-AA86F6516D97}"/>
    <dgm:cxn modelId="{4E4E7388-92B7-47B9-97A3-B708E2659802}" type="presParOf" srcId="{86E218E3-802F-4762-B6FB-63A405E853BE}" destId="{6096F529-03ED-429A-BEDB-D0CB42DFAF93}" srcOrd="0" destOrd="0" presId="urn:microsoft.com/office/officeart/2008/layout/AlternatingPictureCircles"/>
    <dgm:cxn modelId="{EE920489-F50C-4D82-AAA0-98842B3ED742}" type="presParOf" srcId="{6096F529-03ED-429A-BEDB-D0CB42DFAF93}" destId="{9AAB0BF0-0170-45E7-88E5-E7D46233007F}" srcOrd="0" destOrd="0" presId="urn:microsoft.com/office/officeart/2008/layout/AlternatingPictureCircles"/>
    <dgm:cxn modelId="{056A0DA8-3107-448E-9504-F81F9A6BE153}" type="presParOf" srcId="{6096F529-03ED-429A-BEDB-D0CB42DFAF93}" destId="{0EB50BF0-58E6-41F3-8C03-3BEAA4432DBF}" srcOrd="1" destOrd="0" presId="urn:microsoft.com/office/officeart/2008/layout/AlternatingPictureCircles"/>
    <dgm:cxn modelId="{654656E9-DB3D-4E25-80A0-56E2A243A7AA}" type="presParOf" srcId="{6096F529-03ED-429A-BEDB-D0CB42DFAF93}" destId="{2AB444E5-03CE-4898-ADC0-BDE4AAC84D59}" srcOrd="2" destOrd="0" presId="urn:microsoft.com/office/officeart/2008/layout/AlternatingPictureCircles"/>
    <dgm:cxn modelId="{28E90CBC-07CF-4A5B-8522-0EAED4849B0D}" type="presParOf" srcId="{6096F529-03ED-429A-BEDB-D0CB42DFAF93}" destId="{AEBB8D1C-16BF-463D-8271-1B31808E3C4C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F2C7B4-C6EE-034A-AA16-892DCB0EED93}" type="doc">
      <dgm:prSet loTypeId="urn:microsoft.com/office/officeart/2005/8/layout/process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5EBAA0-3DD3-E34C-9A73-CC30E9B2FD49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en-US" sz="2600" dirty="0"/>
            <a:t>Tool to collect and centralize relevant sources of information on labor migration.</a:t>
          </a:r>
          <a:endParaRPr lang="es-ES_tradnl" sz="2600" dirty="0"/>
        </a:p>
      </dgm:t>
    </dgm:pt>
    <dgm:pt modelId="{51114782-AC94-A442-B69D-38475730E8C4}" type="parTrans" cxnId="{DE970B5D-49AF-D04B-A48F-A35DE28998A1}">
      <dgm:prSet/>
      <dgm:spPr/>
      <dgm:t>
        <a:bodyPr/>
        <a:lstStyle/>
        <a:p>
          <a:endParaRPr lang="es-ES"/>
        </a:p>
      </dgm:t>
    </dgm:pt>
    <dgm:pt modelId="{7FA2038C-81B8-E148-B240-D959CDABFDB4}" type="sibTrans" cxnId="{DE970B5D-49AF-D04B-A48F-A35DE28998A1}">
      <dgm:prSet/>
      <dgm:spPr/>
      <dgm:t>
        <a:bodyPr/>
        <a:lstStyle/>
        <a:p>
          <a:endParaRPr lang="es-ES"/>
        </a:p>
      </dgm:t>
    </dgm:pt>
    <dgm:pt modelId="{0CAFD84C-8402-A24D-B60C-8C3F534AD687}" type="pres">
      <dgm:prSet presAssocID="{F2F2C7B4-C6EE-034A-AA16-892DCB0EED93}" presName="Name0" presStyleCnt="0">
        <dgm:presLayoutVars>
          <dgm:dir/>
          <dgm:resizeHandles val="exact"/>
        </dgm:presLayoutVars>
      </dgm:prSet>
      <dgm:spPr/>
    </dgm:pt>
    <dgm:pt modelId="{D1CB3017-9398-B84D-B1E2-946B6315A4A3}" type="pres">
      <dgm:prSet presAssocID="{BD5EBAA0-3DD3-E34C-9A73-CC30E9B2FD49}" presName="node" presStyleLbl="node1" presStyleIdx="0" presStyleCnt="1" custLinFactNeighborX="-4280" custLinFactNeighborY="47">
        <dgm:presLayoutVars>
          <dgm:bulletEnabled val="1"/>
        </dgm:presLayoutVars>
      </dgm:prSet>
      <dgm:spPr/>
    </dgm:pt>
  </dgm:ptLst>
  <dgm:cxnLst>
    <dgm:cxn modelId="{DE970B5D-49AF-D04B-A48F-A35DE28998A1}" srcId="{F2F2C7B4-C6EE-034A-AA16-892DCB0EED93}" destId="{BD5EBAA0-3DD3-E34C-9A73-CC30E9B2FD49}" srcOrd="0" destOrd="0" parTransId="{51114782-AC94-A442-B69D-38475730E8C4}" sibTransId="{7FA2038C-81B8-E148-B240-D959CDABFDB4}"/>
    <dgm:cxn modelId="{723674BB-9947-4F47-AC26-590CA8C7E485}" type="presOf" srcId="{BD5EBAA0-3DD3-E34C-9A73-CC30E9B2FD49}" destId="{D1CB3017-9398-B84D-B1E2-946B6315A4A3}" srcOrd="0" destOrd="0" presId="urn:microsoft.com/office/officeart/2005/8/layout/process1"/>
    <dgm:cxn modelId="{BB9261ED-0E61-4A45-97B6-1D88D1997B11}" type="presOf" srcId="{F2F2C7B4-C6EE-034A-AA16-892DCB0EED93}" destId="{0CAFD84C-8402-A24D-B60C-8C3F534AD687}" srcOrd="0" destOrd="0" presId="urn:microsoft.com/office/officeart/2005/8/layout/process1"/>
    <dgm:cxn modelId="{B3534D10-4134-2E40-B9F4-437E7A764EC3}" type="presParOf" srcId="{0CAFD84C-8402-A24D-B60C-8C3F534AD687}" destId="{D1CB3017-9398-B84D-B1E2-946B6315A4A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F6CC9B-EF28-9A4B-8417-90B08DC7526B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ED7A926-A1CD-1E4C-BE51-6968E686A356}">
      <dgm:prSet phldrT="[Texto]"/>
      <dgm:spPr/>
      <dgm:t>
        <a:bodyPr/>
        <a:lstStyle/>
        <a:p>
          <a:r>
            <a:rPr lang="en-US" dirty="0"/>
            <a:t>Migratory Records</a:t>
          </a:r>
          <a:endParaRPr lang="es-ES" dirty="0"/>
        </a:p>
      </dgm:t>
    </dgm:pt>
    <dgm:pt modelId="{98708999-D045-9341-B44E-DDBEC1088E81}" type="parTrans" cxnId="{BBA754E8-A30F-6A43-B6C7-B4B846EF89F0}">
      <dgm:prSet/>
      <dgm:spPr/>
      <dgm:t>
        <a:bodyPr/>
        <a:lstStyle/>
        <a:p>
          <a:endParaRPr lang="es-ES"/>
        </a:p>
      </dgm:t>
    </dgm:pt>
    <dgm:pt modelId="{92D95DFC-551F-2048-B8B2-5C4AAF50DAF6}" type="sibTrans" cxnId="{BBA754E8-A30F-6A43-B6C7-B4B846EF89F0}">
      <dgm:prSet/>
      <dgm:spPr/>
      <dgm:t>
        <a:bodyPr/>
        <a:lstStyle/>
        <a:p>
          <a:endParaRPr lang="es-ES"/>
        </a:p>
      </dgm:t>
    </dgm:pt>
    <dgm:pt modelId="{FBD4C934-7B74-D442-AEDE-AA5CF63380C5}">
      <dgm:prSet phldrT="[Texto]"/>
      <dgm:spPr/>
      <dgm:t>
        <a:bodyPr/>
        <a:lstStyle/>
        <a:p>
          <a:r>
            <a:rPr lang="en-US" dirty="0"/>
            <a:t>Administrative Records</a:t>
          </a:r>
          <a:endParaRPr lang="es-ES" dirty="0"/>
        </a:p>
      </dgm:t>
    </dgm:pt>
    <dgm:pt modelId="{DDDE22D0-4EB8-F34F-8721-BDD14C4A4BC7}" type="parTrans" cxnId="{8EC679E8-B129-FA48-B03F-46FA9661A617}">
      <dgm:prSet/>
      <dgm:spPr/>
      <dgm:t>
        <a:bodyPr/>
        <a:lstStyle/>
        <a:p>
          <a:endParaRPr lang="es-ES"/>
        </a:p>
      </dgm:t>
    </dgm:pt>
    <dgm:pt modelId="{8BFED34D-AF6D-DB48-A5A5-F502E0782B83}" type="sibTrans" cxnId="{8EC679E8-B129-FA48-B03F-46FA9661A617}">
      <dgm:prSet/>
      <dgm:spPr/>
      <dgm:t>
        <a:bodyPr/>
        <a:lstStyle/>
        <a:p>
          <a:endParaRPr lang="es-ES"/>
        </a:p>
      </dgm:t>
    </dgm:pt>
    <dgm:pt modelId="{8D2E1BBC-C019-9047-BDCF-8E3057315B29}">
      <dgm:prSet phldrT="[Texto]"/>
      <dgm:spPr/>
      <dgm:t>
        <a:bodyPr/>
        <a:lstStyle/>
        <a:p>
          <a:r>
            <a:rPr lang="en-US" dirty="0"/>
            <a:t>Household surveys and censuses</a:t>
          </a:r>
          <a:endParaRPr lang="es-ES" dirty="0"/>
        </a:p>
      </dgm:t>
    </dgm:pt>
    <dgm:pt modelId="{54A3EB8F-09EA-B44E-88BD-858859515C6A}" type="parTrans" cxnId="{C4ADCEB9-22BC-FC45-8489-9E4F80229724}">
      <dgm:prSet/>
      <dgm:spPr/>
      <dgm:t>
        <a:bodyPr/>
        <a:lstStyle/>
        <a:p>
          <a:endParaRPr lang="es-ES"/>
        </a:p>
      </dgm:t>
    </dgm:pt>
    <dgm:pt modelId="{41B23DA7-A3C1-F348-94F2-BBB115E4D5E4}" type="sibTrans" cxnId="{C4ADCEB9-22BC-FC45-8489-9E4F80229724}">
      <dgm:prSet/>
      <dgm:spPr/>
      <dgm:t>
        <a:bodyPr/>
        <a:lstStyle/>
        <a:p>
          <a:endParaRPr lang="es-ES"/>
        </a:p>
      </dgm:t>
    </dgm:pt>
    <dgm:pt modelId="{5BFD0919-CCFC-F14E-9C90-41E652FCBA82}" type="pres">
      <dgm:prSet presAssocID="{B9F6CC9B-EF28-9A4B-8417-90B08DC7526B}" presName="linear" presStyleCnt="0">
        <dgm:presLayoutVars>
          <dgm:dir/>
          <dgm:animLvl val="lvl"/>
          <dgm:resizeHandles val="exact"/>
        </dgm:presLayoutVars>
      </dgm:prSet>
      <dgm:spPr/>
    </dgm:pt>
    <dgm:pt modelId="{87A5777E-26FE-0448-8AE6-F2F6B4B62D30}" type="pres">
      <dgm:prSet presAssocID="{BED7A926-A1CD-1E4C-BE51-6968E686A356}" presName="parentLin" presStyleCnt="0"/>
      <dgm:spPr/>
    </dgm:pt>
    <dgm:pt modelId="{5C391807-A67B-B743-9729-60ABCEFFEA78}" type="pres">
      <dgm:prSet presAssocID="{BED7A926-A1CD-1E4C-BE51-6968E686A356}" presName="parentLeftMargin" presStyleLbl="node1" presStyleIdx="0" presStyleCnt="3"/>
      <dgm:spPr/>
    </dgm:pt>
    <dgm:pt modelId="{833D3733-8C12-3E49-A721-C877EA96D0CB}" type="pres">
      <dgm:prSet presAssocID="{BED7A926-A1CD-1E4C-BE51-6968E686A35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FB04CB2-CE30-8648-9A4F-42950D6E5A65}" type="pres">
      <dgm:prSet presAssocID="{BED7A926-A1CD-1E4C-BE51-6968E686A356}" presName="negativeSpace" presStyleCnt="0"/>
      <dgm:spPr/>
    </dgm:pt>
    <dgm:pt modelId="{3C0A942B-1BFA-284C-9FFF-41358EF53C14}" type="pres">
      <dgm:prSet presAssocID="{BED7A926-A1CD-1E4C-BE51-6968E686A356}" presName="childText" presStyleLbl="conFgAcc1" presStyleIdx="0" presStyleCnt="3">
        <dgm:presLayoutVars>
          <dgm:bulletEnabled val="1"/>
        </dgm:presLayoutVars>
      </dgm:prSet>
      <dgm:spPr/>
    </dgm:pt>
    <dgm:pt modelId="{8594365C-15C3-8F4A-98C2-93C995B7F304}" type="pres">
      <dgm:prSet presAssocID="{92D95DFC-551F-2048-B8B2-5C4AAF50DAF6}" presName="spaceBetweenRectangles" presStyleCnt="0"/>
      <dgm:spPr/>
    </dgm:pt>
    <dgm:pt modelId="{780C62A4-4D1A-8D45-B749-BB4709E2819C}" type="pres">
      <dgm:prSet presAssocID="{FBD4C934-7B74-D442-AEDE-AA5CF63380C5}" presName="parentLin" presStyleCnt="0"/>
      <dgm:spPr/>
    </dgm:pt>
    <dgm:pt modelId="{F2248ED5-B51A-8A4E-8B26-85265D2DCAF4}" type="pres">
      <dgm:prSet presAssocID="{FBD4C934-7B74-D442-AEDE-AA5CF63380C5}" presName="parentLeftMargin" presStyleLbl="node1" presStyleIdx="0" presStyleCnt="3"/>
      <dgm:spPr/>
    </dgm:pt>
    <dgm:pt modelId="{0B556452-4DB5-044C-B08D-55D5A969F34B}" type="pres">
      <dgm:prSet presAssocID="{FBD4C934-7B74-D442-AEDE-AA5CF63380C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B15623-80EC-BD40-BAC7-F5AD41259664}" type="pres">
      <dgm:prSet presAssocID="{FBD4C934-7B74-D442-AEDE-AA5CF63380C5}" presName="negativeSpace" presStyleCnt="0"/>
      <dgm:spPr/>
    </dgm:pt>
    <dgm:pt modelId="{52D81000-BDC9-B942-B424-13DCA8BF6610}" type="pres">
      <dgm:prSet presAssocID="{FBD4C934-7B74-D442-AEDE-AA5CF63380C5}" presName="childText" presStyleLbl="conFgAcc1" presStyleIdx="1" presStyleCnt="3">
        <dgm:presLayoutVars>
          <dgm:bulletEnabled val="1"/>
        </dgm:presLayoutVars>
      </dgm:prSet>
      <dgm:spPr/>
    </dgm:pt>
    <dgm:pt modelId="{C9BF152D-D3E6-9D4C-9B9C-B9A630ABD575}" type="pres">
      <dgm:prSet presAssocID="{8BFED34D-AF6D-DB48-A5A5-F502E0782B83}" presName="spaceBetweenRectangles" presStyleCnt="0"/>
      <dgm:spPr/>
    </dgm:pt>
    <dgm:pt modelId="{43074025-06FB-EE4E-A5AF-D16F1E4D8725}" type="pres">
      <dgm:prSet presAssocID="{8D2E1BBC-C019-9047-BDCF-8E3057315B29}" presName="parentLin" presStyleCnt="0"/>
      <dgm:spPr/>
    </dgm:pt>
    <dgm:pt modelId="{EFD68EFD-6E91-114B-B08B-61E7DB444B74}" type="pres">
      <dgm:prSet presAssocID="{8D2E1BBC-C019-9047-BDCF-8E3057315B29}" presName="parentLeftMargin" presStyleLbl="node1" presStyleIdx="1" presStyleCnt="3"/>
      <dgm:spPr/>
    </dgm:pt>
    <dgm:pt modelId="{EA7FAFC3-AF04-E345-9078-DB0218AEB198}" type="pres">
      <dgm:prSet presAssocID="{8D2E1BBC-C019-9047-BDCF-8E3057315B2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53EDA37-6904-3B40-9D0C-FA46FBCB7328}" type="pres">
      <dgm:prSet presAssocID="{8D2E1BBC-C019-9047-BDCF-8E3057315B29}" presName="negativeSpace" presStyleCnt="0"/>
      <dgm:spPr/>
    </dgm:pt>
    <dgm:pt modelId="{710A5E07-B7EF-4043-B070-B7E11528BD52}" type="pres">
      <dgm:prSet presAssocID="{8D2E1BBC-C019-9047-BDCF-8E3057315B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AE69F2B-BCC0-8145-B928-4CC8869FAD9E}" type="presOf" srcId="{BED7A926-A1CD-1E4C-BE51-6968E686A356}" destId="{833D3733-8C12-3E49-A721-C877EA96D0CB}" srcOrd="1" destOrd="0" presId="urn:microsoft.com/office/officeart/2005/8/layout/list1"/>
    <dgm:cxn modelId="{6A00C846-883D-FC47-AB8C-1371A346962F}" type="presOf" srcId="{8D2E1BBC-C019-9047-BDCF-8E3057315B29}" destId="{EFD68EFD-6E91-114B-B08B-61E7DB444B74}" srcOrd="0" destOrd="0" presId="urn:microsoft.com/office/officeart/2005/8/layout/list1"/>
    <dgm:cxn modelId="{1DA7514E-ADBC-344F-969A-942D08E7401D}" type="presOf" srcId="{FBD4C934-7B74-D442-AEDE-AA5CF63380C5}" destId="{0B556452-4DB5-044C-B08D-55D5A969F34B}" srcOrd="1" destOrd="0" presId="urn:microsoft.com/office/officeart/2005/8/layout/list1"/>
    <dgm:cxn modelId="{D1E8C652-DCBC-A140-A9EC-F523E8EB265A}" type="presOf" srcId="{8D2E1BBC-C019-9047-BDCF-8E3057315B29}" destId="{EA7FAFC3-AF04-E345-9078-DB0218AEB198}" srcOrd="1" destOrd="0" presId="urn:microsoft.com/office/officeart/2005/8/layout/list1"/>
    <dgm:cxn modelId="{C4ADCEB9-22BC-FC45-8489-9E4F80229724}" srcId="{B9F6CC9B-EF28-9A4B-8417-90B08DC7526B}" destId="{8D2E1BBC-C019-9047-BDCF-8E3057315B29}" srcOrd="2" destOrd="0" parTransId="{54A3EB8F-09EA-B44E-88BD-858859515C6A}" sibTransId="{41B23DA7-A3C1-F348-94F2-BBB115E4D5E4}"/>
    <dgm:cxn modelId="{8D4CB0BA-3C06-C548-8A29-6F3E431D89CA}" type="presOf" srcId="{BED7A926-A1CD-1E4C-BE51-6968E686A356}" destId="{5C391807-A67B-B743-9729-60ABCEFFEA78}" srcOrd="0" destOrd="0" presId="urn:microsoft.com/office/officeart/2005/8/layout/list1"/>
    <dgm:cxn modelId="{1A239DBD-25F3-A345-A3A3-B81287CA167A}" type="presOf" srcId="{FBD4C934-7B74-D442-AEDE-AA5CF63380C5}" destId="{F2248ED5-B51A-8A4E-8B26-85265D2DCAF4}" srcOrd="0" destOrd="0" presId="urn:microsoft.com/office/officeart/2005/8/layout/list1"/>
    <dgm:cxn modelId="{BBA754E8-A30F-6A43-B6C7-B4B846EF89F0}" srcId="{B9F6CC9B-EF28-9A4B-8417-90B08DC7526B}" destId="{BED7A926-A1CD-1E4C-BE51-6968E686A356}" srcOrd="0" destOrd="0" parTransId="{98708999-D045-9341-B44E-DDBEC1088E81}" sibTransId="{92D95DFC-551F-2048-B8B2-5C4AAF50DAF6}"/>
    <dgm:cxn modelId="{8EC679E8-B129-FA48-B03F-46FA9661A617}" srcId="{B9F6CC9B-EF28-9A4B-8417-90B08DC7526B}" destId="{FBD4C934-7B74-D442-AEDE-AA5CF63380C5}" srcOrd="1" destOrd="0" parTransId="{DDDE22D0-4EB8-F34F-8721-BDD14C4A4BC7}" sibTransId="{8BFED34D-AF6D-DB48-A5A5-F502E0782B83}"/>
    <dgm:cxn modelId="{691877F9-52C7-A545-8796-25ECE255C4AB}" type="presOf" srcId="{B9F6CC9B-EF28-9A4B-8417-90B08DC7526B}" destId="{5BFD0919-CCFC-F14E-9C90-41E652FCBA82}" srcOrd="0" destOrd="0" presId="urn:microsoft.com/office/officeart/2005/8/layout/list1"/>
    <dgm:cxn modelId="{C9F767F3-9ADD-2640-BB70-5E83B66B888F}" type="presParOf" srcId="{5BFD0919-CCFC-F14E-9C90-41E652FCBA82}" destId="{87A5777E-26FE-0448-8AE6-F2F6B4B62D30}" srcOrd="0" destOrd="0" presId="urn:microsoft.com/office/officeart/2005/8/layout/list1"/>
    <dgm:cxn modelId="{EBDC74AE-A7B5-EE49-86DE-E7FFCDAEA27B}" type="presParOf" srcId="{87A5777E-26FE-0448-8AE6-F2F6B4B62D30}" destId="{5C391807-A67B-B743-9729-60ABCEFFEA78}" srcOrd="0" destOrd="0" presId="urn:microsoft.com/office/officeart/2005/8/layout/list1"/>
    <dgm:cxn modelId="{998FACBF-E7B4-6143-B6B7-D975F58CB5C1}" type="presParOf" srcId="{87A5777E-26FE-0448-8AE6-F2F6B4B62D30}" destId="{833D3733-8C12-3E49-A721-C877EA96D0CB}" srcOrd="1" destOrd="0" presId="urn:microsoft.com/office/officeart/2005/8/layout/list1"/>
    <dgm:cxn modelId="{C260437C-DBFA-F947-9492-649FA86D68C6}" type="presParOf" srcId="{5BFD0919-CCFC-F14E-9C90-41E652FCBA82}" destId="{CFB04CB2-CE30-8648-9A4F-42950D6E5A65}" srcOrd="1" destOrd="0" presId="urn:microsoft.com/office/officeart/2005/8/layout/list1"/>
    <dgm:cxn modelId="{200FAB37-0634-0F44-ACED-BD8B0067FA3D}" type="presParOf" srcId="{5BFD0919-CCFC-F14E-9C90-41E652FCBA82}" destId="{3C0A942B-1BFA-284C-9FFF-41358EF53C14}" srcOrd="2" destOrd="0" presId="urn:microsoft.com/office/officeart/2005/8/layout/list1"/>
    <dgm:cxn modelId="{B7E8EE23-0BB7-7F49-91FF-0428BAEA2058}" type="presParOf" srcId="{5BFD0919-CCFC-F14E-9C90-41E652FCBA82}" destId="{8594365C-15C3-8F4A-98C2-93C995B7F304}" srcOrd="3" destOrd="0" presId="urn:microsoft.com/office/officeart/2005/8/layout/list1"/>
    <dgm:cxn modelId="{F834163B-EB8C-FE40-BC5E-C791C23A5953}" type="presParOf" srcId="{5BFD0919-CCFC-F14E-9C90-41E652FCBA82}" destId="{780C62A4-4D1A-8D45-B749-BB4709E2819C}" srcOrd="4" destOrd="0" presId="urn:microsoft.com/office/officeart/2005/8/layout/list1"/>
    <dgm:cxn modelId="{8DA3DE96-3961-3E44-A387-E7CB56624CBF}" type="presParOf" srcId="{780C62A4-4D1A-8D45-B749-BB4709E2819C}" destId="{F2248ED5-B51A-8A4E-8B26-85265D2DCAF4}" srcOrd="0" destOrd="0" presId="urn:microsoft.com/office/officeart/2005/8/layout/list1"/>
    <dgm:cxn modelId="{8EC9E10D-68B4-9D44-BACF-F188285F3DCB}" type="presParOf" srcId="{780C62A4-4D1A-8D45-B749-BB4709E2819C}" destId="{0B556452-4DB5-044C-B08D-55D5A969F34B}" srcOrd="1" destOrd="0" presId="urn:microsoft.com/office/officeart/2005/8/layout/list1"/>
    <dgm:cxn modelId="{7E8B334C-5CA0-464B-A66B-7D6D81313FBE}" type="presParOf" srcId="{5BFD0919-CCFC-F14E-9C90-41E652FCBA82}" destId="{56B15623-80EC-BD40-BAC7-F5AD41259664}" srcOrd="5" destOrd="0" presId="urn:microsoft.com/office/officeart/2005/8/layout/list1"/>
    <dgm:cxn modelId="{CFE8165C-051D-E347-9F37-43A7D5AA27A2}" type="presParOf" srcId="{5BFD0919-CCFC-F14E-9C90-41E652FCBA82}" destId="{52D81000-BDC9-B942-B424-13DCA8BF6610}" srcOrd="6" destOrd="0" presId="urn:microsoft.com/office/officeart/2005/8/layout/list1"/>
    <dgm:cxn modelId="{F70052A8-390F-D44F-BCA2-D6A410FEAAA4}" type="presParOf" srcId="{5BFD0919-CCFC-F14E-9C90-41E652FCBA82}" destId="{C9BF152D-D3E6-9D4C-9B9C-B9A630ABD575}" srcOrd="7" destOrd="0" presId="urn:microsoft.com/office/officeart/2005/8/layout/list1"/>
    <dgm:cxn modelId="{2140432F-9D50-A14D-AA03-D48CEA9A2001}" type="presParOf" srcId="{5BFD0919-CCFC-F14E-9C90-41E652FCBA82}" destId="{43074025-06FB-EE4E-A5AF-D16F1E4D8725}" srcOrd="8" destOrd="0" presId="urn:microsoft.com/office/officeart/2005/8/layout/list1"/>
    <dgm:cxn modelId="{AE5540AA-2588-4549-8D05-F5CFB5FD8E1F}" type="presParOf" srcId="{43074025-06FB-EE4E-A5AF-D16F1E4D8725}" destId="{EFD68EFD-6E91-114B-B08B-61E7DB444B74}" srcOrd="0" destOrd="0" presId="urn:microsoft.com/office/officeart/2005/8/layout/list1"/>
    <dgm:cxn modelId="{4850E4DF-7750-DE4E-805E-56A13EB8F151}" type="presParOf" srcId="{43074025-06FB-EE4E-A5AF-D16F1E4D8725}" destId="{EA7FAFC3-AF04-E345-9078-DB0218AEB198}" srcOrd="1" destOrd="0" presId="urn:microsoft.com/office/officeart/2005/8/layout/list1"/>
    <dgm:cxn modelId="{AD86BAAE-D49F-AC49-B0A2-74E85628D1B0}" type="presParOf" srcId="{5BFD0919-CCFC-F14E-9C90-41E652FCBA82}" destId="{B53EDA37-6904-3B40-9D0C-FA46FBCB7328}" srcOrd="9" destOrd="0" presId="urn:microsoft.com/office/officeart/2005/8/layout/list1"/>
    <dgm:cxn modelId="{B39332C5-9039-054A-BCE0-CCEF07606A3E}" type="presParOf" srcId="{5BFD0919-CCFC-F14E-9C90-41E652FCBA82}" destId="{710A5E07-B7EF-4043-B070-B7E11528BD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75FB89-0360-40BD-9938-10A93AB11285}" type="doc">
      <dgm:prSet loTypeId="urn:microsoft.com/office/officeart/2005/8/layout/h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CA288AEF-370D-48EB-A429-0A1B9B08E95A}">
      <dgm:prSet phldrT="[Texto]"/>
      <dgm:spPr>
        <a:solidFill>
          <a:srgbClr val="0070C0"/>
        </a:solidFill>
      </dgm:spPr>
      <dgm:t>
        <a:bodyPr/>
        <a:lstStyle/>
        <a:p>
          <a:r>
            <a:rPr lang="es-CO" b="1" dirty="0"/>
            <a:t>1. </a:t>
          </a:r>
          <a:r>
            <a:rPr lang="en-US" b="1" dirty="0"/>
            <a:t>Work Orientation Route</a:t>
          </a:r>
          <a:endParaRPr lang="es-CO" dirty="0"/>
        </a:p>
      </dgm:t>
    </dgm:pt>
    <dgm:pt modelId="{9B8751F9-E4DE-42C5-9F2C-0AA8B4352E15}" type="parTrans" cxnId="{44CA5BD0-53E7-4ADC-B2C7-5D2E1C88EE4C}">
      <dgm:prSet/>
      <dgm:spPr/>
      <dgm:t>
        <a:bodyPr/>
        <a:lstStyle/>
        <a:p>
          <a:endParaRPr lang="es-CO"/>
        </a:p>
      </dgm:t>
    </dgm:pt>
    <dgm:pt modelId="{7D24FCF3-6C81-4FC5-8FCB-4DB16CEA2FA3}" type="sibTrans" cxnId="{44CA5BD0-53E7-4ADC-B2C7-5D2E1C88EE4C}">
      <dgm:prSet/>
      <dgm:spPr/>
      <dgm:t>
        <a:bodyPr/>
        <a:lstStyle/>
        <a:p>
          <a:endParaRPr lang="es-CO"/>
        </a:p>
      </dgm:t>
    </dgm:pt>
    <dgm:pt modelId="{CCFE0DD0-EB6F-42FE-B19C-E8A234790E68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CO" b="1" dirty="0"/>
            <a:t>2. </a:t>
          </a:r>
          <a:r>
            <a:rPr lang="en-US" b="1" dirty="0"/>
            <a:t>Work Orientation Card for Returnees</a:t>
          </a:r>
          <a:endParaRPr lang="es-CO" dirty="0"/>
        </a:p>
      </dgm:t>
    </dgm:pt>
    <dgm:pt modelId="{46B3E09F-F2CA-4304-BDAC-A56BC90A91F2}" type="parTrans" cxnId="{3D745E23-3EFC-4A59-87BA-AEF489C17EEF}">
      <dgm:prSet/>
      <dgm:spPr/>
      <dgm:t>
        <a:bodyPr/>
        <a:lstStyle/>
        <a:p>
          <a:endParaRPr lang="es-CO"/>
        </a:p>
      </dgm:t>
    </dgm:pt>
    <dgm:pt modelId="{D6F083CA-3CD7-40F9-BEA7-55B8E20FF12D}" type="sibTrans" cxnId="{3D745E23-3EFC-4A59-87BA-AEF489C17EEF}">
      <dgm:prSet/>
      <dgm:spPr/>
      <dgm:t>
        <a:bodyPr/>
        <a:lstStyle/>
        <a:p>
          <a:endParaRPr lang="es-CO"/>
        </a:p>
      </dgm:t>
    </dgm:pt>
    <dgm:pt modelId="{238416F3-6D1B-41E7-B989-6A1F8125B89F}">
      <dgm:prSet phldrT="[Texto]"/>
      <dgm:spPr/>
      <dgm:t>
        <a:bodyPr/>
        <a:lstStyle/>
        <a:p>
          <a:r>
            <a:rPr lang="es-CO" b="1" dirty="0"/>
            <a:t>3. </a:t>
          </a:r>
          <a:r>
            <a:rPr lang="en-US" b="1" dirty="0"/>
            <a:t>Articulation with the Ministry of Foreign Affairs and Public Employment Service</a:t>
          </a:r>
          <a:endParaRPr lang="es-CO" dirty="0"/>
        </a:p>
      </dgm:t>
    </dgm:pt>
    <dgm:pt modelId="{986E5395-37D7-4C66-96CC-0FDF62F6288F}" type="parTrans" cxnId="{5C9A4263-A5AA-4075-80BA-064E2619A0EB}">
      <dgm:prSet/>
      <dgm:spPr/>
      <dgm:t>
        <a:bodyPr/>
        <a:lstStyle/>
        <a:p>
          <a:endParaRPr lang="es-CO"/>
        </a:p>
      </dgm:t>
    </dgm:pt>
    <dgm:pt modelId="{33A3418F-5D7A-4383-B0AB-74D85BA6472D}" type="sibTrans" cxnId="{5C9A4263-A5AA-4075-80BA-064E2619A0EB}">
      <dgm:prSet/>
      <dgm:spPr/>
      <dgm:t>
        <a:bodyPr/>
        <a:lstStyle/>
        <a:p>
          <a:endParaRPr lang="es-CO"/>
        </a:p>
      </dgm:t>
    </dgm:pt>
    <dgm:pt modelId="{6416CA61-7F2B-4AFD-BE57-2213FD23B0EC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 err="1"/>
            <a:t>Ministry</a:t>
          </a:r>
          <a:r>
            <a:rPr lang="es-CO" dirty="0"/>
            <a:t> of Labor</a:t>
          </a:r>
        </a:p>
      </dgm:t>
    </dgm:pt>
    <dgm:pt modelId="{0B7623E7-880E-4E96-B276-2AE115E79C7F}" type="sibTrans" cxnId="{FAD46F86-E540-4D4D-90C6-A5CE4484FE58}">
      <dgm:prSet/>
      <dgm:spPr/>
      <dgm:t>
        <a:bodyPr/>
        <a:lstStyle/>
        <a:p>
          <a:endParaRPr lang="es-CO"/>
        </a:p>
      </dgm:t>
    </dgm:pt>
    <dgm:pt modelId="{50D14E36-C583-488C-B08D-616AA89AEFE5}" type="parTrans" cxnId="{FAD46F86-E540-4D4D-90C6-A5CE4484FE58}">
      <dgm:prSet/>
      <dgm:spPr/>
      <dgm:t>
        <a:bodyPr/>
        <a:lstStyle/>
        <a:p>
          <a:endParaRPr lang="es-CO"/>
        </a:p>
      </dgm:t>
    </dgm:pt>
    <dgm:pt modelId="{CC7A2F93-03B6-4CC9-A652-D739B25D127B}" type="pres">
      <dgm:prSet presAssocID="{8475FB89-0360-40BD-9938-10A93AB11285}" presName="composite" presStyleCnt="0">
        <dgm:presLayoutVars>
          <dgm:chMax val="1"/>
          <dgm:dir/>
          <dgm:resizeHandles val="exact"/>
        </dgm:presLayoutVars>
      </dgm:prSet>
      <dgm:spPr/>
    </dgm:pt>
    <dgm:pt modelId="{C26B66A8-FB6F-4622-872B-82847147DA54}" type="pres">
      <dgm:prSet presAssocID="{6416CA61-7F2B-4AFD-BE57-2213FD23B0EC}" presName="roof" presStyleLbl="dkBgShp" presStyleIdx="0" presStyleCnt="2" custFlipVert="0" custScaleY="72792" custLinFactNeighborX="987" custLinFactNeighborY="20187"/>
      <dgm:spPr/>
    </dgm:pt>
    <dgm:pt modelId="{9D9B34BC-1DA6-4AEC-901B-410D6B2653FC}" type="pres">
      <dgm:prSet presAssocID="{6416CA61-7F2B-4AFD-BE57-2213FD23B0EC}" presName="pillars" presStyleCnt="0"/>
      <dgm:spPr/>
    </dgm:pt>
    <dgm:pt modelId="{48667CC2-0C9F-41A0-A6EB-EC99AD53B30E}" type="pres">
      <dgm:prSet presAssocID="{6416CA61-7F2B-4AFD-BE57-2213FD23B0EC}" presName="pillar1" presStyleLbl="node1" presStyleIdx="0" presStyleCnt="3">
        <dgm:presLayoutVars>
          <dgm:bulletEnabled val="1"/>
        </dgm:presLayoutVars>
      </dgm:prSet>
      <dgm:spPr/>
    </dgm:pt>
    <dgm:pt modelId="{3CC3034B-CFD6-47BB-B895-B877E0BD1DD5}" type="pres">
      <dgm:prSet presAssocID="{CCFE0DD0-EB6F-42FE-B19C-E8A234790E68}" presName="pillarX" presStyleLbl="node1" presStyleIdx="1" presStyleCnt="3">
        <dgm:presLayoutVars>
          <dgm:bulletEnabled val="1"/>
        </dgm:presLayoutVars>
      </dgm:prSet>
      <dgm:spPr/>
    </dgm:pt>
    <dgm:pt modelId="{65CD66A1-4AF3-4A30-83E9-11836A898326}" type="pres">
      <dgm:prSet presAssocID="{238416F3-6D1B-41E7-B989-6A1F8125B89F}" presName="pillarX" presStyleLbl="node1" presStyleIdx="2" presStyleCnt="3">
        <dgm:presLayoutVars>
          <dgm:bulletEnabled val="1"/>
        </dgm:presLayoutVars>
      </dgm:prSet>
      <dgm:spPr/>
    </dgm:pt>
    <dgm:pt modelId="{873480AF-91C0-420B-8569-9E15AC161439}" type="pres">
      <dgm:prSet presAssocID="{6416CA61-7F2B-4AFD-BE57-2213FD23B0EC}" presName="base" presStyleLbl="dkBgShp" presStyleIdx="1" presStyleCnt="2"/>
      <dgm:spPr>
        <a:solidFill>
          <a:srgbClr val="002060"/>
        </a:solidFill>
      </dgm:spPr>
    </dgm:pt>
  </dgm:ptLst>
  <dgm:cxnLst>
    <dgm:cxn modelId="{3D745E23-3EFC-4A59-87BA-AEF489C17EEF}" srcId="{6416CA61-7F2B-4AFD-BE57-2213FD23B0EC}" destId="{CCFE0DD0-EB6F-42FE-B19C-E8A234790E68}" srcOrd="1" destOrd="0" parTransId="{46B3E09F-F2CA-4304-BDAC-A56BC90A91F2}" sibTransId="{D6F083CA-3CD7-40F9-BEA7-55B8E20FF12D}"/>
    <dgm:cxn modelId="{DAB44163-7935-4B97-A3BF-1A05D049F2D6}" type="presOf" srcId="{8475FB89-0360-40BD-9938-10A93AB11285}" destId="{CC7A2F93-03B6-4CC9-A652-D739B25D127B}" srcOrd="0" destOrd="0" presId="urn:microsoft.com/office/officeart/2005/8/layout/hList3"/>
    <dgm:cxn modelId="{5C9A4263-A5AA-4075-80BA-064E2619A0EB}" srcId="{6416CA61-7F2B-4AFD-BE57-2213FD23B0EC}" destId="{238416F3-6D1B-41E7-B989-6A1F8125B89F}" srcOrd="2" destOrd="0" parTransId="{986E5395-37D7-4C66-96CC-0FDF62F6288F}" sibTransId="{33A3418F-5D7A-4383-B0AB-74D85BA6472D}"/>
    <dgm:cxn modelId="{DF3AD86D-09CD-4F7C-9438-D3B313E9B57A}" type="presOf" srcId="{6416CA61-7F2B-4AFD-BE57-2213FD23B0EC}" destId="{C26B66A8-FB6F-4622-872B-82847147DA54}" srcOrd="0" destOrd="0" presId="urn:microsoft.com/office/officeart/2005/8/layout/hList3"/>
    <dgm:cxn modelId="{D9A59E78-3ED5-4A21-A1E5-6A0C4B56D6A9}" type="presOf" srcId="{238416F3-6D1B-41E7-B989-6A1F8125B89F}" destId="{65CD66A1-4AF3-4A30-83E9-11836A898326}" srcOrd="0" destOrd="0" presId="urn:microsoft.com/office/officeart/2005/8/layout/hList3"/>
    <dgm:cxn modelId="{FAD46F86-E540-4D4D-90C6-A5CE4484FE58}" srcId="{8475FB89-0360-40BD-9938-10A93AB11285}" destId="{6416CA61-7F2B-4AFD-BE57-2213FD23B0EC}" srcOrd="0" destOrd="0" parTransId="{50D14E36-C583-488C-B08D-616AA89AEFE5}" sibTransId="{0B7623E7-880E-4E96-B276-2AE115E79C7F}"/>
    <dgm:cxn modelId="{44CA5BD0-53E7-4ADC-B2C7-5D2E1C88EE4C}" srcId="{6416CA61-7F2B-4AFD-BE57-2213FD23B0EC}" destId="{CA288AEF-370D-48EB-A429-0A1B9B08E95A}" srcOrd="0" destOrd="0" parTransId="{9B8751F9-E4DE-42C5-9F2C-0AA8B4352E15}" sibTransId="{7D24FCF3-6C81-4FC5-8FCB-4DB16CEA2FA3}"/>
    <dgm:cxn modelId="{587494E7-972A-4013-934E-139DBC283668}" type="presOf" srcId="{CCFE0DD0-EB6F-42FE-B19C-E8A234790E68}" destId="{3CC3034B-CFD6-47BB-B895-B877E0BD1DD5}" srcOrd="0" destOrd="0" presId="urn:microsoft.com/office/officeart/2005/8/layout/hList3"/>
    <dgm:cxn modelId="{514A26FC-71F1-474A-818C-EC3D2D2E1D09}" type="presOf" srcId="{CA288AEF-370D-48EB-A429-0A1B9B08E95A}" destId="{48667CC2-0C9F-41A0-A6EB-EC99AD53B30E}" srcOrd="0" destOrd="0" presId="urn:microsoft.com/office/officeart/2005/8/layout/hList3"/>
    <dgm:cxn modelId="{BDCB14EF-7543-49C9-B62C-4A6AAA39AE95}" type="presParOf" srcId="{CC7A2F93-03B6-4CC9-A652-D739B25D127B}" destId="{C26B66A8-FB6F-4622-872B-82847147DA54}" srcOrd="0" destOrd="0" presId="urn:microsoft.com/office/officeart/2005/8/layout/hList3"/>
    <dgm:cxn modelId="{A0AE6F24-D417-4E24-92A1-725207169854}" type="presParOf" srcId="{CC7A2F93-03B6-4CC9-A652-D739B25D127B}" destId="{9D9B34BC-1DA6-4AEC-901B-410D6B2653FC}" srcOrd="1" destOrd="0" presId="urn:microsoft.com/office/officeart/2005/8/layout/hList3"/>
    <dgm:cxn modelId="{156C3C58-1B05-4F65-BA3A-C25A28334EB1}" type="presParOf" srcId="{9D9B34BC-1DA6-4AEC-901B-410D6B2653FC}" destId="{48667CC2-0C9F-41A0-A6EB-EC99AD53B30E}" srcOrd="0" destOrd="0" presId="urn:microsoft.com/office/officeart/2005/8/layout/hList3"/>
    <dgm:cxn modelId="{EC0EDE4A-9B24-4180-8418-74D9448C2AEC}" type="presParOf" srcId="{9D9B34BC-1DA6-4AEC-901B-410D6B2653FC}" destId="{3CC3034B-CFD6-47BB-B895-B877E0BD1DD5}" srcOrd="1" destOrd="0" presId="urn:microsoft.com/office/officeart/2005/8/layout/hList3"/>
    <dgm:cxn modelId="{16C76C6A-9CEA-498A-BE4A-2977A947BD9D}" type="presParOf" srcId="{9D9B34BC-1DA6-4AEC-901B-410D6B2653FC}" destId="{65CD66A1-4AF3-4A30-83E9-11836A898326}" srcOrd="2" destOrd="0" presId="urn:microsoft.com/office/officeart/2005/8/layout/hList3"/>
    <dgm:cxn modelId="{9B520239-01BF-48C4-A0B9-D6A103029166}" type="presParOf" srcId="{CC7A2F93-03B6-4CC9-A652-D739B25D127B}" destId="{873480AF-91C0-420B-8569-9E15AC16143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D10A7047-7008-4F05-AFAB-8FA1F7F9F27A}">
      <dgm:prSet phldrT="[Texto]"/>
      <dgm:spPr/>
      <dgm:t>
        <a:bodyPr/>
        <a:lstStyle/>
        <a:p>
          <a:r>
            <a:rPr lang="es-CO" b="1" dirty="0"/>
            <a:t>FOREIGN WORKERS IN COLOMBIA</a:t>
          </a:r>
        </a:p>
      </dgm:t>
    </dgm:pt>
    <dgm:pt modelId="{8A346A60-68D7-41EE-8257-385CD1364283}" type="parTrans" cxnId="{9939B2F3-544A-4873-8BB7-B34995B9E110}">
      <dgm:prSet/>
      <dgm:spPr/>
      <dgm:t>
        <a:bodyPr/>
        <a:lstStyle/>
        <a:p>
          <a:endParaRPr lang="es-ES"/>
        </a:p>
      </dgm:t>
    </dgm:pt>
    <dgm:pt modelId="{303F83EA-AA59-4DB0-B966-AA86F6516D97}" type="sibTrans" cxnId="{9939B2F3-544A-4873-8BB7-B34995B9E110}">
      <dgm:prSet/>
      <dgm:spPr/>
      <dgm:t>
        <a:bodyPr/>
        <a:lstStyle/>
        <a:p>
          <a:endParaRPr lang="es-ES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6096F529-03ED-429A-BEDB-D0CB42DFAF93}" type="pres">
      <dgm:prSet presAssocID="{D10A7047-7008-4F05-AFAB-8FA1F7F9F27A}" presName="composite" presStyleCnt="0"/>
      <dgm:spPr/>
    </dgm:pt>
    <dgm:pt modelId="{9AAB0BF0-0170-45E7-88E5-E7D46233007F}" type="pres">
      <dgm:prSet presAssocID="{D10A7047-7008-4F05-AFAB-8FA1F7F9F27A}" presName="Accent" presStyleLbl="alignNode1" presStyleIdx="0" presStyleCnt="1">
        <dgm:presLayoutVars>
          <dgm:chMax val="0"/>
          <dgm:chPref val="0"/>
        </dgm:presLayoutVars>
      </dgm:prSet>
      <dgm:spPr/>
    </dgm:pt>
    <dgm:pt modelId="{0EB50BF0-58E6-41F3-8C03-3BEAA4432DBF}" type="pres">
      <dgm:prSet presAssocID="{D10A7047-7008-4F05-AFAB-8FA1F7F9F27A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2AB444E5-03CE-4898-ADC0-BDE4AAC84D59}" type="pres">
      <dgm:prSet presAssocID="{D10A7047-7008-4F05-AFAB-8FA1F7F9F27A}" presName="Parent" presStyleLbl="fgAccFollowNode1" presStyleIdx="0" presStyleCnt="1" custScaleX="147527">
        <dgm:presLayoutVars>
          <dgm:chMax val="0"/>
          <dgm:chPref val="0"/>
          <dgm:bulletEnabled val="1"/>
        </dgm:presLayoutVars>
      </dgm:prSet>
      <dgm:spPr/>
    </dgm:pt>
    <dgm:pt modelId="{AEBB8D1C-16BF-463D-8271-1B31808E3C4C}" type="pres">
      <dgm:prSet presAssocID="{D10A7047-7008-4F05-AFAB-8FA1F7F9F27A}" presName="Space" presStyleCnt="0">
        <dgm:presLayoutVars>
          <dgm:chMax val="0"/>
          <dgm:chPref val="0"/>
        </dgm:presLayoutVars>
      </dgm:prSet>
      <dgm:spPr/>
    </dgm:pt>
  </dgm:ptLst>
  <dgm:cxnLst>
    <dgm:cxn modelId="{AA7F3E3C-B3D0-4887-BDD3-ECAAFF65D173}" type="presOf" srcId="{D10A7047-7008-4F05-AFAB-8FA1F7F9F27A}" destId="{2AB444E5-03CE-4898-ADC0-BDE4AAC84D59}" srcOrd="0" destOrd="0" presId="urn:microsoft.com/office/officeart/2008/layout/AlternatingPictureCircles"/>
    <dgm:cxn modelId="{2DD1858F-B329-CE45-AD15-B400B2BED844}" type="presOf" srcId="{80D335D1-D058-4553-BD97-1FCB6CB1BA13}" destId="{86E218E3-802F-4762-B6FB-63A405E853BE}" srcOrd="0" destOrd="0" presId="urn:microsoft.com/office/officeart/2008/layout/AlternatingPictureCircles"/>
    <dgm:cxn modelId="{9939B2F3-544A-4873-8BB7-B34995B9E110}" srcId="{80D335D1-D058-4553-BD97-1FCB6CB1BA13}" destId="{D10A7047-7008-4F05-AFAB-8FA1F7F9F27A}" srcOrd="0" destOrd="0" parTransId="{8A346A60-68D7-41EE-8257-385CD1364283}" sibTransId="{303F83EA-AA59-4DB0-B966-AA86F6516D97}"/>
    <dgm:cxn modelId="{4E4E7388-92B7-47B9-97A3-B708E2659802}" type="presParOf" srcId="{86E218E3-802F-4762-B6FB-63A405E853BE}" destId="{6096F529-03ED-429A-BEDB-D0CB42DFAF93}" srcOrd="0" destOrd="0" presId="urn:microsoft.com/office/officeart/2008/layout/AlternatingPictureCircles"/>
    <dgm:cxn modelId="{EE920489-F50C-4D82-AAA0-98842B3ED742}" type="presParOf" srcId="{6096F529-03ED-429A-BEDB-D0CB42DFAF93}" destId="{9AAB0BF0-0170-45E7-88E5-E7D46233007F}" srcOrd="0" destOrd="0" presId="urn:microsoft.com/office/officeart/2008/layout/AlternatingPictureCircles"/>
    <dgm:cxn modelId="{056A0DA8-3107-448E-9504-F81F9A6BE153}" type="presParOf" srcId="{6096F529-03ED-429A-BEDB-D0CB42DFAF93}" destId="{0EB50BF0-58E6-41F3-8C03-3BEAA4432DBF}" srcOrd="1" destOrd="0" presId="urn:microsoft.com/office/officeart/2008/layout/AlternatingPictureCircles"/>
    <dgm:cxn modelId="{654656E9-DB3D-4E25-80A0-56E2A243A7AA}" type="presParOf" srcId="{6096F529-03ED-429A-BEDB-D0CB42DFAF93}" destId="{2AB444E5-03CE-4898-ADC0-BDE4AAC84D59}" srcOrd="2" destOrd="0" presId="urn:microsoft.com/office/officeart/2008/layout/AlternatingPictureCircles"/>
    <dgm:cxn modelId="{28E90CBC-07CF-4A5B-8522-0EAED4849B0D}" type="presParOf" srcId="{6096F529-03ED-429A-BEDB-D0CB42DFAF93}" destId="{AEBB8D1C-16BF-463D-8271-1B31808E3C4C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F2C7B4-C6EE-034A-AA16-892DCB0EED93}" type="doc">
      <dgm:prSet loTypeId="urn:microsoft.com/office/officeart/2005/8/layout/process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5EBAA0-3DD3-E34C-9A73-CC30E9B2FD49}">
      <dgm:prSet/>
      <dgm:spPr>
        <a:solidFill>
          <a:schemeClr val="bg1"/>
        </a:solidFill>
      </dgm:spPr>
      <dgm:t>
        <a:bodyPr/>
        <a:lstStyle/>
        <a:p>
          <a:pPr rtl="0"/>
          <a:r>
            <a:rPr lang="en-US" dirty="0">
              <a:cs typeface="Times New Roman" panose="02020603050405020304" pitchFamily="18" charset="0"/>
            </a:rPr>
            <a:t>Platform for registration and certification of foreign workers in which employers in Colombia will make the automatic registration via the web of their migrant workers.</a:t>
          </a:r>
          <a:endParaRPr lang="es-ES_tradnl" dirty="0"/>
        </a:p>
      </dgm:t>
    </dgm:pt>
    <dgm:pt modelId="{51114782-AC94-A442-B69D-38475730E8C4}" type="parTrans" cxnId="{DE970B5D-49AF-D04B-A48F-A35DE28998A1}">
      <dgm:prSet/>
      <dgm:spPr/>
      <dgm:t>
        <a:bodyPr/>
        <a:lstStyle/>
        <a:p>
          <a:endParaRPr lang="es-ES"/>
        </a:p>
      </dgm:t>
    </dgm:pt>
    <dgm:pt modelId="{7FA2038C-81B8-E148-B240-D959CDABFDB4}" type="sibTrans" cxnId="{DE970B5D-49AF-D04B-A48F-A35DE28998A1}">
      <dgm:prSet/>
      <dgm:spPr/>
      <dgm:t>
        <a:bodyPr/>
        <a:lstStyle/>
        <a:p>
          <a:endParaRPr lang="es-ES"/>
        </a:p>
      </dgm:t>
    </dgm:pt>
    <dgm:pt modelId="{0CAFD84C-8402-A24D-B60C-8C3F534AD687}" type="pres">
      <dgm:prSet presAssocID="{F2F2C7B4-C6EE-034A-AA16-892DCB0EED93}" presName="Name0" presStyleCnt="0">
        <dgm:presLayoutVars>
          <dgm:dir/>
          <dgm:resizeHandles val="exact"/>
        </dgm:presLayoutVars>
      </dgm:prSet>
      <dgm:spPr/>
    </dgm:pt>
    <dgm:pt modelId="{D1CB3017-9398-B84D-B1E2-946B6315A4A3}" type="pres">
      <dgm:prSet presAssocID="{BD5EBAA0-3DD3-E34C-9A73-CC30E9B2FD49}" presName="node" presStyleLbl="node1" presStyleIdx="0" presStyleCnt="1" custLinFactNeighborX="0" custLinFactNeighborY="-17319">
        <dgm:presLayoutVars>
          <dgm:bulletEnabled val="1"/>
        </dgm:presLayoutVars>
      </dgm:prSet>
      <dgm:spPr/>
    </dgm:pt>
  </dgm:ptLst>
  <dgm:cxnLst>
    <dgm:cxn modelId="{DE970B5D-49AF-D04B-A48F-A35DE28998A1}" srcId="{F2F2C7B4-C6EE-034A-AA16-892DCB0EED93}" destId="{BD5EBAA0-3DD3-E34C-9A73-CC30E9B2FD49}" srcOrd="0" destOrd="0" parTransId="{51114782-AC94-A442-B69D-38475730E8C4}" sibTransId="{7FA2038C-81B8-E148-B240-D959CDABFDB4}"/>
    <dgm:cxn modelId="{723674BB-9947-4F47-AC26-590CA8C7E485}" type="presOf" srcId="{BD5EBAA0-3DD3-E34C-9A73-CC30E9B2FD49}" destId="{D1CB3017-9398-B84D-B1E2-946B6315A4A3}" srcOrd="0" destOrd="0" presId="urn:microsoft.com/office/officeart/2005/8/layout/process1"/>
    <dgm:cxn modelId="{BB9261ED-0E61-4A45-97B6-1D88D1997B11}" type="presOf" srcId="{F2F2C7B4-C6EE-034A-AA16-892DCB0EED93}" destId="{0CAFD84C-8402-A24D-B60C-8C3F534AD687}" srcOrd="0" destOrd="0" presId="urn:microsoft.com/office/officeart/2005/8/layout/process1"/>
    <dgm:cxn modelId="{B3534D10-4134-2E40-B9F4-437E7A764EC3}" type="presParOf" srcId="{0CAFD84C-8402-A24D-B60C-8C3F534AD687}" destId="{D1CB3017-9398-B84D-B1E2-946B6315A4A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3E98577-B98E-44DE-8DFE-78335AEBA0A2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E17E08B-DA2C-4158-8A6C-A4C85F65D8C5}">
      <dgm:prSet phldrT="[Texto]"/>
      <dgm:spPr/>
      <dgm:t>
        <a:bodyPr/>
        <a:lstStyle/>
        <a:p>
          <a:r>
            <a:rPr lang="es-CO" dirty="0"/>
            <a:t>1.</a:t>
          </a:r>
        </a:p>
      </dgm:t>
    </dgm:pt>
    <dgm:pt modelId="{3D2562E6-1395-43C9-9203-495BF4D9CA52}" type="parTrans" cxnId="{52F15258-32B6-40AC-AC95-F561C8935E7B}">
      <dgm:prSet/>
      <dgm:spPr/>
      <dgm:t>
        <a:bodyPr/>
        <a:lstStyle/>
        <a:p>
          <a:endParaRPr lang="es-CO"/>
        </a:p>
      </dgm:t>
    </dgm:pt>
    <dgm:pt modelId="{15E8538E-BB67-4CA3-BEE1-A41C95AEAD49}" type="sibTrans" cxnId="{52F15258-32B6-40AC-AC95-F561C8935E7B}">
      <dgm:prSet/>
      <dgm:spPr/>
      <dgm:t>
        <a:bodyPr/>
        <a:lstStyle/>
        <a:p>
          <a:endParaRPr lang="es-CO"/>
        </a:p>
      </dgm:t>
    </dgm:pt>
    <dgm:pt modelId="{6FDCE8B9-9A30-4DD1-A317-E6B514118F60}">
      <dgm:prSet phldrT="[Texto]" custT="1"/>
      <dgm:spPr/>
      <dgm:t>
        <a:bodyPr/>
        <a:lstStyle/>
        <a:p>
          <a:r>
            <a:rPr lang="en-US" sz="1800" dirty="0"/>
            <a:t>Obtain firsthand information about occupation, place of location of employer and employee (foreign), educational level, gender, among other relevant labor variables.</a:t>
          </a:r>
          <a:endParaRPr lang="es-CO" sz="1800" dirty="0"/>
        </a:p>
      </dgm:t>
    </dgm:pt>
    <dgm:pt modelId="{C41AF38B-2CBE-41DA-9CD6-47E8D241812C}" type="parTrans" cxnId="{792D8B60-0C11-42D8-8829-656273FE8E21}">
      <dgm:prSet/>
      <dgm:spPr/>
      <dgm:t>
        <a:bodyPr/>
        <a:lstStyle/>
        <a:p>
          <a:endParaRPr lang="es-CO"/>
        </a:p>
      </dgm:t>
    </dgm:pt>
    <dgm:pt modelId="{915B7462-1530-4E96-8E83-F2D385FEB32F}" type="sibTrans" cxnId="{792D8B60-0C11-42D8-8829-656273FE8E21}">
      <dgm:prSet/>
      <dgm:spPr/>
      <dgm:t>
        <a:bodyPr/>
        <a:lstStyle/>
        <a:p>
          <a:endParaRPr lang="es-CO"/>
        </a:p>
      </dgm:t>
    </dgm:pt>
    <dgm:pt modelId="{E27CCD7D-917A-4F60-A5EA-0A6750CC8D70}">
      <dgm:prSet phldrT="[Texto]"/>
      <dgm:spPr/>
      <dgm:t>
        <a:bodyPr/>
        <a:lstStyle/>
        <a:p>
          <a:r>
            <a:rPr lang="es-CO"/>
            <a:t>2.</a:t>
          </a:r>
          <a:endParaRPr lang="es-CO" dirty="0"/>
        </a:p>
      </dgm:t>
    </dgm:pt>
    <dgm:pt modelId="{08028C3D-CCC3-4899-A646-C76B1D8B4125}" type="parTrans" cxnId="{526915A0-C0F1-4876-B72F-089CDB49D83B}">
      <dgm:prSet/>
      <dgm:spPr/>
      <dgm:t>
        <a:bodyPr/>
        <a:lstStyle/>
        <a:p>
          <a:endParaRPr lang="es-CO"/>
        </a:p>
      </dgm:t>
    </dgm:pt>
    <dgm:pt modelId="{FF8B482E-CE2C-47CE-99C5-0AFE2E473C19}" type="sibTrans" cxnId="{526915A0-C0F1-4876-B72F-089CDB49D83B}">
      <dgm:prSet/>
      <dgm:spPr/>
      <dgm:t>
        <a:bodyPr/>
        <a:lstStyle/>
        <a:p>
          <a:endParaRPr lang="es-CO"/>
        </a:p>
      </dgm:t>
    </dgm:pt>
    <dgm:pt modelId="{FF493770-AD66-46DB-B21F-80C4658A24FE}">
      <dgm:prSet phldrT="[Texto]"/>
      <dgm:spPr/>
      <dgm:t>
        <a:bodyPr/>
        <a:lstStyle/>
        <a:p>
          <a:r>
            <a:rPr lang="es-CO" dirty="0"/>
            <a:t>3.</a:t>
          </a:r>
        </a:p>
      </dgm:t>
    </dgm:pt>
    <dgm:pt modelId="{4C3E11F7-FEB0-45D5-826E-90B7C4A5DED1}" type="parTrans" cxnId="{9F7E6353-06EB-4617-8432-626BEC9FD667}">
      <dgm:prSet/>
      <dgm:spPr/>
      <dgm:t>
        <a:bodyPr/>
        <a:lstStyle/>
        <a:p>
          <a:endParaRPr lang="es-CO"/>
        </a:p>
      </dgm:t>
    </dgm:pt>
    <dgm:pt modelId="{40FDE429-3F1D-4796-9E3F-C84BF65D1133}" type="sibTrans" cxnId="{9F7E6353-06EB-4617-8432-626BEC9FD667}">
      <dgm:prSet/>
      <dgm:spPr/>
      <dgm:t>
        <a:bodyPr/>
        <a:lstStyle/>
        <a:p>
          <a:endParaRPr lang="es-CO"/>
        </a:p>
      </dgm:t>
    </dgm:pt>
    <dgm:pt modelId="{A9AB5EEF-D3D5-4C52-B0B1-79D43069ECD6}">
      <dgm:prSet phldrT="[Texto]" custT="1"/>
      <dgm:spPr/>
      <dgm:t>
        <a:bodyPr/>
        <a:lstStyle/>
        <a:p>
          <a:r>
            <a:rPr lang="en-US" sz="1800" dirty="0"/>
            <a:t>Follow up on productive sectors and groups of occupations that must be examined so as not to reduce the protections of the local labor force.</a:t>
          </a:r>
          <a:endParaRPr lang="es-CO" sz="1800" dirty="0"/>
        </a:p>
      </dgm:t>
    </dgm:pt>
    <dgm:pt modelId="{DAA7D476-4B77-4C13-A517-106550C09BEC}" type="parTrans" cxnId="{8D8476B0-F270-475B-B6F2-3EA4898E5C3B}">
      <dgm:prSet/>
      <dgm:spPr/>
      <dgm:t>
        <a:bodyPr/>
        <a:lstStyle/>
        <a:p>
          <a:endParaRPr lang="es-CO"/>
        </a:p>
      </dgm:t>
    </dgm:pt>
    <dgm:pt modelId="{58D7261A-9C1E-40F1-94B5-9DEBC2748B51}" type="sibTrans" cxnId="{8D8476B0-F270-475B-B6F2-3EA4898E5C3B}">
      <dgm:prSet/>
      <dgm:spPr/>
      <dgm:t>
        <a:bodyPr/>
        <a:lstStyle/>
        <a:p>
          <a:endParaRPr lang="es-CO"/>
        </a:p>
      </dgm:t>
    </dgm:pt>
    <dgm:pt modelId="{D904A5BE-66BF-4104-AB7C-D7B3E46491CA}">
      <dgm:prSet phldrT="[Texto]" custT="1"/>
      <dgm:spPr/>
      <dgm:t>
        <a:bodyPr/>
        <a:lstStyle/>
        <a:p>
          <a:r>
            <a:rPr lang="en-US" sz="1800" dirty="0"/>
            <a:t>Carry out an effective supervision of the labor situation of foreigners in Colombia, including their working conditions and full compliance with labor standards, within a framework of protection of rights.</a:t>
          </a:r>
          <a:endParaRPr lang="es-CO" sz="1800" dirty="0"/>
        </a:p>
      </dgm:t>
    </dgm:pt>
    <dgm:pt modelId="{986C7F99-B410-46D6-A225-4807D3AFC073}" type="sibTrans" cxnId="{20D2FA39-A3C8-4703-9DD6-72F552688008}">
      <dgm:prSet/>
      <dgm:spPr/>
      <dgm:t>
        <a:bodyPr/>
        <a:lstStyle/>
        <a:p>
          <a:endParaRPr lang="es-CO"/>
        </a:p>
      </dgm:t>
    </dgm:pt>
    <dgm:pt modelId="{8BC8EB44-A553-4ABC-8F94-0C7BFE99621E}" type="parTrans" cxnId="{20D2FA39-A3C8-4703-9DD6-72F552688008}">
      <dgm:prSet/>
      <dgm:spPr/>
      <dgm:t>
        <a:bodyPr/>
        <a:lstStyle/>
        <a:p>
          <a:endParaRPr lang="es-CO"/>
        </a:p>
      </dgm:t>
    </dgm:pt>
    <dgm:pt modelId="{A474B61C-93E0-472D-9866-761E13B7F6BA}" type="pres">
      <dgm:prSet presAssocID="{33E98577-B98E-44DE-8DFE-78335AEBA0A2}" presName="linearFlow" presStyleCnt="0">
        <dgm:presLayoutVars>
          <dgm:dir/>
          <dgm:animLvl val="lvl"/>
          <dgm:resizeHandles val="exact"/>
        </dgm:presLayoutVars>
      </dgm:prSet>
      <dgm:spPr/>
    </dgm:pt>
    <dgm:pt modelId="{1EAFC9FA-868C-4569-8FD8-95632DC54494}" type="pres">
      <dgm:prSet presAssocID="{4E17E08B-DA2C-4158-8A6C-A4C85F65D8C5}" presName="composite" presStyleCnt="0"/>
      <dgm:spPr/>
    </dgm:pt>
    <dgm:pt modelId="{AD77656C-0AD1-47E3-B441-6696D423AF1A}" type="pres">
      <dgm:prSet presAssocID="{4E17E08B-DA2C-4158-8A6C-A4C85F65D8C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50AB60D-E184-4ECB-B69A-79D69DF930EF}" type="pres">
      <dgm:prSet presAssocID="{4E17E08B-DA2C-4158-8A6C-A4C85F65D8C5}" presName="descendantText" presStyleLbl="alignAcc1" presStyleIdx="0" presStyleCnt="3" custLinFactNeighborX="-340" custLinFactNeighborY="-570">
        <dgm:presLayoutVars>
          <dgm:bulletEnabled val="1"/>
        </dgm:presLayoutVars>
      </dgm:prSet>
      <dgm:spPr/>
    </dgm:pt>
    <dgm:pt modelId="{DC0D8ED6-B817-4E0A-9A48-7829D12C3AC6}" type="pres">
      <dgm:prSet presAssocID="{15E8538E-BB67-4CA3-BEE1-A41C95AEAD49}" presName="sp" presStyleCnt="0"/>
      <dgm:spPr/>
    </dgm:pt>
    <dgm:pt modelId="{C5B286EC-3265-4386-913E-B0CD9F2BCF59}" type="pres">
      <dgm:prSet presAssocID="{E27CCD7D-917A-4F60-A5EA-0A6750CC8D70}" presName="composite" presStyleCnt="0"/>
      <dgm:spPr/>
    </dgm:pt>
    <dgm:pt modelId="{69972226-8270-4AEE-8020-CDC2A22FD218}" type="pres">
      <dgm:prSet presAssocID="{E27CCD7D-917A-4F60-A5EA-0A6750CC8D7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CE5E6E0-07C4-4284-8CFE-DB9FC2936B04}" type="pres">
      <dgm:prSet presAssocID="{E27CCD7D-917A-4F60-A5EA-0A6750CC8D70}" presName="descendantText" presStyleLbl="alignAcc1" presStyleIdx="1" presStyleCnt="3" custScaleY="139704">
        <dgm:presLayoutVars>
          <dgm:bulletEnabled val="1"/>
        </dgm:presLayoutVars>
      </dgm:prSet>
      <dgm:spPr/>
    </dgm:pt>
    <dgm:pt modelId="{0759AE10-E7DF-41FC-9D46-053CBC783426}" type="pres">
      <dgm:prSet presAssocID="{FF8B482E-CE2C-47CE-99C5-0AFE2E473C19}" presName="sp" presStyleCnt="0"/>
      <dgm:spPr/>
    </dgm:pt>
    <dgm:pt modelId="{BFDEFBE8-9481-45AF-8252-6842C072A4C3}" type="pres">
      <dgm:prSet presAssocID="{FF493770-AD66-46DB-B21F-80C4658A24FE}" presName="composite" presStyleCnt="0"/>
      <dgm:spPr/>
    </dgm:pt>
    <dgm:pt modelId="{CE51B1A9-0551-486E-9B8B-D02C8DB8A82C}" type="pres">
      <dgm:prSet presAssocID="{FF493770-AD66-46DB-B21F-80C4658A24F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78068FA-7FBA-4F7F-8154-4674D879AC98}" type="pres">
      <dgm:prSet presAssocID="{FF493770-AD66-46DB-B21F-80C4658A24F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C156A00-6E17-46BD-B008-DF85753ADF2F}" type="presOf" srcId="{D904A5BE-66BF-4104-AB7C-D7B3E46491CA}" destId="{0CE5E6E0-07C4-4284-8CFE-DB9FC2936B04}" srcOrd="0" destOrd="0" presId="urn:microsoft.com/office/officeart/2005/8/layout/chevron2"/>
    <dgm:cxn modelId="{8013C204-170D-44CE-B147-18D92403063A}" type="presOf" srcId="{6FDCE8B9-9A30-4DD1-A317-E6B514118F60}" destId="{C50AB60D-E184-4ECB-B69A-79D69DF930EF}" srcOrd="0" destOrd="0" presId="urn:microsoft.com/office/officeart/2005/8/layout/chevron2"/>
    <dgm:cxn modelId="{FE211134-016F-4F0E-BB6B-4F49CC35B671}" type="presOf" srcId="{33E98577-B98E-44DE-8DFE-78335AEBA0A2}" destId="{A474B61C-93E0-472D-9866-761E13B7F6BA}" srcOrd="0" destOrd="0" presId="urn:microsoft.com/office/officeart/2005/8/layout/chevron2"/>
    <dgm:cxn modelId="{20D2FA39-A3C8-4703-9DD6-72F552688008}" srcId="{E27CCD7D-917A-4F60-A5EA-0A6750CC8D70}" destId="{D904A5BE-66BF-4104-AB7C-D7B3E46491CA}" srcOrd="0" destOrd="0" parTransId="{8BC8EB44-A553-4ABC-8F94-0C7BFE99621E}" sibTransId="{986C7F99-B410-46D6-A225-4807D3AFC073}"/>
    <dgm:cxn modelId="{792D8B60-0C11-42D8-8829-656273FE8E21}" srcId="{4E17E08B-DA2C-4158-8A6C-A4C85F65D8C5}" destId="{6FDCE8B9-9A30-4DD1-A317-E6B514118F60}" srcOrd="0" destOrd="0" parTransId="{C41AF38B-2CBE-41DA-9CD6-47E8D241812C}" sibTransId="{915B7462-1530-4E96-8E83-F2D385FEB32F}"/>
    <dgm:cxn modelId="{E9E45547-F7DA-4872-94A6-839F9BD9790D}" type="presOf" srcId="{FF493770-AD66-46DB-B21F-80C4658A24FE}" destId="{CE51B1A9-0551-486E-9B8B-D02C8DB8A82C}" srcOrd="0" destOrd="0" presId="urn:microsoft.com/office/officeart/2005/8/layout/chevron2"/>
    <dgm:cxn modelId="{9F57314F-16E0-4F9B-AC4E-6005976D1AA7}" type="presOf" srcId="{4E17E08B-DA2C-4158-8A6C-A4C85F65D8C5}" destId="{AD77656C-0AD1-47E3-B441-6696D423AF1A}" srcOrd="0" destOrd="0" presId="urn:microsoft.com/office/officeart/2005/8/layout/chevron2"/>
    <dgm:cxn modelId="{9F7E6353-06EB-4617-8432-626BEC9FD667}" srcId="{33E98577-B98E-44DE-8DFE-78335AEBA0A2}" destId="{FF493770-AD66-46DB-B21F-80C4658A24FE}" srcOrd="2" destOrd="0" parTransId="{4C3E11F7-FEB0-45D5-826E-90B7C4A5DED1}" sibTransId="{40FDE429-3F1D-4796-9E3F-C84BF65D1133}"/>
    <dgm:cxn modelId="{6F020475-01D9-40E3-9978-F29EA2847BEE}" type="presOf" srcId="{E27CCD7D-917A-4F60-A5EA-0A6750CC8D70}" destId="{69972226-8270-4AEE-8020-CDC2A22FD218}" srcOrd="0" destOrd="0" presId="urn:microsoft.com/office/officeart/2005/8/layout/chevron2"/>
    <dgm:cxn modelId="{52F15258-32B6-40AC-AC95-F561C8935E7B}" srcId="{33E98577-B98E-44DE-8DFE-78335AEBA0A2}" destId="{4E17E08B-DA2C-4158-8A6C-A4C85F65D8C5}" srcOrd="0" destOrd="0" parTransId="{3D2562E6-1395-43C9-9203-495BF4D9CA52}" sibTransId="{15E8538E-BB67-4CA3-BEE1-A41C95AEAD49}"/>
    <dgm:cxn modelId="{526915A0-C0F1-4876-B72F-089CDB49D83B}" srcId="{33E98577-B98E-44DE-8DFE-78335AEBA0A2}" destId="{E27CCD7D-917A-4F60-A5EA-0A6750CC8D70}" srcOrd="1" destOrd="0" parTransId="{08028C3D-CCC3-4899-A646-C76B1D8B4125}" sibTransId="{FF8B482E-CE2C-47CE-99C5-0AFE2E473C19}"/>
    <dgm:cxn modelId="{8D8476B0-F270-475B-B6F2-3EA4898E5C3B}" srcId="{FF493770-AD66-46DB-B21F-80C4658A24FE}" destId="{A9AB5EEF-D3D5-4C52-B0B1-79D43069ECD6}" srcOrd="0" destOrd="0" parTransId="{DAA7D476-4B77-4C13-A517-106550C09BEC}" sibTransId="{58D7261A-9C1E-40F1-94B5-9DEBC2748B51}"/>
    <dgm:cxn modelId="{697734DB-AC07-418D-A5E2-A60BD4ED42EE}" type="presOf" srcId="{A9AB5EEF-D3D5-4C52-B0B1-79D43069ECD6}" destId="{778068FA-7FBA-4F7F-8154-4674D879AC98}" srcOrd="0" destOrd="0" presId="urn:microsoft.com/office/officeart/2005/8/layout/chevron2"/>
    <dgm:cxn modelId="{7BB9AFDC-F967-4A93-A0E6-22B0E93C292B}" type="presParOf" srcId="{A474B61C-93E0-472D-9866-761E13B7F6BA}" destId="{1EAFC9FA-868C-4569-8FD8-95632DC54494}" srcOrd="0" destOrd="0" presId="urn:microsoft.com/office/officeart/2005/8/layout/chevron2"/>
    <dgm:cxn modelId="{9B30D582-DF12-4740-87C4-5BCC6AA7AEA9}" type="presParOf" srcId="{1EAFC9FA-868C-4569-8FD8-95632DC54494}" destId="{AD77656C-0AD1-47E3-B441-6696D423AF1A}" srcOrd="0" destOrd="0" presId="urn:microsoft.com/office/officeart/2005/8/layout/chevron2"/>
    <dgm:cxn modelId="{77DB0A07-C760-4C87-9617-5F7E04BB50E4}" type="presParOf" srcId="{1EAFC9FA-868C-4569-8FD8-95632DC54494}" destId="{C50AB60D-E184-4ECB-B69A-79D69DF930EF}" srcOrd="1" destOrd="0" presId="urn:microsoft.com/office/officeart/2005/8/layout/chevron2"/>
    <dgm:cxn modelId="{615203A1-E0F7-4D89-8BAE-99B1C570C880}" type="presParOf" srcId="{A474B61C-93E0-472D-9866-761E13B7F6BA}" destId="{DC0D8ED6-B817-4E0A-9A48-7829D12C3AC6}" srcOrd="1" destOrd="0" presId="urn:microsoft.com/office/officeart/2005/8/layout/chevron2"/>
    <dgm:cxn modelId="{9D6B96CC-E7DC-402C-B6F3-E3FA15EF0905}" type="presParOf" srcId="{A474B61C-93E0-472D-9866-761E13B7F6BA}" destId="{C5B286EC-3265-4386-913E-B0CD9F2BCF59}" srcOrd="2" destOrd="0" presId="urn:microsoft.com/office/officeart/2005/8/layout/chevron2"/>
    <dgm:cxn modelId="{05BF5736-03C9-4251-B0ED-51275E16EFC0}" type="presParOf" srcId="{C5B286EC-3265-4386-913E-B0CD9F2BCF59}" destId="{69972226-8270-4AEE-8020-CDC2A22FD218}" srcOrd="0" destOrd="0" presId="urn:microsoft.com/office/officeart/2005/8/layout/chevron2"/>
    <dgm:cxn modelId="{240F5A06-E9C6-42AF-AC17-60D78DAF9D21}" type="presParOf" srcId="{C5B286EC-3265-4386-913E-B0CD9F2BCF59}" destId="{0CE5E6E0-07C4-4284-8CFE-DB9FC2936B04}" srcOrd="1" destOrd="0" presId="urn:microsoft.com/office/officeart/2005/8/layout/chevron2"/>
    <dgm:cxn modelId="{A822FBF2-937B-406F-B636-FE94DF276A17}" type="presParOf" srcId="{A474B61C-93E0-472D-9866-761E13B7F6BA}" destId="{0759AE10-E7DF-41FC-9D46-053CBC783426}" srcOrd="3" destOrd="0" presId="urn:microsoft.com/office/officeart/2005/8/layout/chevron2"/>
    <dgm:cxn modelId="{754BA509-0CA5-4374-8C85-0C6DCBCA867E}" type="presParOf" srcId="{A474B61C-93E0-472D-9866-761E13B7F6BA}" destId="{BFDEFBE8-9481-45AF-8252-6842C072A4C3}" srcOrd="4" destOrd="0" presId="urn:microsoft.com/office/officeart/2005/8/layout/chevron2"/>
    <dgm:cxn modelId="{1D87CB38-4B37-4A17-B15E-87C5D36197C2}" type="presParOf" srcId="{BFDEFBE8-9481-45AF-8252-6842C072A4C3}" destId="{CE51B1A9-0551-486E-9B8B-D02C8DB8A82C}" srcOrd="0" destOrd="0" presId="urn:microsoft.com/office/officeart/2005/8/layout/chevron2"/>
    <dgm:cxn modelId="{DA8C0BFA-6944-4E6A-8D12-BAF18717723B}" type="presParOf" srcId="{BFDEFBE8-9481-45AF-8252-6842C072A4C3}" destId="{778068FA-7FBA-4F7F-8154-4674D879AC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BE36-AB76-4B0C-97A6-ABB36DD03B16}">
      <dsp:nvSpPr>
        <dsp:cNvPr id="0" name=""/>
        <dsp:cNvSpPr/>
      </dsp:nvSpPr>
      <dsp:spPr>
        <a:xfrm>
          <a:off x="1065677" y="3918"/>
          <a:ext cx="2117363" cy="1332147"/>
        </a:xfrm>
        <a:prstGeom prst="donut">
          <a:avLst>
            <a:gd name="adj" fmla="val 110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8BD54-FC67-4B6B-8E62-43AFCA6A1853}">
      <dsp:nvSpPr>
        <dsp:cNvPr id="0" name=""/>
        <dsp:cNvSpPr/>
      </dsp:nvSpPr>
      <dsp:spPr>
        <a:xfrm>
          <a:off x="159507" y="50543"/>
          <a:ext cx="1638293" cy="12388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C10F6-B655-421A-B006-31A48FD8C7B1}">
      <dsp:nvSpPr>
        <dsp:cNvPr id="0" name=""/>
        <dsp:cNvSpPr/>
      </dsp:nvSpPr>
      <dsp:spPr>
        <a:xfrm>
          <a:off x="1503694" y="150494"/>
          <a:ext cx="1533334" cy="1038996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Colombian Workers Abroad</a:t>
          </a:r>
          <a:endParaRPr lang="es-CO" sz="1300" b="1" kern="1200" dirty="0"/>
        </a:p>
      </dsp:txBody>
      <dsp:txXfrm>
        <a:off x="1728246" y="302651"/>
        <a:ext cx="1084230" cy="734682"/>
      </dsp:txXfrm>
    </dsp:sp>
    <dsp:sp modelId="{5A3673BB-9E43-4E88-8A26-6A60FBBB9391}">
      <dsp:nvSpPr>
        <dsp:cNvPr id="0" name=""/>
        <dsp:cNvSpPr/>
      </dsp:nvSpPr>
      <dsp:spPr>
        <a:xfrm>
          <a:off x="1991928" y="1534713"/>
          <a:ext cx="264862" cy="264862"/>
        </a:xfrm>
        <a:prstGeom prst="flowChartConnector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AEBB9-B747-4886-AB6D-D65DDEDACEF6}">
      <dsp:nvSpPr>
        <dsp:cNvPr id="0" name=""/>
        <dsp:cNvSpPr/>
      </dsp:nvSpPr>
      <dsp:spPr>
        <a:xfrm>
          <a:off x="1138933" y="1998221"/>
          <a:ext cx="1970851" cy="1332147"/>
        </a:xfrm>
        <a:prstGeom prst="donut">
          <a:avLst>
            <a:gd name="adj" fmla="val 1101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1C62D-1AEF-45F5-B999-382D6F1D1487}">
      <dsp:nvSpPr>
        <dsp:cNvPr id="0" name=""/>
        <dsp:cNvSpPr/>
      </dsp:nvSpPr>
      <dsp:spPr>
        <a:xfrm>
          <a:off x="2450917" y="2044846"/>
          <a:ext cx="1638293" cy="123887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F5B4A3-3E5D-45EA-9F0B-0CAAAF9DC66C}">
      <dsp:nvSpPr>
        <dsp:cNvPr id="0" name=""/>
        <dsp:cNvSpPr/>
      </dsp:nvSpPr>
      <dsp:spPr>
        <a:xfrm>
          <a:off x="1357946" y="2144797"/>
          <a:ext cx="1532825" cy="1038996"/>
        </a:xfrm>
        <a:prstGeom prst="ellipse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Foreign Workers in Colombia</a:t>
          </a:r>
          <a:endParaRPr lang="es-CO" sz="1300" b="1" kern="1200" dirty="0"/>
        </a:p>
      </dsp:txBody>
      <dsp:txXfrm>
        <a:off x="1582423" y="2296954"/>
        <a:ext cx="1083871" cy="734682"/>
      </dsp:txXfrm>
    </dsp:sp>
    <dsp:sp modelId="{5FDCEC2A-7F20-4390-BAF8-0C0F0D010A73}">
      <dsp:nvSpPr>
        <dsp:cNvPr id="0" name=""/>
        <dsp:cNvSpPr/>
      </dsp:nvSpPr>
      <dsp:spPr>
        <a:xfrm>
          <a:off x="1991928" y="3529016"/>
          <a:ext cx="264862" cy="264862"/>
        </a:xfrm>
        <a:prstGeom prst="flowChartConnector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63482-CF7A-4EA5-8656-96760A5D5164}">
      <dsp:nvSpPr>
        <dsp:cNvPr id="0" name=""/>
        <dsp:cNvSpPr/>
      </dsp:nvSpPr>
      <dsp:spPr>
        <a:xfrm>
          <a:off x="1065677" y="3992525"/>
          <a:ext cx="2117363" cy="1332148"/>
        </a:xfrm>
        <a:prstGeom prst="donut">
          <a:avLst>
            <a:gd name="adj" fmla="val 1101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D871D-ADF6-4FF4-AB3A-EF7A862D57E7}">
      <dsp:nvSpPr>
        <dsp:cNvPr id="0" name=""/>
        <dsp:cNvSpPr/>
      </dsp:nvSpPr>
      <dsp:spPr>
        <a:xfrm>
          <a:off x="159507" y="4039149"/>
          <a:ext cx="1638293" cy="123887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C9898-3A43-4F80-B25A-65ECE5192A90}">
      <dsp:nvSpPr>
        <dsp:cNvPr id="0" name=""/>
        <dsp:cNvSpPr/>
      </dsp:nvSpPr>
      <dsp:spPr>
        <a:xfrm>
          <a:off x="1284691" y="4139100"/>
          <a:ext cx="1679336" cy="1038996"/>
        </a:xfrm>
        <a:prstGeom prst="ellipse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Colombians returning to the country with intention to work</a:t>
          </a:r>
          <a:endParaRPr lang="es-CO" sz="1300" b="1" kern="1200" dirty="0"/>
        </a:p>
      </dsp:txBody>
      <dsp:txXfrm>
        <a:off x="1530624" y="4291257"/>
        <a:ext cx="1187470" cy="734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BE36-AB76-4B0C-97A6-ABB36DD03B16}">
      <dsp:nvSpPr>
        <dsp:cNvPr id="0" name=""/>
        <dsp:cNvSpPr/>
      </dsp:nvSpPr>
      <dsp:spPr>
        <a:xfrm>
          <a:off x="1104353" y="406024"/>
          <a:ext cx="2291285" cy="152489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8BD54-FC67-4B6B-8E62-43AFCA6A1853}">
      <dsp:nvSpPr>
        <dsp:cNvPr id="0" name=""/>
        <dsp:cNvSpPr/>
      </dsp:nvSpPr>
      <dsp:spPr>
        <a:xfrm>
          <a:off x="849" y="609391"/>
          <a:ext cx="1875338" cy="141813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C10F6-B655-421A-B006-31A48FD8C7B1}">
      <dsp:nvSpPr>
        <dsp:cNvPr id="0" name=""/>
        <dsp:cNvSpPr/>
      </dsp:nvSpPr>
      <dsp:spPr>
        <a:xfrm>
          <a:off x="1341411" y="573808"/>
          <a:ext cx="1817169" cy="118932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Potential Colombian migrant workers</a:t>
          </a:r>
          <a:endParaRPr lang="es-CO" sz="1300" b="1" kern="1200" dirty="0"/>
        </a:p>
      </dsp:txBody>
      <dsp:txXfrm>
        <a:off x="1607529" y="747981"/>
        <a:ext cx="1284933" cy="840983"/>
      </dsp:txXfrm>
    </dsp:sp>
    <dsp:sp modelId="{5A3673BB-9E43-4E88-8A26-6A60FBBB9391}">
      <dsp:nvSpPr>
        <dsp:cNvPr id="0" name=""/>
        <dsp:cNvSpPr/>
      </dsp:nvSpPr>
      <dsp:spPr>
        <a:xfrm>
          <a:off x="2098403" y="2158310"/>
          <a:ext cx="303184" cy="303184"/>
        </a:xfrm>
        <a:prstGeom prst="flowChartConnector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63482-CF7A-4EA5-8656-96760A5D5164}">
      <dsp:nvSpPr>
        <dsp:cNvPr id="0" name=""/>
        <dsp:cNvSpPr/>
      </dsp:nvSpPr>
      <dsp:spPr>
        <a:xfrm>
          <a:off x="1183100" y="2688883"/>
          <a:ext cx="2133791" cy="1524896"/>
        </a:xfrm>
        <a:prstGeom prst="donut">
          <a:avLst>
            <a:gd name="adj" fmla="val 1101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D871D-ADF6-4FF4-AB3A-EF7A862D57E7}">
      <dsp:nvSpPr>
        <dsp:cNvPr id="0" name=""/>
        <dsp:cNvSpPr/>
      </dsp:nvSpPr>
      <dsp:spPr>
        <a:xfrm>
          <a:off x="2623804" y="2742254"/>
          <a:ext cx="1875338" cy="141813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C9898-3A43-4F80-B25A-65ECE5192A90}">
      <dsp:nvSpPr>
        <dsp:cNvPr id="0" name=""/>
        <dsp:cNvSpPr/>
      </dsp:nvSpPr>
      <dsp:spPr>
        <a:xfrm>
          <a:off x="1368153" y="2856667"/>
          <a:ext cx="1763684" cy="1189329"/>
        </a:xfrm>
        <a:prstGeom prst="ellipse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Internal migrants workers</a:t>
          </a:r>
          <a:endParaRPr lang="es-CO" sz="1300" b="1" kern="1200" dirty="0"/>
        </a:p>
      </dsp:txBody>
      <dsp:txXfrm>
        <a:off x="1626439" y="3030840"/>
        <a:ext cx="1247112" cy="840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B0BF0-0170-45E7-88E5-E7D46233007F}">
      <dsp:nvSpPr>
        <dsp:cNvPr id="0" name=""/>
        <dsp:cNvSpPr/>
      </dsp:nvSpPr>
      <dsp:spPr>
        <a:xfrm>
          <a:off x="1020943" y="582808"/>
          <a:ext cx="1046832" cy="104678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50BF0-58E6-41F3-8C03-3BEAA4432DBF}">
      <dsp:nvSpPr>
        <dsp:cNvPr id="0" name=""/>
        <dsp:cNvSpPr/>
      </dsp:nvSpPr>
      <dsp:spPr>
        <a:xfrm>
          <a:off x="163" y="619444"/>
          <a:ext cx="1287502" cy="9734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444E5-03CE-4898-ADC0-BDE4AAC84D59}">
      <dsp:nvSpPr>
        <dsp:cNvPr id="0" name=""/>
        <dsp:cNvSpPr/>
      </dsp:nvSpPr>
      <dsp:spPr>
        <a:xfrm>
          <a:off x="745900" y="747656"/>
          <a:ext cx="1204558" cy="816464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Foreign Workers in Colombia</a:t>
          </a:r>
          <a:endParaRPr lang="es-CO" sz="1100" b="1" kern="1200" dirty="0"/>
        </a:p>
      </dsp:txBody>
      <dsp:txXfrm>
        <a:off x="922303" y="867224"/>
        <a:ext cx="851752" cy="5773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3017-9398-B84D-B1E2-946B6315A4A3}">
      <dsp:nvSpPr>
        <dsp:cNvPr id="0" name=""/>
        <dsp:cNvSpPr/>
      </dsp:nvSpPr>
      <dsp:spPr>
        <a:xfrm>
          <a:off x="0" y="0"/>
          <a:ext cx="7913144" cy="1200329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Tool to collect and centralize relevant sources of information on labor migration.</a:t>
          </a:r>
          <a:endParaRPr lang="es-ES_tradnl" sz="2600" kern="1200" dirty="0"/>
        </a:p>
      </dsp:txBody>
      <dsp:txXfrm>
        <a:off x="35156" y="35156"/>
        <a:ext cx="7842832" cy="11300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A942B-1BFA-284C-9FFF-41358EF53C14}">
      <dsp:nvSpPr>
        <dsp:cNvPr id="0" name=""/>
        <dsp:cNvSpPr/>
      </dsp:nvSpPr>
      <dsp:spPr>
        <a:xfrm>
          <a:off x="0" y="921526"/>
          <a:ext cx="556369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D3733-8C12-3E49-A721-C877EA96D0CB}">
      <dsp:nvSpPr>
        <dsp:cNvPr id="0" name=""/>
        <dsp:cNvSpPr/>
      </dsp:nvSpPr>
      <dsp:spPr>
        <a:xfrm>
          <a:off x="278184" y="611566"/>
          <a:ext cx="3894586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Migratory Records</a:t>
          </a:r>
          <a:endParaRPr lang="es-ES" sz="2100" kern="1200" dirty="0"/>
        </a:p>
      </dsp:txBody>
      <dsp:txXfrm>
        <a:off x="308446" y="641828"/>
        <a:ext cx="3834062" cy="559396"/>
      </dsp:txXfrm>
    </dsp:sp>
    <dsp:sp modelId="{52D81000-BDC9-B942-B424-13DCA8BF6610}">
      <dsp:nvSpPr>
        <dsp:cNvPr id="0" name=""/>
        <dsp:cNvSpPr/>
      </dsp:nvSpPr>
      <dsp:spPr>
        <a:xfrm>
          <a:off x="0" y="1874086"/>
          <a:ext cx="556369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56452-4DB5-044C-B08D-55D5A969F34B}">
      <dsp:nvSpPr>
        <dsp:cNvPr id="0" name=""/>
        <dsp:cNvSpPr/>
      </dsp:nvSpPr>
      <dsp:spPr>
        <a:xfrm>
          <a:off x="278184" y="1564126"/>
          <a:ext cx="3894586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Administrative Records</a:t>
          </a:r>
          <a:endParaRPr lang="es-ES" sz="2100" kern="1200" dirty="0"/>
        </a:p>
      </dsp:txBody>
      <dsp:txXfrm>
        <a:off x="308446" y="1594388"/>
        <a:ext cx="3834062" cy="559396"/>
      </dsp:txXfrm>
    </dsp:sp>
    <dsp:sp modelId="{710A5E07-B7EF-4043-B070-B7E11528BD52}">
      <dsp:nvSpPr>
        <dsp:cNvPr id="0" name=""/>
        <dsp:cNvSpPr/>
      </dsp:nvSpPr>
      <dsp:spPr>
        <a:xfrm>
          <a:off x="0" y="2826646"/>
          <a:ext cx="556369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FAFC3-AF04-E345-9078-DB0218AEB198}">
      <dsp:nvSpPr>
        <dsp:cNvPr id="0" name=""/>
        <dsp:cNvSpPr/>
      </dsp:nvSpPr>
      <dsp:spPr>
        <a:xfrm>
          <a:off x="278184" y="2516686"/>
          <a:ext cx="3894586" cy="619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Household surveys and censuses</a:t>
          </a:r>
          <a:endParaRPr lang="es-ES" sz="2100" kern="1200" dirty="0"/>
        </a:p>
      </dsp:txBody>
      <dsp:txXfrm>
        <a:off x="308446" y="2546948"/>
        <a:ext cx="3834062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B66A8-FB6F-4622-872B-82847147DA54}">
      <dsp:nvSpPr>
        <dsp:cNvPr id="0" name=""/>
        <dsp:cNvSpPr/>
      </dsp:nvSpPr>
      <dsp:spPr>
        <a:xfrm>
          <a:off x="0" y="158898"/>
          <a:ext cx="4824536" cy="428564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 err="1"/>
            <a:t>Ministry</a:t>
          </a:r>
          <a:r>
            <a:rPr lang="es-CO" sz="1900" kern="1200" dirty="0"/>
            <a:t> of Labor</a:t>
          </a:r>
        </a:p>
      </dsp:txBody>
      <dsp:txXfrm>
        <a:off x="0" y="158898"/>
        <a:ext cx="4824536" cy="428564"/>
      </dsp:txXfrm>
    </dsp:sp>
    <dsp:sp modelId="{48667CC2-0C9F-41A0-A6EB-EC99AD53B30E}">
      <dsp:nvSpPr>
        <dsp:cNvPr id="0" name=""/>
        <dsp:cNvSpPr/>
      </dsp:nvSpPr>
      <dsp:spPr>
        <a:xfrm>
          <a:off x="2355" y="548705"/>
          <a:ext cx="1606608" cy="12363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1. </a:t>
          </a:r>
          <a:r>
            <a:rPr lang="en-US" sz="1400" b="1" kern="1200" dirty="0"/>
            <a:t>Work Orientation Route</a:t>
          </a:r>
          <a:endParaRPr lang="es-CO" sz="1400" kern="1200" dirty="0"/>
        </a:p>
      </dsp:txBody>
      <dsp:txXfrm>
        <a:off x="2355" y="548705"/>
        <a:ext cx="1606608" cy="1236379"/>
      </dsp:txXfrm>
    </dsp:sp>
    <dsp:sp modelId="{3CC3034B-CFD6-47BB-B895-B877E0BD1DD5}">
      <dsp:nvSpPr>
        <dsp:cNvPr id="0" name=""/>
        <dsp:cNvSpPr/>
      </dsp:nvSpPr>
      <dsp:spPr>
        <a:xfrm>
          <a:off x="1608963" y="548705"/>
          <a:ext cx="1606608" cy="1236379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2. </a:t>
          </a:r>
          <a:r>
            <a:rPr lang="en-US" sz="1400" b="1" kern="1200" dirty="0"/>
            <a:t>Work Orientation Card for Returnees</a:t>
          </a:r>
          <a:endParaRPr lang="es-CO" sz="1400" kern="1200" dirty="0"/>
        </a:p>
      </dsp:txBody>
      <dsp:txXfrm>
        <a:off x="1608963" y="548705"/>
        <a:ext cx="1606608" cy="1236379"/>
      </dsp:txXfrm>
    </dsp:sp>
    <dsp:sp modelId="{65CD66A1-4AF3-4A30-83E9-11836A898326}">
      <dsp:nvSpPr>
        <dsp:cNvPr id="0" name=""/>
        <dsp:cNvSpPr/>
      </dsp:nvSpPr>
      <dsp:spPr>
        <a:xfrm>
          <a:off x="3215572" y="548705"/>
          <a:ext cx="1606608" cy="123637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3. </a:t>
          </a:r>
          <a:r>
            <a:rPr lang="en-US" sz="1400" b="1" kern="1200" dirty="0"/>
            <a:t>Articulation with the Ministry of Foreign Affairs and Public Employment Service</a:t>
          </a:r>
          <a:endParaRPr lang="es-CO" sz="1400" kern="1200" dirty="0"/>
        </a:p>
      </dsp:txBody>
      <dsp:txXfrm>
        <a:off x="3215572" y="548705"/>
        <a:ext cx="1606608" cy="1236379"/>
      </dsp:txXfrm>
    </dsp:sp>
    <dsp:sp modelId="{873480AF-91C0-420B-8569-9E15AC161439}">
      <dsp:nvSpPr>
        <dsp:cNvPr id="0" name=""/>
        <dsp:cNvSpPr/>
      </dsp:nvSpPr>
      <dsp:spPr>
        <a:xfrm>
          <a:off x="0" y="1785084"/>
          <a:ext cx="4824536" cy="137375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B0BF0-0170-45E7-88E5-E7D46233007F}">
      <dsp:nvSpPr>
        <dsp:cNvPr id="0" name=""/>
        <dsp:cNvSpPr/>
      </dsp:nvSpPr>
      <dsp:spPr>
        <a:xfrm>
          <a:off x="1075995" y="637363"/>
          <a:ext cx="1102954" cy="110290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50BF0-58E6-41F3-8C03-3BEAA4432DBF}">
      <dsp:nvSpPr>
        <dsp:cNvPr id="0" name=""/>
        <dsp:cNvSpPr/>
      </dsp:nvSpPr>
      <dsp:spPr>
        <a:xfrm>
          <a:off x="489" y="675963"/>
          <a:ext cx="1356527" cy="10256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444E5-03CE-4898-ADC0-BDE4AAC84D59}">
      <dsp:nvSpPr>
        <dsp:cNvPr id="0" name=""/>
        <dsp:cNvSpPr/>
      </dsp:nvSpPr>
      <dsp:spPr>
        <a:xfrm>
          <a:off x="992904" y="758678"/>
          <a:ext cx="1269136" cy="860236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FOREIGN WORKERS IN COLOMBIA</a:t>
          </a:r>
        </a:p>
      </dsp:txBody>
      <dsp:txXfrm>
        <a:off x="1178765" y="884657"/>
        <a:ext cx="897414" cy="6082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3017-9398-B84D-B1E2-946B6315A4A3}">
      <dsp:nvSpPr>
        <dsp:cNvPr id="0" name=""/>
        <dsp:cNvSpPr/>
      </dsp:nvSpPr>
      <dsp:spPr>
        <a:xfrm>
          <a:off x="3867" y="0"/>
          <a:ext cx="7913144" cy="1006954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cs typeface="Times New Roman" panose="02020603050405020304" pitchFamily="18" charset="0"/>
            </a:rPr>
            <a:t>Platform for registration and certification of foreign workers in which employers in Colombia will make the automatic registration via the web of their migrant workers.</a:t>
          </a:r>
          <a:endParaRPr lang="es-ES_tradnl" sz="1900" kern="1200" dirty="0"/>
        </a:p>
      </dsp:txBody>
      <dsp:txXfrm>
        <a:off x="33360" y="29493"/>
        <a:ext cx="7854158" cy="9479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7656C-0AD1-47E3-B441-6696D423AF1A}">
      <dsp:nvSpPr>
        <dsp:cNvPr id="0" name=""/>
        <dsp:cNvSpPr/>
      </dsp:nvSpPr>
      <dsp:spPr>
        <a:xfrm rot="5400000">
          <a:off x="-177950" y="180430"/>
          <a:ext cx="1186336" cy="83043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1.</a:t>
          </a:r>
        </a:p>
      </dsp:txBody>
      <dsp:txXfrm rot="-5400000">
        <a:off x="1" y="417698"/>
        <a:ext cx="830435" cy="355901"/>
      </dsp:txXfrm>
    </dsp:sp>
    <dsp:sp modelId="{C50AB60D-E184-4ECB-B69A-79D69DF930EF}">
      <dsp:nvSpPr>
        <dsp:cNvPr id="0" name=""/>
        <dsp:cNvSpPr/>
      </dsp:nvSpPr>
      <dsp:spPr>
        <a:xfrm rot="5400000">
          <a:off x="3837992" y="-3030788"/>
          <a:ext cx="771118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Obtain firsthand information about occupation, place of location of employer and employee (foreign), educational level, gender, among other relevant labor variables.</a:t>
          </a:r>
          <a:endParaRPr lang="es-CO" sz="1800" kern="1200" dirty="0"/>
        </a:p>
      </dsp:txBody>
      <dsp:txXfrm rot="-5400000">
        <a:off x="807204" y="37643"/>
        <a:ext cx="6795052" cy="695832"/>
      </dsp:txXfrm>
    </dsp:sp>
    <dsp:sp modelId="{69972226-8270-4AEE-8020-CDC2A22FD218}">
      <dsp:nvSpPr>
        <dsp:cNvPr id="0" name=""/>
        <dsp:cNvSpPr/>
      </dsp:nvSpPr>
      <dsp:spPr>
        <a:xfrm rot="5400000">
          <a:off x="-177950" y="1329356"/>
          <a:ext cx="1186336" cy="830435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/>
            <a:t>2.</a:t>
          </a:r>
          <a:endParaRPr lang="es-CO" sz="2300" kern="1200" dirty="0"/>
        </a:p>
      </dsp:txBody>
      <dsp:txXfrm rot="-5400000">
        <a:off x="1" y="1566624"/>
        <a:ext cx="830435" cy="355901"/>
      </dsp:txXfrm>
    </dsp:sp>
    <dsp:sp modelId="{0CE5E6E0-07C4-4284-8CFE-DB9FC2936B04}">
      <dsp:nvSpPr>
        <dsp:cNvPr id="0" name=""/>
        <dsp:cNvSpPr/>
      </dsp:nvSpPr>
      <dsp:spPr>
        <a:xfrm rot="5400000">
          <a:off x="3708141" y="-1879382"/>
          <a:ext cx="1077283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Carry out an effective supervision of the labor situation of foreigners in Colombia, including their working conditions and full compliance with labor standards, within a framework of protection of rights.</a:t>
          </a:r>
          <a:endParaRPr lang="es-CO" sz="1800" kern="1200" dirty="0"/>
        </a:p>
      </dsp:txBody>
      <dsp:txXfrm rot="-5400000">
        <a:off x="830436" y="1050912"/>
        <a:ext cx="6780106" cy="972105"/>
      </dsp:txXfrm>
    </dsp:sp>
    <dsp:sp modelId="{CE51B1A9-0551-486E-9B8B-D02C8DB8A82C}">
      <dsp:nvSpPr>
        <dsp:cNvPr id="0" name=""/>
        <dsp:cNvSpPr/>
      </dsp:nvSpPr>
      <dsp:spPr>
        <a:xfrm rot="5400000">
          <a:off x="-177950" y="2325199"/>
          <a:ext cx="1186336" cy="830435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3.</a:t>
          </a:r>
        </a:p>
      </dsp:txBody>
      <dsp:txXfrm rot="-5400000">
        <a:off x="1" y="2562467"/>
        <a:ext cx="830435" cy="355901"/>
      </dsp:txXfrm>
    </dsp:sp>
    <dsp:sp modelId="{778068FA-7FBA-4F7F-8154-4674D879AC98}">
      <dsp:nvSpPr>
        <dsp:cNvPr id="0" name=""/>
        <dsp:cNvSpPr/>
      </dsp:nvSpPr>
      <dsp:spPr>
        <a:xfrm rot="5400000">
          <a:off x="3861223" y="-883539"/>
          <a:ext cx="771118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Follow up on productive sectors and groups of occupations that must be examined so as not to reduce the protections of the local labor force.</a:t>
          </a:r>
          <a:endParaRPr lang="es-CO" sz="1800" kern="1200" dirty="0"/>
        </a:p>
      </dsp:txBody>
      <dsp:txXfrm rot="-5400000">
        <a:off x="830435" y="2184892"/>
        <a:ext cx="6795052" cy="695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E5254DB-B242-497D-BA6E-5D90E25E7824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DB6BB5F-6EE1-4529-A23B-5618C8323502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6194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603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b="1" dirty="0">
                <a:sym typeface="Helvetica Neue"/>
              </a:rPr>
              <a:t>Primera diapositiva</a:t>
            </a:r>
            <a:r>
              <a:rPr lang="es-ES_tradnl" sz="2200" dirty="0">
                <a:sym typeface="Helvetica Neue"/>
              </a:rPr>
              <a:t>. Presentación. Saludo</a:t>
            </a:r>
          </a:p>
          <a:p>
            <a:r>
              <a:rPr lang="es-ES_tradnl" sz="2200" b="1" dirty="0">
                <a:sym typeface="Helvetica Neue"/>
              </a:rPr>
              <a:t>Título: </a:t>
            </a:r>
            <a:r>
              <a:rPr lang="es-ES_tradnl" sz="2200" b="1" i="1" dirty="0">
                <a:sym typeface="Helvetica Neue"/>
              </a:rPr>
              <a:t>Nuevo rol de las Direcciones Territoriales en materia de empleo y pensiones</a:t>
            </a:r>
            <a:endParaRPr lang="es-CO" sz="2200" b="1" i="1" dirty="0">
              <a:sym typeface="Helvetica Neue"/>
            </a:endParaRPr>
          </a:p>
          <a:p>
            <a:pPr lvl="0"/>
            <a:r>
              <a:rPr lang="es-ES_tradnl" sz="2200" b="1" dirty="0">
                <a:sym typeface="Helvetica Neue"/>
              </a:rPr>
              <a:t>Objetivo de la presentación</a:t>
            </a:r>
            <a:r>
              <a:rPr lang="es-ES_tradnl" sz="2200" dirty="0">
                <a:sym typeface="Helvetica Neue"/>
              </a:rPr>
              <a:t>. Queremos mostrarles porqué son actores claves las Direcciones Territoriales en el diseño e implementación de políticas de empleo, formación, seguridad social y pensiones en el territorio.</a:t>
            </a:r>
            <a:endParaRPr lang="es-CO" sz="2200" dirty="0">
              <a:sym typeface="Helvetica Neue"/>
            </a:endParaRPr>
          </a:p>
          <a:p>
            <a:r>
              <a:rPr lang="es-ES_tradnl" sz="2200" b="1" dirty="0">
                <a:sym typeface="Helvetica Neue"/>
              </a:rPr>
              <a:t>Pero</a:t>
            </a:r>
            <a:r>
              <a:rPr lang="es-ES_tradnl" sz="2200" dirty="0">
                <a:sym typeface="Helvetica Neue"/>
              </a:rPr>
              <a:t>…</a:t>
            </a:r>
            <a:r>
              <a:rPr lang="es-ES_tradnl" sz="2200" b="1" dirty="0">
                <a:sym typeface="Helvetica Neue"/>
              </a:rPr>
              <a:t> </a:t>
            </a:r>
            <a:r>
              <a:rPr lang="es-ES_tradnl" sz="2200" dirty="0">
                <a:sym typeface="Helvetica Neue"/>
              </a:rPr>
              <a:t>También quiero mostrarles el cómo y el cuándo. Al final de esta presentación, quiero que ustedes y yo nos vayamos con compromisos claros y factibles a corto y mediano plazo para fortalecer su rol como representantes a nivel local de este Ministerio y, en particular, del Viceministerio a mi cargo.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019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1569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344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49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041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408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284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0497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5008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308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562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815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1468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056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479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856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0848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806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30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894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706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38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537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1CF2-32C1-4E5B-9718-63F24679E43A}" type="datetimeFigureOut">
              <a:rPr lang="es-CO" smtClean="0"/>
              <a:t>13/07/2017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9398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2CE2-C8EF-4E66-95D1-9DFC38E70C04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767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image" Target="../media/image7.png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4293096"/>
            <a:ext cx="6012160" cy="190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hape 50"/>
          <p:cNvSpPr/>
          <p:nvPr/>
        </p:nvSpPr>
        <p:spPr>
          <a:xfrm>
            <a:off x="-270284" y="4293096"/>
            <a:ext cx="6552728" cy="2304257"/>
          </a:xfrm>
          <a:prstGeom prst="rect">
            <a:avLst/>
          </a:prstGeom>
          <a:noFill/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1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20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Labor </a:t>
            </a:r>
            <a:r>
              <a:rPr lang="es-CO" sz="2000" b="1" dirty="0" err="1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Migration</a:t>
            </a:r>
            <a:r>
              <a:rPr lang="es-CO" sz="20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 </a:t>
            </a:r>
            <a:r>
              <a:rPr lang="es-CO" sz="2000" b="1" dirty="0" err="1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Policy</a:t>
            </a:r>
            <a:r>
              <a:rPr lang="es-CO" sz="20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 Management </a:t>
            </a:r>
            <a:r>
              <a:rPr lang="es-CO" sz="2000" b="1" dirty="0" err="1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Group</a:t>
            </a:r>
            <a:r>
              <a:rPr lang="es-CO" sz="20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 </a:t>
            </a:r>
          </a:p>
          <a:p>
            <a:pPr lvl="1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n-US" sz="1400" b="1" dirty="0">
                <a:solidFill>
                  <a:srgbClr val="002060"/>
                </a:solidFill>
                <a:sym typeface="Verdana"/>
              </a:rPr>
              <a:t>Workshop on Labor Migration: Contributions from the Ministries of Labor of the Americas</a:t>
            </a:r>
            <a:r>
              <a:rPr lang="es-CO" sz="14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 </a:t>
            </a:r>
          </a:p>
          <a:p>
            <a:pPr lvl="1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1200" b="1" dirty="0" err="1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July</a:t>
            </a:r>
            <a:r>
              <a:rPr lang="es-CO" sz="12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 13 and 14,  2017– San Jose, Costa Rica</a:t>
            </a:r>
            <a:endParaRPr lang="es-CO" sz="1200" b="1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0"/>
            <a:ext cx="356820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76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hape 50"/>
          <p:cNvSpPr/>
          <p:nvPr/>
        </p:nvSpPr>
        <p:spPr>
          <a:xfrm>
            <a:off x="3203848" y="404664"/>
            <a:ext cx="5940152" cy="1296144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343695" y="416061"/>
            <a:ext cx="5660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RUTEC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UNIQUE REGISTRATION FOR FOREIGN WORKERS IN COLOMBIA</a:t>
            </a:r>
            <a:endParaRPr lang="es-CO" sz="28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0" name="1 Marcador de contenido">
            <a:extLst>
              <a:ext uri="{FF2B5EF4-FFF2-40B4-BE49-F238E27FC236}">
                <a16:creationId xmlns:a16="http://schemas.microsoft.com/office/drawing/2014/main" id="{5ED29D39-46C1-4A4A-A2FB-006EBB9BC9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434480"/>
              </p:ext>
            </p:extLst>
          </p:nvPr>
        </p:nvGraphicFramePr>
        <p:xfrm>
          <a:off x="293245" y="-172770"/>
          <a:ext cx="2262531" cy="2377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43D3E105-6BB0-483E-85E8-C643EAE244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207136"/>
              </p:ext>
            </p:extLst>
          </p:nvPr>
        </p:nvGraphicFramePr>
        <p:xfrm>
          <a:off x="611559" y="1743596"/>
          <a:ext cx="7920880" cy="1006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2" name="1 Diagrama">
            <a:extLst>
              <a:ext uri="{FF2B5EF4-FFF2-40B4-BE49-F238E27FC236}">
                <a16:creationId xmlns:a16="http://schemas.microsoft.com/office/drawing/2014/main" id="{809A460B-4B89-4637-8185-EF8A5BCF10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3638606"/>
              </p:ext>
            </p:extLst>
          </p:nvPr>
        </p:nvGraphicFramePr>
        <p:xfrm>
          <a:off x="740433" y="2901247"/>
          <a:ext cx="7663131" cy="3336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63167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Mintrabajo-word.pn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137878" y="6078543"/>
            <a:ext cx="2925923" cy="68528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1 Grupo"/>
          <p:cNvGrpSpPr/>
          <p:nvPr/>
        </p:nvGrpSpPr>
        <p:grpSpPr>
          <a:xfrm>
            <a:off x="7156" y="2342003"/>
            <a:ext cx="9056645" cy="3575660"/>
            <a:chOff x="3578" y="1544810"/>
            <a:chExt cx="9056645" cy="7300078"/>
          </a:xfrm>
        </p:grpSpPr>
        <p:sp>
          <p:nvSpPr>
            <p:cNvPr id="50" name="Shape 50"/>
            <p:cNvSpPr/>
            <p:nvPr/>
          </p:nvSpPr>
          <p:spPr>
            <a:xfrm>
              <a:off x="3578" y="1544810"/>
              <a:ext cx="9056645" cy="7300078"/>
            </a:xfrm>
            <a:prstGeom prst="rect">
              <a:avLst/>
            </a:prstGeom>
            <a:solidFill>
              <a:srgbClr val="353588"/>
            </a:solidFill>
            <a:ln w="12700">
              <a:miter lim="400000"/>
            </a:ln>
            <a:effectLst>
              <a:outerShdw blurRad="38100" dir="5400000" rotWithShape="0">
                <a:srgbClr val="9A403E">
                  <a:alpha val="35000"/>
                </a:srgbClr>
              </a:outerShdw>
            </a:effectLst>
          </p:spPr>
          <p:txBody>
            <a:bodyPr lIns="0" tIns="0" rIns="0" bIns="0" anchor="ctr"/>
            <a:lstStyle/>
            <a:p>
              <a:pPr lvl="1" algn="r">
                <a:defRPr sz="4500" b="1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 dirty="0"/>
            </a:p>
          </p:txBody>
        </p:sp>
        <p:sp>
          <p:nvSpPr>
            <p:cNvPr id="5" name="Shape 51"/>
            <p:cNvSpPr/>
            <p:nvPr/>
          </p:nvSpPr>
          <p:spPr>
            <a:xfrm>
              <a:off x="154932" y="2309970"/>
              <a:ext cx="8881564" cy="653491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1" algn="ctr"/>
              <a:r>
                <a:rPr lang="es-CO" sz="3600" b="1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Álvaro Calderón Ponce de León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Ministro Consejero de la Misión Permanente de Colombia en la OEA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alvaro.calderon@cancillería.gov.co</a:t>
              </a:r>
            </a:p>
            <a:p>
              <a:pPr lvl="1" algn="ctr"/>
              <a:r>
                <a:rPr lang="es-ES" sz="2800" b="1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Milton Andrés Mora</a:t>
              </a:r>
            </a:p>
            <a:p>
              <a:pPr lvl="1" algn="ctr"/>
              <a:r>
                <a:rPr lang="es-ES" sz="2400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Coordinador del Grupo de Gestión de la Política de Migración Laboral</a:t>
              </a:r>
            </a:p>
            <a:p>
              <a:pPr lvl="1" algn="ctr"/>
              <a:r>
                <a:rPr lang="es-ES" sz="2400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Ministerio del Trabajo</a:t>
              </a:r>
            </a:p>
            <a:p>
              <a:pPr lvl="1" algn="ctr"/>
              <a:r>
                <a:rPr lang="es-ES" sz="2400" dirty="0">
                  <a:solidFill>
                    <a:srgbClr val="FFFFFF"/>
                  </a:solidFill>
                  <a:ea typeface="Verdana"/>
                  <a:cs typeface="Verdana"/>
                  <a:sym typeface="Verdana"/>
                </a:rPr>
                <a:t>mmoraa@mintrabajo.gov.co</a:t>
              </a: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611560" y="1301859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 err="1"/>
              <a:t>Thank</a:t>
            </a:r>
            <a:r>
              <a:rPr lang="es-CO" sz="4800" b="1" dirty="0"/>
              <a:t> </a:t>
            </a:r>
            <a:r>
              <a:rPr lang="es-CO" sz="4800" b="1" dirty="0" err="1"/>
              <a:t>You</a:t>
            </a:r>
            <a:endParaRPr lang="es-CO" sz="4800" b="1" dirty="0"/>
          </a:p>
        </p:txBody>
      </p:sp>
    </p:spTree>
    <p:extLst>
      <p:ext uri="{BB962C8B-B14F-4D97-AF65-F5344CB8AC3E}">
        <p14:creationId xmlns:p14="http://schemas.microsoft.com/office/powerpoint/2010/main" val="27718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95874" y="203110"/>
            <a:ext cx="8868614" cy="705610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45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95874" y="332656"/>
            <a:ext cx="886861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s-CO" sz="24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Verdana"/>
              </a:rPr>
              <a:t>Organizational</a:t>
            </a:r>
            <a:r>
              <a:rPr lang="es-CO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Verdana"/>
              </a:rPr>
              <a:t> </a:t>
            </a:r>
            <a:r>
              <a:rPr lang="es-CO" sz="24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Verdana"/>
              </a:rPr>
              <a:t>Structure</a:t>
            </a:r>
            <a:endParaRPr lang="es-CO" sz="14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203848" y="1052736"/>
            <a:ext cx="2808312" cy="93610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/>
              <a:t>Labor </a:t>
            </a:r>
            <a:r>
              <a:rPr lang="es-CO" sz="2400" b="1" dirty="0" err="1"/>
              <a:t>Ministry</a:t>
            </a:r>
            <a:endParaRPr lang="es-CO" sz="2400" b="1" dirty="0"/>
          </a:p>
        </p:txBody>
      </p:sp>
      <p:sp>
        <p:nvSpPr>
          <p:cNvPr id="4" name="3 Rectángulo redondeado"/>
          <p:cNvSpPr/>
          <p:nvPr/>
        </p:nvSpPr>
        <p:spPr>
          <a:xfrm>
            <a:off x="611560" y="2276872"/>
            <a:ext cx="37611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err="1"/>
              <a:t>Viceministry</a:t>
            </a:r>
            <a:r>
              <a:rPr lang="es-CO" sz="2000" b="1" dirty="0"/>
              <a:t> of </a:t>
            </a:r>
            <a:r>
              <a:rPr lang="es-CO" sz="2000" b="1" dirty="0" err="1"/>
              <a:t>Employment</a:t>
            </a:r>
            <a:r>
              <a:rPr lang="es-CO" sz="2000" b="1" dirty="0"/>
              <a:t> and </a:t>
            </a:r>
            <a:r>
              <a:rPr lang="es-CO" sz="2000" b="1" dirty="0" err="1"/>
              <a:t>Pensions</a:t>
            </a:r>
            <a:endParaRPr lang="es-CO" sz="200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60032" y="2276872"/>
            <a:ext cx="381642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err="1"/>
              <a:t>Viceministry</a:t>
            </a:r>
            <a:r>
              <a:rPr lang="es-CO" sz="2000" b="1" dirty="0"/>
              <a:t> of Labor </a:t>
            </a:r>
            <a:r>
              <a:rPr lang="es-CO" sz="2000" b="1" dirty="0" err="1"/>
              <a:t>Relations</a:t>
            </a:r>
            <a:endParaRPr lang="es-CO" sz="200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95874" y="3717032"/>
            <a:ext cx="1944216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Management of </a:t>
            </a:r>
            <a:r>
              <a:rPr lang="es-CO" sz="2000" b="1" dirty="0" err="1"/>
              <a:t>Employment</a:t>
            </a:r>
            <a:r>
              <a:rPr lang="es-CO" sz="2000" b="1" dirty="0"/>
              <a:t> and </a:t>
            </a:r>
            <a:r>
              <a:rPr lang="es-CO" sz="2000" b="1" dirty="0" err="1"/>
              <a:t>Family</a:t>
            </a:r>
            <a:r>
              <a:rPr lang="es-CO" sz="2000" b="1" dirty="0"/>
              <a:t> Subsidies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612568" y="3703300"/>
            <a:ext cx="2371700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Management of </a:t>
            </a:r>
            <a:r>
              <a:rPr lang="es-CO" sz="2000" b="1" dirty="0" err="1"/>
              <a:t>Mobility</a:t>
            </a:r>
            <a:r>
              <a:rPr lang="es-CO" sz="2000" b="1" dirty="0"/>
              <a:t> and Training for </a:t>
            </a:r>
            <a:r>
              <a:rPr lang="es-CO" sz="2000" b="1" dirty="0" err="1"/>
              <a:t>Work</a:t>
            </a:r>
            <a:endParaRPr lang="es-CO" sz="200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2413690" y="3717032"/>
            <a:ext cx="1944216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Management of </a:t>
            </a:r>
            <a:r>
              <a:rPr lang="es-CO" sz="2000" b="1" dirty="0" err="1"/>
              <a:t>Pensions</a:t>
            </a:r>
            <a:r>
              <a:rPr lang="es-CO" sz="2000" b="1" dirty="0"/>
              <a:t> and </a:t>
            </a:r>
            <a:r>
              <a:rPr lang="es-CO" sz="2000" b="1" dirty="0" err="1"/>
              <a:t>other</a:t>
            </a:r>
            <a:r>
              <a:rPr lang="es-CO" sz="2000" b="1" dirty="0"/>
              <a:t> Benefits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6984268" y="5340836"/>
            <a:ext cx="208823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Labor Migration Policy Management Group</a:t>
            </a:r>
            <a:endParaRPr lang="es-CO" b="1" dirty="0">
              <a:solidFill>
                <a:srgbClr val="002060"/>
              </a:solidFill>
            </a:endParaRPr>
          </a:p>
        </p:txBody>
      </p:sp>
      <p:cxnSp>
        <p:nvCxnSpPr>
          <p:cNvPr id="7" name="6 Conector recto de flecha"/>
          <p:cNvCxnSpPr>
            <a:stCxn id="3" idx="2"/>
            <a:endCxn id="4" idx="0"/>
          </p:cNvCxnSpPr>
          <p:nvPr/>
        </p:nvCxnSpPr>
        <p:spPr>
          <a:xfrm flipH="1">
            <a:off x="2492152" y="1988840"/>
            <a:ext cx="2115852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3" idx="2"/>
            <a:endCxn id="12" idx="0"/>
          </p:cNvCxnSpPr>
          <p:nvPr/>
        </p:nvCxnSpPr>
        <p:spPr>
          <a:xfrm>
            <a:off x="4608004" y="1988840"/>
            <a:ext cx="2160240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4" idx="2"/>
            <a:endCxn id="13" idx="0"/>
          </p:cNvCxnSpPr>
          <p:nvPr/>
        </p:nvCxnSpPr>
        <p:spPr>
          <a:xfrm flipH="1">
            <a:off x="1067982" y="3212976"/>
            <a:ext cx="142417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4" idx="2"/>
            <a:endCxn id="15" idx="0"/>
          </p:cNvCxnSpPr>
          <p:nvPr/>
        </p:nvCxnSpPr>
        <p:spPr>
          <a:xfrm>
            <a:off x="2492152" y="3212976"/>
            <a:ext cx="893646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4" idx="2"/>
            <a:endCxn id="14" idx="0"/>
          </p:cNvCxnSpPr>
          <p:nvPr/>
        </p:nvCxnSpPr>
        <p:spPr>
          <a:xfrm>
            <a:off x="2492152" y="3212976"/>
            <a:ext cx="3306266" cy="490324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4" idx="2"/>
            <a:endCxn id="25" idx="0"/>
          </p:cNvCxnSpPr>
          <p:nvPr/>
        </p:nvCxnSpPr>
        <p:spPr>
          <a:xfrm flipH="1">
            <a:off x="3598125" y="4999444"/>
            <a:ext cx="2200293" cy="33298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4" idx="2"/>
          </p:cNvCxnSpPr>
          <p:nvPr/>
        </p:nvCxnSpPr>
        <p:spPr>
          <a:xfrm>
            <a:off x="5798418" y="4999444"/>
            <a:ext cx="2445990" cy="31549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2554009" y="5332432"/>
            <a:ext cx="208823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Group of Funds for the Promotion of Training for Work</a:t>
            </a:r>
            <a:endParaRPr lang="es-CO" b="1" dirty="0">
              <a:solidFill>
                <a:srgbClr val="002060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4826310" y="5321002"/>
            <a:ext cx="1944216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2060"/>
                </a:solidFill>
              </a:rPr>
              <a:t>Management </a:t>
            </a:r>
            <a:r>
              <a:rPr lang="es-CO" b="1" dirty="0" err="1">
                <a:solidFill>
                  <a:srgbClr val="002060"/>
                </a:solidFill>
              </a:rPr>
              <a:t>Group</a:t>
            </a:r>
            <a:r>
              <a:rPr lang="es-CO" b="1" dirty="0">
                <a:solidFill>
                  <a:srgbClr val="002060"/>
                </a:solidFill>
              </a:rPr>
              <a:t> </a:t>
            </a:r>
            <a:r>
              <a:rPr lang="es-CO" b="1" dirty="0" err="1">
                <a:solidFill>
                  <a:srgbClr val="002060"/>
                </a:solidFill>
              </a:rPr>
              <a:t>for</a:t>
            </a:r>
            <a:r>
              <a:rPr lang="es-CO" b="1" dirty="0">
                <a:solidFill>
                  <a:srgbClr val="002060"/>
                </a:solidFill>
              </a:rPr>
              <a:t> Training </a:t>
            </a:r>
            <a:r>
              <a:rPr lang="es-CO" b="1" dirty="0" err="1">
                <a:solidFill>
                  <a:srgbClr val="002060"/>
                </a:solidFill>
              </a:rPr>
              <a:t>for</a:t>
            </a:r>
            <a:r>
              <a:rPr lang="es-CO" b="1" dirty="0">
                <a:solidFill>
                  <a:srgbClr val="002060"/>
                </a:solidFill>
              </a:rPr>
              <a:t> </a:t>
            </a:r>
            <a:r>
              <a:rPr lang="es-CO" b="1" dirty="0" err="1">
                <a:solidFill>
                  <a:srgbClr val="002060"/>
                </a:solidFill>
              </a:rPr>
              <a:t>Work</a:t>
            </a:r>
            <a:endParaRPr lang="es-CO" b="1" dirty="0">
              <a:solidFill>
                <a:srgbClr val="002060"/>
              </a:solidFill>
            </a:endParaRPr>
          </a:p>
        </p:txBody>
      </p:sp>
      <p:cxnSp>
        <p:nvCxnSpPr>
          <p:cNvPr id="32" name="31 Conector recto de flecha"/>
          <p:cNvCxnSpPr>
            <a:stCxn id="14" idx="2"/>
            <a:endCxn id="30" idx="0"/>
          </p:cNvCxnSpPr>
          <p:nvPr/>
        </p:nvCxnSpPr>
        <p:spPr>
          <a:xfrm>
            <a:off x="5798418" y="4999444"/>
            <a:ext cx="0" cy="3215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89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Mintrabajo-word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37878" y="6078543"/>
            <a:ext cx="2925923" cy="6852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1 Rectángulo redondeado"/>
          <p:cNvSpPr/>
          <p:nvPr/>
        </p:nvSpPr>
        <p:spPr>
          <a:xfrm>
            <a:off x="1575160" y="1133128"/>
            <a:ext cx="1800200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Labor  Emigration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52192" y="4000624"/>
            <a:ext cx="1404157" cy="12867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err="1">
                <a:solidFill>
                  <a:schemeClr val="bg1"/>
                </a:solidFill>
              </a:rPr>
              <a:t>Return</a:t>
            </a:r>
            <a:r>
              <a:rPr lang="es-CO" sz="1400" b="1" dirty="0">
                <a:solidFill>
                  <a:schemeClr val="bg1"/>
                </a:solidFill>
              </a:rPr>
              <a:t> Labor </a:t>
            </a:r>
            <a:r>
              <a:rPr lang="es-CO" sz="1400" b="1" dirty="0" err="1">
                <a:solidFill>
                  <a:schemeClr val="bg1"/>
                </a:solidFill>
              </a:rPr>
              <a:t>Migration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811830" y="4018372"/>
            <a:ext cx="1464298" cy="127839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Labor </a:t>
            </a:r>
            <a:r>
              <a:rPr lang="es-CO" sz="1400" b="1" dirty="0" err="1">
                <a:solidFill>
                  <a:schemeClr val="bg1"/>
                </a:solidFill>
              </a:rPr>
              <a:t>Intermediation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840887" y="4012792"/>
            <a:ext cx="1411905" cy="127461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err="1">
                <a:solidFill>
                  <a:schemeClr val="bg1"/>
                </a:solidFill>
              </a:rPr>
              <a:t>Awareness</a:t>
            </a:r>
            <a:r>
              <a:rPr lang="es-CO" sz="1400" b="1" dirty="0">
                <a:solidFill>
                  <a:schemeClr val="bg1"/>
                </a:solidFill>
              </a:rPr>
              <a:t> </a:t>
            </a:r>
            <a:r>
              <a:rPr lang="es-CO" sz="1400" b="1" dirty="0" err="1">
                <a:solidFill>
                  <a:schemeClr val="bg1"/>
                </a:solidFill>
              </a:rPr>
              <a:t>Campaigns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646820" y="3094236"/>
            <a:ext cx="7920879" cy="57606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s-CO" sz="2400" b="1" dirty="0" err="1">
                <a:solidFill>
                  <a:srgbClr val="FFFFFF"/>
                </a:solidFill>
              </a:rPr>
              <a:t>Information</a:t>
            </a:r>
            <a:r>
              <a:rPr lang="es-CO" sz="2400" b="1" dirty="0">
                <a:solidFill>
                  <a:srgbClr val="FFFFFF"/>
                </a:solidFill>
              </a:rPr>
              <a:t> </a:t>
            </a:r>
            <a:r>
              <a:rPr lang="es-CO" sz="2400" b="1" dirty="0" err="1">
                <a:solidFill>
                  <a:srgbClr val="FFFFFF"/>
                </a:solidFill>
              </a:rPr>
              <a:t>Systems</a:t>
            </a:r>
            <a:endParaRPr lang="es-CO" sz="2400" b="1" dirty="0">
              <a:solidFill>
                <a:srgbClr val="FFFFFF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847353" y="4000624"/>
            <a:ext cx="1415853" cy="12867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Labor </a:t>
            </a:r>
            <a:r>
              <a:rPr lang="es-CO" sz="1400" b="1" dirty="0" err="1">
                <a:solidFill>
                  <a:schemeClr val="bg1"/>
                </a:solidFill>
              </a:rPr>
              <a:t>Exploitation</a:t>
            </a:r>
            <a:endParaRPr lang="es-CO" sz="1400" b="1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5571604" y="1133128"/>
            <a:ext cx="1800200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 err="1">
                <a:solidFill>
                  <a:schemeClr val="bg1"/>
                </a:solidFill>
              </a:rPr>
              <a:t>Internal</a:t>
            </a:r>
            <a:r>
              <a:rPr lang="es-CO" sz="2400" b="1" dirty="0">
                <a:solidFill>
                  <a:schemeClr val="bg1"/>
                </a:solidFill>
              </a:rPr>
              <a:t> Labor </a:t>
            </a:r>
            <a:r>
              <a:rPr lang="es-CO" sz="2400" b="1" dirty="0" err="1">
                <a:solidFill>
                  <a:schemeClr val="bg1"/>
                </a:solidFill>
              </a:rPr>
              <a:t>Migration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557104" y="1133128"/>
            <a:ext cx="1903896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solidFill>
                  <a:schemeClr val="bg1"/>
                </a:solidFill>
              </a:rPr>
              <a:t>Immigration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Labor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03448" y="54179"/>
            <a:ext cx="490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13" name="12 Flecha arriba y abajo"/>
          <p:cNvSpPr/>
          <p:nvPr/>
        </p:nvSpPr>
        <p:spPr>
          <a:xfrm>
            <a:off x="0" y="908720"/>
            <a:ext cx="611560" cy="5112568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DECENT </a:t>
            </a:r>
          </a:p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 WORK</a:t>
            </a:r>
          </a:p>
        </p:txBody>
      </p:sp>
      <p:sp>
        <p:nvSpPr>
          <p:cNvPr id="14" name="13 Flecha arriba y abajo"/>
          <p:cNvSpPr/>
          <p:nvPr/>
        </p:nvSpPr>
        <p:spPr>
          <a:xfrm>
            <a:off x="8604448" y="908720"/>
            <a:ext cx="611560" cy="5112568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HUMAN    </a:t>
            </a:r>
          </a:p>
          <a:p>
            <a:pPr algn="ctr"/>
            <a:endParaRPr lang="es-CO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RIGHTS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87228" y="1050934"/>
            <a:ext cx="612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1.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202472" y="107418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2.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152726" y="105093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3.</a:t>
            </a:r>
          </a:p>
        </p:txBody>
      </p:sp>
      <p:sp>
        <p:nvSpPr>
          <p:cNvPr id="3" name="2 Flecha izquierda y derecha"/>
          <p:cNvSpPr/>
          <p:nvPr/>
        </p:nvSpPr>
        <p:spPr>
          <a:xfrm>
            <a:off x="824348" y="5652999"/>
            <a:ext cx="7704856" cy="520689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JOB TRAINING</a:t>
            </a:r>
          </a:p>
        </p:txBody>
      </p:sp>
      <p:sp>
        <p:nvSpPr>
          <p:cNvPr id="19" name="18 Flecha arriba y abajo"/>
          <p:cNvSpPr/>
          <p:nvPr/>
        </p:nvSpPr>
        <p:spPr>
          <a:xfrm>
            <a:off x="2437160" y="3094236"/>
            <a:ext cx="288032" cy="576064"/>
          </a:xfrm>
          <a:prstGeom prst="up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21" name="20 Flecha arriba y abajo"/>
          <p:cNvSpPr/>
          <p:nvPr/>
        </p:nvSpPr>
        <p:spPr>
          <a:xfrm>
            <a:off x="6402108" y="3094236"/>
            <a:ext cx="288032" cy="576064"/>
          </a:xfrm>
          <a:prstGeom prst="up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20" name="3 Marcador de número de diapositiva"/>
          <p:cNvSpPr txBox="1">
            <a:spLocks/>
          </p:cNvSpPr>
          <p:nvPr/>
        </p:nvSpPr>
        <p:spPr>
          <a:xfrm>
            <a:off x="71120" y="63728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8EACE880-8829-4B0B-B6A2-4FC26E72CDA7}" type="slidenum">
              <a:rPr lang="es-ES" smtClean="0">
                <a:solidFill>
                  <a:schemeClr val="bg1"/>
                </a:solidFill>
              </a:rPr>
              <a:pPr algn="l"/>
              <a:t>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Shape 54"/>
          <p:cNvSpPr/>
          <p:nvPr/>
        </p:nvSpPr>
        <p:spPr>
          <a:xfrm>
            <a:off x="-8184" y="54179"/>
            <a:ext cx="9118180" cy="710525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23" name="22 CuadroTexto"/>
          <p:cNvSpPr txBox="1"/>
          <p:nvPr/>
        </p:nvSpPr>
        <p:spPr>
          <a:xfrm>
            <a:off x="305780" y="152866"/>
            <a:ext cx="774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err="1">
                <a:solidFill>
                  <a:schemeClr val="bg1"/>
                </a:solidFill>
              </a:rPr>
              <a:t>Lines</a:t>
            </a:r>
            <a:r>
              <a:rPr lang="es-CO" sz="3200" b="1" dirty="0">
                <a:solidFill>
                  <a:schemeClr val="bg1"/>
                </a:solidFill>
              </a:rPr>
              <a:t> of </a:t>
            </a:r>
            <a:r>
              <a:rPr lang="es-CO" sz="3200" b="1" dirty="0" err="1">
                <a:solidFill>
                  <a:schemeClr val="bg1"/>
                </a:solidFill>
              </a:rPr>
              <a:t>Work</a:t>
            </a:r>
            <a:endParaRPr lang="es-CO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3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0" y="404665"/>
            <a:ext cx="5076056" cy="780794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143285"/>
              </p:ext>
            </p:extLst>
          </p:nvPr>
        </p:nvGraphicFramePr>
        <p:xfrm>
          <a:off x="107504" y="1268760"/>
          <a:ext cx="4248719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40362" y="502674"/>
            <a:ext cx="4103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err="1">
                <a:solidFill>
                  <a:schemeClr val="bg1"/>
                </a:solidFill>
                <a:latin typeface="+mj-lt"/>
              </a:rPr>
              <a:t>Our</a:t>
            </a:r>
            <a:r>
              <a:rPr lang="es-CO" sz="2800" b="1" dirty="0">
                <a:solidFill>
                  <a:schemeClr val="bg1"/>
                </a:solidFill>
                <a:latin typeface="+mj-lt"/>
              </a:rPr>
              <a:t> Target </a:t>
            </a:r>
            <a:r>
              <a:rPr lang="es-CO" sz="2800" b="1" dirty="0" err="1">
                <a:solidFill>
                  <a:schemeClr val="bg1"/>
                </a:solidFill>
                <a:latin typeface="+mj-lt"/>
              </a:rPr>
              <a:t>Groups</a:t>
            </a:r>
            <a:endParaRPr lang="es-CO" sz="28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123040"/>
              </p:ext>
            </p:extLst>
          </p:nvPr>
        </p:nvGraphicFramePr>
        <p:xfrm>
          <a:off x="4644008" y="1185459"/>
          <a:ext cx="4499992" cy="461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4614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0" y="404665"/>
            <a:ext cx="7524328" cy="1080119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Labor Market Information Systems and Migration Policy</a:t>
            </a:r>
            <a:endParaRPr lang="es-CO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053903"/>
              </p:ext>
            </p:extLst>
          </p:nvPr>
        </p:nvGraphicFramePr>
        <p:xfrm>
          <a:off x="5756985" y="1059850"/>
          <a:ext cx="2146802" cy="2212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7F0112A7-0913-482E-BC26-CE117F6F0D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5" y="1870958"/>
            <a:ext cx="3777721" cy="80851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7FE0DAD3-EA40-443A-A772-BFAC80D9C0DD}"/>
              </a:ext>
            </a:extLst>
          </p:cNvPr>
          <p:cNvSpPr/>
          <p:nvPr/>
        </p:nvSpPr>
        <p:spPr>
          <a:xfrm>
            <a:off x="475314" y="3073935"/>
            <a:ext cx="83080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Indicators and information on the dynamics of the labor sector in aspects such as: employment, unemployment, formalization, child labor, social protection and the economic and social context at the national and regional levels.</a:t>
            </a:r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4E35A4-2544-42FB-A85D-748F6DEBD6E7}"/>
              </a:ext>
            </a:extLst>
          </p:cNvPr>
          <p:cNvSpPr/>
          <p:nvPr/>
        </p:nvSpPr>
        <p:spPr>
          <a:xfrm>
            <a:off x="467544" y="4284160"/>
            <a:ext cx="4752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err="1"/>
              <a:t>Sources</a:t>
            </a:r>
            <a:r>
              <a:rPr lang="es-CO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National Administrative Department of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Administrative records from the Integrated Social Security Contribution -PILA-</a:t>
            </a:r>
            <a:endParaRPr lang="es-CO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Superintendency</a:t>
            </a:r>
            <a:r>
              <a:rPr lang="en-US" dirty="0"/>
              <a:t> of Family Subsidies</a:t>
            </a: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Labor </a:t>
            </a:r>
            <a:r>
              <a:rPr lang="es-CO" dirty="0" err="1"/>
              <a:t>Ministry</a:t>
            </a:r>
            <a:endParaRPr lang="es-CO" dirty="0"/>
          </a:p>
        </p:txBody>
      </p:sp>
      <p:sp>
        <p:nvSpPr>
          <p:cNvPr id="12" name="Rectángulo redondeado 6">
            <a:extLst>
              <a:ext uri="{FF2B5EF4-FFF2-40B4-BE49-F238E27FC236}">
                <a16:creationId xmlns:a16="http://schemas.microsoft.com/office/drawing/2014/main" id="{EE7DA790-1152-4833-B693-7D0775B46F65}"/>
              </a:ext>
            </a:extLst>
          </p:cNvPr>
          <p:cNvSpPr/>
          <p:nvPr/>
        </p:nvSpPr>
        <p:spPr>
          <a:xfrm>
            <a:off x="323528" y="2830083"/>
            <a:ext cx="8411220" cy="13681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93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3347864" y="260648"/>
            <a:ext cx="5796136" cy="1512167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78857" y="332656"/>
            <a:ext cx="566045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CO" sz="2800" b="1" dirty="0">
                <a:solidFill>
                  <a:schemeClr val="bg1"/>
                </a:solidFill>
              </a:rPr>
              <a:t>SEMILI</a:t>
            </a:r>
          </a:p>
          <a:p>
            <a:pPr lvl="0" algn="ctr"/>
            <a:r>
              <a:rPr lang="es-CO" sz="2400" dirty="0">
                <a:solidFill>
                  <a:schemeClr val="bg1"/>
                </a:solidFill>
              </a:rPr>
              <a:t>Statistical System of International Labor  Migrations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Anillo"/>
          <p:cNvSpPr/>
          <p:nvPr/>
        </p:nvSpPr>
        <p:spPr>
          <a:xfrm>
            <a:off x="1014477" y="152637"/>
            <a:ext cx="2117363" cy="1332147"/>
          </a:xfrm>
          <a:prstGeom prst="donut">
            <a:avLst>
              <a:gd name="adj" fmla="val 11010"/>
            </a:avLst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"/>
          <p:cNvSpPr/>
          <p:nvPr/>
        </p:nvSpPr>
        <p:spPr>
          <a:xfrm>
            <a:off x="108307" y="199262"/>
            <a:ext cx="1638293" cy="1238877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7000" r="-3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16 Grupo"/>
          <p:cNvGrpSpPr/>
          <p:nvPr/>
        </p:nvGrpSpPr>
        <p:grpSpPr>
          <a:xfrm>
            <a:off x="1452494" y="299213"/>
            <a:ext cx="1533334" cy="1038996"/>
            <a:chOff x="1503694" y="150494"/>
            <a:chExt cx="1533334" cy="1038996"/>
          </a:xfrm>
        </p:grpSpPr>
        <p:sp>
          <p:nvSpPr>
            <p:cNvPr id="18" name="17 Elipse"/>
            <p:cNvSpPr/>
            <p:nvPr/>
          </p:nvSpPr>
          <p:spPr>
            <a:xfrm>
              <a:off x="1503694" y="150494"/>
              <a:ext cx="1533334" cy="1038996"/>
            </a:xfrm>
            <a:prstGeom prst="ellipse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Elipse 6"/>
            <p:cNvSpPr/>
            <p:nvPr/>
          </p:nvSpPr>
          <p:spPr>
            <a:xfrm>
              <a:off x="1728246" y="302651"/>
              <a:ext cx="1084230" cy="7346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/>
              <a:r>
                <a:rPr lang="en-US" sz="1300" b="1" dirty="0"/>
                <a:t>Colombian Workers Abroad</a:t>
              </a:r>
              <a:endParaRPr lang="es-CO" sz="1300" b="1" dirty="0"/>
            </a:p>
          </p:txBody>
        </p:sp>
      </p:grp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01222538"/>
              </p:ext>
            </p:extLst>
          </p:nvPr>
        </p:nvGraphicFramePr>
        <p:xfrm>
          <a:off x="946356" y="1918663"/>
          <a:ext cx="792088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576381241"/>
              </p:ext>
            </p:extLst>
          </p:nvPr>
        </p:nvGraphicFramePr>
        <p:xfrm>
          <a:off x="376457" y="2773955"/>
          <a:ext cx="5563695" cy="3967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19095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516605"/>
              </p:ext>
            </p:extLst>
          </p:nvPr>
        </p:nvGraphicFramePr>
        <p:xfrm>
          <a:off x="457200" y="548680"/>
          <a:ext cx="8229600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1958">
                <a:tc>
                  <a:txBody>
                    <a:bodyPr/>
                    <a:lstStyle/>
                    <a:p>
                      <a:r>
                        <a:rPr lang="en-US" dirty="0"/>
                        <a:t>Context 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Population structure and dynamics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Education level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Work force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Work Market Dynamics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74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Migration</a:t>
                      </a:r>
                      <a:r>
                        <a:rPr lang="en-US" b="1" baseline="0" dirty="0">
                          <a:solidFill>
                            <a:schemeClr val="bg1"/>
                          </a:solidFill>
                        </a:rPr>
                        <a:t> Module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International labor migration dynamics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Stock, profile of foreigners in Colombia by country of birth (5 countries of greater origin)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Stock and demographic and socioeconomic profile of Colombians abroad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659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Labor Module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Labor force and participation in the labor market of foreigners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Labor force and participation in the labor market of Colombians abroad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Foreigners benefiting from social assistance programs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Dynamics of informal employment of foreigners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Profile of foreigners looking for  employment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Revenue from remittances of Colombian workers abroad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838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Training Module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Demand for higher education of foreigners in the country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Labor insertion of foreign graduates of higher education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Characterization, academic history, financing of education, competences, labor mobility and  satisfaction with  training of foreign graduates of higher education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Demands for higher education of Colombians abroad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Training demands for the work of foreigners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86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hape 50"/>
          <p:cNvSpPr/>
          <p:nvPr/>
        </p:nvSpPr>
        <p:spPr>
          <a:xfrm>
            <a:off x="3203848" y="404664"/>
            <a:ext cx="5940152" cy="1512168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347864" y="404664"/>
            <a:ext cx="566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FFFFFF"/>
                </a:solidFill>
              </a:rPr>
              <a:t>AMIL</a:t>
            </a:r>
          </a:p>
          <a:p>
            <a:pPr algn="ctr"/>
            <a:r>
              <a:rPr lang="es-ES_tradnl" sz="2400" b="1" dirty="0">
                <a:solidFill>
                  <a:srgbClr val="FFFFFF"/>
                </a:solidFill>
              </a:rPr>
              <a:t>INTELLIGENT MARKET ANALYSIS FOR LABOR MIGRATIONS</a:t>
            </a:r>
            <a:endParaRPr lang="es-ES" sz="2400" b="1" dirty="0">
              <a:solidFill>
                <a:srgbClr val="FFFFFF"/>
              </a:solidFill>
            </a:endParaRPr>
          </a:p>
        </p:txBody>
      </p:sp>
      <p:sp>
        <p:nvSpPr>
          <p:cNvPr id="9" name="8 Anillo"/>
          <p:cNvSpPr/>
          <p:nvPr/>
        </p:nvSpPr>
        <p:spPr>
          <a:xfrm>
            <a:off x="1043608" y="404664"/>
            <a:ext cx="2117363" cy="1332147"/>
          </a:xfrm>
          <a:prstGeom prst="donut">
            <a:avLst>
              <a:gd name="adj" fmla="val 11010"/>
            </a:avLst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Rectángulo 24"/>
          <p:cNvSpPr/>
          <p:nvPr/>
        </p:nvSpPr>
        <p:spPr>
          <a:xfrm>
            <a:off x="3170" y="404664"/>
            <a:ext cx="1875338" cy="1418130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6000" b="-1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10 Grupo"/>
          <p:cNvGrpSpPr/>
          <p:nvPr/>
        </p:nvGrpSpPr>
        <p:grpSpPr>
          <a:xfrm>
            <a:off x="1475656" y="548680"/>
            <a:ext cx="1533334" cy="1038996"/>
            <a:chOff x="1503694" y="150494"/>
            <a:chExt cx="1533334" cy="1038996"/>
          </a:xfrm>
        </p:grpSpPr>
        <p:sp>
          <p:nvSpPr>
            <p:cNvPr id="12" name="11 Elipse"/>
            <p:cNvSpPr/>
            <p:nvPr/>
          </p:nvSpPr>
          <p:spPr>
            <a:xfrm>
              <a:off x="1503694" y="150494"/>
              <a:ext cx="1533334" cy="1038996"/>
            </a:xfrm>
            <a:prstGeom prst="ellipse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Elipse 6"/>
            <p:cNvSpPr/>
            <p:nvPr/>
          </p:nvSpPr>
          <p:spPr>
            <a:xfrm>
              <a:off x="1728246" y="302651"/>
              <a:ext cx="1084230" cy="7346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/>
              <a:r>
                <a:rPr lang="en-US" sz="1300" b="1" dirty="0"/>
                <a:t>Potential Colombian migrant workers</a:t>
              </a:r>
              <a:endParaRPr lang="es-CO" sz="1300" b="1" dirty="0"/>
            </a:p>
            <a:p>
              <a:pPr lvl="0" algn="ctr"/>
              <a:endParaRPr lang="es-CO" sz="1300" b="1" dirty="0"/>
            </a:p>
          </p:txBody>
        </p:sp>
      </p:grpSp>
      <p:sp>
        <p:nvSpPr>
          <p:cNvPr id="4" name="Rectángulo 3"/>
          <p:cNvSpPr/>
          <p:nvPr/>
        </p:nvSpPr>
        <p:spPr>
          <a:xfrm>
            <a:off x="467544" y="2132856"/>
            <a:ext cx="81369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Tool for </a:t>
            </a:r>
            <a:r>
              <a:rPr lang="en-US" sz="2600" b="1" dirty="0"/>
              <a:t>monitoring and analyzing the demand for occupations</a:t>
            </a:r>
            <a:r>
              <a:rPr lang="en-US" sz="2600" dirty="0"/>
              <a:t> in the countries with the countries receiving more Colombians.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251520" y="38610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It aims to </a:t>
            </a:r>
            <a:r>
              <a:rPr lang="en-US" b="1" dirty="0"/>
              <a:t>identify the demand for labor profiles in a significant sample of countries </a:t>
            </a:r>
            <a:r>
              <a:rPr lang="en-US" dirty="0"/>
              <a:t>(Argentina, Costa Rica, Chile, Peru, Ecuador, Mexico, Venezuela, the United States, Canada and Brazil)</a:t>
            </a:r>
            <a:endParaRPr lang="es-ES_tradnl" dirty="0"/>
          </a:p>
        </p:txBody>
      </p:sp>
      <p:sp>
        <p:nvSpPr>
          <p:cNvPr id="7" name="Rectángulo redondeado 6"/>
          <p:cNvSpPr/>
          <p:nvPr/>
        </p:nvSpPr>
        <p:spPr>
          <a:xfrm>
            <a:off x="539552" y="2132856"/>
            <a:ext cx="7992888" cy="13681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/>
          <p:cNvSpPr/>
          <p:nvPr/>
        </p:nvSpPr>
        <p:spPr>
          <a:xfrm>
            <a:off x="5076056" y="3861048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makes it possible to promote </a:t>
            </a:r>
            <a:r>
              <a:rPr lang="en-US" b="1" dirty="0"/>
              <a:t>regular and orderly labor migration </a:t>
            </a:r>
            <a:r>
              <a:rPr lang="en-US" dirty="0"/>
              <a:t>, ensuring adequate treatment, respect and welcome to migrant workers and their families.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44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35" y="5928729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hape 50"/>
          <p:cNvSpPr/>
          <p:nvPr/>
        </p:nvSpPr>
        <p:spPr>
          <a:xfrm>
            <a:off x="179512" y="188640"/>
            <a:ext cx="8748464" cy="1080119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1520" y="26064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>
                <a:solidFill>
                  <a:srgbClr val="FFFFFF"/>
                </a:solidFill>
              </a:rPr>
              <a:t>Unique</a:t>
            </a:r>
            <a:r>
              <a:rPr lang="es-ES" sz="2800" dirty="0">
                <a:solidFill>
                  <a:srgbClr val="FFFFFF"/>
                </a:solidFill>
              </a:rPr>
              <a:t> </a:t>
            </a:r>
            <a:r>
              <a:rPr lang="es-ES" sz="2800" dirty="0" err="1">
                <a:solidFill>
                  <a:srgbClr val="FFFFFF"/>
                </a:solidFill>
              </a:rPr>
              <a:t>Registry</a:t>
            </a:r>
            <a:r>
              <a:rPr lang="es-ES" sz="2800" dirty="0">
                <a:solidFill>
                  <a:srgbClr val="FFFFFF"/>
                </a:solidFill>
              </a:rPr>
              <a:t> of </a:t>
            </a:r>
            <a:r>
              <a:rPr lang="es-ES" sz="2800" dirty="0" err="1">
                <a:solidFill>
                  <a:srgbClr val="FFFFFF"/>
                </a:solidFill>
              </a:rPr>
              <a:t>Returnees</a:t>
            </a:r>
            <a:r>
              <a:rPr lang="es-ES" sz="2800" dirty="0">
                <a:solidFill>
                  <a:srgbClr val="FFFFFF"/>
                </a:solidFill>
              </a:rPr>
              <a:t> –RUR-</a:t>
            </a:r>
          </a:p>
          <a:p>
            <a:r>
              <a:rPr lang="es-ES" sz="2800" dirty="0" err="1">
                <a:solidFill>
                  <a:srgbClr val="FFFFFF"/>
                </a:solidFill>
              </a:rPr>
              <a:t>Law</a:t>
            </a:r>
            <a:r>
              <a:rPr lang="es-ES" sz="2800" dirty="0">
                <a:solidFill>
                  <a:srgbClr val="FFFFFF"/>
                </a:solidFill>
              </a:rPr>
              <a:t> 1565 </a:t>
            </a:r>
            <a:r>
              <a:rPr lang="es-ES" sz="2800" dirty="0" err="1">
                <a:solidFill>
                  <a:srgbClr val="FFFFFF"/>
                </a:solidFill>
              </a:rPr>
              <a:t>from</a:t>
            </a:r>
            <a:r>
              <a:rPr lang="es-ES" sz="2800" dirty="0">
                <a:solidFill>
                  <a:srgbClr val="FFFFFF"/>
                </a:solidFill>
              </a:rPr>
              <a:t> 2012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292080" y="3243419"/>
            <a:ext cx="2952328" cy="20313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kern="0" dirty="0">
                <a:solidFill>
                  <a:schemeClr val="bg1"/>
                </a:solidFill>
                <a:cs typeface="Calibri"/>
                <a:sym typeface="Calibri"/>
              </a:rPr>
              <a:t>To facilitate the insertion in the labor market of the population returning to the country, by means of a tool targeting personnel belonging to Public Employment Agencies.</a:t>
            </a:r>
            <a:endParaRPr lang="es-CO" kern="0" dirty="0">
              <a:solidFill>
                <a:schemeClr val="bg1"/>
              </a:solidFill>
              <a:cs typeface="Calibri"/>
              <a:sym typeface="Calibri"/>
            </a:endParaRPr>
          </a:p>
        </p:txBody>
      </p:sp>
      <p:sp>
        <p:nvSpPr>
          <p:cNvPr id="10" name="15 Rectángulo"/>
          <p:cNvSpPr/>
          <p:nvPr/>
        </p:nvSpPr>
        <p:spPr>
          <a:xfrm>
            <a:off x="7308304" y="188640"/>
            <a:ext cx="1656184" cy="1080120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7000" r="-3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tángulo 6"/>
          <p:cNvSpPr/>
          <p:nvPr/>
        </p:nvSpPr>
        <p:spPr>
          <a:xfrm>
            <a:off x="638519" y="1772816"/>
            <a:ext cx="3096344" cy="258532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US" altLang="es-CO" dirty="0">
                <a:solidFill>
                  <a:srgbClr val="7030A0"/>
                </a:solidFill>
                <a:cs typeface="Segoe UI" panose="020B0502040204020203" pitchFamily="34" charset="0"/>
              </a:rPr>
              <a:t>Objective of the Law: To create incentives of a </a:t>
            </a:r>
            <a:r>
              <a:rPr lang="en-US" altLang="es-CO" u="sng" dirty="0">
                <a:solidFill>
                  <a:srgbClr val="7030A0"/>
                </a:solidFill>
                <a:cs typeface="Segoe UI" panose="020B0502040204020203" pitchFamily="34" charset="0"/>
              </a:rPr>
              <a:t>customs, tax and financial nature </a:t>
            </a:r>
            <a:r>
              <a:rPr lang="en-US" altLang="es-CO" dirty="0">
                <a:solidFill>
                  <a:srgbClr val="7030A0"/>
                </a:solidFill>
                <a:cs typeface="Segoe UI" panose="020B0502040204020203" pitchFamily="34" charset="0"/>
              </a:rPr>
              <a:t>concerning the return of Colombians, and provide a comprehensive accompaniment to those Colombians who voluntarily wish to return to the country.</a:t>
            </a:r>
            <a:endParaRPr lang="es-CO" sz="1600" dirty="0">
              <a:solidFill>
                <a:srgbClr val="7030A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2D40225-8668-4655-8265-365A3F7F3F4F}"/>
              </a:ext>
            </a:extLst>
          </p:cNvPr>
          <p:cNvSpPr txBox="1"/>
          <p:nvPr/>
        </p:nvSpPr>
        <p:spPr>
          <a:xfrm>
            <a:off x="782535" y="4862196"/>
            <a:ext cx="2808312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>
                <a:solidFill>
                  <a:schemeClr val="bg1"/>
                </a:solidFill>
              </a:rPr>
              <a:t>Information</a:t>
            </a:r>
            <a:r>
              <a:rPr lang="es-CO" b="1" dirty="0">
                <a:solidFill>
                  <a:schemeClr val="bg1"/>
                </a:solidFill>
              </a:rPr>
              <a:t> </a:t>
            </a:r>
            <a:r>
              <a:rPr lang="es-CO" b="1" dirty="0" err="1">
                <a:solidFill>
                  <a:schemeClr val="bg1"/>
                </a:solidFill>
              </a:rPr>
              <a:t>Crossing</a:t>
            </a:r>
            <a:endParaRPr lang="es-CO" b="1" dirty="0">
              <a:solidFill>
                <a:schemeClr val="bg1"/>
              </a:solidFill>
            </a:endParaRP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RUR - PILA</a:t>
            </a:r>
          </a:p>
        </p:txBody>
      </p:sp>
      <p:graphicFrame>
        <p:nvGraphicFramePr>
          <p:cNvPr id="14" name="1 Diagrama">
            <a:extLst>
              <a:ext uri="{FF2B5EF4-FFF2-40B4-BE49-F238E27FC236}">
                <a16:creationId xmlns:a16="http://schemas.microsoft.com/office/drawing/2014/main" id="{96E51FF4-85E9-43BD-8648-CED7E5F429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9850766"/>
              </p:ext>
            </p:extLst>
          </p:nvPr>
        </p:nvGraphicFramePr>
        <p:xfrm>
          <a:off x="4132513" y="1267869"/>
          <a:ext cx="4824536" cy="196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71455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5746</TotalTime>
  <Words>887</Words>
  <Application>Microsoft Office PowerPoint</Application>
  <PresentationFormat>On-screen Show (4:3)</PresentationFormat>
  <Paragraphs>115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Castellar</vt:lpstr>
      <vt:lpstr>Helvetica Neue</vt:lpstr>
      <vt:lpstr>Segoe UI</vt:lpstr>
      <vt:lpstr>Times New Roman</vt:lpstr>
      <vt:lpstr>Verdana</vt:lpstr>
      <vt:lpstr>Tema de Office</vt:lpstr>
      <vt:lpstr>1_Tema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Maria Cardenas Olarte</dc:creator>
  <cp:lastModifiedBy>Maria Camacho</cp:lastModifiedBy>
  <cp:revision>128</cp:revision>
  <cp:lastPrinted>2016-08-04T19:18:54Z</cp:lastPrinted>
  <dcterms:created xsi:type="dcterms:W3CDTF">2016-06-27T23:10:18Z</dcterms:created>
  <dcterms:modified xsi:type="dcterms:W3CDTF">2017-07-13T13:26:28Z</dcterms:modified>
</cp:coreProperties>
</file>