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393" r:id="rId7"/>
    <p:sldId id="415" r:id="rId8"/>
    <p:sldId id="388" r:id="rId9"/>
    <p:sldId id="395" r:id="rId10"/>
    <p:sldId id="404" r:id="rId11"/>
    <p:sldId id="391" r:id="rId1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0033A1"/>
    <a:srgbClr val="61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71145" autoAdjust="0"/>
  </p:normalViewPr>
  <p:slideViewPr>
    <p:cSldViewPr snapToGrid="0" snapToObjects="1"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AF68B-FC36-4323-AA07-98BFDB2C06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9B7F1C-B30D-4548-BE88-88A8F72C5396}">
      <dgm:prSet phldrT="[Text]"/>
      <dgm:spPr/>
      <dgm:t>
        <a:bodyPr/>
        <a:lstStyle/>
        <a:p>
          <a:r>
            <a:rPr lang="en-CA" dirty="0" smtClean="0"/>
            <a:t>44.3% </a:t>
          </a:r>
          <a:r>
            <a:rPr lang="en-CA" dirty="0" err="1" smtClean="0"/>
            <a:t>mujeres</a:t>
          </a:r>
          <a:endParaRPr lang="en-CA" dirty="0" smtClean="0"/>
        </a:p>
        <a:p>
          <a:endParaRPr lang="en-CA" dirty="0"/>
        </a:p>
      </dgm:t>
    </dgm:pt>
    <dgm:pt modelId="{166AD9AC-9824-44B6-8734-A257CA7AEF66}" type="parTrans" cxnId="{A9DA44AA-E5EB-49BA-A7EC-B7CE2509B693}">
      <dgm:prSet/>
      <dgm:spPr/>
      <dgm:t>
        <a:bodyPr/>
        <a:lstStyle/>
        <a:p>
          <a:endParaRPr lang="en-CA"/>
        </a:p>
      </dgm:t>
    </dgm:pt>
    <dgm:pt modelId="{0FCA4AC3-429A-4B8F-B271-416C827169A8}" type="sibTrans" cxnId="{A9DA44AA-E5EB-49BA-A7EC-B7CE2509B693}">
      <dgm:prSet/>
      <dgm:spPr/>
      <dgm:t>
        <a:bodyPr/>
        <a:lstStyle/>
        <a:p>
          <a:endParaRPr lang="en-CA"/>
        </a:p>
      </dgm:t>
    </dgm:pt>
    <dgm:pt modelId="{7FB3368F-B2C0-43F3-AB90-FF2715582BBC}">
      <dgm:prSet phldrT="[Text]"/>
      <dgm:spPr/>
      <dgm:t>
        <a:bodyPr/>
        <a:lstStyle/>
        <a:p>
          <a:r>
            <a:rPr lang="es-CR" noProof="0" dirty="0" smtClean="0"/>
            <a:t>71% servicios</a:t>
          </a:r>
        </a:p>
        <a:p>
          <a:r>
            <a:rPr lang="es-CR" noProof="0" dirty="0" smtClean="0"/>
            <a:t>18% industria</a:t>
          </a:r>
        </a:p>
        <a:p>
          <a:r>
            <a:rPr lang="es-CR" noProof="0" dirty="0" smtClean="0"/>
            <a:t>11% agricultura</a:t>
          </a:r>
        </a:p>
        <a:p>
          <a:endParaRPr lang="en-CA" dirty="0"/>
        </a:p>
      </dgm:t>
    </dgm:pt>
    <dgm:pt modelId="{946A0D8C-769D-48F7-B9D7-03506747C2FD}" type="parTrans" cxnId="{7EF8091B-3D85-4FA7-84B4-7B0C91606E95}">
      <dgm:prSet/>
      <dgm:spPr/>
      <dgm:t>
        <a:bodyPr/>
        <a:lstStyle/>
        <a:p>
          <a:endParaRPr lang="en-US"/>
        </a:p>
      </dgm:t>
    </dgm:pt>
    <dgm:pt modelId="{5A8E07DA-13B9-4BBE-99E9-7B2315517A14}" type="sibTrans" cxnId="{7EF8091B-3D85-4FA7-84B4-7B0C91606E95}">
      <dgm:prSet/>
      <dgm:spPr/>
      <dgm:t>
        <a:bodyPr/>
        <a:lstStyle/>
        <a:p>
          <a:endParaRPr lang="en-US"/>
        </a:p>
      </dgm:t>
    </dgm:pt>
    <dgm:pt modelId="{5EB4D0F7-720A-4D31-81F1-A6B69AD3DBC9}">
      <dgm:prSet phldrT="[Text]"/>
      <dgm:spPr/>
      <dgm:t>
        <a:bodyPr/>
        <a:lstStyle/>
        <a:p>
          <a:r>
            <a:rPr lang="es-CR" noProof="0" dirty="0" smtClean="0"/>
            <a:t>21 millones trabajadores en situación de trabajo forzoso </a:t>
          </a:r>
          <a:endParaRPr lang="es-CR" noProof="0" dirty="0"/>
        </a:p>
      </dgm:t>
    </dgm:pt>
    <dgm:pt modelId="{85F95785-DECB-40E7-9074-B014D42C0CB7}" type="sibTrans" cxnId="{3E15ADE6-CF71-48F1-86CB-956B3305805B}">
      <dgm:prSet/>
      <dgm:spPr/>
      <dgm:t>
        <a:bodyPr/>
        <a:lstStyle/>
        <a:p>
          <a:endParaRPr lang="en-CA"/>
        </a:p>
      </dgm:t>
    </dgm:pt>
    <dgm:pt modelId="{D80CC732-BDC3-4F88-A260-F0BC1E10BF28}" type="parTrans" cxnId="{3E15ADE6-CF71-48F1-86CB-956B3305805B}">
      <dgm:prSet/>
      <dgm:spPr/>
      <dgm:t>
        <a:bodyPr/>
        <a:lstStyle/>
        <a:p>
          <a:endParaRPr lang="en-CA"/>
        </a:p>
      </dgm:t>
    </dgm:pt>
    <dgm:pt modelId="{A3F61F7C-F054-4F01-8C20-EB647D0B7EDB}">
      <dgm:prSet phldrT="[Text]"/>
      <dgm:spPr/>
      <dgm:t>
        <a:bodyPr/>
        <a:lstStyle/>
        <a:p>
          <a:r>
            <a:rPr lang="es-CR" noProof="0" dirty="0" smtClean="0"/>
            <a:t>150 millones trabajadores migrantes internacionales</a:t>
          </a:r>
          <a:endParaRPr lang="es-CR" noProof="0" dirty="0"/>
        </a:p>
      </dgm:t>
    </dgm:pt>
    <dgm:pt modelId="{8790A7B3-9425-406A-9A27-3D2F50D3BE11}" type="sibTrans" cxnId="{82F314B3-AAE6-444A-A4E8-4D10923B0B9D}">
      <dgm:prSet/>
      <dgm:spPr/>
      <dgm:t>
        <a:bodyPr/>
        <a:lstStyle/>
        <a:p>
          <a:endParaRPr lang="en-CA"/>
        </a:p>
      </dgm:t>
    </dgm:pt>
    <dgm:pt modelId="{75648C6B-48DE-4D15-B699-A8813F729574}" type="parTrans" cxnId="{82F314B3-AAE6-444A-A4E8-4D10923B0B9D}">
      <dgm:prSet/>
      <dgm:spPr/>
      <dgm:t>
        <a:bodyPr/>
        <a:lstStyle/>
        <a:p>
          <a:endParaRPr lang="en-CA"/>
        </a:p>
      </dgm:t>
    </dgm:pt>
    <dgm:pt modelId="{382389D8-5A7B-4E4A-9D10-1FC0784B2FF2}" type="pres">
      <dgm:prSet presAssocID="{E06AF68B-FC36-4323-AA07-98BFDB2C0681}" presName="Name0" presStyleCnt="0">
        <dgm:presLayoutVars>
          <dgm:dir/>
          <dgm:resizeHandles val="exact"/>
        </dgm:presLayoutVars>
      </dgm:prSet>
      <dgm:spPr/>
    </dgm:pt>
    <dgm:pt modelId="{CD4D995A-8A24-4582-AAFB-1E07E86342DC}" type="pres">
      <dgm:prSet presAssocID="{E06AF68B-FC36-4323-AA07-98BFDB2C0681}" presName="fgShape" presStyleLbl="f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E32637-D4F9-4A68-8BC2-AE65E056894B}" type="pres">
      <dgm:prSet presAssocID="{E06AF68B-FC36-4323-AA07-98BFDB2C0681}" presName="linComp" presStyleCnt="0"/>
      <dgm:spPr/>
    </dgm:pt>
    <dgm:pt modelId="{AA0B381D-018A-47B1-90AA-4E542A4E77F2}" type="pres">
      <dgm:prSet presAssocID="{A3F61F7C-F054-4F01-8C20-EB647D0B7EDB}" presName="compNode" presStyleCnt="0"/>
      <dgm:spPr/>
    </dgm:pt>
    <dgm:pt modelId="{44ADE8FF-F0E9-4BCE-97E8-BA2BA1EAD62D}" type="pres">
      <dgm:prSet presAssocID="{A3F61F7C-F054-4F01-8C20-EB647D0B7EDB}" presName="bkgdShape" presStyleLbl="node1" presStyleIdx="0" presStyleCnt="4"/>
      <dgm:spPr/>
      <dgm:t>
        <a:bodyPr/>
        <a:lstStyle/>
        <a:p>
          <a:endParaRPr lang="en-CA"/>
        </a:p>
      </dgm:t>
    </dgm:pt>
    <dgm:pt modelId="{DA619818-D455-4495-BEE3-A60B2622E799}" type="pres">
      <dgm:prSet presAssocID="{A3F61F7C-F054-4F01-8C20-EB647D0B7ED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3D3BED-D162-41C3-A18E-BC6C699F0FD7}" type="pres">
      <dgm:prSet presAssocID="{A3F61F7C-F054-4F01-8C20-EB647D0B7EDB}" presName="invisiNode" presStyleLbl="node1" presStyleIdx="0" presStyleCnt="4"/>
      <dgm:spPr/>
    </dgm:pt>
    <dgm:pt modelId="{78A3B6E1-5314-4906-912A-ECE8B93F205F}" type="pres">
      <dgm:prSet presAssocID="{A3F61F7C-F054-4F01-8C20-EB647D0B7EDB}" presName="imagNode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A81C236-D247-4EA1-82EA-ADC1203837FA}" type="pres">
      <dgm:prSet presAssocID="{8790A7B3-9425-406A-9A27-3D2F50D3BE11}" presName="sibTrans" presStyleLbl="sibTrans2D1" presStyleIdx="0" presStyleCnt="0"/>
      <dgm:spPr/>
      <dgm:t>
        <a:bodyPr/>
        <a:lstStyle/>
        <a:p>
          <a:endParaRPr lang="en-CA"/>
        </a:p>
      </dgm:t>
    </dgm:pt>
    <dgm:pt modelId="{1F7911A7-5DDD-4611-8C09-D8651457C38D}" type="pres">
      <dgm:prSet presAssocID="{7FB3368F-B2C0-43F3-AB90-FF2715582BBC}" presName="compNode" presStyleCnt="0"/>
      <dgm:spPr/>
    </dgm:pt>
    <dgm:pt modelId="{4E54E3EC-A25A-429E-B830-24F4617837DF}" type="pres">
      <dgm:prSet presAssocID="{7FB3368F-B2C0-43F3-AB90-FF2715582BBC}" presName="bkgdShape" presStyleLbl="node1" presStyleIdx="1" presStyleCnt="4"/>
      <dgm:spPr/>
      <dgm:t>
        <a:bodyPr/>
        <a:lstStyle/>
        <a:p>
          <a:endParaRPr lang="en-US"/>
        </a:p>
      </dgm:t>
    </dgm:pt>
    <dgm:pt modelId="{C99AD05A-91ED-4E7F-83F8-8061C4C1DDE6}" type="pres">
      <dgm:prSet presAssocID="{7FB3368F-B2C0-43F3-AB90-FF2715582BB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9550C-9390-4692-849F-16EE3823692D}" type="pres">
      <dgm:prSet presAssocID="{7FB3368F-B2C0-43F3-AB90-FF2715582BBC}" presName="invisiNode" presStyleLbl="node1" presStyleIdx="1" presStyleCnt="4"/>
      <dgm:spPr/>
    </dgm:pt>
    <dgm:pt modelId="{0201A343-6162-4805-BA49-BFB2848156D0}" type="pres">
      <dgm:prSet presAssocID="{7FB3368F-B2C0-43F3-AB90-FF2715582BBC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C6BE58D-8B40-4C3F-AB05-3CB9CED29CF7}" type="pres">
      <dgm:prSet presAssocID="{5A8E07DA-13B9-4BBE-99E9-7B2315517A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20FAC4-F7FF-41B4-851F-6484B07591BD}" type="pres">
      <dgm:prSet presAssocID="{DE9B7F1C-B30D-4548-BE88-88A8F72C5396}" presName="compNode" presStyleCnt="0"/>
      <dgm:spPr/>
    </dgm:pt>
    <dgm:pt modelId="{741BDE3C-3024-47F6-87A7-BEB0F171EA87}" type="pres">
      <dgm:prSet presAssocID="{DE9B7F1C-B30D-4548-BE88-88A8F72C5396}" presName="bkgdShape" presStyleLbl="node1" presStyleIdx="2" presStyleCnt="4"/>
      <dgm:spPr/>
      <dgm:t>
        <a:bodyPr/>
        <a:lstStyle/>
        <a:p>
          <a:endParaRPr lang="en-CA"/>
        </a:p>
      </dgm:t>
    </dgm:pt>
    <dgm:pt modelId="{1487F9C4-0BFE-4D9A-A247-A431000D6939}" type="pres">
      <dgm:prSet presAssocID="{DE9B7F1C-B30D-4548-BE88-88A8F72C539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F35AEF-1008-4FAF-837D-6D33D447A03B}" type="pres">
      <dgm:prSet presAssocID="{DE9B7F1C-B30D-4548-BE88-88A8F72C5396}" presName="invisiNode" presStyleLbl="node1" presStyleIdx="2" presStyleCnt="4"/>
      <dgm:spPr/>
    </dgm:pt>
    <dgm:pt modelId="{8258F580-4DD6-422C-92D6-C1F9F799FC72}" type="pres">
      <dgm:prSet presAssocID="{DE9B7F1C-B30D-4548-BE88-88A8F72C5396}" presName="imagNode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DF3F27AE-CF78-487D-BF1B-E9FA58FECF93}" type="pres">
      <dgm:prSet presAssocID="{0FCA4AC3-429A-4B8F-B271-416C827169A8}" presName="sibTrans" presStyleLbl="sibTrans2D1" presStyleIdx="0" presStyleCnt="0"/>
      <dgm:spPr/>
      <dgm:t>
        <a:bodyPr/>
        <a:lstStyle/>
        <a:p>
          <a:endParaRPr lang="en-CA"/>
        </a:p>
      </dgm:t>
    </dgm:pt>
    <dgm:pt modelId="{C5A6EF0B-7B3F-4589-ADFB-07F0F0C0B0F6}" type="pres">
      <dgm:prSet presAssocID="{5EB4D0F7-720A-4D31-81F1-A6B69AD3DBC9}" presName="compNode" presStyleCnt="0"/>
      <dgm:spPr/>
    </dgm:pt>
    <dgm:pt modelId="{5ED2F94D-871E-4081-8FB6-76913E7E88F5}" type="pres">
      <dgm:prSet presAssocID="{5EB4D0F7-720A-4D31-81F1-A6B69AD3DBC9}" presName="bkgdShape" presStyleLbl="node1" presStyleIdx="3" presStyleCnt="4"/>
      <dgm:spPr/>
      <dgm:t>
        <a:bodyPr/>
        <a:lstStyle/>
        <a:p>
          <a:endParaRPr lang="en-CA"/>
        </a:p>
      </dgm:t>
    </dgm:pt>
    <dgm:pt modelId="{185DF39C-208F-4457-ABB4-223BB9FF2511}" type="pres">
      <dgm:prSet presAssocID="{5EB4D0F7-720A-4D31-81F1-A6B69AD3DBC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3C8CA1-7C1C-4822-9D73-7502846DFF8F}" type="pres">
      <dgm:prSet presAssocID="{5EB4D0F7-720A-4D31-81F1-A6B69AD3DBC9}" presName="invisiNode" presStyleLbl="node1" presStyleIdx="3" presStyleCnt="4"/>
      <dgm:spPr/>
    </dgm:pt>
    <dgm:pt modelId="{0944AC1A-A9ED-4244-9668-4092352C1C1B}" type="pres">
      <dgm:prSet presAssocID="{5EB4D0F7-720A-4D31-81F1-A6B69AD3DBC9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7A2C4CDE-D29D-4B7A-9351-393B16B303B8}" type="presOf" srcId="{7FB3368F-B2C0-43F3-AB90-FF2715582BBC}" destId="{C99AD05A-91ED-4E7F-83F8-8061C4C1DDE6}" srcOrd="1" destOrd="0" presId="urn:microsoft.com/office/officeart/2005/8/layout/hList7"/>
    <dgm:cxn modelId="{F91E602F-4D3F-4EEC-ADDA-2ECEDB827D5E}" type="presOf" srcId="{5A8E07DA-13B9-4BBE-99E9-7B2315517A14}" destId="{AC6BE58D-8B40-4C3F-AB05-3CB9CED29CF7}" srcOrd="0" destOrd="0" presId="urn:microsoft.com/office/officeart/2005/8/layout/hList7"/>
    <dgm:cxn modelId="{CCAF5DE4-64C2-4524-B36F-B67F8B17FFC7}" type="presOf" srcId="{DE9B7F1C-B30D-4548-BE88-88A8F72C5396}" destId="{741BDE3C-3024-47F6-87A7-BEB0F171EA87}" srcOrd="0" destOrd="0" presId="urn:microsoft.com/office/officeart/2005/8/layout/hList7"/>
    <dgm:cxn modelId="{709B6ED1-34AE-4921-8562-717A84979D5C}" type="presOf" srcId="{7FB3368F-B2C0-43F3-AB90-FF2715582BBC}" destId="{4E54E3EC-A25A-429E-B830-24F4617837DF}" srcOrd="0" destOrd="0" presId="urn:microsoft.com/office/officeart/2005/8/layout/hList7"/>
    <dgm:cxn modelId="{DCA16FBF-4C61-44EF-B901-5C1FA0E12684}" type="presOf" srcId="{5EB4D0F7-720A-4D31-81F1-A6B69AD3DBC9}" destId="{185DF39C-208F-4457-ABB4-223BB9FF2511}" srcOrd="1" destOrd="0" presId="urn:microsoft.com/office/officeart/2005/8/layout/hList7"/>
    <dgm:cxn modelId="{AACFA3BE-51C5-42C5-B1E8-6D67AE326203}" type="presOf" srcId="{E06AF68B-FC36-4323-AA07-98BFDB2C0681}" destId="{382389D8-5A7B-4E4A-9D10-1FC0784B2FF2}" srcOrd="0" destOrd="0" presId="urn:microsoft.com/office/officeart/2005/8/layout/hList7"/>
    <dgm:cxn modelId="{35D08F74-5E85-4B43-B772-29878EB21032}" type="presOf" srcId="{5EB4D0F7-720A-4D31-81F1-A6B69AD3DBC9}" destId="{5ED2F94D-871E-4081-8FB6-76913E7E88F5}" srcOrd="0" destOrd="0" presId="urn:microsoft.com/office/officeart/2005/8/layout/hList7"/>
    <dgm:cxn modelId="{BF3376A5-F988-462A-92E9-7CA7B2C21B34}" type="presOf" srcId="{8790A7B3-9425-406A-9A27-3D2F50D3BE11}" destId="{BA81C236-D247-4EA1-82EA-ADC1203837FA}" srcOrd="0" destOrd="0" presId="urn:microsoft.com/office/officeart/2005/8/layout/hList7"/>
    <dgm:cxn modelId="{A9DA44AA-E5EB-49BA-A7EC-B7CE2509B693}" srcId="{E06AF68B-FC36-4323-AA07-98BFDB2C0681}" destId="{DE9B7F1C-B30D-4548-BE88-88A8F72C5396}" srcOrd="2" destOrd="0" parTransId="{166AD9AC-9824-44B6-8734-A257CA7AEF66}" sibTransId="{0FCA4AC3-429A-4B8F-B271-416C827169A8}"/>
    <dgm:cxn modelId="{82F314B3-AAE6-444A-A4E8-4D10923B0B9D}" srcId="{E06AF68B-FC36-4323-AA07-98BFDB2C0681}" destId="{A3F61F7C-F054-4F01-8C20-EB647D0B7EDB}" srcOrd="0" destOrd="0" parTransId="{75648C6B-48DE-4D15-B699-A8813F729574}" sibTransId="{8790A7B3-9425-406A-9A27-3D2F50D3BE11}"/>
    <dgm:cxn modelId="{5D305DA5-6768-481B-B709-BA4315CAAA60}" type="presOf" srcId="{0FCA4AC3-429A-4B8F-B271-416C827169A8}" destId="{DF3F27AE-CF78-487D-BF1B-E9FA58FECF93}" srcOrd="0" destOrd="0" presId="urn:microsoft.com/office/officeart/2005/8/layout/hList7"/>
    <dgm:cxn modelId="{9CE83214-6486-492B-A295-D4AEB0F0051B}" type="presOf" srcId="{A3F61F7C-F054-4F01-8C20-EB647D0B7EDB}" destId="{DA619818-D455-4495-BEE3-A60B2622E799}" srcOrd="1" destOrd="0" presId="urn:microsoft.com/office/officeart/2005/8/layout/hList7"/>
    <dgm:cxn modelId="{E7F5D099-809D-49CE-ADB8-88B3F306267F}" type="presOf" srcId="{DE9B7F1C-B30D-4548-BE88-88A8F72C5396}" destId="{1487F9C4-0BFE-4D9A-A247-A431000D6939}" srcOrd="1" destOrd="0" presId="urn:microsoft.com/office/officeart/2005/8/layout/hList7"/>
    <dgm:cxn modelId="{3E15ADE6-CF71-48F1-86CB-956B3305805B}" srcId="{E06AF68B-FC36-4323-AA07-98BFDB2C0681}" destId="{5EB4D0F7-720A-4D31-81F1-A6B69AD3DBC9}" srcOrd="3" destOrd="0" parTransId="{D80CC732-BDC3-4F88-A260-F0BC1E10BF28}" sibTransId="{85F95785-DECB-40E7-9074-B014D42C0CB7}"/>
    <dgm:cxn modelId="{7EF8091B-3D85-4FA7-84B4-7B0C91606E95}" srcId="{E06AF68B-FC36-4323-AA07-98BFDB2C0681}" destId="{7FB3368F-B2C0-43F3-AB90-FF2715582BBC}" srcOrd="1" destOrd="0" parTransId="{946A0D8C-769D-48F7-B9D7-03506747C2FD}" sibTransId="{5A8E07DA-13B9-4BBE-99E9-7B2315517A14}"/>
    <dgm:cxn modelId="{98923FC5-F2B0-489E-9525-BF8FEE184EEA}" type="presOf" srcId="{A3F61F7C-F054-4F01-8C20-EB647D0B7EDB}" destId="{44ADE8FF-F0E9-4BCE-97E8-BA2BA1EAD62D}" srcOrd="0" destOrd="0" presId="urn:microsoft.com/office/officeart/2005/8/layout/hList7"/>
    <dgm:cxn modelId="{CB46043A-73E0-4ECF-A68F-F1DEB0E25E22}" type="presParOf" srcId="{382389D8-5A7B-4E4A-9D10-1FC0784B2FF2}" destId="{CD4D995A-8A24-4582-AAFB-1E07E86342DC}" srcOrd="0" destOrd="0" presId="urn:microsoft.com/office/officeart/2005/8/layout/hList7"/>
    <dgm:cxn modelId="{5DBD7585-09FF-44E3-9A28-1EF24E1874E0}" type="presParOf" srcId="{382389D8-5A7B-4E4A-9D10-1FC0784B2FF2}" destId="{48E32637-D4F9-4A68-8BC2-AE65E056894B}" srcOrd="1" destOrd="0" presId="urn:microsoft.com/office/officeart/2005/8/layout/hList7"/>
    <dgm:cxn modelId="{00C86DC2-ACDA-4A73-9960-4D598C8A7772}" type="presParOf" srcId="{48E32637-D4F9-4A68-8BC2-AE65E056894B}" destId="{AA0B381D-018A-47B1-90AA-4E542A4E77F2}" srcOrd="0" destOrd="0" presId="urn:microsoft.com/office/officeart/2005/8/layout/hList7"/>
    <dgm:cxn modelId="{8E9DA3F8-BA29-4F7E-AA86-5CF3EE995290}" type="presParOf" srcId="{AA0B381D-018A-47B1-90AA-4E542A4E77F2}" destId="{44ADE8FF-F0E9-4BCE-97E8-BA2BA1EAD62D}" srcOrd="0" destOrd="0" presId="urn:microsoft.com/office/officeart/2005/8/layout/hList7"/>
    <dgm:cxn modelId="{110DF83D-A01F-4E06-806A-B878B0B51559}" type="presParOf" srcId="{AA0B381D-018A-47B1-90AA-4E542A4E77F2}" destId="{DA619818-D455-4495-BEE3-A60B2622E799}" srcOrd="1" destOrd="0" presId="urn:microsoft.com/office/officeart/2005/8/layout/hList7"/>
    <dgm:cxn modelId="{2E195F51-9379-4BAD-845A-B1D05EF35774}" type="presParOf" srcId="{AA0B381D-018A-47B1-90AA-4E542A4E77F2}" destId="{433D3BED-D162-41C3-A18E-BC6C699F0FD7}" srcOrd="2" destOrd="0" presId="urn:microsoft.com/office/officeart/2005/8/layout/hList7"/>
    <dgm:cxn modelId="{27A37D8B-54CD-4A8C-9B24-DC5BFAE26632}" type="presParOf" srcId="{AA0B381D-018A-47B1-90AA-4E542A4E77F2}" destId="{78A3B6E1-5314-4906-912A-ECE8B93F205F}" srcOrd="3" destOrd="0" presId="urn:microsoft.com/office/officeart/2005/8/layout/hList7"/>
    <dgm:cxn modelId="{59AEAA4A-E8FF-4E08-A280-4B708C819DE3}" type="presParOf" srcId="{48E32637-D4F9-4A68-8BC2-AE65E056894B}" destId="{BA81C236-D247-4EA1-82EA-ADC1203837FA}" srcOrd="1" destOrd="0" presId="urn:microsoft.com/office/officeart/2005/8/layout/hList7"/>
    <dgm:cxn modelId="{07D2EFA1-0BBF-4348-B567-557C5452AC08}" type="presParOf" srcId="{48E32637-D4F9-4A68-8BC2-AE65E056894B}" destId="{1F7911A7-5DDD-4611-8C09-D8651457C38D}" srcOrd="2" destOrd="0" presId="urn:microsoft.com/office/officeart/2005/8/layout/hList7"/>
    <dgm:cxn modelId="{E8739676-E5C8-4EB6-97EC-8BE5B0FA8045}" type="presParOf" srcId="{1F7911A7-5DDD-4611-8C09-D8651457C38D}" destId="{4E54E3EC-A25A-429E-B830-24F4617837DF}" srcOrd="0" destOrd="0" presId="urn:microsoft.com/office/officeart/2005/8/layout/hList7"/>
    <dgm:cxn modelId="{5765CCE8-E9F2-452D-8F25-CF2F1648EB1D}" type="presParOf" srcId="{1F7911A7-5DDD-4611-8C09-D8651457C38D}" destId="{C99AD05A-91ED-4E7F-83F8-8061C4C1DDE6}" srcOrd="1" destOrd="0" presId="urn:microsoft.com/office/officeart/2005/8/layout/hList7"/>
    <dgm:cxn modelId="{5997D91A-4D14-468E-91EA-2E392B73C5A1}" type="presParOf" srcId="{1F7911A7-5DDD-4611-8C09-D8651457C38D}" destId="{9609550C-9390-4692-849F-16EE3823692D}" srcOrd="2" destOrd="0" presId="urn:microsoft.com/office/officeart/2005/8/layout/hList7"/>
    <dgm:cxn modelId="{7441887A-1452-410E-A370-76CB780FD509}" type="presParOf" srcId="{1F7911A7-5DDD-4611-8C09-D8651457C38D}" destId="{0201A343-6162-4805-BA49-BFB2848156D0}" srcOrd="3" destOrd="0" presId="urn:microsoft.com/office/officeart/2005/8/layout/hList7"/>
    <dgm:cxn modelId="{634994A1-BD19-4636-970B-5F500CBB509B}" type="presParOf" srcId="{48E32637-D4F9-4A68-8BC2-AE65E056894B}" destId="{AC6BE58D-8B40-4C3F-AB05-3CB9CED29CF7}" srcOrd="3" destOrd="0" presId="urn:microsoft.com/office/officeart/2005/8/layout/hList7"/>
    <dgm:cxn modelId="{4028C5D3-EAA9-45A7-BF47-3D1888FE58A5}" type="presParOf" srcId="{48E32637-D4F9-4A68-8BC2-AE65E056894B}" destId="{E720FAC4-F7FF-41B4-851F-6484B07591BD}" srcOrd="4" destOrd="0" presId="urn:microsoft.com/office/officeart/2005/8/layout/hList7"/>
    <dgm:cxn modelId="{0DA965E4-9C6E-4B4D-AD37-0253D05A2C14}" type="presParOf" srcId="{E720FAC4-F7FF-41B4-851F-6484B07591BD}" destId="{741BDE3C-3024-47F6-87A7-BEB0F171EA87}" srcOrd="0" destOrd="0" presId="urn:microsoft.com/office/officeart/2005/8/layout/hList7"/>
    <dgm:cxn modelId="{9C7E26D4-9C88-4D27-9428-C4C1198135B5}" type="presParOf" srcId="{E720FAC4-F7FF-41B4-851F-6484B07591BD}" destId="{1487F9C4-0BFE-4D9A-A247-A431000D6939}" srcOrd="1" destOrd="0" presId="urn:microsoft.com/office/officeart/2005/8/layout/hList7"/>
    <dgm:cxn modelId="{6A4896A7-2FE4-4ABF-9109-F28AB619F4BC}" type="presParOf" srcId="{E720FAC4-F7FF-41B4-851F-6484B07591BD}" destId="{9CF35AEF-1008-4FAF-837D-6D33D447A03B}" srcOrd="2" destOrd="0" presId="urn:microsoft.com/office/officeart/2005/8/layout/hList7"/>
    <dgm:cxn modelId="{64891310-16B0-44CC-AEAB-197748AC35EC}" type="presParOf" srcId="{E720FAC4-F7FF-41B4-851F-6484B07591BD}" destId="{8258F580-4DD6-422C-92D6-C1F9F799FC72}" srcOrd="3" destOrd="0" presId="urn:microsoft.com/office/officeart/2005/8/layout/hList7"/>
    <dgm:cxn modelId="{720188D6-4C8C-426F-8719-359A2242E843}" type="presParOf" srcId="{48E32637-D4F9-4A68-8BC2-AE65E056894B}" destId="{DF3F27AE-CF78-487D-BF1B-E9FA58FECF93}" srcOrd="5" destOrd="0" presId="urn:microsoft.com/office/officeart/2005/8/layout/hList7"/>
    <dgm:cxn modelId="{1584DED9-8A3E-4B15-940B-5ABC8BA68EF6}" type="presParOf" srcId="{48E32637-D4F9-4A68-8BC2-AE65E056894B}" destId="{C5A6EF0B-7B3F-4589-ADFB-07F0F0C0B0F6}" srcOrd="6" destOrd="0" presId="urn:microsoft.com/office/officeart/2005/8/layout/hList7"/>
    <dgm:cxn modelId="{4FBC6CF6-7C20-42AB-AC7D-79CDF0B396F8}" type="presParOf" srcId="{C5A6EF0B-7B3F-4589-ADFB-07F0F0C0B0F6}" destId="{5ED2F94D-871E-4081-8FB6-76913E7E88F5}" srcOrd="0" destOrd="0" presId="urn:microsoft.com/office/officeart/2005/8/layout/hList7"/>
    <dgm:cxn modelId="{10B118C9-8C93-4259-8A76-DD2DB446A5B6}" type="presParOf" srcId="{C5A6EF0B-7B3F-4589-ADFB-07F0F0C0B0F6}" destId="{185DF39C-208F-4457-ABB4-223BB9FF2511}" srcOrd="1" destOrd="0" presId="urn:microsoft.com/office/officeart/2005/8/layout/hList7"/>
    <dgm:cxn modelId="{67BEE5AA-18B1-4B03-B926-039491345F86}" type="presParOf" srcId="{C5A6EF0B-7B3F-4589-ADFB-07F0F0C0B0F6}" destId="{933C8CA1-7C1C-4822-9D73-7502846DFF8F}" srcOrd="2" destOrd="0" presId="urn:microsoft.com/office/officeart/2005/8/layout/hList7"/>
    <dgm:cxn modelId="{61B6AA40-0F99-44DB-BBD9-D3B494752376}" type="presParOf" srcId="{C5A6EF0B-7B3F-4589-ADFB-07F0F0C0B0F6}" destId="{0944AC1A-A9ED-4244-9668-4092352C1C1B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4A817-6313-434D-BDE7-02558935936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8E548F-E6C3-7B44-8B55-AC64C02B1DEA}">
      <dgm:prSet/>
      <dgm:spPr/>
      <dgm:t>
        <a:bodyPr/>
        <a:lstStyle/>
        <a:p>
          <a:pPr rtl="0"/>
          <a:r>
            <a:rPr lang="es-CR" noProof="0" dirty="0" smtClean="0"/>
            <a:t>Permisos de trabajo vinculados a los empleadores</a:t>
          </a:r>
          <a:endParaRPr lang="es-CR" noProof="0" dirty="0"/>
        </a:p>
      </dgm:t>
    </dgm:pt>
    <dgm:pt modelId="{6F826296-650F-6C41-97D1-AAD5F2AB8494}" type="parTrans" cxnId="{5C88AE7F-7C4E-834C-A5A2-9860B3B1044A}">
      <dgm:prSet/>
      <dgm:spPr/>
      <dgm:t>
        <a:bodyPr/>
        <a:lstStyle/>
        <a:p>
          <a:endParaRPr lang="fr-FR"/>
        </a:p>
      </dgm:t>
    </dgm:pt>
    <dgm:pt modelId="{1A2651BA-38A5-E943-AC0F-2EC1E6FB6153}" type="sibTrans" cxnId="{5C88AE7F-7C4E-834C-A5A2-9860B3B1044A}">
      <dgm:prSet/>
      <dgm:spPr/>
      <dgm:t>
        <a:bodyPr/>
        <a:lstStyle/>
        <a:p>
          <a:endParaRPr lang="fr-FR"/>
        </a:p>
      </dgm:t>
    </dgm:pt>
    <dgm:pt modelId="{EE2FD777-D12F-5C46-B740-B0A5C0F60D49}">
      <dgm:prSet/>
      <dgm:spPr/>
      <dgm:t>
        <a:bodyPr/>
        <a:lstStyle/>
        <a:p>
          <a:pPr rtl="0"/>
          <a:r>
            <a:rPr lang="es-CR" noProof="0" dirty="0" smtClean="0"/>
            <a:t>Barreras lingüísticas</a:t>
          </a:r>
          <a:endParaRPr lang="es-CR" noProof="0" dirty="0"/>
        </a:p>
      </dgm:t>
    </dgm:pt>
    <dgm:pt modelId="{88A72DC0-6C21-4A40-B593-058BA222AA35}" type="parTrans" cxnId="{3FB9DB7D-3725-9043-B42F-53A0483B5F9F}">
      <dgm:prSet/>
      <dgm:spPr/>
      <dgm:t>
        <a:bodyPr/>
        <a:lstStyle/>
        <a:p>
          <a:endParaRPr lang="fr-FR"/>
        </a:p>
      </dgm:t>
    </dgm:pt>
    <dgm:pt modelId="{68C6C15C-EBE9-A344-8075-222125EAB1A3}" type="sibTrans" cxnId="{3FB9DB7D-3725-9043-B42F-53A0483B5F9F}">
      <dgm:prSet/>
      <dgm:spPr/>
      <dgm:t>
        <a:bodyPr/>
        <a:lstStyle/>
        <a:p>
          <a:endParaRPr lang="fr-FR"/>
        </a:p>
      </dgm:t>
    </dgm:pt>
    <dgm:pt modelId="{929F02F6-B893-814A-A2F6-84FB14B01274}">
      <dgm:prSet/>
      <dgm:spPr/>
      <dgm:t>
        <a:bodyPr/>
        <a:lstStyle/>
        <a:p>
          <a:pPr rtl="0"/>
          <a:r>
            <a:rPr lang="es-CR" noProof="0" dirty="0" smtClean="0"/>
            <a:t>Diferencias culturales</a:t>
          </a:r>
          <a:endParaRPr lang="es-CR" noProof="0" dirty="0"/>
        </a:p>
      </dgm:t>
    </dgm:pt>
    <dgm:pt modelId="{A537B1AA-CAEF-0D41-8CE3-CD483B4AD761}" type="parTrans" cxnId="{5F407D26-9B52-124D-8234-1A8441162DB4}">
      <dgm:prSet/>
      <dgm:spPr/>
      <dgm:t>
        <a:bodyPr/>
        <a:lstStyle/>
        <a:p>
          <a:endParaRPr lang="fr-FR"/>
        </a:p>
      </dgm:t>
    </dgm:pt>
    <dgm:pt modelId="{19C8466D-BE06-5E4E-BE31-2C98F88BE903}" type="sibTrans" cxnId="{5F407D26-9B52-124D-8234-1A8441162DB4}">
      <dgm:prSet/>
      <dgm:spPr/>
      <dgm:t>
        <a:bodyPr/>
        <a:lstStyle/>
        <a:p>
          <a:endParaRPr lang="fr-FR"/>
        </a:p>
      </dgm:t>
    </dgm:pt>
    <dgm:pt modelId="{AFD8AB1A-0101-D241-AEA6-7679DB09F24C}">
      <dgm:prSet/>
      <dgm:spPr/>
      <dgm:t>
        <a:bodyPr/>
        <a:lstStyle/>
        <a:p>
          <a:pPr rtl="0"/>
          <a:r>
            <a:rPr lang="es-CR" noProof="0" dirty="0" smtClean="0"/>
            <a:t>Familia transnacional</a:t>
          </a:r>
          <a:endParaRPr lang="es-CR" noProof="0" dirty="0"/>
        </a:p>
      </dgm:t>
    </dgm:pt>
    <dgm:pt modelId="{A9C5D042-E7EA-F446-89FC-0306E27DF50B}" type="parTrans" cxnId="{44C602D4-404D-4347-BBD9-8E9BDEDBE1CA}">
      <dgm:prSet/>
      <dgm:spPr/>
      <dgm:t>
        <a:bodyPr/>
        <a:lstStyle/>
        <a:p>
          <a:endParaRPr lang="fr-FR"/>
        </a:p>
      </dgm:t>
    </dgm:pt>
    <dgm:pt modelId="{7237E903-5443-A34C-A6C5-B019B6E3F099}" type="sibTrans" cxnId="{44C602D4-404D-4347-BBD9-8E9BDEDBE1CA}">
      <dgm:prSet/>
      <dgm:spPr/>
      <dgm:t>
        <a:bodyPr/>
        <a:lstStyle/>
        <a:p>
          <a:endParaRPr lang="fr-FR"/>
        </a:p>
      </dgm:t>
    </dgm:pt>
    <dgm:pt modelId="{5D86B269-6B39-8E46-B841-736F176B5436}">
      <dgm:prSet/>
      <dgm:spPr/>
      <dgm:t>
        <a:bodyPr/>
        <a:lstStyle/>
        <a:p>
          <a:pPr rtl="0"/>
          <a:r>
            <a:rPr lang="es-CR" noProof="0" dirty="0" smtClean="0"/>
            <a:t>Costos de migración</a:t>
          </a:r>
          <a:endParaRPr lang="es-CR" noProof="0" dirty="0"/>
        </a:p>
      </dgm:t>
    </dgm:pt>
    <dgm:pt modelId="{0B39CC75-CDC2-C046-81E8-6C813DF44500}" type="parTrans" cxnId="{F036C8D7-39E0-DE42-B7D2-5A8049A9904A}">
      <dgm:prSet/>
      <dgm:spPr/>
      <dgm:t>
        <a:bodyPr/>
        <a:lstStyle/>
        <a:p>
          <a:endParaRPr lang="fr-FR"/>
        </a:p>
      </dgm:t>
    </dgm:pt>
    <dgm:pt modelId="{240CB8A0-A59C-3E48-86C8-F463CF0593CC}" type="sibTrans" cxnId="{F036C8D7-39E0-DE42-B7D2-5A8049A9904A}">
      <dgm:prSet/>
      <dgm:spPr/>
      <dgm:t>
        <a:bodyPr/>
        <a:lstStyle/>
        <a:p>
          <a:endParaRPr lang="fr-FR"/>
        </a:p>
      </dgm:t>
    </dgm:pt>
    <dgm:pt modelId="{900E1963-C97D-2D48-B5B9-5A83B2247648}">
      <dgm:prSet/>
      <dgm:spPr/>
      <dgm:t>
        <a:bodyPr/>
        <a:lstStyle/>
        <a:p>
          <a:pPr rtl="0"/>
          <a:r>
            <a:rPr lang="es-CR" noProof="0" dirty="0" smtClean="0"/>
            <a:t>Discriminación</a:t>
          </a:r>
          <a:endParaRPr lang="es-CR" noProof="0" dirty="0"/>
        </a:p>
      </dgm:t>
    </dgm:pt>
    <dgm:pt modelId="{B39CB61D-109F-A54C-83C8-792028B4A674}" type="parTrans" cxnId="{4F304C41-E15B-A44C-98AE-1E657A8B71C9}">
      <dgm:prSet/>
      <dgm:spPr/>
      <dgm:t>
        <a:bodyPr/>
        <a:lstStyle/>
        <a:p>
          <a:endParaRPr lang="fr-FR"/>
        </a:p>
      </dgm:t>
    </dgm:pt>
    <dgm:pt modelId="{A776B152-A34B-2042-9F3F-DB18461E81ED}" type="sibTrans" cxnId="{4F304C41-E15B-A44C-98AE-1E657A8B71C9}">
      <dgm:prSet/>
      <dgm:spPr/>
      <dgm:t>
        <a:bodyPr/>
        <a:lstStyle/>
        <a:p>
          <a:endParaRPr lang="fr-FR"/>
        </a:p>
      </dgm:t>
    </dgm:pt>
    <dgm:pt modelId="{08A8A87D-EE9D-5049-867F-6D8C88EC6B21}">
      <dgm:prSet/>
      <dgm:spPr/>
      <dgm:t>
        <a:bodyPr/>
        <a:lstStyle/>
        <a:p>
          <a:pPr rtl="0"/>
          <a:r>
            <a:rPr lang="es-CR" noProof="0" dirty="0" smtClean="0"/>
            <a:t>Falta de conocimiento de sus derechos y protecciones legales</a:t>
          </a:r>
          <a:endParaRPr lang="es-CR" noProof="0" dirty="0"/>
        </a:p>
      </dgm:t>
    </dgm:pt>
    <dgm:pt modelId="{AE5BC247-BECD-0E4C-A326-5A23A2FC7E62}" type="parTrans" cxnId="{A6008F5C-B7F6-094E-8F05-E2B2E27709FC}">
      <dgm:prSet/>
      <dgm:spPr/>
      <dgm:t>
        <a:bodyPr/>
        <a:lstStyle/>
        <a:p>
          <a:endParaRPr lang="fr-FR"/>
        </a:p>
      </dgm:t>
    </dgm:pt>
    <dgm:pt modelId="{5AE29E48-260E-474D-AFBC-42FB57D55DE2}" type="sibTrans" cxnId="{A6008F5C-B7F6-094E-8F05-E2B2E27709FC}">
      <dgm:prSet/>
      <dgm:spPr/>
      <dgm:t>
        <a:bodyPr/>
        <a:lstStyle/>
        <a:p>
          <a:endParaRPr lang="fr-FR"/>
        </a:p>
      </dgm:t>
    </dgm:pt>
    <dgm:pt modelId="{2CA63A40-E6FC-6642-91CC-EAF3D3039C87}">
      <dgm:prSet/>
      <dgm:spPr/>
      <dgm:t>
        <a:bodyPr/>
        <a:lstStyle/>
        <a:p>
          <a:pPr rtl="0"/>
          <a:r>
            <a:rPr lang="es-CR" noProof="0" dirty="0" smtClean="0"/>
            <a:t>Riesgo de deportación</a:t>
          </a:r>
          <a:endParaRPr lang="es-CR" noProof="0" dirty="0"/>
        </a:p>
      </dgm:t>
    </dgm:pt>
    <dgm:pt modelId="{9DE185F6-D6C2-7E45-A573-DCA6D77A5CC1}" type="parTrans" cxnId="{321BEAC8-F713-DC45-89C2-5DCC35E40159}">
      <dgm:prSet/>
      <dgm:spPr/>
      <dgm:t>
        <a:bodyPr/>
        <a:lstStyle/>
        <a:p>
          <a:endParaRPr lang="fr-FR"/>
        </a:p>
      </dgm:t>
    </dgm:pt>
    <dgm:pt modelId="{1A09273A-A836-B742-B0C2-476CBE46AC81}" type="sibTrans" cxnId="{321BEAC8-F713-DC45-89C2-5DCC35E40159}">
      <dgm:prSet/>
      <dgm:spPr/>
      <dgm:t>
        <a:bodyPr/>
        <a:lstStyle/>
        <a:p>
          <a:endParaRPr lang="fr-FR"/>
        </a:p>
      </dgm:t>
    </dgm:pt>
    <dgm:pt modelId="{4706B6B2-801A-5A4C-8062-22E51BAD15A9}">
      <dgm:prSet/>
      <dgm:spPr/>
      <dgm:t>
        <a:bodyPr/>
        <a:lstStyle/>
        <a:p>
          <a:pPr rtl="0"/>
          <a:r>
            <a:rPr lang="es-CR" noProof="0" dirty="0" smtClean="0"/>
            <a:t>Falta de acceso a justicia</a:t>
          </a:r>
          <a:endParaRPr lang="es-CR" noProof="0" dirty="0"/>
        </a:p>
      </dgm:t>
    </dgm:pt>
    <dgm:pt modelId="{ECD11DD5-3D01-F14E-9D45-1C64209D0A85}" type="parTrans" cxnId="{C24B9E78-73B8-2343-BF2E-FA5B38FA9A1D}">
      <dgm:prSet/>
      <dgm:spPr/>
      <dgm:t>
        <a:bodyPr/>
        <a:lstStyle/>
        <a:p>
          <a:endParaRPr lang="fr-FR"/>
        </a:p>
      </dgm:t>
    </dgm:pt>
    <dgm:pt modelId="{5BB7C161-79FD-9D42-99A3-4358D6E1248C}" type="sibTrans" cxnId="{C24B9E78-73B8-2343-BF2E-FA5B38FA9A1D}">
      <dgm:prSet/>
      <dgm:spPr/>
      <dgm:t>
        <a:bodyPr/>
        <a:lstStyle/>
        <a:p>
          <a:endParaRPr lang="fr-FR"/>
        </a:p>
      </dgm:t>
    </dgm:pt>
    <dgm:pt modelId="{15AC319F-5379-BF48-9447-C970C442D69C}" type="pres">
      <dgm:prSet presAssocID="{C6D4A817-6313-434D-BDE7-0255893593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638602-177B-DB45-912F-98904FA44E40}" type="pres">
      <dgm:prSet presAssocID="{D98E548F-E6C3-7B44-8B55-AC64C02B1DE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CD77B-7CB6-5244-A11E-606ECD1508A0}" type="pres">
      <dgm:prSet presAssocID="{1A2651BA-38A5-E943-AC0F-2EC1E6FB6153}" presName="sibTrans" presStyleCnt="0"/>
      <dgm:spPr/>
    </dgm:pt>
    <dgm:pt modelId="{6D47A354-2A47-474C-99A8-69C7F192A828}" type="pres">
      <dgm:prSet presAssocID="{EE2FD777-D12F-5C46-B740-B0A5C0F60D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02CA27-559E-A94D-8938-DD2E24D9546E}" type="pres">
      <dgm:prSet presAssocID="{68C6C15C-EBE9-A344-8075-222125EAB1A3}" presName="sibTrans" presStyleCnt="0"/>
      <dgm:spPr/>
    </dgm:pt>
    <dgm:pt modelId="{AC0CF5E4-340F-5347-968C-A3FEC49E3BB0}" type="pres">
      <dgm:prSet presAssocID="{929F02F6-B893-814A-A2F6-84FB14B0127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11F58A-AB08-2B4A-B8C1-A8339A8EC9E6}" type="pres">
      <dgm:prSet presAssocID="{19C8466D-BE06-5E4E-BE31-2C98F88BE903}" presName="sibTrans" presStyleCnt="0"/>
      <dgm:spPr/>
    </dgm:pt>
    <dgm:pt modelId="{7BB06056-DA3D-9E41-972E-B34BC30F1B69}" type="pres">
      <dgm:prSet presAssocID="{AFD8AB1A-0101-D241-AEA6-7679DB09F2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2506A-A9AD-6947-A4B7-7296192D995B}" type="pres">
      <dgm:prSet presAssocID="{7237E903-5443-A34C-A6C5-B019B6E3F099}" presName="sibTrans" presStyleCnt="0"/>
      <dgm:spPr/>
    </dgm:pt>
    <dgm:pt modelId="{25C44212-3597-F045-B378-C7569221BF6D}" type="pres">
      <dgm:prSet presAssocID="{5D86B269-6B39-8E46-B841-736F176B543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05A5B-1830-FD44-81FA-71826F7AD64B}" type="pres">
      <dgm:prSet presAssocID="{240CB8A0-A59C-3E48-86C8-F463CF0593CC}" presName="sibTrans" presStyleCnt="0"/>
      <dgm:spPr/>
    </dgm:pt>
    <dgm:pt modelId="{374D0479-5093-E946-B43D-881FBD1BAEB7}" type="pres">
      <dgm:prSet presAssocID="{900E1963-C97D-2D48-B5B9-5A83B224764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678F8-F6F2-B143-ADA1-77DFA2174174}" type="pres">
      <dgm:prSet presAssocID="{A776B152-A34B-2042-9F3F-DB18461E81ED}" presName="sibTrans" presStyleCnt="0"/>
      <dgm:spPr/>
    </dgm:pt>
    <dgm:pt modelId="{049E762B-1157-2344-8838-D8E8029AD624}" type="pres">
      <dgm:prSet presAssocID="{08A8A87D-EE9D-5049-867F-6D8C88EC6B2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432EC-1A17-D04D-9554-C5F609EAA350}" type="pres">
      <dgm:prSet presAssocID="{5AE29E48-260E-474D-AFBC-42FB57D55DE2}" presName="sibTrans" presStyleCnt="0"/>
      <dgm:spPr/>
    </dgm:pt>
    <dgm:pt modelId="{2F5963F8-4935-8043-86F5-6A429620C189}" type="pres">
      <dgm:prSet presAssocID="{2CA63A40-E6FC-6642-91CC-EAF3D3039C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18920-A849-2C4E-AB94-2C5F826C8901}" type="pres">
      <dgm:prSet presAssocID="{1A09273A-A836-B742-B0C2-476CBE46AC81}" presName="sibTrans" presStyleCnt="0"/>
      <dgm:spPr/>
    </dgm:pt>
    <dgm:pt modelId="{059570AC-2752-0B40-B567-75B40B5A0822}" type="pres">
      <dgm:prSet presAssocID="{4706B6B2-801A-5A4C-8062-22E51BAD15A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36C8D7-39E0-DE42-B7D2-5A8049A9904A}" srcId="{C6D4A817-6313-434D-BDE7-025589359361}" destId="{5D86B269-6B39-8E46-B841-736F176B5436}" srcOrd="4" destOrd="0" parTransId="{0B39CC75-CDC2-C046-81E8-6C813DF44500}" sibTransId="{240CB8A0-A59C-3E48-86C8-F463CF0593CC}"/>
    <dgm:cxn modelId="{E1E61211-0228-44CD-9809-1CEC6BC24FD0}" type="presOf" srcId="{929F02F6-B893-814A-A2F6-84FB14B01274}" destId="{AC0CF5E4-340F-5347-968C-A3FEC49E3BB0}" srcOrd="0" destOrd="0" presId="urn:microsoft.com/office/officeart/2005/8/layout/default"/>
    <dgm:cxn modelId="{B17025BC-E9CA-4BBF-A0AE-E6D918E774FA}" type="presOf" srcId="{4706B6B2-801A-5A4C-8062-22E51BAD15A9}" destId="{059570AC-2752-0B40-B567-75B40B5A0822}" srcOrd="0" destOrd="0" presId="urn:microsoft.com/office/officeart/2005/8/layout/default"/>
    <dgm:cxn modelId="{3FB9DB7D-3725-9043-B42F-53A0483B5F9F}" srcId="{C6D4A817-6313-434D-BDE7-025589359361}" destId="{EE2FD777-D12F-5C46-B740-B0A5C0F60D49}" srcOrd="1" destOrd="0" parTransId="{88A72DC0-6C21-4A40-B593-058BA222AA35}" sibTransId="{68C6C15C-EBE9-A344-8075-222125EAB1A3}"/>
    <dgm:cxn modelId="{3E213408-82A3-477B-972A-5573923FD25A}" type="presOf" srcId="{EE2FD777-D12F-5C46-B740-B0A5C0F60D49}" destId="{6D47A354-2A47-474C-99A8-69C7F192A828}" srcOrd="0" destOrd="0" presId="urn:microsoft.com/office/officeart/2005/8/layout/default"/>
    <dgm:cxn modelId="{C24B9E78-73B8-2343-BF2E-FA5B38FA9A1D}" srcId="{C6D4A817-6313-434D-BDE7-025589359361}" destId="{4706B6B2-801A-5A4C-8062-22E51BAD15A9}" srcOrd="8" destOrd="0" parTransId="{ECD11DD5-3D01-F14E-9D45-1C64209D0A85}" sibTransId="{5BB7C161-79FD-9D42-99A3-4358D6E1248C}"/>
    <dgm:cxn modelId="{5F407D26-9B52-124D-8234-1A8441162DB4}" srcId="{C6D4A817-6313-434D-BDE7-025589359361}" destId="{929F02F6-B893-814A-A2F6-84FB14B01274}" srcOrd="2" destOrd="0" parTransId="{A537B1AA-CAEF-0D41-8CE3-CD483B4AD761}" sibTransId="{19C8466D-BE06-5E4E-BE31-2C98F88BE903}"/>
    <dgm:cxn modelId="{5C88AE7F-7C4E-834C-A5A2-9860B3B1044A}" srcId="{C6D4A817-6313-434D-BDE7-025589359361}" destId="{D98E548F-E6C3-7B44-8B55-AC64C02B1DEA}" srcOrd="0" destOrd="0" parTransId="{6F826296-650F-6C41-97D1-AAD5F2AB8494}" sibTransId="{1A2651BA-38A5-E943-AC0F-2EC1E6FB6153}"/>
    <dgm:cxn modelId="{521CEFDF-964B-4FF7-8B57-2236622F5A75}" type="presOf" srcId="{D98E548F-E6C3-7B44-8B55-AC64C02B1DEA}" destId="{06638602-177B-DB45-912F-98904FA44E40}" srcOrd="0" destOrd="0" presId="urn:microsoft.com/office/officeart/2005/8/layout/default"/>
    <dgm:cxn modelId="{CB839B0B-1928-441E-9504-5CEFAE89BD8B}" type="presOf" srcId="{08A8A87D-EE9D-5049-867F-6D8C88EC6B21}" destId="{049E762B-1157-2344-8838-D8E8029AD624}" srcOrd="0" destOrd="0" presId="urn:microsoft.com/office/officeart/2005/8/layout/default"/>
    <dgm:cxn modelId="{8A15A680-5A8F-4DA4-A6F2-93596CFBCF9B}" type="presOf" srcId="{C6D4A817-6313-434D-BDE7-025589359361}" destId="{15AC319F-5379-BF48-9447-C970C442D69C}" srcOrd="0" destOrd="0" presId="urn:microsoft.com/office/officeart/2005/8/layout/default"/>
    <dgm:cxn modelId="{A6008F5C-B7F6-094E-8F05-E2B2E27709FC}" srcId="{C6D4A817-6313-434D-BDE7-025589359361}" destId="{08A8A87D-EE9D-5049-867F-6D8C88EC6B21}" srcOrd="6" destOrd="0" parTransId="{AE5BC247-BECD-0E4C-A326-5A23A2FC7E62}" sibTransId="{5AE29E48-260E-474D-AFBC-42FB57D55DE2}"/>
    <dgm:cxn modelId="{44C602D4-404D-4347-BBD9-8E9BDEDBE1CA}" srcId="{C6D4A817-6313-434D-BDE7-025589359361}" destId="{AFD8AB1A-0101-D241-AEA6-7679DB09F24C}" srcOrd="3" destOrd="0" parTransId="{A9C5D042-E7EA-F446-89FC-0306E27DF50B}" sibTransId="{7237E903-5443-A34C-A6C5-B019B6E3F099}"/>
    <dgm:cxn modelId="{019E07C2-A314-4F08-9C3D-0029CD086DA6}" type="presOf" srcId="{5D86B269-6B39-8E46-B841-736F176B5436}" destId="{25C44212-3597-F045-B378-C7569221BF6D}" srcOrd="0" destOrd="0" presId="urn:microsoft.com/office/officeart/2005/8/layout/default"/>
    <dgm:cxn modelId="{4F304C41-E15B-A44C-98AE-1E657A8B71C9}" srcId="{C6D4A817-6313-434D-BDE7-025589359361}" destId="{900E1963-C97D-2D48-B5B9-5A83B2247648}" srcOrd="5" destOrd="0" parTransId="{B39CB61D-109F-A54C-83C8-792028B4A674}" sibTransId="{A776B152-A34B-2042-9F3F-DB18461E81ED}"/>
    <dgm:cxn modelId="{D32B9CEA-7679-4A96-A7C1-CBF2F288A8EC}" type="presOf" srcId="{900E1963-C97D-2D48-B5B9-5A83B2247648}" destId="{374D0479-5093-E946-B43D-881FBD1BAEB7}" srcOrd="0" destOrd="0" presId="urn:microsoft.com/office/officeart/2005/8/layout/default"/>
    <dgm:cxn modelId="{13A315E4-57B7-4E7A-AEAD-8E9210ED34EF}" type="presOf" srcId="{AFD8AB1A-0101-D241-AEA6-7679DB09F24C}" destId="{7BB06056-DA3D-9E41-972E-B34BC30F1B69}" srcOrd="0" destOrd="0" presId="urn:microsoft.com/office/officeart/2005/8/layout/default"/>
    <dgm:cxn modelId="{321BEAC8-F713-DC45-89C2-5DCC35E40159}" srcId="{C6D4A817-6313-434D-BDE7-025589359361}" destId="{2CA63A40-E6FC-6642-91CC-EAF3D3039C87}" srcOrd="7" destOrd="0" parTransId="{9DE185F6-D6C2-7E45-A573-DCA6D77A5CC1}" sibTransId="{1A09273A-A836-B742-B0C2-476CBE46AC81}"/>
    <dgm:cxn modelId="{74111D8F-0413-4772-8ED9-ACD19DCE15EE}" type="presOf" srcId="{2CA63A40-E6FC-6642-91CC-EAF3D3039C87}" destId="{2F5963F8-4935-8043-86F5-6A429620C189}" srcOrd="0" destOrd="0" presId="urn:microsoft.com/office/officeart/2005/8/layout/default"/>
    <dgm:cxn modelId="{8149FF1C-04AD-4409-9CD5-6D78F56F25B2}" type="presParOf" srcId="{15AC319F-5379-BF48-9447-C970C442D69C}" destId="{06638602-177B-DB45-912F-98904FA44E40}" srcOrd="0" destOrd="0" presId="urn:microsoft.com/office/officeart/2005/8/layout/default"/>
    <dgm:cxn modelId="{AD884CD9-0B42-448F-A0C7-83FEF8D80C6E}" type="presParOf" srcId="{15AC319F-5379-BF48-9447-C970C442D69C}" destId="{FC8CD77B-7CB6-5244-A11E-606ECD1508A0}" srcOrd="1" destOrd="0" presId="urn:microsoft.com/office/officeart/2005/8/layout/default"/>
    <dgm:cxn modelId="{34263962-AEAF-4C51-AA67-D8F3776E2A34}" type="presParOf" srcId="{15AC319F-5379-BF48-9447-C970C442D69C}" destId="{6D47A354-2A47-474C-99A8-69C7F192A828}" srcOrd="2" destOrd="0" presId="urn:microsoft.com/office/officeart/2005/8/layout/default"/>
    <dgm:cxn modelId="{61D4D58D-56D6-4C1C-A52E-8C850E5DEBB0}" type="presParOf" srcId="{15AC319F-5379-BF48-9447-C970C442D69C}" destId="{6A02CA27-559E-A94D-8938-DD2E24D9546E}" srcOrd="3" destOrd="0" presId="urn:microsoft.com/office/officeart/2005/8/layout/default"/>
    <dgm:cxn modelId="{290B2FF9-4ED3-4218-9167-84C23FD42035}" type="presParOf" srcId="{15AC319F-5379-BF48-9447-C970C442D69C}" destId="{AC0CF5E4-340F-5347-968C-A3FEC49E3BB0}" srcOrd="4" destOrd="0" presId="urn:microsoft.com/office/officeart/2005/8/layout/default"/>
    <dgm:cxn modelId="{5FA49FEE-46DC-42C6-B6AF-7AF5A96A15AF}" type="presParOf" srcId="{15AC319F-5379-BF48-9447-C970C442D69C}" destId="{C711F58A-AB08-2B4A-B8C1-A8339A8EC9E6}" srcOrd="5" destOrd="0" presId="urn:microsoft.com/office/officeart/2005/8/layout/default"/>
    <dgm:cxn modelId="{9690FC5A-348A-43FC-B2E6-0610969379E8}" type="presParOf" srcId="{15AC319F-5379-BF48-9447-C970C442D69C}" destId="{7BB06056-DA3D-9E41-972E-B34BC30F1B69}" srcOrd="6" destOrd="0" presId="urn:microsoft.com/office/officeart/2005/8/layout/default"/>
    <dgm:cxn modelId="{FD0DB008-12D4-47E1-A094-859654331FD6}" type="presParOf" srcId="{15AC319F-5379-BF48-9447-C970C442D69C}" destId="{8692506A-A9AD-6947-A4B7-7296192D995B}" srcOrd="7" destOrd="0" presId="urn:microsoft.com/office/officeart/2005/8/layout/default"/>
    <dgm:cxn modelId="{400B5402-1AF1-4B8E-8FDA-241E84FD0952}" type="presParOf" srcId="{15AC319F-5379-BF48-9447-C970C442D69C}" destId="{25C44212-3597-F045-B378-C7569221BF6D}" srcOrd="8" destOrd="0" presId="urn:microsoft.com/office/officeart/2005/8/layout/default"/>
    <dgm:cxn modelId="{8DB117BE-743D-47A5-A277-6B7FFFBB5297}" type="presParOf" srcId="{15AC319F-5379-BF48-9447-C970C442D69C}" destId="{17205A5B-1830-FD44-81FA-71826F7AD64B}" srcOrd="9" destOrd="0" presId="urn:microsoft.com/office/officeart/2005/8/layout/default"/>
    <dgm:cxn modelId="{735A6A7E-B913-416E-990B-A6DFD813600F}" type="presParOf" srcId="{15AC319F-5379-BF48-9447-C970C442D69C}" destId="{374D0479-5093-E946-B43D-881FBD1BAEB7}" srcOrd="10" destOrd="0" presId="urn:microsoft.com/office/officeart/2005/8/layout/default"/>
    <dgm:cxn modelId="{D7C8ACFA-280B-4542-BA0F-4806393BF051}" type="presParOf" srcId="{15AC319F-5379-BF48-9447-C970C442D69C}" destId="{C4B678F8-F6F2-B143-ADA1-77DFA2174174}" srcOrd="11" destOrd="0" presId="urn:microsoft.com/office/officeart/2005/8/layout/default"/>
    <dgm:cxn modelId="{CCE12CA8-9F0C-4C89-8CB6-405828527C6D}" type="presParOf" srcId="{15AC319F-5379-BF48-9447-C970C442D69C}" destId="{049E762B-1157-2344-8838-D8E8029AD624}" srcOrd="12" destOrd="0" presId="urn:microsoft.com/office/officeart/2005/8/layout/default"/>
    <dgm:cxn modelId="{5840B75C-69EB-4E9F-9229-6F520596871D}" type="presParOf" srcId="{15AC319F-5379-BF48-9447-C970C442D69C}" destId="{03C432EC-1A17-D04D-9554-C5F609EAA350}" srcOrd="13" destOrd="0" presId="urn:microsoft.com/office/officeart/2005/8/layout/default"/>
    <dgm:cxn modelId="{3FEA6365-C323-41A6-8FC5-7C1FC0F25D5A}" type="presParOf" srcId="{15AC319F-5379-BF48-9447-C970C442D69C}" destId="{2F5963F8-4935-8043-86F5-6A429620C189}" srcOrd="14" destOrd="0" presId="urn:microsoft.com/office/officeart/2005/8/layout/default"/>
    <dgm:cxn modelId="{7A886613-4C85-4A94-AE70-CEA0E12E4118}" type="presParOf" srcId="{15AC319F-5379-BF48-9447-C970C442D69C}" destId="{0CF18920-A849-2C4E-AB94-2C5F826C8901}" srcOrd="15" destOrd="0" presId="urn:microsoft.com/office/officeart/2005/8/layout/default"/>
    <dgm:cxn modelId="{146A9A81-A012-4140-9E34-AFD2F93E2C29}" type="presParOf" srcId="{15AC319F-5379-BF48-9447-C970C442D69C}" destId="{059570AC-2752-0B40-B567-75B40B5A082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F3317-A1C5-4087-84B8-B8F428781F93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5FB56086-7BB2-47D3-97CD-05CB0A6FB2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b="1" dirty="0" smtClean="0"/>
            <a:t>Antes de la salida, incl. reclutamiento</a:t>
          </a:r>
          <a:endParaRPr lang="en-GB" b="1" dirty="0"/>
        </a:p>
      </dgm:t>
    </dgm:pt>
    <dgm:pt modelId="{ADC61D69-270B-4C28-BABC-C9963E364C1B}" type="parTrans" cxnId="{BD4B08FD-8703-4742-8B45-29ECE96876CB}">
      <dgm:prSet/>
      <dgm:spPr/>
      <dgm:t>
        <a:bodyPr/>
        <a:lstStyle/>
        <a:p>
          <a:endParaRPr lang="en-GB"/>
        </a:p>
      </dgm:t>
    </dgm:pt>
    <dgm:pt modelId="{393192F7-3A0A-433C-83B4-C8895DDC824A}" type="sibTrans" cxnId="{BD4B08FD-8703-4742-8B45-29ECE96876CB}">
      <dgm:prSet/>
      <dgm:spPr/>
      <dgm:t>
        <a:bodyPr/>
        <a:lstStyle/>
        <a:p>
          <a:endParaRPr lang="en-GB"/>
        </a:p>
      </dgm:t>
    </dgm:pt>
    <dgm:pt modelId="{C6F4095C-7E35-4E79-A931-CE3D09C4949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b="1" noProof="0" dirty="0" smtClean="0"/>
            <a:t>Transito</a:t>
          </a:r>
          <a:endParaRPr lang="es-CR" b="1" noProof="0" dirty="0"/>
        </a:p>
      </dgm:t>
    </dgm:pt>
    <dgm:pt modelId="{827AAB19-3BCF-4982-9AAA-7417763C9539}" type="parTrans" cxnId="{34A4E1EB-384A-46AD-9574-54F5E5D27729}">
      <dgm:prSet/>
      <dgm:spPr/>
      <dgm:t>
        <a:bodyPr/>
        <a:lstStyle/>
        <a:p>
          <a:endParaRPr lang="en-GB"/>
        </a:p>
      </dgm:t>
    </dgm:pt>
    <dgm:pt modelId="{B76EE57F-A3F7-4BD4-8F3C-CD379857DF89}" type="sibTrans" cxnId="{34A4E1EB-384A-46AD-9574-54F5E5D27729}">
      <dgm:prSet/>
      <dgm:spPr/>
      <dgm:t>
        <a:bodyPr/>
        <a:lstStyle/>
        <a:p>
          <a:endParaRPr lang="en-GB"/>
        </a:p>
      </dgm:t>
    </dgm:pt>
    <dgm:pt modelId="{77C65AA6-AEE3-4FDD-A6AD-E830AF0F5EEF}">
      <dgm:prSet phldrT="[Text]"/>
      <dgm:spPr/>
      <dgm:t>
        <a:bodyPr/>
        <a:lstStyle/>
        <a:p>
          <a:r>
            <a:rPr lang="en-CA" b="1" dirty="0" err="1" smtClean="0"/>
            <a:t>Empleo</a:t>
          </a:r>
          <a:endParaRPr lang="en-GB" b="1" dirty="0"/>
        </a:p>
      </dgm:t>
    </dgm:pt>
    <dgm:pt modelId="{12258448-E374-4DA1-9DD7-6FDAC5524E82}" type="parTrans" cxnId="{7B782997-70A1-4B24-8C8D-06100C93E376}">
      <dgm:prSet/>
      <dgm:spPr/>
      <dgm:t>
        <a:bodyPr/>
        <a:lstStyle/>
        <a:p>
          <a:endParaRPr lang="en-GB"/>
        </a:p>
      </dgm:t>
    </dgm:pt>
    <dgm:pt modelId="{B49C72A1-7835-45F7-8CC0-83BBC31FD0DD}" type="sibTrans" cxnId="{7B782997-70A1-4B24-8C8D-06100C93E376}">
      <dgm:prSet/>
      <dgm:spPr/>
      <dgm:t>
        <a:bodyPr/>
        <a:lstStyle/>
        <a:p>
          <a:endParaRPr lang="en-GB"/>
        </a:p>
      </dgm:t>
    </dgm:pt>
    <dgm:pt modelId="{FB696322-304A-4CBB-A83B-8CD91D65B8FF}">
      <dgm:prSet phldrT="[Text]"/>
      <dgm:spPr>
        <a:solidFill>
          <a:srgbClr val="FFE593"/>
        </a:solidFill>
      </dgm:spPr>
      <dgm:t>
        <a:bodyPr/>
        <a:lstStyle/>
        <a:p>
          <a:r>
            <a:rPr lang="es-CR" b="1" noProof="0" dirty="0" smtClean="0">
              <a:solidFill>
                <a:schemeClr val="accent3">
                  <a:lumMod val="50000"/>
                </a:schemeClr>
              </a:solidFill>
            </a:rPr>
            <a:t>Retorno/ destino siguiente</a:t>
          </a:r>
          <a:endParaRPr lang="es-CR" b="1" noProof="0" dirty="0">
            <a:solidFill>
              <a:schemeClr val="accent3">
                <a:lumMod val="50000"/>
              </a:schemeClr>
            </a:solidFill>
          </a:endParaRPr>
        </a:p>
      </dgm:t>
    </dgm:pt>
    <dgm:pt modelId="{21765A70-3A51-4379-BE58-D581BD07F27C}" type="parTrans" cxnId="{48647514-ECB4-471F-8F05-6396CD11248E}">
      <dgm:prSet/>
      <dgm:spPr/>
      <dgm:t>
        <a:bodyPr/>
        <a:lstStyle/>
        <a:p>
          <a:endParaRPr lang="en-GB"/>
        </a:p>
      </dgm:t>
    </dgm:pt>
    <dgm:pt modelId="{AC94D6D6-D2E5-499A-A7A4-CEB903D08B38}" type="sibTrans" cxnId="{48647514-ECB4-471F-8F05-6396CD11248E}">
      <dgm:prSet/>
      <dgm:spPr/>
      <dgm:t>
        <a:bodyPr/>
        <a:lstStyle/>
        <a:p>
          <a:endParaRPr lang="en-GB"/>
        </a:p>
      </dgm:t>
    </dgm:pt>
    <dgm:pt modelId="{B8FF91F4-90E2-4169-819C-E829664F9E31}" type="pres">
      <dgm:prSet presAssocID="{03AF3317-A1C5-4087-84B8-B8F428781F93}" presName="CompostProcess" presStyleCnt="0">
        <dgm:presLayoutVars>
          <dgm:dir/>
          <dgm:resizeHandles val="exact"/>
        </dgm:presLayoutVars>
      </dgm:prSet>
      <dgm:spPr/>
    </dgm:pt>
    <dgm:pt modelId="{EEA2964D-1710-48E9-A08B-95E62A90EA54}" type="pres">
      <dgm:prSet presAssocID="{03AF3317-A1C5-4087-84B8-B8F428781F93}" presName="arrow" presStyleLbl="bgShp" presStyleIdx="0" presStyleCnt="1"/>
      <dgm:spPr/>
    </dgm:pt>
    <dgm:pt modelId="{A0738257-B12E-4522-8CD9-A16BF29631A8}" type="pres">
      <dgm:prSet presAssocID="{03AF3317-A1C5-4087-84B8-B8F428781F93}" presName="linearProcess" presStyleCnt="0"/>
      <dgm:spPr/>
    </dgm:pt>
    <dgm:pt modelId="{8ECD9F43-CE97-4563-82D5-F04C48BD7C57}" type="pres">
      <dgm:prSet presAssocID="{5FB56086-7BB2-47D3-97CD-05CB0A6FB2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16EE-E606-49C0-9762-2FFC7F314FED}" type="pres">
      <dgm:prSet presAssocID="{393192F7-3A0A-433C-83B4-C8895DDC824A}" presName="sibTrans" presStyleCnt="0"/>
      <dgm:spPr/>
    </dgm:pt>
    <dgm:pt modelId="{153A7CC8-AAD8-44C3-953F-56BCD8162F48}" type="pres">
      <dgm:prSet presAssocID="{C6F4095C-7E35-4E79-A931-CE3D09C4949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81B56-5542-4907-9C57-CEFD0E78D7AC}" type="pres">
      <dgm:prSet presAssocID="{B76EE57F-A3F7-4BD4-8F3C-CD379857DF89}" presName="sibTrans" presStyleCnt="0"/>
      <dgm:spPr/>
    </dgm:pt>
    <dgm:pt modelId="{94946764-6AC8-4CDB-8E20-03B06E625DD9}" type="pres">
      <dgm:prSet presAssocID="{77C65AA6-AEE3-4FDD-A6AD-E830AF0F5EE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2DA6C-3CB8-4A2D-9D5C-441C30AC007D}" type="pres">
      <dgm:prSet presAssocID="{B49C72A1-7835-45F7-8CC0-83BBC31FD0DD}" presName="sibTrans" presStyleCnt="0"/>
      <dgm:spPr/>
    </dgm:pt>
    <dgm:pt modelId="{338DD268-928B-4B0D-901B-914B276AF0CA}" type="pres">
      <dgm:prSet presAssocID="{FB696322-304A-4CBB-A83B-8CD91D65B8F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B08FD-8703-4742-8B45-29ECE96876CB}" srcId="{03AF3317-A1C5-4087-84B8-B8F428781F93}" destId="{5FB56086-7BB2-47D3-97CD-05CB0A6FB2AC}" srcOrd="0" destOrd="0" parTransId="{ADC61D69-270B-4C28-BABC-C9963E364C1B}" sibTransId="{393192F7-3A0A-433C-83B4-C8895DDC824A}"/>
    <dgm:cxn modelId="{AAD38473-04FB-4048-8204-81C854EBA005}" type="presOf" srcId="{5FB56086-7BB2-47D3-97CD-05CB0A6FB2AC}" destId="{8ECD9F43-CE97-4563-82D5-F04C48BD7C57}" srcOrd="0" destOrd="0" presId="urn:microsoft.com/office/officeart/2005/8/layout/hProcess9"/>
    <dgm:cxn modelId="{84805FF2-C0CD-48E0-B7A8-3864FDFE43C1}" type="presOf" srcId="{03AF3317-A1C5-4087-84B8-B8F428781F93}" destId="{B8FF91F4-90E2-4169-819C-E829664F9E31}" srcOrd="0" destOrd="0" presId="urn:microsoft.com/office/officeart/2005/8/layout/hProcess9"/>
    <dgm:cxn modelId="{48647514-ECB4-471F-8F05-6396CD11248E}" srcId="{03AF3317-A1C5-4087-84B8-B8F428781F93}" destId="{FB696322-304A-4CBB-A83B-8CD91D65B8FF}" srcOrd="3" destOrd="0" parTransId="{21765A70-3A51-4379-BE58-D581BD07F27C}" sibTransId="{AC94D6D6-D2E5-499A-A7A4-CEB903D08B38}"/>
    <dgm:cxn modelId="{C5D8F97C-E482-4463-B7E3-1F31952182C1}" type="presOf" srcId="{77C65AA6-AEE3-4FDD-A6AD-E830AF0F5EEF}" destId="{94946764-6AC8-4CDB-8E20-03B06E625DD9}" srcOrd="0" destOrd="0" presId="urn:microsoft.com/office/officeart/2005/8/layout/hProcess9"/>
    <dgm:cxn modelId="{7B782997-70A1-4B24-8C8D-06100C93E376}" srcId="{03AF3317-A1C5-4087-84B8-B8F428781F93}" destId="{77C65AA6-AEE3-4FDD-A6AD-E830AF0F5EEF}" srcOrd="2" destOrd="0" parTransId="{12258448-E374-4DA1-9DD7-6FDAC5524E82}" sibTransId="{B49C72A1-7835-45F7-8CC0-83BBC31FD0DD}"/>
    <dgm:cxn modelId="{34A4E1EB-384A-46AD-9574-54F5E5D27729}" srcId="{03AF3317-A1C5-4087-84B8-B8F428781F93}" destId="{C6F4095C-7E35-4E79-A931-CE3D09C49491}" srcOrd="1" destOrd="0" parTransId="{827AAB19-3BCF-4982-9AAA-7417763C9539}" sibTransId="{B76EE57F-A3F7-4BD4-8F3C-CD379857DF89}"/>
    <dgm:cxn modelId="{76C0495F-49C7-4DD1-92D7-5CD8179E4F79}" type="presOf" srcId="{C6F4095C-7E35-4E79-A931-CE3D09C49491}" destId="{153A7CC8-AAD8-44C3-953F-56BCD8162F48}" srcOrd="0" destOrd="0" presId="urn:microsoft.com/office/officeart/2005/8/layout/hProcess9"/>
    <dgm:cxn modelId="{433AA65B-A20C-4B7C-86EB-4C9BC077DCFC}" type="presOf" srcId="{FB696322-304A-4CBB-A83B-8CD91D65B8FF}" destId="{338DD268-928B-4B0D-901B-914B276AF0CA}" srcOrd="0" destOrd="0" presId="urn:microsoft.com/office/officeart/2005/8/layout/hProcess9"/>
    <dgm:cxn modelId="{F25A78DE-BE02-40B2-BBF8-AD6CEC5C1211}" type="presParOf" srcId="{B8FF91F4-90E2-4169-819C-E829664F9E31}" destId="{EEA2964D-1710-48E9-A08B-95E62A90EA54}" srcOrd="0" destOrd="0" presId="urn:microsoft.com/office/officeart/2005/8/layout/hProcess9"/>
    <dgm:cxn modelId="{83F9DA4C-7B7D-4971-BCCC-F6A44239455A}" type="presParOf" srcId="{B8FF91F4-90E2-4169-819C-E829664F9E31}" destId="{A0738257-B12E-4522-8CD9-A16BF29631A8}" srcOrd="1" destOrd="0" presId="urn:microsoft.com/office/officeart/2005/8/layout/hProcess9"/>
    <dgm:cxn modelId="{FEDE1289-C114-4201-BEF3-83AA2A9219C9}" type="presParOf" srcId="{A0738257-B12E-4522-8CD9-A16BF29631A8}" destId="{8ECD9F43-CE97-4563-82D5-F04C48BD7C57}" srcOrd="0" destOrd="0" presId="urn:microsoft.com/office/officeart/2005/8/layout/hProcess9"/>
    <dgm:cxn modelId="{AD5C646A-699B-44B9-B448-DA923F272EEB}" type="presParOf" srcId="{A0738257-B12E-4522-8CD9-A16BF29631A8}" destId="{0C6216EE-E606-49C0-9762-2FFC7F314FED}" srcOrd="1" destOrd="0" presId="urn:microsoft.com/office/officeart/2005/8/layout/hProcess9"/>
    <dgm:cxn modelId="{63D8FE95-46B0-47B9-8158-96902A059563}" type="presParOf" srcId="{A0738257-B12E-4522-8CD9-A16BF29631A8}" destId="{153A7CC8-AAD8-44C3-953F-56BCD8162F48}" srcOrd="2" destOrd="0" presId="urn:microsoft.com/office/officeart/2005/8/layout/hProcess9"/>
    <dgm:cxn modelId="{B5AF9F89-B3E9-4886-BDB6-E0D4F00D3BC0}" type="presParOf" srcId="{A0738257-B12E-4522-8CD9-A16BF29631A8}" destId="{31881B56-5542-4907-9C57-CEFD0E78D7AC}" srcOrd="3" destOrd="0" presId="urn:microsoft.com/office/officeart/2005/8/layout/hProcess9"/>
    <dgm:cxn modelId="{F731B464-8589-4EA1-A9FA-2F45A04441A2}" type="presParOf" srcId="{A0738257-B12E-4522-8CD9-A16BF29631A8}" destId="{94946764-6AC8-4CDB-8E20-03B06E625DD9}" srcOrd="4" destOrd="0" presId="urn:microsoft.com/office/officeart/2005/8/layout/hProcess9"/>
    <dgm:cxn modelId="{67830202-6183-478E-B5CF-9D7EA03FFD81}" type="presParOf" srcId="{A0738257-B12E-4522-8CD9-A16BF29631A8}" destId="{F642DA6C-3CB8-4A2D-9D5C-441C30AC007D}" srcOrd="5" destOrd="0" presId="urn:microsoft.com/office/officeart/2005/8/layout/hProcess9"/>
    <dgm:cxn modelId="{1DE92EBA-3A84-459C-964A-7A74F281DB36}" type="presParOf" srcId="{A0738257-B12E-4522-8CD9-A16BF29631A8}" destId="{338DD268-928B-4B0D-901B-914B276AF0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7B921-0FF5-4FD6-B9E8-E6B7EEDE3B7B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92ECD395-D453-476B-AB61-11F7C00CE870}">
      <dgm:prSet phldrT="[Text]"/>
      <dgm:spPr/>
      <dgm:t>
        <a:bodyPr/>
        <a:lstStyle/>
        <a:p>
          <a:r>
            <a:rPr lang="es-CR" b="1" noProof="0" dirty="0" smtClean="0">
              <a:solidFill>
                <a:schemeClr val="tx1"/>
              </a:solidFill>
            </a:rPr>
            <a:t>Vacíos en la aplicación de normas</a:t>
          </a:r>
          <a:endParaRPr lang="es-CR" b="1" noProof="0" dirty="0">
            <a:solidFill>
              <a:schemeClr val="tx1"/>
            </a:solidFill>
          </a:endParaRPr>
        </a:p>
      </dgm:t>
    </dgm:pt>
    <dgm:pt modelId="{D136E12F-B601-4177-BF83-EEBC54F4EEE5}" type="parTrans" cxnId="{C27E7B94-EC72-4293-B018-D9EC9D22BC26}">
      <dgm:prSet/>
      <dgm:spPr/>
      <dgm:t>
        <a:bodyPr/>
        <a:lstStyle/>
        <a:p>
          <a:endParaRPr lang="en-CA"/>
        </a:p>
      </dgm:t>
    </dgm:pt>
    <dgm:pt modelId="{28FD1D86-B580-48D8-8228-87B6CB108822}" type="sibTrans" cxnId="{C27E7B94-EC72-4293-B018-D9EC9D22BC2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631E66C-3E74-4195-9332-836F071F176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CA" b="1" dirty="0" err="1" smtClean="0"/>
            <a:t>Modelo</a:t>
          </a:r>
          <a:r>
            <a:rPr lang="en-CA" b="1" dirty="0" smtClean="0"/>
            <a:t> </a:t>
          </a:r>
          <a:r>
            <a:rPr lang="en-CA" b="1" dirty="0" err="1" smtClean="0"/>
            <a:t>negocio</a:t>
          </a:r>
          <a:r>
            <a:rPr lang="en-CA" b="1" dirty="0" smtClean="0"/>
            <a:t> “</a:t>
          </a:r>
          <a:r>
            <a:rPr lang="en-CA" b="1" dirty="0" err="1" smtClean="0"/>
            <a:t>Trabajador</a:t>
          </a:r>
          <a:r>
            <a:rPr lang="en-CA" b="1" dirty="0" smtClean="0"/>
            <a:t> </a:t>
          </a:r>
          <a:r>
            <a:rPr lang="en-CA" b="1" dirty="0" err="1" smtClean="0"/>
            <a:t>paga</a:t>
          </a:r>
          <a:r>
            <a:rPr lang="en-CA" b="1" dirty="0" smtClean="0"/>
            <a:t>”</a:t>
          </a:r>
          <a:endParaRPr lang="en-CA" b="1" dirty="0"/>
        </a:p>
      </dgm:t>
    </dgm:pt>
    <dgm:pt modelId="{2A93169C-2E23-4CAC-9DDE-64097277D07E}" type="parTrans" cxnId="{8121DD6F-11EE-4B36-B0F8-AA02AB7D0C97}">
      <dgm:prSet/>
      <dgm:spPr/>
      <dgm:t>
        <a:bodyPr/>
        <a:lstStyle/>
        <a:p>
          <a:endParaRPr lang="en-CA"/>
        </a:p>
      </dgm:t>
    </dgm:pt>
    <dgm:pt modelId="{FA03951E-7813-454C-8474-92554E0499A2}" type="sibTrans" cxnId="{8121DD6F-11EE-4B36-B0F8-AA02AB7D0C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CA"/>
        </a:p>
      </dgm:t>
    </dgm:pt>
    <dgm:pt modelId="{6461BF58-9BE3-43D0-9B95-78947499753D}">
      <dgm:prSet phldrT="[Text]"/>
      <dgm:spPr/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Campo de </a:t>
          </a:r>
          <a:r>
            <a:rPr lang="en-CA" b="1" dirty="0" err="1" smtClean="0">
              <a:solidFill>
                <a:schemeClr val="tx1"/>
              </a:solidFill>
            </a:rPr>
            <a:t>juego</a:t>
          </a:r>
          <a:r>
            <a:rPr lang="en-CA" b="1" dirty="0" smtClean="0">
              <a:solidFill>
                <a:schemeClr val="tx1"/>
              </a:solidFill>
            </a:rPr>
            <a:t> </a:t>
          </a:r>
          <a:r>
            <a:rPr lang="en-CA" b="1" dirty="0" err="1" smtClean="0">
              <a:solidFill>
                <a:schemeClr val="tx1"/>
              </a:solidFill>
            </a:rPr>
            <a:t>desigual</a:t>
          </a:r>
          <a:endParaRPr lang="en-CA" b="1" dirty="0" smtClean="0">
            <a:solidFill>
              <a:schemeClr val="tx1"/>
            </a:solidFill>
          </a:endParaRPr>
        </a:p>
      </dgm:t>
    </dgm:pt>
    <dgm:pt modelId="{5C2F1C19-145F-48AE-8A27-428FF942D325}" type="parTrans" cxnId="{D8E4CE02-BEB9-4171-8EC6-056F80C39E7B}">
      <dgm:prSet/>
      <dgm:spPr/>
      <dgm:t>
        <a:bodyPr/>
        <a:lstStyle/>
        <a:p>
          <a:endParaRPr lang="en-CA"/>
        </a:p>
      </dgm:t>
    </dgm:pt>
    <dgm:pt modelId="{4C3AB866-4C31-4D8D-A124-9FB03325AA03}" type="sibTrans" cxnId="{D8E4CE02-BEB9-4171-8EC6-056F80C39E7B}">
      <dgm:prSet/>
      <dgm:spPr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4056161-76F2-4B16-B8FD-A51A0855D23E}">
      <dgm:prSet phldrT="[Text]"/>
      <dgm:spPr/>
      <dgm:t>
        <a:bodyPr/>
        <a:lstStyle/>
        <a:p>
          <a:r>
            <a:rPr lang="en-CA" b="1" dirty="0" err="1" smtClean="0">
              <a:solidFill>
                <a:schemeClr val="tx1"/>
              </a:solidFill>
            </a:rPr>
            <a:t>Falta</a:t>
          </a:r>
          <a:r>
            <a:rPr lang="en-CA" b="1" dirty="0" smtClean="0">
              <a:solidFill>
                <a:schemeClr val="tx1"/>
              </a:solidFill>
            </a:rPr>
            <a:t> de </a:t>
          </a:r>
          <a:r>
            <a:rPr lang="en-CA" b="1" dirty="0" err="1" smtClean="0">
              <a:solidFill>
                <a:schemeClr val="tx1"/>
              </a:solidFill>
            </a:rPr>
            <a:t>transparencia</a:t>
          </a:r>
          <a:endParaRPr lang="en-CA" b="1" dirty="0">
            <a:solidFill>
              <a:schemeClr val="tx1"/>
            </a:solidFill>
          </a:endParaRPr>
        </a:p>
      </dgm:t>
    </dgm:pt>
    <dgm:pt modelId="{D7134704-772A-49E5-89AE-DA57D1881B8C}" type="sibTrans" cxnId="{2844C1B9-9003-4446-BD9B-ECDB0248701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CA"/>
        </a:p>
      </dgm:t>
    </dgm:pt>
    <dgm:pt modelId="{F3AD4889-B546-47B1-8D40-796C1BE3E08F}" type="parTrans" cxnId="{2844C1B9-9003-4446-BD9B-ECDB02487015}">
      <dgm:prSet/>
      <dgm:spPr/>
      <dgm:t>
        <a:bodyPr/>
        <a:lstStyle/>
        <a:p>
          <a:endParaRPr lang="en-CA"/>
        </a:p>
      </dgm:t>
    </dgm:pt>
    <dgm:pt modelId="{9C219CC9-0FA7-482E-9236-F2FDAC8C5107}" type="pres">
      <dgm:prSet presAssocID="{5747B921-0FF5-4FD6-B9E8-E6B7EEDE3B7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CA"/>
        </a:p>
      </dgm:t>
    </dgm:pt>
    <dgm:pt modelId="{A364AA55-4A52-42F3-BD03-2D9643C08BBA}" type="pres">
      <dgm:prSet presAssocID="{92ECD395-D453-476B-AB61-11F7C00CE870}" presName="text1" presStyleCnt="0"/>
      <dgm:spPr/>
    </dgm:pt>
    <dgm:pt modelId="{559C4362-DAE4-4439-B7A5-6480D4C4F501}" type="pres">
      <dgm:prSet presAssocID="{92ECD395-D453-476B-AB61-11F7C00CE87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D5A8A6-C67C-43C8-8260-2D2E69E14840}" type="pres">
      <dgm:prSet presAssocID="{92ECD395-D453-476B-AB61-11F7C00CE870}" presName="textaccent1" presStyleCnt="0"/>
      <dgm:spPr/>
    </dgm:pt>
    <dgm:pt modelId="{73FB5F7F-5E4A-4846-B695-E4652EDA144B}" type="pres">
      <dgm:prSet presAssocID="{92ECD395-D453-476B-AB61-11F7C00CE870}" presName="accentRepeatNode" presStyleLbl="solidAlignAcc1" presStyleIdx="0" presStyleCnt="8"/>
      <dgm:spPr/>
    </dgm:pt>
    <dgm:pt modelId="{A5005AE3-8B7F-40A9-A27E-F3BB7D874F16}" type="pres">
      <dgm:prSet presAssocID="{28FD1D86-B580-48D8-8228-87B6CB108822}" presName="image1" presStyleCnt="0"/>
      <dgm:spPr/>
    </dgm:pt>
    <dgm:pt modelId="{5395AD91-F0B3-4D9F-8CCD-5F707C8A946D}" type="pres">
      <dgm:prSet presAssocID="{28FD1D86-B580-48D8-8228-87B6CB108822}" presName="imageRepeatNode" presStyleLbl="alignAcc1" presStyleIdx="0" presStyleCnt="4" custLinFactNeighborX="1516" custLinFactNeighborY="-1706"/>
      <dgm:spPr/>
      <dgm:t>
        <a:bodyPr/>
        <a:lstStyle/>
        <a:p>
          <a:endParaRPr lang="en-CA"/>
        </a:p>
      </dgm:t>
    </dgm:pt>
    <dgm:pt modelId="{FD9C6415-A6ED-4CBB-BD73-4A0440DE7191}" type="pres">
      <dgm:prSet presAssocID="{28FD1D86-B580-48D8-8228-87B6CB108822}" presName="imageaccent1" presStyleCnt="0"/>
      <dgm:spPr/>
    </dgm:pt>
    <dgm:pt modelId="{8D5CE3DB-A0E5-449A-AAB3-17836D85201F}" type="pres">
      <dgm:prSet presAssocID="{28FD1D86-B580-48D8-8228-87B6CB108822}" presName="accentRepeatNode" presStyleLbl="solidAlignAcc1" presStyleIdx="1" presStyleCnt="8"/>
      <dgm:spPr/>
    </dgm:pt>
    <dgm:pt modelId="{7DA1A7B0-19E4-465F-A735-4778082DA9ED}" type="pres">
      <dgm:prSet presAssocID="{74056161-76F2-4B16-B8FD-A51A0855D23E}" presName="text2" presStyleCnt="0"/>
      <dgm:spPr/>
    </dgm:pt>
    <dgm:pt modelId="{207DB481-9B46-4D6A-B045-6512D6B3E472}" type="pres">
      <dgm:prSet presAssocID="{74056161-76F2-4B16-B8FD-A51A0855D23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335112-61FB-48CA-915D-54BEDFAE2F81}" type="pres">
      <dgm:prSet presAssocID="{74056161-76F2-4B16-B8FD-A51A0855D23E}" presName="textaccent2" presStyleCnt="0"/>
      <dgm:spPr/>
    </dgm:pt>
    <dgm:pt modelId="{A494BE1F-894B-49A9-987B-9160ADA8D985}" type="pres">
      <dgm:prSet presAssocID="{74056161-76F2-4B16-B8FD-A51A0855D23E}" presName="accentRepeatNode" presStyleLbl="solidAlignAcc1" presStyleIdx="2" presStyleCnt="8"/>
      <dgm:spPr/>
    </dgm:pt>
    <dgm:pt modelId="{9E6352BB-CCD3-4FF5-9830-C7C08EA2EFFF}" type="pres">
      <dgm:prSet presAssocID="{D7134704-772A-49E5-89AE-DA57D1881B8C}" presName="image2" presStyleCnt="0"/>
      <dgm:spPr/>
    </dgm:pt>
    <dgm:pt modelId="{4F9EE3D6-45CA-43F7-8DC6-0B3ADFDC52A5}" type="pres">
      <dgm:prSet presAssocID="{D7134704-772A-49E5-89AE-DA57D1881B8C}" presName="imageRepeatNode" presStyleLbl="alignAcc1" presStyleIdx="1" presStyleCnt="4"/>
      <dgm:spPr/>
      <dgm:t>
        <a:bodyPr/>
        <a:lstStyle/>
        <a:p>
          <a:endParaRPr lang="en-CA"/>
        </a:p>
      </dgm:t>
    </dgm:pt>
    <dgm:pt modelId="{DE4B8646-59C0-4CCA-B799-B0DFFEF92EED}" type="pres">
      <dgm:prSet presAssocID="{D7134704-772A-49E5-89AE-DA57D1881B8C}" presName="imageaccent2" presStyleCnt="0"/>
      <dgm:spPr/>
    </dgm:pt>
    <dgm:pt modelId="{2ECEFCE0-F52A-4B52-9791-9EC17C9FC480}" type="pres">
      <dgm:prSet presAssocID="{D7134704-772A-49E5-89AE-DA57D1881B8C}" presName="accentRepeatNode" presStyleLbl="solidAlignAcc1" presStyleIdx="3" presStyleCnt="8"/>
      <dgm:spPr/>
    </dgm:pt>
    <dgm:pt modelId="{CB67BDB0-E05A-4F05-A67A-754C6CF877CB}" type="pres">
      <dgm:prSet presAssocID="{7631E66C-3E74-4195-9332-836F071F176E}" presName="text3" presStyleCnt="0"/>
      <dgm:spPr/>
    </dgm:pt>
    <dgm:pt modelId="{45F5086A-FE97-4020-B61C-33A0A2854491}" type="pres">
      <dgm:prSet presAssocID="{7631E66C-3E74-4195-9332-836F071F176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DE25A9-3332-4630-B13C-32CFF9AE0ECC}" type="pres">
      <dgm:prSet presAssocID="{7631E66C-3E74-4195-9332-836F071F176E}" presName="textaccent3" presStyleCnt="0"/>
      <dgm:spPr/>
    </dgm:pt>
    <dgm:pt modelId="{6D856D6F-7963-4912-81E2-C669DFB70474}" type="pres">
      <dgm:prSet presAssocID="{7631E66C-3E74-4195-9332-836F071F176E}" presName="accentRepeatNode" presStyleLbl="solidAlignAcc1" presStyleIdx="4" presStyleCnt="8" custLinFactNeighborX="15666" custLinFactNeighborY="2404"/>
      <dgm:spPr/>
    </dgm:pt>
    <dgm:pt modelId="{3959E8FA-8103-42B0-BC14-E57E64E39927}" type="pres">
      <dgm:prSet presAssocID="{FA03951E-7813-454C-8474-92554E0499A2}" presName="image3" presStyleCnt="0"/>
      <dgm:spPr/>
    </dgm:pt>
    <dgm:pt modelId="{114DA72E-820C-4536-90BE-23AB193D16ED}" type="pres">
      <dgm:prSet presAssocID="{FA03951E-7813-454C-8474-92554E0499A2}" presName="imageRepeatNode" presStyleLbl="alignAcc1" presStyleIdx="2" presStyleCnt="4"/>
      <dgm:spPr/>
      <dgm:t>
        <a:bodyPr/>
        <a:lstStyle/>
        <a:p>
          <a:endParaRPr lang="en-CA"/>
        </a:p>
      </dgm:t>
    </dgm:pt>
    <dgm:pt modelId="{309D9EF7-6DAF-4870-A9AE-842F032B641B}" type="pres">
      <dgm:prSet presAssocID="{FA03951E-7813-454C-8474-92554E0499A2}" presName="imageaccent3" presStyleCnt="0"/>
      <dgm:spPr/>
    </dgm:pt>
    <dgm:pt modelId="{224925FA-81FA-4510-9AA2-72394C27C102}" type="pres">
      <dgm:prSet presAssocID="{FA03951E-7813-454C-8474-92554E0499A2}" presName="accentRepeatNode" presStyleLbl="solidAlignAcc1" presStyleIdx="5" presStyleCnt="8"/>
      <dgm:spPr/>
    </dgm:pt>
    <dgm:pt modelId="{F6007D5D-2F11-4D60-AF98-DEDB3DEAC485}" type="pres">
      <dgm:prSet presAssocID="{6461BF58-9BE3-43D0-9B95-78947499753D}" presName="text4" presStyleCnt="0"/>
      <dgm:spPr/>
    </dgm:pt>
    <dgm:pt modelId="{1607E221-D50E-44F2-B4CD-194BD56C340A}" type="pres">
      <dgm:prSet presAssocID="{6461BF58-9BE3-43D0-9B95-78947499753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DD13FF-B05F-4635-B11C-2B5C964FD44D}" type="pres">
      <dgm:prSet presAssocID="{6461BF58-9BE3-43D0-9B95-78947499753D}" presName="textaccent4" presStyleCnt="0"/>
      <dgm:spPr/>
    </dgm:pt>
    <dgm:pt modelId="{50D91F5E-6F48-44B1-BEBC-269505B46C94}" type="pres">
      <dgm:prSet presAssocID="{6461BF58-9BE3-43D0-9B95-78947499753D}" presName="accentRepeatNode" presStyleLbl="solidAlignAcc1" presStyleIdx="6" presStyleCnt="8"/>
      <dgm:spPr/>
    </dgm:pt>
    <dgm:pt modelId="{1B78E01D-EA24-44B1-A3EE-85A534894FF8}" type="pres">
      <dgm:prSet presAssocID="{4C3AB866-4C31-4D8D-A124-9FB03325AA03}" presName="image4" presStyleCnt="0"/>
      <dgm:spPr/>
    </dgm:pt>
    <dgm:pt modelId="{E0ACEB06-3611-47E8-8C55-0A1676570B3D}" type="pres">
      <dgm:prSet presAssocID="{4C3AB866-4C31-4D8D-A124-9FB03325AA03}" presName="imageRepeatNode" presStyleLbl="alignAcc1" presStyleIdx="3" presStyleCnt="4" custLinFactNeighborX="0"/>
      <dgm:spPr/>
      <dgm:t>
        <a:bodyPr/>
        <a:lstStyle/>
        <a:p>
          <a:endParaRPr lang="en-CA"/>
        </a:p>
      </dgm:t>
    </dgm:pt>
    <dgm:pt modelId="{14765FDC-D482-47AB-A9B3-8B3E11211EB2}" type="pres">
      <dgm:prSet presAssocID="{4C3AB866-4C31-4D8D-A124-9FB03325AA03}" presName="imageaccent4" presStyleCnt="0"/>
      <dgm:spPr/>
    </dgm:pt>
    <dgm:pt modelId="{CE2F71CE-18F5-4E8D-8258-D632258D73D2}" type="pres">
      <dgm:prSet presAssocID="{4C3AB866-4C31-4D8D-A124-9FB03325AA03}" presName="accentRepeatNode" presStyleLbl="solidAlignAcc1" presStyleIdx="7" presStyleCnt="8"/>
      <dgm:spPr/>
    </dgm:pt>
  </dgm:ptLst>
  <dgm:cxnLst>
    <dgm:cxn modelId="{2844C1B9-9003-4446-BD9B-ECDB02487015}" srcId="{5747B921-0FF5-4FD6-B9E8-E6B7EEDE3B7B}" destId="{74056161-76F2-4B16-B8FD-A51A0855D23E}" srcOrd="1" destOrd="0" parTransId="{F3AD4889-B546-47B1-8D40-796C1BE3E08F}" sibTransId="{D7134704-772A-49E5-89AE-DA57D1881B8C}"/>
    <dgm:cxn modelId="{79CFBE1D-C617-43A2-AE13-AEDBFA861660}" type="presOf" srcId="{4C3AB866-4C31-4D8D-A124-9FB03325AA03}" destId="{E0ACEB06-3611-47E8-8C55-0A1676570B3D}" srcOrd="0" destOrd="0" presId="urn:microsoft.com/office/officeart/2008/layout/HexagonCluster"/>
    <dgm:cxn modelId="{BBC444CD-2D32-483F-A9A4-AA0FCFBC2125}" type="presOf" srcId="{28FD1D86-B580-48D8-8228-87B6CB108822}" destId="{5395AD91-F0B3-4D9F-8CCD-5F707C8A946D}" srcOrd="0" destOrd="0" presId="urn:microsoft.com/office/officeart/2008/layout/HexagonCluster"/>
    <dgm:cxn modelId="{3B34E89D-9AE8-4DCA-85BF-F9DF4BF4C26E}" type="presOf" srcId="{5747B921-0FF5-4FD6-B9E8-E6B7EEDE3B7B}" destId="{9C219CC9-0FA7-482E-9236-F2FDAC8C5107}" srcOrd="0" destOrd="0" presId="urn:microsoft.com/office/officeart/2008/layout/HexagonCluster"/>
    <dgm:cxn modelId="{8213DB6D-4A0F-4E62-B15B-239328762A33}" type="presOf" srcId="{FA03951E-7813-454C-8474-92554E0499A2}" destId="{114DA72E-820C-4536-90BE-23AB193D16ED}" srcOrd="0" destOrd="0" presId="urn:microsoft.com/office/officeart/2008/layout/HexagonCluster"/>
    <dgm:cxn modelId="{8121DD6F-11EE-4B36-B0F8-AA02AB7D0C97}" srcId="{5747B921-0FF5-4FD6-B9E8-E6B7EEDE3B7B}" destId="{7631E66C-3E74-4195-9332-836F071F176E}" srcOrd="2" destOrd="0" parTransId="{2A93169C-2E23-4CAC-9DDE-64097277D07E}" sibTransId="{FA03951E-7813-454C-8474-92554E0499A2}"/>
    <dgm:cxn modelId="{C27E7B94-EC72-4293-B018-D9EC9D22BC26}" srcId="{5747B921-0FF5-4FD6-B9E8-E6B7EEDE3B7B}" destId="{92ECD395-D453-476B-AB61-11F7C00CE870}" srcOrd="0" destOrd="0" parTransId="{D136E12F-B601-4177-BF83-EEBC54F4EEE5}" sibTransId="{28FD1D86-B580-48D8-8228-87B6CB108822}"/>
    <dgm:cxn modelId="{422CDC65-481C-4A26-A22D-36F9DC7F1F8D}" type="presOf" srcId="{D7134704-772A-49E5-89AE-DA57D1881B8C}" destId="{4F9EE3D6-45CA-43F7-8DC6-0B3ADFDC52A5}" srcOrd="0" destOrd="0" presId="urn:microsoft.com/office/officeart/2008/layout/HexagonCluster"/>
    <dgm:cxn modelId="{B5DA9598-5ADA-41D8-BF22-711BEE62AA16}" type="presOf" srcId="{92ECD395-D453-476B-AB61-11F7C00CE870}" destId="{559C4362-DAE4-4439-B7A5-6480D4C4F501}" srcOrd="0" destOrd="0" presId="urn:microsoft.com/office/officeart/2008/layout/HexagonCluster"/>
    <dgm:cxn modelId="{14EA4CA5-2979-4D5B-8DED-6FC25A47E56A}" type="presOf" srcId="{74056161-76F2-4B16-B8FD-A51A0855D23E}" destId="{207DB481-9B46-4D6A-B045-6512D6B3E472}" srcOrd="0" destOrd="0" presId="urn:microsoft.com/office/officeart/2008/layout/HexagonCluster"/>
    <dgm:cxn modelId="{B80BBDAA-0EA4-4075-A1C4-99C94D7309D6}" type="presOf" srcId="{7631E66C-3E74-4195-9332-836F071F176E}" destId="{45F5086A-FE97-4020-B61C-33A0A2854491}" srcOrd="0" destOrd="0" presId="urn:microsoft.com/office/officeart/2008/layout/HexagonCluster"/>
    <dgm:cxn modelId="{2EB3734C-52D2-46F2-9833-88CEBBE1B2F6}" type="presOf" srcId="{6461BF58-9BE3-43D0-9B95-78947499753D}" destId="{1607E221-D50E-44F2-B4CD-194BD56C340A}" srcOrd="0" destOrd="0" presId="urn:microsoft.com/office/officeart/2008/layout/HexagonCluster"/>
    <dgm:cxn modelId="{D8E4CE02-BEB9-4171-8EC6-056F80C39E7B}" srcId="{5747B921-0FF5-4FD6-B9E8-E6B7EEDE3B7B}" destId="{6461BF58-9BE3-43D0-9B95-78947499753D}" srcOrd="3" destOrd="0" parTransId="{5C2F1C19-145F-48AE-8A27-428FF942D325}" sibTransId="{4C3AB866-4C31-4D8D-A124-9FB03325AA03}"/>
    <dgm:cxn modelId="{3E6B5A9C-B62E-4AC7-892D-1FA22760E17B}" type="presParOf" srcId="{9C219CC9-0FA7-482E-9236-F2FDAC8C5107}" destId="{A364AA55-4A52-42F3-BD03-2D9643C08BBA}" srcOrd="0" destOrd="0" presId="urn:microsoft.com/office/officeart/2008/layout/HexagonCluster"/>
    <dgm:cxn modelId="{651EDECF-C94F-4D7F-A1FF-C654C31FDB76}" type="presParOf" srcId="{A364AA55-4A52-42F3-BD03-2D9643C08BBA}" destId="{559C4362-DAE4-4439-B7A5-6480D4C4F501}" srcOrd="0" destOrd="0" presId="urn:microsoft.com/office/officeart/2008/layout/HexagonCluster"/>
    <dgm:cxn modelId="{711F69FF-31F2-4231-9B4F-B344E0949616}" type="presParOf" srcId="{9C219CC9-0FA7-482E-9236-F2FDAC8C5107}" destId="{F0D5A8A6-C67C-43C8-8260-2D2E69E14840}" srcOrd="1" destOrd="0" presId="urn:microsoft.com/office/officeart/2008/layout/HexagonCluster"/>
    <dgm:cxn modelId="{6FABEF1F-7E46-4AD4-80B1-FCF57F256AEC}" type="presParOf" srcId="{F0D5A8A6-C67C-43C8-8260-2D2E69E14840}" destId="{73FB5F7F-5E4A-4846-B695-E4652EDA144B}" srcOrd="0" destOrd="0" presId="urn:microsoft.com/office/officeart/2008/layout/HexagonCluster"/>
    <dgm:cxn modelId="{9563A5CE-6640-4CA3-A621-7D4C58001E03}" type="presParOf" srcId="{9C219CC9-0FA7-482E-9236-F2FDAC8C5107}" destId="{A5005AE3-8B7F-40A9-A27E-F3BB7D874F16}" srcOrd="2" destOrd="0" presId="urn:microsoft.com/office/officeart/2008/layout/HexagonCluster"/>
    <dgm:cxn modelId="{CFC856AE-A0AC-4FA2-925B-57A5C4FE9CFF}" type="presParOf" srcId="{A5005AE3-8B7F-40A9-A27E-F3BB7D874F16}" destId="{5395AD91-F0B3-4D9F-8CCD-5F707C8A946D}" srcOrd="0" destOrd="0" presId="urn:microsoft.com/office/officeart/2008/layout/HexagonCluster"/>
    <dgm:cxn modelId="{DCC81106-21A4-42D6-A6BF-62307D92AB75}" type="presParOf" srcId="{9C219CC9-0FA7-482E-9236-F2FDAC8C5107}" destId="{FD9C6415-A6ED-4CBB-BD73-4A0440DE7191}" srcOrd="3" destOrd="0" presId="urn:microsoft.com/office/officeart/2008/layout/HexagonCluster"/>
    <dgm:cxn modelId="{60E98F06-CCF3-473E-A42A-A9A6709428A7}" type="presParOf" srcId="{FD9C6415-A6ED-4CBB-BD73-4A0440DE7191}" destId="{8D5CE3DB-A0E5-449A-AAB3-17836D85201F}" srcOrd="0" destOrd="0" presId="urn:microsoft.com/office/officeart/2008/layout/HexagonCluster"/>
    <dgm:cxn modelId="{FD52772C-36F3-485B-83B7-1C77ACFEDF3F}" type="presParOf" srcId="{9C219CC9-0FA7-482E-9236-F2FDAC8C5107}" destId="{7DA1A7B0-19E4-465F-A735-4778082DA9ED}" srcOrd="4" destOrd="0" presId="urn:microsoft.com/office/officeart/2008/layout/HexagonCluster"/>
    <dgm:cxn modelId="{1A177B5F-1A14-40F9-97DE-3C41021D0E05}" type="presParOf" srcId="{7DA1A7B0-19E4-465F-A735-4778082DA9ED}" destId="{207DB481-9B46-4D6A-B045-6512D6B3E472}" srcOrd="0" destOrd="0" presId="urn:microsoft.com/office/officeart/2008/layout/HexagonCluster"/>
    <dgm:cxn modelId="{9A25FF29-2E11-40D9-B97F-9B0AE4BBE71A}" type="presParOf" srcId="{9C219CC9-0FA7-482E-9236-F2FDAC8C5107}" destId="{F4335112-61FB-48CA-915D-54BEDFAE2F81}" srcOrd="5" destOrd="0" presId="urn:microsoft.com/office/officeart/2008/layout/HexagonCluster"/>
    <dgm:cxn modelId="{0821D609-24D0-4A5D-9583-AEA1E4BD1881}" type="presParOf" srcId="{F4335112-61FB-48CA-915D-54BEDFAE2F81}" destId="{A494BE1F-894B-49A9-987B-9160ADA8D985}" srcOrd="0" destOrd="0" presId="urn:microsoft.com/office/officeart/2008/layout/HexagonCluster"/>
    <dgm:cxn modelId="{5BC49455-A806-456D-B816-2FAE48A40CBD}" type="presParOf" srcId="{9C219CC9-0FA7-482E-9236-F2FDAC8C5107}" destId="{9E6352BB-CCD3-4FF5-9830-C7C08EA2EFFF}" srcOrd="6" destOrd="0" presId="urn:microsoft.com/office/officeart/2008/layout/HexagonCluster"/>
    <dgm:cxn modelId="{97C85879-D32C-4367-834A-E3298EBF4B5D}" type="presParOf" srcId="{9E6352BB-CCD3-4FF5-9830-C7C08EA2EFFF}" destId="{4F9EE3D6-45CA-43F7-8DC6-0B3ADFDC52A5}" srcOrd="0" destOrd="0" presId="urn:microsoft.com/office/officeart/2008/layout/HexagonCluster"/>
    <dgm:cxn modelId="{84D75B56-AC71-43A7-9982-1F4951C34B22}" type="presParOf" srcId="{9C219CC9-0FA7-482E-9236-F2FDAC8C5107}" destId="{DE4B8646-59C0-4CCA-B799-B0DFFEF92EED}" srcOrd="7" destOrd="0" presId="urn:microsoft.com/office/officeart/2008/layout/HexagonCluster"/>
    <dgm:cxn modelId="{5199B0F2-7103-47BB-A831-997D3FE0A11D}" type="presParOf" srcId="{DE4B8646-59C0-4CCA-B799-B0DFFEF92EED}" destId="{2ECEFCE0-F52A-4B52-9791-9EC17C9FC480}" srcOrd="0" destOrd="0" presId="urn:microsoft.com/office/officeart/2008/layout/HexagonCluster"/>
    <dgm:cxn modelId="{00AACC6C-36C5-4BA4-8ED4-7627E294CC77}" type="presParOf" srcId="{9C219CC9-0FA7-482E-9236-F2FDAC8C5107}" destId="{CB67BDB0-E05A-4F05-A67A-754C6CF877CB}" srcOrd="8" destOrd="0" presId="urn:microsoft.com/office/officeart/2008/layout/HexagonCluster"/>
    <dgm:cxn modelId="{AD52D5B3-9BA0-4B00-87BB-FA066F380545}" type="presParOf" srcId="{CB67BDB0-E05A-4F05-A67A-754C6CF877CB}" destId="{45F5086A-FE97-4020-B61C-33A0A2854491}" srcOrd="0" destOrd="0" presId="urn:microsoft.com/office/officeart/2008/layout/HexagonCluster"/>
    <dgm:cxn modelId="{934F2EB4-4D50-4197-BF92-AB1F7572ADFE}" type="presParOf" srcId="{9C219CC9-0FA7-482E-9236-F2FDAC8C5107}" destId="{B7DE25A9-3332-4630-B13C-32CFF9AE0ECC}" srcOrd="9" destOrd="0" presId="urn:microsoft.com/office/officeart/2008/layout/HexagonCluster"/>
    <dgm:cxn modelId="{2DAAC105-4E96-46C0-8762-FF4AD5C51F12}" type="presParOf" srcId="{B7DE25A9-3332-4630-B13C-32CFF9AE0ECC}" destId="{6D856D6F-7963-4912-81E2-C669DFB70474}" srcOrd="0" destOrd="0" presId="urn:microsoft.com/office/officeart/2008/layout/HexagonCluster"/>
    <dgm:cxn modelId="{0D9233EA-C514-4701-8F68-EE1C1518D602}" type="presParOf" srcId="{9C219CC9-0FA7-482E-9236-F2FDAC8C5107}" destId="{3959E8FA-8103-42B0-BC14-E57E64E39927}" srcOrd="10" destOrd="0" presId="urn:microsoft.com/office/officeart/2008/layout/HexagonCluster"/>
    <dgm:cxn modelId="{3D6A21F6-614B-4166-8733-7663151558D2}" type="presParOf" srcId="{3959E8FA-8103-42B0-BC14-E57E64E39927}" destId="{114DA72E-820C-4536-90BE-23AB193D16ED}" srcOrd="0" destOrd="0" presId="urn:microsoft.com/office/officeart/2008/layout/HexagonCluster"/>
    <dgm:cxn modelId="{8D7DC7E1-A2EE-43D3-8F26-E4A94DAA092F}" type="presParOf" srcId="{9C219CC9-0FA7-482E-9236-F2FDAC8C5107}" destId="{309D9EF7-6DAF-4870-A9AE-842F032B641B}" srcOrd="11" destOrd="0" presId="urn:microsoft.com/office/officeart/2008/layout/HexagonCluster"/>
    <dgm:cxn modelId="{796429C6-67BF-4CE7-A291-C7BE224EB58B}" type="presParOf" srcId="{309D9EF7-6DAF-4870-A9AE-842F032B641B}" destId="{224925FA-81FA-4510-9AA2-72394C27C102}" srcOrd="0" destOrd="0" presId="urn:microsoft.com/office/officeart/2008/layout/HexagonCluster"/>
    <dgm:cxn modelId="{2BB305F1-A111-4344-A9C7-C104FB4E18CD}" type="presParOf" srcId="{9C219CC9-0FA7-482E-9236-F2FDAC8C5107}" destId="{F6007D5D-2F11-4D60-AF98-DEDB3DEAC485}" srcOrd="12" destOrd="0" presId="urn:microsoft.com/office/officeart/2008/layout/HexagonCluster"/>
    <dgm:cxn modelId="{0913A2D1-39F7-44E9-842C-525F34A11ED0}" type="presParOf" srcId="{F6007D5D-2F11-4D60-AF98-DEDB3DEAC485}" destId="{1607E221-D50E-44F2-B4CD-194BD56C340A}" srcOrd="0" destOrd="0" presId="urn:microsoft.com/office/officeart/2008/layout/HexagonCluster"/>
    <dgm:cxn modelId="{2EC14F26-0243-4C09-89AE-70E7B7ED83EF}" type="presParOf" srcId="{9C219CC9-0FA7-482E-9236-F2FDAC8C5107}" destId="{54DD13FF-B05F-4635-B11C-2B5C964FD44D}" srcOrd="13" destOrd="0" presId="urn:microsoft.com/office/officeart/2008/layout/HexagonCluster"/>
    <dgm:cxn modelId="{F9878EA7-D779-4125-8280-77FB0EAA7494}" type="presParOf" srcId="{54DD13FF-B05F-4635-B11C-2B5C964FD44D}" destId="{50D91F5E-6F48-44B1-BEBC-269505B46C94}" srcOrd="0" destOrd="0" presId="urn:microsoft.com/office/officeart/2008/layout/HexagonCluster"/>
    <dgm:cxn modelId="{2C7E8D11-8A22-47D5-9DC3-13CF80CDC6E1}" type="presParOf" srcId="{9C219CC9-0FA7-482E-9236-F2FDAC8C5107}" destId="{1B78E01D-EA24-44B1-A3EE-85A534894FF8}" srcOrd="14" destOrd="0" presId="urn:microsoft.com/office/officeart/2008/layout/HexagonCluster"/>
    <dgm:cxn modelId="{49E868B5-F3FA-4391-9EBC-F211E5E89134}" type="presParOf" srcId="{1B78E01D-EA24-44B1-A3EE-85A534894FF8}" destId="{E0ACEB06-3611-47E8-8C55-0A1676570B3D}" srcOrd="0" destOrd="0" presId="urn:microsoft.com/office/officeart/2008/layout/HexagonCluster"/>
    <dgm:cxn modelId="{A70791C5-8843-4749-BE1F-F59D9580207E}" type="presParOf" srcId="{9C219CC9-0FA7-482E-9236-F2FDAC8C5107}" destId="{14765FDC-D482-47AB-A9B3-8B3E11211EB2}" srcOrd="15" destOrd="0" presId="urn:microsoft.com/office/officeart/2008/layout/HexagonCluster"/>
    <dgm:cxn modelId="{CF4DC780-10E3-4380-B325-DD3CAF0A1E12}" type="presParOf" srcId="{14765FDC-D482-47AB-A9B3-8B3E11211EB2}" destId="{CE2F71CE-18F5-4E8D-8258-D632258D73D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E8FF-F0E9-4BCE-97E8-BA2BA1EAD62D}">
      <dsp:nvSpPr>
        <dsp:cNvPr id="0" name=""/>
        <dsp:cNvSpPr/>
      </dsp:nvSpPr>
      <dsp:spPr>
        <a:xfrm>
          <a:off x="2032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noProof="0" dirty="0" smtClean="0"/>
            <a:t>150 millones trabajadores migrantes internacionales</a:t>
          </a:r>
          <a:endParaRPr lang="es-CR" sz="2200" kern="1200" noProof="0" dirty="0"/>
        </a:p>
      </dsp:txBody>
      <dsp:txXfrm>
        <a:off x="2032" y="2003441"/>
        <a:ext cx="2129967" cy="2003441"/>
      </dsp:txXfrm>
    </dsp:sp>
    <dsp:sp modelId="{78A3B6E1-5314-4906-912A-ECE8B93F205F}">
      <dsp:nvSpPr>
        <dsp:cNvPr id="0" name=""/>
        <dsp:cNvSpPr/>
      </dsp:nvSpPr>
      <dsp:spPr>
        <a:xfrm>
          <a:off x="233083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4E3EC-A25A-429E-B830-24F4617837DF}">
      <dsp:nvSpPr>
        <dsp:cNvPr id="0" name=""/>
        <dsp:cNvSpPr/>
      </dsp:nvSpPr>
      <dsp:spPr>
        <a:xfrm>
          <a:off x="2195899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noProof="0" dirty="0" smtClean="0"/>
            <a:t>71% servicios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noProof="0" dirty="0" smtClean="0"/>
            <a:t>18% industria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noProof="0" dirty="0" smtClean="0"/>
            <a:t>11% agricultura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200" kern="1200" dirty="0"/>
        </a:p>
      </dsp:txBody>
      <dsp:txXfrm>
        <a:off x="2195899" y="2003441"/>
        <a:ext cx="2129967" cy="2003441"/>
      </dsp:txXfrm>
    </dsp:sp>
    <dsp:sp modelId="{0201A343-6162-4805-BA49-BFB2848156D0}">
      <dsp:nvSpPr>
        <dsp:cNvPr id="0" name=""/>
        <dsp:cNvSpPr/>
      </dsp:nvSpPr>
      <dsp:spPr>
        <a:xfrm>
          <a:off x="2426950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BDE3C-3024-47F6-87A7-BEB0F171EA87}">
      <dsp:nvSpPr>
        <dsp:cNvPr id="0" name=""/>
        <dsp:cNvSpPr/>
      </dsp:nvSpPr>
      <dsp:spPr>
        <a:xfrm>
          <a:off x="4389766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44.3% </a:t>
          </a:r>
          <a:r>
            <a:rPr lang="en-CA" sz="2200" kern="1200" dirty="0" err="1" smtClean="0"/>
            <a:t>mujeres</a:t>
          </a:r>
          <a:endParaRPr lang="en-C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200" kern="1200" dirty="0"/>
        </a:p>
      </dsp:txBody>
      <dsp:txXfrm>
        <a:off x="4389766" y="2003441"/>
        <a:ext cx="2129967" cy="2003441"/>
      </dsp:txXfrm>
    </dsp:sp>
    <dsp:sp modelId="{8258F580-4DD6-422C-92D6-C1F9F799FC72}">
      <dsp:nvSpPr>
        <dsp:cNvPr id="0" name=""/>
        <dsp:cNvSpPr/>
      </dsp:nvSpPr>
      <dsp:spPr>
        <a:xfrm>
          <a:off x="4620817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F94D-871E-4081-8FB6-76913E7E88F5}">
      <dsp:nvSpPr>
        <dsp:cNvPr id="0" name=""/>
        <dsp:cNvSpPr/>
      </dsp:nvSpPr>
      <dsp:spPr>
        <a:xfrm>
          <a:off x="6583632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noProof="0" dirty="0" smtClean="0"/>
            <a:t>21 millones trabajadores en situación de trabajo forzoso </a:t>
          </a:r>
          <a:endParaRPr lang="es-CR" sz="2200" kern="1200" noProof="0" dirty="0"/>
        </a:p>
      </dsp:txBody>
      <dsp:txXfrm>
        <a:off x="6583632" y="2003441"/>
        <a:ext cx="2129967" cy="2003441"/>
      </dsp:txXfrm>
    </dsp:sp>
    <dsp:sp modelId="{0944AC1A-A9ED-4244-9668-4092352C1C1B}">
      <dsp:nvSpPr>
        <dsp:cNvPr id="0" name=""/>
        <dsp:cNvSpPr/>
      </dsp:nvSpPr>
      <dsp:spPr>
        <a:xfrm>
          <a:off x="6814684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995A-8A24-4582-AAFB-1E07E86342DC}">
      <dsp:nvSpPr>
        <dsp:cNvPr id="0" name=""/>
        <dsp:cNvSpPr/>
      </dsp:nvSpPr>
      <dsp:spPr>
        <a:xfrm>
          <a:off x="348625" y="4006883"/>
          <a:ext cx="8018382" cy="751290"/>
        </a:xfrm>
        <a:prstGeom prst="leftRightArrow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8602-177B-DB45-912F-98904FA44E4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Permisos de trabajo vinculados a los empleadores</a:t>
          </a:r>
          <a:endParaRPr lang="es-CR" sz="2000" kern="1200" noProof="0" dirty="0"/>
        </a:p>
      </dsp:txBody>
      <dsp:txXfrm>
        <a:off x="495061" y="645"/>
        <a:ext cx="2262336" cy="1357401"/>
      </dsp:txXfrm>
    </dsp:sp>
    <dsp:sp modelId="{6D47A354-2A47-474C-99A8-69C7F192A82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Barreras lingüísticas</a:t>
          </a:r>
          <a:endParaRPr lang="es-CR" sz="2000" kern="1200" noProof="0" dirty="0"/>
        </a:p>
      </dsp:txBody>
      <dsp:txXfrm>
        <a:off x="2983631" y="645"/>
        <a:ext cx="2262336" cy="1357401"/>
      </dsp:txXfrm>
    </dsp:sp>
    <dsp:sp modelId="{AC0CF5E4-340F-5347-968C-A3FEC49E3BB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Diferencias culturales</a:t>
          </a:r>
          <a:endParaRPr lang="es-CR" sz="2000" kern="1200" noProof="0" dirty="0"/>
        </a:p>
      </dsp:txBody>
      <dsp:txXfrm>
        <a:off x="5472201" y="645"/>
        <a:ext cx="2262336" cy="1357401"/>
      </dsp:txXfrm>
    </dsp:sp>
    <dsp:sp modelId="{7BB06056-DA3D-9E41-972E-B34BC30F1B69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Familia transnacional</a:t>
          </a:r>
          <a:endParaRPr lang="es-CR" sz="2000" kern="1200" noProof="0" dirty="0"/>
        </a:p>
      </dsp:txBody>
      <dsp:txXfrm>
        <a:off x="495061" y="1584280"/>
        <a:ext cx="2262336" cy="1357401"/>
      </dsp:txXfrm>
    </dsp:sp>
    <dsp:sp modelId="{25C44212-3597-F045-B378-C7569221BF6D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Costos de migración</a:t>
          </a:r>
          <a:endParaRPr lang="es-CR" sz="2000" kern="1200" noProof="0" dirty="0"/>
        </a:p>
      </dsp:txBody>
      <dsp:txXfrm>
        <a:off x="2983631" y="1584280"/>
        <a:ext cx="2262336" cy="1357401"/>
      </dsp:txXfrm>
    </dsp:sp>
    <dsp:sp modelId="{374D0479-5093-E946-B43D-881FBD1BAEB7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Discriminación</a:t>
          </a:r>
          <a:endParaRPr lang="es-CR" sz="2000" kern="1200" noProof="0" dirty="0"/>
        </a:p>
      </dsp:txBody>
      <dsp:txXfrm>
        <a:off x="5472201" y="1584280"/>
        <a:ext cx="2262336" cy="1357401"/>
      </dsp:txXfrm>
    </dsp:sp>
    <dsp:sp modelId="{049E762B-1157-2344-8838-D8E8029AD624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Falta de conocimiento de sus derechos y protecciones legales</a:t>
          </a:r>
          <a:endParaRPr lang="es-CR" sz="2000" kern="1200" noProof="0" dirty="0"/>
        </a:p>
      </dsp:txBody>
      <dsp:txXfrm>
        <a:off x="495061" y="3167916"/>
        <a:ext cx="2262336" cy="1357401"/>
      </dsp:txXfrm>
    </dsp:sp>
    <dsp:sp modelId="{2F5963F8-4935-8043-86F5-6A429620C18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Riesgo de deportación</a:t>
          </a:r>
          <a:endParaRPr lang="es-CR" sz="2000" kern="1200" noProof="0" dirty="0"/>
        </a:p>
      </dsp:txBody>
      <dsp:txXfrm>
        <a:off x="2983631" y="3167916"/>
        <a:ext cx="2262336" cy="1357401"/>
      </dsp:txXfrm>
    </dsp:sp>
    <dsp:sp modelId="{059570AC-2752-0B40-B567-75B40B5A0822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noProof="0" dirty="0" smtClean="0"/>
            <a:t>Falta de acceso a justicia</a:t>
          </a:r>
          <a:endParaRPr lang="es-CR" sz="2000" kern="1200" noProof="0" dirty="0"/>
        </a:p>
      </dsp:txBody>
      <dsp:txXfrm>
        <a:off x="5472201" y="3167916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964D-1710-48E9-A08B-95E62A90EA54}">
      <dsp:nvSpPr>
        <dsp:cNvPr id="0" name=""/>
        <dsp:cNvSpPr/>
      </dsp:nvSpPr>
      <dsp:spPr>
        <a:xfrm>
          <a:off x="577864" y="0"/>
          <a:ext cx="6549127" cy="51125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9F43-CE97-4563-82D5-F04C48BD7C57}">
      <dsp:nvSpPr>
        <dsp:cNvPr id="0" name=""/>
        <dsp:cNvSpPr/>
      </dsp:nvSpPr>
      <dsp:spPr>
        <a:xfrm>
          <a:off x="3856" y="1533770"/>
          <a:ext cx="1854733" cy="204502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Antes de la salida, incl. reclutamiento</a:t>
          </a:r>
          <a:endParaRPr lang="en-GB" sz="2000" b="1" kern="1200" dirty="0"/>
        </a:p>
      </dsp:txBody>
      <dsp:txXfrm>
        <a:off x="94397" y="1624311"/>
        <a:ext cx="1673651" cy="1863945"/>
      </dsp:txXfrm>
    </dsp:sp>
    <dsp:sp modelId="{153A7CC8-AAD8-44C3-953F-56BCD8162F48}">
      <dsp:nvSpPr>
        <dsp:cNvPr id="0" name=""/>
        <dsp:cNvSpPr/>
      </dsp:nvSpPr>
      <dsp:spPr>
        <a:xfrm>
          <a:off x="1951326" y="1533770"/>
          <a:ext cx="1854733" cy="204502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noProof="0" dirty="0" smtClean="0"/>
            <a:t>Transito</a:t>
          </a:r>
          <a:endParaRPr lang="es-CR" sz="2000" b="1" kern="1200" noProof="0" dirty="0"/>
        </a:p>
      </dsp:txBody>
      <dsp:txXfrm>
        <a:off x="2041867" y="1624311"/>
        <a:ext cx="1673651" cy="1863945"/>
      </dsp:txXfrm>
    </dsp:sp>
    <dsp:sp modelId="{94946764-6AC8-4CDB-8E20-03B06E625DD9}">
      <dsp:nvSpPr>
        <dsp:cNvPr id="0" name=""/>
        <dsp:cNvSpPr/>
      </dsp:nvSpPr>
      <dsp:spPr>
        <a:xfrm>
          <a:off x="3898796" y="1533770"/>
          <a:ext cx="1854733" cy="20450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err="1" smtClean="0"/>
            <a:t>Empleo</a:t>
          </a:r>
          <a:endParaRPr lang="en-GB" sz="2000" b="1" kern="1200" dirty="0"/>
        </a:p>
      </dsp:txBody>
      <dsp:txXfrm>
        <a:off x="3989337" y="1624311"/>
        <a:ext cx="1673651" cy="1863945"/>
      </dsp:txXfrm>
    </dsp:sp>
    <dsp:sp modelId="{338DD268-928B-4B0D-901B-914B276AF0CA}">
      <dsp:nvSpPr>
        <dsp:cNvPr id="0" name=""/>
        <dsp:cNvSpPr/>
      </dsp:nvSpPr>
      <dsp:spPr>
        <a:xfrm>
          <a:off x="5846266" y="1533770"/>
          <a:ext cx="1854733" cy="2045027"/>
        </a:xfrm>
        <a:prstGeom prst="roundRect">
          <a:avLst/>
        </a:prstGeom>
        <a:solidFill>
          <a:srgbClr val="FFE593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noProof="0" dirty="0" smtClean="0">
              <a:solidFill>
                <a:schemeClr val="accent3">
                  <a:lumMod val="50000"/>
                </a:schemeClr>
              </a:solidFill>
            </a:rPr>
            <a:t>Retorno/ destino siguiente</a:t>
          </a:r>
          <a:endParaRPr lang="es-CR" sz="2000" b="1" kern="1200" noProof="0" dirty="0">
            <a:solidFill>
              <a:schemeClr val="accent3">
                <a:lumMod val="50000"/>
              </a:schemeClr>
            </a:solidFill>
          </a:endParaRPr>
        </a:p>
      </dsp:txBody>
      <dsp:txXfrm>
        <a:off x="5936807" y="1624311"/>
        <a:ext cx="1673651" cy="1863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C4362-DAE4-4439-B7A5-6480D4C4F501}">
      <dsp:nvSpPr>
        <dsp:cNvPr id="0" name=""/>
        <dsp:cNvSpPr/>
      </dsp:nvSpPr>
      <dsp:spPr>
        <a:xfrm>
          <a:off x="1720444" y="3305795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noProof="0" dirty="0" smtClean="0">
              <a:solidFill>
                <a:schemeClr val="tx1"/>
              </a:solidFill>
            </a:rPr>
            <a:t>Vacíos en la aplicación de normas</a:t>
          </a:r>
          <a:endParaRPr lang="es-CR" sz="1900" b="1" kern="1200" noProof="0" dirty="0">
            <a:solidFill>
              <a:schemeClr val="tx1"/>
            </a:solidFill>
          </a:endParaRPr>
        </a:p>
      </dsp:txBody>
      <dsp:txXfrm>
        <a:off x="2034306" y="3575209"/>
        <a:ext cx="1398954" cy="1200841"/>
      </dsp:txXfrm>
    </dsp:sp>
    <dsp:sp modelId="{73FB5F7F-5E4A-4846-B695-E4652EDA144B}">
      <dsp:nvSpPr>
        <dsp:cNvPr id="0" name=""/>
        <dsp:cNvSpPr/>
      </dsp:nvSpPr>
      <dsp:spPr>
        <a:xfrm>
          <a:off x="1783834" y="4074540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95AD91-F0B3-4D9F-8CCD-5F707C8A946D}">
      <dsp:nvSpPr>
        <dsp:cNvPr id="0" name=""/>
        <dsp:cNvSpPr/>
      </dsp:nvSpPr>
      <dsp:spPr>
        <a:xfrm>
          <a:off x="30724" y="2330464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CE3DB-A0E5-449A-AAB3-17836D85201F}">
      <dsp:nvSpPr>
        <dsp:cNvPr id="0" name=""/>
        <dsp:cNvSpPr/>
      </dsp:nvSpPr>
      <dsp:spPr>
        <a:xfrm>
          <a:off x="1372248" y="3858575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7DB481-9B46-4D6A-B045-6512D6B3E472}">
      <dsp:nvSpPr>
        <dsp:cNvPr id="0" name=""/>
        <dsp:cNvSpPr/>
      </dsp:nvSpPr>
      <dsp:spPr>
        <a:xfrm>
          <a:off x="3439104" y="2346817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 err="1" smtClean="0">
              <a:solidFill>
                <a:schemeClr val="tx1"/>
              </a:solidFill>
            </a:rPr>
            <a:t>Falta</a:t>
          </a:r>
          <a:r>
            <a:rPr lang="en-CA" sz="1900" b="1" kern="1200" dirty="0" smtClean="0">
              <a:solidFill>
                <a:schemeClr val="tx1"/>
              </a:solidFill>
            </a:rPr>
            <a:t> de </a:t>
          </a:r>
          <a:r>
            <a:rPr lang="en-CA" sz="1900" b="1" kern="1200" dirty="0" err="1" smtClean="0">
              <a:solidFill>
                <a:schemeClr val="tx1"/>
              </a:solidFill>
            </a:rPr>
            <a:t>transparencia</a:t>
          </a:r>
          <a:endParaRPr lang="en-CA" sz="1900" b="1" kern="1200" dirty="0">
            <a:solidFill>
              <a:schemeClr val="tx1"/>
            </a:solidFill>
          </a:endParaRPr>
        </a:p>
      </dsp:txBody>
      <dsp:txXfrm>
        <a:off x="3752966" y="2616231"/>
        <a:ext cx="1398954" cy="1200841"/>
      </dsp:txXfrm>
    </dsp:sp>
    <dsp:sp modelId="{A494BE1F-894B-49A9-987B-9160ADA8D985}">
      <dsp:nvSpPr>
        <dsp:cNvPr id="0" name=""/>
        <dsp:cNvSpPr/>
      </dsp:nvSpPr>
      <dsp:spPr>
        <a:xfrm>
          <a:off x="4827423" y="3843411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9EE3D6-45CA-43F7-8DC6-0B3ADFDC52A5}">
      <dsp:nvSpPr>
        <dsp:cNvPr id="0" name=""/>
        <dsp:cNvSpPr/>
      </dsp:nvSpPr>
      <dsp:spPr>
        <a:xfrm>
          <a:off x="5166691" y="3303038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CEFCE0-F52A-4B52-9791-9EC17C9FC480}">
      <dsp:nvSpPr>
        <dsp:cNvPr id="0" name=""/>
        <dsp:cNvSpPr/>
      </dsp:nvSpPr>
      <dsp:spPr>
        <a:xfrm>
          <a:off x="5213117" y="4082352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F5086A-FE97-4020-B61C-33A0A2854491}">
      <dsp:nvSpPr>
        <dsp:cNvPr id="0" name=""/>
        <dsp:cNvSpPr/>
      </dsp:nvSpPr>
      <dsp:spPr>
        <a:xfrm>
          <a:off x="1720444" y="1409436"/>
          <a:ext cx="2026678" cy="173966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 err="1" smtClean="0"/>
            <a:t>Modelo</a:t>
          </a:r>
          <a:r>
            <a:rPr lang="en-CA" sz="1900" b="1" kern="1200" dirty="0" smtClean="0"/>
            <a:t> </a:t>
          </a:r>
          <a:r>
            <a:rPr lang="en-CA" sz="1900" b="1" kern="1200" dirty="0" err="1" smtClean="0"/>
            <a:t>negocio</a:t>
          </a:r>
          <a:r>
            <a:rPr lang="en-CA" sz="1900" b="1" kern="1200" dirty="0" smtClean="0"/>
            <a:t> “</a:t>
          </a:r>
          <a:r>
            <a:rPr lang="en-CA" sz="1900" b="1" kern="1200" dirty="0" err="1" smtClean="0"/>
            <a:t>Trabajador</a:t>
          </a:r>
          <a:r>
            <a:rPr lang="en-CA" sz="1900" b="1" kern="1200" dirty="0" smtClean="0"/>
            <a:t> </a:t>
          </a:r>
          <a:r>
            <a:rPr lang="en-CA" sz="1900" b="1" kern="1200" dirty="0" err="1" smtClean="0"/>
            <a:t>paga</a:t>
          </a:r>
          <a:r>
            <a:rPr lang="en-CA" sz="1900" b="1" kern="1200" dirty="0" smtClean="0"/>
            <a:t>”</a:t>
          </a:r>
          <a:endParaRPr lang="en-CA" sz="1900" b="1" kern="1200" dirty="0"/>
        </a:p>
      </dsp:txBody>
      <dsp:txXfrm>
        <a:off x="2034306" y="1678850"/>
        <a:ext cx="1398954" cy="1200841"/>
      </dsp:txXfrm>
    </dsp:sp>
    <dsp:sp modelId="{6D856D6F-7963-4912-81E2-C669DFB70474}">
      <dsp:nvSpPr>
        <dsp:cNvPr id="0" name=""/>
        <dsp:cNvSpPr/>
      </dsp:nvSpPr>
      <dsp:spPr>
        <a:xfrm>
          <a:off x="3136901" y="1450181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DA72E-820C-4536-90BE-23AB193D16ED}">
      <dsp:nvSpPr>
        <dsp:cNvPr id="0" name=""/>
        <dsp:cNvSpPr/>
      </dsp:nvSpPr>
      <dsp:spPr>
        <a:xfrm>
          <a:off x="3439104" y="450458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925FA-81FA-4510-9AA2-72394C27C102}">
      <dsp:nvSpPr>
        <dsp:cNvPr id="0" name=""/>
        <dsp:cNvSpPr/>
      </dsp:nvSpPr>
      <dsp:spPr>
        <a:xfrm>
          <a:off x="3485530" y="1221500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07E221-D50E-44F2-B4CD-194BD56C340A}">
      <dsp:nvSpPr>
        <dsp:cNvPr id="0" name=""/>
        <dsp:cNvSpPr/>
      </dsp:nvSpPr>
      <dsp:spPr>
        <a:xfrm>
          <a:off x="5166691" y="1406679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 smtClean="0">
              <a:solidFill>
                <a:schemeClr val="tx1"/>
              </a:solidFill>
            </a:rPr>
            <a:t>Campo de </a:t>
          </a:r>
          <a:r>
            <a:rPr lang="en-CA" sz="1900" b="1" kern="1200" dirty="0" err="1" smtClean="0">
              <a:solidFill>
                <a:schemeClr val="tx1"/>
              </a:solidFill>
            </a:rPr>
            <a:t>juego</a:t>
          </a:r>
          <a:r>
            <a:rPr lang="en-CA" sz="1900" b="1" kern="1200" dirty="0" smtClean="0">
              <a:solidFill>
                <a:schemeClr val="tx1"/>
              </a:solidFill>
            </a:rPr>
            <a:t> </a:t>
          </a:r>
          <a:r>
            <a:rPr lang="en-CA" sz="1900" b="1" kern="1200" dirty="0" err="1" smtClean="0">
              <a:solidFill>
                <a:schemeClr val="tx1"/>
              </a:solidFill>
            </a:rPr>
            <a:t>desigual</a:t>
          </a:r>
          <a:endParaRPr lang="en-CA" sz="1900" b="1" kern="1200" dirty="0" smtClean="0">
            <a:solidFill>
              <a:schemeClr val="tx1"/>
            </a:solidFill>
          </a:endParaRPr>
        </a:p>
      </dsp:txBody>
      <dsp:txXfrm>
        <a:off x="5480553" y="1676093"/>
        <a:ext cx="1398954" cy="1200841"/>
      </dsp:txXfrm>
    </dsp:sp>
    <dsp:sp modelId="{50D91F5E-6F48-44B1-BEBC-269505B46C94}">
      <dsp:nvSpPr>
        <dsp:cNvPr id="0" name=""/>
        <dsp:cNvSpPr/>
      </dsp:nvSpPr>
      <dsp:spPr>
        <a:xfrm>
          <a:off x="6909456" y="2174505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ACEB06-3611-47E8-8C55-0A1676570B3D}">
      <dsp:nvSpPr>
        <dsp:cNvPr id="0" name=""/>
        <dsp:cNvSpPr/>
      </dsp:nvSpPr>
      <dsp:spPr>
        <a:xfrm>
          <a:off x="6901421" y="2362900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F71CE-18F5-4E8D-8258-D632258D73D2}">
      <dsp:nvSpPr>
        <dsp:cNvPr id="0" name=""/>
        <dsp:cNvSpPr/>
      </dsp:nvSpPr>
      <dsp:spPr>
        <a:xfrm>
          <a:off x="7310328" y="2393686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F9F8-515E-46C0-8527-5FDBDA70F9AB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2DC6E-632E-4C75-B97F-4056BED5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D136-E613-4215-82BC-1C3AF62815E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B09E1-3AEE-4596-B912-40F42B54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09E1-3AEE-4596-B912-40F42B540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7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E38D-655B-43DA-9E31-FE1531BE4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0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57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689515"/>
            <a:ext cx="5740259" cy="485405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42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02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309-3D40-4B20-81AD-29040A23C8AA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3E4-6640-46E4-BE67-BA1A574D32DE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2C2-E11A-4C6E-8819-33F88F00DF94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F52-F55D-433D-9321-10D7523B71E8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6443306"/>
            <a:ext cx="725714" cy="4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7150" y="59107"/>
            <a:ext cx="1069521" cy="754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2" y="92076"/>
            <a:ext cx="714376" cy="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001-F2FE-4155-A5DA-19435CF94CB3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A0F1-CB17-48AB-A04F-8CD4C18016BD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7BF7-F2DB-4BB6-AB62-3D0571E7E177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388554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A465-5486-4E9B-9D9A-48E25F001ABB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2347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61D0-F621-421A-AE4B-FF7B45249537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5B15-8F0B-4B7B-875B-07979F1BE941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02B3-F1A8-46AA-8C6A-F4376D52E89B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8062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8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25D9-2FB7-4153-A452-BD56AE5CB11E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89807"/>
            <a:ext cx="1134836" cy="734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0168" y="89807"/>
            <a:ext cx="71329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ris.iom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307" y="2029196"/>
            <a:ext cx="42116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4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Protección de los trabajadores</a:t>
            </a:r>
            <a:r>
              <a:rPr lang="es-CR" sz="34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(as)</a:t>
            </a:r>
            <a:r>
              <a:rPr lang="es-CR" sz="34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 migrantes en todas las fases del ciclo migratorio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16" y="0"/>
            <a:ext cx="1301579" cy="98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860648" y="0"/>
            <a:ext cx="1401805" cy="138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60" y="163753"/>
            <a:ext cx="2574489" cy="1108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50" y="1693345"/>
            <a:ext cx="4139184" cy="285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43" y="5646549"/>
            <a:ext cx="719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latin typeface="Gill Sans MT" panose="020B0502020104020203" pitchFamily="34" charset="0"/>
              </a:rPr>
              <a:t>Anna </a:t>
            </a:r>
            <a:r>
              <a:rPr lang="es-CR" dirty="0" err="1" smtClean="0">
                <a:latin typeface="Gill Sans MT" panose="020B0502020104020203" pitchFamily="34" charset="0"/>
              </a:rPr>
              <a:t>Platonova</a:t>
            </a:r>
            <a:endParaRPr lang="es-CR" dirty="0" smtClean="0">
              <a:latin typeface="Gill Sans MT" panose="020B0502020104020203" pitchFamily="34" charset="0"/>
            </a:endParaRPr>
          </a:p>
          <a:p>
            <a:pPr algn="ctr"/>
            <a:r>
              <a:rPr lang="es-CR" dirty="0" smtClean="0">
                <a:latin typeface="Gill Sans MT" panose="020B0502020104020203" pitchFamily="34" charset="0"/>
              </a:rPr>
              <a:t>Oficina Regional para Centroamérica, Norteamérica y el Caribe</a:t>
            </a:r>
            <a:endParaRPr lang="es-CR" dirty="0" smtClean="0">
              <a:latin typeface="Gill Sans MT" panose="020B0502020104020203" pitchFamily="34" charset="0"/>
            </a:endParaRPr>
          </a:p>
          <a:p>
            <a:pPr algn="ctr"/>
            <a:r>
              <a:rPr lang="es-CR" dirty="0" smtClean="0">
                <a:latin typeface="Gill Sans MT" panose="020B0502020104020203" pitchFamily="34" charset="0"/>
              </a:rPr>
              <a:t>San José, 13 </a:t>
            </a:r>
            <a:r>
              <a:rPr lang="es-CR" dirty="0" smtClean="0">
                <a:latin typeface="Gill Sans MT" panose="020B0502020104020203" pitchFamily="34" charset="0"/>
              </a:rPr>
              <a:t>de julio</a:t>
            </a:r>
            <a:r>
              <a:rPr lang="es-CR" dirty="0" smtClean="0">
                <a:latin typeface="Gill Sans MT" panose="020B0502020104020203" pitchFamily="34" charset="0"/>
              </a:rPr>
              <a:t> </a:t>
            </a:r>
            <a:r>
              <a:rPr lang="es-CR" dirty="0" smtClean="0">
                <a:latin typeface="Gill Sans MT" panose="020B0502020104020203" pitchFamily="34" charset="0"/>
              </a:rPr>
              <a:t>2017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00648" y="-119567"/>
            <a:ext cx="6936259" cy="1143000"/>
          </a:xfrm>
        </p:spPr>
        <p:txBody>
          <a:bodyPr>
            <a:noAutofit/>
          </a:bodyPr>
          <a:lstStyle/>
          <a:p>
            <a:pPr algn="r"/>
            <a:r>
              <a:rPr lang="es-CR" sz="28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Porque migración laboral es importante</a:t>
            </a:r>
            <a:endParaRPr lang="es-CR" sz="28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3251097"/>
              </p:ext>
            </p:extLst>
          </p:nvPr>
        </p:nvGraphicFramePr>
        <p:xfrm>
          <a:off x="247135" y="1227439"/>
          <a:ext cx="8715633" cy="50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39076" y="5048738"/>
            <a:ext cx="4320480" cy="840155"/>
            <a:chOff x="2381250" y="2420938"/>
            <a:chExt cx="4248150" cy="1728787"/>
          </a:xfrm>
        </p:grpSpPr>
        <p:sp>
          <p:nvSpPr>
            <p:cNvPr id="7" name="Rectangle 61"/>
            <p:cNvSpPr>
              <a:spLocks noChangeArrowheads="1"/>
            </p:cNvSpPr>
            <p:nvPr/>
          </p:nvSpPr>
          <p:spPr bwMode="auto">
            <a:xfrm>
              <a:off x="2381250" y="2420938"/>
              <a:ext cx="4248150" cy="17287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600325" y="2779713"/>
              <a:ext cx="3791348" cy="1082676"/>
              <a:chOff x="2600325" y="2779713"/>
              <a:chExt cx="3791348" cy="1082676"/>
            </a:xfrm>
          </p:grpSpPr>
          <p:pic>
            <p:nvPicPr>
              <p:cNvPr id="9" name="Picture 53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2599883" y="2778881"/>
                <a:ext cx="273654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0" name="Picture 55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3687259" y="2778881"/>
                <a:ext cx="272206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1" name="Picture 56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4776082" y="2778881"/>
                <a:ext cx="273653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2" name="Picture 58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50086" y="2780785"/>
                <a:ext cx="273654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3" name="Picture 59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40358" y="2780785"/>
                <a:ext cx="273653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4" name="Picture 60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329182" y="2780785"/>
                <a:ext cx="272206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" name="Picture 2" descr="M:\Woman silhouette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838844" y="2778881"/>
                <a:ext cx="553099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163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1175" y="-146712"/>
            <a:ext cx="6742104" cy="1143000"/>
          </a:xfrm>
        </p:spPr>
        <p:txBody>
          <a:bodyPr>
            <a:normAutofit/>
          </a:bodyPr>
          <a:lstStyle/>
          <a:p>
            <a:pPr algn="r"/>
            <a:r>
              <a:rPr lang="en-CA" sz="2600" b="1" dirty="0" err="1" smtClean="0">
                <a:solidFill>
                  <a:srgbClr val="002060"/>
                </a:solidFill>
              </a:rPr>
              <a:t>Algunos</a:t>
            </a:r>
            <a:r>
              <a:rPr lang="en-CA" sz="2600" b="1" dirty="0" smtClean="0">
                <a:solidFill>
                  <a:srgbClr val="002060"/>
                </a:solidFill>
              </a:rPr>
              <a:t> </a:t>
            </a:r>
            <a:r>
              <a:rPr lang="en-CA" sz="2600" b="1" dirty="0" err="1" smtClean="0">
                <a:solidFill>
                  <a:srgbClr val="002060"/>
                </a:solidFill>
              </a:rPr>
              <a:t>fuentes</a:t>
            </a:r>
            <a:r>
              <a:rPr lang="en-CA" sz="2600" b="1" dirty="0" smtClean="0">
                <a:solidFill>
                  <a:srgbClr val="002060"/>
                </a:solidFill>
              </a:rPr>
              <a:t> de </a:t>
            </a:r>
            <a:r>
              <a:rPr lang="en-CA" sz="2600" b="1" dirty="0" err="1" smtClean="0">
                <a:solidFill>
                  <a:srgbClr val="002060"/>
                </a:solidFill>
              </a:rPr>
              <a:t>vulnerabilidad</a:t>
            </a:r>
            <a:r>
              <a:rPr lang="en-CA" sz="2600" b="1" dirty="0" smtClean="0">
                <a:solidFill>
                  <a:srgbClr val="002060"/>
                </a:solidFill>
              </a:rPr>
              <a:t> </a:t>
            </a:r>
            <a:br>
              <a:rPr lang="en-CA" sz="2600" b="1" dirty="0" smtClean="0">
                <a:solidFill>
                  <a:srgbClr val="002060"/>
                </a:solidFill>
              </a:rPr>
            </a:br>
            <a:r>
              <a:rPr lang="en-CA" sz="2600" b="1" dirty="0" smtClean="0">
                <a:solidFill>
                  <a:srgbClr val="002060"/>
                </a:solidFill>
              </a:rPr>
              <a:t>de </a:t>
            </a:r>
            <a:r>
              <a:rPr lang="en-CA" sz="2600" b="1" dirty="0" err="1" smtClean="0">
                <a:solidFill>
                  <a:srgbClr val="002060"/>
                </a:solidFill>
              </a:rPr>
              <a:t>trabajadores</a:t>
            </a:r>
            <a:r>
              <a:rPr lang="en-CA" sz="2600" b="1" dirty="0" smtClean="0">
                <a:solidFill>
                  <a:srgbClr val="002060"/>
                </a:solidFill>
              </a:rPr>
              <a:t> </a:t>
            </a:r>
            <a:r>
              <a:rPr lang="en-CA" sz="2600" b="1" dirty="0" err="1" smtClean="0">
                <a:solidFill>
                  <a:srgbClr val="002060"/>
                </a:solidFill>
              </a:rPr>
              <a:t>migrantes</a:t>
            </a:r>
            <a:endParaRPr lang="fr-FR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42960"/>
              </p:ext>
            </p:extLst>
          </p:nvPr>
        </p:nvGraphicFramePr>
        <p:xfrm>
          <a:off x="457200" y="13681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" y="6264519"/>
            <a:ext cx="5127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89" y="6264519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74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48" y="-119567"/>
            <a:ext cx="6936259" cy="1143000"/>
          </a:xfrm>
        </p:spPr>
        <p:txBody>
          <a:bodyPr>
            <a:noAutofit/>
          </a:bodyPr>
          <a:lstStyle/>
          <a:p>
            <a:pPr algn="r"/>
            <a:r>
              <a:rPr lang="es-CR" sz="28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Proceso de migración laboral</a:t>
            </a:r>
            <a:endParaRPr lang="es-CR" sz="28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4" y="1128584"/>
            <a:ext cx="8561174" cy="50745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4320" lvl="1" indent="0" fontAlgn="auto">
              <a:spcAft>
                <a:spcPts val="0"/>
              </a:spcAft>
              <a:buNone/>
              <a:defRPr/>
            </a:pPr>
            <a:endParaRPr lang="fr-CH" dirty="0"/>
          </a:p>
          <a:p>
            <a:pPr marL="160020" indent="0">
              <a:buNone/>
              <a:defRPr/>
            </a:pPr>
            <a:endParaRPr lang="en-US" dirty="0"/>
          </a:p>
          <a:p>
            <a:pPr marL="182880" indent="-182880"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7216625"/>
              </p:ext>
            </p:extLst>
          </p:nvPr>
        </p:nvGraphicFramePr>
        <p:xfrm>
          <a:off x="755576" y="1109553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13189" y="2010032"/>
            <a:ext cx="1940011" cy="3361038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613189" y="1363701"/>
            <a:ext cx="194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Inspección laboral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242908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0561" y="136104"/>
            <a:ext cx="738343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R" sz="30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Déficit de gobernanza al nivel mundial</a:t>
            </a:r>
            <a:endParaRPr lang="es-CR" sz="30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489550"/>
              </p:ext>
            </p:extLst>
          </p:nvPr>
        </p:nvGraphicFramePr>
        <p:xfrm>
          <a:off x="63500" y="988219"/>
          <a:ext cx="8928100" cy="549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41" y="-95534"/>
            <a:ext cx="7241059" cy="1143000"/>
          </a:xfrm>
          <a:noFill/>
        </p:spPr>
        <p:txBody>
          <a:bodyPr>
            <a:normAutofit/>
          </a:bodyPr>
          <a:lstStyle/>
          <a:p>
            <a:pPr algn="r"/>
            <a:r>
              <a:rPr lang="es-CR" sz="28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Trabajo de la OIM para protección de trabajadores migrantes</a:t>
            </a:r>
            <a:endParaRPr lang="es-CR" sz="28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7161"/>
            <a:ext cx="4040188" cy="639762"/>
          </a:xfrm>
          <a:solidFill>
            <a:srgbClr val="0033A1"/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Países miembros</a:t>
            </a:r>
            <a:endParaRPr lang="es-CR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82763"/>
            <a:ext cx="4040188" cy="454389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SzPct val="75000"/>
              <a:defRPr/>
            </a:pP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Procesos </a:t>
            </a: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consultivos regionales </a:t>
            </a: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s-CR" sz="2000" dirty="0" err="1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RCPs</a:t>
            </a: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), GFMD, y otros foros internacionales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Capacitación para oficiales de varias instituciones, incl. agregados laborales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Asistencia técnica para mejorar los marcos normativos y practica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Incremento de la base de conocimientos</a:t>
            </a: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: investigaciones y publicaciones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Asistencia directa a los</a:t>
            </a:r>
            <a:r>
              <a:rPr lang="es-CR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/las migrantes</a:t>
            </a:r>
            <a:endParaRPr lang="es-CR" sz="2000" dirty="0" smtClean="0">
              <a:latin typeface="Calibri Light" panose="020F03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3" y="1143000"/>
            <a:ext cx="4189410" cy="639762"/>
          </a:xfrm>
          <a:solidFill>
            <a:srgbClr val="0033A1"/>
          </a:solidFill>
        </p:spPr>
        <p:txBody>
          <a:bodyPr>
            <a:normAutofit/>
          </a:bodyPr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Sector privado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4" y="1786923"/>
            <a:ext cx="4189409" cy="4539736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s-CR" sz="3200" dirty="0" smtClean="0">
                <a:latin typeface="Calibri Light" panose="020F0302020204030204" pitchFamily="34" charset="0"/>
              </a:rPr>
              <a:t>Desarrollo de herramientas operacionales </a:t>
            </a:r>
            <a:r>
              <a:rPr lang="es-CR" sz="3200" dirty="0" err="1" smtClean="0">
                <a:latin typeface="Calibri Light" panose="020F0302020204030204" pitchFamily="34" charset="0"/>
              </a:rPr>
              <a:t>e.g</a:t>
            </a:r>
            <a:r>
              <a:rPr lang="es-CR" sz="3200" dirty="0" smtClean="0">
                <a:latin typeface="Calibri Light" panose="020F0302020204030204" pitchFamily="34" charset="0"/>
              </a:rPr>
              <a:t>. IRIS.</a:t>
            </a:r>
          </a:p>
          <a:p>
            <a:pPr marL="0" indent="0">
              <a:buNone/>
            </a:pPr>
            <a:endParaRPr lang="es-CR" sz="3200" dirty="0" smtClean="0">
              <a:latin typeface="Calibri Light" panose="020F0302020204030204" pitchFamily="34" charset="0"/>
            </a:endParaRPr>
          </a:p>
          <a:p>
            <a:r>
              <a:rPr lang="es-CR" sz="3200" dirty="0" smtClean="0">
                <a:latin typeface="Calibri Light" panose="020F0302020204030204" pitchFamily="34" charset="0"/>
              </a:rPr>
              <a:t>Promoción del principio “empleador paga” con </a:t>
            </a:r>
            <a:r>
              <a:rPr lang="es-CR" sz="3200" dirty="0" err="1" smtClean="0">
                <a:latin typeface="Calibri Light" panose="020F0302020204030204" pitchFamily="34" charset="0"/>
              </a:rPr>
              <a:t>Leadership</a:t>
            </a:r>
            <a:r>
              <a:rPr lang="es-CR" sz="3200" dirty="0" smtClean="0">
                <a:latin typeface="Calibri Light" panose="020F0302020204030204" pitchFamily="34" charset="0"/>
              </a:rPr>
              <a:t> </a:t>
            </a:r>
            <a:r>
              <a:rPr lang="es-CR" sz="3200" dirty="0" err="1" smtClean="0">
                <a:latin typeface="Calibri Light" panose="020F0302020204030204" pitchFamily="34" charset="0"/>
              </a:rPr>
              <a:t>Group</a:t>
            </a:r>
            <a:r>
              <a:rPr lang="es-CR" sz="3200" dirty="0" smtClean="0">
                <a:latin typeface="Calibri Light" panose="020F0302020204030204" pitchFamily="34" charset="0"/>
              </a:rPr>
              <a:t> for </a:t>
            </a:r>
            <a:r>
              <a:rPr lang="es-CR" sz="3200" dirty="0" err="1" smtClean="0">
                <a:latin typeface="Calibri Light" panose="020F0302020204030204" pitchFamily="34" charset="0"/>
              </a:rPr>
              <a:t>Responsible</a:t>
            </a:r>
            <a:r>
              <a:rPr lang="es-CR" sz="3200" dirty="0" smtClean="0">
                <a:latin typeface="Calibri Light" panose="020F0302020204030204" pitchFamily="34" charset="0"/>
              </a:rPr>
              <a:t> Recruitment</a:t>
            </a:r>
          </a:p>
          <a:p>
            <a:endParaRPr lang="es-CR" sz="3200" dirty="0" smtClean="0">
              <a:latin typeface="Calibri Light" panose="020F0302020204030204" pitchFamily="34" charset="0"/>
            </a:endParaRPr>
          </a:p>
          <a:p>
            <a:r>
              <a:rPr lang="es-CR" sz="3200" dirty="0" smtClean="0">
                <a:latin typeface="Calibri Light" panose="020F0302020204030204" pitchFamily="34" charset="0"/>
              </a:rPr>
              <a:t>Mapeo y análisis de cadenas de suministro</a:t>
            </a:r>
          </a:p>
          <a:p>
            <a:r>
              <a:rPr lang="es-CR" sz="3200" dirty="0" smtClean="0">
                <a:latin typeface="Calibri Light" panose="020F0302020204030204" pitchFamily="34" charset="0"/>
              </a:rPr>
              <a:t>Capacitación interna y </a:t>
            </a:r>
            <a:r>
              <a:rPr lang="es-CR" sz="3200" dirty="0" smtClean="0">
                <a:latin typeface="Calibri Light" panose="020F0302020204030204" pitchFamily="34" charset="0"/>
              </a:rPr>
              <a:t>para auditores sociales </a:t>
            </a:r>
            <a:endParaRPr lang="es-CR" sz="32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R" sz="3200" dirty="0" smtClean="0">
              <a:latin typeface="Calibri Light" panose="020F0302020204030204" pitchFamily="34" charset="0"/>
            </a:endParaRPr>
          </a:p>
          <a:p>
            <a:r>
              <a:rPr lang="es-CR" sz="3200" dirty="0" smtClean="0">
                <a:latin typeface="Calibri Light" panose="020F0302020204030204" pitchFamily="34" charset="0"/>
              </a:rPr>
              <a:t>Orientación antes de salida</a:t>
            </a:r>
          </a:p>
          <a:p>
            <a:pPr marL="0" indent="0">
              <a:buNone/>
            </a:pPr>
            <a:endParaRPr lang="es-CR" sz="3200" dirty="0" smtClean="0">
              <a:latin typeface="Calibri Light" panose="020F0302020204030204" pitchFamily="34" charset="0"/>
            </a:endParaRPr>
          </a:p>
          <a:p>
            <a:r>
              <a:rPr lang="es-CR" sz="3200" dirty="0" smtClean="0">
                <a:latin typeface="Calibri Light" panose="020F0302020204030204" pitchFamily="34" charset="0"/>
              </a:rPr>
              <a:t>Dialogo entre múltiples actores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420368"/>
            <a:ext cx="8522208" cy="401726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3714694" y="2089744"/>
            <a:ext cx="5118410" cy="82817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Questions &amp; Answers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4812" y="3429000"/>
            <a:ext cx="170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Gracias!</a:t>
            </a:r>
            <a:endParaRPr lang="en-US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74812" y="5068300"/>
            <a:ext cx="385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visit: </a:t>
            </a:r>
            <a:r>
              <a:rPr lang="en-US" dirty="0" smtClean="0">
                <a:hlinkClick r:id="rId4"/>
              </a:rPr>
              <a:t>iris.iom.int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03705"/>
      </p:ext>
    </p:extLst>
  </p:cSld>
  <p:clrMapOvr>
    <a:masterClrMapping/>
  </p:clrMapOvr>
</p:sld>
</file>

<file path=ppt/theme/theme1.xml><?xml version="1.0" encoding="utf-8"?>
<a:theme xmlns:a="http://schemas.openxmlformats.org/drawingml/2006/main" name="IOM-PPT-Blank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OM-PPT-Blank-Template-65th [Read-Only]" id="{20EACFF8-C8C3-4A65-8241-D6348E5468BE}" vid="{6A7B66C7-0ECE-4153-B8FF-D98EABDF8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d7f73eedfa7098a6830fbe87d95ab4a6">
  <xsd:schema xmlns:xsd="http://www.w3.org/2001/XMLSchema" xmlns:xs="http://www.w3.org/2001/XMLSchema" xmlns:p="http://schemas.microsoft.com/office/2006/metadata/properties" xmlns:ns2="292de7ad-0ce0-4950-9d80-fd0d9858bf97" targetNamespace="http://schemas.microsoft.com/office/2006/metadata/properties" ma:root="true" ma:fieldsID="c9d00bbb1c80d30a7ebd365844e4631a" ns2:_="">
    <xsd:import namespace="292de7ad-0ce0-4950-9d80-fd0d9858bf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2:TaxCatchAll" minOccurs="0"/>
                <xsd:element ref="ns2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/>
    </df07b3dcd26544e09619a120c66e9128>
    <DMSSCMultiFileName xmlns="292de7ad-0ce0-4950-9d80-fd0d9858bf97">IOM-PPT-Blank-Template-65th.potx</DMSSCMultiFileName>
    <DMSSCDocTitle xmlns="292de7ad-0ce0-4950-9d80-fd0d9858bf97">IOM 65th Anniversary PPT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HQ-MCD</TermName>
          <TermId xmlns="http://schemas.microsoft.com/office/infopath/2007/PartnerControls">1d11ee78-ed22-4b22-b5d0-b9f23c86fc93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Promotional materials</TermName>
          <TermId xmlns="http://schemas.microsoft.com/office/infopath/2007/PartnerControls">725a1ca3-656f-4c74-bf10-143676e61f0b</TermId>
        </TermInfo>
        <TermInfo xmlns="http://schemas.microsoft.com/office/infopath/2007/PartnerControls">
          <TermName xmlns="http://schemas.microsoft.com/office/infopath/2007/PartnerControls">Promotions</TermName>
          <TermId xmlns="http://schemas.microsoft.com/office/infopath/2007/PartnerControls">68e57f91-b307-4dd4-a40c-df057e12aa79</TermId>
        </TermInfo>
      </Terms>
    </gfb351706cee45fb90c779769e632c31>
    <DMSSCRelatedInformation xmlns="292de7ad-0ce0-4950-9d80-fd0d9858bf97" xsi:nil="true"/>
    <TaxCatchAll xmlns="292de7ad-0ce0-4950-9d80-fd0d9858bf97">
      <Value>34</Value>
      <Value>383</Value>
      <Value>571</Value>
      <Value>72</Value>
    </TaxCatchAll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SD/MCD/00029</DMSSCControlNo>
    <DMSSCCopyright xmlns="292de7ad-0ce0-4950-9d80-fd0d9858bf97">© International Organization for Migration (IOM)</DMSSCCopyright>
    <_dlc_DocId xmlns="292de7ad-0ce0-4950-9d80-fd0d9858bf97">IOMDOC-3-15539</_dlc_DocId>
    <_dlc_DocIdUrl xmlns="292de7ad-0ce0-4950-9d80-fd0d9858bf97">
      <Url>https://dmsportal/_layouts/15/DocIdRedir.aspx?ID=IOMDOC-3-15539</Url>
      <Description>IOMDOC-3-15539</Description>
    </_dlc_DocIdUrl>
    <DMSSCOGDocID xmlns="292de7ad-0ce0-4950-9d80-fd0d9858bf97">19050</DMSSCOGDoc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6E8D8DE-652C-483D-A11B-A8984CCE56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3737E-9CDF-42CA-AD1C-6E4CBF4BD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4BCCDC-AFD2-4955-806D-0061406C852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92de7ad-0ce0-4950-9d80-fd0d9858bf9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86C358A-0E8A-4938-80AE-90A94EE3EE2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IOM-PPT-Blank-Template-65th</Template>
  <TotalTime>16898</TotalTime>
  <Words>264</Words>
  <Application>Microsoft Office PowerPoint</Application>
  <PresentationFormat>On-screen Show (4:3)</PresentationFormat>
  <Paragraphs>66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IOM-PPT-Blank-Template</vt:lpstr>
      <vt:lpstr>PowerPoint Presentation</vt:lpstr>
      <vt:lpstr>Porque migración laboral es importante</vt:lpstr>
      <vt:lpstr>Algunos fuentes de vulnerabilidad  de trabajadores migrantes</vt:lpstr>
      <vt:lpstr>Proceso de migración laboral</vt:lpstr>
      <vt:lpstr>Déficit de gobernanza al nivel mundial</vt:lpstr>
      <vt:lpstr>Trabajo de la OIM para protección de trabajadores migrantes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DONNE Michele</dc:creator>
  <cp:lastModifiedBy>PLATONOVA Anna</cp:lastModifiedBy>
  <cp:revision>373</cp:revision>
  <cp:lastPrinted>2017-06-01T10:21:48Z</cp:lastPrinted>
  <dcterms:created xsi:type="dcterms:W3CDTF">2016-06-06T13:14:53Z</dcterms:created>
  <dcterms:modified xsi:type="dcterms:W3CDTF">2017-07-13T15:52:41Z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0x010100830129F0CAECA9418E7CE91E5DF8BAED0205007521A3739CF3294B9996E493AAA33667</vt:lpwstr>
  </property>
  <property fmtid="{D5CDD505-2E9C-101B-9397-08002B2CF9AE}" pid="3" name="_dlc_DocIdItemGuid">
    <vt:lpwstr>f224de90-fe3f-42c1-b662-26692a370584</vt:lpwstr>
  </property>
  <property fmtid="{D5CDD505-2E9C-101B-9397-08002B2CF9AE}" pid="4" name="id256f71d35345689474340dd007a09d">
    <vt:lpwstr/>
  </property>
  <property fmtid="{D5CDD505-2E9C-101B-9397-08002B2CF9AE}" pid="5" name="DMSSCCorpOwner">
    <vt:lpwstr>72;#HQ-MCD|1d11ee78-ed22-4b22-b5d0-b9f23c86fc93</vt:lpwstr>
  </property>
  <property fmtid="{D5CDD505-2E9C-101B-9397-08002B2CF9AE}" pid="6" name="DMSSCTypeofAgreement">
    <vt:lpwstr/>
  </property>
  <property fmtid="{D5CDD505-2E9C-101B-9397-08002B2CF9AE}" pid="7" name="DMSSCCountriesCovered">
    <vt:lpwstr/>
  </property>
  <property fmtid="{D5CDD505-2E9C-101B-9397-08002B2CF9AE}" pid="8" name="DMSSCLanguage">
    <vt:lpwstr>34;#English|4fdb6f7f-87a6-4bdf-a113-af22aa89e0ff</vt:lpwstr>
  </property>
  <property fmtid="{D5CDD505-2E9C-101B-9397-08002B2CF9AE}" pid="9" name="bec6e32e305846fc8e862047ed16a744">
    <vt:lpwstr/>
  </property>
  <property fmtid="{D5CDD505-2E9C-101B-9397-08002B2CF9AE}" pid="10" name="DMSSCKeywords">
    <vt:lpwstr>571;#Promotional materials|725a1ca3-656f-4c74-bf10-143676e61f0b;#383;#Promotions|68e57f91-b307-4dd4-a40c-df057e12aa79</vt:lpwstr>
  </property>
  <property fmtid="{D5CDD505-2E9C-101B-9397-08002B2CF9AE}" pid="11" name="m63e22d85a01426b88ef9c83ec989ddc">
    <vt:lpwstr/>
  </property>
  <property fmtid="{D5CDD505-2E9C-101B-9397-08002B2CF9AE}" pid="12" name="a5c21126b0694d93a778523f94f94e6e">
    <vt:lpwstr/>
  </property>
  <property fmtid="{D5CDD505-2E9C-101B-9397-08002B2CF9AE}" pid="13" name="DMSSCSubjects">
    <vt:lpwstr/>
  </property>
  <property fmtid="{D5CDD505-2E9C-101B-9397-08002B2CF9AE}" pid="14" name="DMSSCCountryofDutyStation">
    <vt:lpwstr/>
  </property>
  <property fmtid="{D5CDD505-2E9C-101B-9397-08002B2CF9AE}" pid="15" name="DMSSCCountry">
    <vt:lpwstr/>
  </property>
</Properties>
</file>