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64" r:id="rId3"/>
    <p:sldId id="273" r:id="rId4"/>
    <p:sldId id="265" r:id="rId5"/>
    <p:sldId id="271" r:id="rId6"/>
    <p:sldId id="263" r:id="rId7"/>
    <p:sldId id="269" r:id="rId8"/>
    <p:sldId id="268" r:id="rId9"/>
    <p:sldId id="270" r:id="rId10"/>
    <p:sldId id="274" r:id="rId11"/>
  </p:sldIdLst>
  <p:sldSz cx="12192000" cy="6858000"/>
  <p:notesSz cx="7102475" cy="9388475"/>
  <p:defaultTextStyle>
    <a:defPPr lvl="0">
      <a:defRPr lang="es-GT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9D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Estilo medio 3 - 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A488322-F2BA-4B5B-9748-0D474271808F}" styleName="Estilo medio 3 - 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03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stalador Soporte 27" userId="c601b45f-5724-4c27-b175-a17db0996c5d" providerId="ADAL" clId="{E1BBEF96-68FF-4B38-9081-DAFD904E74F5}"/>
    <pc:docChg chg="undo custSel addSld delSld modSld modMainMaster">
      <pc:chgData name="Instalador Soporte 27" userId="c601b45f-5724-4c27-b175-a17db0996c5d" providerId="ADAL" clId="{E1BBEF96-68FF-4B38-9081-DAFD904E74F5}" dt="2026-01-14T19:31:30.252" v="1558" actId="47"/>
      <pc:docMkLst>
        <pc:docMk/>
      </pc:docMkLst>
      <pc:sldChg chg="delSp modSp mod">
        <pc:chgData name="Instalador Soporte 27" userId="c601b45f-5724-4c27-b175-a17db0996c5d" providerId="ADAL" clId="{E1BBEF96-68FF-4B38-9081-DAFD904E74F5}" dt="2026-01-08T16:44:08.883" v="46" actId="478"/>
        <pc:sldMkLst>
          <pc:docMk/>
          <pc:sldMk cId="1255575610" sldId="256"/>
        </pc:sldMkLst>
        <pc:picChg chg="del">
          <ac:chgData name="Instalador Soporte 27" userId="c601b45f-5724-4c27-b175-a17db0996c5d" providerId="ADAL" clId="{E1BBEF96-68FF-4B38-9081-DAFD904E74F5}" dt="2026-01-08T16:44:08.883" v="46" actId="478"/>
          <ac:picMkLst>
            <pc:docMk/>
            <pc:sldMk cId="1255575610" sldId="256"/>
            <ac:picMk id="4" creationId="{EECDBA7D-BEF0-6C37-E306-D906F86FDB04}"/>
          </ac:picMkLst>
        </pc:picChg>
        <pc:picChg chg="del mod">
          <ac:chgData name="Instalador Soporte 27" userId="c601b45f-5724-4c27-b175-a17db0996c5d" providerId="ADAL" clId="{E1BBEF96-68FF-4B38-9081-DAFD904E74F5}" dt="2026-01-08T16:44:08.181" v="45" actId="478"/>
          <ac:picMkLst>
            <pc:docMk/>
            <pc:sldMk cId="1255575610" sldId="256"/>
            <ac:picMk id="5" creationId="{F1A26152-7E81-99CF-5C9D-6DDB218B6B14}"/>
          </ac:picMkLst>
        </pc:picChg>
      </pc:sldChg>
      <pc:sldChg chg="addSp delSp modSp del mod modClrScheme chgLayout">
        <pc:chgData name="Instalador Soporte 27" userId="c601b45f-5724-4c27-b175-a17db0996c5d" providerId="ADAL" clId="{E1BBEF96-68FF-4B38-9081-DAFD904E74F5}" dt="2026-01-14T19:31:30.252" v="1558" actId="47"/>
        <pc:sldMkLst>
          <pc:docMk/>
          <pc:sldMk cId="1851086983" sldId="257"/>
        </pc:sldMkLst>
        <pc:spChg chg="add del mod ord">
          <ac:chgData name="Instalador Soporte 27" userId="c601b45f-5724-4c27-b175-a17db0996c5d" providerId="ADAL" clId="{E1BBEF96-68FF-4B38-9081-DAFD904E74F5}" dt="2026-01-08T16:44:51.559" v="50" actId="478"/>
          <ac:spMkLst>
            <pc:docMk/>
            <pc:sldMk cId="1851086983" sldId="257"/>
            <ac:spMk id="4" creationId="{0D6B9F91-E7E4-B89F-D566-0BF930673671}"/>
          </ac:spMkLst>
        </pc:spChg>
        <pc:spChg chg="add del mod ord">
          <ac:chgData name="Instalador Soporte 27" userId="c601b45f-5724-4c27-b175-a17db0996c5d" providerId="ADAL" clId="{E1BBEF96-68FF-4B38-9081-DAFD904E74F5}" dt="2026-01-08T16:44:53.472" v="51" actId="478"/>
          <ac:spMkLst>
            <pc:docMk/>
            <pc:sldMk cId="1851086983" sldId="257"/>
            <ac:spMk id="6" creationId="{C491D592-BE4D-05ED-E2E7-3783F4BB841C}"/>
          </ac:spMkLst>
        </pc:spChg>
        <pc:picChg chg="del">
          <ac:chgData name="Instalador Soporte 27" userId="c601b45f-5724-4c27-b175-a17db0996c5d" providerId="ADAL" clId="{E1BBEF96-68FF-4B38-9081-DAFD904E74F5}" dt="2026-01-08T16:44:41.761" v="48" actId="478"/>
          <ac:picMkLst>
            <pc:docMk/>
            <pc:sldMk cId="1851086983" sldId="257"/>
            <ac:picMk id="2" creationId="{E4E064FF-131F-D5EC-B041-DEBBC1FADDF4}"/>
          </ac:picMkLst>
        </pc:picChg>
        <pc:picChg chg="del mod">
          <ac:chgData name="Instalador Soporte 27" userId="c601b45f-5724-4c27-b175-a17db0996c5d" providerId="ADAL" clId="{E1BBEF96-68FF-4B38-9081-DAFD904E74F5}" dt="2026-01-08T16:44:04.415" v="43" actId="478"/>
          <ac:picMkLst>
            <pc:docMk/>
            <pc:sldMk cId="1851086983" sldId="257"/>
            <ac:picMk id="5" creationId="{88C4488D-E51D-1081-E93B-03060579C082}"/>
          </ac:picMkLst>
        </pc:picChg>
      </pc:sldChg>
      <pc:sldChg chg="del">
        <pc:chgData name="Instalador Soporte 27" userId="c601b45f-5724-4c27-b175-a17db0996c5d" providerId="ADAL" clId="{E1BBEF96-68FF-4B38-9081-DAFD904E74F5}" dt="2026-01-08T16:49:41.399" v="73" actId="47"/>
        <pc:sldMkLst>
          <pc:docMk/>
          <pc:sldMk cId="3720564544" sldId="258"/>
        </pc:sldMkLst>
      </pc:sldChg>
      <pc:sldChg chg="modSp del">
        <pc:chgData name="Instalador Soporte 27" userId="c601b45f-5724-4c27-b175-a17db0996c5d" providerId="ADAL" clId="{E1BBEF96-68FF-4B38-9081-DAFD904E74F5}" dt="2026-01-08T16:49:41.399" v="73" actId="47"/>
        <pc:sldMkLst>
          <pc:docMk/>
          <pc:sldMk cId="221495351" sldId="259"/>
        </pc:sldMkLst>
        <pc:graphicFrameChg chg="mod">
          <ac:chgData name="Instalador Soporte 27" userId="c601b45f-5724-4c27-b175-a17db0996c5d" providerId="ADAL" clId="{E1BBEF96-68FF-4B38-9081-DAFD904E74F5}" dt="2026-01-08T16:46:18.488" v="71" actId="12100"/>
          <ac:graphicFrameMkLst>
            <pc:docMk/>
            <pc:sldMk cId="221495351" sldId="259"/>
            <ac:graphicFrameMk id="7" creationId="{E468EA1F-9E4C-4294-72C0-AC1E9FC3D71A}"/>
          </ac:graphicFrameMkLst>
        </pc:graphicFrameChg>
      </pc:sldChg>
      <pc:sldChg chg="delSp del mod">
        <pc:chgData name="Instalador Soporte 27" userId="c601b45f-5724-4c27-b175-a17db0996c5d" providerId="ADAL" clId="{E1BBEF96-68FF-4B38-9081-DAFD904E74F5}" dt="2026-01-08T16:49:41.399" v="73" actId="47"/>
        <pc:sldMkLst>
          <pc:docMk/>
          <pc:sldMk cId="991891298" sldId="260"/>
        </pc:sldMkLst>
        <pc:picChg chg="del">
          <ac:chgData name="Instalador Soporte 27" userId="c601b45f-5724-4c27-b175-a17db0996c5d" providerId="ADAL" clId="{E1BBEF96-68FF-4B38-9081-DAFD904E74F5}" dt="2026-01-08T16:45:52.035" v="70" actId="478"/>
          <ac:picMkLst>
            <pc:docMk/>
            <pc:sldMk cId="991891298" sldId="260"/>
            <ac:picMk id="2" creationId="{E3244131-8EB6-7C42-23B1-3EBB867ECC28}"/>
          </ac:picMkLst>
        </pc:picChg>
        <pc:picChg chg="del">
          <ac:chgData name="Instalador Soporte 27" userId="c601b45f-5724-4c27-b175-a17db0996c5d" providerId="ADAL" clId="{E1BBEF96-68FF-4B38-9081-DAFD904E74F5}" dt="2026-01-08T16:45:51.437" v="69" actId="478"/>
          <ac:picMkLst>
            <pc:docMk/>
            <pc:sldMk cId="991891298" sldId="260"/>
            <ac:picMk id="4" creationId="{C1F21E2A-0218-6547-5532-C554C323D5B0}"/>
          </ac:picMkLst>
        </pc:picChg>
      </pc:sldChg>
      <pc:sldChg chg="delSp modSp del mod">
        <pc:chgData name="Instalador Soporte 27" userId="c601b45f-5724-4c27-b175-a17db0996c5d" providerId="ADAL" clId="{E1BBEF96-68FF-4B38-9081-DAFD904E74F5}" dt="2026-01-08T16:49:41.399" v="73" actId="47"/>
        <pc:sldMkLst>
          <pc:docMk/>
          <pc:sldMk cId="4285330387" sldId="261"/>
        </pc:sldMkLst>
        <pc:graphicFrameChg chg="mod">
          <ac:chgData name="Instalador Soporte 27" userId="c601b45f-5724-4c27-b175-a17db0996c5d" providerId="ADAL" clId="{E1BBEF96-68FF-4B38-9081-DAFD904E74F5}" dt="2026-01-08T16:46:52.896" v="72" actId="12100"/>
          <ac:graphicFrameMkLst>
            <pc:docMk/>
            <pc:sldMk cId="4285330387" sldId="261"/>
            <ac:graphicFrameMk id="6" creationId="{296A6A45-1282-F25F-3407-792848AD6EBA}"/>
          </ac:graphicFrameMkLst>
        </pc:graphicFrameChg>
        <pc:picChg chg="del mod">
          <ac:chgData name="Instalador Soporte 27" userId="c601b45f-5724-4c27-b175-a17db0996c5d" providerId="ADAL" clId="{E1BBEF96-68FF-4B38-9081-DAFD904E74F5}" dt="2026-01-08T16:45:48.119" v="68" actId="478"/>
          <ac:picMkLst>
            <pc:docMk/>
            <pc:sldMk cId="4285330387" sldId="261"/>
            <ac:picMk id="2" creationId="{C27FCBD9-354B-D48F-A337-C40525B2989A}"/>
          </ac:picMkLst>
        </pc:picChg>
        <pc:picChg chg="del">
          <ac:chgData name="Instalador Soporte 27" userId="c601b45f-5724-4c27-b175-a17db0996c5d" providerId="ADAL" clId="{E1BBEF96-68FF-4B38-9081-DAFD904E74F5}" dt="2026-01-08T16:45:47.345" v="66" actId="478"/>
          <ac:picMkLst>
            <pc:docMk/>
            <pc:sldMk cId="4285330387" sldId="261"/>
            <ac:picMk id="4" creationId="{20F82FFD-B725-1A3A-614D-9513EB981276}"/>
          </ac:picMkLst>
        </pc:picChg>
      </pc:sldChg>
      <pc:sldChg chg="delSp modSp del mod">
        <pc:chgData name="Instalador Soporte 27" userId="c601b45f-5724-4c27-b175-a17db0996c5d" providerId="ADAL" clId="{E1BBEF96-68FF-4B38-9081-DAFD904E74F5}" dt="2026-01-08T16:49:41.399" v="73" actId="47"/>
        <pc:sldMkLst>
          <pc:docMk/>
          <pc:sldMk cId="2764126657" sldId="262"/>
        </pc:sldMkLst>
        <pc:picChg chg="del mod">
          <ac:chgData name="Instalador Soporte 27" userId="c601b45f-5724-4c27-b175-a17db0996c5d" providerId="ADAL" clId="{E1BBEF96-68FF-4B38-9081-DAFD904E74F5}" dt="2026-01-08T16:45:44.855" v="65" actId="478"/>
          <ac:picMkLst>
            <pc:docMk/>
            <pc:sldMk cId="2764126657" sldId="262"/>
            <ac:picMk id="2" creationId="{C1856A50-D9EC-4D8D-E37B-C2072DD5A531}"/>
          </ac:picMkLst>
        </pc:picChg>
        <pc:picChg chg="del mod">
          <ac:chgData name="Instalador Soporte 27" userId="c601b45f-5724-4c27-b175-a17db0996c5d" providerId="ADAL" clId="{E1BBEF96-68FF-4B38-9081-DAFD904E74F5}" dt="2026-01-08T16:45:44.030" v="63" actId="478"/>
          <ac:picMkLst>
            <pc:docMk/>
            <pc:sldMk cId="2764126657" sldId="262"/>
            <ac:picMk id="4" creationId="{F819F721-9ED9-96D7-0C77-8764430A15B7}"/>
          </ac:picMkLst>
        </pc:picChg>
      </pc:sldChg>
      <pc:sldChg chg="addSp delSp modSp mod">
        <pc:chgData name="Instalador Soporte 27" userId="c601b45f-5724-4c27-b175-a17db0996c5d" providerId="ADAL" clId="{E1BBEF96-68FF-4B38-9081-DAFD904E74F5}" dt="2026-01-08T18:08:59.747" v="1465"/>
        <pc:sldMkLst>
          <pc:docMk/>
          <pc:sldMk cId="2617496122" sldId="263"/>
        </pc:sldMkLst>
        <pc:graphicFrameChg chg="add del mod modGraphic">
          <ac:chgData name="Instalador Soporte 27" userId="c601b45f-5724-4c27-b175-a17db0996c5d" providerId="ADAL" clId="{E1BBEF96-68FF-4B38-9081-DAFD904E74F5}" dt="2026-01-08T18:08:59.747" v="1465"/>
          <ac:graphicFrameMkLst>
            <pc:docMk/>
            <pc:sldMk cId="2617496122" sldId="263"/>
            <ac:graphicFrameMk id="6" creationId="{4738C3BB-7E09-77CC-7F1E-CC584388C3D0}"/>
          </ac:graphicFrameMkLst>
        </pc:graphicFrameChg>
        <pc:picChg chg="del">
          <ac:chgData name="Instalador Soporte 27" userId="c601b45f-5724-4c27-b175-a17db0996c5d" providerId="ADAL" clId="{E1BBEF96-68FF-4B38-9081-DAFD904E74F5}" dt="2026-01-08T16:45:19.464" v="58" actId="478"/>
          <ac:picMkLst>
            <pc:docMk/>
            <pc:sldMk cId="2617496122" sldId="263"/>
            <ac:picMk id="2" creationId="{DFFC00A0-5CC3-AD9E-F095-55202441FBA3}"/>
          </ac:picMkLst>
        </pc:picChg>
      </pc:sldChg>
      <pc:sldChg chg="delSp modSp mod">
        <pc:chgData name="Instalador Soporte 27" userId="c601b45f-5724-4c27-b175-a17db0996c5d" providerId="ADAL" clId="{E1BBEF96-68FF-4B38-9081-DAFD904E74F5}" dt="2026-01-08T18:44:06.449" v="1479" actId="20577"/>
        <pc:sldMkLst>
          <pc:docMk/>
          <pc:sldMk cId="289600594" sldId="264"/>
        </pc:sldMkLst>
        <pc:spChg chg="mod">
          <ac:chgData name="Instalador Soporte 27" userId="c601b45f-5724-4c27-b175-a17db0996c5d" providerId="ADAL" clId="{E1BBEF96-68FF-4B38-9081-DAFD904E74F5}" dt="2026-01-08T18:44:06.449" v="1479" actId="20577"/>
          <ac:spMkLst>
            <pc:docMk/>
            <pc:sldMk cId="289600594" sldId="264"/>
            <ac:spMk id="10" creationId="{980B08E0-9200-4846-3499-AD320CBF1767}"/>
          </ac:spMkLst>
        </pc:spChg>
        <pc:picChg chg="del">
          <ac:chgData name="Instalador Soporte 27" userId="c601b45f-5724-4c27-b175-a17db0996c5d" providerId="ADAL" clId="{E1BBEF96-68FF-4B38-9081-DAFD904E74F5}" dt="2026-01-08T16:45:00.036" v="53" actId="478"/>
          <ac:picMkLst>
            <pc:docMk/>
            <pc:sldMk cId="289600594" sldId="264"/>
            <ac:picMk id="2" creationId="{49F71647-F4B8-608C-9C35-F00ED51C5C54}"/>
          </ac:picMkLst>
        </pc:picChg>
        <pc:picChg chg="del">
          <ac:chgData name="Instalador Soporte 27" userId="c601b45f-5724-4c27-b175-a17db0996c5d" providerId="ADAL" clId="{E1BBEF96-68FF-4B38-9081-DAFD904E74F5}" dt="2026-01-08T16:44:58.402" v="52" actId="478"/>
          <ac:picMkLst>
            <pc:docMk/>
            <pc:sldMk cId="289600594" sldId="264"/>
            <ac:picMk id="4" creationId="{3732D833-AB3D-B0C8-F385-34771D8B2680}"/>
          </ac:picMkLst>
        </pc:picChg>
      </pc:sldChg>
      <pc:sldChg chg="delSp modSp mod">
        <pc:chgData name="Instalador Soporte 27" userId="c601b45f-5724-4c27-b175-a17db0996c5d" providerId="ADAL" clId="{E1BBEF96-68FF-4B38-9081-DAFD904E74F5}" dt="2026-01-08T18:07:43.969" v="1456" actId="14100"/>
        <pc:sldMkLst>
          <pc:docMk/>
          <pc:sldMk cId="586525170" sldId="265"/>
        </pc:sldMkLst>
        <pc:graphicFrameChg chg="mod">
          <ac:chgData name="Instalador Soporte 27" userId="c601b45f-5724-4c27-b175-a17db0996c5d" providerId="ADAL" clId="{E1BBEF96-68FF-4B38-9081-DAFD904E74F5}" dt="2026-01-08T18:07:43.969" v="1456" actId="14100"/>
          <ac:graphicFrameMkLst>
            <pc:docMk/>
            <pc:sldMk cId="586525170" sldId="265"/>
            <ac:graphicFrameMk id="6" creationId="{4F6A747C-880D-456C-FB80-29A294AD5055}"/>
          </ac:graphicFrameMkLst>
        </pc:graphicFrameChg>
        <pc:picChg chg="del">
          <ac:chgData name="Instalador Soporte 27" userId="c601b45f-5724-4c27-b175-a17db0996c5d" providerId="ADAL" clId="{E1BBEF96-68FF-4B38-9081-DAFD904E74F5}" dt="2026-01-08T16:45:31.075" v="59" actId="478"/>
          <ac:picMkLst>
            <pc:docMk/>
            <pc:sldMk cId="586525170" sldId="265"/>
            <ac:picMk id="2" creationId="{B11B246E-7E3D-FFCA-413D-692BD1558B2A}"/>
          </ac:picMkLst>
        </pc:picChg>
      </pc:sldChg>
      <pc:sldChg chg="addSp delSp modSp mod">
        <pc:chgData name="Instalador Soporte 27" userId="c601b45f-5724-4c27-b175-a17db0996c5d" providerId="ADAL" clId="{E1BBEF96-68FF-4B38-9081-DAFD904E74F5}" dt="2026-01-08T18:10:00.746" v="1475" actId="1076"/>
        <pc:sldMkLst>
          <pc:docMk/>
          <pc:sldMk cId="2700689538" sldId="266"/>
        </pc:sldMkLst>
        <pc:picChg chg="del">
          <ac:chgData name="Instalador Soporte 27" userId="c601b45f-5724-4c27-b175-a17db0996c5d" providerId="ADAL" clId="{E1BBEF96-68FF-4B38-9081-DAFD904E74F5}" dt="2026-01-08T16:45:07.565" v="54" actId="478"/>
          <ac:picMkLst>
            <pc:docMk/>
            <pc:sldMk cId="2700689538" sldId="266"/>
            <ac:picMk id="2" creationId="{400A4730-FCD9-9452-12B6-A4A41A468A7D}"/>
          </ac:picMkLst>
        </pc:picChg>
        <pc:picChg chg="del">
          <ac:chgData name="Instalador Soporte 27" userId="c601b45f-5724-4c27-b175-a17db0996c5d" providerId="ADAL" clId="{E1BBEF96-68FF-4B38-9081-DAFD904E74F5}" dt="2026-01-08T18:09:42.657" v="1470" actId="478"/>
          <ac:picMkLst>
            <pc:docMk/>
            <pc:sldMk cId="2700689538" sldId="266"/>
            <ac:picMk id="8" creationId="{1C0F5DAD-2D7B-51AF-56B2-2B527D8E1887}"/>
          </ac:picMkLst>
        </pc:picChg>
        <pc:picChg chg="mod">
          <ac:chgData name="Instalador Soporte 27" userId="c601b45f-5724-4c27-b175-a17db0996c5d" providerId="ADAL" clId="{E1BBEF96-68FF-4B38-9081-DAFD904E74F5}" dt="2026-01-08T18:10:00.746" v="1475" actId="1076"/>
          <ac:picMkLst>
            <pc:docMk/>
            <pc:sldMk cId="2700689538" sldId="266"/>
            <ac:picMk id="9" creationId="{DF307ACA-B307-7F9E-535B-EEDF4FD93D67}"/>
          </ac:picMkLst>
        </pc:picChg>
        <pc:picChg chg="mod">
          <ac:chgData name="Instalador Soporte 27" userId="c601b45f-5724-4c27-b175-a17db0996c5d" providerId="ADAL" clId="{E1BBEF96-68FF-4B38-9081-DAFD904E74F5}" dt="2026-01-08T18:09:55.831" v="1474" actId="1076"/>
          <ac:picMkLst>
            <pc:docMk/>
            <pc:sldMk cId="2700689538" sldId="266"/>
            <ac:picMk id="10" creationId="{BBF91EE1-EB53-C417-D187-AB2FCECBC238}"/>
          </ac:picMkLst>
        </pc:picChg>
        <pc:picChg chg="del">
          <ac:chgData name="Instalador Soporte 27" userId="c601b45f-5724-4c27-b175-a17db0996c5d" providerId="ADAL" clId="{E1BBEF96-68FF-4B38-9081-DAFD904E74F5}" dt="2026-01-08T16:45:08.056" v="55" actId="478"/>
          <ac:picMkLst>
            <pc:docMk/>
            <pc:sldMk cId="2700689538" sldId="266"/>
            <ac:picMk id="11" creationId="{1D252890-4283-D03B-986F-B0FBECD2391B}"/>
          </ac:picMkLst>
        </pc:picChg>
        <pc:picChg chg="add mod">
          <ac:chgData name="Instalador Soporte 27" userId="c601b45f-5724-4c27-b175-a17db0996c5d" providerId="ADAL" clId="{E1BBEF96-68FF-4B38-9081-DAFD904E74F5}" dt="2026-01-08T18:09:53.505" v="1473" actId="1076"/>
          <ac:picMkLst>
            <pc:docMk/>
            <pc:sldMk cId="2700689538" sldId="266"/>
            <ac:picMk id="1026" creationId="{282FFD98-ED4D-86B9-68DC-F87FB8586735}"/>
          </ac:picMkLst>
        </pc:picChg>
      </pc:sldChg>
      <pc:sldChg chg="addSp delSp modSp new mod">
        <pc:chgData name="Instalador Soporte 27" userId="c601b45f-5724-4c27-b175-a17db0996c5d" providerId="ADAL" clId="{E1BBEF96-68FF-4B38-9081-DAFD904E74F5}" dt="2026-01-08T18:45:15.823" v="1557" actId="20577"/>
        <pc:sldMkLst>
          <pc:docMk/>
          <pc:sldMk cId="3082133108" sldId="267"/>
        </pc:sldMkLst>
        <pc:spChg chg="mod">
          <ac:chgData name="Instalador Soporte 27" userId="c601b45f-5724-4c27-b175-a17db0996c5d" providerId="ADAL" clId="{E1BBEF96-68FF-4B38-9081-DAFD904E74F5}" dt="2026-01-08T16:51:20.800" v="95" actId="20577"/>
          <ac:spMkLst>
            <pc:docMk/>
            <pc:sldMk cId="3082133108" sldId="267"/>
            <ac:spMk id="2" creationId="{98219FD3-D317-137F-1EBD-502355E0A056}"/>
          </ac:spMkLst>
        </pc:spChg>
        <pc:spChg chg="del mod">
          <ac:chgData name="Instalador Soporte 27" userId="c601b45f-5724-4c27-b175-a17db0996c5d" providerId="ADAL" clId="{E1BBEF96-68FF-4B38-9081-DAFD904E74F5}" dt="2026-01-08T17:55:34.591" v="1179" actId="478"/>
          <ac:spMkLst>
            <pc:docMk/>
            <pc:sldMk cId="3082133108" sldId="267"/>
            <ac:spMk id="3" creationId="{94926979-78C2-9DEC-FD16-6ABE9268C6C2}"/>
          </ac:spMkLst>
        </pc:spChg>
        <pc:spChg chg="add del mod">
          <ac:chgData name="Instalador Soporte 27" userId="c601b45f-5724-4c27-b175-a17db0996c5d" providerId="ADAL" clId="{E1BBEF96-68FF-4B38-9081-DAFD904E74F5}" dt="2026-01-08T17:55:37.050" v="1180" actId="478"/>
          <ac:spMkLst>
            <pc:docMk/>
            <pc:sldMk cId="3082133108" sldId="267"/>
            <ac:spMk id="6" creationId="{D740CF4C-C083-26C2-DE00-A17F5D42BAD9}"/>
          </ac:spMkLst>
        </pc:spChg>
        <pc:graphicFrameChg chg="add mod modGraphic">
          <ac:chgData name="Instalador Soporte 27" userId="c601b45f-5724-4c27-b175-a17db0996c5d" providerId="ADAL" clId="{E1BBEF96-68FF-4B38-9081-DAFD904E74F5}" dt="2026-01-08T18:45:15.823" v="1557" actId="20577"/>
          <ac:graphicFrameMkLst>
            <pc:docMk/>
            <pc:sldMk cId="3082133108" sldId="267"/>
            <ac:graphicFrameMk id="4" creationId="{A5F38F20-039C-0B16-008F-2F28822E40EC}"/>
          </ac:graphicFrameMkLst>
        </pc:graphicFrameChg>
      </pc:sldChg>
      <pc:sldChg chg="delSp del mod">
        <pc:chgData name="Instalador Soporte 27" userId="c601b45f-5724-4c27-b175-a17db0996c5d" providerId="ADAL" clId="{E1BBEF96-68FF-4B38-9081-DAFD904E74F5}" dt="2026-01-08T16:49:49.778" v="74" actId="47"/>
        <pc:sldMkLst>
          <pc:docMk/>
          <pc:sldMk cId="3553646141" sldId="267"/>
        </pc:sldMkLst>
        <pc:picChg chg="del">
          <ac:chgData name="Instalador Soporte 27" userId="c601b45f-5724-4c27-b175-a17db0996c5d" providerId="ADAL" clId="{E1BBEF96-68FF-4B38-9081-DAFD904E74F5}" dt="2026-01-08T16:45:34.944" v="61" actId="478"/>
          <ac:picMkLst>
            <pc:docMk/>
            <pc:sldMk cId="3553646141" sldId="267"/>
            <ac:picMk id="2" creationId="{49F71647-F4B8-608C-9C35-F00ED51C5C54}"/>
          </ac:picMkLst>
        </pc:picChg>
        <pc:picChg chg="del">
          <ac:chgData name="Instalador Soporte 27" userId="c601b45f-5724-4c27-b175-a17db0996c5d" providerId="ADAL" clId="{E1BBEF96-68FF-4B38-9081-DAFD904E74F5}" dt="2026-01-08T16:45:34.297" v="60" actId="478"/>
          <ac:picMkLst>
            <pc:docMk/>
            <pc:sldMk cId="3553646141" sldId="267"/>
            <ac:picMk id="4" creationId="{3732D833-AB3D-B0C8-F385-34771D8B2680}"/>
          </ac:picMkLst>
        </pc:picChg>
      </pc:sldChg>
      <pc:sldMasterChg chg="modSp modSldLayout sldLayoutOrd">
        <pc:chgData name="Instalador Soporte 27" userId="c601b45f-5724-4c27-b175-a17db0996c5d" providerId="ADAL" clId="{E1BBEF96-68FF-4B38-9081-DAFD904E74F5}" dt="2026-01-08T16:52:50.355" v="106" actId="2711"/>
        <pc:sldMasterMkLst>
          <pc:docMk/>
          <pc:sldMasterMk cId="269943012" sldId="2147483648"/>
        </pc:sldMasterMkLst>
        <pc:spChg chg="mod">
          <ac:chgData name="Instalador Soporte 27" userId="c601b45f-5724-4c27-b175-a17db0996c5d" providerId="ADAL" clId="{E1BBEF96-68FF-4B38-9081-DAFD904E74F5}" dt="2026-01-08T16:52:10.936" v="102" actId="207"/>
          <ac:spMkLst>
            <pc:docMk/>
            <pc:sldMasterMk cId="269943012" sldId="2147483648"/>
            <ac:spMk id="2" creationId="{01159EA6-E066-15D4-4618-DAB1296C9E67}"/>
          </ac:spMkLst>
        </pc:spChg>
        <pc:spChg chg="mod">
          <ac:chgData name="Instalador Soporte 27" userId="c601b45f-5724-4c27-b175-a17db0996c5d" providerId="ADAL" clId="{E1BBEF96-68FF-4B38-9081-DAFD904E74F5}" dt="2026-01-08T16:52:50.355" v="106" actId="2711"/>
          <ac:spMkLst>
            <pc:docMk/>
            <pc:sldMasterMk cId="269943012" sldId="2147483648"/>
            <ac:spMk id="3" creationId="{0F970BFD-BE10-303B-41BD-04A0EEBD72CA}"/>
          </ac:spMkLst>
        </pc:spChg>
        <pc:sldLayoutChg chg="addSp delSp modSp mod setBg">
          <pc:chgData name="Instalador Soporte 27" userId="c601b45f-5724-4c27-b175-a17db0996c5d" providerId="ADAL" clId="{E1BBEF96-68FF-4B38-9081-DAFD904E74F5}" dt="2026-01-08T16:43:49.655" v="41" actId="6014"/>
          <pc:sldLayoutMkLst>
            <pc:docMk/>
            <pc:sldMasterMk cId="269943012" sldId="2147483648"/>
            <pc:sldLayoutMk cId="435379912" sldId="2147483649"/>
          </pc:sldLayoutMkLst>
          <pc:picChg chg="add del mod">
            <ac:chgData name="Instalador Soporte 27" userId="c601b45f-5724-4c27-b175-a17db0996c5d" providerId="ADAL" clId="{E1BBEF96-68FF-4B38-9081-DAFD904E74F5}" dt="2026-01-08T16:41:09.548" v="3" actId="478"/>
            <ac:picMkLst>
              <pc:docMk/>
              <pc:sldMasterMk cId="269943012" sldId="2147483648"/>
              <pc:sldLayoutMk cId="435379912" sldId="2147483649"/>
              <ac:picMk id="7" creationId="{FBC8ECC6-02B4-93C6-A7C1-BEC8FB40DB9A}"/>
            </ac:picMkLst>
          </pc:picChg>
        </pc:sldLayoutChg>
        <pc:sldLayoutChg chg="modSp setBg">
          <pc:chgData name="Instalador Soporte 27" userId="c601b45f-5724-4c27-b175-a17db0996c5d" providerId="ADAL" clId="{E1BBEF96-68FF-4B38-9081-DAFD904E74F5}" dt="2026-01-08T16:51:46.225" v="98" actId="207"/>
          <pc:sldLayoutMkLst>
            <pc:docMk/>
            <pc:sldMasterMk cId="269943012" sldId="2147483648"/>
            <pc:sldLayoutMk cId="918351500" sldId="2147483650"/>
          </pc:sldLayoutMkLst>
          <pc:spChg chg="mod">
            <ac:chgData name="Instalador Soporte 27" userId="c601b45f-5724-4c27-b175-a17db0996c5d" providerId="ADAL" clId="{E1BBEF96-68FF-4B38-9081-DAFD904E74F5}" dt="2026-01-08T16:51:46.225" v="98" actId="207"/>
            <ac:spMkLst>
              <pc:docMk/>
              <pc:sldMasterMk cId="269943012" sldId="2147483648"/>
              <pc:sldLayoutMk cId="918351500" sldId="2147483650"/>
              <ac:spMk id="2" creationId="{06A36491-FC9F-C7B0-86D1-E3B7AE60BC54}"/>
            </ac:spMkLst>
          </pc:spChg>
        </pc:sldLayoutChg>
        <pc:sldLayoutChg chg="ord setBg">
          <pc:chgData name="Instalador Soporte 27" userId="c601b45f-5724-4c27-b175-a17db0996c5d" providerId="ADAL" clId="{E1BBEF96-68FF-4B38-9081-DAFD904E74F5}" dt="2026-01-08T16:44:33.239" v="47" actId="20578"/>
          <pc:sldLayoutMkLst>
            <pc:docMk/>
            <pc:sldMasterMk cId="269943012" sldId="2147483648"/>
            <pc:sldLayoutMk cId="1330495149" sldId="2147483651"/>
          </pc:sldLayoutMkLst>
        </pc:sldLayoutChg>
        <pc:sldLayoutChg chg="modSp setBg">
          <pc:chgData name="Instalador Soporte 27" userId="c601b45f-5724-4c27-b175-a17db0996c5d" providerId="ADAL" clId="{E1BBEF96-68FF-4B38-9081-DAFD904E74F5}" dt="2026-01-08T16:51:55.481" v="100" actId="207"/>
          <pc:sldLayoutMkLst>
            <pc:docMk/>
            <pc:sldMasterMk cId="269943012" sldId="2147483648"/>
            <pc:sldLayoutMk cId="3241094776" sldId="2147483652"/>
          </pc:sldLayoutMkLst>
          <pc:spChg chg="mod">
            <ac:chgData name="Instalador Soporte 27" userId="c601b45f-5724-4c27-b175-a17db0996c5d" providerId="ADAL" clId="{E1BBEF96-68FF-4B38-9081-DAFD904E74F5}" dt="2026-01-08T16:51:55.481" v="100" actId="207"/>
            <ac:spMkLst>
              <pc:docMk/>
              <pc:sldMasterMk cId="269943012" sldId="2147483648"/>
              <pc:sldLayoutMk cId="3241094776" sldId="2147483652"/>
              <ac:spMk id="2" creationId="{ACB99AF5-2BF8-E3FE-F781-AEA30FEE0917}"/>
            </ac:spMkLst>
          </pc:spChg>
        </pc:sldLayoutChg>
        <pc:sldLayoutChg chg="setBg">
          <pc:chgData name="Instalador Soporte 27" userId="c601b45f-5724-4c27-b175-a17db0996c5d" providerId="ADAL" clId="{E1BBEF96-68FF-4B38-9081-DAFD904E74F5}" dt="2026-01-08T16:43:04.484" v="20"/>
          <pc:sldLayoutMkLst>
            <pc:docMk/>
            <pc:sldMasterMk cId="269943012" sldId="2147483648"/>
            <pc:sldLayoutMk cId="1074028971" sldId="2147483653"/>
          </pc:sldLayoutMkLst>
        </pc:sldLayoutChg>
        <pc:sldLayoutChg chg="setBg">
          <pc:chgData name="Instalador Soporte 27" userId="c601b45f-5724-4c27-b175-a17db0996c5d" providerId="ADAL" clId="{E1BBEF96-68FF-4B38-9081-DAFD904E74F5}" dt="2026-01-08T16:43:08.628" v="24"/>
          <pc:sldLayoutMkLst>
            <pc:docMk/>
            <pc:sldMasterMk cId="269943012" sldId="2147483648"/>
            <pc:sldLayoutMk cId="1601194811" sldId="2147483654"/>
          </pc:sldLayoutMkLst>
        </pc:sldLayoutChg>
        <pc:sldLayoutChg chg="setBg">
          <pc:chgData name="Instalador Soporte 27" userId="c601b45f-5724-4c27-b175-a17db0996c5d" providerId="ADAL" clId="{E1BBEF96-68FF-4B38-9081-DAFD904E74F5}" dt="2026-01-08T16:43:20.534" v="31"/>
          <pc:sldLayoutMkLst>
            <pc:docMk/>
            <pc:sldMasterMk cId="269943012" sldId="2147483648"/>
            <pc:sldLayoutMk cId="319955372" sldId="2147483655"/>
          </pc:sldLayoutMkLst>
        </pc:sldLayoutChg>
        <pc:sldLayoutChg chg="modSp setBg">
          <pc:chgData name="Instalador Soporte 27" userId="c601b45f-5724-4c27-b175-a17db0996c5d" providerId="ADAL" clId="{E1BBEF96-68FF-4B38-9081-DAFD904E74F5}" dt="2026-01-08T16:52:20.270" v="103" actId="2711"/>
          <pc:sldLayoutMkLst>
            <pc:docMk/>
            <pc:sldMasterMk cId="269943012" sldId="2147483648"/>
            <pc:sldLayoutMk cId="4191313267" sldId="2147483656"/>
          </pc:sldLayoutMkLst>
          <pc:spChg chg="mod">
            <ac:chgData name="Instalador Soporte 27" userId="c601b45f-5724-4c27-b175-a17db0996c5d" providerId="ADAL" clId="{E1BBEF96-68FF-4B38-9081-DAFD904E74F5}" dt="2026-01-08T16:52:20.270" v="103" actId="2711"/>
            <ac:spMkLst>
              <pc:docMk/>
              <pc:sldMasterMk cId="269943012" sldId="2147483648"/>
              <pc:sldLayoutMk cId="4191313267" sldId="2147483656"/>
              <ac:spMk id="3" creationId="{7569C9A7-950F-409C-C6CE-9609AEC941E0}"/>
            </ac:spMkLst>
          </pc:spChg>
        </pc:sldLayoutChg>
        <pc:sldLayoutChg chg="setBg">
          <pc:chgData name="Instalador Soporte 27" userId="c601b45f-5724-4c27-b175-a17db0996c5d" providerId="ADAL" clId="{E1BBEF96-68FF-4B38-9081-DAFD904E74F5}" dt="2026-01-08T16:43:25.092" v="34"/>
          <pc:sldLayoutMkLst>
            <pc:docMk/>
            <pc:sldMasterMk cId="269943012" sldId="2147483648"/>
            <pc:sldLayoutMk cId="539582004" sldId="2147483657"/>
          </pc:sldLayoutMkLst>
        </pc:sldLayoutChg>
        <pc:sldLayoutChg chg="modSp setBg">
          <pc:chgData name="Instalador Soporte 27" userId="c601b45f-5724-4c27-b175-a17db0996c5d" providerId="ADAL" clId="{E1BBEF96-68FF-4B38-9081-DAFD904E74F5}" dt="2026-01-08T16:52:30.390" v="104" actId="2711"/>
          <pc:sldLayoutMkLst>
            <pc:docMk/>
            <pc:sldMasterMk cId="269943012" sldId="2147483648"/>
            <pc:sldLayoutMk cId="822013169" sldId="2147483658"/>
          </pc:sldLayoutMkLst>
          <pc:spChg chg="mod">
            <ac:chgData name="Instalador Soporte 27" userId="c601b45f-5724-4c27-b175-a17db0996c5d" providerId="ADAL" clId="{E1BBEF96-68FF-4B38-9081-DAFD904E74F5}" dt="2026-01-08T16:52:30.390" v="104" actId="2711"/>
            <ac:spMkLst>
              <pc:docMk/>
              <pc:sldMasterMk cId="269943012" sldId="2147483648"/>
              <pc:sldLayoutMk cId="822013169" sldId="2147483658"/>
              <ac:spMk id="3" creationId="{3229D8AD-4B8B-3BAD-C36B-C46B73DB61D7}"/>
            </ac:spMkLst>
          </pc:spChg>
        </pc:sldLayoutChg>
        <pc:sldLayoutChg chg="modSp setBg">
          <pc:chgData name="Instalador Soporte 27" userId="c601b45f-5724-4c27-b175-a17db0996c5d" providerId="ADAL" clId="{E1BBEF96-68FF-4B38-9081-DAFD904E74F5}" dt="2026-01-08T16:52:39.311" v="105" actId="2711"/>
          <pc:sldLayoutMkLst>
            <pc:docMk/>
            <pc:sldMasterMk cId="269943012" sldId="2147483648"/>
            <pc:sldLayoutMk cId="1421373638" sldId="2147483659"/>
          </pc:sldLayoutMkLst>
          <pc:spChg chg="mod">
            <ac:chgData name="Instalador Soporte 27" userId="c601b45f-5724-4c27-b175-a17db0996c5d" providerId="ADAL" clId="{E1BBEF96-68FF-4B38-9081-DAFD904E74F5}" dt="2026-01-08T16:52:39.311" v="105" actId="2711"/>
            <ac:spMkLst>
              <pc:docMk/>
              <pc:sldMasterMk cId="269943012" sldId="2147483648"/>
              <pc:sldLayoutMk cId="1421373638" sldId="2147483659"/>
              <ac:spMk id="3" creationId="{8AE78728-37C4-42CB-17FE-9F707FD4BF95}"/>
            </ac:spMkLst>
          </pc:spChg>
        </pc:sldLayoutChg>
      </pc:sldMasterChg>
    </pc:docChg>
  </pc:docChgLst>
  <pc:docChgLst>
    <pc:chgData name="Instalador Soporte 27" userId="c601b45f-5724-4c27-b175-a17db0996c5d" providerId="ADAL" clId="{93AB276F-E61A-4780-B965-444B41E3C186}"/>
    <pc:docChg chg="undo custSel addSld modSld">
      <pc:chgData name="Instalador Soporte 27" userId="c601b45f-5724-4c27-b175-a17db0996c5d" providerId="ADAL" clId="{93AB276F-E61A-4780-B965-444B41E3C186}" dt="2026-08-13T18:13:50.004" v="127" actId="20577"/>
      <pc:docMkLst>
        <pc:docMk/>
      </pc:docMkLst>
      <pc:sldChg chg="addSp delSp modSp add mod modClrScheme chgLayout">
        <pc:chgData name="Instalador Soporte 27" userId="c601b45f-5724-4c27-b175-a17db0996c5d" providerId="ADAL" clId="{93AB276F-E61A-4780-B965-444B41E3C186}" dt="2026-08-13T18:13:50.004" v="127" actId="20577"/>
        <pc:sldMkLst>
          <pc:docMk/>
          <pc:sldMk cId="3322458298" sldId="274"/>
        </pc:sldMkLst>
        <pc:spChg chg="add del mod ord">
          <ac:chgData name="Instalador Soporte 27" userId="c601b45f-5724-4c27-b175-a17db0996c5d" providerId="ADAL" clId="{93AB276F-E61A-4780-B965-444B41E3C186}" dt="2026-08-13T18:08:09.973" v="18" actId="478"/>
          <ac:spMkLst>
            <pc:docMk/>
            <pc:sldMk cId="3322458298" sldId="274"/>
            <ac:spMk id="2" creationId="{05C0632F-C4D0-C929-D275-9AA8BC795070}"/>
          </ac:spMkLst>
        </pc:spChg>
        <pc:spChg chg="add mod ord">
          <ac:chgData name="Instalador Soporte 27" userId="c601b45f-5724-4c27-b175-a17db0996c5d" providerId="ADAL" clId="{93AB276F-E61A-4780-B965-444B41E3C186}" dt="2026-08-13T18:12:35.783" v="123" actId="27636"/>
          <ac:spMkLst>
            <pc:docMk/>
            <pc:sldMk cId="3322458298" sldId="274"/>
            <ac:spMk id="6" creationId="{B762A77A-789E-3097-34EF-1948ECF7A49A}"/>
          </ac:spMkLst>
        </pc:spChg>
        <pc:spChg chg="mod">
          <ac:chgData name="Instalador Soporte 27" userId="c601b45f-5724-4c27-b175-a17db0996c5d" providerId="ADAL" clId="{93AB276F-E61A-4780-B965-444B41E3C186}" dt="2026-08-13T18:06:47.513" v="15" actId="20577"/>
          <ac:spMkLst>
            <pc:docMk/>
            <pc:sldMk cId="3322458298" sldId="274"/>
            <ac:spMk id="7" creationId="{1E0A2DB3-876A-F7AD-EE7F-655BC0AFE13F}"/>
          </ac:spMkLst>
        </pc:spChg>
        <pc:spChg chg="add mod ord">
          <ac:chgData name="Instalador Soporte 27" userId="c601b45f-5724-4c27-b175-a17db0996c5d" providerId="ADAL" clId="{93AB276F-E61A-4780-B965-444B41E3C186}" dt="2026-08-13T18:13:50.004" v="127" actId="20577"/>
          <ac:spMkLst>
            <pc:docMk/>
            <pc:sldMk cId="3322458298" sldId="274"/>
            <ac:spMk id="8" creationId="{1584C63D-D784-FDAC-9ABF-F3B284D1A4A5}"/>
          </ac:spMkLst>
        </pc:spChg>
        <pc:graphicFrameChg chg="del">
          <ac:chgData name="Instalador Soporte 27" userId="c601b45f-5724-4c27-b175-a17db0996c5d" providerId="ADAL" clId="{93AB276F-E61A-4780-B965-444B41E3C186}" dt="2026-08-13T18:08:03.015" v="16" actId="478"/>
          <ac:graphicFrameMkLst>
            <pc:docMk/>
            <pc:sldMk cId="3322458298" sldId="274"/>
            <ac:graphicFrameMk id="4" creationId="{9EC38879-3E76-F1DA-1279-46D93DC3DECB}"/>
          </ac:graphicFrameMkLst>
        </pc:graphicFrameChg>
      </pc:sldChg>
    </pc:docChg>
  </pc:docChgLst>
  <pc:docChgLst>
    <pc:chgData name="Instalador Soporte 27" userId="c601b45f-5724-4c27-b175-a17db0996c5d" providerId="ADAL" clId="{637A2584-4D10-40A2-9E9A-611E1DEAA97B}"/>
    <pc:docChg chg="undo custSel addSld delSld modSld sldOrd">
      <pc:chgData name="Instalador Soporte 27" userId="c601b45f-5724-4c27-b175-a17db0996c5d" providerId="ADAL" clId="{637A2584-4D10-40A2-9E9A-611E1DEAA97B}" dt="2026-05-14T20:21:13.265" v="1712" actId="20577"/>
      <pc:docMkLst>
        <pc:docMk/>
      </pc:docMkLst>
      <pc:sldChg chg="addSp modSp mod">
        <pc:chgData name="Instalador Soporte 27" userId="c601b45f-5724-4c27-b175-a17db0996c5d" providerId="ADAL" clId="{637A2584-4D10-40A2-9E9A-611E1DEAA97B}" dt="2026-05-14T15:04:28.602" v="764" actId="20577"/>
        <pc:sldMkLst>
          <pc:docMk/>
          <pc:sldMk cId="2617496122" sldId="263"/>
        </pc:sldMkLst>
        <pc:spChg chg="add mod">
          <ac:chgData name="Instalador Soporte 27" userId="c601b45f-5724-4c27-b175-a17db0996c5d" providerId="ADAL" clId="{637A2584-4D10-40A2-9E9A-611E1DEAA97B}" dt="2026-05-14T15:04:28.602" v="764" actId="20577"/>
          <ac:spMkLst>
            <pc:docMk/>
            <pc:sldMk cId="2617496122" sldId="263"/>
            <ac:spMk id="2" creationId="{1815A2BD-D6D9-E294-8DC2-08430C433BB0}"/>
          </ac:spMkLst>
        </pc:spChg>
        <pc:spChg chg="mod">
          <ac:chgData name="Instalador Soporte 27" userId="c601b45f-5724-4c27-b175-a17db0996c5d" providerId="ADAL" clId="{637A2584-4D10-40A2-9E9A-611E1DEAA97B}" dt="2026-05-14T14:38:43.343" v="193" actId="27636"/>
          <ac:spMkLst>
            <pc:docMk/>
            <pc:sldMk cId="2617496122" sldId="263"/>
            <ac:spMk id="7" creationId="{1E0A2DB3-876A-F7AD-EE7F-655BC0AFE13F}"/>
          </ac:spMkLst>
        </pc:spChg>
        <pc:graphicFrameChg chg="mod modGraphic">
          <ac:chgData name="Instalador Soporte 27" userId="c601b45f-5724-4c27-b175-a17db0996c5d" providerId="ADAL" clId="{637A2584-4D10-40A2-9E9A-611E1DEAA97B}" dt="2026-05-14T15:02:44.535" v="623" actId="113"/>
          <ac:graphicFrameMkLst>
            <pc:docMk/>
            <pc:sldMk cId="2617496122" sldId="263"/>
            <ac:graphicFrameMk id="6" creationId="{4738C3BB-7E09-77CC-7F1E-CC584388C3D0}"/>
          </ac:graphicFrameMkLst>
        </pc:graphicFrameChg>
      </pc:sldChg>
      <pc:sldChg chg="modSp mod">
        <pc:chgData name="Instalador Soporte 27" userId="c601b45f-5724-4c27-b175-a17db0996c5d" providerId="ADAL" clId="{637A2584-4D10-40A2-9E9A-611E1DEAA97B}" dt="2026-05-14T15:34:34.901" v="773" actId="207"/>
        <pc:sldMkLst>
          <pc:docMk/>
          <pc:sldMk cId="289600594" sldId="264"/>
        </pc:sldMkLst>
        <pc:spChg chg="mod">
          <ac:chgData name="Instalador Soporte 27" userId="c601b45f-5724-4c27-b175-a17db0996c5d" providerId="ADAL" clId="{637A2584-4D10-40A2-9E9A-611E1DEAA97B}" dt="2026-05-14T15:34:34.901" v="773" actId="207"/>
          <ac:spMkLst>
            <pc:docMk/>
            <pc:sldMk cId="289600594" sldId="264"/>
            <ac:spMk id="10" creationId="{980B08E0-9200-4846-3499-AD320CBF1767}"/>
          </ac:spMkLst>
        </pc:spChg>
      </pc:sldChg>
      <pc:sldChg chg="addSp delSp modSp mod chgLayout">
        <pc:chgData name="Instalador Soporte 27" userId="c601b45f-5724-4c27-b175-a17db0996c5d" providerId="ADAL" clId="{637A2584-4D10-40A2-9E9A-611E1DEAA97B}" dt="2026-05-14T14:21:47.278" v="144" actId="114"/>
        <pc:sldMkLst>
          <pc:docMk/>
          <pc:sldMk cId="586525170" sldId="265"/>
        </pc:sldMkLst>
        <pc:spChg chg="add del mod ord">
          <ac:chgData name="Instalador Soporte 27" userId="c601b45f-5724-4c27-b175-a17db0996c5d" providerId="ADAL" clId="{637A2584-4D10-40A2-9E9A-611E1DEAA97B}" dt="2026-05-14T14:20:14.523" v="26" actId="478"/>
          <ac:spMkLst>
            <pc:docMk/>
            <pc:sldMk cId="586525170" sldId="265"/>
            <ac:spMk id="2" creationId="{82BD9013-18A9-4B0D-66E4-9F6468A8D2B4}"/>
          </ac:spMkLst>
        </pc:spChg>
        <pc:spChg chg="add del mod ord">
          <ac:chgData name="Instalador Soporte 27" userId="c601b45f-5724-4c27-b175-a17db0996c5d" providerId="ADAL" clId="{637A2584-4D10-40A2-9E9A-611E1DEAA97B}" dt="2026-05-14T14:20:16.158" v="27"/>
          <ac:spMkLst>
            <pc:docMk/>
            <pc:sldMk cId="586525170" sldId="265"/>
            <ac:spMk id="4" creationId="{B56058A1-7C9C-E547-1597-3D73A9170DBC}"/>
          </ac:spMkLst>
        </pc:spChg>
        <pc:spChg chg="mod">
          <ac:chgData name="Instalador Soporte 27" userId="c601b45f-5724-4c27-b175-a17db0996c5d" providerId="ADAL" clId="{637A2584-4D10-40A2-9E9A-611E1DEAA97B}" dt="2026-05-14T14:19:57.301" v="23" actId="20577"/>
          <ac:spMkLst>
            <pc:docMk/>
            <pc:sldMk cId="586525170" sldId="265"/>
            <ac:spMk id="7" creationId="{674ADEDE-8FEE-6DFD-C037-A1DFE6AB5E76}"/>
          </ac:spMkLst>
        </pc:spChg>
        <pc:spChg chg="add mod">
          <ac:chgData name="Instalador Soporte 27" userId="c601b45f-5724-4c27-b175-a17db0996c5d" providerId="ADAL" clId="{637A2584-4D10-40A2-9E9A-611E1DEAA97B}" dt="2026-05-14T14:21:47.278" v="144" actId="114"/>
          <ac:spMkLst>
            <pc:docMk/>
            <pc:sldMk cId="586525170" sldId="265"/>
            <ac:spMk id="10" creationId="{6ADAA7F5-8FFE-8F66-6F11-478D08F9DBB0}"/>
          </ac:spMkLst>
        </pc:spChg>
        <pc:graphicFrameChg chg="del">
          <ac:chgData name="Instalador Soporte 27" userId="c601b45f-5724-4c27-b175-a17db0996c5d" providerId="ADAL" clId="{637A2584-4D10-40A2-9E9A-611E1DEAA97B}" dt="2026-05-14T14:20:00.220" v="24" actId="478"/>
          <ac:graphicFrameMkLst>
            <pc:docMk/>
            <pc:sldMk cId="586525170" sldId="265"/>
            <ac:graphicFrameMk id="6" creationId="{4F6A747C-880D-456C-FB80-29A294AD5055}"/>
          </ac:graphicFrameMkLst>
        </pc:graphicFrameChg>
        <pc:picChg chg="add mod">
          <ac:chgData name="Instalador Soporte 27" userId="c601b45f-5724-4c27-b175-a17db0996c5d" providerId="ADAL" clId="{637A2584-4D10-40A2-9E9A-611E1DEAA97B}" dt="2026-05-14T14:20:23.003" v="30" actId="1076"/>
          <ac:picMkLst>
            <pc:docMk/>
            <pc:sldMk cId="586525170" sldId="265"/>
            <ac:picMk id="9" creationId="{A57771B0-5DDF-036C-4F60-C174A5E9FE46}"/>
          </ac:picMkLst>
        </pc:picChg>
      </pc:sldChg>
      <pc:sldChg chg="delSp modSp mod">
        <pc:chgData name="Instalador Soporte 27" userId="c601b45f-5724-4c27-b175-a17db0996c5d" providerId="ADAL" clId="{637A2584-4D10-40A2-9E9A-611E1DEAA97B}" dt="2026-05-14T17:41:06.015" v="1156" actId="20577"/>
        <pc:sldMkLst>
          <pc:docMk/>
          <pc:sldMk cId="2700689538" sldId="266"/>
        </pc:sldMkLst>
        <pc:spChg chg="mod">
          <ac:chgData name="Instalador Soporte 27" userId="c601b45f-5724-4c27-b175-a17db0996c5d" providerId="ADAL" clId="{637A2584-4D10-40A2-9E9A-611E1DEAA97B}" dt="2026-05-14T17:41:06.015" v="1156" actId="20577"/>
          <ac:spMkLst>
            <pc:docMk/>
            <pc:sldMk cId="2700689538" sldId="266"/>
            <ac:spMk id="4" creationId="{6F595FE6-3F2D-113D-8702-292C5AABE683}"/>
          </ac:spMkLst>
        </pc:spChg>
        <pc:picChg chg="del">
          <ac:chgData name="Instalador Soporte 27" userId="c601b45f-5724-4c27-b175-a17db0996c5d" providerId="ADAL" clId="{637A2584-4D10-40A2-9E9A-611E1DEAA97B}" dt="2026-05-14T17:40:44.230" v="1134" actId="478"/>
          <ac:picMkLst>
            <pc:docMk/>
            <pc:sldMk cId="2700689538" sldId="266"/>
            <ac:picMk id="9" creationId="{DF307ACA-B307-7F9E-535B-EEDF4FD93D67}"/>
          </ac:picMkLst>
        </pc:picChg>
        <pc:picChg chg="del">
          <ac:chgData name="Instalador Soporte 27" userId="c601b45f-5724-4c27-b175-a17db0996c5d" providerId="ADAL" clId="{637A2584-4D10-40A2-9E9A-611E1DEAA97B}" dt="2026-05-14T17:40:43.134" v="1132" actId="478"/>
          <ac:picMkLst>
            <pc:docMk/>
            <pc:sldMk cId="2700689538" sldId="266"/>
            <ac:picMk id="10" creationId="{BBF91EE1-EB53-C417-D187-AB2FCECBC238}"/>
          </ac:picMkLst>
        </pc:picChg>
        <pc:picChg chg="del">
          <ac:chgData name="Instalador Soporte 27" userId="c601b45f-5724-4c27-b175-a17db0996c5d" providerId="ADAL" clId="{637A2584-4D10-40A2-9E9A-611E1DEAA97B}" dt="2026-05-14T17:40:43.654" v="1133" actId="478"/>
          <ac:picMkLst>
            <pc:docMk/>
            <pc:sldMk cId="2700689538" sldId="266"/>
            <ac:picMk id="1026" creationId="{282FFD98-ED4D-86B9-68DC-F87FB8586735}"/>
          </ac:picMkLst>
        </pc:picChg>
      </pc:sldChg>
      <pc:sldChg chg="modSp mod">
        <pc:chgData name="Instalador Soporte 27" userId="c601b45f-5724-4c27-b175-a17db0996c5d" providerId="ADAL" clId="{637A2584-4D10-40A2-9E9A-611E1DEAA97B}" dt="2026-05-14T15:51:31.936" v="826" actId="113"/>
        <pc:sldMkLst>
          <pc:docMk/>
          <pc:sldMk cId="3082133108" sldId="267"/>
        </pc:sldMkLst>
        <pc:spChg chg="mod">
          <ac:chgData name="Instalador Soporte 27" userId="c601b45f-5724-4c27-b175-a17db0996c5d" providerId="ADAL" clId="{637A2584-4D10-40A2-9E9A-611E1DEAA97B}" dt="2026-05-14T15:39:07.674" v="794" actId="20577"/>
          <ac:spMkLst>
            <pc:docMk/>
            <pc:sldMk cId="3082133108" sldId="267"/>
            <ac:spMk id="2" creationId="{98219FD3-D317-137F-1EBD-502355E0A056}"/>
          </ac:spMkLst>
        </pc:spChg>
        <pc:graphicFrameChg chg="mod">
          <ac:chgData name="Instalador Soporte 27" userId="c601b45f-5724-4c27-b175-a17db0996c5d" providerId="ADAL" clId="{637A2584-4D10-40A2-9E9A-611E1DEAA97B}" dt="2026-05-14T15:51:31.936" v="826" actId="113"/>
          <ac:graphicFrameMkLst>
            <pc:docMk/>
            <pc:sldMk cId="3082133108" sldId="267"/>
            <ac:graphicFrameMk id="4" creationId="{A5F38F20-039C-0B16-008F-2F28822E40EC}"/>
          </ac:graphicFrameMkLst>
        </pc:graphicFrameChg>
      </pc:sldChg>
      <pc:sldChg chg="delSp modSp add mod ord">
        <pc:chgData name="Instalador Soporte 27" userId="c601b45f-5724-4c27-b175-a17db0996c5d" providerId="ADAL" clId="{637A2584-4D10-40A2-9E9A-611E1DEAA97B}" dt="2026-05-14T17:28:35.317" v="1006" actId="12100"/>
        <pc:sldMkLst>
          <pc:docMk/>
          <pc:sldMk cId="3546897161" sldId="268"/>
        </pc:sldMkLst>
        <pc:spChg chg="del">
          <ac:chgData name="Instalador Soporte 27" userId="c601b45f-5724-4c27-b175-a17db0996c5d" providerId="ADAL" clId="{637A2584-4D10-40A2-9E9A-611E1DEAA97B}" dt="2026-05-14T16:01:51.023" v="841" actId="478"/>
          <ac:spMkLst>
            <pc:docMk/>
            <pc:sldMk cId="3546897161" sldId="268"/>
            <ac:spMk id="2" creationId="{1815A2BD-D6D9-E294-8DC2-08430C433BB0}"/>
          </ac:spMkLst>
        </pc:spChg>
        <pc:spChg chg="mod">
          <ac:chgData name="Instalador Soporte 27" userId="c601b45f-5724-4c27-b175-a17db0996c5d" providerId="ADAL" clId="{637A2584-4D10-40A2-9E9A-611E1DEAA97B}" dt="2026-05-14T16:01:30.534" v="836" actId="20577"/>
          <ac:spMkLst>
            <pc:docMk/>
            <pc:sldMk cId="3546897161" sldId="268"/>
            <ac:spMk id="7" creationId="{1E0A2DB3-876A-F7AD-EE7F-655BC0AFE13F}"/>
          </ac:spMkLst>
        </pc:spChg>
        <pc:graphicFrameChg chg="mod modGraphic">
          <ac:chgData name="Instalador Soporte 27" userId="c601b45f-5724-4c27-b175-a17db0996c5d" providerId="ADAL" clId="{637A2584-4D10-40A2-9E9A-611E1DEAA97B}" dt="2026-05-14T17:28:35.317" v="1006" actId="12100"/>
          <ac:graphicFrameMkLst>
            <pc:docMk/>
            <pc:sldMk cId="3546897161" sldId="268"/>
            <ac:graphicFrameMk id="6" creationId="{4738C3BB-7E09-77CC-7F1E-CC584388C3D0}"/>
          </ac:graphicFrameMkLst>
        </pc:graphicFrameChg>
      </pc:sldChg>
      <pc:sldChg chg="addSp delSp modSp add mod">
        <pc:chgData name="Instalador Soporte 27" userId="c601b45f-5724-4c27-b175-a17db0996c5d" providerId="ADAL" clId="{637A2584-4D10-40A2-9E9A-611E1DEAA97B}" dt="2026-05-14T17:31:32.739" v="1081" actId="404"/>
        <pc:sldMkLst>
          <pc:docMk/>
          <pc:sldMk cId="1276260130" sldId="269"/>
        </pc:sldMkLst>
        <pc:spChg chg="mod">
          <ac:chgData name="Instalador Soporte 27" userId="c601b45f-5724-4c27-b175-a17db0996c5d" providerId="ADAL" clId="{637A2584-4D10-40A2-9E9A-611E1DEAA97B}" dt="2026-05-14T17:29:25.107" v="1060" actId="27636"/>
          <ac:spMkLst>
            <pc:docMk/>
            <pc:sldMk cId="1276260130" sldId="269"/>
            <ac:spMk id="7" creationId="{1E0A2DB3-876A-F7AD-EE7F-655BC0AFE13F}"/>
          </ac:spMkLst>
        </pc:spChg>
        <pc:graphicFrameChg chg="add mod modGraphic">
          <ac:chgData name="Instalador Soporte 27" userId="c601b45f-5724-4c27-b175-a17db0996c5d" providerId="ADAL" clId="{637A2584-4D10-40A2-9E9A-611E1DEAA97B}" dt="2026-05-14T17:31:32.739" v="1081" actId="404"/>
          <ac:graphicFrameMkLst>
            <pc:docMk/>
            <pc:sldMk cId="1276260130" sldId="269"/>
            <ac:graphicFrameMk id="2" creationId="{8A90818A-9106-3597-1F86-DC079FDBCD09}"/>
          </ac:graphicFrameMkLst>
        </pc:graphicFrameChg>
        <pc:graphicFrameChg chg="del">
          <ac:chgData name="Instalador Soporte 27" userId="c601b45f-5724-4c27-b175-a17db0996c5d" providerId="ADAL" clId="{637A2584-4D10-40A2-9E9A-611E1DEAA97B}" dt="2026-05-14T17:29:28.340" v="1061" actId="478"/>
          <ac:graphicFrameMkLst>
            <pc:docMk/>
            <pc:sldMk cId="1276260130" sldId="269"/>
            <ac:graphicFrameMk id="6" creationId="{4738C3BB-7E09-77CC-7F1E-CC584388C3D0}"/>
          </ac:graphicFrameMkLst>
        </pc:graphicFrameChg>
      </pc:sldChg>
      <pc:sldChg chg="addSp delSp modSp add mod">
        <pc:chgData name="Instalador Soporte 27" userId="c601b45f-5724-4c27-b175-a17db0996c5d" providerId="ADAL" clId="{637A2584-4D10-40A2-9E9A-611E1DEAA97B}" dt="2026-05-14T17:41:19.849" v="1157" actId="120"/>
        <pc:sldMkLst>
          <pc:docMk/>
          <pc:sldMk cId="4107733659" sldId="270"/>
        </pc:sldMkLst>
        <pc:spChg chg="mod">
          <ac:chgData name="Instalador Soporte 27" userId="c601b45f-5724-4c27-b175-a17db0996c5d" providerId="ADAL" clId="{637A2584-4D10-40A2-9E9A-611E1DEAA97B}" dt="2026-05-14T17:38:35.331" v="1109" actId="6549"/>
          <ac:spMkLst>
            <pc:docMk/>
            <pc:sldMk cId="4107733659" sldId="270"/>
            <ac:spMk id="7" creationId="{1E0A2DB3-876A-F7AD-EE7F-655BC0AFE13F}"/>
          </ac:spMkLst>
        </pc:spChg>
        <pc:graphicFrameChg chg="del">
          <ac:chgData name="Instalador Soporte 27" userId="c601b45f-5724-4c27-b175-a17db0996c5d" providerId="ADAL" clId="{637A2584-4D10-40A2-9E9A-611E1DEAA97B}" dt="2026-05-14T17:38:49.543" v="1110" actId="478"/>
          <ac:graphicFrameMkLst>
            <pc:docMk/>
            <pc:sldMk cId="4107733659" sldId="270"/>
            <ac:graphicFrameMk id="2" creationId="{8A90818A-9106-3597-1F86-DC079FDBCD09}"/>
          </ac:graphicFrameMkLst>
        </pc:graphicFrameChg>
        <pc:graphicFrameChg chg="add mod modGraphic">
          <ac:chgData name="Instalador Soporte 27" userId="c601b45f-5724-4c27-b175-a17db0996c5d" providerId="ADAL" clId="{637A2584-4D10-40A2-9E9A-611E1DEAA97B}" dt="2026-05-14T17:41:19.849" v="1157" actId="120"/>
          <ac:graphicFrameMkLst>
            <pc:docMk/>
            <pc:sldMk cId="4107733659" sldId="270"/>
            <ac:graphicFrameMk id="4" creationId="{9EC38879-3E76-F1DA-1279-46D93DC3DECB}"/>
          </ac:graphicFrameMkLst>
        </pc:graphicFrameChg>
      </pc:sldChg>
      <pc:sldChg chg="modSp add mod ord">
        <pc:chgData name="Instalador Soporte 27" userId="c601b45f-5724-4c27-b175-a17db0996c5d" providerId="ADAL" clId="{637A2584-4D10-40A2-9E9A-611E1DEAA97B}" dt="2026-05-14T17:43:04.337" v="1192" actId="207"/>
        <pc:sldMkLst>
          <pc:docMk/>
          <pc:sldMk cId="996958094" sldId="271"/>
        </pc:sldMkLst>
        <pc:spChg chg="mod">
          <ac:chgData name="Instalador Soporte 27" userId="c601b45f-5724-4c27-b175-a17db0996c5d" providerId="ADAL" clId="{637A2584-4D10-40A2-9E9A-611E1DEAA97B}" dt="2026-05-14T17:43:04.337" v="1192" actId="207"/>
          <ac:spMkLst>
            <pc:docMk/>
            <pc:sldMk cId="996958094" sldId="271"/>
            <ac:spMk id="4" creationId="{6F595FE6-3F2D-113D-8702-292C5AABE683}"/>
          </ac:spMkLst>
        </pc:spChg>
      </pc:sldChg>
      <pc:sldChg chg="add del">
        <pc:chgData name="Instalador Soporte 27" userId="c601b45f-5724-4c27-b175-a17db0996c5d" providerId="ADAL" clId="{637A2584-4D10-40A2-9E9A-611E1DEAA97B}" dt="2026-05-14T20:11:58.980" v="1195" actId="47"/>
        <pc:sldMkLst>
          <pc:docMk/>
          <pc:sldMk cId="1154347288" sldId="272"/>
        </pc:sldMkLst>
      </pc:sldChg>
      <pc:sldChg chg="modSp add mod">
        <pc:chgData name="Instalador Soporte 27" userId="c601b45f-5724-4c27-b175-a17db0996c5d" providerId="ADAL" clId="{637A2584-4D10-40A2-9E9A-611E1DEAA97B}" dt="2026-05-14T20:21:13.265" v="1712" actId="20577"/>
        <pc:sldMkLst>
          <pc:docMk/>
          <pc:sldMk cId="2389729258" sldId="273"/>
        </pc:sldMkLst>
        <pc:spChg chg="mod">
          <ac:chgData name="Instalador Soporte 27" userId="c601b45f-5724-4c27-b175-a17db0996c5d" providerId="ADAL" clId="{637A2584-4D10-40A2-9E9A-611E1DEAA97B}" dt="2026-05-14T20:21:13.265" v="1712" actId="20577"/>
          <ac:spMkLst>
            <pc:docMk/>
            <pc:sldMk cId="2389729258" sldId="273"/>
            <ac:spMk id="7" creationId="{1E0A2DB3-876A-F7AD-EE7F-655BC0AFE13F}"/>
          </ac:spMkLst>
        </pc:spChg>
        <pc:graphicFrameChg chg="mod modGraphic">
          <ac:chgData name="Instalador Soporte 27" userId="c601b45f-5724-4c27-b175-a17db0996c5d" providerId="ADAL" clId="{637A2584-4D10-40A2-9E9A-611E1DEAA97B}" dt="2026-05-14T20:21:01.780" v="1687" actId="20577"/>
          <ac:graphicFrameMkLst>
            <pc:docMk/>
            <pc:sldMk cId="2389729258" sldId="273"/>
            <ac:graphicFrameMk id="6" creationId="{4738C3BB-7E09-77CC-7F1E-CC584388C3D0}"/>
          </ac:graphicFrameMkLst>
        </pc:graphicFrame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15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6" Type="http://schemas.openxmlformats.org/officeDocument/2006/relationships/image" Target="../media/image9.sv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image" Target="../media/image17.png"/><Relationship Id="rId4" Type="http://schemas.openxmlformats.org/officeDocument/2006/relationships/image" Target="../media/image20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image" Target="../media/image17.png"/><Relationship Id="rId4" Type="http://schemas.openxmlformats.org/officeDocument/2006/relationships/image" Target="../media/image20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15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6" Type="http://schemas.openxmlformats.org/officeDocument/2006/relationships/image" Target="../media/image9.sv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image" Target="../media/image17.png"/><Relationship Id="rId4" Type="http://schemas.openxmlformats.org/officeDocument/2006/relationships/image" Target="../media/image20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image" Target="../media/image17.png"/><Relationship Id="rId4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E025B6-7D07-403A-9BB8-B4352594FA75}" type="doc">
      <dgm:prSet loTypeId="urn:microsoft.com/office/officeart/2008/layout/CaptionedPictures" loCatId="picture" qsTypeId="urn:microsoft.com/office/officeart/2005/8/quickstyle/simple2" qsCatId="simple" csTypeId="urn:microsoft.com/office/officeart/2005/8/colors/accent4_4" csCatId="accent4" phldr="1"/>
      <dgm:spPr/>
      <dgm:t>
        <a:bodyPr/>
        <a:lstStyle/>
        <a:p>
          <a:endParaRPr lang="es-GT"/>
        </a:p>
      </dgm:t>
    </dgm:pt>
    <dgm:pt modelId="{E36C6E8E-38BD-4D8B-A6CC-75307561C530}">
      <dgm:prSet phldrT="[Texto]" custT="1"/>
      <dgm:spPr/>
      <dgm:t>
        <a:bodyPr/>
        <a:lstStyle/>
        <a:p>
          <a:r>
            <a:rPr lang="es-GT" sz="1050" b="1" dirty="0">
              <a:solidFill>
                <a:srgbClr val="002060"/>
              </a:solidFill>
              <a:latin typeface="Altivo Light" panose="020B0000000000000000" pitchFamily="34" charset="0"/>
            </a:rPr>
            <a:t>Oportunidades de empleo</a:t>
          </a:r>
        </a:p>
      </dgm:t>
    </dgm:pt>
    <dgm:pt modelId="{F792F75E-0A9D-40D0-A3AD-BA117545AFC7}" type="parTrans" cxnId="{CFAEC3CC-713F-4594-96F8-21BDD4A3F503}">
      <dgm:prSet/>
      <dgm:spPr/>
      <dgm:t>
        <a:bodyPr/>
        <a:lstStyle/>
        <a:p>
          <a:endParaRPr lang="es-GT" sz="2800" b="1">
            <a:latin typeface="Altivo Light" panose="020B0000000000000000" pitchFamily="34" charset="0"/>
          </a:endParaRPr>
        </a:p>
      </dgm:t>
    </dgm:pt>
    <dgm:pt modelId="{8B8A575D-76B2-498F-BF2A-119B5EBA0672}" type="sibTrans" cxnId="{CFAEC3CC-713F-4594-96F8-21BDD4A3F503}">
      <dgm:prSet/>
      <dgm:spPr/>
      <dgm:t>
        <a:bodyPr/>
        <a:lstStyle/>
        <a:p>
          <a:endParaRPr lang="es-GT" sz="2800" b="1">
            <a:latin typeface="Altivo Light" panose="020B0000000000000000" pitchFamily="34" charset="0"/>
          </a:endParaRPr>
        </a:p>
      </dgm:t>
    </dgm:pt>
    <dgm:pt modelId="{1053D11A-D449-4CA3-A44B-3823AC4E57FE}">
      <dgm:prSet phldrT="[Texto]" custT="1"/>
      <dgm:spPr/>
      <dgm:t>
        <a:bodyPr/>
        <a:lstStyle/>
        <a:p>
          <a:r>
            <a:rPr lang="es-MX" sz="1050" b="1" dirty="0">
              <a:solidFill>
                <a:srgbClr val="002060"/>
              </a:solidFill>
              <a:latin typeface="Altivo Light" panose="020B0000000000000000" pitchFamily="34" charset="0"/>
            </a:rPr>
            <a:t>Ingresos adecuados y trabajo productivo</a:t>
          </a:r>
          <a:endParaRPr lang="es-GT" sz="1050" b="1" dirty="0">
            <a:solidFill>
              <a:srgbClr val="002060"/>
            </a:solidFill>
            <a:latin typeface="Altivo Light" panose="020B0000000000000000" pitchFamily="34" charset="0"/>
          </a:endParaRPr>
        </a:p>
      </dgm:t>
    </dgm:pt>
    <dgm:pt modelId="{161F8EBB-FA32-428F-B9E3-F292DCE4D5C1}" type="parTrans" cxnId="{FBFAEA72-B453-4E98-BD50-DD4F526145B1}">
      <dgm:prSet/>
      <dgm:spPr/>
      <dgm:t>
        <a:bodyPr/>
        <a:lstStyle/>
        <a:p>
          <a:endParaRPr lang="es-GT" sz="2800" b="1">
            <a:latin typeface="Altivo Light" panose="020B0000000000000000" pitchFamily="34" charset="0"/>
          </a:endParaRPr>
        </a:p>
      </dgm:t>
    </dgm:pt>
    <dgm:pt modelId="{FA852A4C-5B5A-4201-B6D5-0BFF1F0B1911}" type="sibTrans" cxnId="{FBFAEA72-B453-4E98-BD50-DD4F526145B1}">
      <dgm:prSet/>
      <dgm:spPr/>
      <dgm:t>
        <a:bodyPr/>
        <a:lstStyle/>
        <a:p>
          <a:endParaRPr lang="es-GT" sz="2800" b="1">
            <a:latin typeface="Altivo Light" panose="020B0000000000000000" pitchFamily="34" charset="0"/>
          </a:endParaRPr>
        </a:p>
      </dgm:t>
    </dgm:pt>
    <dgm:pt modelId="{93CFDC43-B2D3-4377-ACF9-FAA82F4EEF40}">
      <dgm:prSet phldrT="[Texto]" custT="1"/>
      <dgm:spPr/>
      <dgm:t>
        <a:bodyPr/>
        <a:lstStyle/>
        <a:p>
          <a:r>
            <a:rPr lang="es-GT" sz="1050" b="1" dirty="0">
              <a:solidFill>
                <a:srgbClr val="002060"/>
              </a:solidFill>
              <a:latin typeface="Altivo Light" panose="020B0000000000000000" pitchFamily="34" charset="0"/>
            </a:rPr>
            <a:t>Horas de trabajo decente</a:t>
          </a:r>
        </a:p>
      </dgm:t>
    </dgm:pt>
    <dgm:pt modelId="{FCEDCEAB-3454-4C09-B4CE-10E41EBC85F3}" type="parTrans" cxnId="{931740DF-4C32-4466-A253-1B548D06E09A}">
      <dgm:prSet/>
      <dgm:spPr/>
      <dgm:t>
        <a:bodyPr/>
        <a:lstStyle/>
        <a:p>
          <a:endParaRPr lang="es-GT" sz="2800" b="1">
            <a:latin typeface="Altivo Light" panose="020B0000000000000000" pitchFamily="34" charset="0"/>
          </a:endParaRPr>
        </a:p>
      </dgm:t>
    </dgm:pt>
    <dgm:pt modelId="{45D8C17F-E97B-4E48-AEAA-8F431E30CCEC}" type="sibTrans" cxnId="{931740DF-4C32-4466-A253-1B548D06E09A}">
      <dgm:prSet/>
      <dgm:spPr/>
      <dgm:t>
        <a:bodyPr/>
        <a:lstStyle/>
        <a:p>
          <a:endParaRPr lang="es-GT" sz="2800" b="1">
            <a:latin typeface="Altivo Light" panose="020B0000000000000000" pitchFamily="34" charset="0"/>
          </a:endParaRPr>
        </a:p>
      </dgm:t>
    </dgm:pt>
    <dgm:pt modelId="{73F18541-42A6-4E01-9130-0A2C788D5766}">
      <dgm:prSet phldrT="[Texto]" custT="1"/>
      <dgm:spPr/>
      <dgm:t>
        <a:bodyPr/>
        <a:lstStyle/>
        <a:p>
          <a:r>
            <a:rPr lang="es-MX" sz="1050" b="1" dirty="0">
              <a:solidFill>
                <a:srgbClr val="002060"/>
              </a:solidFill>
              <a:latin typeface="Altivo Light" panose="020B0000000000000000" pitchFamily="34" charset="0"/>
              <a:ea typeface="+mn-ea"/>
              <a:cs typeface="+mn-cs"/>
            </a:rPr>
            <a:t>Estabilidad y seguridad en el trabajo</a:t>
          </a:r>
          <a:endParaRPr lang="es-GT" sz="1050" b="1" dirty="0">
            <a:solidFill>
              <a:srgbClr val="002060"/>
            </a:solidFill>
            <a:latin typeface="Altivo Light" panose="020B0000000000000000" pitchFamily="34" charset="0"/>
          </a:endParaRPr>
        </a:p>
      </dgm:t>
    </dgm:pt>
    <dgm:pt modelId="{4357A16B-875A-4951-98A3-37B27EFD82F1}" type="parTrans" cxnId="{242C7D1E-4C27-4470-BC3D-A0F12C33F31F}">
      <dgm:prSet/>
      <dgm:spPr/>
      <dgm:t>
        <a:bodyPr/>
        <a:lstStyle/>
        <a:p>
          <a:endParaRPr lang="es-GT" sz="2800" b="1">
            <a:latin typeface="Altivo Light" panose="020B0000000000000000" pitchFamily="34" charset="0"/>
          </a:endParaRPr>
        </a:p>
      </dgm:t>
    </dgm:pt>
    <dgm:pt modelId="{6F164E6F-E5EF-49A2-9871-D26F02CB8351}" type="sibTrans" cxnId="{242C7D1E-4C27-4470-BC3D-A0F12C33F31F}">
      <dgm:prSet/>
      <dgm:spPr/>
      <dgm:t>
        <a:bodyPr/>
        <a:lstStyle/>
        <a:p>
          <a:endParaRPr lang="es-GT" sz="2800" b="1">
            <a:latin typeface="Altivo Light" panose="020B0000000000000000" pitchFamily="34" charset="0"/>
          </a:endParaRPr>
        </a:p>
      </dgm:t>
    </dgm:pt>
    <dgm:pt modelId="{99A185CB-8C49-43D9-A780-2CAC2572F7FD}">
      <dgm:prSet phldrT="[Texto]" custT="1"/>
      <dgm:spPr/>
      <dgm:t>
        <a:bodyPr/>
        <a:lstStyle/>
        <a:p>
          <a:r>
            <a:rPr lang="es-MX" sz="1050" b="1" dirty="0">
              <a:solidFill>
                <a:srgbClr val="002060"/>
              </a:solidFill>
              <a:latin typeface="Altivo Light" panose="020B0000000000000000" pitchFamily="34" charset="0"/>
              <a:ea typeface="+mn-ea"/>
              <a:cs typeface="+mn-cs"/>
            </a:rPr>
            <a:t>Igualdad de oportunidades</a:t>
          </a:r>
          <a:endParaRPr lang="es-GT" sz="1050" b="1" dirty="0">
            <a:solidFill>
              <a:srgbClr val="002060"/>
            </a:solidFill>
            <a:latin typeface="Altivo Light" panose="020B0000000000000000" pitchFamily="34" charset="0"/>
          </a:endParaRPr>
        </a:p>
      </dgm:t>
    </dgm:pt>
    <dgm:pt modelId="{AE03F0B2-A9B7-4337-AFB9-FEAA929C502D}" type="parTrans" cxnId="{7D96D99A-CBF1-4842-A708-8233736241F8}">
      <dgm:prSet/>
      <dgm:spPr/>
      <dgm:t>
        <a:bodyPr/>
        <a:lstStyle/>
        <a:p>
          <a:endParaRPr lang="es-GT" sz="2800" b="1">
            <a:latin typeface="Altivo Light" panose="020B0000000000000000" pitchFamily="34" charset="0"/>
          </a:endParaRPr>
        </a:p>
      </dgm:t>
    </dgm:pt>
    <dgm:pt modelId="{3CA81DF1-0EE3-4651-95FE-19C1186DDF44}" type="sibTrans" cxnId="{7D96D99A-CBF1-4842-A708-8233736241F8}">
      <dgm:prSet/>
      <dgm:spPr/>
      <dgm:t>
        <a:bodyPr/>
        <a:lstStyle/>
        <a:p>
          <a:endParaRPr lang="es-GT" sz="2800" b="1">
            <a:latin typeface="Altivo Light" panose="020B0000000000000000" pitchFamily="34" charset="0"/>
          </a:endParaRPr>
        </a:p>
      </dgm:t>
    </dgm:pt>
    <dgm:pt modelId="{C698AAAE-B988-42A3-96F9-9606DCB4A4B3}">
      <dgm:prSet phldrT="[Texto]" custT="1"/>
      <dgm:spPr/>
      <dgm:t>
        <a:bodyPr/>
        <a:lstStyle/>
        <a:p>
          <a:r>
            <a:rPr lang="es-MX" sz="1050" b="1" dirty="0">
              <a:solidFill>
                <a:srgbClr val="002060"/>
              </a:solidFill>
              <a:latin typeface="Altivo Light" panose="020B0000000000000000" pitchFamily="34" charset="0"/>
              <a:ea typeface="+mn-ea"/>
              <a:cs typeface="+mn-cs"/>
            </a:rPr>
            <a:t>Entorno de trabajo seguro</a:t>
          </a:r>
          <a:endParaRPr lang="es-GT" sz="1050" b="1" dirty="0">
            <a:solidFill>
              <a:srgbClr val="002060"/>
            </a:solidFill>
            <a:latin typeface="Altivo Light" panose="020B0000000000000000" pitchFamily="34" charset="0"/>
          </a:endParaRPr>
        </a:p>
      </dgm:t>
    </dgm:pt>
    <dgm:pt modelId="{14329457-5AEA-41F9-848F-B5CBF52D06C8}" type="parTrans" cxnId="{9633FD97-9F7E-4E39-93DF-5B9B9F60C4C9}">
      <dgm:prSet/>
      <dgm:spPr/>
      <dgm:t>
        <a:bodyPr/>
        <a:lstStyle/>
        <a:p>
          <a:endParaRPr lang="es-GT" sz="2800" b="1">
            <a:latin typeface="Altivo Light" panose="020B0000000000000000" pitchFamily="34" charset="0"/>
          </a:endParaRPr>
        </a:p>
      </dgm:t>
    </dgm:pt>
    <dgm:pt modelId="{31346F47-17FD-4A12-B87C-4928CBFEBE65}" type="sibTrans" cxnId="{9633FD97-9F7E-4E39-93DF-5B9B9F60C4C9}">
      <dgm:prSet/>
      <dgm:spPr/>
      <dgm:t>
        <a:bodyPr/>
        <a:lstStyle/>
        <a:p>
          <a:endParaRPr lang="es-GT" sz="2800" b="1">
            <a:latin typeface="Altivo Light" panose="020B0000000000000000" pitchFamily="34" charset="0"/>
          </a:endParaRPr>
        </a:p>
      </dgm:t>
    </dgm:pt>
    <dgm:pt modelId="{94D2B6AB-75CC-44DB-9C50-AE6B78501D99}">
      <dgm:prSet phldrT="[Texto]" custT="1"/>
      <dgm:spPr/>
      <dgm:t>
        <a:bodyPr/>
        <a:lstStyle/>
        <a:p>
          <a:r>
            <a:rPr lang="es-GT" sz="1050" b="1" dirty="0">
              <a:solidFill>
                <a:srgbClr val="002060"/>
              </a:solidFill>
              <a:latin typeface="Altivo Light" panose="020B0000000000000000" pitchFamily="34" charset="0"/>
            </a:rPr>
            <a:t>Trabajo y familia</a:t>
          </a:r>
        </a:p>
      </dgm:t>
    </dgm:pt>
    <dgm:pt modelId="{5514151D-18EC-4786-BA67-34086E7742EA}" type="parTrans" cxnId="{76FCCF6A-7108-4143-ACBC-483DB690F15F}">
      <dgm:prSet/>
      <dgm:spPr/>
      <dgm:t>
        <a:bodyPr/>
        <a:lstStyle/>
        <a:p>
          <a:endParaRPr lang="es-GT" sz="2800" b="1">
            <a:latin typeface="Altivo Light" panose="020B0000000000000000" pitchFamily="34" charset="0"/>
          </a:endParaRPr>
        </a:p>
      </dgm:t>
    </dgm:pt>
    <dgm:pt modelId="{7C37AA55-9410-46BD-8DD7-F5CFDDD0E1A1}" type="sibTrans" cxnId="{76FCCF6A-7108-4143-ACBC-483DB690F15F}">
      <dgm:prSet/>
      <dgm:spPr/>
      <dgm:t>
        <a:bodyPr/>
        <a:lstStyle/>
        <a:p>
          <a:endParaRPr lang="es-GT" sz="2800" b="1">
            <a:latin typeface="Altivo Light" panose="020B0000000000000000" pitchFamily="34" charset="0"/>
          </a:endParaRPr>
        </a:p>
      </dgm:t>
    </dgm:pt>
    <dgm:pt modelId="{CCEBB73D-41EE-40FF-9A26-82BBDA0908D8}">
      <dgm:prSet phldrT="[Texto]" custT="1"/>
      <dgm:spPr/>
      <dgm:t>
        <a:bodyPr/>
        <a:lstStyle/>
        <a:p>
          <a:r>
            <a:rPr lang="es-MX" sz="1050" b="1" dirty="0">
              <a:solidFill>
                <a:srgbClr val="002060"/>
              </a:solidFill>
              <a:latin typeface="Altivo Light" panose="020B0000000000000000" pitchFamily="34" charset="0"/>
            </a:rPr>
            <a:t>Trabajo por abolir</a:t>
          </a:r>
          <a:endParaRPr lang="es-GT" sz="1050" b="1" dirty="0">
            <a:solidFill>
              <a:srgbClr val="002060"/>
            </a:solidFill>
            <a:latin typeface="Altivo Light" panose="020B0000000000000000" pitchFamily="34" charset="0"/>
          </a:endParaRPr>
        </a:p>
      </dgm:t>
    </dgm:pt>
    <dgm:pt modelId="{B7915BA8-A636-430C-9672-75201B244973}" type="parTrans" cxnId="{6BABFB01-F13C-41E8-9DD6-2CAF3C6D555E}">
      <dgm:prSet/>
      <dgm:spPr/>
      <dgm:t>
        <a:bodyPr/>
        <a:lstStyle/>
        <a:p>
          <a:endParaRPr lang="es-GT" sz="2800" b="1">
            <a:latin typeface="Altivo Light" panose="020B0000000000000000" pitchFamily="34" charset="0"/>
          </a:endParaRPr>
        </a:p>
      </dgm:t>
    </dgm:pt>
    <dgm:pt modelId="{A440CA20-A7BD-4F50-8FD4-6F0E6CDBF796}" type="sibTrans" cxnId="{6BABFB01-F13C-41E8-9DD6-2CAF3C6D555E}">
      <dgm:prSet/>
      <dgm:spPr/>
      <dgm:t>
        <a:bodyPr/>
        <a:lstStyle/>
        <a:p>
          <a:endParaRPr lang="es-GT" sz="2800" b="1">
            <a:latin typeface="Altivo Light" panose="020B0000000000000000" pitchFamily="34" charset="0"/>
          </a:endParaRPr>
        </a:p>
      </dgm:t>
    </dgm:pt>
    <dgm:pt modelId="{7BE3006B-05BF-4116-86B3-49A8648BEE87}">
      <dgm:prSet phldrT="[Texto]" custT="1"/>
      <dgm:spPr/>
      <dgm:t>
        <a:bodyPr/>
        <a:lstStyle/>
        <a:p>
          <a:r>
            <a:rPr lang="es-GT" sz="1050" b="1" dirty="0">
              <a:solidFill>
                <a:srgbClr val="002060"/>
              </a:solidFill>
              <a:latin typeface="Altivo Light" panose="020B0000000000000000" pitchFamily="34" charset="0"/>
            </a:rPr>
            <a:t>Seguridad social</a:t>
          </a:r>
        </a:p>
      </dgm:t>
    </dgm:pt>
    <dgm:pt modelId="{C4F668E7-5D3F-4600-9642-E24DBB3AD57B}" type="parTrans" cxnId="{232A81CA-A3CD-4F5D-B63A-022A2B025ADA}">
      <dgm:prSet/>
      <dgm:spPr/>
      <dgm:t>
        <a:bodyPr/>
        <a:lstStyle/>
        <a:p>
          <a:endParaRPr lang="es-GT" sz="2800" b="1">
            <a:latin typeface="Altivo Light" panose="020B0000000000000000" pitchFamily="34" charset="0"/>
          </a:endParaRPr>
        </a:p>
      </dgm:t>
    </dgm:pt>
    <dgm:pt modelId="{07C9AA12-A15A-48EF-9D9D-4F2F1E61A864}" type="sibTrans" cxnId="{232A81CA-A3CD-4F5D-B63A-022A2B025ADA}">
      <dgm:prSet/>
      <dgm:spPr/>
      <dgm:t>
        <a:bodyPr/>
        <a:lstStyle/>
        <a:p>
          <a:endParaRPr lang="es-GT" sz="2800" b="1">
            <a:latin typeface="Altivo Light" panose="020B0000000000000000" pitchFamily="34" charset="0"/>
          </a:endParaRPr>
        </a:p>
      </dgm:t>
    </dgm:pt>
    <dgm:pt modelId="{7D587824-BAC8-45C7-B1A1-4EC315224CB5}">
      <dgm:prSet phldrT="[Texto]" custT="1"/>
      <dgm:spPr/>
      <dgm:t>
        <a:bodyPr/>
        <a:lstStyle/>
        <a:p>
          <a:r>
            <a:rPr lang="es-MX" sz="1050" b="1">
              <a:solidFill>
                <a:srgbClr val="002060"/>
              </a:solidFill>
              <a:latin typeface="Altivo Light" panose="020B0000000000000000" pitchFamily="34" charset="0"/>
              <a:ea typeface="+mn-ea"/>
              <a:cs typeface="+mn-cs"/>
            </a:rPr>
            <a:t>Dialogo social y representación</a:t>
          </a:r>
          <a:endParaRPr lang="es-GT" sz="1050" b="1" dirty="0">
            <a:solidFill>
              <a:srgbClr val="002060"/>
            </a:solidFill>
            <a:latin typeface="Altivo Light" panose="020B0000000000000000" pitchFamily="34" charset="0"/>
          </a:endParaRPr>
        </a:p>
      </dgm:t>
    </dgm:pt>
    <dgm:pt modelId="{1CE3F51A-1114-4778-8F71-8DE9C65E1BBC}" type="parTrans" cxnId="{E74D55BD-06A4-449A-B088-C9ED0704F7FA}">
      <dgm:prSet/>
      <dgm:spPr/>
      <dgm:t>
        <a:bodyPr/>
        <a:lstStyle/>
        <a:p>
          <a:endParaRPr lang="es-GT" sz="2800" b="1">
            <a:latin typeface="Altivo Light" panose="020B0000000000000000" pitchFamily="34" charset="0"/>
          </a:endParaRPr>
        </a:p>
      </dgm:t>
    </dgm:pt>
    <dgm:pt modelId="{0793CBCE-A595-4AA3-B8C4-CEBE3D2E7211}" type="sibTrans" cxnId="{E74D55BD-06A4-449A-B088-C9ED0704F7FA}">
      <dgm:prSet/>
      <dgm:spPr/>
      <dgm:t>
        <a:bodyPr/>
        <a:lstStyle/>
        <a:p>
          <a:endParaRPr lang="es-GT" sz="2800" b="1">
            <a:latin typeface="Altivo Light" panose="020B0000000000000000" pitchFamily="34" charset="0"/>
          </a:endParaRPr>
        </a:p>
      </dgm:t>
    </dgm:pt>
    <dgm:pt modelId="{C9A073D8-D9DB-4D91-9378-8E69ED3E1B58}">
      <dgm:prSet phldrT="[Texto]" custT="1"/>
      <dgm:spPr/>
      <dgm:t>
        <a:bodyPr/>
        <a:lstStyle/>
        <a:p>
          <a:r>
            <a:rPr lang="es-MX" sz="1050" b="1" dirty="0">
              <a:solidFill>
                <a:srgbClr val="002060"/>
              </a:solidFill>
              <a:latin typeface="Altivo Light" panose="020B0000000000000000" pitchFamily="34" charset="0"/>
              <a:ea typeface="+mn-ea"/>
              <a:cs typeface="+mn-cs"/>
            </a:rPr>
            <a:t>Contexto económico y social</a:t>
          </a:r>
          <a:endParaRPr lang="es-GT" sz="1050" b="1" dirty="0">
            <a:solidFill>
              <a:srgbClr val="002060"/>
            </a:solidFill>
            <a:latin typeface="Altivo Light" panose="020B0000000000000000" pitchFamily="34" charset="0"/>
          </a:endParaRPr>
        </a:p>
      </dgm:t>
    </dgm:pt>
    <dgm:pt modelId="{D0DCD42C-90C4-42AE-8E00-026DE05E0B00}" type="parTrans" cxnId="{4D610043-A402-4C7F-8FCB-CB415F29131F}">
      <dgm:prSet/>
      <dgm:spPr/>
      <dgm:t>
        <a:bodyPr/>
        <a:lstStyle/>
        <a:p>
          <a:endParaRPr lang="es-GT" sz="2800" b="1">
            <a:latin typeface="Altivo Light" panose="020B0000000000000000" pitchFamily="34" charset="0"/>
          </a:endParaRPr>
        </a:p>
      </dgm:t>
    </dgm:pt>
    <dgm:pt modelId="{521DCDC4-9850-4A6B-954C-E665819DB0A1}" type="sibTrans" cxnId="{4D610043-A402-4C7F-8FCB-CB415F29131F}">
      <dgm:prSet/>
      <dgm:spPr/>
      <dgm:t>
        <a:bodyPr/>
        <a:lstStyle/>
        <a:p>
          <a:endParaRPr lang="es-GT" sz="2800" b="1">
            <a:latin typeface="Altivo Light" panose="020B0000000000000000" pitchFamily="34" charset="0"/>
          </a:endParaRPr>
        </a:p>
      </dgm:t>
    </dgm:pt>
    <dgm:pt modelId="{325A6E51-98DA-4130-86FE-2E9B216B1CB4}">
      <dgm:prSet phldrT="[Texto]" custT="1"/>
      <dgm:spPr/>
      <dgm:t>
        <a:bodyPr/>
        <a:lstStyle/>
        <a:p>
          <a:r>
            <a:rPr lang="es-MX" sz="1050" b="1" dirty="0">
              <a:solidFill>
                <a:srgbClr val="002060"/>
              </a:solidFill>
              <a:latin typeface="Altivo Light" panose="020B0000000000000000" pitchFamily="34" charset="0"/>
              <a:ea typeface="+mn-ea"/>
              <a:cs typeface="+mn-cs"/>
            </a:rPr>
            <a:t>Movilidad y migración laboral internacional</a:t>
          </a:r>
          <a:endParaRPr lang="es-GT" sz="1050" b="1" dirty="0">
            <a:solidFill>
              <a:srgbClr val="002060"/>
            </a:solidFill>
            <a:latin typeface="Altivo Light" panose="020B0000000000000000" pitchFamily="34" charset="0"/>
          </a:endParaRPr>
        </a:p>
      </dgm:t>
    </dgm:pt>
    <dgm:pt modelId="{A4BDF894-7DC2-448E-B407-3EB46DF4F179}" type="parTrans" cxnId="{510275C9-5AC1-4039-9D48-0C0A20349B4F}">
      <dgm:prSet/>
      <dgm:spPr/>
      <dgm:t>
        <a:bodyPr/>
        <a:lstStyle/>
        <a:p>
          <a:endParaRPr lang="es-GT" sz="2800" b="1">
            <a:latin typeface="Altivo Light" panose="020B0000000000000000" pitchFamily="34" charset="0"/>
          </a:endParaRPr>
        </a:p>
      </dgm:t>
    </dgm:pt>
    <dgm:pt modelId="{BA982AC9-D57B-4CE8-8AF0-69E2D384F8BB}" type="sibTrans" cxnId="{510275C9-5AC1-4039-9D48-0C0A20349B4F}">
      <dgm:prSet/>
      <dgm:spPr/>
      <dgm:t>
        <a:bodyPr/>
        <a:lstStyle/>
        <a:p>
          <a:endParaRPr lang="es-GT" sz="2800" b="1">
            <a:latin typeface="Altivo Light" panose="020B0000000000000000" pitchFamily="34" charset="0"/>
          </a:endParaRPr>
        </a:p>
      </dgm:t>
    </dgm:pt>
    <dgm:pt modelId="{EDE63959-802F-49E9-9EAB-446A69A0419F}" type="pres">
      <dgm:prSet presAssocID="{CFE025B6-7D07-403A-9BB8-B4352594FA75}" presName="Name0" presStyleCnt="0">
        <dgm:presLayoutVars>
          <dgm:chMax/>
          <dgm:chPref/>
          <dgm:dir/>
        </dgm:presLayoutVars>
      </dgm:prSet>
      <dgm:spPr/>
    </dgm:pt>
    <dgm:pt modelId="{6453BD99-2A00-439D-B54E-8798E9DAB065}" type="pres">
      <dgm:prSet presAssocID="{E36C6E8E-38BD-4D8B-A6CC-75307561C530}" presName="composite" presStyleCnt="0">
        <dgm:presLayoutVars>
          <dgm:chMax val="1"/>
          <dgm:chPref val="1"/>
        </dgm:presLayoutVars>
      </dgm:prSet>
      <dgm:spPr/>
    </dgm:pt>
    <dgm:pt modelId="{3C82291B-1831-4D48-9979-4CA88E4FEC2F}" type="pres">
      <dgm:prSet presAssocID="{E36C6E8E-38BD-4D8B-A6CC-75307561C530}" presName="Accent" presStyleLbl="trAlignAcc1" presStyleIdx="0" presStyleCnt="12">
        <dgm:presLayoutVars>
          <dgm:chMax val="0"/>
          <dgm:chPref val="0"/>
        </dgm:presLayoutVars>
      </dgm:prSet>
      <dgm:spPr>
        <a:ln>
          <a:noFill/>
        </a:ln>
      </dgm:spPr>
    </dgm:pt>
    <dgm:pt modelId="{E3247BD2-5743-46E7-AF3C-820A38B6B45B}" type="pres">
      <dgm:prSet presAssocID="{E36C6E8E-38BD-4D8B-A6CC-75307561C530}" presName="Image" presStyleLbl="alignImgPlace1" presStyleIdx="0" presStyleCnt="12">
        <dgm:presLayoutVars>
          <dgm:chMax val="0"/>
          <dgm:chPref val="0"/>
        </dgm:presLayoutVars>
      </dgm:prSet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8000" b="-8000"/>
          </a:stretch>
        </a:blipFill>
      </dgm:spPr>
      <dgm:extLst>
        <a:ext uri="{E40237B7-FDA0-4F09-8148-C483321AD2D9}">
          <dgm14:cNvPr xmlns:dgm14="http://schemas.microsoft.com/office/drawing/2010/diagram" id="0" name="" descr="Office worker male con relleno sólido"/>
        </a:ext>
      </dgm:extLst>
    </dgm:pt>
    <dgm:pt modelId="{2A2B9CE2-8830-459F-A146-9F1C898D3C6C}" type="pres">
      <dgm:prSet presAssocID="{E36C6E8E-38BD-4D8B-A6CC-75307561C530}" presName="ChildComposite" presStyleCnt="0"/>
      <dgm:spPr/>
    </dgm:pt>
    <dgm:pt modelId="{6D82A626-45C5-482F-896E-43B638643263}" type="pres">
      <dgm:prSet presAssocID="{E36C6E8E-38BD-4D8B-A6CC-75307561C530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1FEB6AA7-CDF2-4493-B017-49645BDBBBB1}" type="pres">
      <dgm:prSet presAssocID="{E36C6E8E-38BD-4D8B-A6CC-75307561C530}" presName="Parent" presStyleLbl="revTx" presStyleIdx="0" presStyleCnt="12">
        <dgm:presLayoutVars>
          <dgm:chMax val="1"/>
          <dgm:chPref val="0"/>
          <dgm:bulletEnabled val="1"/>
        </dgm:presLayoutVars>
      </dgm:prSet>
      <dgm:spPr/>
    </dgm:pt>
    <dgm:pt modelId="{5BBFEFCE-6B26-449F-8749-FF2938DBC3A8}" type="pres">
      <dgm:prSet presAssocID="{8B8A575D-76B2-498F-BF2A-119B5EBA0672}" presName="sibTrans" presStyleCnt="0"/>
      <dgm:spPr/>
    </dgm:pt>
    <dgm:pt modelId="{4EFE042B-9320-4C7B-8009-350A5B77E6D9}" type="pres">
      <dgm:prSet presAssocID="{1053D11A-D449-4CA3-A44B-3823AC4E57FE}" presName="composite" presStyleCnt="0">
        <dgm:presLayoutVars>
          <dgm:chMax val="1"/>
          <dgm:chPref val="1"/>
        </dgm:presLayoutVars>
      </dgm:prSet>
      <dgm:spPr/>
    </dgm:pt>
    <dgm:pt modelId="{E9908A0B-7308-4CF8-9985-F96077AB45B1}" type="pres">
      <dgm:prSet presAssocID="{1053D11A-D449-4CA3-A44B-3823AC4E57FE}" presName="Accent" presStyleLbl="trAlignAcc1" presStyleIdx="1" presStyleCnt="12">
        <dgm:presLayoutVars>
          <dgm:chMax val="0"/>
          <dgm:chPref val="0"/>
        </dgm:presLayoutVars>
      </dgm:prSet>
      <dgm:spPr>
        <a:ln>
          <a:noFill/>
        </a:ln>
      </dgm:spPr>
    </dgm:pt>
    <dgm:pt modelId="{71BA4231-A830-4A7F-BC9C-57FB31FD9931}" type="pres">
      <dgm:prSet presAssocID="{1053D11A-D449-4CA3-A44B-3823AC4E57FE}" presName="Image" presStyleLbl="alignImgPlace1" presStyleIdx="1" presStyleCnt="12">
        <dgm:presLayoutVars>
          <dgm:chMax val="0"/>
          <dgm:chPref val="0"/>
        </dgm:presLayoutVars>
      </dgm:prSet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8000" b="-8000"/>
          </a:stretch>
        </a:blipFill>
      </dgm:spPr>
      <dgm:extLst>
        <a:ext uri="{E40237B7-FDA0-4F09-8148-C483321AD2D9}">
          <dgm14:cNvPr xmlns:dgm14="http://schemas.microsoft.com/office/drawing/2010/diagram" id="0" name="" descr="Money con relleno sólido"/>
        </a:ext>
      </dgm:extLst>
    </dgm:pt>
    <dgm:pt modelId="{ED3CA3A1-CBC4-4CE2-8C17-9118BB39963A}" type="pres">
      <dgm:prSet presAssocID="{1053D11A-D449-4CA3-A44B-3823AC4E57FE}" presName="ChildComposite" presStyleCnt="0"/>
      <dgm:spPr/>
    </dgm:pt>
    <dgm:pt modelId="{526899B4-7976-4900-A2A6-BFB40AB6975B}" type="pres">
      <dgm:prSet presAssocID="{1053D11A-D449-4CA3-A44B-3823AC4E57FE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688389AB-C7B7-4BE1-AA4D-AE14222387EB}" type="pres">
      <dgm:prSet presAssocID="{1053D11A-D449-4CA3-A44B-3823AC4E57FE}" presName="Parent" presStyleLbl="revTx" presStyleIdx="1" presStyleCnt="12">
        <dgm:presLayoutVars>
          <dgm:chMax val="1"/>
          <dgm:chPref val="0"/>
          <dgm:bulletEnabled val="1"/>
        </dgm:presLayoutVars>
      </dgm:prSet>
      <dgm:spPr/>
    </dgm:pt>
    <dgm:pt modelId="{5E6F0581-CC76-4A03-B5F7-6EF78A56B8B1}" type="pres">
      <dgm:prSet presAssocID="{FA852A4C-5B5A-4201-B6D5-0BFF1F0B1911}" presName="sibTrans" presStyleCnt="0"/>
      <dgm:spPr/>
    </dgm:pt>
    <dgm:pt modelId="{0C3F5563-9778-4F90-B62B-FB768464A942}" type="pres">
      <dgm:prSet presAssocID="{93CFDC43-B2D3-4377-ACF9-FAA82F4EEF40}" presName="composite" presStyleCnt="0">
        <dgm:presLayoutVars>
          <dgm:chMax val="1"/>
          <dgm:chPref val="1"/>
        </dgm:presLayoutVars>
      </dgm:prSet>
      <dgm:spPr/>
    </dgm:pt>
    <dgm:pt modelId="{DCE64692-C05C-418F-8F22-D87D89743B84}" type="pres">
      <dgm:prSet presAssocID="{93CFDC43-B2D3-4377-ACF9-FAA82F4EEF40}" presName="Accent" presStyleLbl="trAlignAcc1" presStyleIdx="2" presStyleCnt="12">
        <dgm:presLayoutVars>
          <dgm:chMax val="0"/>
          <dgm:chPref val="0"/>
        </dgm:presLayoutVars>
      </dgm:prSet>
      <dgm:spPr>
        <a:ln>
          <a:noFill/>
        </a:ln>
      </dgm:spPr>
    </dgm:pt>
    <dgm:pt modelId="{5BEF41CE-9228-4BBF-A687-09556F1572D9}" type="pres">
      <dgm:prSet presAssocID="{93CFDC43-B2D3-4377-ACF9-FAA82F4EEF40}" presName="Image" presStyleLbl="alignImgPlace1" presStyleIdx="2" presStyleCnt="12">
        <dgm:presLayoutVars>
          <dgm:chMax val="0"/>
          <dgm:chPref val="0"/>
        </dgm:presLayoutVars>
      </dgm:prSet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8000" b="-8000"/>
          </a:stretch>
        </a:blipFill>
      </dgm:spPr>
      <dgm:extLst>
        <a:ext uri="{E40237B7-FDA0-4F09-8148-C483321AD2D9}">
          <dgm14:cNvPr xmlns:dgm14="http://schemas.microsoft.com/office/drawing/2010/diagram" id="0" name="" descr="Clock con relleno sólido"/>
        </a:ext>
      </dgm:extLst>
    </dgm:pt>
    <dgm:pt modelId="{27ECF5E6-C9D2-4ED9-8BEF-9152BF654D9B}" type="pres">
      <dgm:prSet presAssocID="{93CFDC43-B2D3-4377-ACF9-FAA82F4EEF40}" presName="ChildComposite" presStyleCnt="0"/>
      <dgm:spPr/>
    </dgm:pt>
    <dgm:pt modelId="{95514DE3-B418-49D7-9F14-241934A5EC5F}" type="pres">
      <dgm:prSet presAssocID="{93CFDC43-B2D3-4377-ACF9-FAA82F4EEF40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ED34ABB9-833D-4E97-B0D2-D1D77AC9F3E9}" type="pres">
      <dgm:prSet presAssocID="{93CFDC43-B2D3-4377-ACF9-FAA82F4EEF40}" presName="Parent" presStyleLbl="revTx" presStyleIdx="2" presStyleCnt="12">
        <dgm:presLayoutVars>
          <dgm:chMax val="1"/>
          <dgm:chPref val="0"/>
          <dgm:bulletEnabled val="1"/>
        </dgm:presLayoutVars>
      </dgm:prSet>
      <dgm:spPr/>
    </dgm:pt>
    <dgm:pt modelId="{BCECB28C-24EA-4C43-B604-E3DC3B900896}" type="pres">
      <dgm:prSet presAssocID="{45D8C17F-E97B-4E48-AEAA-8F431E30CCEC}" presName="sibTrans" presStyleCnt="0"/>
      <dgm:spPr/>
    </dgm:pt>
    <dgm:pt modelId="{9E3DBE47-C5EC-4D3A-8519-D26BC54F10A3}" type="pres">
      <dgm:prSet presAssocID="{73F18541-42A6-4E01-9130-0A2C788D5766}" presName="composite" presStyleCnt="0">
        <dgm:presLayoutVars>
          <dgm:chMax val="1"/>
          <dgm:chPref val="1"/>
        </dgm:presLayoutVars>
      </dgm:prSet>
      <dgm:spPr/>
    </dgm:pt>
    <dgm:pt modelId="{89E3381A-DDE5-4B39-BA77-61C62EDD26F4}" type="pres">
      <dgm:prSet presAssocID="{73F18541-42A6-4E01-9130-0A2C788D5766}" presName="Accent" presStyleLbl="trAlignAcc1" presStyleIdx="3" presStyleCnt="12">
        <dgm:presLayoutVars>
          <dgm:chMax val="0"/>
          <dgm:chPref val="0"/>
        </dgm:presLayoutVars>
      </dgm:prSet>
      <dgm:spPr>
        <a:ln>
          <a:noFill/>
        </a:ln>
      </dgm:spPr>
    </dgm:pt>
    <dgm:pt modelId="{7C4A5157-13FC-4DA1-8F84-555EF26EC65B}" type="pres">
      <dgm:prSet presAssocID="{73F18541-42A6-4E01-9130-0A2C788D5766}" presName="Image" presStyleLbl="alignImgPlace1" presStyleIdx="3" presStyleCnt="12">
        <dgm:presLayoutVars>
          <dgm:chMax val="0"/>
          <dgm:chPref val="0"/>
        </dgm:presLayoutVars>
      </dgm:prSet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8000" b="-8000"/>
          </a:stretch>
        </a:blipFill>
      </dgm:spPr>
      <dgm:extLst>
        <a:ext uri="{E40237B7-FDA0-4F09-8148-C483321AD2D9}">
          <dgm14:cNvPr xmlns:dgm14="http://schemas.microsoft.com/office/drawing/2010/diagram" id="0" name="" descr="Shield Tick con relleno sólido"/>
        </a:ext>
      </dgm:extLst>
    </dgm:pt>
    <dgm:pt modelId="{BE1903C4-F6E4-44D4-B158-FB0DAAA0A263}" type="pres">
      <dgm:prSet presAssocID="{73F18541-42A6-4E01-9130-0A2C788D5766}" presName="ChildComposite" presStyleCnt="0"/>
      <dgm:spPr/>
    </dgm:pt>
    <dgm:pt modelId="{B29CD519-915F-47BE-9549-5F0A94D08640}" type="pres">
      <dgm:prSet presAssocID="{73F18541-42A6-4E01-9130-0A2C788D5766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DB0BA024-17C4-4264-B28D-3495B2DC924C}" type="pres">
      <dgm:prSet presAssocID="{73F18541-42A6-4E01-9130-0A2C788D5766}" presName="Parent" presStyleLbl="revTx" presStyleIdx="3" presStyleCnt="12">
        <dgm:presLayoutVars>
          <dgm:chMax val="1"/>
          <dgm:chPref val="0"/>
          <dgm:bulletEnabled val="1"/>
        </dgm:presLayoutVars>
      </dgm:prSet>
      <dgm:spPr/>
    </dgm:pt>
    <dgm:pt modelId="{022311DA-121F-49DD-A1CA-F75EB7EBB552}" type="pres">
      <dgm:prSet presAssocID="{6F164E6F-E5EF-49A2-9871-D26F02CB8351}" presName="sibTrans" presStyleCnt="0"/>
      <dgm:spPr/>
    </dgm:pt>
    <dgm:pt modelId="{493C4824-B9BF-4A15-AFE7-E31D7D2DC606}" type="pres">
      <dgm:prSet presAssocID="{99A185CB-8C49-43D9-A780-2CAC2572F7FD}" presName="composite" presStyleCnt="0">
        <dgm:presLayoutVars>
          <dgm:chMax val="1"/>
          <dgm:chPref val="1"/>
        </dgm:presLayoutVars>
      </dgm:prSet>
      <dgm:spPr/>
    </dgm:pt>
    <dgm:pt modelId="{23857102-3715-4F9E-8D42-F2745B2AC52C}" type="pres">
      <dgm:prSet presAssocID="{99A185CB-8C49-43D9-A780-2CAC2572F7FD}" presName="Accent" presStyleLbl="trAlignAcc1" presStyleIdx="4" presStyleCnt="12">
        <dgm:presLayoutVars>
          <dgm:chMax val="0"/>
          <dgm:chPref val="0"/>
        </dgm:presLayoutVars>
      </dgm:prSet>
      <dgm:spPr>
        <a:ln>
          <a:noFill/>
        </a:ln>
      </dgm:spPr>
    </dgm:pt>
    <dgm:pt modelId="{13B5558C-B5D0-4DDD-815A-7AA5430DD7CF}" type="pres">
      <dgm:prSet presAssocID="{99A185CB-8C49-43D9-A780-2CAC2572F7FD}" presName="Image" presStyleLbl="alignImgPlace1" presStyleIdx="4" presStyleCnt="12">
        <dgm:presLayoutVars>
          <dgm:chMax val="0"/>
          <dgm:chPref val="0"/>
        </dgm:presLayoutVars>
      </dgm:prSet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 t="-8000" b="-8000"/>
          </a:stretch>
        </a:blipFill>
      </dgm:spPr>
      <dgm:extLst>
        <a:ext uri="{E40237B7-FDA0-4F09-8148-C483321AD2D9}">
          <dgm14:cNvPr xmlns:dgm14="http://schemas.microsoft.com/office/drawing/2010/diagram" id="0" name="" descr="Scales of justice con relleno sólido"/>
        </a:ext>
      </dgm:extLst>
    </dgm:pt>
    <dgm:pt modelId="{82B4685C-C2E5-4925-BAC5-DD167CDAEF1B}" type="pres">
      <dgm:prSet presAssocID="{99A185CB-8C49-43D9-A780-2CAC2572F7FD}" presName="ChildComposite" presStyleCnt="0"/>
      <dgm:spPr/>
    </dgm:pt>
    <dgm:pt modelId="{BC02F23D-F8A5-4FE7-AD00-89A0BF7B010F}" type="pres">
      <dgm:prSet presAssocID="{99A185CB-8C49-43D9-A780-2CAC2572F7FD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302DFBB5-7017-445C-8E6A-17541E739B2A}" type="pres">
      <dgm:prSet presAssocID="{99A185CB-8C49-43D9-A780-2CAC2572F7FD}" presName="Parent" presStyleLbl="revTx" presStyleIdx="4" presStyleCnt="12">
        <dgm:presLayoutVars>
          <dgm:chMax val="1"/>
          <dgm:chPref val="0"/>
          <dgm:bulletEnabled val="1"/>
        </dgm:presLayoutVars>
      </dgm:prSet>
      <dgm:spPr/>
    </dgm:pt>
    <dgm:pt modelId="{D581B0F8-6CF3-48A8-8F0B-3AC095C07020}" type="pres">
      <dgm:prSet presAssocID="{3CA81DF1-0EE3-4651-95FE-19C1186DDF44}" presName="sibTrans" presStyleCnt="0"/>
      <dgm:spPr/>
    </dgm:pt>
    <dgm:pt modelId="{3BC1DF10-B080-48F6-A777-8A630A1E9BBA}" type="pres">
      <dgm:prSet presAssocID="{C698AAAE-B988-42A3-96F9-9606DCB4A4B3}" presName="composite" presStyleCnt="0">
        <dgm:presLayoutVars>
          <dgm:chMax val="1"/>
          <dgm:chPref val="1"/>
        </dgm:presLayoutVars>
      </dgm:prSet>
      <dgm:spPr/>
    </dgm:pt>
    <dgm:pt modelId="{D60C7BE8-DA19-4795-94A1-2804D51A9880}" type="pres">
      <dgm:prSet presAssocID="{C698AAAE-B988-42A3-96F9-9606DCB4A4B3}" presName="Accent" presStyleLbl="trAlignAcc1" presStyleIdx="5" presStyleCnt="12">
        <dgm:presLayoutVars>
          <dgm:chMax val="0"/>
          <dgm:chPref val="0"/>
        </dgm:presLayoutVars>
      </dgm:prSet>
      <dgm:spPr>
        <a:ln>
          <a:noFill/>
        </a:ln>
      </dgm:spPr>
    </dgm:pt>
    <dgm:pt modelId="{2FA31259-72E4-444B-836E-BCAEBF7DA240}" type="pres">
      <dgm:prSet presAssocID="{C698AAAE-B988-42A3-96F9-9606DCB4A4B3}" presName="Image" presStyleLbl="alignImgPlace1" presStyleIdx="5" presStyleCnt="12">
        <dgm:presLayoutVars>
          <dgm:chMax val="0"/>
          <dgm:chPref val="0"/>
        </dgm:presLayoutVars>
      </dgm:prSet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8000" b="-8000"/>
          </a:stretch>
        </a:blipFill>
      </dgm:spPr>
      <dgm:extLst>
        <a:ext uri="{E40237B7-FDA0-4F09-8148-C483321AD2D9}">
          <dgm14:cNvPr xmlns:dgm14="http://schemas.microsoft.com/office/drawing/2010/diagram" id="0" name="" descr="Circles with arrows con relleno sólido"/>
        </a:ext>
      </dgm:extLst>
    </dgm:pt>
    <dgm:pt modelId="{C882E5F7-6D8D-4879-9096-E6002C930F17}" type="pres">
      <dgm:prSet presAssocID="{C698AAAE-B988-42A3-96F9-9606DCB4A4B3}" presName="ChildComposite" presStyleCnt="0"/>
      <dgm:spPr/>
    </dgm:pt>
    <dgm:pt modelId="{2C219768-5234-4ED3-B2A3-A139DD8A86C1}" type="pres">
      <dgm:prSet presAssocID="{C698AAAE-B988-42A3-96F9-9606DCB4A4B3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F4A89063-0799-42C0-99DC-8D56FEC121AB}" type="pres">
      <dgm:prSet presAssocID="{C698AAAE-B988-42A3-96F9-9606DCB4A4B3}" presName="Parent" presStyleLbl="revTx" presStyleIdx="5" presStyleCnt="12">
        <dgm:presLayoutVars>
          <dgm:chMax val="1"/>
          <dgm:chPref val="0"/>
          <dgm:bulletEnabled val="1"/>
        </dgm:presLayoutVars>
      </dgm:prSet>
      <dgm:spPr/>
    </dgm:pt>
    <dgm:pt modelId="{F7C7E8A4-5A2A-4472-8184-D0011CC2EF1A}" type="pres">
      <dgm:prSet presAssocID="{31346F47-17FD-4A12-B87C-4928CBFEBE65}" presName="sibTrans" presStyleCnt="0"/>
      <dgm:spPr/>
    </dgm:pt>
    <dgm:pt modelId="{DB81508D-867E-491E-B3EC-10D52024999F}" type="pres">
      <dgm:prSet presAssocID="{94D2B6AB-75CC-44DB-9C50-AE6B78501D99}" presName="composite" presStyleCnt="0">
        <dgm:presLayoutVars>
          <dgm:chMax val="1"/>
          <dgm:chPref val="1"/>
        </dgm:presLayoutVars>
      </dgm:prSet>
      <dgm:spPr/>
    </dgm:pt>
    <dgm:pt modelId="{CCE88FF7-091B-4281-BEAF-8009091A70E1}" type="pres">
      <dgm:prSet presAssocID="{94D2B6AB-75CC-44DB-9C50-AE6B78501D99}" presName="Accent" presStyleLbl="trAlignAcc1" presStyleIdx="6" presStyleCnt="12">
        <dgm:presLayoutVars>
          <dgm:chMax val="0"/>
          <dgm:chPref val="0"/>
        </dgm:presLayoutVars>
      </dgm:prSet>
      <dgm:spPr>
        <a:ln>
          <a:noFill/>
        </a:ln>
      </dgm:spPr>
    </dgm:pt>
    <dgm:pt modelId="{51B72B9D-9420-4020-AC18-840AD5C33431}" type="pres">
      <dgm:prSet presAssocID="{94D2B6AB-75CC-44DB-9C50-AE6B78501D99}" presName="Image" presStyleLbl="alignImgPlace1" presStyleIdx="6" presStyleCnt="12">
        <dgm:presLayoutVars>
          <dgm:chMax val="0"/>
          <dgm:chPref val="0"/>
        </dgm:presLayoutVars>
      </dgm:prSet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 t="-8000" b="-8000"/>
          </a:stretch>
        </a:blipFill>
      </dgm:spPr>
      <dgm:extLst>
        <a:ext uri="{E40237B7-FDA0-4F09-8148-C483321AD2D9}">
          <dgm14:cNvPr xmlns:dgm14="http://schemas.microsoft.com/office/drawing/2010/diagram" id="0" name="" descr="Family with two children con relleno sólido"/>
        </a:ext>
      </dgm:extLst>
    </dgm:pt>
    <dgm:pt modelId="{45577DE3-022E-42C6-934F-9AE0F7009AFE}" type="pres">
      <dgm:prSet presAssocID="{94D2B6AB-75CC-44DB-9C50-AE6B78501D99}" presName="ChildComposite" presStyleCnt="0"/>
      <dgm:spPr/>
    </dgm:pt>
    <dgm:pt modelId="{EBF25091-02F4-4EDC-A314-3DED12C66337}" type="pres">
      <dgm:prSet presAssocID="{94D2B6AB-75CC-44DB-9C50-AE6B78501D99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8C99477C-1B11-477B-93B1-29FDE884E47C}" type="pres">
      <dgm:prSet presAssocID="{94D2B6AB-75CC-44DB-9C50-AE6B78501D99}" presName="Parent" presStyleLbl="revTx" presStyleIdx="6" presStyleCnt="12">
        <dgm:presLayoutVars>
          <dgm:chMax val="1"/>
          <dgm:chPref val="0"/>
          <dgm:bulletEnabled val="1"/>
        </dgm:presLayoutVars>
      </dgm:prSet>
      <dgm:spPr/>
    </dgm:pt>
    <dgm:pt modelId="{666FB488-8313-47DC-A66A-DE4741FC2FA0}" type="pres">
      <dgm:prSet presAssocID="{7C37AA55-9410-46BD-8DD7-F5CFDDD0E1A1}" presName="sibTrans" presStyleCnt="0"/>
      <dgm:spPr/>
    </dgm:pt>
    <dgm:pt modelId="{5C36450B-5C31-4191-92C5-852967053FCB}" type="pres">
      <dgm:prSet presAssocID="{CCEBB73D-41EE-40FF-9A26-82BBDA0908D8}" presName="composite" presStyleCnt="0">
        <dgm:presLayoutVars>
          <dgm:chMax val="1"/>
          <dgm:chPref val="1"/>
        </dgm:presLayoutVars>
      </dgm:prSet>
      <dgm:spPr/>
    </dgm:pt>
    <dgm:pt modelId="{59FEEF5E-8B46-4583-B692-47A3E35DD97C}" type="pres">
      <dgm:prSet presAssocID="{CCEBB73D-41EE-40FF-9A26-82BBDA0908D8}" presName="Accent" presStyleLbl="trAlignAcc1" presStyleIdx="7" presStyleCnt="12">
        <dgm:presLayoutVars>
          <dgm:chMax val="0"/>
          <dgm:chPref val="0"/>
        </dgm:presLayoutVars>
      </dgm:prSet>
      <dgm:spPr>
        <a:ln>
          <a:noFill/>
        </a:ln>
      </dgm:spPr>
    </dgm:pt>
    <dgm:pt modelId="{627706ED-E667-41BE-8B16-647F2BF8FD38}" type="pres">
      <dgm:prSet presAssocID="{CCEBB73D-41EE-40FF-9A26-82BBDA0908D8}" presName="Image" presStyleLbl="alignImgPlace1" presStyleIdx="7" presStyleCnt="12">
        <dgm:presLayoutVars>
          <dgm:chMax val="0"/>
          <dgm:chPref val="0"/>
        </dgm:presLayoutVars>
      </dgm:prSet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8000" b="-8000"/>
          </a:stretch>
        </a:blipFill>
      </dgm:spPr>
      <dgm:extLst>
        <a:ext uri="{E40237B7-FDA0-4F09-8148-C483321AD2D9}">
          <dgm14:cNvPr xmlns:dgm14="http://schemas.microsoft.com/office/drawing/2010/diagram" id="0" name="" descr="No sign con relleno sólido"/>
        </a:ext>
      </dgm:extLst>
    </dgm:pt>
    <dgm:pt modelId="{82DB77E3-1374-491F-A8B7-1651845CA708}" type="pres">
      <dgm:prSet presAssocID="{CCEBB73D-41EE-40FF-9A26-82BBDA0908D8}" presName="ChildComposite" presStyleCnt="0"/>
      <dgm:spPr/>
    </dgm:pt>
    <dgm:pt modelId="{BE1D6EEB-5168-4C7A-BC90-08F83C6B61F0}" type="pres">
      <dgm:prSet presAssocID="{CCEBB73D-41EE-40FF-9A26-82BBDA0908D8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814377F8-99D8-4B94-8F6A-52AE0517C7F5}" type="pres">
      <dgm:prSet presAssocID="{CCEBB73D-41EE-40FF-9A26-82BBDA0908D8}" presName="Parent" presStyleLbl="revTx" presStyleIdx="7" presStyleCnt="12">
        <dgm:presLayoutVars>
          <dgm:chMax val="1"/>
          <dgm:chPref val="0"/>
          <dgm:bulletEnabled val="1"/>
        </dgm:presLayoutVars>
      </dgm:prSet>
      <dgm:spPr/>
    </dgm:pt>
    <dgm:pt modelId="{E391F8EF-856A-4A02-98DC-3A51E34D118E}" type="pres">
      <dgm:prSet presAssocID="{A440CA20-A7BD-4F50-8FD4-6F0E6CDBF796}" presName="sibTrans" presStyleCnt="0"/>
      <dgm:spPr/>
    </dgm:pt>
    <dgm:pt modelId="{E314C63D-7239-4653-B3BF-40CEA979C49F}" type="pres">
      <dgm:prSet presAssocID="{7BE3006B-05BF-4116-86B3-49A8648BEE87}" presName="composite" presStyleCnt="0">
        <dgm:presLayoutVars>
          <dgm:chMax val="1"/>
          <dgm:chPref val="1"/>
        </dgm:presLayoutVars>
      </dgm:prSet>
      <dgm:spPr/>
    </dgm:pt>
    <dgm:pt modelId="{D78CDA4B-5C10-4150-A83E-3C856D380A53}" type="pres">
      <dgm:prSet presAssocID="{7BE3006B-05BF-4116-86B3-49A8648BEE87}" presName="Accent" presStyleLbl="trAlignAcc1" presStyleIdx="8" presStyleCnt="12">
        <dgm:presLayoutVars>
          <dgm:chMax val="0"/>
          <dgm:chPref val="0"/>
        </dgm:presLayoutVars>
      </dgm:prSet>
      <dgm:spPr>
        <a:ln>
          <a:noFill/>
        </a:ln>
      </dgm:spPr>
    </dgm:pt>
    <dgm:pt modelId="{0CF8354E-49BE-4894-BBD3-25D2B744016C}" type="pres">
      <dgm:prSet presAssocID="{7BE3006B-05BF-4116-86B3-49A8648BEE87}" presName="Image" presStyleLbl="alignImgPlace1" presStyleIdx="8" presStyleCnt="12">
        <dgm:presLayoutVars>
          <dgm:chMax val="0"/>
          <dgm:chPref val="0"/>
        </dgm:presLayoutVars>
      </dgm:prSet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 t="-8000" b="-8000"/>
          </a:stretch>
        </a:blipFill>
      </dgm:spPr>
      <dgm:extLst>
        <a:ext uri="{E40237B7-FDA0-4F09-8148-C483321AD2D9}">
          <dgm14:cNvPr xmlns:dgm14="http://schemas.microsoft.com/office/drawing/2010/diagram" id="0" name="" descr="Medical con relleno sólido"/>
        </a:ext>
      </dgm:extLst>
    </dgm:pt>
    <dgm:pt modelId="{A3DAF794-0035-4C5A-B4A7-DA98F8478CC5}" type="pres">
      <dgm:prSet presAssocID="{7BE3006B-05BF-4116-86B3-49A8648BEE87}" presName="ChildComposite" presStyleCnt="0"/>
      <dgm:spPr/>
    </dgm:pt>
    <dgm:pt modelId="{49D3F52D-D0D9-459A-8C73-988B2036E331}" type="pres">
      <dgm:prSet presAssocID="{7BE3006B-05BF-4116-86B3-49A8648BEE87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68D6BACB-34EB-4F0F-A331-C8696F6F8CCA}" type="pres">
      <dgm:prSet presAssocID="{7BE3006B-05BF-4116-86B3-49A8648BEE87}" presName="Parent" presStyleLbl="revTx" presStyleIdx="8" presStyleCnt="12">
        <dgm:presLayoutVars>
          <dgm:chMax val="1"/>
          <dgm:chPref val="0"/>
          <dgm:bulletEnabled val="1"/>
        </dgm:presLayoutVars>
      </dgm:prSet>
      <dgm:spPr/>
    </dgm:pt>
    <dgm:pt modelId="{A5ABB3BC-161B-4EDC-A3BE-DB9F1167C4AC}" type="pres">
      <dgm:prSet presAssocID="{07C9AA12-A15A-48EF-9D9D-4F2F1E61A864}" presName="sibTrans" presStyleCnt="0"/>
      <dgm:spPr/>
    </dgm:pt>
    <dgm:pt modelId="{5CA6FF86-6069-4703-AF43-808409BDACDB}" type="pres">
      <dgm:prSet presAssocID="{7D587824-BAC8-45C7-B1A1-4EC315224CB5}" presName="composite" presStyleCnt="0">
        <dgm:presLayoutVars>
          <dgm:chMax val="1"/>
          <dgm:chPref val="1"/>
        </dgm:presLayoutVars>
      </dgm:prSet>
      <dgm:spPr/>
    </dgm:pt>
    <dgm:pt modelId="{ED11004F-00EB-4492-98F9-CFCAC662AF7D}" type="pres">
      <dgm:prSet presAssocID="{7D587824-BAC8-45C7-B1A1-4EC315224CB5}" presName="Accent" presStyleLbl="trAlignAcc1" presStyleIdx="9" presStyleCnt="12">
        <dgm:presLayoutVars>
          <dgm:chMax val="0"/>
          <dgm:chPref val="0"/>
        </dgm:presLayoutVars>
      </dgm:prSet>
      <dgm:spPr>
        <a:ln>
          <a:noFill/>
        </a:ln>
      </dgm:spPr>
    </dgm:pt>
    <dgm:pt modelId="{C455D47C-91E3-45CD-9CC7-A68E9EF78554}" type="pres">
      <dgm:prSet presAssocID="{7D587824-BAC8-45C7-B1A1-4EC315224CB5}" presName="Image" presStyleLbl="alignImgPlace1" presStyleIdx="9" presStyleCnt="12">
        <dgm:presLayoutVars>
          <dgm:chMax val="0"/>
          <dgm:chPref val="0"/>
        </dgm:presLayoutVars>
      </dgm:prSet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t="-8000" b="-8000"/>
          </a:stretch>
        </a:blipFill>
      </dgm:spPr>
      <dgm:extLst>
        <a:ext uri="{E40237B7-FDA0-4F09-8148-C483321AD2D9}">
          <dgm14:cNvPr xmlns:dgm14="http://schemas.microsoft.com/office/drawing/2010/diagram" id="0" name="" descr="Cycle with people con relleno sólido"/>
        </a:ext>
      </dgm:extLst>
    </dgm:pt>
    <dgm:pt modelId="{2BED400C-95EE-4A19-AD1C-AE28CB2C1395}" type="pres">
      <dgm:prSet presAssocID="{7D587824-BAC8-45C7-B1A1-4EC315224CB5}" presName="ChildComposite" presStyleCnt="0"/>
      <dgm:spPr/>
    </dgm:pt>
    <dgm:pt modelId="{556278B9-F2AD-40AA-AFCE-BC15ED9E96F6}" type="pres">
      <dgm:prSet presAssocID="{7D587824-BAC8-45C7-B1A1-4EC315224CB5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C3288242-DF11-4FA3-9B17-8C67C6D80C0E}" type="pres">
      <dgm:prSet presAssocID="{7D587824-BAC8-45C7-B1A1-4EC315224CB5}" presName="Parent" presStyleLbl="revTx" presStyleIdx="9" presStyleCnt="12">
        <dgm:presLayoutVars>
          <dgm:chMax val="1"/>
          <dgm:chPref val="0"/>
          <dgm:bulletEnabled val="1"/>
        </dgm:presLayoutVars>
      </dgm:prSet>
      <dgm:spPr/>
    </dgm:pt>
    <dgm:pt modelId="{F5AD6C95-DB14-4B2B-A075-A4BEEBAD12D2}" type="pres">
      <dgm:prSet presAssocID="{0793CBCE-A595-4AA3-B8C4-CEBE3D2E7211}" presName="sibTrans" presStyleCnt="0"/>
      <dgm:spPr/>
    </dgm:pt>
    <dgm:pt modelId="{FCAB3A06-7895-4A89-AC34-1C5DB9D26A30}" type="pres">
      <dgm:prSet presAssocID="{C9A073D8-D9DB-4D91-9378-8E69ED3E1B58}" presName="composite" presStyleCnt="0">
        <dgm:presLayoutVars>
          <dgm:chMax val="1"/>
          <dgm:chPref val="1"/>
        </dgm:presLayoutVars>
      </dgm:prSet>
      <dgm:spPr/>
    </dgm:pt>
    <dgm:pt modelId="{5854FEB0-8BF2-453F-BA36-86AEDF8A4BA2}" type="pres">
      <dgm:prSet presAssocID="{C9A073D8-D9DB-4D91-9378-8E69ED3E1B58}" presName="Accent" presStyleLbl="trAlignAcc1" presStyleIdx="10" presStyleCnt="12">
        <dgm:presLayoutVars>
          <dgm:chMax val="0"/>
          <dgm:chPref val="0"/>
        </dgm:presLayoutVars>
      </dgm:prSet>
      <dgm:spPr>
        <a:ln>
          <a:noFill/>
        </a:ln>
      </dgm:spPr>
    </dgm:pt>
    <dgm:pt modelId="{ACFBC7AA-1A14-4155-BAE0-EA09279B5186}" type="pres">
      <dgm:prSet presAssocID="{C9A073D8-D9DB-4D91-9378-8E69ED3E1B58}" presName="Image" presStyleLbl="alignImgPlace1" presStyleIdx="10" presStyleCnt="12">
        <dgm:presLayoutVars>
          <dgm:chMax val="0"/>
          <dgm:chPref val="0"/>
        </dgm:presLayoutVars>
      </dgm:prSet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 t="-8000" b="-8000"/>
          </a:stretch>
        </a:blipFill>
      </dgm:spPr>
      <dgm:extLst>
        <a:ext uri="{E40237B7-FDA0-4F09-8148-C483321AD2D9}">
          <dgm14:cNvPr xmlns:dgm14="http://schemas.microsoft.com/office/drawing/2010/diagram" id="0" name="" descr="Supply And Demand con relleno sólido"/>
        </a:ext>
      </dgm:extLst>
    </dgm:pt>
    <dgm:pt modelId="{E5E0B990-1B11-442C-B35E-2EAAEFC3BD21}" type="pres">
      <dgm:prSet presAssocID="{C9A073D8-D9DB-4D91-9378-8E69ED3E1B58}" presName="ChildComposite" presStyleCnt="0"/>
      <dgm:spPr/>
    </dgm:pt>
    <dgm:pt modelId="{92B33914-85C0-4246-AC89-70D26BCD9BEE}" type="pres">
      <dgm:prSet presAssocID="{C9A073D8-D9DB-4D91-9378-8E69ED3E1B58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3AA3999F-62C7-480D-AB22-93854AB0A368}" type="pres">
      <dgm:prSet presAssocID="{C9A073D8-D9DB-4D91-9378-8E69ED3E1B58}" presName="Parent" presStyleLbl="revTx" presStyleIdx="10" presStyleCnt="12">
        <dgm:presLayoutVars>
          <dgm:chMax val="1"/>
          <dgm:chPref val="0"/>
          <dgm:bulletEnabled val="1"/>
        </dgm:presLayoutVars>
      </dgm:prSet>
      <dgm:spPr/>
    </dgm:pt>
    <dgm:pt modelId="{3EBF33CD-6FAE-4D6F-8747-7DCAAC0DFCE2}" type="pres">
      <dgm:prSet presAssocID="{521DCDC4-9850-4A6B-954C-E665819DB0A1}" presName="sibTrans" presStyleCnt="0"/>
      <dgm:spPr/>
    </dgm:pt>
    <dgm:pt modelId="{A5ABECFA-4377-4328-8844-61A7A47272D6}" type="pres">
      <dgm:prSet presAssocID="{325A6E51-98DA-4130-86FE-2E9B216B1CB4}" presName="composite" presStyleCnt="0">
        <dgm:presLayoutVars>
          <dgm:chMax val="1"/>
          <dgm:chPref val="1"/>
        </dgm:presLayoutVars>
      </dgm:prSet>
      <dgm:spPr/>
    </dgm:pt>
    <dgm:pt modelId="{210EFC1E-8C2B-40F3-890A-154EF604A88D}" type="pres">
      <dgm:prSet presAssocID="{325A6E51-98DA-4130-86FE-2E9B216B1CB4}" presName="Accent" presStyleLbl="trAlignAcc1" presStyleIdx="11" presStyleCnt="12">
        <dgm:presLayoutVars>
          <dgm:chMax val="0"/>
          <dgm:chPref val="0"/>
        </dgm:presLayoutVars>
      </dgm:prSet>
      <dgm:spPr>
        <a:ln>
          <a:noFill/>
        </a:ln>
      </dgm:spPr>
    </dgm:pt>
    <dgm:pt modelId="{F5E4191C-6387-4C7E-8C9A-335BE11D1E79}" type="pres">
      <dgm:prSet presAssocID="{325A6E51-98DA-4130-86FE-2E9B216B1CB4}" presName="Image" presStyleLbl="alignImgPlace1" presStyleIdx="11" presStyleCnt="12">
        <dgm:presLayoutVars>
          <dgm:chMax val="0"/>
          <dgm:chPref val="0"/>
        </dgm:presLayoutVars>
      </dgm:prSet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 t="-8000" b="-8000"/>
          </a:stretch>
        </a:blipFill>
      </dgm:spPr>
      <dgm:extLst>
        <a:ext uri="{E40237B7-FDA0-4F09-8148-C483321AD2D9}">
          <dgm14:cNvPr xmlns:dgm14="http://schemas.microsoft.com/office/drawing/2010/diagram" id="0" name="" descr="Transfer con relleno sólido"/>
        </a:ext>
      </dgm:extLst>
    </dgm:pt>
    <dgm:pt modelId="{912D64D2-3484-44DE-93FE-71200085F623}" type="pres">
      <dgm:prSet presAssocID="{325A6E51-98DA-4130-86FE-2E9B216B1CB4}" presName="ChildComposite" presStyleCnt="0"/>
      <dgm:spPr/>
    </dgm:pt>
    <dgm:pt modelId="{4E316C40-4934-4F5E-9D6F-BB5FB2756A8B}" type="pres">
      <dgm:prSet presAssocID="{325A6E51-98DA-4130-86FE-2E9B216B1CB4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D4439D70-183F-4591-920C-F19668F8B29E}" type="pres">
      <dgm:prSet presAssocID="{325A6E51-98DA-4130-86FE-2E9B216B1CB4}" presName="Parent" presStyleLbl="revTx" presStyleIdx="11" presStyleCnt="12">
        <dgm:presLayoutVars>
          <dgm:chMax val="1"/>
          <dgm:chPref val="0"/>
          <dgm:bulletEnabled val="1"/>
        </dgm:presLayoutVars>
      </dgm:prSet>
      <dgm:spPr/>
    </dgm:pt>
  </dgm:ptLst>
  <dgm:cxnLst>
    <dgm:cxn modelId="{6BABFB01-F13C-41E8-9DD6-2CAF3C6D555E}" srcId="{CFE025B6-7D07-403A-9BB8-B4352594FA75}" destId="{CCEBB73D-41EE-40FF-9A26-82BBDA0908D8}" srcOrd="7" destOrd="0" parTransId="{B7915BA8-A636-430C-9672-75201B244973}" sibTransId="{A440CA20-A7BD-4F50-8FD4-6F0E6CDBF796}"/>
    <dgm:cxn modelId="{2016260A-3271-4540-8968-AE0A27CC9255}" type="presOf" srcId="{93CFDC43-B2D3-4377-ACF9-FAA82F4EEF40}" destId="{ED34ABB9-833D-4E97-B0D2-D1D77AC9F3E9}" srcOrd="0" destOrd="0" presId="urn:microsoft.com/office/officeart/2008/layout/CaptionedPictures"/>
    <dgm:cxn modelId="{242C7D1E-4C27-4470-BC3D-A0F12C33F31F}" srcId="{CFE025B6-7D07-403A-9BB8-B4352594FA75}" destId="{73F18541-42A6-4E01-9130-0A2C788D5766}" srcOrd="3" destOrd="0" parTransId="{4357A16B-875A-4951-98A3-37B27EFD82F1}" sibTransId="{6F164E6F-E5EF-49A2-9871-D26F02CB8351}"/>
    <dgm:cxn modelId="{8A50923C-2BD7-4B98-B42E-49F9718DEDD8}" type="presOf" srcId="{E36C6E8E-38BD-4D8B-A6CC-75307561C530}" destId="{1FEB6AA7-CDF2-4493-B017-49645BDBBBB1}" srcOrd="0" destOrd="0" presId="urn:microsoft.com/office/officeart/2008/layout/CaptionedPictures"/>
    <dgm:cxn modelId="{674AF761-DBBD-4207-A763-8BACEC44C78A}" type="presOf" srcId="{CCEBB73D-41EE-40FF-9A26-82BBDA0908D8}" destId="{814377F8-99D8-4B94-8F6A-52AE0517C7F5}" srcOrd="0" destOrd="0" presId="urn:microsoft.com/office/officeart/2008/layout/CaptionedPictures"/>
    <dgm:cxn modelId="{4D610043-A402-4C7F-8FCB-CB415F29131F}" srcId="{CFE025B6-7D07-403A-9BB8-B4352594FA75}" destId="{C9A073D8-D9DB-4D91-9378-8E69ED3E1B58}" srcOrd="10" destOrd="0" parTransId="{D0DCD42C-90C4-42AE-8E00-026DE05E0B00}" sibTransId="{521DCDC4-9850-4A6B-954C-E665819DB0A1}"/>
    <dgm:cxn modelId="{9125FD47-93EA-472A-890F-51A4973247A7}" type="presOf" srcId="{7D587824-BAC8-45C7-B1A1-4EC315224CB5}" destId="{C3288242-DF11-4FA3-9B17-8C67C6D80C0E}" srcOrd="0" destOrd="0" presId="urn:microsoft.com/office/officeart/2008/layout/CaptionedPictures"/>
    <dgm:cxn modelId="{76FCCF6A-7108-4143-ACBC-483DB690F15F}" srcId="{CFE025B6-7D07-403A-9BB8-B4352594FA75}" destId="{94D2B6AB-75CC-44DB-9C50-AE6B78501D99}" srcOrd="6" destOrd="0" parTransId="{5514151D-18EC-4786-BA67-34086E7742EA}" sibTransId="{7C37AA55-9410-46BD-8DD7-F5CFDDD0E1A1}"/>
    <dgm:cxn modelId="{FBFAEA72-B453-4E98-BD50-DD4F526145B1}" srcId="{CFE025B6-7D07-403A-9BB8-B4352594FA75}" destId="{1053D11A-D449-4CA3-A44B-3823AC4E57FE}" srcOrd="1" destOrd="0" parTransId="{161F8EBB-FA32-428F-B9E3-F292DCE4D5C1}" sibTransId="{FA852A4C-5B5A-4201-B6D5-0BFF1F0B1911}"/>
    <dgm:cxn modelId="{A6C04E59-DB9C-423C-8D07-0862189EB465}" type="presOf" srcId="{C698AAAE-B988-42A3-96F9-9606DCB4A4B3}" destId="{F4A89063-0799-42C0-99DC-8D56FEC121AB}" srcOrd="0" destOrd="0" presId="urn:microsoft.com/office/officeart/2008/layout/CaptionedPictures"/>
    <dgm:cxn modelId="{25A8D480-6CDD-4E78-BDB2-F89F8A82264C}" type="presOf" srcId="{94D2B6AB-75CC-44DB-9C50-AE6B78501D99}" destId="{8C99477C-1B11-477B-93B1-29FDE884E47C}" srcOrd="0" destOrd="0" presId="urn:microsoft.com/office/officeart/2008/layout/CaptionedPictures"/>
    <dgm:cxn modelId="{CB1F9281-C615-402C-B558-47CB1E256D07}" type="presOf" srcId="{C9A073D8-D9DB-4D91-9378-8E69ED3E1B58}" destId="{3AA3999F-62C7-480D-AB22-93854AB0A368}" srcOrd="0" destOrd="0" presId="urn:microsoft.com/office/officeart/2008/layout/CaptionedPictures"/>
    <dgm:cxn modelId="{7EAD7692-1C11-4526-8775-7E56EBB3D25F}" type="presOf" srcId="{1053D11A-D449-4CA3-A44B-3823AC4E57FE}" destId="{688389AB-C7B7-4BE1-AA4D-AE14222387EB}" srcOrd="0" destOrd="0" presId="urn:microsoft.com/office/officeart/2008/layout/CaptionedPictures"/>
    <dgm:cxn modelId="{9633FD97-9F7E-4E39-93DF-5B9B9F60C4C9}" srcId="{CFE025B6-7D07-403A-9BB8-B4352594FA75}" destId="{C698AAAE-B988-42A3-96F9-9606DCB4A4B3}" srcOrd="5" destOrd="0" parTransId="{14329457-5AEA-41F9-848F-B5CBF52D06C8}" sibTransId="{31346F47-17FD-4A12-B87C-4928CBFEBE65}"/>
    <dgm:cxn modelId="{7D96D99A-CBF1-4842-A708-8233736241F8}" srcId="{CFE025B6-7D07-403A-9BB8-B4352594FA75}" destId="{99A185CB-8C49-43D9-A780-2CAC2572F7FD}" srcOrd="4" destOrd="0" parTransId="{AE03F0B2-A9B7-4337-AFB9-FEAA929C502D}" sibTransId="{3CA81DF1-0EE3-4651-95FE-19C1186DDF44}"/>
    <dgm:cxn modelId="{CBC6EDA8-C2AB-4587-A8F1-B37E44BB4700}" type="presOf" srcId="{CFE025B6-7D07-403A-9BB8-B4352594FA75}" destId="{EDE63959-802F-49E9-9EAB-446A69A0419F}" srcOrd="0" destOrd="0" presId="urn:microsoft.com/office/officeart/2008/layout/CaptionedPictures"/>
    <dgm:cxn modelId="{E74D55BD-06A4-449A-B088-C9ED0704F7FA}" srcId="{CFE025B6-7D07-403A-9BB8-B4352594FA75}" destId="{7D587824-BAC8-45C7-B1A1-4EC315224CB5}" srcOrd="9" destOrd="0" parTransId="{1CE3F51A-1114-4778-8F71-8DE9C65E1BBC}" sibTransId="{0793CBCE-A595-4AA3-B8C4-CEBE3D2E7211}"/>
    <dgm:cxn modelId="{738B94C0-E520-4A49-9D20-C6F6EFB7705E}" type="presOf" srcId="{325A6E51-98DA-4130-86FE-2E9B216B1CB4}" destId="{D4439D70-183F-4591-920C-F19668F8B29E}" srcOrd="0" destOrd="0" presId="urn:microsoft.com/office/officeart/2008/layout/CaptionedPictures"/>
    <dgm:cxn modelId="{510275C9-5AC1-4039-9D48-0C0A20349B4F}" srcId="{CFE025B6-7D07-403A-9BB8-B4352594FA75}" destId="{325A6E51-98DA-4130-86FE-2E9B216B1CB4}" srcOrd="11" destOrd="0" parTransId="{A4BDF894-7DC2-448E-B407-3EB46DF4F179}" sibTransId="{BA982AC9-D57B-4CE8-8AF0-69E2D384F8BB}"/>
    <dgm:cxn modelId="{232A81CA-A3CD-4F5D-B63A-022A2B025ADA}" srcId="{CFE025B6-7D07-403A-9BB8-B4352594FA75}" destId="{7BE3006B-05BF-4116-86B3-49A8648BEE87}" srcOrd="8" destOrd="0" parTransId="{C4F668E7-5D3F-4600-9642-E24DBB3AD57B}" sibTransId="{07C9AA12-A15A-48EF-9D9D-4F2F1E61A864}"/>
    <dgm:cxn modelId="{491A51CC-C104-4AD0-A9E5-1305BDCA6176}" type="presOf" srcId="{73F18541-42A6-4E01-9130-0A2C788D5766}" destId="{DB0BA024-17C4-4264-B28D-3495B2DC924C}" srcOrd="0" destOrd="0" presId="urn:microsoft.com/office/officeart/2008/layout/CaptionedPictures"/>
    <dgm:cxn modelId="{CFAEC3CC-713F-4594-96F8-21BDD4A3F503}" srcId="{CFE025B6-7D07-403A-9BB8-B4352594FA75}" destId="{E36C6E8E-38BD-4D8B-A6CC-75307561C530}" srcOrd="0" destOrd="0" parTransId="{F792F75E-0A9D-40D0-A3AD-BA117545AFC7}" sibTransId="{8B8A575D-76B2-498F-BF2A-119B5EBA0672}"/>
    <dgm:cxn modelId="{2BF695CE-27EF-4C2E-8AF8-667D2872926E}" type="presOf" srcId="{99A185CB-8C49-43D9-A780-2CAC2572F7FD}" destId="{302DFBB5-7017-445C-8E6A-17541E739B2A}" srcOrd="0" destOrd="0" presId="urn:microsoft.com/office/officeart/2008/layout/CaptionedPictures"/>
    <dgm:cxn modelId="{931740DF-4C32-4466-A253-1B548D06E09A}" srcId="{CFE025B6-7D07-403A-9BB8-B4352594FA75}" destId="{93CFDC43-B2D3-4377-ACF9-FAA82F4EEF40}" srcOrd="2" destOrd="0" parTransId="{FCEDCEAB-3454-4C09-B4CE-10E41EBC85F3}" sibTransId="{45D8C17F-E97B-4E48-AEAA-8F431E30CCEC}"/>
    <dgm:cxn modelId="{474107E0-E976-4689-9F32-5EF1B9CABB6C}" type="presOf" srcId="{7BE3006B-05BF-4116-86B3-49A8648BEE87}" destId="{68D6BACB-34EB-4F0F-A331-C8696F6F8CCA}" srcOrd="0" destOrd="0" presId="urn:microsoft.com/office/officeart/2008/layout/CaptionedPictures"/>
    <dgm:cxn modelId="{7816AA24-8E7F-4B1B-B8C7-7CB3930C59B7}" type="presParOf" srcId="{EDE63959-802F-49E9-9EAB-446A69A0419F}" destId="{6453BD99-2A00-439D-B54E-8798E9DAB065}" srcOrd="0" destOrd="0" presId="urn:microsoft.com/office/officeart/2008/layout/CaptionedPictures"/>
    <dgm:cxn modelId="{2505649A-AA13-438D-A519-D856A7DFB719}" type="presParOf" srcId="{6453BD99-2A00-439D-B54E-8798E9DAB065}" destId="{3C82291B-1831-4D48-9979-4CA88E4FEC2F}" srcOrd="0" destOrd="0" presId="urn:microsoft.com/office/officeart/2008/layout/CaptionedPictures"/>
    <dgm:cxn modelId="{D801A304-C9BA-43AA-A789-F64EFA19CF5E}" type="presParOf" srcId="{6453BD99-2A00-439D-B54E-8798E9DAB065}" destId="{E3247BD2-5743-46E7-AF3C-820A38B6B45B}" srcOrd="1" destOrd="0" presId="urn:microsoft.com/office/officeart/2008/layout/CaptionedPictures"/>
    <dgm:cxn modelId="{29A31645-8E1F-450A-B719-976FF547EB3E}" type="presParOf" srcId="{6453BD99-2A00-439D-B54E-8798E9DAB065}" destId="{2A2B9CE2-8830-459F-A146-9F1C898D3C6C}" srcOrd="2" destOrd="0" presId="urn:microsoft.com/office/officeart/2008/layout/CaptionedPictures"/>
    <dgm:cxn modelId="{D75EAE40-9187-4F5E-8C35-C5E3126CE582}" type="presParOf" srcId="{2A2B9CE2-8830-459F-A146-9F1C898D3C6C}" destId="{6D82A626-45C5-482F-896E-43B638643263}" srcOrd="0" destOrd="0" presId="urn:microsoft.com/office/officeart/2008/layout/CaptionedPictures"/>
    <dgm:cxn modelId="{FA8433E9-519C-4A24-BD75-E6CCA84AB276}" type="presParOf" srcId="{2A2B9CE2-8830-459F-A146-9F1C898D3C6C}" destId="{1FEB6AA7-CDF2-4493-B017-49645BDBBBB1}" srcOrd="1" destOrd="0" presId="urn:microsoft.com/office/officeart/2008/layout/CaptionedPictures"/>
    <dgm:cxn modelId="{BA01E8ED-06CA-4722-87EF-A2B1573DADD5}" type="presParOf" srcId="{EDE63959-802F-49E9-9EAB-446A69A0419F}" destId="{5BBFEFCE-6B26-449F-8749-FF2938DBC3A8}" srcOrd="1" destOrd="0" presId="urn:microsoft.com/office/officeart/2008/layout/CaptionedPictures"/>
    <dgm:cxn modelId="{1FDD36B8-1E0C-4E56-9887-78EAF89B8460}" type="presParOf" srcId="{EDE63959-802F-49E9-9EAB-446A69A0419F}" destId="{4EFE042B-9320-4C7B-8009-350A5B77E6D9}" srcOrd="2" destOrd="0" presId="urn:microsoft.com/office/officeart/2008/layout/CaptionedPictures"/>
    <dgm:cxn modelId="{C58F2DF8-1738-4274-88A7-13387BD4101C}" type="presParOf" srcId="{4EFE042B-9320-4C7B-8009-350A5B77E6D9}" destId="{E9908A0B-7308-4CF8-9985-F96077AB45B1}" srcOrd="0" destOrd="0" presId="urn:microsoft.com/office/officeart/2008/layout/CaptionedPictures"/>
    <dgm:cxn modelId="{FFF371BB-8F87-4B86-95ED-EB5B1E4E77B7}" type="presParOf" srcId="{4EFE042B-9320-4C7B-8009-350A5B77E6D9}" destId="{71BA4231-A830-4A7F-BC9C-57FB31FD9931}" srcOrd="1" destOrd="0" presId="urn:microsoft.com/office/officeart/2008/layout/CaptionedPictures"/>
    <dgm:cxn modelId="{75DD221B-DFF7-4922-9E15-5B6E2921671F}" type="presParOf" srcId="{4EFE042B-9320-4C7B-8009-350A5B77E6D9}" destId="{ED3CA3A1-CBC4-4CE2-8C17-9118BB39963A}" srcOrd="2" destOrd="0" presId="urn:microsoft.com/office/officeart/2008/layout/CaptionedPictures"/>
    <dgm:cxn modelId="{5147EBE3-2820-4E34-A2DF-EB4176F9EED5}" type="presParOf" srcId="{ED3CA3A1-CBC4-4CE2-8C17-9118BB39963A}" destId="{526899B4-7976-4900-A2A6-BFB40AB6975B}" srcOrd="0" destOrd="0" presId="urn:microsoft.com/office/officeart/2008/layout/CaptionedPictures"/>
    <dgm:cxn modelId="{3D5F6E1E-12E0-4B31-BABB-3DD3D141A429}" type="presParOf" srcId="{ED3CA3A1-CBC4-4CE2-8C17-9118BB39963A}" destId="{688389AB-C7B7-4BE1-AA4D-AE14222387EB}" srcOrd="1" destOrd="0" presId="urn:microsoft.com/office/officeart/2008/layout/CaptionedPictures"/>
    <dgm:cxn modelId="{B3E4D3D1-73DD-4CD0-981A-FFBAE0B13B31}" type="presParOf" srcId="{EDE63959-802F-49E9-9EAB-446A69A0419F}" destId="{5E6F0581-CC76-4A03-B5F7-6EF78A56B8B1}" srcOrd="3" destOrd="0" presId="urn:microsoft.com/office/officeart/2008/layout/CaptionedPictures"/>
    <dgm:cxn modelId="{142ED3A2-214D-44F2-815C-7F1BCF22AE6A}" type="presParOf" srcId="{EDE63959-802F-49E9-9EAB-446A69A0419F}" destId="{0C3F5563-9778-4F90-B62B-FB768464A942}" srcOrd="4" destOrd="0" presId="urn:microsoft.com/office/officeart/2008/layout/CaptionedPictures"/>
    <dgm:cxn modelId="{1ABCCAF7-6199-40AB-83DF-7BE0F43A3837}" type="presParOf" srcId="{0C3F5563-9778-4F90-B62B-FB768464A942}" destId="{DCE64692-C05C-418F-8F22-D87D89743B84}" srcOrd="0" destOrd="0" presId="urn:microsoft.com/office/officeart/2008/layout/CaptionedPictures"/>
    <dgm:cxn modelId="{AEF96932-8C78-4D64-9B1E-6E876A0F5EB7}" type="presParOf" srcId="{0C3F5563-9778-4F90-B62B-FB768464A942}" destId="{5BEF41CE-9228-4BBF-A687-09556F1572D9}" srcOrd="1" destOrd="0" presId="urn:microsoft.com/office/officeart/2008/layout/CaptionedPictures"/>
    <dgm:cxn modelId="{C2FC5D23-2310-489F-99AE-008C0FC90D97}" type="presParOf" srcId="{0C3F5563-9778-4F90-B62B-FB768464A942}" destId="{27ECF5E6-C9D2-4ED9-8BEF-9152BF654D9B}" srcOrd="2" destOrd="0" presId="urn:microsoft.com/office/officeart/2008/layout/CaptionedPictures"/>
    <dgm:cxn modelId="{0BD6F8AA-9A47-4079-BFD6-51A681FE40DC}" type="presParOf" srcId="{27ECF5E6-C9D2-4ED9-8BEF-9152BF654D9B}" destId="{95514DE3-B418-49D7-9F14-241934A5EC5F}" srcOrd="0" destOrd="0" presId="urn:microsoft.com/office/officeart/2008/layout/CaptionedPictures"/>
    <dgm:cxn modelId="{8F4FF9AD-BD69-432E-BE32-FB2BE74B6A11}" type="presParOf" srcId="{27ECF5E6-C9D2-4ED9-8BEF-9152BF654D9B}" destId="{ED34ABB9-833D-4E97-B0D2-D1D77AC9F3E9}" srcOrd="1" destOrd="0" presId="urn:microsoft.com/office/officeart/2008/layout/CaptionedPictures"/>
    <dgm:cxn modelId="{CB75901D-7AAE-41B0-AC0A-E1DD263FA7F8}" type="presParOf" srcId="{EDE63959-802F-49E9-9EAB-446A69A0419F}" destId="{BCECB28C-24EA-4C43-B604-E3DC3B900896}" srcOrd="5" destOrd="0" presId="urn:microsoft.com/office/officeart/2008/layout/CaptionedPictures"/>
    <dgm:cxn modelId="{0DA6E7B9-0EA4-4488-90F4-5A2507CFC2D8}" type="presParOf" srcId="{EDE63959-802F-49E9-9EAB-446A69A0419F}" destId="{9E3DBE47-C5EC-4D3A-8519-D26BC54F10A3}" srcOrd="6" destOrd="0" presId="urn:microsoft.com/office/officeart/2008/layout/CaptionedPictures"/>
    <dgm:cxn modelId="{BA884202-D851-440D-B52A-171582FC5147}" type="presParOf" srcId="{9E3DBE47-C5EC-4D3A-8519-D26BC54F10A3}" destId="{89E3381A-DDE5-4B39-BA77-61C62EDD26F4}" srcOrd="0" destOrd="0" presId="urn:microsoft.com/office/officeart/2008/layout/CaptionedPictures"/>
    <dgm:cxn modelId="{38745F2A-2CFC-4070-B8AD-537AF46450BE}" type="presParOf" srcId="{9E3DBE47-C5EC-4D3A-8519-D26BC54F10A3}" destId="{7C4A5157-13FC-4DA1-8F84-555EF26EC65B}" srcOrd="1" destOrd="0" presId="urn:microsoft.com/office/officeart/2008/layout/CaptionedPictures"/>
    <dgm:cxn modelId="{040C3BA4-651D-4844-A04A-F8DD6B547D47}" type="presParOf" srcId="{9E3DBE47-C5EC-4D3A-8519-D26BC54F10A3}" destId="{BE1903C4-F6E4-44D4-B158-FB0DAAA0A263}" srcOrd="2" destOrd="0" presId="urn:microsoft.com/office/officeart/2008/layout/CaptionedPictures"/>
    <dgm:cxn modelId="{D6A081F1-0153-42F8-BE5B-B2AC21F53E4A}" type="presParOf" srcId="{BE1903C4-F6E4-44D4-B158-FB0DAAA0A263}" destId="{B29CD519-915F-47BE-9549-5F0A94D08640}" srcOrd="0" destOrd="0" presId="urn:microsoft.com/office/officeart/2008/layout/CaptionedPictures"/>
    <dgm:cxn modelId="{91846578-D0F2-4C7B-AA5F-DABF5501FE59}" type="presParOf" srcId="{BE1903C4-F6E4-44D4-B158-FB0DAAA0A263}" destId="{DB0BA024-17C4-4264-B28D-3495B2DC924C}" srcOrd="1" destOrd="0" presId="urn:microsoft.com/office/officeart/2008/layout/CaptionedPictures"/>
    <dgm:cxn modelId="{2B1AFCCD-6F06-43FF-B16D-AEE1E6A43DE1}" type="presParOf" srcId="{EDE63959-802F-49E9-9EAB-446A69A0419F}" destId="{022311DA-121F-49DD-A1CA-F75EB7EBB552}" srcOrd="7" destOrd="0" presId="urn:microsoft.com/office/officeart/2008/layout/CaptionedPictures"/>
    <dgm:cxn modelId="{6C7E2153-8F83-4529-8AA6-F4868389280F}" type="presParOf" srcId="{EDE63959-802F-49E9-9EAB-446A69A0419F}" destId="{493C4824-B9BF-4A15-AFE7-E31D7D2DC606}" srcOrd="8" destOrd="0" presId="urn:microsoft.com/office/officeart/2008/layout/CaptionedPictures"/>
    <dgm:cxn modelId="{7B7FDA6F-4892-4E51-BEB8-B7C527C7E55E}" type="presParOf" srcId="{493C4824-B9BF-4A15-AFE7-E31D7D2DC606}" destId="{23857102-3715-4F9E-8D42-F2745B2AC52C}" srcOrd="0" destOrd="0" presId="urn:microsoft.com/office/officeart/2008/layout/CaptionedPictures"/>
    <dgm:cxn modelId="{586AA738-A6D9-4527-9571-C09722C2006C}" type="presParOf" srcId="{493C4824-B9BF-4A15-AFE7-E31D7D2DC606}" destId="{13B5558C-B5D0-4DDD-815A-7AA5430DD7CF}" srcOrd="1" destOrd="0" presId="urn:microsoft.com/office/officeart/2008/layout/CaptionedPictures"/>
    <dgm:cxn modelId="{0A9DBD5A-3626-4BDB-B964-438B3CC44BCD}" type="presParOf" srcId="{493C4824-B9BF-4A15-AFE7-E31D7D2DC606}" destId="{82B4685C-C2E5-4925-BAC5-DD167CDAEF1B}" srcOrd="2" destOrd="0" presId="urn:microsoft.com/office/officeart/2008/layout/CaptionedPictures"/>
    <dgm:cxn modelId="{1659CBC4-DE1F-4291-8DB4-D20447BD755A}" type="presParOf" srcId="{82B4685C-C2E5-4925-BAC5-DD167CDAEF1B}" destId="{BC02F23D-F8A5-4FE7-AD00-89A0BF7B010F}" srcOrd="0" destOrd="0" presId="urn:microsoft.com/office/officeart/2008/layout/CaptionedPictures"/>
    <dgm:cxn modelId="{280D6E19-94FC-4F72-A9EE-0372355A8133}" type="presParOf" srcId="{82B4685C-C2E5-4925-BAC5-DD167CDAEF1B}" destId="{302DFBB5-7017-445C-8E6A-17541E739B2A}" srcOrd="1" destOrd="0" presId="urn:microsoft.com/office/officeart/2008/layout/CaptionedPictures"/>
    <dgm:cxn modelId="{545129BF-81ED-4992-AF69-55B30720D4DA}" type="presParOf" srcId="{EDE63959-802F-49E9-9EAB-446A69A0419F}" destId="{D581B0F8-6CF3-48A8-8F0B-3AC095C07020}" srcOrd="9" destOrd="0" presId="urn:microsoft.com/office/officeart/2008/layout/CaptionedPictures"/>
    <dgm:cxn modelId="{4F6BF9C5-9760-4A9F-A202-01B1E677A026}" type="presParOf" srcId="{EDE63959-802F-49E9-9EAB-446A69A0419F}" destId="{3BC1DF10-B080-48F6-A777-8A630A1E9BBA}" srcOrd="10" destOrd="0" presId="urn:microsoft.com/office/officeart/2008/layout/CaptionedPictures"/>
    <dgm:cxn modelId="{C696E0C6-C574-4FB6-ABE0-C0B663B91217}" type="presParOf" srcId="{3BC1DF10-B080-48F6-A777-8A630A1E9BBA}" destId="{D60C7BE8-DA19-4795-94A1-2804D51A9880}" srcOrd="0" destOrd="0" presId="urn:microsoft.com/office/officeart/2008/layout/CaptionedPictures"/>
    <dgm:cxn modelId="{693EA8EC-5BAD-4270-AAAB-AC0C7FBBCF60}" type="presParOf" srcId="{3BC1DF10-B080-48F6-A777-8A630A1E9BBA}" destId="{2FA31259-72E4-444B-836E-BCAEBF7DA240}" srcOrd="1" destOrd="0" presId="urn:microsoft.com/office/officeart/2008/layout/CaptionedPictures"/>
    <dgm:cxn modelId="{C7E8011D-99CA-45B0-B52F-69DACA9B9717}" type="presParOf" srcId="{3BC1DF10-B080-48F6-A777-8A630A1E9BBA}" destId="{C882E5F7-6D8D-4879-9096-E6002C930F17}" srcOrd="2" destOrd="0" presId="urn:microsoft.com/office/officeart/2008/layout/CaptionedPictures"/>
    <dgm:cxn modelId="{EB3F9EE9-3A38-4429-834D-FCFB80DC7440}" type="presParOf" srcId="{C882E5F7-6D8D-4879-9096-E6002C930F17}" destId="{2C219768-5234-4ED3-B2A3-A139DD8A86C1}" srcOrd="0" destOrd="0" presId="urn:microsoft.com/office/officeart/2008/layout/CaptionedPictures"/>
    <dgm:cxn modelId="{CD473D71-AB09-4937-9D95-B14F6B55884B}" type="presParOf" srcId="{C882E5F7-6D8D-4879-9096-E6002C930F17}" destId="{F4A89063-0799-42C0-99DC-8D56FEC121AB}" srcOrd="1" destOrd="0" presId="urn:microsoft.com/office/officeart/2008/layout/CaptionedPictures"/>
    <dgm:cxn modelId="{42D7B33F-B218-473A-8911-99F7553540D0}" type="presParOf" srcId="{EDE63959-802F-49E9-9EAB-446A69A0419F}" destId="{F7C7E8A4-5A2A-4472-8184-D0011CC2EF1A}" srcOrd="11" destOrd="0" presId="urn:microsoft.com/office/officeart/2008/layout/CaptionedPictures"/>
    <dgm:cxn modelId="{062ACF88-CAE6-46F8-9522-C4FBDF08CB43}" type="presParOf" srcId="{EDE63959-802F-49E9-9EAB-446A69A0419F}" destId="{DB81508D-867E-491E-B3EC-10D52024999F}" srcOrd="12" destOrd="0" presId="urn:microsoft.com/office/officeart/2008/layout/CaptionedPictures"/>
    <dgm:cxn modelId="{BFA44C90-1B2D-4305-982E-21B65CF42351}" type="presParOf" srcId="{DB81508D-867E-491E-B3EC-10D52024999F}" destId="{CCE88FF7-091B-4281-BEAF-8009091A70E1}" srcOrd="0" destOrd="0" presId="urn:microsoft.com/office/officeart/2008/layout/CaptionedPictures"/>
    <dgm:cxn modelId="{4F2E318B-EC36-4B55-B5DA-D7E2051DDABA}" type="presParOf" srcId="{DB81508D-867E-491E-B3EC-10D52024999F}" destId="{51B72B9D-9420-4020-AC18-840AD5C33431}" srcOrd="1" destOrd="0" presId="urn:microsoft.com/office/officeart/2008/layout/CaptionedPictures"/>
    <dgm:cxn modelId="{F7F25F3A-56B2-41F9-ADBB-78B7001064BE}" type="presParOf" srcId="{DB81508D-867E-491E-B3EC-10D52024999F}" destId="{45577DE3-022E-42C6-934F-9AE0F7009AFE}" srcOrd="2" destOrd="0" presId="urn:microsoft.com/office/officeart/2008/layout/CaptionedPictures"/>
    <dgm:cxn modelId="{9D228950-070E-4ACC-A64B-67698088DF3B}" type="presParOf" srcId="{45577DE3-022E-42C6-934F-9AE0F7009AFE}" destId="{EBF25091-02F4-4EDC-A314-3DED12C66337}" srcOrd="0" destOrd="0" presId="urn:microsoft.com/office/officeart/2008/layout/CaptionedPictures"/>
    <dgm:cxn modelId="{6A712C1A-BD0D-4BB6-96C7-241FC3FF5AF8}" type="presParOf" srcId="{45577DE3-022E-42C6-934F-9AE0F7009AFE}" destId="{8C99477C-1B11-477B-93B1-29FDE884E47C}" srcOrd="1" destOrd="0" presId="urn:microsoft.com/office/officeart/2008/layout/CaptionedPictures"/>
    <dgm:cxn modelId="{B2442F3E-E3A3-480F-965B-436556B52131}" type="presParOf" srcId="{EDE63959-802F-49E9-9EAB-446A69A0419F}" destId="{666FB488-8313-47DC-A66A-DE4741FC2FA0}" srcOrd="13" destOrd="0" presId="urn:microsoft.com/office/officeart/2008/layout/CaptionedPictures"/>
    <dgm:cxn modelId="{EEA40954-C386-4487-9992-43744C422739}" type="presParOf" srcId="{EDE63959-802F-49E9-9EAB-446A69A0419F}" destId="{5C36450B-5C31-4191-92C5-852967053FCB}" srcOrd="14" destOrd="0" presId="urn:microsoft.com/office/officeart/2008/layout/CaptionedPictures"/>
    <dgm:cxn modelId="{DD7D184D-41D7-4C1A-8EB7-0B76D88266E0}" type="presParOf" srcId="{5C36450B-5C31-4191-92C5-852967053FCB}" destId="{59FEEF5E-8B46-4583-B692-47A3E35DD97C}" srcOrd="0" destOrd="0" presId="urn:microsoft.com/office/officeart/2008/layout/CaptionedPictures"/>
    <dgm:cxn modelId="{B74A2C76-6D07-4ED8-9D0C-F7FBCC30BC60}" type="presParOf" srcId="{5C36450B-5C31-4191-92C5-852967053FCB}" destId="{627706ED-E667-41BE-8B16-647F2BF8FD38}" srcOrd="1" destOrd="0" presId="urn:microsoft.com/office/officeart/2008/layout/CaptionedPictures"/>
    <dgm:cxn modelId="{487EC145-46FA-4B75-BA0D-561CDFF5625B}" type="presParOf" srcId="{5C36450B-5C31-4191-92C5-852967053FCB}" destId="{82DB77E3-1374-491F-A8B7-1651845CA708}" srcOrd="2" destOrd="0" presId="urn:microsoft.com/office/officeart/2008/layout/CaptionedPictures"/>
    <dgm:cxn modelId="{513D84DE-59B7-4AD7-93E8-DC959929A91B}" type="presParOf" srcId="{82DB77E3-1374-491F-A8B7-1651845CA708}" destId="{BE1D6EEB-5168-4C7A-BC90-08F83C6B61F0}" srcOrd="0" destOrd="0" presId="urn:microsoft.com/office/officeart/2008/layout/CaptionedPictures"/>
    <dgm:cxn modelId="{06F72434-76AD-4616-BB7C-3E3EA896F828}" type="presParOf" srcId="{82DB77E3-1374-491F-A8B7-1651845CA708}" destId="{814377F8-99D8-4B94-8F6A-52AE0517C7F5}" srcOrd="1" destOrd="0" presId="urn:microsoft.com/office/officeart/2008/layout/CaptionedPictures"/>
    <dgm:cxn modelId="{1B425257-4AC6-4E9D-A024-DE44DEC9E50F}" type="presParOf" srcId="{EDE63959-802F-49E9-9EAB-446A69A0419F}" destId="{E391F8EF-856A-4A02-98DC-3A51E34D118E}" srcOrd="15" destOrd="0" presId="urn:microsoft.com/office/officeart/2008/layout/CaptionedPictures"/>
    <dgm:cxn modelId="{B7ED50AE-F8F8-4AEE-B354-A961155726DB}" type="presParOf" srcId="{EDE63959-802F-49E9-9EAB-446A69A0419F}" destId="{E314C63D-7239-4653-B3BF-40CEA979C49F}" srcOrd="16" destOrd="0" presId="urn:microsoft.com/office/officeart/2008/layout/CaptionedPictures"/>
    <dgm:cxn modelId="{E24C90ED-56FE-49CC-B7EE-F04DFCFCC8C8}" type="presParOf" srcId="{E314C63D-7239-4653-B3BF-40CEA979C49F}" destId="{D78CDA4B-5C10-4150-A83E-3C856D380A53}" srcOrd="0" destOrd="0" presId="urn:microsoft.com/office/officeart/2008/layout/CaptionedPictures"/>
    <dgm:cxn modelId="{DFE59E2E-9392-437E-B2CC-E0ECA1F0F57A}" type="presParOf" srcId="{E314C63D-7239-4653-B3BF-40CEA979C49F}" destId="{0CF8354E-49BE-4894-BBD3-25D2B744016C}" srcOrd="1" destOrd="0" presId="urn:microsoft.com/office/officeart/2008/layout/CaptionedPictures"/>
    <dgm:cxn modelId="{B5F0138B-02BE-45B8-A3A1-23AC3DBEB102}" type="presParOf" srcId="{E314C63D-7239-4653-B3BF-40CEA979C49F}" destId="{A3DAF794-0035-4C5A-B4A7-DA98F8478CC5}" srcOrd="2" destOrd="0" presId="urn:microsoft.com/office/officeart/2008/layout/CaptionedPictures"/>
    <dgm:cxn modelId="{4508D988-349B-42AC-9E2E-29388F38460B}" type="presParOf" srcId="{A3DAF794-0035-4C5A-B4A7-DA98F8478CC5}" destId="{49D3F52D-D0D9-459A-8C73-988B2036E331}" srcOrd="0" destOrd="0" presId="urn:microsoft.com/office/officeart/2008/layout/CaptionedPictures"/>
    <dgm:cxn modelId="{2A0C314C-BED2-408E-863E-318C2E0A3342}" type="presParOf" srcId="{A3DAF794-0035-4C5A-B4A7-DA98F8478CC5}" destId="{68D6BACB-34EB-4F0F-A331-C8696F6F8CCA}" srcOrd="1" destOrd="0" presId="urn:microsoft.com/office/officeart/2008/layout/CaptionedPictures"/>
    <dgm:cxn modelId="{E9241999-6D07-4657-BC6D-BFB0E8F88E15}" type="presParOf" srcId="{EDE63959-802F-49E9-9EAB-446A69A0419F}" destId="{A5ABB3BC-161B-4EDC-A3BE-DB9F1167C4AC}" srcOrd="17" destOrd="0" presId="urn:microsoft.com/office/officeart/2008/layout/CaptionedPictures"/>
    <dgm:cxn modelId="{A33F46C7-B49A-4DE4-8F25-89B022C3D7AB}" type="presParOf" srcId="{EDE63959-802F-49E9-9EAB-446A69A0419F}" destId="{5CA6FF86-6069-4703-AF43-808409BDACDB}" srcOrd="18" destOrd="0" presId="urn:microsoft.com/office/officeart/2008/layout/CaptionedPictures"/>
    <dgm:cxn modelId="{00E3E9BA-B640-4E4D-8DEF-DC8CE1DCDD69}" type="presParOf" srcId="{5CA6FF86-6069-4703-AF43-808409BDACDB}" destId="{ED11004F-00EB-4492-98F9-CFCAC662AF7D}" srcOrd="0" destOrd="0" presId="urn:microsoft.com/office/officeart/2008/layout/CaptionedPictures"/>
    <dgm:cxn modelId="{B21E8CE8-5161-424C-94EB-711AC717F552}" type="presParOf" srcId="{5CA6FF86-6069-4703-AF43-808409BDACDB}" destId="{C455D47C-91E3-45CD-9CC7-A68E9EF78554}" srcOrd="1" destOrd="0" presId="urn:microsoft.com/office/officeart/2008/layout/CaptionedPictures"/>
    <dgm:cxn modelId="{5FE339D9-A9A2-485A-9D9A-AFED446B3B55}" type="presParOf" srcId="{5CA6FF86-6069-4703-AF43-808409BDACDB}" destId="{2BED400C-95EE-4A19-AD1C-AE28CB2C1395}" srcOrd="2" destOrd="0" presId="urn:microsoft.com/office/officeart/2008/layout/CaptionedPictures"/>
    <dgm:cxn modelId="{9E3240B5-EFB2-4DDC-9B49-AEF830DF88EC}" type="presParOf" srcId="{2BED400C-95EE-4A19-AD1C-AE28CB2C1395}" destId="{556278B9-F2AD-40AA-AFCE-BC15ED9E96F6}" srcOrd="0" destOrd="0" presId="urn:microsoft.com/office/officeart/2008/layout/CaptionedPictures"/>
    <dgm:cxn modelId="{DC44F496-C98E-4F0F-A440-44A27D7ECFC5}" type="presParOf" srcId="{2BED400C-95EE-4A19-AD1C-AE28CB2C1395}" destId="{C3288242-DF11-4FA3-9B17-8C67C6D80C0E}" srcOrd="1" destOrd="0" presId="urn:microsoft.com/office/officeart/2008/layout/CaptionedPictures"/>
    <dgm:cxn modelId="{E4EEC6C2-216F-406F-914C-BE1ADD2AE28D}" type="presParOf" srcId="{EDE63959-802F-49E9-9EAB-446A69A0419F}" destId="{F5AD6C95-DB14-4B2B-A075-A4BEEBAD12D2}" srcOrd="19" destOrd="0" presId="urn:microsoft.com/office/officeart/2008/layout/CaptionedPictures"/>
    <dgm:cxn modelId="{5F2C08AD-EF24-4E86-9E26-98786C68222F}" type="presParOf" srcId="{EDE63959-802F-49E9-9EAB-446A69A0419F}" destId="{FCAB3A06-7895-4A89-AC34-1C5DB9D26A30}" srcOrd="20" destOrd="0" presId="urn:microsoft.com/office/officeart/2008/layout/CaptionedPictures"/>
    <dgm:cxn modelId="{11E6AD7E-4EFC-46A3-8444-76475CBC3C59}" type="presParOf" srcId="{FCAB3A06-7895-4A89-AC34-1C5DB9D26A30}" destId="{5854FEB0-8BF2-453F-BA36-86AEDF8A4BA2}" srcOrd="0" destOrd="0" presId="urn:microsoft.com/office/officeart/2008/layout/CaptionedPictures"/>
    <dgm:cxn modelId="{F12919F1-17D5-46E8-B8FE-91DC9577EC86}" type="presParOf" srcId="{FCAB3A06-7895-4A89-AC34-1C5DB9D26A30}" destId="{ACFBC7AA-1A14-4155-BAE0-EA09279B5186}" srcOrd="1" destOrd="0" presId="urn:microsoft.com/office/officeart/2008/layout/CaptionedPictures"/>
    <dgm:cxn modelId="{0A8AB2AD-A342-4C6B-AAF0-AB07108A30BD}" type="presParOf" srcId="{FCAB3A06-7895-4A89-AC34-1C5DB9D26A30}" destId="{E5E0B990-1B11-442C-B35E-2EAAEFC3BD21}" srcOrd="2" destOrd="0" presId="urn:microsoft.com/office/officeart/2008/layout/CaptionedPictures"/>
    <dgm:cxn modelId="{6BC597DF-A689-420E-AC39-8F3F2BB8F730}" type="presParOf" srcId="{E5E0B990-1B11-442C-B35E-2EAAEFC3BD21}" destId="{92B33914-85C0-4246-AC89-70D26BCD9BEE}" srcOrd="0" destOrd="0" presId="urn:microsoft.com/office/officeart/2008/layout/CaptionedPictures"/>
    <dgm:cxn modelId="{F8AA6C95-6BD4-41CB-9D17-EA777205D0AC}" type="presParOf" srcId="{E5E0B990-1B11-442C-B35E-2EAAEFC3BD21}" destId="{3AA3999F-62C7-480D-AB22-93854AB0A368}" srcOrd="1" destOrd="0" presId="urn:microsoft.com/office/officeart/2008/layout/CaptionedPictures"/>
    <dgm:cxn modelId="{51CFA8C3-D2D8-4D47-AF6E-08D8E088CE74}" type="presParOf" srcId="{EDE63959-802F-49E9-9EAB-446A69A0419F}" destId="{3EBF33CD-6FAE-4D6F-8747-7DCAAC0DFCE2}" srcOrd="21" destOrd="0" presId="urn:microsoft.com/office/officeart/2008/layout/CaptionedPictures"/>
    <dgm:cxn modelId="{0F9E1581-2C49-4B0F-BFF6-AB1832E30DF0}" type="presParOf" srcId="{EDE63959-802F-49E9-9EAB-446A69A0419F}" destId="{A5ABECFA-4377-4328-8844-61A7A47272D6}" srcOrd="22" destOrd="0" presId="urn:microsoft.com/office/officeart/2008/layout/CaptionedPictures"/>
    <dgm:cxn modelId="{6E175465-7F63-4A3D-91A9-8DB474C7B126}" type="presParOf" srcId="{A5ABECFA-4377-4328-8844-61A7A47272D6}" destId="{210EFC1E-8C2B-40F3-890A-154EF604A88D}" srcOrd="0" destOrd="0" presId="urn:microsoft.com/office/officeart/2008/layout/CaptionedPictures"/>
    <dgm:cxn modelId="{0B917389-70A2-435A-82F7-1CBE54C8E04A}" type="presParOf" srcId="{A5ABECFA-4377-4328-8844-61A7A47272D6}" destId="{F5E4191C-6387-4C7E-8C9A-335BE11D1E79}" srcOrd="1" destOrd="0" presId="urn:microsoft.com/office/officeart/2008/layout/CaptionedPictures"/>
    <dgm:cxn modelId="{436597B4-65C7-49C0-A2C3-119A71CBF970}" type="presParOf" srcId="{A5ABECFA-4377-4328-8844-61A7A47272D6}" destId="{912D64D2-3484-44DE-93FE-71200085F623}" srcOrd="2" destOrd="0" presId="urn:microsoft.com/office/officeart/2008/layout/CaptionedPictures"/>
    <dgm:cxn modelId="{06F3B28A-624A-4C53-85FF-B21B64D84DE5}" type="presParOf" srcId="{912D64D2-3484-44DE-93FE-71200085F623}" destId="{4E316C40-4934-4F5E-9D6F-BB5FB2756A8B}" srcOrd="0" destOrd="0" presId="urn:microsoft.com/office/officeart/2008/layout/CaptionedPictures"/>
    <dgm:cxn modelId="{176C3347-3BEC-42D2-B084-559EC214BE48}" type="presParOf" srcId="{912D64D2-3484-44DE-93FE-71200085F623}" destId="{D4439D70-183F-4591-920C-F19668F8B29E}" srcOrd="1" destOrd="0" presId="urn:microsoft.com/office/officeart/2008/layout/CaptionedPictures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774C6E-5DF0-478A-A59D-1DFC1C8CB2DA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GT"/>
        </a:p>
      </dgm:t>
    </dgm:pt>
    <dgm:pt modelId="{DEC3DFB2-81A8-42F7-98B8-E54ADB449B40}">
      <dgm:prSet phldrT="[Texto]" custT="1"/>
      <dgm:spPr>
        <a:solidFill>
          <a:srgbClr val="019DE4"/>
        </a:solidFill>
      </dgm:spPr>
      <dgm:t>
        <a:bodyPr/>
        <a:lstStyle/>
        <a:p>
          <a:pPr algn="ctr"/>
          <a:r>
            <a:rPr lang="es-MX" sz="1800" b="1" dirty="0">
              <a:latin typeface="Altivo Black" panose="020B0000000000000000" pitchFamily="34" charset="0"/>
              <a:cs typeface="Arial" panose="020B0604020202020204" pitchFamily="34" charset="0"/>
            </a:rPr>
            <a:t>Documento proyecto SIMEL-GT</a:t>
          </a:r>
          <a:endParaRPr lang="es-GT" sz="1800" b="1" dirty="0">
            <a:latin typeface="Altivo Black" panose="020B0000000000000000" pitchFamily="34" charset="0"/>
            <a:cs typeface="Arial" panose="020B0604020202020204" pitchFamily="34" charset="0"/>
          </a:endParaRPr>
        </a:p>
      </dgm:t>
    </dgm:pt>
    <dgm:pt modelId="{AEA162A1-F75D-4AFD-8E32-FDB403EEEAF4}" type="parTrans" cxnId="{4FDFE2B1-BC4E-45C1-B73E-EF34F15EF807}">
      <dgm:prSet/>
      <dgm:spPr/>
      <dgm:t>
        <a:bodyPr/>
        <a:lstStyle/>
        <a:p>
          <a:pPr algn="just"/>
          <a:endParaRPr lang="es-GT" sz="200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59BAAECA-03BD-4661-844A-B356FCEAC224}" type="sibTrans" cxnId="{4FDFE2B1-BC4E-45C1-B73E-EF34F15EF807}">
      <dgm:prSet custT="1"/>
      <dgm:spPr/>
      <dgm:t>
        <a:bodyPr/>
        <a:lstStyle/>
        <a:p>
          <a:pPr algn="just"/>
          <a:endParaRPr lang="es-GT" sz="200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5C4040BC-E7EF-4965-92EE-36FF133F18A3}">
      <dgm:prSet phldrT="[Texto]" custT="1"/>
      <dgm:spPr>
        <a:solidFill>
          <a:srgbClr val="019DE4"/>
        </a:solidFill>
      </dgm:spPr>
      <dgm:t>
        <a:bodyPr/>
        <a:lstStyle/>
        <a:p>
          <a:pPr algn="l"/>
          <a:r>
            <a:rPr lang="es-MX" sz="1200" dirty="0">
              <a:latin typeface="Altivo Light" panose="020B0000000000000000" pitchFamily="34" charset="0"/>
              <a:cs typeface="Arial" panose="020B0604020202020204" pitchFamily="34" charset="0"/>
            </a:rPr>
            <a:t>Documento validado por MINTRAB y a nivel técnico a través de las instituciones que integran la OCSE de Empleo y el INE</a:t>
          </a:r>
          <a:endParaRPr lang="es-GT" sz="1200" dirty="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DC280E69-78D1-41A4-BD4C-5FD9DD3B2639}" type="parTrans" cxnId="{17798C41-2C06-4EBB-B3DE-2CAB8803DD06}">
      <dgm:prSet/>
      <dgm:spPr/>
      <dgm:t>
        <a:bodyPr/>
        <a:lstStyle/>
        <a:p>
          <a:pPr algn="just"/>
          <a:endParaRPr lang="es-GT" sz="200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C7BB6A96-B9D3-4BFB-A2FB-96814AB9975B}" type="sibTrans" cxnId="{17798C41-2C06-4EBB-B3DE-2CAB8803DD06}">
      <dgm:prSet/>
      <dgm:spPr/>
      <dgm:t>
        <a:bodyPr/>
        <a:lstStyle/>
        <a:p>
          <a:pPr algn="just"/>
          <a:endParaRPr lang="es-GT" sz="200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EF203F8F-1C63-4227-B020-683029B2C4A6}">
      <dgm:prSet phldrT="[Texto]" custT="1"/>
      <dgm:spPr>
        <a:solidFill>
          <a:srgbClr val="019DE4"/>
        </a:solidFill>
      </dgm:spPr>
      <dgm:t>
        <a:bodyPr/>
        <a:lstStyle/>
        <a:p>
          <a:pPr algn="ctr"/>
          <a:r>
            <a:rPr lang="es-MX" sz="1800" b="1" dirty="0">
              <a:latin typeface="Altivo Black" panose="020B0000000000000000" pitchFamily="34" charset="0"/>
              <a:cs typeface="Arial" panose="020B0604020202020204" pitchFamily="34" charset="0"/>
            </a:rPr>
            <a:t>Plan Maestro de indicadores</a:t>
          </a:r>
          <a:endParaRPr lang="es-GT" sz="1800" b="1" dirty="0">
            <a:latin typeface="Altivo Black" panose="020B0000000000000000" pitchFamily="34" charset="0"/>
            <a:cs typeface="Arial" panose="020B0604020202020204" pitchFamily="34" charset="0"/>
          </a:endParaRPr>
        </a:p>
      </dgm:t>
    </dgm:pt>
    <dgm:pt modelId="{B2FFD7EF-4413-4CE4-855F-D6461F0F69E1}" type="parTrans" cxnId="{3D908ADC-ED3F-4500-83C7-7A621C12226B}">
      <dgm:prSet/>
      <dgm:spPr/>
      <dgm:t>
        <a:bodyPr/>
        <a:lstStyle/>
        <a:p>
          <a:pPr algn="just"/>
          <a:endParaRPr lang="es-GT" sz="200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256ADF96-72E4-493D-9A8B-58A291499926}" type="sibTrans" cxnId="{3D908ADC-ED3F-4500-83C7-7A621C12226B}">
      <dgm:prSet custT="1"/>
      <dgm:spPr/>
      <dgm:t>
        <a:bodyPr/>
        <a:lstStyle/>
        <a:p>
          <a:pPr algn="just"/>
          <a:endParaRPr lang="es-GT" sz="200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64AAA2AF-65AA-4C90-9401-B97551E9ABA1}">
      <dgm:prSet phldrT="[Texto]" custT="1"/>
      <dgm:spPr>
        <a:solidFill>
          <a:srgbClr val="019DE4"/>
        </a:solidFill>
      </dgm:spPr>
      <dgm:t>
        <a:bodyPr/>
        <a:lstStyle/>
        <a:p>
          <a:pPr algn="l"/>
          <a:r>
            <a:rPr lang="es-MX" sz="1200" dirty="0">
              <a:latin typeface="Altivo Light" panose="020B0000000000000000" pitchFamily="34" charset="0"/>
              <a:cs typeface="Arial" panose="020B0604020202020204" pitchFamily="34" charset="0"/>
            </a:rPr>
            <a:t>Documento terminado, revisado preliminarmente por OIT, pendiente validación INE y presentación OCSE de Empleo. </a:t>
          </a:r>
          <a:endParaRPr lang="es-GT" sz="1200" dirty="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B8F5E455-724A-4E55-B1DD-617829E350C3}" type="parTrans" cxnId="{B6C10610-6E63-44B3-AC07-5A5BC53F692A}">
      <dgm:prSet/>
      <dgm:spPr/>
      <dgm:t>
        <a:bodyPr/>
        <a:lstStyle/>
        <a:p>
          <a:pPr algn="just"/>
          <a:endParaRPr lang="es-GT" sz="200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5C1A00A0-39AF-4275-9BBB-224646FDD930}" type="sibTrans" cxnId="{B6C10610-6E63-44B3-AC07-5A5BC53F692A}">
      <dgm:prSet/>
      <dgm:spPr/>
      <dgm:t>
        <a:bodyPr/>
        <a:lstStyle/>
        <a:p>
          <a:pPr algn="just"/>
          <a:endParaRPr lang="es-GT" sz="200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EFFABFAC-CE0A-4110-A0C9-C025F80220B6}">
      <dgm:prSet phldrT="[Texto]" custT="1"/>
      <dgm:spPr>
        <a:solidFill>
          <a:srgbClr val="019DE4"/>
        </a:solidFill>
      </dgm:spPr>
      <dgm:t>
        <a:bodyPr/>
        <a:lstStyle/>
        <a:p>
          <a:pPr algn="ctr"/>
          <a:r>
            <a:rPr lang="es-MX" sz="1800" dirty="0">
              <a:latin typeface="Altivo Black" panose="020B0000000000000000" pitchFamily="34" charset="0"/>
              <a:cs typeface="Arial" panose="020B0604020202020204" pitchFamily="34" charset="0"/>
            </a:rPr>
            <a:t>Gestión y Gobernanza</a:t>
          </a:r>
          <a:endParaRPr lang="es-GT" sz="1800" dirty="0">
            <a:latin typeface="Altivo Black" panose="020B0000000000000000" pitchFamily="34" charset="0"/>
            <a:cs typeface="Arial" panose="020B0604020202020204" pitchFamily="34" charset="0"/>
          </a:endParaRPr>
        </a:p>
      </dgm:t>
    </dgm:pt>
    <dgm:pt modelId="{07E3340A-BA63-42E1-AE61-EC3EE8ADF0AD}" type="parTrans" cxnId="{AC25B9CD-FAAA-42FD-B362-9AF76CF3FC81}">
      <dgm:prSet/>
      <dgm:spPr/>
      <dgm:t>
        <a:bodyPr/>
        <a:lstStyle/>
        <a:p>
          <a:pPr algn="just"/>
          <a:endParaRPr lang="es-GT" sz="200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8C2EE0FC-6664-4CA0-8571-81DB4470E9D5}" type="sibTrans" cxnId="{AC25B9CD-FAAA-42FD-B362-9AF76CF3FC81}">
      <dgm:prSet custT="1"/>
      <dgm:spPr/>
      <dgm:t>
        <a:bodyPr/>
        <a:lstStyle/>
        <a:p>
          <a:pPr algn="just"/>
          <a:endParaRPr lang="es-GT" sz="200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32595DE8-6F0C-4293-A109-D33E0779CE4C}">
      <dgm:prSet phldrT="[Texto]" custT="1"/>
      <dgm:spPr>
        <a:solidFill>
          <a:srgbClr val="019DE4"/>
        </a:solidFill>
      </dgm:spPr>
      <dgm:t>
        <a:bodyPr/>
        <a:lstStyle/>
        <a:p>
          <a:pPr algn="ctr"/>
          <a:r>
            <a:rPr lang="es-MX" sz="1800" b="1" dirty="0">
              <a:latin typeface="Altivo Black" panose="020B0000000000000000" pitchFamily="34" charset="0"/>
              <a:cs typeface="Arial" panose="020B0604020202020204" pitchFamily="34" charset="0"/>
            </a:rPr>
            <a:t>Marco normativo </a:t>
          </a:r>
          <a:endParaRPr lang="es-GT" sz="1800" b="1" dirty="0">
            <a:latin typeface="Altivo Black" panose="020B0000000000000000" pitchFamily="34" charset="0"/>
            <a:cs typeface="Arial" panose="020B0604020202020204" pitchFamily="34" charset="0"/>
          </a:endParaRPr>
        </a:p>
      </dgm:t>
    </dgm:pt>
    <dgm:pt modelId="{6240E863-6DA7-4034-9A6A-9E9F2E20ECDC}" type="parTrans" cxnId="{CB1A7EE6-1E73-4857-9752-E594D72084CB}">
      <dgm:prSet/>
      <dgm:spPr/>
      <dgm:t>
        <a:bodyPr/>
        <a:lstStyle/>
        <a:p>
          <a:pPr algn="just"/>
          <a:endParaRPr lang="es-GT" sz="2000"/>
        </a:p>
      </dgm:t>
    </dgm:pt>
    <dgm:pt modelId="{2828DBD0-C4F4-4901-9728-FFC57C670771}" type="sibTrans" cxnId="{CB1A7EE6-1E73-4857-9752-E594D72084CB}">
      <dgm:prSet custT="1"/>
      <dgm:spPr/>
      <dgm:t>
        <a:bodyPr/>
        <a:lstStyle/>
        <a:p>
          <a:pPr algn="just"/>
          <a:endParaRPr lang="es-GT" sz="2000"/>
        </a:p>
      </dgm:t>
    </dgm:pt>
    <dgm:pt modelId="{C1B7A3ED-4D52-4CEC-855B-D3C4FB677A1D}">
      <dgm:prSet phldrT="[Texto]" custT="1"/>
      <dgm:spPr>
        <a:solidFill>
          <a:srgbClr val="019DE4"/>
        </a:solidFill>
      </dgm:spPr>
      <dgm:t>
        <a:bodyPr/>
        <a:lstStyle/>
        <a:p>
          <a:pPr algn="l"/>
          <a:r>
            <a:rPr lang="es-MX" sz="1200" dirty="0">
              <a:latin typeface="Altivo Light" panose="020B0000000000000000" pitchFamily="34" charset="0"/>
              <a:cs typeface="Arial" panose="020B0604020202020204" pitchFamily="34" charset="0"/>
            </a:rPr>
            <a:t>Acuerdo Ministerial 303-2025. Creación del SIMEL-GT</a:t>
          </a:r>
          <a:endParaRPr lang="es-GT" sz="1200" dirty="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607D4166-6BA1-4AFB-95A3-692C56C583B3}" type="parTrans" cxnId="{DAA19DCB-FF61-4D35-B424-A8E32AAA537C}">
      <dgm:prSet/>
      <dgm:spPr/>
      <dgm:t>
        <a:bodyPr/>
        <a:lstStyle/>
        <a:p>
          <a:pPr algn="just"/>
          <a:endParaRPr lang="es-GT" sz="2000"/>
        </a:p>
      </dgm:t>
    </dgm:pt>
    <dgm:pt modelId="{4BA2E17A-BD8E-452C-B166-C316A97F0958}" type="sibTrans" cxnId="{DAA19DCB-FF61-4D35-B424-A8E32AAA537C}">
      <dgm:prSet/>
      <dgm:spPr/>
      <dgm:t>
        <a:bodyPr/>
        <a:lstStyle/>
        <a:p>
          <a:pPr algn="just"/>
          <a:endParaRPr lang="es-GT" sz="2000"/>
        </a:p>
      </dgm:t>
    </dgm:pt>
    <dgm:pt modelId="{8B39A907-BD2A-469D-9336-69106B8A5B77}">
      <dgm:prSet phldrT="[Texto]" custT="1"/>
      <dgm:spPr>
        <a:solidFill>
          <a:srgbClr val="019DE4"/>
        </a:solidFill>
      </dgm:spPr>
      <dgm:t>
        <a:bodyPr/>
        <a:lstStyle/>
        <a:p>
          <a:pPr algn="l"/>
          <a:r>
            <a:rPr lang="es-MX" sz="1200" b="0" dirty="0">
              <a:latin typeface="Altivo Light" panose="020B0000000000000000" pitchFamily="34" charset="0"/>
              <a:cs typeface="Arial" panose="020B0604020202020204" pitchFamily="34" charset="0"/>
            </a:rPr>
            <a:t>Memorándum de Entendimiento OIT-MINTRAB </a:t>
          </a:r>
          <a:endParaRPr lang="es-GT" sz="1200" b="0" i="1" dirty="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1394C188-CCF5-4082-B31F-7B5346DD3A4A}" type="parTrans" cxnId="{53C7FBCE-03FE-4D42-9266-93781C9B4E8E}">
      <dgm:prSet/>
      <dgm:spPr/>
      <dgm:t>
        <a:bodyPr/>
        <a:lstStyle/>
        <a:p>
          <a:pPr algn="just"/>
          <a:endParaRPr lang="es-GT" sz="2000"/>
        </a:p>
      </dgm:t>
    </dgm:pt>
    <dgm:pt modelId="{F35EE0CB-DFB0-4DFD-B776-9771589A44C7}" type="sibTrans" cxnId="{53C7FBCE-03FE-4D42-9266-93781C9B4E8E}">
      <dgm:prSet/>
      <dgm:spPr/>
      <dgm:t>
        <a:bodyPr/>
        <a:lstStyle/>
        <a:p>
          <a:pPr algn="just"/>
          <a:endParaRPr lang="es-GT" sz="2000"/>
        </a:p>
      </dgm:t>
    </dgm:pt>
    <dgm:pt modelId="{C597FF21-F2E2-4799-A697-5761CF31E216}">
      <dgm:prSet phldrT="[Texto]" custT="1"/>
      <dgm:spPr>
        <a:solidFill>
          <a:srgbClr val="019DE4"/>
        </a:solidFill>
      </dgm:spPr>
      <dgm:t>
        <a:bodyPr/>
        <a:lstStyle/>
        <a:p>
          <a:pPr algn="l"/>
          <a:r>
            <a:rPr lang="es-ES_tradnl" sz="1800" kern="1200" dirty="0">
              <a:solidFill>
                <a:srgbClr val="FFFFFF"/>
              </a:solidFill>
              <a:latin typeface="Altivo Black" panose="020B0000000000000000" pitchFamily="34" charset="0"/>
              <a:ea typeface="+mn-ea"/>
              <a:cs typeface="Arial" panose="020B0604020202020204" pitchFamily="34" charset="0"/>
            </a:rPr>
            <a:t>Formación y capacitación</a:t>
          </a:r>
        </a:p>
      </dgm:t>
    </dgm:pt>
    <dgm:pt modelId="{2AC24D19-A5F2-4198-91A2-5E5E96AEDF9D}" type="parTrans" cxnId="{605F3C65-C545-4D0A-9288-6642DEE7A007}">
      <dgm:prSet/>
      <dgm:spPr/>
      <dgm:t>
        <a:bodyPr/>
        <a:lstStyle/>
        <a:p>
          <a:endParaRPr lang="es-GT"/>
        </a:p>
      </dgm:t>
    </dgm:pt>
    <dgm:pt modelId="{DD281A02-25A6-4F5F-A63C-D60A109378F2}" type="sibTrans" cxnId="{605F3C65-C545-4D0A-9288-6642DEE7A007}">
      <dgm:prSet/>
      <dgm:spPr/>
      <dgm:t>
        <a:bodyPr/>
        <a:lstStyle/>
        <a:p>
          <a:endParaRPr lang="es-GT"/>
        </a:p>
      </dgm:t>
    </dgm:pt>
    <dgm:pt modelId="{ADA44644-4170-46B6-B280-BEE1937D6228}">
      <dgm:prSet phldrT="[Texto]" custT="1"/>
      <dgm:spPr>
        <a:solidFill>
          <a:srgbClr val="019DE4"/>
        </a:solidFill>
      </dgm:spPr>
      <dgm:t>
        <a:bodyPr/>
        <a:lstStyle/>
        <a:p>
          <a:pPr algn="l"/>
          <a:r>
            <a:rPr lang="es-MX" sz="1200" kern="1200" dirty="0">
              <a:latin typeface="Altivo Light" panose="020B0000000000000000" pitchFamily="34" charset="0"/>
              <a:cs typeface="Arial" panose="020B0604020202020204" pitchFamily="34" charset="0"/>
            </a:rPr>
            <a:t>Pendiente taller de modelado de datos, equipos técnicos INE-MINTRAB</a:t>
          </a:r>
          <a:endParaRPr lang="es-GT" sz="1200" kern="1200" dirty="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DAFBBCA3-AF2B-41AC-B1F2-04FD482C08B9}" type="parTrans" cxnId="{AA257A84-2814-4D19-ABD3-E385CC0534AD}">
      <dgm:prSet/>
      <dgm:spPr/>
      <dgm:t>
        <a:bodyPr/>
        <a:lstStyle/>
        <a:p>
          <a:endParaRPr lang="es-GT"/>
        </a:p>
      </dgm:t>
    </dgm:pt>
    <dgm:pt modelId="{3CDCABE8-E8E7-4764-B4A1-13BC7717F1B9}" type="sibTrans" cxnId="{AA257A84-2814-4D19-ABD3-E385CC0534AD}">
      <dgm:prSet/>
      <dgm:spPr/>
      <dgm:t>
        <a:bodyPr/>
        <a:lstStyle/>
        <a:p>
          <a:endParaRPr lang="es-GT"/>
        </a:p>
      </dgm:t>
    </dgm:pt>
    <dgm:pt modelId="{9C50B880-017E-4BC4-AED2-2114308FDDFB}">
      <dgm:prSet phldrT="[Texto]" custT="1"/>
      <dgm:spPr>
        <a:solidFill>
          <a:srgbClr val="019DE4"/>
        </a:solidFill>
      </dgm:spPr>
      <dgm:t>
        <a:bodyPr/>
        <a:lstStyle/>
        <a:p>
          <a:pPr algn="l"/>
          <a:r>
            <a:rPr lang="es-MX" sz="1200" dirty="0">
              <a:latin typeface="Altivo Light" panose="020B0000000000000000" pitchFamily="34" charset="0"/>
              <a:cs typeface="Arial" panose="020B0604020202020204" pitchFamily="34" charset="0"/>
            </a:rPr>
            <a:t>Documento preparado, pendiente validación técnica  instituciones OCSE de Empleo vinculadas. </a:t>
          </a:r>
          <a:endParaRPr lang="es-GT" sz="1200" dirty="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A7BE9580-ACAD-4FA8-B817-87D569934074}" type="parTrans" cxnId="{76D76E31-BC1E-4ADC-A776-291DA9F8D5D1}">
      <dgm:prSet/>
      <dgm:spPr/>
      <dgm:t>
        <a:bodyPr/>
        <a:lstStyle/>
        <a:p>
          <a:endParaRPr lang="es-GT"/>
        </a:p>
      </dgm:t>
    </dgm:pt>
    <dgm:pt modelId="{D1099B97-4758-48F5-A4E9-BBF27715C93E}" type="sibTrans" cxnId="{76D76E31-BC1E-4ADC-A776-291DA9F8D5D1}">
      <dgm:prSet/>
      <dgm:spPr/>
      <dgm:t>
        <a:bodyPr/>
        <a:lstStyle/>
        <a:p>
          <a:endParaRPr lang="es-GT"/>
        </a:p>
      </dgm:t>
    </dgm:pt>
    <dgm:pt modelId="{54E9A6B8-05CA-425F-B80F-369AC7DF4B02}">
      <dgm:prSet phldrT="[Texto]" custT="1"/>
      <dgm:spPr>
        <a:solidFill>
          <a:srgbClr val="019DE4"/>
        </a:solidFill>
      </dgm:spPr>
      <dgm:t>
        <a:bodyPr/>
        <a:lstStyle/>
        <a:p>
          <a:pPr algn="l"/>
          <a:r>
            <a:rPr lang="es-GT" sz="1200" dirty="0">
              <a:latin typeface="Altivo Light" panose="020B0000000000000000" pitchFamily="34" charset="0"/>
              <a:cs typeface="Arial" panose="020B0604020202020204" pitchFamily="34" charset="0"/>
            </a:rPr>
            <a:t>Pendiente revisión de borrador de convenios bilaterales. </a:t>
          </a:r>
        </a:p>
      </dgm:t>
    </dgm:pt>
    <dgm:pt modelId="{9D00E53D-9070-4275-B27E-DB98F8BFAC4B}" type="parTrans" cxnId="{F33FD5E2-3814-46DE-96CF-304E0A92C06E}">
      <dgm:prSet/>
      <dgm:spPr/>
      <dgm:t>
        <a:bodyPr/>
        <a:lstStyle/>
        <a:p>
          <a:endParaRPr lang="es-ES_tradnl"/>
        </a:p>
      </dgm:t>
    </dgm:pt>
    <dgm:pt modelId="{ED32F41F-F49C-4399-B6CD-7E7F24D757B9}" type="sibTrans" cxnId="{F33FD5E2-3814-46DE-96CF-304E0A92C06E}">
      <dgm:prSet/>
      <dgm:spPr/>
      <dgm:t>
        <a:bodyPr/>
        <a:lstStyle/>
        <a:p>
          <a:endParaRPr lang="es-ES_tradnl"/>
        </a:p>
      </dgm:t>
    </dgm:pt>
    <dgm:pt modelId="{38290C92-D605-44D1-91AA-712C715DC9C8}">
      <dgm:prSet phldrT="[Texto]" custT="1"/>
      <dgm:spPr>
        <a:solidFill>
          <a:srgbClr val="019DE4"/>
        </a:solidFill>
      </dgm:spPr>
      <dgm:t>
        <a:bodyPr/>
        <a:lstStyle/>
        <a:p>
          <a:pPr algn="l">
            <a:spcAft>
              <a:spcPts val="0"/>
            </a:spcAft>
          </a:pPr>
          <a:r>
            <a:rPr lang="es-GT" sz="1600" kern="1200" dirty="0">
              <a:solidFill>
                <a:srgbClr val="FFFFFF"/>
              </a:solidFill>
              <a:latin typeface="Altivo Black" panose="020B0000000000000000" pitchFamily="34" charset="0"/>
              <a:ea typeface="+mn-ea"/>
              <a:cs typeface="Arial" panose="020B0604020202020204" pitchFamily="34" charset="0"/>
            </a:rPr>
            <a:t>Infraestructura informática</a:t>
          </a:r>
        </a:p>
      </dgm:t>
    </dgm:pt>
    <dgm:pt modelId="{8E1AF76B-C916-46BE-924E-E5CA1A30B2C3}" type="parTrans" cxnId="{CC6FB1FC-EBAC-46AC-A2F8-F5F8460F5AFE}">
      <dgm:prSet/>
      <dgm:spPr/>
      <dgm:t>
        <a:bodyPr/>
        <a:lstStyle/>
        <a:p>
          <a:endParaRPr lang="es-ES_tradnl"/>
        </a:p>
      </dgm:t>
    </dgm:pt>
    <dgm:pt modelId="{B59F48C7-A51F-475A-B5FE-3944BCC2EA83}" type="sibTrans" cxnId="{CC6FB1FC-EBAC-46AC-A2F8-F5F8460F5AFE}">
      <dgm:prSet/>
      <dgm:spPr/>
      <dgm:t>
        <a:bodyPr/>
        <a:lstStyle/>
        <a:p>
          <a:endParaRPr lang="es-ES_tradnl"/>
        </a:p>
      </dgm:t>
    </dgm:pt>
    <dgm:pt modelId="{F5DC1776-0072-4719-B53B-49D9C500796A}">
      <dgm:prSet phldrT="[Texto]" custT="1"/>
      <dgm:spPr>
        <a:solidFill>
          <a:srgbClr val="019DE4"/>
        </a:solidFill>
      </dgm:spPr>
      <dgm:t>
        <a:bodyPr/>
        <a:lstStyle/>
        <a:p>
          <a:pPr algn="l">
            <a:spcAft>
              <a:spcPct val="15000"/>
            </a:spcAft>
          </a:pPr>
          <a:r>
            <a:rPr lang="es-ES" sz="1200" kern="1200" dirty="0">
              <a:latin typeface="Altivo Light" panose="020B0000000000000000" pitchFamily="34" charset="0"/>
            </a:rPr>
            <a:t>Avances en la configuración requerida para la instalación de la plataforma requerida </a:t>
          </a:r>
          <a:endParaRPr lang="es-GT" sz="1200" kern="1200" dirty="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CBD34C59-94AF-4830-8746-4712BDF8C714}" type="parTrans" cxnId="{8453403C-6DB2-4E30-B479-6F93EB2596AF}">
      <dgm:prSet/>
      <dgm:spPr/>
      <dgm:t>
        <a:bodyPr/>
        <a:lstStyle/>
        <a:p>
          <a:endParaRPr lang="es-ES_tradnl"/>
        </a:p>
      </dgm:t>
    </dgm:pt>
    <dgm:pt modelId="{D4B594D6-F0B9-474C-8622-04AD792CF341}" type="sibTrans" cxnId="{8453403C-6DB2-4E30-B479-6F93EB2596AF}">
      <dgm:prSet/>
      <dgm:spPr/>
      <dgm:t>
        <a:bodyPr/>
        <a:lstStyle/>
        <a:p>
          <a:endParaRPr lang="es-ES_tradnl"/>
        </a:p>
      </dgm:t>
    </dgm:pt>
    <dgm:pt modelId="{5D188859-34B5-4AA1-B401-921FB2B85332}">
      <dgm:prSet phldrT="[Texto]" custT="1"/>
      <dgm:spPr>
        <a:solidFill>
          <a:srgbClr val="019DE4"/>
        </a:solidFill>
      </dgm:spPr>
      <dgm:t>
        <a:bodyPr/>
        <a:lstStyle/>
        <a:p>
          <a:pPr algn="l">
            <a:spcAft>
              <a:spcPct val="15000"/>
            </a:spcAft>
          </a:pPr>
          <a:r>
            <a:rPr lang="es-GT" sz="1200" kern="1200" dirty="0">
              <a:latin typeface="Altivo Light" panose="020B0000000000000000" pitchFamily="34" charset="0"/>
              <a:cs typeface="Arial" panose="020B0604020202020204" pitchFamily="34" charset="0"/>
            </a:rPr>
            <a:t>Avances en el diseño del subdominio SIMEL-GT en el sitio web del Ministerio </a:t>
          </a:r>
        </a:p>
      </dgm:t>
    </dgm:pt>
    <dgm:pt modelId="{6BAC0542-5A1B-4B15-BB11-D5B593953CB0}" type="parTrans" cxnId="{3F195A2C-589A-44A7-8824-1A8252E848F2}">
      <dgm:prSet/>
      <dgm:spPr/>
      <dgm:t>
        <a:bodyPr/>
        <a:lstStyle/>
        <a:p>
          <a:endParaRPr lang="es-ES_tradnl"/>
        </a:p>
      </dgm:t>
    </dgm:pt>
    <dgm:pt modelId="{89955D14-1653-4DB0-83CD-DB244606C1EA}" type="sibTrans" cxnId="{3F195A2C-589A-44A7-8824-1A8252E848F2}">
      <dgm:prSet/>
      <dgm:spPr/>
      <dgm:t>
        <a:bodyPr/>
        <a:lstStyle/>
        <a:p>
          <a:endParaRPr lang="es-ES_tradnl"/>
        </a:p>
      </dgm:t>
    </dgm:pt>
    <dgm:pt modelId="{49637925-22C4-42F5-970C-E620A3FE50E5}" type="pres">
      <dgm:prSet presAssocID="{88774C6E-5DF0-478A-A59D-1DFC1C8CB2DA}" presName="Name0" presStyleCnt="0">
        <dgm:presLayoutVars>
          <dgm:dir/>
          <dgm:resizeHandles val="exact"/>
        </dgm:presLayoutVars>
      </dgm:prSet>
      <dgm:spPr/>
    </dgm:pt>
    <dgm:pt modelId="{7174A692-E273-4C13-B07A-F6A2BB4864FB}" type="pres">
      <dgm:prSet presAssocID="{32595DE8-6F0C-4293-A109-D33E0779CE4C}" presName="node" presStyleLbl="node1" presStyleIdx="0" presStyleCnt="6">
        <dgm:presLayoutVars>
          <dgm:bulletEnabled val="1"/>
        </dgm:presLayoutVars>
      </dgm:prSet>
      <dgm:spPr/>
    </dgm:pt>
    <dgm:pt modelId="{B6712F6F-5E78-4579-8C6A-1524AA0D9262}" type="pres">
      <dgm:prSet presAssocID="{2828DBD0-C4F4-4901-9728-FFC57C670771}" presName="sibTrans" presStyleLbl="sibTrans1D1" presStyleIdx="0" presStyleCnt="5"/>
      <dgm:spPr/>
    </dgm:pt>
    <dgm:pt modelId="{9A0A561D-B955-493C-823C-E229C1D324F6}" type="pres">
      <dgm:prSet presAssocID="{2828DBD0-C4F4-4901-9728-FFC57C670771}" presName="connectorText" presStyleLbl="sibTrans1D1" presStyleIdx="0" presStyleCnt="5"/>
      <dgm:spPr/>
    </dgm:pt>
    <dgm:pt modelId="{2BB7F58A-5C20-47D5-8A05-AD7B006C7950}" type="pres">
      <dgm:prSet presAssocID="{DEC3DFB2-81A8-42F7-98B8-E54ADB449B40}" presName="node" presStyleLbl="node1" presStyleIdx="1" presStyleCnt="6">
        <dgm:presLayoutVars>
          <dgm:bulletEnabled val="1"/>
        </dgm:presLayoutVars>
      </dgm:prSet>
      <dgm:spPr/>
    </dgm:pt>
    <dgm:pt modelId="{DE18B396-0085-478C-A92E-3FF9EAF2A50C}" type="pres">
      <dgm:prSet presAssocID="{59BAAECA-03BD-4661-844A-B356FCEAC224}" presName="sibTrans" presStyleLbl="sibTrans1D1" presStyleIdx="1" presStyleCnt="5"/>
      <dgm:spPr/>
    </dgm:pt>
    <dgm:pt modelId="{FC9E29B9-BBAA-4B5B-80C7-DB8A4CA16B5D}" type="pres">
      <dgm:prSet presAssocID="{59BAAECA-03BD-4661-844A-B356FCEAC224}" presName="connectorText" presStyleLbl="sibTrans1D1" presStyleIdx="1" presStyleCnt="5"/>
      <dgm:spPr/>
    </dgm:pt>
    <dgm:pt modelId="{0A1A95FC-1514-4EF2-9E50-5C7956FAD32E}" type="pres">
      <dgm:prSet presAssocID="{EF203F8F-1C63-4227-B020-683029B2C4A6}" presName="node" presStyleLbl="node1" presStyleIdx="2" presStyleCnt="6">
        <dgm:presLayoutVars>
          <dgm:bulletEnabled val="1"/>
        </dgm:presLayoutVars>
      </dgm:prSet>
      <dgm:spPr/>
    </dgm:pt>
    <dgm:pt modelId="{83B0BECB-135A-4521-A56C-11293E5E2570}" type="pres">
      <dgm:prSet presAssocID="{256ADF96-72E4-493D-9A8B-58A291499926}" presName="sibTrans" presStyleLbl="sibTrans1D1" presStyleIdx="2" presStyleCnt="5"/>
      <dgm:spPr/>
    </dgm:pt>
    <dgm:pt modelId="{742D1A67-49E5-44F7-945D-5744ABF738E2}" type="pres">
      <dgm:prSet presAssocID="{256ADF96-72E4-493D-9A8B-58A291499926}" presName="connectorText" presStyleLbl="sibTrans1D1" presStyleIdx="2" presStyleCnt="5"/>
      <dgm:spPr/>
    </dgm:pt>
    <dgm:pt modelId="{30434B7B-4C23-4A31-B05F-4B6ECB165211}" type="pres">
      <dgm:prSet presAssocID="{EFFABFAC-CE0A-4110-A0C9-C025F80220B6}" presName="node" presStyleLbl="node1" presStyleIdx="3" presStyleCnt="6">
        <dgm:presLayoutVars>
          <dgm:bulletEnabled val="1"/>
        </dgm:presLayoutVars>
      </dgm:prSet>
      <dgm:spPr/>
    </dgm:pt>
    <dgm:pt modelId="{548D208D-F91B-4A93-88AD-C5E2B73DE3D9}" type="pres">
      <dgm:prSet presAssocID="{8C2EE0FC-6664-4CA0-8571-81DB4470E9D5}" presName="sibTrans" presStyleLbl="sibTrans1D1" presStyleIdx="3" presStyleCnt="5"/>
      <dgm:spPr/>
    </dgm:pt>
    <dgm:pt modelId="{57AFE3FD-6273-4CAE-BC03-F1DF00996E5A}" type="pres">
      <dgm:prSet presAssocID="{8C2EE0FC-6664-4CA0-8571-81DB4470E9D5}" presName="connectorText" presStyleLbl="sibTrans1D1" presStyleIdx="3" presStyleCnt="5"/>
      <dgm:spPr/>
    </dgm:pt>
    <dgm:pt modelId="{CEEABA87-15CE-4A7F-A8AB-587A8AA80F08}" type="pres">
      <dgm:prSet presAssocID="{38290C92-D605-44D1-91AA-712C715DC9C8}" presName="node" presStyleLbl="node1" presStyleIdx="4" presStyleCnt="6">
        <dgm:presLayoutVars>
          <dgm:bulletEnabled val="1"/>
        </dgm:presLayoutVars>
      </dgm:prSet>
      <dgm:spPr/>
    </dgm:pt>
    <dgm:pt modelId="{10E7B89F-A7F2-46ED-A62A-D2D6C4F2A199}" type="pres">
      <dgm:prSet presAssocID="{B59F48C7-A51F-475A-B5FE-3944BCC2EA83}" presName="sibTrans" presStyleLbl="sibTrans1D1" presStyleIdx="4" presStyleCnt="5"/>
      <dgm:spPr/>
    </dgm:pt>
    <dgm:pt modelId="{ACAC5224-BEBD-4216-8693-A14023F27085}" type="pres">
      <dgm:prSet presAssocID="{B59F48C7-A51F-475A-B5FE-3944BCC2EA83}" presName="connectorText" presStyleLbl="sibTrans1D1" presStyleIdx="4" presStyleCnt="5"/>
      <dgm:spPr/>
    </dgm:pt>
    <dgm:pt modelId="{53E6DB9F-8629-4FD4-81CE-5DD999D0D2BA}" type="pres">
      <dgm:prSet presAssocID="{C597FF21-F2E2-4799-A697-5761CF31E216}" presName="node" presStyleLbl="node1" presStyleIdx="5" presStyleCnt="6">
        <dgm:presLayoutVars>
          <dgm:bulletEnabled val="1"/>
        </dgm:presLayoutVars>
      </dgm:prSet>
      <dgm:spPr/>
    </dgm:pt>
  </dgm:ptLst>
  <dgm:cxnLst>
    <dgm:cxn modelId="{C0DF7305-D825-4D32-89EA-92F43F2BDDB5}" type="presOf" srcId="{64AAA2AF-65AA-4C90-9401-B97551E9ABA1}" destId="{0A1A95FC-1514-4EF2-9E50-5C7956FAD32E}" srcOrd="0" destOrd="1" presId="urn:microsoft.com/office/officeart/2005/8/layout/bProcess3"/>
    <dgm:cxn modelId="{94FDF80D-8041-4DB9-874D-5341DFFBFB70}" type="presOf" srcId="{5C4040BC-E7EF-4965-92EE-36FF133F18A3}" destId="{2BB7F58A-5C20-47D5-8A05-AD7B006C7950}" srcOrd="0" destOrd="1" presId="urn:microsoft.com/office/officeart/2005/8/layout/bProcess3"/>
    <dgm:cxn modelId="{B6C10610-6E63-44B3-AC07-5A5BC53F692A}" srcId="{EF203F8F-1C63-4227-B020-683029B2C4A6}" destId="{64AAA2AF-65AA-4C90-9401-B97551E9ABA1}" srcOrd="0" destOrd="0" parTransId="{B8F5E455-724A-4E55-B1DD-617829E350C3}" sibTransId="{5C1A00A0-39AF-4275-9BBB-224646FDD930}"/>
    <dgm:cxn modelId="{B3816E26-7F44-4187-92A2-4147ED297F47}" type="presOf" srcId="{8B39A907-BD2A-469D-9336-69106B8A5B77}" destId="{7174A692-E273-4C13-B07A-F6A2BB4864FB}" srcOrd="0" destOrd="2" presId="urn:microsoft.com/office/officeart/2005/8/layout/bProcess3"/>
    <dgm:cxn modelId="{886F6D2A-BDC6-4D96-8A31-4583F5E4C8C2}" type="presOf" srcId="{88774C6E-5DF0-478A-A59D-1DFC1C8CB2DA}" destId="{49637925-22C4-42F5-970C-E620A3FE50E5}" srcOrd="0" destOrd="0" presId="urn:microsoft.com/office/officeart/2005/8/layout/bProcess3"/>
    <dgm:cxn modelId="{3F195A2C-589A-44A7-8824-1A8252E848F2}" srcId="{38290C92-D605-44D1-91AA-712C715DC9C8}" destId="{5D188859-34B5-4AA1-B401-921FB2B85332}" srcOrd="1" destOrd="0" parTransId="{6BAC0542-5A1B-4B15-BB11-D5B593953CB0}" sibTransId="{89955D14-1653-4DB0-83CD-DB244606C1EA}"/>
    <dgm:cxn modelId="{76D76E31-BC1E-4ADC-A776-291DA9F8D5D1}" srcId="{EFFABFAC-CE0A-4110-A0C9-C025F80220B6}" destId="{9C50B880-017E-4BC4-AED2-2114308FDDFB}" srcOrd="0" destOrd="0" parTransId="{A7BE9580-ACAD-4FA8-B817-87D569934074}" sibTransId="{D1099B97-4758-48F5-A4E9-BBF27715C93E}"/>
    <dgm:cxn modelId="{AB7BC43A-9555-42D1-9036-3FDBF49108A1}" type="presOf" srcId="{EFFABFAC-CE0A-4110-A0C9-C025F80220B6}" destId="{30434B7B-4C23-4A31-B05F-4B6ECB165211}" srcOrd="0" destOrd="0" presId="urn:microsoft.com/office/officeart/2005/8/layout/bProcess3"/>
    <dgm:cxn modelId="{8453403C-6DB2-4E30-B479-6F93EB2596AF}" srcId="{38290C92-D605-44D1-91AA-712C715DC9C8}" destId="{F5DC1776-0072-4719-B53B-49D9C500796A}" srcOrd="0" destOrd="0" parTransId="{CBD34C59-94AF-4830-8746-4712BDF8C714}" sibTransId="{D4B594D6-F0B9-474C-8622-04AD792CF341}"/>
    <dgm:cxn modelId="{A404703D-4B5B-46A7-AF19-6A8A3004BEE7}" type="presOf" srcId="{C1B7A3ED-4D52-4CEC-855B-D3C4FB677A1D}" destId="{7174A692-E273-4C13-B07A-F6A2BB4864FB}" srcOrd="0" destOrd="1" presId="urn:microsoft.com/office/officeart/2005/8/layout/bProcess3"/>
    <dgm:cxn modelId="{17798C41-2C06-4EBB-B3DE-2CAB8803DD06}" srcId="{DEC3DFB2-81A8-42F7-98B8-E54ADB449B40}" destId="{5C4040BC-E7EF-4965-92EE-36FF133F18A3}" srcOrd="0" destOrd="0" parTransId="{DC280E69-78D1-41A4-BD4C-5FD9DD3B2639}" sibTransId="{C7BB6A96-B9D3-4BFB-A2FB-96814AB9975B}"/>
    <dgm:cxn modelId="{C4333E43-87A9-441A-ACD6-A9DA783F87AF}" type="presOf" srcId="{8C2EE0FC-6664-4CA0-8571-81DB4470E9D5}" destId="{548D208D-F91B-4A93-88AD-C5E2B73DE3D9}" srcOrd="0" destOrd="0" presId="urn:microsoft.com/office/officeart/2005/8/layout/bProcess3"/>
    <dgm:cxn modelId="{46F72865-9710-4DA2-84AD-267766552BEC}" type="presOf" srcId="{F5DC1776-0072-4719-B53B-49D9C500796A}" destId="{CEEABA87-15CE-4A7F-A8AB-587A8AA80F08}" srcOrd="0" destOrd="1" presId="urn:microsoft.com/office/officeart/2005/8/layout/bProcess3"/>
    <dgm:cxn modelId="{605F3C65-C545-4D0A-9288-6642DEE7A007}" srcId="{88774C6E-5DF0-478A-A59D-1DFC1C8CB2DA}" destId="{C597FF21-F2E2-4799-A697-5761CF31E216}" srcOrd="5" destOrd="0" parTransId="{2AC24D19-A5F2-4198-91A2-5E5E96AEDF9D}" sibTransId="{DD281A02-25A6-4F5F-A63C-D60A109378F2}"/>
    <dgm:cxn modelId="{A3A4FD65-58B7-4970-9422-B395A9730145}" type="presOf" srcId="{9C50B880-017E-4BC4-AED2-2114308FDDFB}" destId="{30434B7B-4C23-4A31-B05F-4B6ECB165211}" srcOrd="0" destOrd="1" presId="urn:microsoft.com/office/officeart/2005/8/layout/bProcess3"/>
    <dgm:cxn modelId="{9ABD7551-9EB3-4241-9294-9EAF36765817}" type="presOf" srcId="{59BAAECA-03BD-4661-844A-B356FCEAC224}" destId="{DE18B396-0085-478C-A92E-3FF9EAF2A50C}" srcOrd="0" destOrd="0" presId="urn:microsoft.com/office/officeart/2005/8/layout/bProcess3"/>
    <dgm:cxn modelId="{2D704157-101D-42FB-8B02-5335478BAABC}" type="presOf" srcId="{256ADF96-72E4-493D-9A8B-58A291499926}" destId="{83B0BECB-135A-4521-A56C-11293E5E2570}" srcOrd="0" destOrd="0" presId="urn:microsoft.com/office/officeart/2005/8/layout/bProcess3"/>
    <dgm:cxn modelId="{8F77C77F-3B06-4A2E-95A0-4B44945E1FDA}" type="presOf" srcId="{59BAAECA-03BD-4661-844A-B356FCEAC224}" destId="{FC9E29B9-BBAA-4B5B-80C7-DB8A4CA16B5D}" srcOrd="1" destOrd="0" presId="urn:microsoft.com/office/officeart/2005/8/layout/bProcess3"/>
    <dgm:cxn modelId="{D2783D82-7ED4-46CF-82DB-C507095CE693}" type="presOf" srcId="{256ADF96-72E4-493D-9A8B-58A291499926}" destId="{742D1A67-49E5-44F7-945D-5744ABF738E2}" srcOrd="1" destOrd="0" presId="urn:microsoft.com/office/officeart/2005/8/layout/bProcess3"/>
    <dgm:cxn modelId="{AA257A84-2814-4D19-ABD3-E385CC0534AD}" srcId="{C597FF21-F2E2-4799-A697-5761CF31E216}" destId="{ADA44644-4170-46B6-B280-BEE1937D6228}" srcOrd="0" destOrd="0" parTransId="{DAFBBCA3-AF2B-41AC-B1F2-04FD482C08B9}" sibTransId="{3CDCABE8-E8E7-4764-B4A1-13BC7717F1B9}"/>
    <dgm:cxn modelId="{E3D5D087-5654-4D1B-A3C4-73150114C7A8}" type="presOf" srcId="{2828DBD0-C4F4-4901-9728-FFC57C670771}" destId="{9A0A561D-B955-493C-823C-E229C1D324F6}" srcOrd="1" destOrd="0" presId="urn:microsoft.com/office/officeart/2005/8/layout/bProcess3"/>
    <dgm:cxn modelId="{8D4C279A-62E3-4F26-8E21-2867127C7930}" type="presOf" srcId="{B59F48C7-A51F-475A-B5FE-3944BCC2EA83}" destId="{10E7B89F-A7F2-46ED-A62A-D2D6C4F2A199}" srcOrd="0" destOrd="0" presId="urn:microsoft.com/office/officeart/2005/8/layout/bProcess3"/>
    <dgm:cxn modelId="{FAB8CC9A-1266-450D-B8C9-FF7899D767B8}" type="presOf" srcId="{C597FF21-F2E2-4799-A697-5761CF31E216}" destId="{53E6DB9F-8629-4FD4-81CE-5DD999D0D2BA}" srcOrd="0" destOrd="0" presId="urn:microsoft.com/office/officeart/2005/8/layout/bProcess3"/>
    <dgm:cxn modelId="{E99E3BA9-5D35-4ECF-B1FA-E2DA490FB574}" type="presOf" srcId="{54E9A6B8-05CA-425F-B80F-369AC7DF4B02}" destId="{30434B7B-4C23-4A31-B05F-4B6ECB165211}" srcOrd="0" destOrd="2" presId="urn:microsoft.com/office/officeart/2005/8/layout/bProcess3"/>
    <dgm:cxn modelId="{6AA22BAD-AD3D-45D9-81E5-FD00F0D4E9DE}" type="presOf" srcId="{8C2EE0FC-6664-4CA0-8571-81DB4470E9D5}" destId="{57AFE3FD-6273-4CAE-BC03-F1DF00996E5A}" srcOrd="1" destOrd="0" presId="urn:microsoft.com/office/officeart/2005/8/layout/bProcess3"/>
    <dgm:cxn modelId="{8A7771B1-4411-47C6-B394-5DE09CF2C4D3}" type="presOf" srcId="{B59F48C7-A51F-475A-B5FE-3944BCC2EA83}" destId="{ACAC5224-BEBD-4216-8693-A14023F27085}" srcOrd="1" destOrd="0" presId="urn:microsoft.com/office/officeart/2005/8/layout/bProcess3"/>
    <dgm:cxn modelId="{4FDFE2B1-BC4E-45C1-B73E-EF34F15EF807}" srcId="{88774C6E-5DF0-478A-A59D-1DFC1C8CB2DA}" destId="{DEC3DFB2-81A8-42F7-98B8-E54ADB449B40}" srcOrd="1" destOrd="0" parTransId="{AEA162A1-F75D-4AFD-8E32-FDB403EEEAF4}" sibTransId="{59BAAECA-03BD-4661-844A-B356FCEAC224}"/>
    <dgm:cxn modelId="{6B26CFC6-23D1-4873-9947-3B112A9544B3}" type="presOf" srcId="{5D188859-34B5-4AA1-B401-921FB2B85332}" destId="{CEEABA87-15CE-4A7F-A8AB-587A8AA80F08}" srcOrd="0" destOrd="2" presId="urn:microsoft.com/office/officeart/2005/8/layout/bProcess3"/>
    <dgm:cxn modelId="{DAA19DCB-FF61-4D35-B424-A8E32AAA537C}" srcId="{32595DE8-6F0C-4293-A109-D33E0779CE4C}" destId="{C1B7A3ED-4D52-4CEC-855B-D3C4FB677A1D}" srcOrd="0" destOrd="0" parTransId="{607D4166-6BA1-4AFB-95A3-692C56C583B3}" sibTransId="{4BA2E17A-BD8E-452C-B166-C316A97F0958}"/>
    <dgm:cxn modelId="{AC25B9CD-FAAA-42FD-B362-9AF76CF3FC81}" srcId="{88774C6E-5DF0-478A-A59D-1DFC1C8CB2DA}" destId="{EFFABFAC-CE0A-4110-A0C9-C025F80220B6}" srcOrd="3" destOrd="0" parTransId="{07E3340A-BA63-42E1-AE61-EC3EE8ADF0AD}" sibTransId="{8C2EE0FC-6664-4CA0-8571-81DB4470E9D5}"/>
    <dgm:cxn modelId="{C2DB19CE-82FF-4F83-AFD1-530C45077BCD}" type="presOf" srcId="{2828DBD0-C4F4-4901-9728-FFC57C670771}" destId="{B6712F6F-5E78-4579-8C6A-1524AA0D9262}" srcOrd="0" destOrd="0" presId="urn:microsoft.com/office/officeart/2005/8/layout/bProcess3"/>
    <dgm:cxn modelId="{53C7FBCE-03FE-4D42-9266-93781C9B4E8E}" srcId="{32595DE8-6F0C-4293-A109-D33E0779CE4C}" destId="{8B39A907-BD2A-469D-9336-69106B8A5B77}" srcOrd="1" destOrd="0" parTransId="{1394C188-CCF5-4082-B31F-7B5346DD3A4A}" sibTransId="{F35EE0CB-DFB0-4DFD-B776-9771589A44C7}"/>
    <dgm:cxn modelId="{4D928DD9-ABD1-41CA-B8CA-B6361BDD90A1}" type="presOf" srcId="{DEC3DFB2-81A8-42F7-98B8-E54ADB449B40}" destId="{2BB7F58A-5C20-47D5-8A05-AD7B006C7950}" srcOrd="0" destOrd="0" presId="urn:microsoft.com/office/officeart/2005/8/layout/bProcess3"/>
    <dgm:cxn modelId="{3D908ADC-ED3F-4500-83C7-7A621C12226B}" srcId="{88774C6E-5DF0-478A-A59D-1DFC1C8CB2DA}" destId="{EF203F8F-1C63-4227-B020-683029B2C4A6}" srcOrd="2" destOrd="0" parTransId="{B2FFD7EF-4413-4CE4-855F-D6461F0F69E1}" sibTransId="{256ADF96-72E4-493D-9A8B-58A291499926}"/>
    <dgm:cxn modelId="{F33FD5E2-3814-46DE-96CF-304E0A92C06E}" srcId="{EFFABFAC-CE0A-4110-A0C9-C025F80220B6}" destId="{54E9A6B8-05CA-425F-B80F-369AC7DF4B02}" srcOrd="1" destOrd="0" parTransId="{9D00E53D-9070-4275-B27E-DB98F8BFAC4B}" sibTransId="{ED32F41F-F49C-4399-B6CD-7E7F24D757B9}"/>
    <dgm:cxn modelId="{CB1A7EE6-1E73-4857-9752-E594D72084CB}" srcId="{88774C6E-5DF0-478A-A59D-1DFC1C8CB2DA}" destId="{32595DE8-6F0C-4293-A109-D33E0779CE4C}" srcOrd="0" destOrd="0" parTransId="{6240E863-6DA7-4034-9A6A-9E9F2E20ECDC}" sibTransId="{2828DBD0-C4F4-4901-9728-FFC57C670771}"/>
    <dgm:cxn modelId="{01AB14EC-849F-4DB7-AE8E-CA7D1B3A14DF}" type="presOf" srcId="{32595DE8-6F0C-4293-A109-D33E0779CE4C}" destId="{7174A692-E273-4C13-B07A-F6A2BB4864FB}" srcOrd="0" destOrd="0" presId="urn:microsoft.com/office/officeart/2005/8/layout/bProcess3"/>
    <dgm:cxn modelId="{E7A56BEC-DF12-4EE1-81F5-BD447E8ACBC2}" type="presOf" srcId="{38290C92-D605-44D1-91AA-712C715DC9C8}" destId="{CEEABA87-15CE-4A7F-A8AB-587A8AA80F08}" srcOrd="0" destOrd="0" presId="urn:microsoft.com/office/officeart/2005/8/layout/bProcess3"/>
    <dgm:cxn modelId="{F311A9EC-498F-460D-9096-78F2852EE925}" type="presOf" srcId="{ADA44644-4170-46B6-B280-BEE1937D6228}" destId="{53E6DB9F-8629-4FD4-81CE-5DD999D0D2BA}" srcOrd="0" destOrd="1" presId="urn:microsoft.com/office/officeart/2005/8/layout/bProcess3"/>
    <dgm:cxn modelId="{1AE933EF-CE82-4643-9C38-55808CA7A2CB}" type="presOf" srcId="{EF203F8F-1C63-4227-B020-683029B2C4A6}" destId="{0A1A95FC-1514-4EF2-9E50-5C7956FAD32E}" srcOrd="0" destOrd="0" presId="urn:microsoft.com/office/officeart/2005/8/layout/bProcess3"/>
    <dgm:cxn modelId="{CC6FB1FC-EBAC-46AC-A2F8-F5F8460F5AFE}" srcId="{88774C6E-5DF0-478A-A59D-1DFC1C8CB2DA}" destId="{38290C92-D605-44D1-91AA-712C715DC9C8}" srcOrd="4" destOrd="0" parTransId="{8E1AF76B-C916-46BE-924E-E5CA1A30B2C3}" sibTransId="{B59F48C7-A51F-475A-B5FE-3944BCC2EA83}"/>
    <dgm:cxn modelId="{A5FFFBDA-32B8-430F-94BD-A5D1CF311C2A}" type="presParOf" srcId="{49637925-22C4-42F5-970C-E620A3FE50E5}" destId="{7174A692-E273-4C13-B07A-F6A2BB4864FB}" srcOrd="0" destOrd="0" presId="urn:microsoft.com/office/officeart/2005/8/layout/bProcess3"/>
    <dgm:cxn modelId="{E08B3E64-612A-49D1-A3D2-D8444326D027}" type="presParOf" srcId="{49637925-22C4-42F5-970C-E620A3FE50E5}" destId="{B6712F6F-5E78-4579-8C6A-1524AA0D9262}" srcOrd="1" destOrd="0" presId="urn:microsoft.com/office/officeart/2005/8/layout/bProcess3"/>
    <dgm:cxn modelId="{0A25778C-4DC6-45F9-A020-1DBD0B0D1274}" type="presParOf" srcId="{B6712F6F-5E78-4579-8C6A-1524AA0D9262}" destId="{9A0A561D-B955-493C-823C-E229C1D324F6}" srcOrd="0" destOrd="0" presId="urn:microsoft.com/office/officeart/2005/8/layout/bProcess3"/>
    <dgm:cxn modelId="{E57A2C5A-6E3D-40DC-9485-6E9D679E9652}" type="presParOf" srcId="{49637925-22C4-42F5-970C-E620A3FE50E5}" destId="{2BB7F58A-5C20-47D5-8A05-AD7B006C7950}" srcOrd="2" destOrd="0" presId="urn:microsoft.com/office/officeart/2005/8/layout/bProcess3"/>
    <dgm:cxn modelId="{58D7D40E-F56A-4EFB-8455-2DA3A6B57B7F}" type="presParOf" srcId="{49637925-22C4-42F5-970C-E620A3FE50E5}" destId="{DE18B396-0085-478C-A92E-3FF9EAF2A50C}" srcOrd="3" destOrd="0" presId="urn:microsoft.com/office/officeart/2005/8/layout/bProcess3"/>
    <dgm:cxn modelId="{5C7F16C2-EDDB-408B-BC5E-F5BAF7C42EA2}" type="presParOf" srcId="{DE18B396-0085-478C-A92E-3FF9EAF2A50C}" destId="{FC9E29B9-BBAA-4B5B-80C7-DB8A4CA16B5D}" srcOrd="0" destOrd="0" presId="urn:microsoft.com/office/officeart/2005/8/layout/bProcess3"/>
    <dgm:cxn modelId="{7BF54D9F-1E14-4CE0-9A24-40DD270BD8A3}" type="presParOf" srcId="{49637925-22C4-42F5-970C-E620A3FE50E5}" destId="{0A1A95FC-1514-4EF2-9E50-5C7956FAD32E}" srcOrd="4" destOrd="0" presId="urn:microsoft.com/office/officeart/2005/8/layout/bProcess3"/>
    <dgm:cxn modelId="{69E61AA0-A562-4061-BD52-E3EB0E89EEAE}" type="presParOf" srcId="{49637925-22C4-42F5-970C-E620A3FE50E5}" destId="{83B0BECB-135A-4521-A56C-11293E5E2570}" srcOrd="5" destOrd="0" presId="urn:microsoft.com/office/officeart/2005/8/layout/bProcess3"/>
    <dgm:cxn modelId="{D3F1E92C-1D19-40AB-8E29-48340B5C29B0}" type="presParOf" srcId="{83B0BECB-135A-4521-A56C-11293E5E2570}" destId="{742D1A67-49E5-44F7-945D-5744ABF738E2}" srcOrd="0" destOrd="0" presId="urn:microsoft.com/office/officeart/2005/8/layout/bProcess3"/>
    <dgm:cxn modelId="{56CBC643-CA62-4443-9311-FB17CE53AF57}" type="presParOf" srcId="{49637925-22C4-42F5-970C-E620A3FE50E5}" destId="{30434B7B-4C23-4A31-B05F-4B6ECB165211}" srcOrd="6" destOrd="0" presId="urn:microsoft.com/office/officeart/2005/8/layout/bProcess3"/>
    <dgm:cxn modelId="{DC4339D8-A58F-4A18-A1EB-60117AB8B074}" type="presParOf" srcId="{49637925-22C4-42F5-970C-E620A3FE50E5}" destId="{548D208D-F91B-4A93-88AD-C5E2B73DE3D9}" srcOrd="7" destOrd="0" presId="urn:microsoft.com/office/officeart/2005/8/layout/bProcess3"/>
    <dgm:cxn modelId="{9AF37627-8BD8-497C-8E90-6FD22E9D4492}" type="presParOf" srcId="{548D208D-F91B-4A93-88AD-C5E2B73DE3D9}" destId="{57AFE3FD-6273-4CAE-BC03-F1DF00996E5A}" srcOrd="0" destOrd="0" presId="urn:microsoft.com/office/officeart/2005/8/layout/bProcess3"/>
    <dgm:cxn modelId="{9A27AECE-8133-4AE5-9D35-090F6D718535}" type="presParOf" srcId="{49637925-22C4-42F5-970C-E620A3FE50E5}" destId="{CEEABA87-15CE-4A7F-A8AB-587A8AA80F08}" srcOrd="8" destOrd="0" presId="urn:microsoft.com/office/officeart/2005/8/layout/bProcess3"/>
    <dgm:cxn modelId="{9C7527D0-AFD3-4D3E-94F5-FB3409E938C6}" type="presParOf" srcId="{49637925-22C4-42F5-970C-E620A3FE50E5}" destId="{10E7B89F-A7F2-46ED-A62A-D2D6C4F2A199}" srcOrd="9" destOrd="0" presId="urn:microsoft.com/office/officeart/2005/8/layout/bProcess3"/>
    <dgm:cxn modelId="{9E889D03-436B-4CCB-BDD4-2116BC99BFB7}" type="presParOf" srcId="{10E7B89F-A7F2-46ED-A62A-D2D6C4F2A199}" destId="{ACAC5224-BEBD-4216-8693-A14023F27085}" srcOrd="0" destOrd="0" presId="urn:microsoft.com/office/officeart/2005/8/layout/bProcess3"/>
    <dgm:cxn modelId="{B81B4A23-90C3-4D94-819B-BD5C46727A84}" type="presParOf" srcId="{49637925-22C4-42F5-970C-E620A3FE50E5}" destId="{53E6DB9F-8629-4FD4-81CE-5DD999D0D2BA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774C6E-5DF0-478A-A59D-1DFC1C8CB2DA}" type="doc">
      <dgm:prSet loTypeId="urn:microsoft.com/office/officeart/2008/layout/TitlePictureLineup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GT"/>
        </a:p>
      </dgm:t>
    </dgm:pt>
    <dgm:pt modelId="{DEC3DFB2-81A8-42F7-98B8-E54ADB449B40}">
      <dgm:prSet phldrT="[Texto]" custT="1"/>
      <dgm:spPr>
        <a:solidFill>
          <a:srgbClr val="019DE4"/>
        </a:solidFill>
      </dgm:spPr>
      <dgm:t>
        <a:bodyPr/>
        <a:lstStyle/>
        <a:p>
          <a:pPr algn="ctr"/>
          <a:r>
            <a:rPr lang="es-MX" sz="1800" b="1" dirty="0">
              <a:latin typeface="Altivo Black" panose="020B0000000000000000" pitchFamily="34" charset="0"/>
              <a:cs typeface="Arial" panose="020B0604020202020204" pitchFamily="34" charset="0"/>
            </a:rPr>
            <a:t>INE</a:t>
          </a:r>
          <a:endParaRPr lang="es-GT" sz="1800" b="1" dirty="0">
            <a:latin typeface="Altivo Black" panose="020B0000000000000000" pitchFamily="34" charset="0"/>
            <a:cs typeface="Arial" panose="020B0604020202020204" pitchFamily="34" charset="0"/>
          </a:endParaRPr>
        </a:p>
      </dgm:t>
    </dgm:pt>
    <dgm:pt modelId="{AEA162A1-F75D-4AFD-8E32-FDB403EEEAF4}" type="parTrans" cxnId="{4FDFE2B1-BC4E-45C1-B73E-EF34F15EF807}">
      <dgm:prSet/>
      <dgm:spPr/>
      <dgm:t>
        <a:bodyPr/>
        <a:lstStyle/>
        <a:p>
          <a:pPr algn="just"/>
          <a:endParaRPr lang="es-GT" sz="200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59BAAECA-03BD-4661-844A-B356FCEAC224}" type="sibTrans" cxnId="{4FDFE2B1-BC4E-45C1-B73E-EF34F15EF807}">
      <dgm:prSet custT="1"/>
      <dgm:spPr/>
      <dgm:t>
        <a:bodyPr/>
        <a:lstStyle/>
        <a:p>
          <a:pPr algn="just"/>
          <a:endParaRPr lang="es-GT" sz="200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5C4040BC-E7EF-4965-92EE-36FF133F18A3}">
      <dgm:prSet phldrT="[Texto]" custT="1"/>
      <dgm:spPr>
        <a:solidFill>
          <a:srgbClr val="019DE4"/>
        </a:solidFill>
        <a:ln>
          <a:noFill/>
        </a:ln>
        <a:effectLst/>
      </dgm:spPr>
      <dgm:t>
        <a:bodyPr spcFirstLastPara="0" vert="horz" wrap="square" lIns="30480" tIns="30480" rIns="30480" bIns="30480" numCol="1" spcCol="1270" anchor="t" anchorCtr="0"/>
        <a:lstStyle/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MX" sz="1200" b="1" kern="1200" dirty="0">
              <a:solidFill>
                <a:srgbClr val="FFFFFF"/>
              </a:solidFill>
              <a:latin typeface="Altivo Light"/>
              <a:ea typeface="+mn-ea"/>
              <a:cs typeface="+mn-cs"/>
            </a:rPr>
            <a:t>Artículo 2, Decreto 3-85</a:t>
          </a:r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MX" sz="1200" b="0" kern="1200" dirty="0">
              <a:solidFill>
                <a:srgbClr val="FFFFFF"/>
              </a:solidFill>
              <a:latin typeface="Altivo Light" panose="020B0000000000000000" pitchFamily="34" charset="0"/>
              <a:ea typeface="+mn-ea"/>
              <a:cs typeface="Arial" panose="020B0604020202020204" pitchFamily="34" charset="0"/>
            </a:rPr>
            <a:t>Coordinación del SEN</a:t>
          </a:r>
          <a:endParaRPr lang="es-GT" sz="1200" b="0" kern="1200" dirty="0">
            <a:solidFill>
              <a:srgbClr val="FFFFFF"/>
            </a:solidFill>
            <a:latin typeface="Altivo Light" panose="020B0000000000000000" pitchFamily="34" charset="0"/>
            <a:ea typeface="+mn-ea"/>
            <a:cs typeface="Arial" panose="020B0604020202020204" pitchFamily="34" charset="0"/>
          </a:endParaRPr>
        </a:p>
      </dgm:t>
    </dgm:pt>
    <dgm:pt modelId="{DC280E69-78D1-41A4-BD4C-5FD9DD3B2639}" type="parTrans" cxnId="{17798C41-2C06-4EBB-B3DE-2CAB8803DD06}">
      <dgm:prSet/>
      <dgm:spPr/>
      <dgm:t>
        <a:bodyPr/>
        <a:lstStyle/>
        <a:p>
          <a:pPr algn="just"/>
          <a:endParaRPr lang="es-GT" sz="200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C7BB6A96-B9D3-4BFB-A2FB-96814AB9975B}" type="sibTrans" cxnId="{17798C41-2C06-4EBB-B3DE-2CAB8803DD06}">
      <dgm:prSet/>
      <dgm:spPr/>
      <dgm:t>
        <a:bodyPr/>
        <a:lstStyle/>
        <a:p>
          <a:pPr algn="just"/>
          <a:endParaRPr lang="es-GT" sz="200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EFFABFAC-CE0A-4110-A0C9-C025F80220B6}">
      <dgm:prSet phldrT="[Texto]" custT="1"/>
      <dgm:spPr>
        <a:solidFill>
          <a:srgbClr val="019DE4"/>
        </a:solidFill>
      </dgm:spPr>
      <dgm:t>
        <a:bodyPr/>
        <a:lstStyle/>
        <a:p>
          <a:pPr algn="ctr"/>
          <a:r>
            <a:rPr lang="es-MX" sz="1800" dirty="0">
              <a:latin typeface="Altivo Black" panose="020B0000000000000000" pitchFamily="34" charset="0"/>
              <a:cs typeface="Arial" panose="020B0604020202020204" pitchFamily="34" charset="0"/>
            </a:rPr>
            <a:t>IGSS</a:t>
          </a:r>
          <a:endParaRPr lang="es-GT" sz="1800" dirty="0">
            <a:latin typeface="Altivo Black" panose="020B0000000000000000" pitchFamily="34" charset="0"/>
            <a:cs typeface="Arial" panose="020B0604020202020204" pitchFamily="34" charset="0"/>
          </a:endParaRPr>
        </a:p>
      </dgm:t>
    </dgm:pt>
    <dgm:pt modelId="{07E3340A-BA63-42E1-AE61-EC3EE8ADF0AD}" type="parTrans" cxnId="{AC25B9CD-FAAA-42FD-B362-9AF76CF3FC81}">
      <dgm:prSet/>
      <dgm:spPr/>
      <dgm:t>
        <a:bodyPr/>
        <a:lstStyle/>
        <a:p>
          <a:pPr algn="just"/>
          <a:endParaRPr lang="es-GT" sz="200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8C2EE0FC-6664-4CA0-8571-81DB4470E9D5}" type="sibTrans" cxnId="{AC25B9CD-FAAA-42FD-B362-9AF76CF3FC81}">
      <dgm:prSet custT="1"/>
      <dgm:spPr/>
      <dgm:t>
        <a:bodyPr/>
        <a:lstStyle/>
        <a:p>
          <a:pPr algn="just"/>
          <a:endParaRPr lang="es-GT" sz="200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B8A7470F-B8B4-4EAD-8BDE-5A0D0EBE74D0}">
      <dgm:prSet phldrT="[Texto]" custT="1"/>
      <dgm:spPr>
        <a:solidFill>
          <a:srgbClr val="019DE4"/>
        </a:solidFill>
        <a:ln>
          <a:noFill/>
        </a:ln>
        <a:effectLst/>
      </dgm:spPr>
      <dgm:t>
        <a:bodyPr/>
        <a:lstStyle/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MX" sz="1200" b="1" kern="1200" dirty="0">
              <a:solidFill>
                <a:srgbClr val="FFFFFF"/>
              </a:solidFill>
              <a:latin typeface="Altivo Light"/>
              <a:ea typeface="+mn-ea"/>
              <a:cs typeface="+mn-cs"/>
            </a:rPr>
            <a:t>Artículo 66, Decreto 295</a:t>
          </a:r>
          <a:endParaRPr lang="es-GT" sz="1200" b="1" kern="1200" dirty="0">
            <a:solidFill>
              <a:srgbClr val="FFFFFF"/>
            </a:solidFill>
            <a:latin typeface="Altivo Light"/>
            <a:ea typeface="+mn-ea"/>
            <a:cs typeface="+mn-cs"/>
          </a:endParaRPr>
        </a:p>
      </dgm:t>
    </dgm:pt>
    <dgm:pt modelId="{C155A27E-98D4-4B5A-B671-B9FB050DE056}" type="parTrans" cxnId="{6D068BC8-EEB6-4528-B5E7-7D22F5D56F1B}">
      <dgm:prSet/>
      <dgm:spPr/>
      <dgm:t>
        <a:bodyPr/>
        <a:lstStyle/>
        <a:p>
          <a:pPr algn="just"/>
          <a:endParaRPr lang="es-GT" sz="200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A0FB553B-7104-4BA4-8B7B-F8D096ABBC57}" type="sibTrans" cxnId="{6D068BC8-EEB6-4528-B5E7-7D22F5D56F1B}">
      <dgm:prSet/>
      <dgm:spPr/>
      <dgm:t>
        <a:bodyPr/>
        <a:lstStyle/>
        <a:p>
          <a:pPr algn="just"/>
          <a:endParaRPr lang="es-GT" sz="200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32595DE8-6F0C-4293-A109-D33E0779CE4C}">
      <dgm:prSet phldrT="[Texto]" custT="1"/>
      <dgm:spPr>
        <a:solidFill>
          <a:srgbClr val="019DE4"/>
        </a:solidFill>
      </dgm:spPr>
      <dgm:t>
        <a:bodyPr/>
        <a:lstStyle/>
        <a:p>
          <a:pPr algn="ctr"/>
          <a:r>
            <a:rPr lang="es-GT" sz="1800" b="1" dirty="0">
              <a:latin typeface="Altivo Black" panose="020B0000000000000000" pitchFamily="34" charset="0"/>
              <a:cs typeface="Arial" panose="020B0604020202020204" pitchFamily="34" charset="0"/>
            </a:rPr>
            <a:t>MINTRAB</a:t>
          </a:r>
        </a:p>
      </dgm:t>
    </dgm:pt>
    <dgm:pt modelId="{6240E863-6DA7-4034-9A6A-9E9F2E20ECDC}" type="parTrans" cxnId="{CB1A7EE6-1E73-4857-9752-E594D72084CB}">
      <dgm:prSet/>
      <dgm:spPr/>
      <dgm:t>
        <a:bodyPr/>
        <a:lstStyle/>
        <a:p>
          <a:pPr algn="just"/>
          <a:endParaRPr lang="es-GT" sz="2000"/>
        </a:p>
      </dgm:t>
    </dgm:pt>
    <dgm:pt modelId="{2828DBD0-C4F4-4901-9728-FFC57C670771}" type="sibTrans" cxnId="{CB1A7EE6-1E73-4857-9752-E594D72084CB}">
      <dgm:prSet custT="1"/>
      <dgm:spPr/>
      <dgm:t>
        <a:bodyPr/>
        <a:lstStyle/>
        <a:p>
          <a:pPr algn="just"/>
          <a:endParaRPr lang="es-GT" sz="2000"/>
        </a:p>
      </dgm:t>
    </dgm:pt>
    <dgm:pt modelId="{C1B7A3ED-4D52-4CEC-855B-D3C4FB677A1D}">
      <dgm:prSet phldrT="[Texto]" custT="1"/>
      <dgm:spPr>
        <a:solidFill>
          <a:srgbClr val="019DE4"/>
        </a:solidFill>
      </dgm:spPr>
      <dgm:t>
        <a:bodyPr/>
        <a:lstStyle/>
        <a:p>
          <a:pPr algn="ctr">
            <a:buNone/>
          </a:pPr>
          <a:r>
            <a:rPr lang="es-GT" sz="1200" b="1" dirty="0">
              <a:solidFill>
                <a:schemeClr val="bg1"/>
              </a:solidFill>
            </a:rPr>
            <a:t>Artículo 40, inciso f) del Decreto 114-97</a:t>
          </a:r>
          <a:endParaRPr lang="es-GT" sz="1200" b="1" dirty="0">
            <a:solidFill>
              <a:schemeClr val="bg1"/>
            </a:solidFill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607D4166-6BA1-4AFB-95A3-692C56C583B3}" type="parTrans" cxnId="{DAA19DCB-FF61-4D35-B424-A8E32AAA537C}">
      <dgm:prSet/>
      <dgm:spPr/>
      <dgm:t>
        <a:bodyPr/>
        <a:lstStyle/>
        <a:p>
          <a:pPr algn="just"/>
          <a:endParaRPr lang="es-GT" sz="2000"/>
        </a:p>
      </dgm:t>
    </dgm:pt>
    <dgm:pt modelId="{4BA2E17A-BD8E-452C-B166-C316A97F0958}" type="sibTrans" cxnId="{DAA19DCB-FF61-4D35-B424-A8E32AAA537C}">
      <dgm:prSet/>
      <dgm:spPr/>
      <dgm:t>
        <a:bodyPr/>
        <a:lstStyle/>
        <a:p>
          <a:pPr algn="just"/>
          <a:endParaRPr lang="es-GT" sz="2000"/>
        </a:p>
      </dgm:t>
    </dgm:pt>
    <dgm:pt modelId="{8B39A907-BD2A-469D-9336-69106B8A5B77}">
      <dgm:prSet phldrT="[Texto]" custT="1"/>
      <dgm:spPr>
        <a:solidFill>
          <a:srgbClr val="019DE4"/>
        </a:solidFill>
      </dgm:spPr>
      <dgm:t>
        <a:bodyPr/>
        <a:lstStyle/>
        <a:p>
          <a:pPr algn="ctr">
            <a:buNone/>
          </a:pPr>
          <a:r>
            <a:rPr lang="es-MX" sz="1200" b="0" dirty="0">
              <a:solidFill>
                <a:schemeClr val="bg1"/>
              </a:solidFill>
              <a:latin typeface="Altivo Light" panose="020B0000000000000000" pitchFamily="34" charset="0"/>
              <a:cs typeface="Arial" panose="020B0604020202020204" pitchFamily="34" charset="0"/>
            </a:rPr>
            <a:t>Administrar sistemas de información</a:t>
          </a:r>
          <a:endParaRPr lang="es-GT" sz="1200" b="0" i="1" dirty="0">
            <a:solidFill>
              <a:schemeClr val="bg1"/>
            </a:solidFill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1394C188-CCF5-4082-B31F-7B5346DD3A4A}" type="parTrans" cxnId="{53C7FBCE-03FE-4D42-9266-93781C9B4E8E}">
      <dgm:prSet/>
      <dgm:spPr/>
      <dgm:t>
        <a:bodyPr/>
        <a:lstStyle/>
        <a:p>
          <a:pPr algn="just"/>
          <a:endParaRPr lang="es-GT" sz="2000"/>
        </a:p>
      </dgm:t>
    </dgm:pt>
    <dgm:pt modelId="{F35EE0CB-DFB0-4DFD-B776-9771589A44C7}" type="sibTrans" cxnId="{53C7FBCE-03FE-4D42-9266-93781C9B4E8E}">
      <dgm:prSet/>
      <dgm:spPr/>
      <dgm:t>
        <a:bodyPr/>
        <a:lstStyle/>
        <a:p>
          <a:pPr algn="just"/>
          <a:endParaRPr lang="es-GT" sz="2000"/>
        </a:p>
      </dgm:t>
    </dgm:pt>
    <dgm:pt modelId="{C597FF21-F2E2-4799-A697-5761CF31E216}">
      <dgm:prSet phldrT="[Texto]" custT="1"/>
      <dgm:spPr>
        <a:solidFill>
          <a:srgbClr val="019DE4"/>
        </a:solidFill>
      </dgm:spPr>
      <dgm:t>
        <a:bodyPr/>
        <a:lstStyle/>
        <a:p>
          <a:pPr algn="l"/>
          <a:r>
            <a:rPr lang="es-MX" sz="1800" kern="1200" dirty="0">
              <a:solidFill>
                <a:srgbClr val="FFFFFF"/>
              </a:solidFill>
              <a:latin typeface="Altivo Black" panose="020B0000000000000000" pitchFamily="34" charset="0"/>
              <a:ea typeface="+mn-ea"/>
              <a:cs typeface="Arial" panose="020B0604020202020204" pitchFamily="34" charset="0"/>
            </a:rPr>
            <a:t>BANGUAT</a:t>
          </a:r>
          <a:endParaRPr lang="es-GT" sz="1400" kern="1200" dirty="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2AC24D19-A5F2-4198-91A2-5E5E96AEDF9D}" type="parTrans" cxnId="{605F3C65-C545-4D0A-9288-6642DEE7A007}">
      <dgm:prSet/>
      <dgm:spPr/>
      <dgm:t>
        <a:bodyPr/>
        <a:lstStyle/>
        <a:p>
          <a:endParaRPr lang="es-GT"/>
        </a:p>
      </dgm:t>
    </dgm:pt>
    <dgm:pt modelId="{DD281A02-25A6-4F5F-A63C-D60A109378F2}" type="sibTrans" cxnId="{605F3C65-C545-4D0A-9288-6642DEE7A007}">
      <dgm:prSet/>
      <dgm:spPr/>
      <dgm:t>
        <a:bodyPr/>
        <a:lstStyle/>
        <a:p>
          <a:endParaRPr lang="es-GT"/>
        </a:p>
      </dgm:t>
    </dgm:pt>
    <dgm:pt modelId="{ADA44644-4170-46B6-B280-BEE1937D6228}">
      <dgm:prSet phldrT="[Texto]" custT="1"/>
      <dgm:spPr>
        <a:solidFill>
          <a:srgbClr val="019DE4"/>
        </a:solidFill>
        <a:ln>
          <a:noFill/>
        </a:ln>
        <a:effectLst/>
      </dgm:spPr>
      <dgm:t>
        <a:bodyPr spcFirstLastPara="0" vert="horz" wrap="square" lIns="30480" tIns="30480" rIns="30480" bIns="30480" numCol="1" spcCol="1270" anchor="t" anchorCtr="0"/>
        <a:lstStyle/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MX" sz="1200" b="1" kern="1200" dirty="0">
              <a:solidFill>
                <a:srgbClr val="FFFFFF"/>
              </a:solidFill>
              <a:latin typeface="Altivo Light"/>
              <a:ea typeface="+mn-ea"/>
              <a:cs typeface="+mn-cs"/>
            </a:rPr>
            <a:t>Artículo 62, Decreto 16-2002</a:t>
          </a:r>
          <a:endParaRPr lang="es-GT" sz="1200" b="1" kern="1200" dirty="0">
            <a:solidFill>
              <a:srgbClr val="FFFFFF"/>
            </a:solidFill>
            <a:latin typeface="Altivo Light"/>
            <a:ea typeface="+mn-ea"/>
            <a:cs typeface="+mn-cs"/>
          </a:endParaRPr>
        </a:p>
      </dgm:t>
    </dgm:pt>
    <dgm:pt modelId="{DAFBBCA3-AF2B-41AC-B1F2-04FD482C08B9}" type="parTrans" cxnId="{AA257A84-2814-4D19-ABD3-E385CC0534AD}">
      <dgm:prSet/>
      <dgm:spPr/>
      <dgm:t>
        <a:bodyPr/>
        <a:lstStyle/>
        <a:p>
          <a:endParaRPr lang="es-GT"/>
        </a:p>
      </dgm:t>
    </dgm:pt>
    <dgm:pt modelId="{3CDCABE8-E8E7-4764-B4A1-13BC7717F1B9}" type="sibTrans" cxnId="{AA257A84-2814-4D19-ABD3-E385CC0534AD}">
      <dgm:prSet/>
      <dgm:spPr/>
      <dgm:t>
        <a:bodyPr/>
        <a:lstStyle/>
        <a:p>
          <a:endParaRPr lang="es-GT"/>
        </a:p>
      </dgm:t>
    </dgm:pt>
    <dgm:pt modelId="{4C6E1FF5-412F-4FCE-92B5-C2132355A324}">
      <dgm:prSet custT="1"/>
      <dgm:spPr/>
      <dgm:t>
        <a:bodyPr/>
        <a:lstStyle/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MX" sz="1200" b="0" kern="1200" dirty="0">
              <a:solidFill>
                <a:srgbClr val="FFFFFF"/>
              </a:solidFill>
              <a:latin typeface="Altivo Light"/>
              <a:ea typeface="+mn-ea"/>
              <a:cs typeface="+mn-cs"/>
            </a:rPr>
            <a:t>Coordinación IGSS-INE apoyo entre instituciones</a:t>
          </a:r>
          <a:endParaRPr lang="es-GT" sz="1200" b="0" kern="1200" dirty="0">
            <a:solidFill>
              <a:srgbClr val="FFFFFF"/>
            </a:solidFill>
            <a:latin typeface="Altivo Light"/>
            <a:ea typeface="+mn-ea"/>
            <a:cs typeface="+mn-cs"/>
          </a:endParaRPr>
        </a:p>
      </dgm:t>
    </dgm:pt>
    <dgm:pt modelId="{1753BE54-6349-469A-B888-AB086322F874}" type="parTrans" cxnId="{130353DB-DA2E-4141-8E70-D9E7655D676B}">
      <dgm:prSet/>
      <dgm:spPr/>
      <dgm:t>
        <a:bodyPr/>
        <a:lstStyle/>
        <a:p>
          <a:endParaRPr lang="es-ES_tradnl"/>
        </a:p>
      </dgm:t>
    </dgm:pt>
    <dgm:pt modelId="{5BF7B3C8-0AC3-4180-888B-7BAA7640599F}" type="sibTrans" cxnId="{130353DB-DA2E-4141-8E70-D9E7655D676B}">
      <dgm:prSet/>
      <dgm:spPr/>
      <dgm:t>
        <a:bodyPr/>
        <a:lstStyle/>
        <a:p>
          <a:endParaRPr lang="es-ES_tradnl"/>
        </a:p>
      </dgm:t>
    </dgm:pt>
    <dgm:pt modelId="{1E0124FA-9D49-4669-821E-4955D8219555}">
      <dgm:prSet custT="1"/>
      <dgm:spPr/>
      <dgm:t>
        <a:bodyPr/>
        <a:lstStyle/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MX" sz="1200" b="0" kern="1200" dirty="0">
              <a:solidFill>
                <a:srgbClr val="FFFFFF"/>
              </a:solidFill>
              <a:latin typeface="Altivo Light"/>
              <a:ea typeface="+mn-ea"/>
              <a:cs typeface="+mn-cs"/>
            </a:rPr>
            <a:t>Publicación de estadísticas macroeconómicas</a:t>
          </a:r>
          <a:endParaRPr lang="es-ES_tradnl" sz="1200" b="0" kern="1200" dirty="0">
            <a:solidFill>
              <a:srgbClr val="FFFFFF"/>
            </a:solidFill>
            <a:latin typeface="Altivo Light"/>
            <a:ea typeface="+mn-ea"/>
            <a:cs typeface="+mn-cs"/>
          </a:endParaRPr>
        </a:p>
      </dgm:t>
    </dgm:pt>
    <dgm:pt modelId="{16E9A02C-ED2C-47A8-8179-89F5462DD236}" type="parTrans" cxnId="{D07CCFFD-164F-44A5-AB9A-CF7CA75B8893}">
      <dgm:prSet/>
      <dgm:spPr/>
      <dgm:t>
        <a:bodyPr/>
        <a:lstStyle/>
        <a:p>
          <a:endParaRPr lang="es-ES_tradnl"/>
        </a:p>
      </dgm:t>
    </dgm:pt>
    <dgm:pt modelId="{7BEE6C2E-D912-468C-AB18-B61D6B42F312}" type="sibTrans" cxnId="{D07CCFFD-164F-44A5-AB9A-CF7CA75B8893}">
      <dgm:prSet/>
      <dgm:spPr/>
      <dgm:t>
        <a:bodyPr/>
        <a:lstStyle/>
        <a:p>
          <a:endParaRPr lang="es-ES_tradnl"/>
        </a:p>
      </dgm:t>
    </dgm:pt>
    <dgm:pt modelId="{B0103157-6378-4DCB-8510-5EEF58AF2FC2}" type="pres">
      <dgm:prSet presAssocID="{88774C6E-5DF0-478A-A59D-1DFC1C8CB2DA}" presName="Name0" presStyleCnt="0">
        <dgm:presLayoutVars>
          <dgm:dir/>
        </dgm:presLayoutVars>
      </dgm:prSet>
      <dgm:spPr/>
    </dgm:pt>
    <dgm:pt modelId="{5ADCAD13-6798-4EC1-ACA2-7CC4A6246B90}" type="pres">
      <dgm:prSet presAssocID="{32595DE8-6F0C-4293-A109-D33E0779CE4C}" presName="composite" presStyleCnt="0"/>
      <dgm:spPr/>
    </dgm:pt>
    <dgm:pt modelId="{45053327-871D-443F-87E4-5B0869BA88B7}" type="pres">
      <dgm:prSet presAssocID="{32595DE8-6F0C-4293-A109-D33E0779CE4C}" presName="Accent" presStyleLbl="alignAcc1" presStyleIdx="0" presStyleCnt="4"/>
      <dgm:spPr/>
    </dgm:pt>
    <dgm:pt modelId="{E425284E-EA36-4448-8423-CA434C3275DD}" type="pres">
      <dgm:prSet presAssocID="{32595DE8-6F0C-4293-A109-D33E0779CE4C}" presName="Image" presStyleLbl="node1" presStyleIdx="0" presStyleCnt="4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6305" t="28295" r="6305" b="28295"/>
          </a:stretch>
        </a:blipFill>
      </dgm:spPr>
    </dgm:pt>
    <dgm:pt modelId="{6E7CB640-1694-4885-AF3D-5286F3F5CD7D}" type="pres">
      <dgm:prSet presAssocID="{32595DE8-6F0C-4293-A109-D33E0779CE4C}" presName="Child" presStyleLbl="revTx" presStyleIdx="0" presStyleCnt="4">
        <dgm:presLayoutVars>
          <dgm:bulletEnabled val="1"/>
        </dgm:presLayoutVars>
      </dgm:prSet>
      <dgm:spPr/>
    </dgm:pt>
    <dgm:pt modelId="{A3D2E767-F0E6-4F87-A90D-C134247AEF30}" type="pres">
      <dgm:prSet presAssocID="{32595DE8-6F0C-4293-A109-D33E0779CE4C}" presName="Parent" presStyleLbl="alignNode1" presStyleIdx="0" presStyleCnt="4">
        <dgm:presLayoutVars>
          <dgm:bulletEnabled val="1"/>
        </dgm:presLayoutVars>
      </dgm:prSet>
      <dgm:spPr/>
    </dgm:pt>
    <dgm:pt modelId="{7C8DC4AE-BCB5-4C8C-BDFD-E5CC11921072}" type="pres">
      <dgm:prSet presAssocID="{2828DBD0-C4F4-4901-9728-FFC57C670771}" presName="sibTrans" presStyleCnt="0"/>
      <dgm:spPr/>
    </dgm:pt>
    <dgm:pt modelId="{CE579D09-AFF1-4E90-BF99-31F286D5C717}" type="pres">
      <dgm:prSet presAssocID="{DEC3DFB2-81A8-42F7-98B8-E54ADB449B40}" presName="composite" presStyleCnt="0"/>
      <dgm:spPr/>
    </dgm:pt>
    <dgm:pt modelId="{14E4BFB5-9CE5-4F1F-BDA6-020AF54E5C80}" type="pres">
      <dgm:prSet presAssocID="{DEC3DFB2-81A8-42F7-98B8-E54ADB449B40}" presName="Accent" presStyleLbl="alignAcc1" presStyleIdx="1" presStyleCnt="4"/>
      <dgm:spPr/>
    </dgm:pt>
    <dgm:pt modelId="{44E7DB70-F3D3-49C2-933D-65B6A71F069E}" type="pres">
      <dgm:prSet presAssocID="{DEC3DFB2-81A8-42F7-98B8-E54ADB449B40}" presName="Image" presStyleLbl="node1" presStyleIdx="1" presStyleCnt="4"/>
      <dgm:spPr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1767" t="5314" r="11767" b="5314"/>
          </a:stretch>
        </a:blipFill>
      </dgm:spPr>
    </dgm:pt>
    <dgm:pt modelId="{FC9BA2AC-0D95-442E-B6BE-49208858C471}" type="pres">
      <dgm:prSet presAssocID="{DEC3DFB2-81A8-42F7-98B8-E54ADB449B40}" presName="Child" presStyleLbl="revTx" presStyleIdx="1" presStyleCnt="4">
        <dgm:presLayoutVars>
          <dgm:bulletEnabled val="1"/>
        </dgm:presLayoutVars>
      </dgm:prSet>
      <dgm:spPr>
        <a:xfrm>
          <a:off x="2099558" y="3259723"/>
          <a:ext cx="1647774" cy="1618707"/>
        </a:xfrm>
        <a:prstGeom prst="rect">
          <a:avLst/>
        </a:prstGeom>
      </dgm:spPr>
    </dgm:pt>
    <dgm:pt modelId="{79821402-5153-41C7-9FCC-9CDDCFAB966A}" type="pres">
      <dgm:prSet presAssocID="{DEC3DFB2-81A8-42F7-98B8-E54ADB449B40}" presName="Parent" presStyleLbl="alignNode1" presStyleIdx="1" presStyleCnt="4">
        <dgm:presLayoutVars>
          <dgm:bulletEnabled val="1"/>
        </dgm:presLayoutVars>
      </dgm:prSet>
      <dgm:spPr/>
    </dgm:pt>
    <dgm:pt modelId="{BBADE398-BC72-4E20-BA2F-39716CFBC41A}" type="pres">
      <dgm:prSet presAssocID="{59BAAECA-03BD-4661-844A-B356FCEAC224}" presName="sibTrans" presStyleCnt="0"/>
      <dgm:spPr/>
    </dgm:pt>
    <dgm:pt modelId="{D13653BA-FE92-464A-A6CE-C004E15E6DFD}" type="pres">
      <dgm:prSet presAssocID="{EFFABFAC-CE0A-4110-A0C9-C025F80220B6}" presName="composite" presStyleCnt="0"/>
      <dgm:spPr/>
    </dgm:pt>
    <dgm:pt modelId="{2C8FF3C9-E9FE-49C3-B828-59037B5CE40E}" type="pres">
      <dgm:prSet presAssocID="{EFFABFAC-CE0A-4110-A0C9-C025F80220B6}" presName="Accent" presStyleLbl="alignAcc1" presStyleIdx="2" presStyleCnt="4"/>
      <dgm:spPr/>
    </dgm:pt>
    <dgm:pt modelId="{0DABA9D4-A69A-4556-B1F5-57686D550282}" type="pres">
      <dgm:prSet presAssocID="{EFFABFAC-CE0A-4110-A0C9-C025F80220B6}" presName="Image" presStyleLbl="node1" presStyleIdx="2" presStyleCnt="4"/>
      <dgm:spPr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6305" t="-1069" r="6305" b="-1069"/>
          </a:stretch>
        </a:blipFill>
      </dgm:spPr>
    </dgm:pt>
    <dgm:pt modelId="{43798C9C-CBCE-4704-89BF-577939F816FD}" type="pres">
      <dgm:prSet presAssocID="{EFFABFAC-CE0A-4110-A0C9-C025F80220B6}" presName="Child" presStyleLbl="revTx" presStyleIdx="2" presStyleCnt="4">
        <dgm:presLayoutVars>
          <dgm:bulletEnabled val="1"/>
        </dgm:presLayoutVars>
      </dgm:prSet>
      <dgm:spPr>
        <a:xfrm>
          <a:off x="6123672" y="3259723"/>
          <a:ext cx="1647774" cy="1618707"/>
        </a:xfrm>
        <a:prstGeom prst="rect">
          <a:avLst/>
        </a:prstGeom>
      </dgm:spPr>
    </dgm:pt>
    <dgm:pt modelId="{8598E79B-D802-4DB0-8613-4EDAC67D57A7}" type="pres">
      <dgm:prSet presAssocID="{EFFABFAC-CE0A-4110-A0C9-C025F80220B6}" presName="Parent" presStyleLbl="alignNode1" presStyleIdx="2" presStyleCnt="4">
        <dgm:presLayoutVars>
          <dgm:bulletEnabled val="1"/>
        </dgm:presLayoutVars>
      </dgm:prSet>
      <dgm:spPr/>
    </dgm:pt>
    <dgm:pt modelId="{9D032D4D-05E0-4EF9-8E6C-5E79940C48A7}" type="pres">
      <dgm:prSet presAssocID="{8C2EE0FC-6664-4CA0-8571-81DB4470E9D5}" presName="sibTrans" presStyleCnt="0"/>
      <dgm:spPr/>
    </dgm:pt>
    <dgm:pt modelId="{997C591A-1753-455F-B877-08479F87B223}" type="pres">
      <dgm:prSet presAssocID="{C597FF21-F2E2-4799-A697-5761CF31E216}" presName="composite" presStyleCnt="0"/>
      <dgm:spPr/>
    </dgm:pt>
    <dgm:pt modelId="{8040431F-846B-4DB8-B910-849DB31EAC83}" type="pres">
      <dgm:prSet presAssocID="{C597FF21-F2E2-4799-A697-5761CF31E216}" presName="Accent" presStyleLbl="alignAcc1" presStyleIdx="3" presStyleCnt="4"/>
      <dgm:spPr/>
    </dgm:pt>
    <dgm:pt modelId="{53D50E14-60DE-4DDE-A0B6-7A3C098F0077}" type="pres">
      <dgm:prSet presAssocID="{C597FF21-F2E2-4799-A697-5761CF31E216}" presName="Image" presStyleLbl="node1" presStyleIdx="3" presStyleCnt="4"/>
      <dgm:spPr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8490" t="5314" r="8490" b="5314"/>
          </a:stretch>
        </a:blipFill>
      </dgm:spPr>
    </dgm:pt>
    <dgm:pt modelId="{76CE87BE-1E04-4A8C-937D-F7C988DEEDAB}" type="pres">
      <dgm:prSet presAssocID="{C597FF21-F2E2-4799-A697-5761CF31E216}" presName="Child" presStyleLbl="revTx" presStyleIdx="3" presStyleCnt="4">
        <dgm:presLayoutVars>
          <dgm:bulletEnabled val="1"/>
        </dgm:presLayoutVars>
      </dgm:prSet>
      <dgm:spPr>
        <a:xfrm>
          <a:off x="8135730" y="3259723"/>
          <a:ext cx="1647774" cy="1618707"/>
        </a:xfrm>
        <a:prstGeom prst="rect">
          <a:avLst/>
        </a:prstGeom>
      </dgm:spPr>
    </dgm:pt>
    <dgm:pt modelId="{0A70EF05-56DF-42E6-8C31-E818A2B76F08}" type="pres">
      <dgm:prSet presAssocID="{C597FF21-F2E2-4799-A697-5761CF31E216}" presName="Parent" presStyleLbl="alignNode1" presStyleIdx="3" presStyleCnt="4">
        <dgm:presLayoutVars>
          <dgm:bulletEnabled val="1"/>
        </dgm:presLayoutVars>
      </dgm:prSet>
      <dgm:spPr/>
    </dgm:pt>
  </dgm:ptLst>
  <dgm:cxnLst>
    <dgm:cxn modelId="{77B4B71A-93A6-45C8-803E-8EC74537A046}" type="presOf" srcId="{EFFABFAC-CE0A-4110-A0C9-C025F80220B6}" destId="{8598E79B-D802-4DB0-8613-4EDAC67D57A7}" srcOrd="0" destOrd="0" presId="urn:microsoft.com/office/officeart/2008/layout/TitlePictureLineup"/>
    <dgm:cxn modelId="{FC22C02A-ADF9-47FE-B6BF-1B4C008C28CA}" type="presOf" srcId="{DEC3DFB2-81A8-42F7-98B8-E54ADB449B40}" destId="{79821402-5153-41C7-9FCC-9CDDCFAB966A}" srcOrd="0" destOrd="0" presId="urn:microsoft.com/office/officeart/2008/layout/TitlePictureLineup"/>
    <dgm:cxn modelId="{A680B833-4EC0-470C-9E25-791C24373E9C}" type="presOf" srcId="{ADA44644-4170-46B6-B280-BEE1937D6228}" destId="{76CE87BE-1E04-4A8C-937D-F7C988DEEDAB}" srcOrd="0" destOrd="0" presId="urn:microsoft.com/office/officeart/2008/layout/TitlePictureLineup"/>
    <dgm:cxn modelId="{A6FB4561-77FC-4112-9E3E-BB5CA88FDA24}" type="presOf" srcId="{C1B7A3ED-4D52-4CEC-855B-D3C4FB677A1D}" destId="{6E7CB640-1694-4885-AF3D-5286F3F5CD7D}" srcOrd="0" destOrd="0" presId="urn:microsoft.com/office/officeart/2008/layout/TitlePictureLineup"/>
    <dgm:cxn modelId="{17798C41-2C06-4EBB-B3DE-2CAB8803DD06}" srcId="{DEC3DFB2-81A8-42F7-98B8-E54ADB449B40}" destId="{5C4040BC-E7EF-4965-92EE-36FF133F18A3}" srcOrd="0" destOrd="0" parTransId="{DC280E69-78D1-41A4-BD4C-5FD9DD3B2639}" sibTransId="{C7BB6A96-B9D3-4BFB-A2FB-96814AB9975B}"/>
    <dgm:cxn modelId="{605F3C65-C545-4D0A-9288-6642DEE7A007}" srcId="{88774C6E-5DF0-478A-A59D-1DFC1C8CB2DA}" destId="{C597FF21-F2E2-4799-A697-5761CF31E216}" srcOrd="3" destOrd="0" parTransId="{2AC24D19-A5F2-4198-91A2-5E5E96AEDF9D}" sibTransId="{DD281A02-25A6-4F5F-A63C-D60A109378F2}"/>
    <dgm:cxn modelId="{D4E31E67-7BC6-4F3E-817E-D02998836AA6}" type="presOf" srcId="{B8A7470F-B8B4-4EAD-8BDE-5A0D0EBE74D0}" destId="{43798C9C-CBCE-4704-89BF-577939F816FD}" srcOrd="0" destOrd="0" presId="urn:microsoft.com/office/officeart/2008/layout/TitlePictureLineup"/>
    <dgm:cxn modelId="{6D37686E-561D-41A4-A3B8-F7E0B06DDC16}" type="presOf" srcId="{C597FF21-F2E2-4799-A697-5761CF31E216}" destId="{0A70EF05-56DF-42E6-8C31-E818A2B76F08}" srcOrd="0" destOrd="0" presId="urn:microsoft.com/office/officeart/2008/layout/TitlePictureLineup"/>
    <dgm:cxn modelId="{CE13FA81-73F8-4D25-B38B-65539D66A979}" type="presOf" srcId="{1E0124FA-9D49-4669-821E-4955D8219555}" destId="{76CE87BE-1E04-4A8C-937D-F7C988DEEDAB}" srcOrd="0" destOrd="1" presId="urn:microsoft.com/office/officeart/2008/layout/TitlePictureLineup"/>
    <dgm:cxn modelId="{AA257A84-2814-4D19-ABD3-E385CC0534AD}" srcId="{C597FF21-F2E2-4799-A697-5761CF31E216}" destId="{ADA44644-4170-46B6-B280-BEE1937D6228}" srcOrd="0" destOrd="0" parTransId="{DAFBBCA3-AF2B-41AC-B1F2-04FD482C08B9}" sibTransId="{3CDCABE8-E8E7-4764-B4A1-13BC7717F1B9}"/>
    <dgm:cxn modelId="{A3BCC186-40DB-4ED9-9A5C-B1097DC351A8}" type="presOf" srcId="{8B39A907-BD2A-469D-9336-69106B8A5B77}" destId="{6E7CB640-1694-4885-AF3D-5286F3F5CD7D}" srcOrd="0" destOrd="1" presId="urn:microsoft.com/office/officeart/2008/layout/TitlePictureLineup"/>
    <dgm:cxn modelId="{EA23A695-E4FE-4ABA-8063-C9070ED7CC8B}" type="presOf" srcId="{32595DE8-6F0C-4293-A109-D33E0779CE4C}" destId="{A3D2E767-F0E6-4F87-A90D-C134247AEF30}" srcOrd="0" destOrd="0" presId="urn:microsoft.com/office/officeart/2008/layout/TitlePictureLineup"/>
    <dgm:cxn modelId="{4FDFE2B1-BC4E-45C1-B73E-EF34F15EF807}" srcId="{88774C6E-5DF0-478A-A59D-1DFC1C8CB2DA}" destId="{DEC3DFB2-81A8-42F7-98B8-E54ADB449B40}" srcOrd="1" destOrd="0" parTransId="{AEA162A1-F75D-4AFD-8E32-FDB403EEEAF4}" sibTransId="{59BAAECA-03BD-4661-844A-B356FCEAC224}"/>
    <dgm:cxn modelId="{EBF0F1B9-2FD1-4CBF-A976-0C7216AF5A7C}" type="presOf" srcId="{4C6E1FF5-412F-4FCE-92B5-C2132355A324}" destId="{43798C9C-CBCE-4704-89BF-577939F816FD}" srcOrd="0" destOrd="1" presId="urn:microsoft.com/office/officeart/2008/layout/TitlePictureLineup"/>
    <dgm:cxn modelId="{BD0086C6-771E-4BB6-AA3D-4DEDE7A15EE4}" type="presOf" srcId="{5C4040BC-E7EF-4965-92EE-36FF133F18A3}" destId="{FC9BA2AC-0D95-442E-B6BE-49208858C471}" srcOrd="0" destOrd="0" presId="urn:microsoft.com/office/officeart/2008/layout/TitlePictureLineup"/>
    <dgm:cxn modelId="{6D068BC8-EEB6-4528-B5E7-7D22F5D56F1B}" srcId="{EFFABFAC-CE0A-4110-A0C9-C025F80220B6}" destId="{B8A7470F-B8B4-4EAD-8BDE-5A0D0EBE74D0}" srcOrd="0" destOrd="0" parTransId="{C155A27E-98D4-4B5A-B671-B9FB050DE056}" sibTransId="{A0FB553B-7104-4BA4-8B7B-F8D096ABBC57}"/>
    <dgm:cxn modelId="{DAA19DCB-FF61-4D35-B424-A8E32AAA537C}" srcId="{32595DE8-6F0C-4293-A109-D33E0779CE4C}" destId="{C1B7A3ED-4D52-4CEC-855B-D3C4FB677A1D}" srcOrd="0" destOrd="0" parTransId="{607D4166-6BA1-4AFB-95A3-692C56C583B3}" sibTransId="{4BA2E17A-BD8E-452C-B166-C316A97F0958}"/>
    <dgm:cxn modelId="{AC25B9CD-FAAA-42FD-B362-9AF76CF3FC81}" srcId="{88774C6E-5DF0-478A-A59D-1DFC1C8CB2DA}" destId="{EFFABFAC-CE0A-4110-A0C9-C025F80220B6}" srcOrd="2" destOrd="0" parTransId="{07E3340A-BA63-42E1-AE61-EC3EE8ADF0AD}" sibTransId="{8C2EE0FC-6664-4CA0-8571-81DB4470E9D5}"/>
    <dgm:cxn modelId="{53C7FBCE-03FE-4D42-9266-93781C9B4E8E}" srcId="{32595DE8-6F0C-4293-A109-D33E0779CE4C}" destId="{8B39A907-BD2A-469D-9336-69106B8A5B77}" srcOrd="1" destOrd="0" parTransId="{1394C188-CCF5-4082-B31F-7B5346DD3A4A}" sibTransId="{F35EE0CB-DFB0-4DFD-B776-9771589A44C7}"/>
    <dgm:cxn modelId="{53D144D6-B30C-4D8D-8E34-4DB74481BC08}" type="presOf" srcId="{88774C6E-5DF0-478A-A59D-1DFC1C8CB2DA}" destId="{B0103157-6378-4DCB-8510-5EEF58AF2FC2}" srcOrd="0" destOrd="0" presId="urn:microsoft.com/office/officeart/2008/layout/TitlePictureLineup"/>
    <dgm:cxn modelId="{130353DB-DA2E-4141-8E70-D9E7655D676B}" srcId="{EFFABFAC-CE0A-4110-A0C9-C025F80220B6}" destId="{4C6E1FF5-412F-4FCE-92B5-C2132355A324}" srcOrd="1" destOrd="0" parTransId="{1753BE54-6349-469A-B888-AB086322F874}" sibTransId="{5BF7B3C8-0AC3-4180-888B-7BAA7640599F}"/>
    <dgm:cxn modelId="{CB1A7EE6-1E73-4857-9752-E594D72084CB}" srcId="{88774C6E-5DF0-478A-A59D-1DFC1C8CB2DA}" destId="{32595DE8-6F0C-4293-A109-D33E0779CE4C}" srcOrd="0" destOrd="0" parTransId="{6240E863-6DA7-4034-9A6A-9E9F2E20ECDC}" sibTransId="{2828DBD0-C4F4-4901-9728-FFC57C670771}"/>
    <dgm:cxn modelId="{D07CCFFD-164F-44A5-AB9A-CF7CA75B8893}" srcId="{C597FF21-F2E2-4799-A697-5761CF31E216}" destId="{1E0124FA-9D49-4669-821E-4955D8219555}" srcOrd="1" destOrd="0" parTransId="{16E9A02C-ED2C-47A8-8179-89F5462DD236}" sibTransId="{7BEE6C2E-D912-468C-AB18-B61D6B42F312}"/>
    <dgm:cxn modelId="{E277D323-6350-438E-A7C5-13D8D72983B2}" type="presParOf" srcId="{B0103157-6378-4DCB-8510-5EEF58AF2FC2}" destId="{5ADCAD13-6798-4EC1-ACA2-7CC4A6246B90}" srcOrd="0" destOrd="0" presId="urn:microsoft.com/office/officeart/2008/layout/TitlePictureLineup"/>
    <dgm:cxn modelId="{C4C86AA4-7969-418B-98F1-BD66DBBC6005}" type="presParOf" srcId="{5ADCAD13-6798-4EC1-ACA2-7CC4A6246B90}" destId="{45053327-871D-443F-87E4-5B0869BA88B7}" srcOrd="0" destOrd="0" presId="urn:microsoft.com/office/officeart/2008/layout/TitlePictureLineup"/>
    <dgm:cxn modelId="{0F841E66-445B-4154-AA14-4C80B5AB6E0E}" type="presParOf" srcId="{5ADCAD13-6798-4EC1-ACA2-7CC4A6246B90}" destId="{E425284E-EA36-4448-8423-CA434C3275DD}" srcOrd="1" destOrd="0" presId="urn:microsoft.com/office/officeart/2008/layout/TitlePictureLineup"/>
    <dgm:cxn modelId="{730719F7-84A6-40ED-887E-C4D87AD582DC}" type="presParOf" srcId="{5ADCAD13-6798-4EC1-ACA2-7CC4A6246B90}" destId="{6E7CB640-1694-4885-AF3D-5286F3F5CD7D}" srcOrd="2" destOrd="0" presId="urn:microsoft.com/office/officeart/2008/layout/TitlePictureLineup"/>
    <dgm:cxn modelId="{1024C4C3-6BE5-490E-845E-762C1E2F87C3}" type="presParOf" srcId="{5ADCAD13-6798-4EC1-ACA2-7CC4A6246B90}" destId="{A3D2E767-F0E6-4F87-A90D-C134247AEF30}" srcOrd="3" destOrd="0" presId="urn:microsoft.com/office/officeart/2008/layout/TitlePictureLineup"/>
    <dgm:cxn modelId="{89A37370-0E88-4761-8AEC-6C02EC221F16}" type="presParOf" srcId="{B0103157-6378-4DCB-8510-5EEF58AF2FC2}" destId="{7C8DC4AE-BCB5-4C8C-BDFD-E5CC11921072}" srcOrd="1" destOrd="0" presId="urn:microsoft.com/office/officeart/2008/layout/TitlePictureLineup"/>
    <dgm:cxn modelId="{4783A17B-B5F5-44F8-8C3E-28088B6D04CC}" type="presParOf" srcId="{B0103157-6378-4DCB-8510-5EEF58AF2FC2}" destId="{CE579D09-AFF1-4E90-BF99-31F286D5C717}" srcOrd="2" destOrd="0" presId="urn:microsoft.com/office/officeart/2008/layout/TitlePictureLineup"/>
    <dgm:cxn modelId="{B509C799-0A8D-4ABF-AB26-5C46047FEA4E}" type="presParOf" srcId="{CE579D09-AFF1-4E90-BF99-31F286D5C717}" destId="{14E4BFB5-9CE5-4F1F-BDA6-020AF54E5C80}" srcOrd="0" destOrd="0" presId="urn:microsoft.com/office/officeart/2008/layout/TitlePictureLineup"/>
    <dgm:cxn modelId="{2B8A2764-3145-4CCE-9F1D-9A7AC30FEF4D}" type="presParOf" srcId="{CE579D09-AFF1-4E90-BF99-31F286D5C717}" destId="{44E7DB70-F3D3-49C2-933D-65B6A71F069E}" srcOrd="1" destOrd="0" presId="urn:microsoft.com/office/officeart/2008/layout/TitlePictureLineup"/>
    <dgm:cxn modelId="{FA87F9AD-A996-45EA-A691-A2168A159ED2}" type="presParOf" srcId="{CE579D09-AFF1-4E90-BF99-31F286D5C717}" destId="{FC9BA2AC-0D95-442E-B6BE-49208858C471}" srcOrd="2" destOrd="0" presId="urn:microsoft.com/office/officeart/2008/layout/TitlePictureLineup"/>
    <dgm:cxn modelId="{8E64445D-5CE8-461A-9B36-6CF3A20466CF}" type="presParOf" srcId="{CE579D09-AFF1-4E90-BF99-31F286D5C717}" destId="{79821402-5153-41C7-9FCC-9CDDCFAB966A}" srcOrd="3" destOrd="0" presId="urn:microsoft.com/office/officeart/2008/layout/TitlePictureLineup"/>
    <dgm:cxn modelId="{71B4D139-4C30-4512-8A67-61F123499983}" type="presParOf" srcId="{B0103157-6378-4DCB-8510-5EEF58AF2FC2}" destId="{BBADE398-BC72-4E20-BA2F-39716CFBC41A}" srcOrd="3" destOrd="0" presId="urn:microsoft.com/office/officeart/2008/layout/TitlePictureLineup"/>
    <dgm:cxn modelId="{00CCE38A-F4FA-4171-827A-17FC054A3CD2}" type="presParOf" srcId="{B0103157-6378-4DCB-8510-5EEF58AF2FC2}" destId="{D13653BA-FE92-464A-A6CE-C004E15E6DFD}" srcOrd="4" destOrd="0" presId="urn:microsoft.com/office/officeart/2008/layout/TitlePictureLineup"/>
    <dgm:cxn modelId="{8D342D7C-25DA-4795-B750-2CFB91A07E71}" type="presParOf" srcId="{D13653BA-FE92-464A-A6CE-C004E15E6DFD}" destId="{2C8FF3C9-E9FE-49C3-B828-59037B5CE40E}" srcOrd="0" destOrd="0" presId="urn:microsoft.com/office/officeart/2008/layout/TitlePictureLineup"/>
    <dgm:cxn modelId="{90642932-4997-4CFF-8C37-D38FA0C872F2}" type="presParOf" srcId="{D13653BA-FE92-464A-A6CE-C004E15E6DFD}" destId="{0DABA9D4-A69A-4556-B1F5-57686D550282}" srcOrd="1" destOrd="0" presId="urn:microsoft.com/office/officeart/2008/layout/TitlePictureLineup"/>
    <dgm:cxn modelId="{9F2B0AAC-52A2-4CDF-952A-334D9C29E18A}" type="presParOf" srcId="{D13653BA-FE92-464A-A6CE-C004E15E6DFD}" destId="{43798C9C-CBCE-4704-89BF-577939F816FD}" srcOrd="2" destOrd="0" presId="urn:microsoft.com/office/officeart/2008/layout/TitlePictureLineup"/>
    <dgm:cxn modelId="{1FD4A258-D304-4F01-AB7D-53B9EF07022C}" type="presParOf" srcId="{D13653BA-FE92-464A-A6CE-C004E15E6DFD}" destId="{8598E79B-D802-4DB0-8613-4EDAC67D57A7}" srcOrd="3" destOrd="0" presId="urn:microsoft.com/office/officeart/2008/layout/TitlePictureLineup"/>
    <dgm:cxn modelId="{7E6D7FEA-1C3B-4125-A253-A7AA5052ACE7}" type="presParOf" srcId="{B0103157-6378-4DCB-8510-5EEF58AF2FC2}" destId="{9D032D4D-05E0-4EF9-8E6C-5E79940C48A7}" srcOrd="5" destOrd="0" presId="urn:microsoft.com/office/officeart/2008/layout/TitlePictureLineup"/>
    <dgm:cxn modelId="{D434093D-7D11-4834-8090-DAF5B61BC8E8}" type="presParOf" srcId="{B0103157-6378-4DCB-8510-5EEF58AF2FC2}" destId="{997C591A-1753-455F-B877-08479F87B223}" srcOrd="6" destOrd="0" presId="urn:microsoft.com/office/officeart/2008/layout/TitlePictureLineup"/>
    <dgm:cxn modelId="{82FCA901-98DB-4DFB-A1B2-7406E30D02B2}" type="presParOf" srcId="{997C591A-1753-455F-B877-08479F87B223}" destId="{8040431F-846B-4DB8-B910-849DB31EAC83}" srcOrd="0" destOrd="0" presId="urn:microsoft.com/office/officeart/2008/layout/TitlePictureLineup"/>
    <dgm:cxn modelId="{67401DAE-594C-47EC-BDF7-482DC710FEBB}" type="presParOf" srcId="{997C591A-1753-455F-B877-08479F87B223}" destId="{53D50E14-60DE-4DDE-A0B6-7A3C098F0077}" srcOrd="1" destOrd="0" presId="urn:microsoft.com/office/officeart/2008/layout/TitlePictureLineup"/>
    <dgm:cxn modelId="{E22ED787-D798-4FA6-B02F-34A1C585E4FE}" type="presParOf" srcId="{997C591A-1753-455F-B877-08479F87B223}" destId="{76CE87BE-1E04-4A8C-937D-F7C988DEEDAB}" srcOrd="2" destOrd="0" presId="urn:microsoft.com/office/officeart/2008/layout/TitlePictureLineup"/>
    <dgm:cxn modelId="{51080E81-9BEA-45E1-AAD2-822790BCE108}" type="presParOf" srcId="{997C591A-1753-455F-B877-08479F87B223}" destId="{0A70EF05-56DF-42E6-8C31-E818A2B76F08}" srcOrd="3" destOrd="0" presId="urn:microsoft.com/office/officeart/2008/layout/TitlePictureLineup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3AECA9A-2A4F-443B-83EC-569C66267F54}" type="doc">
      <dgm:prSet loTypeId="urn:microsoft.com/office/officeart/2005/8/layout/hierarchy5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GT"/>
        </a:p>
      </dgm:t>
    </dgm:pt>
    <dgm:pt modelId="{A22E7D3F-718A-4A03-A909-0F513AE058E0}">
      <dgm:prSet phldrT="[Texto]" custT="1"/>
      <dgm:spPr/>
      <dgm:t>
        <a:bodyPr/>
        <a:lstStyle/>
        <a:p>
          <a:r>
            <a:rPr lang="es-GT" sz="1050"/>
            <a:t>MINTRAB e INE</a:t>
          </a:r>
        </a:p>
      </dgm:t>
    </dgm:pt>
    <dgm:pt modelId="{983A5367-B734-416C-901A-83A430324256}" type="parTrans" cxnId="{77FC2A7C-4AAA-489E-BF1C-71CCA78F5C4B}">
      <dgm:prSet/>
      <dgm:spPr/>
      <dgm:t>
        <a:bodyPr/>
        <a:lstStyle/>
        <a:p>
          <a:endParaRPr lang="es-GT" sz="4000"/>
        </a:p>
      </dgm:t>
    </dgm:pt>
    <dgm:pt modelId="{E9B3F2E6-C333-47E4-AEB5-8822BCEC20F8}" type="sibTrans" cxnId="{77FC2A7C-4AAA-489E-BF1C-71CCA78F5C4B}">
      <dgm:prSet/>
      <dgm:spPr/>
      <dgm:t>
        <a:bodyPr/>
        <a:lstStyle/>
        <a:p>
          <a:endParaRPr lang="es-GT" sz="4000"/>
        </a:p>
      </dgm:t>
    </dgm:pt>
    <dgm:pt modelId="{10BD7A0A-6CEE-4232-90C6-15F53D7F2233}">
      <dgm:prSet phldrT="[Texto]" custT="1"/>
      <dgm:spPr/>
      <dgm:t>
        <a:bodyPr/>
        <a:lstStyle/>
        <a:p>
          <a:r>
            <a:rPr lang="es-GT" sz="1050"/>
            <a:t>MINTRAB</a:t>
          </a:r>
        </a:p>
      </dgm:t>
    </dgm:pt>
    <dgm:pt modelId="{E9360E78-C7F5-4DCE-8AAE-C2362D7FB4B6}" type="parTrans" cxnId="{C647C5E7-C6A6-43CF-8613-7B1DBD47C952}">
      <dgm:prSet custT="1"/>
      <dgm:spPr/>
      <dgm:t>
        <a:bodyPr/>
        <a:lstStyle/>
        <a:p>
          <a:endParaRPr lang="es-GT" sz="4000"/>
        </a:p>
      </dgm:t>
    </dgm:pt>
    <dgm:pt modelId="{92C8E25F-130D-448E-A595-694A849E8C95}" type="sibTrans" cxnId="{C647C5E7-C6A6-43CF-8613-7B1DBD47C952}">
      <dgm:prSet/>
      <dgm:spPr/>
      <dgm:t>
        <a:bodyPr/>
        <a:lstStyle/>
        <a:p>
          <a:endParaRPr lang="es-GT" sz="4000"/>
        </a:p>
      </dgm:t>
    </dgm:pt>
    <dgm:pt modelId="{B1B6D49B-ECDD-43E4-A722-E5395894A46F}">
      <dgm:prSet phldrT="[Texto]" custT="1"/>
      <dgm:spPr/>
      <dgm:t>
        <a:bodyPr/>
        <a:lstStyle/>
        <a:p>
          <a:r>
            <a:rPr lang="es-GT" sz="1100" b="1"/>
            <a:t>Comité Directivo</a:t>
          </a:r>
        </a:p>
      </dgm:t>
    </dgm:pt>
    <dgm:pt modelId="{91A39117-4D27-4E91-BD71-307FDBFD1A8D}" type="parTrans" cxnId="{1E975124-A735-4617-A664-3E036783F870}">
      <dgm:prSet/>
      <dgm:spPr/>
      <dgm:t>
        <a:bodyPr/>
        <a:lstStyle/>
        <a:p>
          <a:endParaRPr lang="es-GT" sz="4000"/>
        </a:p>
      </dgm:t>
    </dgm:pt>
    <dgm:pt modelId="{7B2327EA-1940-4CF0-964B-69B780B892AE}" type="sibTrans" cxnId="{1E975124-A735-4617-A664-3E036783F870}">
      <dgm:prSet/>
      <dgm:spPr/>
      <dgm:t>
        <a:bodyPr/>
        <a:lstStyle/>
        <a:p>
          <a:endParaRPr lang="es-GT" sz="4000"/>
        </a:p>
      </dgm:t>
    </dgm:pt>
    <dgm:pt modelId="{F5244C1E-3AF1-418B-A0C6-12F327DCED22}">
      <dgm:prSet phldrT="[Texto]" custT="1"/>
      <dgm:spPr/>
      <dgm:t>
        <a:bodyPr/>
        <a:lstStyle/>
        <a:p>
          <a:r>
            <a:rPr lang="es-GT" sz="1100" b="1" dirty="0"/>
            <a:t>Entidades que producen información</a:t>
          </a:r>
        </a:p>
      </dgm:t>
    </dgm:pt>
    <dgm:pt modelId="{CDB75497-C832-4309-B875-8DB5093FF9D8}" type="parTrans" cxnId="{5221BFD4-4C03-4905-BE41-F3EBCA9A7F54}">
      <dgm:prSet/>
      <dgm:spPr/>
      <dgm:t>
        <a:bodyPr/>
        <a:lstStyle/>
        <a:p>
          <a:endParaRPr lang="es-GT" sz="4000"/>
        </a:p>
      </dgm:t>
    </dgm:pt>
    <dgm:pt modelId="{3F855DD4-4FA2-43B2-A605-4C6077A76FBD}" type="sibTrans" cxnId="{5221BFD4-4C03-4905-BE41-F3EBCA9A7F54}">
      <dgm:prSet/>
      <dgm:spPr/>
      <dgm:t>
        <a:bodyPr/>
        <a:lstStyle/>
        <a:p>
          <a:endParaRPr lang="es-GT" sz="4000"/>
        </a:p>
      </dgm:t>
    </dgm:pt>
    <dgm:pt modelId="{EB70C10C-F001-4EFE-A16A-6754A169E9A7}">
      <dgm:prSet phldrT="[Texto]" custT="1"/>
      <dgm:spPr/>
      <dgm:t>
        <a:bodyPr/>
        <a:lstStyle/>
        <a:p>
          <a:r>
            <a:rPr lang="es-GT" sz="1100" b="1"/>
            <a:t>Comité Técnico Interinstitucional</a:t>
          </a:r>
        </a:p>
      </dgm:t>
    </dgm:pt>
    <dgm:pt modelId="{0F8B91FE-A671-495C-AF79-C96CD13D8110}" type="parTrans" cxnId="{7F1DA394-8AAF-46C8-998B-5A69603C5DBD}">
      <dgm:prSet/>
      <dgm:spPr/>
      <dgm:t>
        <a:bodyPr/>
        <a:lstStyle/>
        <a:p>
          <a:endParaRPr lang="es-GT" sz="4000"/>
        </a:p>
      </dgm:t>
    </dgm:pt>
    <dgm:pt modelId="{1EE75732-9346-4065-B65F-AAD036D692A9}" type="sibTrans" cxnId="{7F1DA394-8AAF-46C8-998B-5A69603C5DBD}">
      <dgm:prSet/>
      <dgm:spPr/>
      <dgm:t>
        <a:bodyPr/>
        <a:lstStyle/>
        <a:p>
          <a:endParaRPr lang="es-GT" sz="4000"/>
        </a:p>
      </dgm:t>
    </dgm:pt>
    <dgm:pt modelId="{51F6AAF9-D801-4C5D-9CF8-3F297CED843A}">
      <dgm:prSet phldrT="[Texto]" custT="1"/>
      <dgm:spPr/>
      <dgm:t>
        <a:bodyPr/>
        <a:lstStyle/>
        <a:p>
          <a:r>
            <a:rPr lang="es-GT" sz="1100" b="1"/>
            <a:t>Administrador del SIMEL-GT</a:t>
          </a:r>
        </a:p>
      </dgm:t>
    </dgm:pt>
    <dgm:pt modelId="{A8760A7D-0455-4BDF-8C00-7347ACD2B98C}" type="parTrans" cxnId="{D86E7A18-29EC-4213-99C3-623564291792}">
      <dgm:prSet/>
      <dgm:spPr/>
      <dgm:t>
        <a:bodyPr/>
        <a:lstStyle/>
        <a:p>
          <a:endParaRPr lang="es-GT" sz="4000"/>
        </a:p>
      </dgm:t>
    </dgm:pt>
    <dgm:pt modelId="{18049195-D102-459D-A1CA-562EEB8D0CF3}" type="sibTrans" cxnId="{D86E7A18-29EC-4213-99C3-623564291792}">
      <dgm:prSet/>
      <dgm:spPr/>
      <dgm:t>
        <a:bodyPr/>
        <a:lstStyle/>
        <a:p>
          <a:endParaRPr lang="es-GT" sz="4000"/>
        </a:p>
      </dgm:t>
    </dgm:pt>
    <dgm:pt modelId="{88076F37-D52C-4D48-B2F6-50F01D1D4745}">
      <dgm:prSet phldrT="[Texto]" custT="1"/>
      <dgm:spPr/>
      <dgm:t>
        <a:bodyPr/>
        <a:lstStyle/>
        <a:p>
          <a:r>
            <a:rPr lang="es-GT" sz="1050"/>
            <a:t>OCSE de Empleo</a:t>
          </a:r>
        </a:p>
      </dgm:t>
    </dgm:pt>
    <dgm:pt modelId="{19D1750A-8FB5-40EF-8E50-C4707CBC7E30}" type="parTrans" cxnId="{84851F85-D835-488F-B65A-66427BCE4152}">
      <dgm:prSet custT="1"/>
      <dgm:spPr/>
      <dgm:t>
        <a:bodyPr/>
        <a:lstStyle/>
        <a:p>
          <a:endParaRPr lang="es-GT" sz="4000"/>
        </a:p>
      </dgm:t>
    </dgm:pt>
    <dgm:pt modelId="{FED25CCD-C68D-46EC-A63D-B06A224ED734}" type="sibTrans" cxnId="{84851F85-D835-488F-B65A-66427BCE4152}">
      <dgm:prSet/>
      <dgm:spPr/>
      <dgm:t>
        <a:bodyPr/>
        <a:lstStyle/>
        <a:p>
          <a:endParaRPr lang="es-GT" sz="4000"/>
        </a:p>
      </dgm:t>
    </dgm:pt>
    <dgm:pt modelId="{B75702EB-EA91-48A3-B541-42C374E902AD}">
      <dgm:prSet phldrT="[Texto]" custT="1"/>
      <dgm:spPr/>
      <dgm:t>
        <a:bodyPr/>
        <a:lstStyle/>
        <a:p>
          <a:r>
            <a:rPr lang="es-GT" sz="1000"/>
            <a:t>INE</a:t>
          </a:r>
        </a:p>
      </dgm:t>
    </dgm:pt>
    <dgm:pt modelId="{0084FD2D-0D47-4677-B809-1BB51D489E1D}" type="parTrans" cxnId="{52F57329-8EE9-4804-845F-74039EBAB645}">
      <dgm:prSet custT="1"/>
      <dgm:spPr/>
      <dgm:t>
        <a:bodyPr/>
        <a:lstStyle/>
        <a:p>
          <a:endParaRPr lang="es-GT" sz="4000"/>
        </a:p>
      </dgm:t>
    </dgm:pt>
    <dgm:pt modelId="{FBAF3BAA-3B8C-4B51-95FF-FBC5E4F4CF8E}" type="sibTrans" cxnId="{52F57329-8EE9-4804-845F-74039EBAB645}">
      <dgm:prSet/>
      <dgm:spPr/>
      <dgm:t>
        <a:bodyPr/>
        <a:lstStyle/>
        <a:p>
          <a:endParaRPr lang="es-GT" sz="4000"/>
        </a:p>
      </dgm:t>
    </dgm:pt>
    <dgm:pt modelId="{BB9C494F-DA3F-4617-B8D1-FC335F05C45A}">
      <dgm:prSet phldrT="[Texto]" custT="1"/>
      <dgm:spPr/>
      <dgm:t>
        <a:bodyPr/>
        <a:lstStyle/>
        <a:p>
          <a:r>
            <a:rPr lang="es-GT" sz="1000"/>
            <a:t>IGSS</a:t>
          </a:r>
        </a:p>
      </dgm:t>
    </dgm:pt>
    <dgm:pt modelId="{2FB7EA9C-8689-4914-9E3E-4EDE5AD9EFD5}" type="parTrans" cxnId="{30117F34-76F3-4719-8DF4-9FEC2CF0A62C}">
      <dgm:prSet custT="1"/>
      <dgm:spPr/>
      <dgm:t>
        <a:bodyPr/>
        <a:lstStyle/>
        <a:p>
          <a:endParaRPr lang="es-GT" sz="4000"/>
        </a:p>
      </dgm:t>
    </dgm:pt>
    <dgm:pt modelId="{4105FC82-4B15-4C24-B957-1792F44878BE}" type="sibTrans" cxnId="{30117F34-76F3-4719-8DF4-9FEC2CF0A62C}">
      <dgm:prSet/>
      <dgm:spPr/>
      <dgm:t>
        <a:bodyPr/>
        <a:lstStyle/>
        <a:p>
          <a:endParaRPr lang="es-GT" sz="4000"/>
        </a:p>
      </dgm:t>
    </dgm:pt>
    <dgm:pt modelId="{227E6CBD-F32C-4885-A715-2ABCAE59438C}">
      <dgm:prSet phldrT="[Texto]" custT="1"/>
      <dgm:spPr/>
      <dgm:t>
        <a:bodyPr/>
        <a:lstStyle/>
        <a:p>
          <a:r>
            <a:rPr lang="es-GT" sz="1000"/>
            <a:t>BANGUAT</a:t>
          </a:r>
        </a:p>
      </dgm:t>
    </dgm:pt>
    <dgm:pt modelId="{424419BE-38CA-4603-B255-363CF2701734}" type="parTrans" cxnId="{31F9835F-8986-411A-8DA2-11C0F9BF15E4}">
      <dgm:prSet custT="1"/>
      <dgm:spPr/>
      <dgm:t>
        <a:bodyPr/>
        <a:lstStyle/>
        <a:p>
          <a:endParaRPr lang="es-GT" sz="4000"/>
        </a:p>
      </dgm:t>
    </dgm:pt>
    <dgm:pt modelId="{893AED6C-3373-48FE-8EEE-5BB635F5D249}" type="sibTrans" cxnId="{31F9835F-8986-411A-8DA2-11C0F9BF15E4}">
      <dgm:prSet/>
      <dgm:spPr/>
      <dgm:t>
        <a:bodyPr/>
        <a:lstStyle/>
        <a:p>
          <a:endParaRPr lang="es-GT" sz="4000"/>
        </a:p>
      </dgm:t>
    </dgm:pt>
    <dgm:pt modelId="{49FE048D-91AC-4895-AEA7-5F6DA27A22BA}">
      <dgm:prSet phldrT="[Texto]" custT="1"/>
      <dgm:spPr/>
      <dgm:t>
        <a:bodyPr/>
        <a:lstStyle/>
        <a:p>
          <a:r>
            <a:rPr lang="es-GT" sz="900"/>
            <a:t>MINEDUC/INTECAP</a:t>
          </a:r>
        </a:p>
      </dgm:t>
    </dgm:pt>
    <dgm:pt modelId="{7A6EB015-3825-401D-985B-1EC4927411B0}" type="parTrans" cxnId="{D2FB5C07-E8DA-4A85-B981-6C3C9232925C}">
      <dgm:prSet custT="1"/>
      <dgm:spPr/>
      <dgm:t>
        <a:bodyPr/>
        <a:lstStyle/>
        <a:p>
          <a:endParaRPr lang="es-GT" sz="4000"/>
        </a:p>
      </dgm:t>
    </dgm:pt>
    <dgm:pt modelId="{DCE99B0D-7180-4A55-AF21-77B0A8BDF175}" type="sibTrans" cxnId="{D2FB5C07-E8DA-4A85-B981-6C3C9232925C}">
      <dgm:prSet/>
      <dgm:spPr/>
      <dgm:t>
        <a:bodyPr/>
        <a:lstStyle/>
        <a:p>
          <a:endParaRPr lang="es-GT" sz="4000"/>
        </a:p>
      </dgm:t>
    </dgm:pt>
    <dgm:pt modelId="{0FAE2A96-AEAB-4428-93CE-AF21681FA0AE}">
      <dgm:prSet phldrT="[Texto]" custT="1"/>
      <dgm:spPr/>
      <dgm:t>
        <a:bodyPr/>
        <a:lstStyle/>
        <a:p>
          <a:r>
            <a:rPr lang="es-GT" sz="1000"/>
            <a:t>Organizaciones empresariales y sindicales</a:t>
          </a:r>
        </a:p>
      </dgm:t>
    </dgm:pt>
    <dgm:pt modelId="{051F8B64-1FC0-44E6-92F4-987C02F1C5F1}" type="parTrans" cxnId="{D704876B-B38C-471C-B53B-06873812172A}">
      <dgm:prSet custT="1"/>
      <dgm:spPr/>
      <dgm:t>
        <a:bodyPr/>
        <a:lstStyle/>
        <a:p>
          <a:endParaRPr lang="es-GT" sz="4000"/>
        </a:p>
      </dgm:t>
    </dgm:pt>
    <dgm:pt modelId="{D3D74118-6B83-4429-8228-808A170BADE8}" type="sibTrans" cxnId="{D704876B-B38C-471C-B53B-06873812172A}">
      <dgm:prSet/>
      <dgm:spPr/>
      <dgm:t>
        <a:bodyPr/>
        <a:lstStyle/>
        <a:p>
          <a:endParaRPr lang="es-GT" sz="4000"/>
        </a:p>
      </dgm:t>
    </dgm:pt>
    <dgm:pt modelId="{53DD7D8A-6CD0-49C9-BA92-313226802A75}">
      <dgm:prSet phldrT="[Texto]" custT="1"/>
      <dgm:spPr/>
      <dgm:t>
        <a:bodyPr/>
        <a:lstStyle/>
        <a:p>
          <a:r>
            <a:rPr lang="es-GT" sz="1000"/>
            <a:t>Instituciones académicas </a:t>
          </a:r>
        </a:p>
      </dgm:t>
    </dgm:pt>
    <dgm:pt modelId="{48D7E7AA-3E5C-4CCD-96B7-17141AE1A5A1}" type="parTrans" cxnId="{B3EEE6D8-B2CE-4F86-99FE-D7855436B5D7}">
      <dgm:prSet custT="1"/>
      <dgm:spPr/>
      <dgm:t>
        <a:bodyPr/>
        <a:lstStyle/>
        <a:p>
          <a:endParaRPr lang="es-GT" sz="4000"/>
        </a:p>
      </dgm:t>
    </dgm:pt>
    <dgm:pt modelId="{9CF4FFA6-80ED-428F-86F2-E7B9F70D5A60}" type="sibTrans" cxnId="{B3EEE6D8-B2CE-4F86-99FE-D7855436B5D7}">
      <dgm:prSet/>
      <dgm:spPr/>
      <dgm:t>
        <a:bodyPr/>
        <a:lstStyle/>
        <a:p>
          <a:endParaRPr lang="es-GT" sz="4000"/>
        </a:p>
      </dgm:t>
    </dgm:pt>
    <dgm:pt modelId="{536AA9C4-AA4B-4B84-B1D0-02B63CD2A50D}">
      <dgm:prSet phldrT="[Texto]" custT="1"/>
      <dgm:spPr/>
      <dgm:t>
        <a:bodyPr/>
        <a:lstStyle/>
        <a:p>
          <a:r>
            <a:rPr lang="es-GT" sz="1000"/>
            <a:t>MINTRAB</a:t>
          </a:r>
        </a:p>
      </dgm:t>
    </dgm:pt>
    <dgm:pt modelId="{FE47D217-D896-47D3-8B33-B7B13C7F15FE}" type="parTrans" cxnId="{690B7817-5E79-44F4-A96E-8A39ADC26A3E}">
      <dgm:prSet custT="1"/>
      <dgm:spPr/>
      <dgm:t>
        <a:bodyPr/>
        <a:lstStyle/>
        <a:p>
          <a:endParaRPr lang="es-GT" sz="800"/>
        </a:p>
      </dgm:t>
    </dgm:pt>
    <dgm:pt modelId="{0B6FD45A-E4D2-4B3A-80E7-3D429A89493F}" type="sibTrans" cxnId="{690B7817-5E79-44F4-A96E-8A39ADC26A3E}">
      <dgm:prSet/>
      <dgm:spPr/>
      <dgm:t>
        <a:bodyPr/>
        <a:lstStyle/>
        <a:p>
          <a:endParaRPr lang="es-GT" sz="2800"/>
        </a:p>
      </dgm:t>
    </dgm:pt>
    <dgm:pt modelId="{87F1442D-5806-4FB5-8A8E-3FAF0CC35EDD}" type="pres">
      <dgm:prSet presAssocID="{93AECA9A-2A4F-443B-83EC-569C66267F54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5C116632-D9A0-453C-B1B3-4F8BD07F990D}" type="pres">
      <dgm:prSet presAssocID="{93AECA9A-2A4F-443B-83EC-569C66267F54}" presName="hierFlow" presStyleCnt="0"/>
      <dgm:spPr/>
    </dgm:pt>
    <dgm:pt modelId="{51B2589E-683B-4060-B739-55C2756FA9DF}" type="pres">
      <dgm:prSet presAssocID="{93AECA9A-2A4F-443B-83EC-569C66267F54}" presName="firstBuf" presStyleCnt="0"/>
      <dgm:spPr/>
    </dgm:pt>
    <dgm:pt modelId="{8268E2D7-DDC5-4906-B097-3D45F1E4F571}" type="pres">
      <dgm:prSet presAssocID="{93AECA9A-2A4F-443B-83EC-569C66267F54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95C6DAA3-D36B-4590-AA46-141EDF0FCD99}" type="pres">
      <dgm:prSet presAssocID="{A22E7D3F-718A-4A03-A909-0F513AE058E0}" presName="Name17" presStyleCnt="0"/>
      <dgm:spPr/>
    </dgm:pt>
    <dgm:pt modelId="{02F90607-64AE-41C3-ADF0-C2AA9A2FAB6E}" type="pres">
      <dgm:prSet presAssocID="{A22E7D3F-718A-4A03-A909-0F513AE058E0}" presName="level1Shape" presStyleLbl="node0" presStyleIdx="0" presStyleCnt="1" custScaleX="129906" custLinFactNeighborX="3441">
        <dgm:presLayoutVars>
          <dgm:chPref val="3"/>
        </dgm:presLayoutVars>
      </dgm:prSet>
      <dgm:spPr/>
    </dgm:pt>
    <dgm:pt modelId="{6C5D309A-F8AD-4EBD-8DAA-7D23BB9BCCC2}" type="pres">
      <dgm:prSet presAssocID="{A22E7D3F-718A-4A03-A909-0F513AE058E0}" presName="hierChild2" presStyleCnt="0"/>
      <dgm:spPr/>
    </dgm:pt>
    <dgm:pt modelId="{6A199781-BED3-4E99-9D06-B375A084B4D8}" type="pres">
      <dgm:prSet presAssocID="{19D1750A-8FB5-40EF-8E50-C4707CBC7E30}" presName="Name25" presStyleLbl="parChTrans1D2" presStyleIdx="0" presStyleCnt="1"/>
      <dgm:spPr/>
    </dgm:pt>
    <dgm:pt modelId="{064B5B9B-0207-4A9A-B8A3-A8268F84F3C3}" type="pres">
      <dgm:prSet presAssocID="{19D1750A-8FB5-40EF-8E50-C4707CBC7E30}" presName="connTx" presStyleLbl="parChTrans1D2" presStyleIdx="0" presStyleCnt="1"/>
      <dgm:spPr/>
    </dgm:pt>
    <dgm:pt modelId="{B7C98A12-3B6E-4D2C-A330-82744FA2A52E}" type="pres">
      <dgm:prSet presAssocID="{88076F37-D52C-4D48-B2F6-50F01D1D4745}" presName="Name30" presStyleCnt="0"/>
      <dgm:spPr/>
    </dgm:pt>
    <dgm:pt modelId="{EC960611-CEC1-44F1-9F6C-BBFA5055821B}" type="pres">
      <dgm:prSet presAssocID="{88076F37-D52C-4D48-B2F6-50F01D1D4745}" presName="level2Shape" presStyleLbl="node2" presStyleIdx="0" presStyleCnt="1" custScaleX="129906" custLinFactNeighborX="8029"/>
      <dgm:spPr/>
    </dgm:pt>
    <dgm:pt modelId="{54442ED7-EBE7-45E8-89D6-D351EFEBFF6A}" type="pres">
      <dgm:prSet presAssocID="{88076F37-D52C-4D48-B2F6-50F01D1D4745}" presName="hierChild3" presStyleCnt="0"/>
      <dgm:spPr/>
    </dgm:pt>
    <dgm:pt modelId="{9000A56B-487F-40DC-8CC6-AD6D808B1869}" type="pres">
      <dgm:prSet presAssocID="{E9360E78-C7F5-4DCE-8AAE-C2362D7FB4B6}" presName="Name25" presStyleLbl="parChTrans1D3" presStyleIdx="0" presStyleCnt="1"/>
      <dgm:spPr/>
    </dgm:pt>
    <dgm:pt modelId="{1288263F-19AD-4C8C-99A1-A756F965D5C6}" type="pres">
      <dgm:prSet presAssocID="{E9360E78-C7F5-4DCE-8AAE-C2362D7FB4B6}" presName="connTx" presStyleLbl="parChTrans1D3" presStyleIdx="0" presStyleCnt="1"/>
      <dgm:spPr/>
    </dgm:pt>
    <dgm:pt modelId="{F1F0D948-2044-451F-A134-9543F4765F37}" type="pres">
      <dgm:prSet presAssocID="{10BD7A0A-6CEE-4232-90C6-15F53D7F2233}" presName="Name30" presStyleCnt="0"/>
      <dgm:spPr/>
    </dgm:pt>
    <dgm:pt modelId="{2AFFBF3D-D0D0-4BBF-AAC1-0822518D6C05}" type="pres">
      <dgm:prSet presAssocID="{10BD7A0A-6CEE-4232-90C6-15F53D7F2233}" presName="level2Shape" presStyleLbl="node3" presStyleIdx="0" presStyleCnt="1" custScaleX="129906" custLinFactNeighborX="12617"/>
      <dgm:spPr/>
    </dgm:pt>
    <dgm:pt modelId="{104DB753-3D8A-4E6A-A9D8-68ADC539BAB6}" type="pres">
      <dgm:prSet presAssocID="{10BD7A0A-6CEE-4232-90C6-15F53D7F2233}" presName="hierChild3" presStyleCnt="0"/>
      <dgm:spPr/>
    </dgm:pt>
    <dgm:pt modelId="{A74B07B2-2298-40AB-9760-83759133B598}" type="pres">
      <dgm:prSet presAssocID="{0084FD2D-0D47-4677-B809-1BB51D489E1D}" presName="Name25" presStyleLbl="parChTrans1D4" presStyleIdx="0" presStyleCnt="7"/>
      <dgm:spPr/>
    </dgm:pt>
    <dgm:pt modelId="{62B274B2-05CD-4843-902D-55C80DA77141}" type="pres">
      <dgm:prSet presAssocID="{0084FD2D-0D47-4677-B809-1BB51D489E1D}" presName="connTx" presStyleLbl="parChTrans1D4" presStyleIdx="0" presStyleCnt="7"/>
      <dgm:spPr/>
    </dgm:pt>
    <dgm:pt modelId="{1FE3FA27-89DA-4EEB-8C15-CADE27199D6B}" type="pres">
      <dgm:prSet presAssocID="{B75702EB-EA91-48A3-B541-42C374E902AD}" presName="Name30" presStyleCnt="0"/>
      <dgm:spPr/>
    </dgm:pt>
    <dgm:pt modelId="{C4515256-F078-4D86-9CE2-2C8D913FB07F}" type="pres">
      <dgm:prSet presAssocID="{B75702EB-EA91-48A3-B541-42C374E902AD}" presName="level2Shape" presStyleLbl="node4" presStyleIdx="0" presStyleCnt="7" custScaleX="129906" custLinFactNeighborX="20646" custLinFactNeighborY="-13764"/>
      <dgm:spPr/>
    </dgm:pt>
    <dgm:pt modelId="{245ED241-C52C-4168-A56C-AAED6F5BC32C}" type="pres">
      <dgm:prSet presAssocID="{B75702EB-EA91-48A3-B541-42C374E902AD}" presName="hierChild3" presStyleCnt="0"/>
      <dgm:spPr/>
    </dgm:pt>
    <dgm:pt modelId="{C552E609-2B77-4426-8560-AF54B313EFBA}" type="pres">
      <dgm:prSet presAssocID="{FE47D217-D896-47D3-8B33-B7B13C7F15FE}" presName="Name25" presStyleLbl="parChTrans1D4" presStyleIdx="1" presStyleCnt="7"/>
      <dgm:spPr/>
    </dgm:pt>
    <dgm:pt modelId="{0193C595-AA44-4491-8847-9B83067AA16A}" type="pres">
      <dgm:prSet presAssocID="{FE47D217-D896-47D3-8B33-B7B13C7F15FE}" presName="connTx" presStyleLbl="parChTrans1D4" presStyleIdx="1" presStyleCnt="7"/>
      <dgm:spPr/>
    </dgm:pt>
    <dgm:pt modelId="{6657BCC6-72A7-42A2-B889-C4BAF38E1A4B}" type="pres">
      <dgm:prSet presAssocID="{536AA9C4-AA4B-4B84-B1D0-02B63CD2A50D}" presName="Name30" presStyleCnt="0"/>
      <dgm:spPr/>
    </dgm:pt>
    <dgm:pt modelId="{ADB895E8-F085-4E69-91C3-F9D2A28E3AB4}" type="pres">
      <dgm:prSet presAssocID="{536AA9C4-AA4B-4B84-B1D0-02B63CD2A50D}" presName="level2Shape" presStyleLbl="node4" presStyleIdx="1" presStyleCnt="7" custScaleX="129906" custLinFactNeighborX="20646" custLinFactNeighborY="-13764"/>
      <dgm:spPr/>
    </dgm:pt>
    <dgm:pt modelId="{F99221F2-1BB4-49C0-92DF-81BB8D7991F9}" type="pres">
      <dgm:prSet presAssocID="{536AA9C4-AA4B-4B84-B1D0-02B63CD2A50D}" presName="hierChild3" presStyleCnt="0"/>
      <dgm:spPr/>
    </dgm:pt>
    <dgm:pt modelId="{DB947416-ABE2-4487-B335-F5CF1AA0F5BB}" type="pres">
      <dgm:prSet presAssocID="{2FB7EA9C-8689-4914-9E3E-4EDE5AD9EFD5}" presName="Name25" presStyleLbl="parChTrans1D4" presStyleIdx="2" presStyleCnt="7"/>
      <dgm:spPr/>
    </dgm:pt>
    <dgm:pt modelId="{2D21B861-DB01-488A-8978-65FBB62BB279}" type="pres">
      <dgm:prSet presAssocID="{2FB7EA9C-8689-4914-9E3E-4EDE5AD9EFD5}" presName="connTx" presStyleLbl="parChTrans1D4" presStyleIdx="2" presStyleCnt="7"/>
      <dgm:spPr/>
    </dgm:pt>
    <dgm:pt modelId="{94F674EE-A617-4630-B822-1752F738E13B}" type="pres">
      <dgm:prSet presAssocID="{BB9C494F-DA3F-4617-B8D1-FC335F05C45A}" presName="Name30" presStyleCnt="0"/>
      <dgm:spPr/>
    </dgm:pt>
    <dgm:pt modelId="{0253DDD9-320F-4247-AADC-7FA9B9D20BBD}" type="pres">
      <dgm:prSet presAssocID="{BB9C494F-DA3F-4617-B8D1-FC335F05C45A}" presName="level2Shape" presStyleLbl="node4" presStyleIdx="2" presStyleCnt="7" custScaleX="129906" custLinFactNeighborX="20646" custLinFactNeighborY="-13764"/>
      <dgm:spPr/>
    </dgm:pt>
    <dgm:pt modelId="{955D9FD2-84D1-491E-829B-50B7504E2D4D}" type="pres">
      <dgm:prSet presAssocID="{BB9C494F-DA3F-4617-B8D1-FC335F05C45A}" presName="hierChild3" presStyleCnt="0"/>
      <dgm:spPr/>
    </dgm:pt>
    <dgm:pt modelId="{57C94588-E340-4FB5-9558-6C7AEE383AA0}" type="pres">
      <dgm:prSet presAssocID="{424419BE-38CA-4603-B255-363CF2701734}" presName="Name25" presStyleLbl="parChTrans1D4" presStyleIdx="3" presStyleCnt="7"/>
      <dgm:spPr/>
    </dgm:pt>
    <dgm:pt modelId="{C709AD7B-D7FF-4D64-96C1-8EAD06C1BDA3}" type="pres">
      <dgm:prSet presAssocID="{424419BE-38CA-4603-B255-363CF2701734}" presName="connTx" presStyleLbl="parChTrans1D4" presStyleIdx="3" presStyleCnt="7"/>
      <dgm:spPr/>
    </dgm:pt>
    <dgm:pt modelId="{607403A6-C454-4CC9-90E0-4BFE3970AFAC}" type="pres">
      <dgm:prSet presAssocID="{227E6CBD-F32C-4885-A715-2ABCAE59438C}" presName="Name30" presStyleCnt="0"/>
      <dgm:spPr/>
    </dgm:pt>
    <dgm:pt modelId="{EB8E2664-6D34-41ED-8B3F-1E67FB96EA1A}" type="pres">
      <dgm:prSet presAssocID="{227E6CBD-F32C-4885-A715-2ABCAE59438C}" presName="level2Shape" presStyleLbl="node4" presStyleIdx="3" presStyleCnt="7" custScaleX="129906" custLinFactNeighborX="20646" custLinFactNeighborY="-13764"/>
      <dgm:spPr/>
    </dgm:pt>
    <dgm:pt modelId="{1F731C99-A555-41CA-B9D8-7352CEDAF3BC}" type="pres">
      <dgm:prSet presAssocID="{227E6CBD-F32C-4885-A715-2ABCAE59438C}" presName="hierChild3" presStyleCnt="0"/>
      <dgm:spPr/>
    </dgm:pt>
    <dgm:pt modelId="{82119960-A64D-40AA-8AEA-628FFE36B89B}" type="pres">
      <dgm:prSet presAssocID="{7A6EB015-3825-401D-985B-1EC4927411B0}" presName="Name25" presStyleLbl="parChTrans1D4" presStyleIdx="4" presStyleCnt="7"/>
      <dgm:spPr/>
    </dgm:pt>
    <dgm:pt modelId="{293CBBFE-2E45-4C92-884D-442109B5D943}" type="pres">
      <dgm:prSet presAssocID="{7A6EB015-3825-401D-985B-1EC4927411B0}" presName="connTx" presStyleLbl="parChTrans1D4" presStyleIdx="4" presStyleCnt="7"/>
      <dgm:spPr/>
    </dgm:pt>
    <dgm:pt modelId="{456985B6-2A49-4480-B9F9-C826B65F433E}" type="pres">
      <dgm:prSet presAssocID="{49FE048D-91AC-4895-AEA7-5F6DA27A22BA}" presName="Name30" presStyleCnt="0"/>
      <dgm:spPr/>
    </dgm:pt>
    <dgm:pt modelId="{9406D31C-67C7-4FE2-B459-14AAF348DA3F}" type="pres">
      <dgm:prSet presAssocID="{49FE048D-91AC-4895-AEA7-5F6DA27A22BA}" presName="level2Shape" presStyleLbl="node4" presStyleIdx="4" presStyleCnt="7" custScaleX="129906" custLinFactNeighborX="20646" custLinFactNeighborY="-13764"/>
      <dgm:spPr/>
    </dgm:pt>
    <dgm:pt modelId="{1A36C606-0001-4358-A020-9F42B5BDFC18}" type="pres">
      <dgm:prSet presAssocID="{49FE048D-91AC-4895-AEA7-5F6DA27A22BA}" presName="hierChild3" presStyleCnt="0"/>
      <dgm:spPr/>
    </dgm:pt>
    <dgm:pt modelId="{768C2969-BD14-405B-A42A-6159C8E346B8}" type="pres">
      <dgm:prSet presAssocID="{051F8B64-1FC0-44E6-92F4-987C02F1C5F1}" presName="Name25" presStyleLbl="parChTrans1D4" presStyleIdx="5" presStyleCnt="7"/>
      <dgm:spPr/>
    </dgm:pt>
    <dgm:pt modelId="{BF1D3254-5382-4B8D-8C82-182C4E36F794}" type="pres">
      <dgm:prSet presAssocID="{051F8B64-1FC0-44E6-92F4-987C02F1C5F1}" presName="connTx" presStyleLbl="parChTrans1D4" presStyleIdx="5" presStyleCnt="7"/>
      <dgm:spPr/>
    </dgm:pt>
    <dgm:pt modelId="{C2E24717-BBE5-4CCA-90CF-F82D2885471A}" type="pres">
      <dgm:prSet presAssocID="{0FAE2A96-AEAB-4428-93CE-AF21681FA0AE}" presName="Name30" presStyleCnt="0"/>
      <dgm:spPr/>
    </dgm:pt>
    <dgm:pt modelId="{A0CE4D42-6C46-4251-A9DF-13B32484138D}" type="pres">
      <dgm:prSet presAssocID="{0FAE2A96-AEAB-4428-93CE-AF21681FA0AE}" presName="level2Shape" presStyleLbl="node4" presStyleIdx="5" presStyleCnt="7" custScaleX="129906" custLinFactNeighborX="20646" custLinFactNeighborY="-13764"/>
      <dgm:spPr/>
    </dgm:pt>
    <dgm:pt modelId="{E228F17F-0A7B-4498-9FEA-E7A8E5A31383}" type="pres">
      <dgm:prSet presAssocID="{0FAE2A96-AEAB-4428-93CE-AF21681FA0AE}" presName="hierChild3" presStyleCnt="0"/>
      <dgm:spPr/>
    </dgm:pt>
    <dgm:pt modelId="{74254416-3C02-4BD1-8F04-CB00175EC99D}" type="pres">
      <dgm:prSet presAssocID="{48D7E7AA-3E5C-4CCD-96B7-17141AE1A5A1}" presName="Name25" presStyleLbl="parChTrans1D4" presStyleIdx="6" presStyleCnt="7"/>
      <dgm:spPr/>
    </dgm:pt>
    <dgm:pt modelId="{0B7B8491-CBD5-4700-8BD6-8D048423795D}" type="pres">
      <dgm:prSet presAssocID="{48D7E7AA-3E5C-4CCD-96B7-17141AE1A5A1}" presName="connTx" presStyleLbl="parChTrans1D4" presStyleIdx="6" presStyleCnt="7"/>
      <dgm:spPr/>
    </dgm:pt>
    <dgm:pt modelId="{05144F85-3D87-4641-ACE3-5B272D33CDC3}" type="pres">
      <dgm:prSet presAssocID="{53DD7D8A-6CD0-49C9-BA92-313226802A75}" presName="Name30" presStyleCnt="0"/>
      <dgm:spPr/>
    </dgm:pt>
    <dgm:pt modelId="{D91DEC18-53F7-42EB-AD07-DD2CD579131D}" type="pres">
      <dgm:prSet presAssocID="{53DD7D8A-6CD0-49C9-BA92-313226802A75}" presName="level2Shape" presStyleLbl="node4" presStyleIdx="6" presStyleCnt="7" custScaleX="129906" custLinFactNeighborX="20646" custLinFactNeighborY="-13764"/>
      <dgm:spPr/>
    </dgm:pt>
    <dgm:pt modelId="{FD8669AA-7B43-45EB-B502-C6E7E162A3FC}" type="pres">
      <dgm:prSet presAssocID="{53DD7D8A-6CD0-49C9-BA92-313226802A75}" presName="hierChild3" presStyleCnt="0"/>
      <dgm:spPr/>
    </dgm:pt>
    <dgm:pt modelId="{11FB595E-3EE1-4419-BCC3-CA2A25089B40}" type="pres">
      <dgm:prSet presAssocID="{93AECA9A-2A4F-443B-83EC-569C66267F54}" presName="bgShapesFlow" presStyleCnt="0"/>
      <dgm:spPr/>
    </dgm:pt>
    <dgm:pt modelId="{88D22EC2-0735-4FFB-9AC3-8C7326434745}" type="pres">
      <dgm:prSet presAssocID="{B1B6D49B-ECDD-43E4-A722-E5395894A46F}" presName="rectComp" presStyleCnt="0"/>
      <dgm:spPr/>
    </dgm:pt>
    <dgm:pt modelId="{060023DD-0EA9-41D8-BB3A-92D2CAD424FA}" type="pres">
      <dgm:prSet presAssocID="{B1B6D49B-ECDD-43E4-A722-E5395894A46F}" presName="bgRect" presStyleLbl="bgShp" presStyleIdx="0" presStyleCnt="4" custScaleX="129906"/>
      <dgm:spPr/>
    </dgm:pt>
    <dgm:pt modelId="{5DBF08BD-15A1-4283-9C11-B54AAAF88CB4}" type="pres">
      <dgm:prSet presAssocID="{B1B6D49B-ECDD-43E4-A722-E5395894A46F}" presName="bgRectTx" presStyleLbl="bgShp" presStyleIdx="0" presStyleCnt="4">
        <dgm:presLayoutVars>
          <dgm:bulletEnabled val="1"/>
        </dgm:presLayoutVars>
      </dgm:prSet>
      <dgm:spPr/>
    </dgm:pt>
    <dgm:pt modelId="{931E48E3-6E6A-4816-B574-03A732AABA35}" type="pres">
      <dgm:prSet presAssocID="{B1B6D49B-ECDD-43E4-A722-E5395894A46F}" presName="spComp" presStyleCnt="0"/>
      <dgm:spPr/>
    </dgm:pt>
    <dgm:pt modelId="{D79F028F-7E56-44E6-925F-3605787D92B5}" type="pres">
      <dgm:prSet presAssocID="{B1B6D49B-ECDD-43E4-A722-E5395894A46F}" presName="hSp" presStyleCnt="0"/>
      <dgm:spPr/>
    </dgm:pt>
    <dgm:pt modelId="{FAC1738C-84E0-43B7-A071-EA88268BED89}" type="pres">
      <dgm:prSet presAssocID="{EB70C10C-F001-4EFE-A16A-6754A169E9A7}" presName="rectComp" presStyleCnt="0"/>
      <dgm:spPr/>
    </dgm:pt>
    <dgm:pt modelId="{41D4DCDE-0DBF-4543-8FF9-A22E81071AE6}" type="pres">
      <dgm:prSet presAssocID="{EB70C10C-F001-4EFE-A16A-6754A169E9A7}" presName="bgRect" presStyleLbl="bgShp" presStyleIdx="1" presStyleCnt="4" custScaleX="129906"/>
      <dgm:spPr/>
    </dgm:pt>
    <dgm:pt modelId="{909AB13E-31DA-4258-9F98-E19827CD33C7}" type="pres">
      <dgm:prSet presAssocID="{EB70C10C-F001-4EFE-A16A-6754A169E9A7}" presName="bgRectTx" presStyleLbl="bgShp" presStyleIdx="1" presStyleCnt="4">
        <dgm:presLayoutVars>
          <dgm:bulletEnabled val="1"/>
        </dgm:presLayoutVars>
      </dgm:prSet>
      <dgm:spPr/>
    </dgm:pt>
    <dgm:pt modelId="{2DDE6F62-4A45-4858-A22F-E169A4689405}" type="pres">
      <dgm:prSet presAssocID="{EB70C10C-F001-4EFE-A16A-6754A169E9A7}" presName="spComp" presStyleCnt="0"/>
      <dgm:spPr/>
    </dgm:pt>
    <dgm:pt modelId="{74E86AB1-D738-46AC-B690-262DD705BDBF}" type="pres">
      <dgm:prSet presAssocID="{EB70C10C-F001-4EFE-A16A-6754A169E9A7}" presName="hSp" presStyleCnt="0"/>
      <dgm:spPr/>
    </dgm:pt>
    <dgm:pt modelId="{C420AEEB-7C0D-42E3-A0E6-65B32FB78069}" type="pres">
      <dgm:prSet presAssocID="{51F6AAF9-D801-4C5D-9CF8-3F297CED843A}" presName="rectComp" presStyleCnt="0"/>
      <dgm:spPr/>
    </dgm:pt>
    <dgm:pt modelId="{48D24C2F-B22F-4F5D-8F78-3CE5EA00A4ED}" type="pres">
      <dgm:prSet presAssocID="{51F6AAF9-D801-4C5D-9CF8-3F297CED843A}" presName="bgRect" presStyleLbl="bgShp" presStyleIdx="2" presStyleCnt="4" custScaleX="129906"/>
      <dgm:spPr/>
    </dgm:pt>
    <dgm:pt modelId="{1A182F8A-1495-4ED6-9543-BC535436EE6D}" type="pres">
      <dgm:prSet presAssocID="{51F6AAF9-D801-4C5D-9CF8-3F297CED843A}" presName="bgRectTx" presStyleLbl="bgShp" presStyleIdx="2" presStyleCnt="4">
        <dgm:presLayoutVars>
          <dgm:bulletEnabled val="1"/>
        </dgm:presLayoutVars>
      </dgm:prSet>
      <dgm:spPr/>
    </dgm:pt>
    <dgm:pt modelId="{5735789D-4EBF-4F97-ACB1-9698565D220D}" type="pres">
      <dgm:prSet presAssocID="{51F6AAF9-D801-4C5D-9CF8-3F297CED843A}" presName="spComp" presStyleCnt="0"/>
      <dgm:spPr/>
    </dgm:pt>
    <dgm:pt modelId="{CB607475-C7AF-46BF-9491-E71A4DB982FF}" type="pres">
      <dgm:prSet presAssocID="{51F6AAF9-D801-4C5D-9CF8-3F297CED843A}" presName="hSp" presStyleCnt="0"/>
      <dgm:spPr/>
    </dgm:pt>
    <dgm:pt modelId="{CFF355E3-6FF7-4ECA-BC3C-6E639C49C5F6}" type="pres">
      <dgm:prSet presAssocID="{F5244C1E-3AF1-418B-A0C6-12F327DCED22}" presName="rectComp" presStyleCnt="0"/>
      <dgm:spPr/>
    </dgm:pt>
    <dgm:pt modelId="{32EE4946-E3AE-422B-8A3A-9E5CC701AE96}" type="pres">
      <dgm:prSet presAssocID="{F5244C1E-3AF1-418B-A0C6-12F327DCED22}" presName="bgRect" presStyleLbl="bgShp" presStyleIdx="3" presStyleCnt="4" custScaleX="129906"/>
      <dgm:spPr/>
    </dgm:pt>
    <dgm:pt modelId="{D9135015-944C-4999-B55A-F0EAC969449E}" type="pres">
      <dgm:prSet presAssocID="{F5244C1E-3AF1-418B-A0C6-12F327DCED22}" presName="bgRectTx" presStyleLbl="bgShp" presStyleIdx="3" presStyleCnt="4">
        <dgm:presLayoutVars>
          <dgm:bulletEnabled val="1"/>
        </dgm:presLayoutVars>
      </dgm:prSet>
      <dgm:spPr/>
    </dgm:pt>
  </dgm:ptLst>
  <dgm:cxnLst>
    <dgm:cxn modelId="{2CE19600-897F-4CB2-8F7A-367FE7E138C8}" type="presOf" srcId="{51F6AAF9-D801-4C5D-9CF8-3F297CED843A}" destId="{1A182F8A-1495-4ED6-9543-BC535436EE6D}" srcOrd="1" destOrd="0" presId="urn:microsoft.com/office/officeart/2005/8/layout/hierarchy5"/>
    <dgm:cxn modelId="{05037001-BD1D-4D18-B7FA-1959F1D97C05}" type="presOf" srcId="{2FB7EA9C-8689-4914-9E3E-4EDE5AD9EFD5}" destId="{DB947416-ABE2-4487-B335-F5CF1AA0F5BB}" srcOrd="0" destOrd="0" presId="urn:microsoft.com/office/officeart/2005/8/layout/hierarchy5"/>
    <dgm:cxn modelId="{07FC3506-6006-4772-A274-293E7C67478E}" type="presOf" srcId="{536AA9C4-AA4B-4B84-B1D0-02B63CD2A50D}" destId="{ADB895E8-F085-4E69-91C3-F9D2A28E3AB4}" srcOrd="0" destOrd="0" presId="urn:microsoft.com/office/officeart/2005/8/layout/hierarchy5"/>
    <dgm:cxn modelId="{865A3F07-2CA4-4AF1-AFC3-3B07EBE7F481}" type="presOf" srcId="{424419BE-38CA-4603-B255-363CF2701734}" destId="{C709AD7B-D7FF-4D64-96C1-8EAD06C1BDA3}" srcOrd="1" destOrd="0" presId="urn:microsoft.com/office/officeart/2005/8/layout/hierarchy5"/>
    <dgm:cxn modelId="{D2FB5C07-E8DA-4A85-B981-6C3C9232925C}" srcId="{10BD7A0A-6CEE-4232-90C6-15F53D7F2233}" destId="{49FE048D-91AC-4895-AEA7-5F6DA27A22BA}" srcOrd="4" destOrd="0" parTransId="{7A6EB015-3825-401D-985B-1EC4927411B0}" sibTransId="{DCE99B0D-7180-4A55-AF21-77B0A8BDF175}"/>
    <dgm:cxn modelId="{690B7817-5E79-44F4-A96E-8A39ADC26A3E}" srcId="{10BD7A0A-6CEE-4232-90C6-15F53D7F2233}" destId="{536AA9C4-AA4B-4B84-B1D0-02B63CD2A50D}" srcOrd="1" destOrd="0" parTransId="{FE47D217-D896-47D3-8B33-B7B13C7F15FE}" sibTransId="{0B6FD45A-E4D2-4B3A-80E7-3D429A89493F}"/>
    <dgm:cxn modelId="{D86E7A18-29EC-4213-99C3-623564291792}" srcId="{93AECA9A-2A4F-443B-83EC-569C66267F54}" destId="{51F6AAF9-D801-4C5D-9CF8-3F297CED843A}" srcOrd="3" destOrd="0" parTransId="{A8760A7D-0455-4BDF-8C00-7347ACD2B98C}" sibTransId="{18049195-D102-459D-A1CA-562EEB8D0CF3}"/>
    <dgm:cxn modelId="{54A0901B-54DC-47B6-B1CC-DC45661A13E4}" type="presOf" srcId="{E9360E78-C7F5-4DCE-8AAE-C2362D7FB4B6}" destId="{9000A56B-487F-40DC-8CC6-AD6D808B1869}" srcOrd="0" destOrd="0" presId="urn:microsoft.com/office/officeart/2005/8/layout/hierarchy5"/>
    <dgm:cxn modelId="{8A9B981F-53D6-4800-AAB9-1D3A075B2076}" type="presOf" srcId="{B1B6D49B-ECDD-43E4-A722-E5395894A46F}" destId="{060023DD-0EA9-41D8-BB3A-92D2CAD424FA}" srcOrd="0" destOrd="0" presId="urn:microsoft.com/office/officeart/2005/8/layout/hierarchy5"/>
    <dgm:cxn modelId="{401B0520-9C35-4993-A72F-90E3DDFDD8BC}" type="presOf" srcId="{FE47D217-D896-47D3-8B33-B7B13C7F15FE}" destId="{0193C595-AA44-4491-8847-9B83067AA16A}" srcOrd="1" destOrd="0" presId="urn:microsoft.com/office/officeart/2005/8/layout/hierarchy5"/>
    <dgm:cxn modelId="{4D197D23-A6E2-4BD9-87F7-9FBBB8399AD3}" type="presOf" srcId="{10BD7A0A-6CEE-4232-90C6-15F53D7F2233}" destId="{2AFFBF3D-D0D0-4BBF-AAC1-0822518D6C05}" srcOrd="0" destOrd="0" presId="urn:microsoft.com/office/officeart/2005/8/layout/hierarchy5"/>
    <dgm:cxn modelId="{1E975124-A735-4617-A664-3E036783F870}" srcId="{93AECA9A-2A4F-443B-83EC-569C66267F54}" destId="{B1B6D49B-ECDD-43E4-A722-E5395894A46F}" srcOrd="1" destOrd="0" parTransId="{91A39117-4D27-4E91-BD71-307FDBFD1A8D}" sibTransId="{7B2327EA-1940-4CF0-964B-69B780B892AE}"/>
    <dgm:cxn modelId="{52F57329-8EE9-4804-845F-74039EBAB645}" srcId="{10BD7A0A-6CEE-4232-90C6-15F53D7F2233}" destId="{B75702EB-EA91-48A3-B541-42C374E902AD}" srcOrd="0" destOrd="0" parTransId="{0084FD2D-0D47-4677-B809-1BB51D489E1D}" sibTransId="{FBAF3BAA-3B8C-4B51-95FF-FBC5E4F4CF8E}"/>
    <dgm:cxn modelId="{D9579F2A-BE70-4BC9-8357-FBBE636B5B05}" type="presOf" srcId="{227E6CBD-F32C-4885-A715-2ABCAE59438C}" destId="{EB8E2664-6D34-41ED-8B3F-1E67FB96EA1A}" srcOrd="0" destOrd="0" presId="urn:microsoft.com/office/officeart/2005/8/layout/hierarchy5"/>
    <dgm:cxn modelId="{DD26D82A-613C-4CDD-8626-6A3652CB10BE}" type="presOf" srcId="{2FB7EA9C-8689-4914-9E3E-4EDE5AD9EFD5}" destId="{2D21B861-DB01-488A-8978-65FBB62BB279}" srcOrd="1" destOrd="0" presId="urn:microsoft.com/office/officeart/2005/8/layout/hierarchy5"/>
    <dgm:cxn modelId="{30117F34-76F3-4719-8DF4-9FEC2CF0A62C}" srcId="{10BD7A0A-6CEE-4232-90C6-15F53D7F2233}" destId="{BB9C494F-DA3F-4617-B8D1-FC335F05C45A}" srcOrd="2" destOrd="0" parTransId="{2FB7EA9C-8689-4914-9E3E-4EDE5AD9EFD5}" sibTransId="{4105FC82-4B15-4C24-B957-1792F44878BE}"/>
    <dgm:cxn modelId="{31F9835F-8986-411A-8DA2-11C0F9BF15E4}" srcId="{10BD7A0A-6CEE-4232-90C6-15F53D7F2233}" destId="{227E6CBD-F32C-4885-A715-2ABCAE59438C}" srcOrd="3" destOrd="0" parTransId="{424419BE-38CA-4603-B255-363CF2701734}" sibTransId="{893AED6C-3373-48FE-8EEE-5BB635F5D249}"/>
    <dgm:cxn modelId="{4E736243-796F-47A2-AB5C-426229B750A1}" type="presOf" srcId="{0084FD2D-0D47-4677-B809-1BB51D489E1D}" destId="{A74B07B2-2298-40AB-9760-83759133B598}" srcOrd="0" destOrd="0" presId="urn:microsoft.com/office/officeart/2005/8/layout/hierarchy5"/>
    <dgm:cxn modelId="{D704876B-B38C-471C-B53B-06873812172A}" srcId="{10BD7A0A-6CEE-4232-90C6-15F53D7F2233}" destId="{0FAE2A96-AEAB-4428-93CE-AF21681FA0AE}" srcOrd="5" destOrd="0" parTransId="{051F8B64-1FC0-44E6-92F4-987C02F1C5F1}" sibTransId="{D3D74118-6B83-4429-8228-808A170BADE8}"/>
    <dgm:cxn modelId="{D08ED64E-AC16-4969-9B31-1672B6550901}" type="presOf" srcId="{424419BE-38CA-4603-B255-363CF2701734}" destId="{57C94588-E340-4FB5-9558-6C7AEE383AA0}" srcOrd="0" destOrd="0" presId="urn:microsoft.com/office/officeart/2005/8/layout/hierarchy5"/>
    <dgm:cxn modelId="{5668317B-FD73-4CBC-B0A1-7B02DA296C56}" type="presOf" srcId="{88076F37-D52C-4D48-B2F6-50F01D1D4745}" destId="{EC960611-CEC1-44F1-9F6C-BBFA5055821B}" srcOrd="0" destOrd="0" presId="urn:microsoft.com/office/officeart/2005/8/layout/hierarchy5"/>
    <dgm:cxn modelId="{C6AFEB7B-BB3D-4DB0-B93B-8010C2FAC33F}" type="presOf" srcId="{7A6EB015-3825-401D-985B-1EC4927411B0}" destId="{82119960-A64D-40AA-8AEA-628FFE36B89B}" srcOrd="0" destOrd="0" presId="urn:microsoft.com/office/officeart/2005/8/layout/hierarchy5"/>
    <dgm:cxn modelId="{77FC2A7C-4AAA-489E-BF1C-71CCA78F5C4B}" srcId="{93AECA9A-2A4F-443B-83EC-569C66267F54}" destId="{A22E7D3F-718A-4A03-A909-0F513AE058E0}" srcOrd="0" destOrd="0" parTransId="{983A5367-B734-416C-901A-83A430324256}" sibTransId="{E9B3F2E6-C333-47E4-AEB5-8822BCEC20F8}"/>
    <dgm:cxn modelId="{F23B377C-27C6-4839-8DFE-64F5EC49D19C}" type="presOf" srcId="{051F8B64-1FC0-44E6-92F4-987C02F1C5F1}" destId="{BF1D3254-5382-4B8D-8C82-182C4E36F794}" srcOrd="1" destOrd="0" presId="urn:microsoft.com/office/officeart/2005/8/layout/hierarchy5"/>
    <dgm:cxn modelId="{68DD4B81-1BF2-49A7-93C1-B08BE90D4E81}" type="presOf" srcId="{19D1750A-8FB5-40EF-8E50-C4707CBC7E30}" destId="{064B5B9B-0207-4A9A-B8A3-A8268F84F3C3}" srcOrd="1" destOrd="0" presId="urn:microsoft.com/office/officeart/2005/8/layout/hierarchy5"/>
    <dgm:cxn modelId="{84851F85-D835-488F-B65A-66427BCE4152}" srcId="{A22E7D3F-718A-4A03-A909-0F513AE058E0}" destId="{88076F37-D52C-4D48-B2F6-50F01D1D4745}" srcOrd="0" destOrd="0" parTransId="{19D1750A-8FB5-40EF-8E50-C4707CBC7E30}" sibTransId="{FED25CCD-C68D-46EC-A63D-B06A224ED734}"/>
    <dgm:cxn modelId="{4AC63B8D-D577-40B9-A67C-DD62D53058B3}" type="presOf" srcId="{0FAE2A96-AEAB-4428-93CE-AF21681FA0AE}" destId="{A0CE4D42-6C46-4251-A9DF-13B32484138D}" srcOrd="0" destOrd="0" presId="urn:microsoft.com/office/officeart/2005/8/layout/hierarchy5"/>
    <dgm:cxn modelId="{BCFC5C93-0C04-465D-A900-657A027891E8}" type="presOf" srcId="{FE47D217-D896-47D3-8B33-B7B13C7F15FE}" destId="{C552E609-2B77-4426-8560-AF54B313EFBA}" srcOrd="0" destOrd="0" presId="urn:microsoft.com/office/officeart/2005/8/layout/hierarchy5"/>
    <dgm:cxn modelId="{7F1DA394-8AAF-46C8-998B-5A69603C5DBD}" srcId="{93AECA9A-2A4F-443B-83EC-569C66267F54}" destId="{EB70C10C-F001-4EFE-A16A-6754A169E9A7}" srcOrd="2" destOrd="0" parTransId="{0F8B91FE-A671-495C-AF79-C96CD13D8110}" sibTransId="{1EE75732-9346-4065-B65F-AAD036D692A9}"/>
    <dgm:cxn modelId="{F6307798-797F-4ED3-971F-8DB88CB4F75D}" type="presOf" srcId="{EB70C10C-F001-4EFE-A16A-6754A169E9A7}" destId="{909AB13E-31DA-4258-9F98-E19827CD33C7}" srcOrd="1" destOrd="0" presId="urn:microsoft.com/office/officeart/2005/8/layout/hierarchy5"/>
    <dgm:cxn modelId="{DEFB74A0-70C3-4EBF-AEF7-CCF325167DFD}" type="presOf" srcId="{48D7E7AA-3E5C-4CCD-96B7-17141AE1A5A1}" destId="{0B7B8491-CBD5-4700-8BD6-8D048423795D}" srcOrd="1" destOrd="0" presId="urn:microsoft.com/office/officeart/2005/8/layout/hierarchy5"/>
    <dgm:cxn modelId="{EBE0DAA1-DCC5-48CD-8AC7-46D5F589DAD4}" type="presOf" srcId="{93AECA9A-2A4F-443B-83EC-569C66267F54}" destId="{87F1442D-5806-4FB5-8A8E-3FAF0CC35EDD}" srcOrd="0" destOrd="0" presId="urn:microsoft.com/office/officeart/2005/8/layout/hierarchy5"/>
    <dgm:cxn modelId="{02A692AA-1870-46D7-8338-797401B9F3D3}" type="presOf" srcId="{48D7E7AA-3E5C-4CCD-96B7-17141AE1A5A1}" destId="{74254416-3C02-4BD1-8F04-CB00175EC99D}" srcOrd="0" destOrd="0" presId="urn:microsoft.com/office/officeart/2005/8/layout/hierarchy5"/>
    <dgm:cxn modelId="{14A0BCAE-D594-49E0-BDAB-2EA776A5491E}" type="presOf" srcId="{051F8B64-1FC0-44E6-92F4-987C02F1C5F1}" destId="{768C2969-BD14-405B-A42A-6159C8E346B8}" srcOrd="0" destOrd="0" presId="urn:microsoft.com/office/officeart/2005/8/layout/hierarchy5"/>
    <dgm:cxn modelId="{456943B4-1909-47C7-A51A-56FEE67FD031}" type="presOf" srcId="{E9360E78-C7F5-4DCE-8AAE-C2362D7FB4B6}" destId="{1288263F-19AD-4C8C-99A1-A756F965D5C6}" srcOrd="1" destOrd="0" presId="urn:microsoft.com/office/officeart/2005/8/layout/hierarchy5"/>
    <dgm:cxn modelId="{294B71B5-F584-4744-88DD-C7B77E917A40}" type="presOf" srcId="{A22E7D3F-718A-4A03-A909-0F513AE058E0}" destId="{02F90607-64AE-41C3-ADF0-C2AA9A2FAB6E}" srcOrd="0" destOrd="0" presId="urn:microsoft.com/office/officeart/2005/8/layout/hierarchy5"/>
    <dgm:cxn modelId="{838A11B6-1EA2-4AC0-BBEE-CF5BC09D2964}" type="presOf" srcId="{EB70C10C-F001-4EFE-A16A-6754A169E9A7}" destId="{41D4DCDE-0DBF-4543-8FF9-A22E81071AE6}" srcOrd="0" destOrd="0" presId="urn:microsoft.com/office/officeart/2005/8/layout/hierarchy5"/>
    <dgm:cxn modelId="{AC57EBBF-4E4C-4C20-82CD-3EB8BD87CF70}" type="presOf" srcId="{51F6AAF9-D801-4C5D-9CF8-3F297CED843A}" destId="{48D24C2F-B22F-4F5D-8F78-3CE5EA00A4ED}" srcOrd="0" destOrd="0" presId="urn:microsoft.com/office/officeart/2005/8/layout/hierarchy5"/>
    <dgm:cxn modelId="{30802AC0-FF3C-4ABF-87ED-D7A5869177D3}" type="presOf" srcId="{0084FD2D-0D47-4677-B809-1BB51D489E1D}" destId="{62B274B2-05CD-4843-902D-55C80DA77141}" srcOrd="1" destOrd="0" presId="urn:microsoft.com/office/officeart/2005/8/layout/hierarchy5"/>
    <dgm:cxn modelId="{A6105AC3-D927-4895-8173-C51530793787}" type="presOf" srcId="{19D1750A-8FB5-40EF-8E50-C4707CBC7E30}" destId="{6A199781-BED3-4E99-9D06-B375A084B4D8}" srcOrd="0" destOrd="0" presId="urn:microsoft.com/office/officeart/2005/8/layout/hierarchy5"/>
    <dgm:cxn modelId="{104744C4-4919-438C-9220-7C1E34FDF9F7}" type="presOf" srcId="{B75702EB-EA91-48A3-B541-42C374E902AD}" destId="{C4515256-F078-4D86-9CE2-2C8D913FB07F}" srcOrd="0" destOrd="0" presId="urn:microsoft.com/office/officeart/2005/8/layout/hierarchy5"/>
    <dgm:cxn modelId="{45BF39C7-F4BD-4F4D-97BD-A4054A60F725}" type="presOf" srcId="{F5244C1E-3AF1-418B-A0C6-12F327DCED22}" destId="{D9135015-944C-4999-B55A-F0EAC969449E}" srcOrd="1" destOrd="0" presId="urn:microsoft.com/office/officeart/2005/8/layout/hierarchy5"/>
    <dgm:cxn modelId="{8C6123CA-B4F8-436C-8319-455BBA88CD26}" type="presOf" srcId="{53DD7D8A-6CD0-49C9-BA92-313226802A75}" destId="{D91DEC18-53F7-42EB-AD07-DD2CD579131D}" srcOrd="0" destOrd="0" presId="urn:microsoft.com/office/officeart/2005/8/layout/hierarchy5"/>
    <dgm:cxn modelId="{5221BFD4-4C03-4905-BE41-F3EBCA9A7F54}" srcId="{93AECA9A-2A4F-443B-83EC-569C66267F54}" destId="{F5244C1E-3AF1-418B-A0C6-12F327DCED22}" srcOrd="4" destOrd="0" parTransId="{CDB75497-C832-4309-B875-8DB5093FF9D8}" sibTransId="{3F855DD4-4FA2-43B2-A605-4C6077A76FBD}"/>
    <dgm:cxn modelId="{B3EEE6D8-B2CE-4F86-99FE-D7855436B5D7}" srcId="{10BD7A0A-6CEE-4232-90C6-15F53D7F2233}" destId="{53DD7D8A-6CD0-49C9-BA92-313226802A75}" srcOrd="6" destOrd="0" parTransId="{48D7E7AA-3E5C-4CCD-96B7-17141AE1A5A1}" sibTransId="{9CF4FFA6-80ED-428F-86F2-E7B9F70D5A60}"/>
    <dgm:cxn modelId="{1A6BE2D9-A2DB-4988-AECE-E321C591FB17}" type="presOf" srcId="{49FE048D-91AC-4895-AEA7-5F6DA27A22BA}" destId="{9406D31C-67C7-4FE2-B459-14AAF348DA3F}" srcOrd="0" destOrd="0" presId="urn:microsoft.com/office/officeart/2005/8/layout/hierarchy5"/>
    <dgm:cxn modelId="{1DAE1FE2-AB08-4C5F-A2E7-A7A7ADFD8622}" type="presOf" srcId="{BB9C494F-DA3F-4617-B8D1-FC335F05C45A}" destId="{0253DDD9-320F-4247-AADC-7FA9B9D20BBD}" srcOrd="0" destOrd="0" presId="urn:microsoft.com/office/officeart/2005/8/layout/hierarchy5"/>
    <dgm:cxn modelId="{88FF75E4-35E2-470C-83C0-DDBC23FC0D7E}" type="presOf" srcId="{F5244C1E-3AF1-418B-A0C6-12F327DCED22}" destId="{32EE4946-E3AE-422B-8A3A-9E5CC701AE96}" srcOrd="0" destOrd="0" presId="urn:microsoft.com/office/officeart/2005/8/layout/hierarchy5"/>
    <dgm:cxn modelId="{B39DDCE4-ABEC-435F-BA18-2AF9604EFC83}" type="presOf" srcId="{B1B6D49B-ECDD-43E4-A722-E5395894A46F}" destId="{5DBF08BD-15A1-4283-9C11-B54AAAF88CB4}" srcOrd="1" destOrd="0" presId="urn:microsoft.com/office/officeart/2005/8/layout/hierarchy5"/>
    <dgm:cxn modelId="{C647C5E7-C6A6-43CF-8613-7B1DBD47C952}" srcId="{88076F37-D52C-4D48-B2F6-50F01D1D4745}" destId="{10BD7A0A-6CEE-4232-90C6-15F53D7F2233}" srcOrd="0" destOrd="0" parTransId="{E9360E78-C7F5-4DCE-8AAE-C2362D7FB4B6}" sibTransId="{92C8E25F-130D-448E-A595-694A849E8C95}"/>
    <dgm:cxn modelId="{905F4AF3-4849-4185-99E0-8BF03EF8C3FD}" type="presOf" srcId="{7A6EB015-3825-401D-985B-1EC4927411B0}" destId="{293CBBFE-2E45-4C92-884D-442109B5D943}" srcOrd="1" destOrd="0" presId="urn:microsoft.com/office/officeart/2005/8/layout/hierarchy5"/>
    <dgm:cxn modelId="{DBD85556-1CB5-4C49-9462-99D8F2649392}" type="presParOf" srcId="{87F1442D-5806-4FB5-8A8E-3FAF0CC35EDD}" destId="{5C116632-D9A0-453C-B1B3-4F8BD07F990D}" srcOrd="0" destOrd="0" presId="urn:microsoft.com/office/officeart/2005/8/layout/hierarchy5"/>
    <dgm:cxn modelId="{8DE16757-CC7F-423A-B515-47EC5A5C3320}" type="presParOf" srcId="{5C116632-D9A0-453C-B1B3-4F8BD07F990D}" destId="{51B2589E-683B-4060-B739-55C2756FA9DF}" srcOrd="0" destOrd="0" presId="urn:microsoft.com/office/officeart/2005/8/layout/hierarchy5"/>
    <dgm:cxn modelId="{DF43C358-3691-4DB1-B12D-E68A2CEFAD1E}" type="presParOf" srcId="{5C116632-D9A0-453C-B1B3-4F8BD07F990D}" destId="{8268E2D7-DDC5-4906-B097-3D45F1E4F571}" srcOrd="1" destOrd="0" presId="urn:microsoft.com/office/officeart/2005/8/layout/hierarchy5"/>
    <dgm:cxn modelId="{8D818034-FB3F-4440-AFD6-A46E087B43D9}" type="presParOf" srcId="{8268E2D7-DDC5-4906-B097-3D45F1E4F571}" destId="{95C6DAA3-D36B-4590-AA46-141EDF0FCD99}" srcOrd="0" destOrd="0" presId="urn:microsoft.com/office/officeart/2005/8/layout/hierarchy5"/>
    <dgm:cxn modelId="{BA516E81-3B87-4849-9F08-D09401997890}" type="presParOf" srcId="{95C6DAA3-D36B-4590-AA46-141EDF0FCD99}" destId="{02F90607-64AE-41C3-ADF0-C2AA9A2FAB6E}" srcOrd="0" destOrd="0" presId="urn:microsoft.com/office/officeart/2005/8/layout/hierarchy5"/>
    <dgm:cxn modelId="{ED6AF88F-86D0-424E-BF26-BEC42B50C67D}" type="presParOf" srcId="{95C6DAA3-D36B-4590-AA46-141EDF0FCD99}" destId="{6C5D309A-F8AD-4EBD-8DAA-7D23BB9BCCC2}" srcOrd="1" destOrd="0" presId="urn:microsoft.com/office/officeart/2005/8/layout/hierarchy5"/>
    <dgm:cxn modelId="{3B84F6C2-6499-4C3E-BEF0-2B009D1C4A53}" type="presParOf" srcId="{6C5D309A-F8AD-4EBD-8DAA-7D23BB9BCCC2}" destId="{6A199781-BED3-4E99-9D06-B375A084B4D8}" srcOrd="0" destOrd="0" presId="urn:microsoft.com/office/officeart/2005/8/layout/hierarchy5"/>
    <dgm:cxn modelId="{A4AEFF03-F31B-496F-A61F-83EEBFF207AF}" type="presParOf" srcId="{6A199781-BED3-4E99-9D06-B375A084B4D8}" destId="{064B5B9B-0207-4A9A-B8A3-A8268F84F3C3}" srcOrd="0" destOrd="0" presId="urn:microsoft.com/office/officeart/2005/8/layout/hierarchy5"/>
    <dgm:cxn modelId="{1A25F621-5E2D-475B-8CE5-908722E5F7D4}" type="presParOf" srcId="{6C5D309A-F8AD-4EBD-8DAA-7D23BB9BCCC2}" destId="{B7C98A12-3B6E-4D2C-A330-82744FA2A52E}" srcOrd="1" destOrd="0" presId="urn:microsoft.com/office/officeart/2005/8/layout/hierarchy5"/>
    <dgm:cxn modelId="{8865E80D-6B83-4E38-8324-E7D65CCA927D}" type="presParOf" srcId="{B7C98A12-3B6E-4D2C-A330-82744FA2A52E}" destId="{EC960611-CEC1-44F1-9F6C-BBFA5055821B}" srcOrd="0" destOrd="0" presId="urn:microsoft.com/office/officeart/2005/8/layout/hierarchy5"/>
    <dgm:cxn modelId="{0EA2C7DC-23EC-4353-A9C6-DB2449014E76}" type="presParOf" srcId="{B7C98A12-3B6E-4D2C-A330-82744FA2A52E}" destId="{54442ED7-EBE7-45E8-89D6-D351EFEBFF6A}" srcOrd="1" destOrd="0" presId="urn:microsoft.com/office/officeart/2005/8/layout/hierarchy5"/>
    <dgm:cxn modelId="{14E48C89-AAAC-4EF7-BA91-D9DB6ABA9B4D}" type="presParOf" srcId="{54442ED7-EBE7-45E8-89D6-D351EFEBFF6A}" destId="{9000A56B-487F-40DC-8CC6-AD6D808B1869}" srcOrd="0" destOrd="0" presId="urn:microsoft.com/office/officeart/2005/8/layout/hierarchy5"/>
    <dgm:cxn modelId="{E77DA522-FBC8-4C54-B564-B7AF4F380B47}" type="presParOf" srcId="{9000A56B-487F-40DC-8CC6-AD6D808B1869}" destId="{1288263F-19AD-4C8C-99A1-A756F965D5C6}" srcOrd="0" destOrd="0" presId="urn:microsoft.com/office/officeart/2005/8/layout/hierarchy5"/>
    <dgm:cxn modelId="{317B43BC-209C-45F0-9589-639537C312CA}" type="presParOf" srcId="{54442ED7-EBE7-45E8-89D6-D351EFEBFF6A}" destId="{F1F0D948-2044-451F-A134-9543F4765F37}" srcOrd="1" destOrd="0" presId="urn:microsoft.com/office/officeart/2005/8/layout/hierarchy5"/>
    <dgm:cxn modelId="{4B6DD9D9-2EAE-4AC6-9E42-53ADF2A67DC6}" type="presParOf" srcId="{F1F0D948-2044-451F-A134-9543F4765F37}" destId="{2AFFBF3D-D0D0-4BBF-AAC1-0822518D6C05}" srcOrd="0" destOrd="0" presId="urn:microsoft.com/office/officeart/2005/8/layout/hierarchy5"/>
    <dgm:cxn modelId="{16096DB0-4552-4743-8D72-ECBC2554BBF1}" type="presParOf" srcId="{F1F0D948-2044-451F-A134-9543F4765F37}" destId="{104DB753-3D8A-4E6A-A9D8-68ADC539BAB6}" srcOrd="1" destOrd="0" presId="urn:microsoft.com/office/officeart/2005/8/layout/hierarchy5"/>
    <dgm:cxn modelId="{E5997778-BE83-439E-BD69-97BE5CEA92EA}" type="presParOf" srcId="{104DB753-3D8A-4E6A-A9D8-68ADC539BAB6}" destId="{A74B07B2-2298-40AB-9760-83759133B598}" srcOrd="0" destOrd="0" presId="urn:microsoft.com/office/officeart/2005/8/layout/hierarchy5"/>
    <dgm:cxn modelId="{611E07DC-DCE2-4AC2-BC4D-225C8BAE7075}" type="presParOf" srcId="{A74B07B2-2298-40AB-9760-83759133B598}" destId="{62B274B2-05CD-4843-902D-55C80DA77141}" srcOrd="0" destOrd="0" presId="urn:microsoft.com/office/officeart/2005/8/layout/hierarchy5"/>
    <dgm:cxn modelId="{861290E7-9A78-4D2D-AB2B-B3E45906B458}" type="presParOf" srcId="{104DB753-3D8A-4E6A-A9D8-68ADC539BAB6}" destId="{1FE3FA27-89DA-4EEB-8C15-CADE27199D6B}" srcOrd="1" destOrd="0" presId="urn:microsoft.com/office/officeart/2005/8/layout/hierarchy5"/>
    <dgm:cxn modelId="{3A6205D1-25B4-435D-83EC-96D44BA4386B}" type="presParOf" srcId="{1FE3FA27-89DA-4EEB-8C15-CADE27199D6B}" destId="{C4515256-F078-4D86-9CE2-2C8D913FB07F}" srcOrd="0" destOrd="0" presId="urn:microsoft.com/office/officeart/2005/8/layout/hierarchy5"/>
    <dgm:cxn modelId="{B77D1F90-5C07-4ACF-8B56-72ADDD89A5C8}" type="presParOf" srcId="{1FE3FA27-89DA-4EEB-8C15-CADE27199D6B}" destId="{245ED241-C52C-4168-A56C-AAED6F5BC32C}" srcOrd="1" destOrd="0" presId="urn:microsoft.com/office/officeart/2005/8/layout/hierarchy5"/>
    <dgm:cxn modelId="{8B74D2B9-D50B-47F3-B66D-33C574CB08E3}" type="presParOf" srcId="{104DB753-3D8A-4E6A-A9D8-68ADC539BAB6}" destId="{C552E609-2B77-4426-8560-AF54B313EFBA}" srcOrd="2" destOrd="0" presId="urn:microsoft.com/office/officeart/2005/8/layout/hierarchy5"/>
    <dgm:cxn modelId="{41B84A72-CDCF-47B6-96DE-01FFEFD936DF}" type="presParOf" srcId="{C552E609-2B77-4426-8560-AF54B313EFBA}" destId="{0193C595-AA44-4491-8847-9B83067AA16A}" srcOrd="0" destOrd="0" presId="urn:microsoft.com/office/officeart/2005/8/layout/hierarchy5"/>
    <dgm:cxn modelId="{B6A46E95-BE2F-4B10-A1C7-C5C9587B5A22}" type="presParOf" srcId="{104DB753-3D8A-4E6A-A9D8-68ADC539BAB6}" destId="{6657BCC6-72A7-42A2-B889-C4BAF38E1A4B}" srcOrd="3" destOrd="0" presId="urn:microsoft.com/office/officeart/2005/8/layout/hierarchy5"/>
    <dgm:cxn modelId="{EBC41CF4-8B3D-431E-B325-9DA124D1470A}" type="presParOf" srcId="{6657BCC6-72A7-42A2-B889-C4BAF38E1A4B}" destId="{ADB895E8-F085-4E69-91C3-F9D2A28E3AB4}" srcOrd="0" destOrd="0" presId="urn:microsoft.com/office/officeart/2005/8/layout/hierarchy5"/>
    <dgm:cxn modelId="{4054E831-1BD7-4EA3-A121-18A654C365E7}" type="presParOf" srcId="{6657BCC6-72A7-42A2-B889-C4BAF38E1A4B}" destId="{F99221F2-1BB4-49C0-92DF-81BB8D7991F9}" srcOrd="1" destOrd="0" presId="urn:microsoft.com/office/officeart/2005/8/layout/hierarchy5"/>
    <dgm:cxn modelId="{FB118752-F9A8-47DA-AB25-2521D0AAA1EF}" type="presParOf" srcId="{104DB753-3D8A-4E6A-A9D8-68ADC539BAB6}" destId="{DB947416-ABE2-4487-B335-F5CF1AA0F5BB}" srcOrd="4" destOrd="0" presId="urn:microsoft.com/office/officeart/2005/8/layout/hierarchy5"/>
    <dgm:cxn modelId="{8AAF5607-CFC5-42D7-B5CD-8CD2ABB36836}" type="presParOf" srcId="{DB947416-ABE2-4487-B335-F5CF1AA0F5BB}" destId="{2D21B861-DB01-488A-8978-65FBB62BB279}" srcOrd="0" destOrd="0" presId="urn:microsoft.com/office/officeart/2005/8/layout/hierarchy5"/>
    <dgm:cxn modelId="{94422ECF-6FA7-403E-ABED-E62ACD9F0FF1}" type="presParOf" srcId="{104DB753-3D8A-4E6A-A9D8-68ADC539BAB6}" destId="{94F674EE-A617-4630-B822-1752F738E13B}" srcOrd="5" destOrd="0" presId="urn:microsoft.com/office/officeart/2005/8/layout/hierarchy5"/>
    <dgm:cxn modelId="{EB158F1F-8603-4841-B66A-6E22CCA5A1F8}" type="presParOf" srcId="{94F674EE-A617-4630-B822-1752F738E13B}" destId="{0253DDD9-320F-4247-AADC-7FA9B9D20BBD}" srcOrd="0" destOrd="0" presId="urn:microsoft.com/office/officeart/2005/8/layout/hierarchy5"/>
    <dgm:cxn modelId="{AF899F92-D602-49C9-AB8F-E5E2508D470D}" type="presParOf" srcId="{94F674EE-A617-4630-B822-1752F738E13B}" destId="{955D9FD2-84D1-491E-829B-50B7504E2D4D}" srcOrd="1" destOrd="0" presId="urn:microsoft.com/office/officeart/2005/8/layout/hierarchy5"/>
    <dgm:cxn modelId="{A65D0968-E899-42FA-801D-8DBF6FCE42AE}" type="presParOf" srcId="{104DB753-3D8A-4E6A-A9D8-68ADC539BAB6}" destId="{57C94588-E340-4FB5-9558-6C7AEE383AA0}" srcOrd="6" destOrd="0" presId="urn:microsoft.com/office/officeart/2005/8/layout/hierarchy5"/>
    <dgm:cxn modelId="{AED48970-4156-4F3F-8063-46733BE9F10D}" type="presParOf" srcId="{57C94588-E340-4FB5-9558-6C7AEE383AA0}" destId="{C709AD7B-D7FF-4D64-96C1-8EAD06C1BDA3}" srcOrd="0" destOrd="0" presId="urn:microsoft.com/office/officeart/2005/8/layout/hierarchy5"/>
    <dgm:cxn modelId="{5C314F1B-CC81-450C-A0AF-5E4DB1107801}" type="presParOf" srcId="{104DB753-3D8A-4E6A-A9D8-68ADC539BAB6}" destId="{607403A6-C454-4CC9-90E0-4BFE3970AFAC}" srcOrd="7" destOrd="0" presId="urn:microsoft.com/office/officeart/2005/8/layout/hierarchy5"/>
    <dgm:cxn modelId="{51F61EF2-A5FC-4DC5-9C3D-E58184A0AF1B}" type="presParOf" srcId="{607403A6-C454-4CC9-90E0-4BFE3970AFAC}" destId="{EB8E2664-6D34-41ED-8B3F-1E67FB96EA1A}" srcOrd="0" destOrd="0" presId="urn:microsoft.com/office/officeart/2005/8/layout/hierarchy5"/>
    <dgm:cxn modelId="{73F0A79F-824A-45D4-87DB-DC089FF66D82}" type="presParOf" srcId="{607403A6-C454-4CC9-90E0-4BFE3970AFAC}" destId="{1F731C99-A555-41CA-B9D8-7352CEDAF3BC}" srcOrd="1" destOrd="0" presId="urn:microsoft.com/office/officeart/2005/8/layout/hierarchy5"/>
    <dgm:cxn modelId="{CEBFD0D0-2CF0-4DC1-992B-998622EA6A29}" type="presParOf" srcId="{104DB753-3D8A-4E6A-A9D8-68ADC539BAB6}" destId="{82119960-A64D-40AA-8AEA-628FFE36B89B}" srcOrd="8" destOrd="0" presId="urn:microsoft.com/office/officeart/2005/8/layout/hierarchy5"/>
    <dgm:cxn modelId="{A148405A-CDDB-49F5-A446-3ED41A0CA35F}" type="presParOf" srcId="{82119960-A64D-40AA-8AEA-628FFE36B89B}" destId="{293CBBFE-2E45-4C92-884D-442109B5D943}" srcOrd="0" destOrd="0" presId="urn:microsoft.com/office/officeart/2005/8/layout/hierarchy5"/>
    <dgm:cxn modelId="{5246431F-9250-40A9-9ABA-72A87F2C3546}" type="presParOf" srcId="{104DB753-3D8A-4E6A-A9D8-68ADC539BAB6}" destId="{456985B6-2A49-4480-B9F9-C826B65F433E}" srcOrd="9" destOrd="0" presId="urn:microsoft.com/office/officeart/2005/8/layout/hierarchy5"/>
    <dgm:cxn modelId="{D2D5BA93-86B1-447A-B5B6-093A01ADD9C9}" type="presParOf" srcId="{456985B6-2A49-4480-B9F9-C826B65F433E}" destId="{9406D31C-67C7-4FE2-B459-14AAF348DA3F}" srcOrd="0" destOrd="0" presId="urn:microsoft.com/office/officeart/2005/8/layout/hierarchy5"/>
    <dgm:cxn modelId="{95E06F91-C1D6-4E3F-9994-05AA868674D7}" type="presParOf" srcId="{456985B6-2A49-4480-B9F9-C826B65F433E}" destId="{1A36C606-0001-4358-A020-9F42B5BDFC18}" srcOrd="1" destOrd="0" presId="urn:microsoft.com/office/officeart/2005/8/layout/hierarchy5"/>
    <dgm:cxn modelId="{82329F03-973C-45D9-9D44-A211DBE35CBA}" type="presParOf" srcId="{104DB753-3D8A-4E6A-A9D8-68ADC539BAB6}" destId="{768C2969-BD14-405B-A42A-6159C8E346B8}" srcOrd="10" destOrd="0" presId="urn:microsoft.com/office/officeart/2005/8/layout/hierarchy5"/>
    <dgm:cxn modelId="{59F4A07B-E25E-4131-8A74-1C11DD7B5043}" type="presParOf" srcId="{768C2969-BD14-405B-A42A-6159C8E346B8}" destId="{BF1D3254-5382-4B8D-8C82-182C4E36F794}" srcOrd="0" destOrd="0" presId="urn:microsoft.com/office/officeart/2005/8/layout/hierarchy5"/>
    <dgm:cxn modelId="{FE901678-4527-4C1B-8395-14F71665AD4F}" type="presParOf" srcId="{104DB753-3D8A-4E6A-A9D8-68ADC539BAB6}" destId="{C2E24717-BBE5-4CCA-90CF-F82D2885471A}" srcOrd="11" destOrd="0" presId="urn:microsoft.com/office/officeart/2005/8/layout/hierarchy5"/>
    <dgm:cxn modelId="{B16AA455-736D-41A0-9B10-E00EA9875D67}" type="presParOf" srcId="{C2E24717-BBE5-4CCA-90CF-F82D2885471A}" destId="{A0CE4D42-6C46-4251-A9DF-13B32484138D}" srcOrd="0" destOrd="0" presId="urn:microsoft.com/office/officeart/2005/8/layout/hierarchy5"/>
    <dgm:cxn modelId="{60D51B9B-6C5C-4641-8932-B35A5CDD5120}" type="presParOf" srcId="{C2E24717-BBE5-4CCA-90CF-F82D2885471A}" destId="{E228F17F-0A7B-4498-9FEA-E7A8E5A31383}" srcOrd="1" destOrd="0" presId="urn:microsoft.com/office/officeart/2005/8/layout/hierarchy5"/>
    <dgm:cxn modelId="{49E7ACE2-B606-464C-A5E3-5B521890C5F0}" type="presParOf" srcId="{104DB753-3D8A-4E6A-A9D8-68ADC539BAB6}" destId="{74254416-3C02-4BD1-8F04-CB00175EC99D}" srcOrd="12" destOrd="0" presId="urn:microsoft.com/office/officeart/2005/8/layout/hierarchy5"/>
    <dgm:cxn modelId="{FDB22903-94F6-4AB1-AE22-C8B268B262EF}" type="presParOf" srcId="{74254416-3C02-4BD1-8F04-CB00175EC99D}" destId="{0B7B8491-CBD5-4700-8BD6-8D048423795D}" srcOrd="0" destOrd="0" presId="urn:microsoft.com/office/officeart/2005/8/layout/hierarchy5"/>
    <dgm:cxn modelId="{681BAB48-2593-4550-B270-D367112B0C75}" type="presParOf" srcId="{104DB753-3D8A-4E6A-A9D8-68ADC539BAB6}" destId="{05144F85-3D87-4641-ACE3-5B272D33CDC3}" srcOrd="13" destOrd="0" presId="urn:microsoft.com/office/officeart/2005/8/layout/hierarchy5"/>
    <dgm:cxn modelId="{268E4DC1-FB18-4D23-9BDE-FB2D35CA441C}" type="presParOf" srcId="{05144F85-3D87-4641-ACE3-5B272D33CDC3}" destId="{D91DEC18-53F7-42EB-AD07-DD2CD579131D}" srcOrd="0" destOrd="0" presId="urn:microsoft.com/office/officeart/2005/8/layout/hierarchy5"/>
    <dgm:cxn modelId="{2DD7170F-7865-4B02-A344-810EE086C39D}" type="presParOf" srcId="{05144F85-3D87-4641-ACE3-5B272D33CDC3}" destId="{FD8669AA-7B43-45EB-B502-C6E7E162A3FC}" srcOrd="1" destOrd="0" presId="urn:microsoft.com/office/officeart/2005/8/layout/hierarchy5"/>
    <dgm:cxn modelId="{AC282A0F-8B59-4C51-B7EB-9DD69751537C}" type="presParOf" srcId="{87F1442D-5806-4FB5-8A8E-3FAF0CC35EDD}" destId="{11FB595E-3EE1-4419-BCC3-CA2A25089B40}" srcOrd="1" destOrd="0" presId="urn:microsoft.com/office/officeart/2005/8/layout/hierarchy5"/>
    <dgm:cxn modelId="{E3BB773E-1FAE-4619-9047-24519D3749E3}" type="presParOf" srcId="{11FB595E-3EE1-4419-BCC3-CA2A25089B40}" destId="{88D22EC2-0735-4FFB-9AC3-8C7326434745}" srcOrd="0" destOrd="0" presId="urn:microsoft.com/office/officeart/2005/8/layout/hierarchy5"/>
    <dgm:cxn modelId="{45670ECD-F758-495F-923A-F295E84F20D0}" type="presParOf" srcId="{88D22EC2-0735-4FFB-9AC3-8C7326434745}" destId="{060023DD-0EA9-41D8-BB3A-92D2CAD424FA}" srcOrd="0" destOrd="0" presId="urn:microsoft.com/office/officeart/2005/8/layout/hierarchy5"/>
    <dgm:cxn modelId="{4FF0B923-A3DF-4A6A-A230-950971DD1A15}" type="presParOf" srcId="{88D22EC2-0735-4FFB-9AC3-8C7326434745}" destId="{5DBF08BD-15A1-4283-9C11-B54AAAF88CB4}" srcOrd="1" destOrd="0" presId="urn:microsoft.com/office/officeart/2005/8/layout/hierarchy5"/>
    <dgm:cxn modelId="{6C7E17E3-6DEA-4E34-9BEA-0EDC4DB4F169}" type="presParOf" srcId="{11FB595E-3EE1-4419-BCC3-CA2A25089B40}" destId="{931E48E3-6E6A-4816-B574-03A732AABA35}" srcOrd="1" destOrd="0" presId="urn:microsoft.com/office/officeart/2005/8/layout/hierarchy5"/>
    <dgm:cxn modelId="{9AF82731-2985-41AB-9B17-6D8A102F2E99}" type="presParOf" srcId="{931E48E3-6E6A-4816-B574-03A732AABA35}" destId="{D79F028F-7E56-44E6-925F-3605787D92B5}" srcOrd="0" destOrd="0" presId="urn:microsoft.com/office/officeart/2005/8/layout/hierarchy5"/>
    <dgm:cxn modelId="{E8A3B82F-DA92-4069-AE01-C47F4B132771}" type="presParOf" srcId="{11FB595E-3EE1-4419-BCC3-CA2A25089B40}" destId="{FAC1738C-84E0-43B7-A071-EA88268BED89}" srcOrd="2" destOrd="0" presId="urn:microsoft.com/office/officeart/2005/8/layout/hierarchy5"/>
    <dgm:cxn modelId="{860C6FEB-45E1-42FB-8EDA-489CBF54CA41}" type="presParOf" srcId="{FAC1738C-84E0-43B7-A071-EA88268BED89}" destId="{41D4DCDE-0DBF-4543-8FF9-A22E81071AE6}" srcOrd="0" destOrd="0" presId="urn:microsoft.com/office/officeart/2005/8/layout/hierarchy5"/>
    <dgm:cxn modelId="{73C01585-9429-4DB2-A7A3-E2DBF04837CD}" type="presParOf" srcId="{FAC1738C-84E0-43B7-A071-EA88268BED89}" destId="{909AB13E-31DA-4258-9F98-E19827CD33C7}" srcOrd="1" destOrd="0" presId="urn:microsoft.com/office/officeart/2005/8/layout/hierarchy5"/>
    <dgm:cxn modelId="{B1BC9F9A-5810-49CD-A924-90BF1CE20989}" type="presParOf" srcId="{11FB595E-3EE1-4419-BCC3-CA2A25089B40}" destId="{2DDE6F62-4A45-4858-A22F-E169A4689405}" srcOrd="3" destOrd="0" presId="urn:microsoft.com/office/officeart/2005/8/layout/hierarchy5"/>
    <dgm:cxn modelId="{14F76388-CD39-40F8-BC34-2E7425237C70}" type="presParOf" srcId="{2DDE6F62-4A45-4858-A22F-E169A4689405}" destId="{74E86AB1-D738-46AC-B690-262DD705BDBF}" srcOrd="0" destOrd="0" presId="urn:microsoft.com/office/officeart/2005/8/layout/hierarchy5"/>
    <dgm:cxn modelId="{094E81D0-9D4E-42DA-9990-941E68C49218}" type="presParOf" srcId="{11FB595E-3EE1-4419-BCC3-CA2A25089B40}" destId="{C420AEEB-7C0D-42E3-A0E6-65B32FB78069}" srcOrd="4" destOrd="0" presId="urn:microsoft.com/office/officeart/2005/8/layout/hierarchy5"/>
    <dgm:cxn modelId="{C3969097-13B4-4135-9430-849BA1C1EB1C}" type="presParOf" srcId="{C420AEEB-7C0D-42E3-A0E6-65B32FB78069}" destId="{48D24C2F-B22F-4F5D-8F78-3CE5EA00A4ED}" srcOrd="0" destOrd="0" presId="urn:microsoft.com/office/officeart/2005/8/layout/hierarchy5"/>
    <dgm:cxn modelId="{1793CF4F-DAE7-43C9-BC88-C313A39CDC84}" type="presParOf" srcId="{C420AEEB-7C0D-42E3-A0E6-65B32FB78069}" destId="{1A182F8A-1495-4ED6-9543-BC535436EE6D}" srcOrd="1" destOrd="0" presId="urn:microsoft.com/office/officeart/2005/8/layout/hierarchy5"/>
    <dgm:cxn modelId="{E6E28B45-DBC1-44D3-968A-7CE80F4013F9}" type="presParOf" srcId="{11FB595E-3EE1-4419-BCC3-CA2A25089B40}" destId="{5735789D-4EBF-4F97-ACB1-9698565D220D}" srcOrd="5" destOrd="0" presId="urn:microsoft.com/office/officeart/2005/8/layout/hierarchy5"/>
    <dgm:cxn modelId="{57CFCC00-9C8E-44F7-99FA-31FA766659BB}" type="presParOf" srcId="{5735789D-4EBF-4F97-ACB1-9698565D220D}" destId="{CB607475-C7AF-46BF-9491-E71A4DB982FF}" srcOrd="0" destOrd="0" presId="urn:microsoft.com/office/officeart/2005/8/layout/hierarchy5"/>
    <dgm:cxn modelId="{D67B3146-E0F3-4862-B9A6-1AC6EAD21009}" type="presParOf" srcId="{11FB595E-3EE1-4419-BCC3-CA2A25089B40}" destId="{CFF355E3-6FF7-4ECA-BC3C-6E639C49C5F6}" srcOrd="6" destOrd="0" presId="urn:microsoft.com/office/officeart/2005/8/layout/hierarchy5"/>
    <dgm:cxn modelId="{B13ECD2E-AD99-4616-BF3E-AA9A3440EE51}" type="presParOf" srcId="{CFF355E3-6FF7-4ECA-BC3C-6E639C49C5F6}" destId="{32EE4946-E3AE-422B-8A3A-9E5CC701AE96}" srcOrd="0" destOrd="0" presId="urn:microsoft.com/office/officeart/2005/8/layout/hierarchy5"/>
    <dgm:cxn modelId="{B4BAB1A9-9BE9-4628-AD52-7AF8B62AEC36}" type="presParOf" srcId="{CFF355E3-6FF7-4ECA-BC3C-6E639C49C5F6}" destId="{D9135015-944C-4999-B55A-F0EAC969449E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8774C6E-5DF0-478A-A59D-1DFC1C8CB2DA}" type="doc">
      <dgm:prSet loTypeId="urn:microsoft.com/office/officeart/2005/8/layout/p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GT"/>
        </a:p>
      </dgm:t>
    </dgm:pt>
    <dgm:pt modelId="{DEC3DFB2-81A8-42F7-98B8-E54ADB449B40}">
      <dgm:prSet phldrT="[Texto]" custT="1"/>
      <dgm:spPr/>
      <dgm:t>
        <a:bodyPr/>
        <a:lstStyle/>
        <a:p>
          <a:pPr algn="ctr"/>
          <a:r>
            <a:rPr lang="es-MX" sz="1800" b="1">
              <a:latin typeface="Altivo Black" panose="020B0000000000000000" pitchFamily="34" charset="0"/>
              <a:cs typeface="Arial" panose="020B0604020202020204" pitchFamily="34" charset="0"/>
            </a:rPr>
            <a:t>INE</a:t>
          </a:r>
          <a:endParaRPr lang="es-GT" sz="1800" b="1" dirty="0">
            <a:latin typeface="Altivo Black" panose="020B0000000000000000" pitchFamily="34" charset="0"/>
            <a:cs typeface="Arial" panose="020B0604020202020204" pitchFamily="34" charset="0"/>
          </a:endParaRPr>
        </a:p>
      </dgm:t>
    </dgm:pt>
    <dgm:pt modelId="{AEA162A1-F75D-4AFD-8E32-FDB403EEEAF4}" type="parTrans" cxnId="{4FDFE2B1-BC4E-45C1-B73E-EF34F15EF807}">
      <dgm:prSet/>
      <dgm:spPr/>
      <dgm:t>
        <a:bodyPr/>
        <a:lstStyle/>
        <a:p>
          <a:pPr algn="just"/>
          <a:endParaRPr lang="es-GT" sz="200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59BAAECA-03BD-4661-844A-B356FCEAC224}" type="sibTrans" cxnId="{4FDFE2B1-BC4E-45C1-B73E-EF34F15EF807}">
      <dgm:prSet custT="1"/>
      <dgm:spPr/>
      <dgm:t>
        <a:bodyPr/>
        <a:lstStyle/>
        <a:p>
          <a:pPr algn="just"/>
          <a:endParaRPr lang="es-GT" sz="200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5C4040BC-E7EF-4965-92EE-36FF133F18A3}">
      <dgm:prSet phldrT="[Texto]" custT="1"/>
      <dgm:spPr/>
      <dgm:t>
        <a:bodyPr spcFirstLastPara="0" vert="horz" wrap="square" lIns="30480" tIns="30480" rIns="30480" bIns="30480" numCol="1" spcCol="1270" anchor="t" anchorCtr="0"/>
        <a:lstStyle/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GT" sz="1200" kern="1200"/>
            <a:t>Generar información estadística clave.</a:t>
          </a:r>
          <a:endParaRPr lang="es-GT" sz="1200" b="0" kern="1200" dirty="0">
            <a:latin typeface="Altivo Light" panose="020B0000000000000000" pitchFamily="34" charset="0"/>
            <a:ea typeface="+mn-ea"/>
            <a:cs typeface="Arial" panose="020B0604020202020204" pitchFamily="34" charset="0"/>
          </a:endParaRPr>
        </a:p>
      </dgm:t>
    </dgm:pt>
    <dgm:pt modelId="{DC280E69-78D1-41A4-BD4C-5FD9DD3B2639}" type="parTrans" cxnId="{17798C41-2C06-4EBB-B3DE-2CAB8803DD06}">
      <dgm:prSet/>
      <dgm:spPr/>
      <dgm:t>
        <a:bodyPr/>
        <a:lstStyle/>
        <a:p>
          <a:pPr algn="just"/>
          <a:endParaRPr lang="es-GT" sz="200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C7BB6A96-B9D3-4BFB-A2FB-96814AB9975B}" type="sibTrans" cxnId="{17798C41-2C06-4EBB-B3DE-2CAB8803DD06}">
      <dgm:prSet/>
      <dgm:spPr/>
      <dgm:t>
        <a:bodyPr/>
        <a:lstStyle/>
        <a:p>
          <a:pPr algn="just"/>
          <a:endParaRPr lang="es-GT" sz="200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EFFABFAC-CE0A-4110-A0C9-C025F80220B6}">
      <dgm:prSet phldrT="[Texto]" custT="1"/>
      <dgm:spPr/>
      <dgm:t>
        <a:bodyPr/>
        <a:lstStyle/>
        <a:p>
          <a:pPr algn="ctr"/>
          <a:r>
            <a:rPr lang="es-MX" sz="1800" dirty="0" err="1">
              <a:latin typeface="Altivo Black" panose="020B0000000000000000" pitchFamily="34" charset="0"/>
              <a:cs typeface="Arial" panose="020B0604020202020204" pitchFamily="34" charset="0"/>
            </a:rPr>
            <a:t>IGSS</a:t>
          </a:r>
          <a:endParaRPr lang="es-GT" sz="1800" dirty="0">
            <a:latin typeface="Altivo Black" panose="020B0000000000000000" pitchFamily="34" charset="0"/>
            <a:cs typeface="Arial" panose="020B0604020202020204" pitchFamily="34" charset="0"/>
          </a:endParaRPr>
        </a:p>
      </dgm:t>
    </dgm:pt>
    <dgm:pt modelId="{07E3340A-BA63-42E1-AE61-EC3EE8ADF0AD}" type="parTrans" cxnId="{AC25B9CD-FAAA-42FD-B362-9AF76CF3FC81}">
      <dgm:prSet/>
      <dgm:spPr/>
      <dgm:t>
        <a:bodyPr/>
        <a:lstStyle/>
        <a:p>
          <a:pPr algn="just"/>
          <a:endParaRPr lang="es-GT" sz="200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8C2EE0FC-6664-4CA0-8571-81DB4470E9D5}" type="sibTrans" cxnId="{AC25B9CD-FAAA-42FD-B362-9AF76CF3FC81}">
      <dgm:prSet custT="1"/>
      <dgm:spPr/>
      <dgm:t>
        <a:bodyPr/>
        <a:lstStyle/>
        <a:p>
          <a:pPr algn="just"/>
          <a:endParaRPr lang="es-GT" sz="200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B8A7470F-B8B4-4EAD-8BDE-5A0D0EBE74D0}">
      <dgm:prSet phldrT="[Texto]" custT="1"/>
      <dgm:spPr/>
      <dgm:t>
        <a:bodyPr/>
        <a:lstStyle/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MX" sz="1200" b="0" kern="1200">
              <a:latin typeface="Altivo Light"/>
              <a:ea typeface="+mn-ea"/>
              <a:cs typeface="+mn-cs"/>
            </a:rPr>
            <a:t>Encargada de proveer datos de afiliados cotizantes, y otros relacionados con la salud y seguridad ocupacional, y de seguridad social. </a:t>
          </a:r>
          <a:endParaRPr lang="es-GT" sz="1200" b="0" kern="1200" dirty="0">
            <a:latin typeface="Altivo Light"/>
            <a:ea typeface="+mn-ea"/>
            <a:cs typeface="+mn-cs"/>
          </a:endParaRPr>
        </a:p>
      </dgm:t>
    </dgm:pt>
    <dgm:pt modelId="{C155A27E-98D4-4B5A-B671-B9FB050DE056}" type="parTrans" cxnId="{6D068BC8-EEB6-4528-B5E7-7D22F5D56F1B}">
      <dgm:prSet/>
      <dgm:spPr/>
      <dgm:t>
        <a:bodyPr/>
        <a:lstStyle/>
        <a:p>
          <a:pPr algn="just"/>
          <a:endParaRPr lang="es-GT" sz="200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A0FB553B-7104-4BA4-8B7B-F8D096ABBC57}" type="sibTrans" cxnId="{6D068BC8-EEB6-4528-B5E7-7D22F5D56F1B}">
      <dgm:prSet/>
      <dgm:spPr/>
      <dgm:t>
        <a:bodyPr/>
        <a:lstStyle/>
        <a:p>
          <a:pPr algn="just"/>
          <a:endParaRPr lang="es-GT" sz="200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32595DE8-6F0C-4293-A109-D33E0779CE4C}">
      <dgm:prSet phldrT="[Texto]" custT="1"/>
      <dgm:spPr/>
      <dgm:t>
        <a:bodyPr/>
        <a:lstStyle/>
        <a:p>
          <a:pPr algn="ctr"/>
          <a:r>
            <a:rPr lang="es-GT" sz="1800" b="1">
              <a:latin typeface="Altivo Black" panose="020B0000000000000000" pitchFamily="34" charset="0"/>
              <a:cs typeface="Arial" panose="020B0604020202020204" pitchFamily="34" charset="0"/>
            </a:rPr>
            <a:t>MINTRAB</a:t>
          </a:r>
          <a:endParaRPr lang="es-GT" sz="1800" b="1" dirty="0">
            <a:latin typeface="Altivo Black" panose="020B0000000000000000" pitchFamily="34" charset="0"/>
            <a:cs typeface="Arial" panose="020B0604020202020204" pitchFamily="34" charset="0"/>
          </a:endParaRPr>
        </a:p>
      </dgm:t>
    </dgm:pt>
    <dgm:pt modelId="{6240E863-6DA7-4034-9A6A-9E9F2E20ECDC}" type="parTrans" cxnId="{CB1A7EE6-1E73-4857-9752-E594D72084CB}">
      <dgm:prSet/>
      <dgm:spPr/>
      <dgm:t>
        <a:bodyPr/>
        <a:lstStyle/>
        <a:p>
          <a:pPr algn="just"/>
          <a:endParaRPr lang="es-GT" sz="2000"/>
        </a:p>
      </dgm:t>
    </dgm:pt>
    <dgm:pt modelId="{2828DBD0-C4F4-4901-9728-FFC57C670771}" type="sibTrans" cxnId="{CB1A7EE6-1E73-4857-9752-E594D72084CB}">
      <dgm:prSet custT="1"/>
      <dgm:spPr/>
      <dgm:t>
        <a:bodyPr/>
        <a:lstStyle/>
        <a:p>
          <a:pPr algn="just"/>
          <a:endParaRPr lang="es-GT" sz="2000"/>
        </a:p>
      </dgm:t>
    </dgm:pt>
    <dgm:pt modelId="{C1B7A3ED-4D52-4CEC-855B-D3C4FB677A1D}">
      <dgm:prSet phldrT="[Texto]" custT="1"/>
      <dgm:spPr/>
      <dgm:t>
        <a:bodyPr/>
        <a:lstStyle/>
        <a:p>
          <a:pPr algn="ctr">
            <a:buFont typeface="Arial" panose="020B0604020202020204" pitchFamily="34" charset="0"/>
            <a:buChar char="•"/>
          </a:pPr>
          <a:r>
            <a:rPr lang="es-GT" sz="1200"/>
            <a:t>Coordinación administrativa del sistema.</a:t>
          </a:r>
          <a:endParaRPr lang="es-GT" sz="1200" b="1" dirty="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607D4166-6BA1-4AFB-95A3-692C56C583B3}" type="parTrans" cxnId="{DAA19DCB-FF61-4D35-B424-A8E32AAA537C}">
      <dgm:prSet/>
      <dgm:spPr/>
      <dgm:t>
        <a:bodyPr/>
        <a:lstStyle/>
        <a:p>
          <a:pPr algn="just"/>
          <a:endParaRPr lang="es-GT" sz="2000"/>
        </a:p>
      </dgm:t>
    </dgm:pt>
    <dgm:pt modelId="{4BA2E17A-BD8E-452C-B166-C316A97F0958}" type="sibTrans" cxnId="{DAA19DCB-FF61-4D35-B424-A8E32AAA537C}">
      <dgm:prSet/>
      <dgm:spPr/>
      <dgm:t>
        <a:bodyPr/>
        <a:lstStyle/>
        <a:p>
          <a:pPr algn="just"/>
          <a:endParaRPr lang="es-GT" sz="2000"/>
        </a:p>
      </dgm:t>
    </dgm:pt>
    <dgm:pt modelId="{C597FF21-F2E2-4799-A697-5761CF31E216}">
      <dgm:prSet phldrT="[Texto]" custT="1"/>
      <dgm:spPr/>
      <dgm:t>
        <a:bodyPr/>
        <a:lstStyle/>
        <a:p>
          <a:pPr algn="l">
            <a:buNone/>
          </a:pPr>
          <a:r>
            <a:rPr lang="es-MX" sz="1800" kern="1200">
              <a:latin typeface="Altivo Black" panose="020B0000000000000000" pitchFamily="34" charset="0"/>
              <a:ea typeface="+mn-ea"/>
              <a:cs typeface="Arial" panose="020B0604020202020204" pitchFamily="34" charset="0"/>
            </a:rPr>
            <a:t>BANGUAT</a:t>
          </a:r>
          <a:endParaRPr lang="es-GT" sz="1400" kern="1200" dirty="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2AC24D19-A5F2-4198-91A2-5E5E96AEDF9D}" type="parTrans" cxnId="{605F3C65-C545-4D0A-9288-6642DEE7A007}">
      <dgm:prSet/>
      <dgm:spPr/>
      <dgm:t>
        <a:bodyPr/>
        <a:lstStyle/>
        <a:p>
          <a:endParaRPr lang="es-GT"/>
        </a:p>
      </dgm:t>
    </dgm:pt>
    <dgm:pt modelId="{DD281A02-25A6-4F5F-A63C-D60A109378F2}" type="sibTrans" cxnId="{605F3C65-C545-4D0A-9288-6642DEE7A007}">
      <dgm:prSet/>
      <dgm:spPr/>
      <dgm:t>
        <a:bodyPr/>
        <a:lstStyle/>
        <a:p>
          <a:endParaRPr lang="es-GT"/>
        </a:p>
      </dgm:t>
    </dgm:pt>
    <dgm:pt modelId="{ADA44644-4170-46B6-B280-BEE1937D6228}">
      <dgm:prSet phldrT="[Texto]" custT="1"/>
      <dgm:spPr/>
      <dgm:t>
        <a:bodyPr spcFirstLastPara="0" vert="horz" wrap="square" lIns="30480" tIns="30480" rIns="30480" bIns="30480" numCol="1" spcCol="1270" anchor="t" anchorCtr="0"/>
        <a:lstStyle/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MX" sz="1200" b="0" kern="1200">
              <a:latin typeface="Altivo Light"/>
              <a:ea typeface="+mn-ea"/>
              <a:cs typeface="+mn-cs"/>
            </a:rPr>
            <a:t>Proveer cifras y análisis de carácter macroeconómico, perspectivas de crecimiento económico y otras que influyen en la formulación de políticas laborales.</a:t>
          </a:r>
          <a:endParaRPr lang="es-GT" sz="1200" b="0" kern="1200" dirty="0">
            <a:latin typeface="Altivo Light"/>
            <a:ea typeface="+mn-ea"/>
            <a:cs typeface="+mn-cs"/>
          </a:endParaRPr>
        </a:p>
      </dgm:t>
    </dgm:pt>
    <dgm:pt modelId="{DAFBBCA3-AF2B-41AC-B1F2-04FD482C08B9}" type="parTrans" cxnId="{AA257A84-2814-4D19-ABD3-E385CC0534AD}">
      <dgm:prSet/>
      <dgm:spPr/>
      <dgm:t>
        <a:bodyPr/>
        <a:lstStyle/>
        <a:p>
          <a:endParaRPr lang="es-GT"/>
        </a:p>
      </dgm:t>
    </dgm:pt>
    <dgm:pt modelId="{3CDCABE8-E8E7-4764-B4A1-13BC7717F1B9}" type="sibTrans" cxnId="{AA257A84-2814-4D19-ABD3-E385CC0534AD}">
      <dgm:prSet/>
      <dgm:spPr/>
      <dgm:t>
        <a:bodyPr/>
        <a:lstStyle/>
        <a:p>
          <a:endParaRPr lang="es-GT"/>
        </a:p>
      </dgm:t>
    </dgm:pt>
    <dgm:pt modelId="{FC9558FF-B1EF-4CD7-B124-317E0BFE3EA5}">
      <dgm:prSet phldrT="[Texto]" custT="1"/>
      <dgm:spPr/>
      <dgm:t>
        <a:bodyPr/>
        <a:lstStyle/>
        <a:p>
          <a:pPr algn="ctr"/>
          <a:r>
            <a:rPr lang="es-GT" sz="1200"/>
            <a:t>Diseño de políticas laborales, sistema orientado a la toma de decisiones.</a:t>
          </a:r>
          <a:endParaRPr lang="es-GT" sz="1200" b="1" dirty="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DAC10D2C-1341-4E45-BAE2-4EA320A4083F}" type="parTrans" cxnId="{8C822D76-7B5C-4BC1-96BA-65AA6607224B}">
      <dgm:prSet/>
      <dgm:spPr/>
      <dgm:t>
        <a:bodyPr/>
        <a:lstStyle/>
        <a:p>
          <a:endParaRPr lang="es-ES_tradnl"/>
        </a:p>
      </dgm:t>
    </dgm:pt>
    <dgm:pt modelId="{BD8B28A9-4259-4103-974A-AFA386112235}" type="sibTrans" cxnId="{8C822D76-7B5C-4BC1-96BA-65AA6607224B}">
      <dgm:prSet/>
      <dgm:spPr/>
      <dgm:t>
        <a:bodyPr/>
        <a:lstStyle/>
        <a:p>
          <a:endParaRPr lang="es-ES_tradnl"/>
        </a:p>
      </dgm:t>
    </dgm:pt>
    <dgm:pt modelId="{5303F473-7F54-4182-A765-C88A52292A3A}">
      <dgm:prSet phldrT="[Texto]" custT="1"/>
      <dgm:spPr/>
      <dgm:t>
        <a:bodyPr spcFirstLastPara="0" vert="horz" wrap="square" lIns="30480" tIns="30480" rIns="30480" bIns="30480" numCol="1" spcCol="1270" anchor="t" anchorCtr="0"/>
        <a:lstStyle/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GT" sz="1200" kern="1200"/>
            <a:t>Validar técnicamente los indicadores y estadísticas. </a:t>
          </a:r>
          <a:endParaRPr lang="es-GT" sz="1200" b="0" kern="1200" dirty="0">
            <a:latin typeface="Altivo Light" panose="020B0000000000000000" pitchFamily="34" charset="0"/>
            <a:ea typeface="+mn-ea"/>
            <a:cs typeface="Arial" panose="020B0604020202020204" pitchFamily="34" charset="0"/>
          </a:endParaRPr>
        </a:p>
      </dgm:t>
    </dgm:pt>
    <dgm:pt modelId="{21610C3E-13C2-48EA-B520-2538D4A72660}" type="parTrans" cxnId="{F3AE2C15-AB31-4DA3-BACA-E8FCE596D623}">
      <dgm:prSet/>
      <dgm:spPr/>
      <dgm:t>
        <a:bodyPr/>
        <a:lstStyle/>
        <a:p>
          <a:endParaRPr lang="es-ES_tradnl"/>
        </a:p>
      </dgm:t>
    </dgm:pt>
    <dgm:pt modelId="{51E0A7CE-5961-4221-A30F-2EC728B121ED}" type="sibTrans" cxnId="{F3AE2C15-AB31-4DA3-BACA-E8FCE596D623}">
      <dgm:prSet/>
      <dgm:spPr/>
      <dgm:t>
        <a:bodyPr/>
        <a:lstStyle/>
        <a:p>
          <a:endParaRPr lang="es-ES_tradnl"/>
        </a:p>
      </dgm:t>
    </dgm:pt>
    <dgm:pt modelId="{8E4DB518-0542-4B09-B447-50A4AE385E7A}">
      <dgm:prSet phldrT="[Texto]" custT="1"/>
      <dgm:spPr/>
      <dgm:t>
        <a:bodyPr spcFirstLastPara="0" vert="horz" wrap="square" lIns="30480" tIns="30480" rIns="30480" bIns="30480" numCol="1" spcCol="1270" anchor="t" anchorCtr="0"/>
        <a:lstStyle/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GT" sz="1200" kern="1200"/>
            <a:t>En conjunto con el MINTRAB la coordinación  técnica del sistema. </a:t>
          </a:r>
          <a:endParaRPr lang="es-GT" sz="1200" b="0" kern="1200" dirty="0">
            <a:latin typeface="Altivo Light" panose="020B0000000000000000" pitchFamily="34" charset="0"/>
            <a:ea typeface="+mn-ea"/>
            <a:cs typeface="Arial" panose="020B0604020202020204" pitchFamily="34" charset="0"/>
          </a:endParaRPr>
        </a:p>
      </dgm:t>
    </dgm:pt>
    <dgm:pt modelId="{6A745D36-9994-487C-A138-79002F2E9737}" type="parTrans" cxnId="{4D58A8A9-3F00-4617-9AE1-D2A28643CC25}">
      <dgm:prSet/>
      <dgm:spPr/>
      <dgm:t>
        <a:bodyPr/>
        <a:lstStyle/>
        <a:p>
          <a:endParaRPr lang="es-ES_tradnl"/>
        </a:p>
      </dgm:t>
    </dgm:pt>
    <dgm:pt modelId="{E24853D4-41E4-4880-9153-E5AD9884323D}" type="sibTrans" cxnId="{4D58A8A9-3F00-4617-9AE1-D2A28643CC25}">
      <dgm:prSet/>
      <dgm:spPr/>
      <dgm:t>
        <a:bodyPr/>
        <a:lstStyle/>
        <a:p>
          <a:endParaRPr lang="es-ES_tradnl"/>
        </a:p>
      </dgm:t>
    </dgm:pt>
    <dgm:pt modelId="{6B47A6B8-8E0B-496A-8753-7AC07E9DA42B}">
      <dgm:prSet phldrT="[Texto]" custT="1"/>
      <dgm:spPr/>
      <dgm:t>
        <a:bodyPr/>
        <a:lstStyle/>
        <a:p>
          <a:pPr algn="ctr"/>
          <a:r>
            <a:rPr lang="es-GT" sz="1200"/>
            <a:t>Difusión pública, regular y accesible de resultados </a:t>
          </a:r>
          <a:endParaRPr lang="es-GT" sz="1200" b="1" dirty="0">
            <a:latin typeface="Altivo Light" panose="020B0000000000000000" pitchFamily="34" charset="0"/>
            <a:cs typeface="Arial" panose="020B0604020202020204" pitchFamily="34" charset="0"/>
          </a:endParaRPr>
        </a:p>
      </dgm:t>
    </dgm:pt>
    <dgm:pt modelId="{23899DD8-C18E-4B23-B68E-1FC1C2A53338}" type="parTrans" cxnId="{CD87F068-2CAB-441A-9783-672582173A41}">
      <dgm:prSet/>
      <dgm:spPr/>
      <dgm:t>
        <a:bodyPr/>
        <a:lstStyle/>
        <a:p>
          <a:endParaRPr lang="es-ES_tradnl"/>
        </a:p>
      </dgm:t>
    </dgm:pt>
    <dgm:pt modelId="{E9BD3FEA-BEF8-488C-B24E-EE0F933DCCA7}" type="sibTrans" cxnId="{CD87F068-2CAB-441A-9783-672582173A41}">
      <dgm:prSet/>
      <dgm:spPr/>
      <dgm:t>
        <a:bodyPr/>
        <a:lstStyle/>
        <a:p>
          <a:endParaRPr lang="es-ES_tradnl"/>
        </a:p>
      </dgm:t>
    </dgm:pt>
    <dgm:pt modelId="{592B1262-F631-4F97-B934-3BA0124922B6}" type="pres">
      <dgm:prSet presAssocID="{88774C6E-5DF0-478A-A59D-1DFC1C8CB2DA}" presName="Name0" presStyleCnt="0">
        <dgm:presLayoutVars>
          <dgm:dir/>
          <dgm:resizeHandles val="exact"/>
        </dgm:presLayoutVars>
      </dgm:prSet>
      <dgm:spPr/>
    </dgm:pt>
    <dgm:pt modelId="{D19BE4D9-AD59-4A32-832F-98290E8815B2}" type="pres">
      <dgm:prSet presAssocID="{88774C6E-5DF0-478A-A59D-1DFC1C8CB2DA}" presName="bkgdShp" presStyleLbl="alignAccFollowNode1" presStyleIdx="0" presStyleCnt="1" custScaleY="84763" custLinFactNeighborX="805" custLinFactNeighborY="10302"/>
      <dgm:spPr/>
    </dgm:pt>
    <dgm:pt modelId="{28B2FA77-C758-4D89-A565-41FA6D7F34CA}" type="pres">
      <dgm:prSet presAssocID="{88774C6E-5DF0-478A-A59D-1DFC1C8CB2DA}" presName="linComp" presStyleCnt="0"/>
      <dgm:spPr/>
    </dgm:pt>
    <dgm:pt modelId="{57EDC5C4-89D4-4699-A71E-BACE66365B95}" type="pres">
      <dgm:prSet presAssocID="{32595DE8-6F0C-4293-A109-D33E0779CE4C}" presName="compNode" presStyleCnt="0"/>
      <dgm:spPr/>
    </dgm:pt>
    <dgm:pt modelId="{6FD59AF1-9410-485F-8CC6-59303F35D6EC}" type="pres">
      <dgm:prSet presAssocID="{32595DE8-6F0C-4293-A109-D33E0779CE4C}" presName="node" presStyleLbl="node1" presStyleIdx="0" presStyleCnt="4" custScaleX="158667">
        <dgm:presLayoutVars>
          <dgm:bulletEnabled val="1"/>
        </dgm:presLayoutVars>
      </dgm:prSet>
      <dgm:spPr/>
    </dgm:pt>
    <dgm:pt modelId="{895026F1-836D-4B5C-8E5E-DF6228B6C856}" type="pres">
      <dgm:prSet presAssocID="{32595DE8-6F0C-4293-A109-D33E0779CE4C}" presName="invisiNode" presStyleLbl="node1" presStyleIdx="0" presStyleCnt="4"/>
      <dgm:spPr/>
    </dgm:pt>
    <dgm:pt modelId="{16EBEF7A-6A47-4D85-9993-667C3AFDF2CD}" type="pres">
      <dgm:prSet presAssocID="{32595DE8-6F0C-4293-A109-D33E0779CE4C}" presName="imagNode" presStyleLbl="fgImgPlace1" presStyleIdx="0" presStyleCnt="4" custScaleX="145974" custScaleY="88487" custLinFactNeighborX="-1627" custLinFactNeighborY="14049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6305" t="28295" r="6305" b="28295"/>
          </a:stretch>
        </a:blipFill>
      </dgm:spPr>
    </dgm:pt>
    <dgm:pt modelId="{53FC561D-A401-4CB8-9083-E330E57D433E}" type="pres">
      <dgm:prSet presAssocID="{2828DBD0-C4F4-4901-9728-FFC57C670771}" presName="sibTrans" presStyleLbl="sibTrans2D1" presStyleIdx="0" presStyleCnt="0"/>
      <dgm:spPr/>
    </dgm:pt>
    <dgm:pt modelId="{9AE4064C-9A08-472E-B9A3-0BD69F4D81AC}" type="pres">
      <dgm:prSet presAssocID="{DEC3DFB2-81A8-42F7-98B8-E54ADB449B40}" presName="compNode" presStyleCnt="0"/>
      <dgm:spPr/>
    </dgm:pt>
    <dgm:pt modelId="{2BB4EC76-C356-4F81-B07A-F5FA2687D511}" type="pres">
      <dgm:prSet presAssocID="{DEC3DFB2-81A8-42F7-98B8-E54ADB449B40}" presName="node" presStyleLbl="node1" presStyleIdx="1" presStyleCnt="4" custScaleX="158667">
        <dgm:presLayoutVars>
          <dgm:bulletEnabled val="1"/>
        </dgm:presLayoutVars>
      </dgm:prSet>
      <dgm:spPr/>
    </dgm:pt>
    <dgm:pt modelId="{9C2458B2-53A5-4C64-A2D0-8333667DECD8}" type="pres">
      <dgm:prSet presAssocID="{DEC3DFB2-81A8-42F7-98B8-E54ADB449B40}" presName="invisiNode" presStyleLbl="node1" presStyleIdx="1" presStyleCnt="4"/>
      <dgm:spPr/>
    </dgm:pt>
    <dgm:pt modelId="{1310198C-96B4-4F24-9C17-8132BF59BC21}" type="pres">
      <dgm:prSet presAssocID="{DEC3DFB2-81A8-42F7-98B8-E54ADB449B40}" presName="imagNode" presStyleLbl="fgImgPlace1" presStyleIdx="1" presStyleCnt="4" custScaleX="145974" custScaleY="88487" custLinFactNeighborX="-1627" custLinFactNeighborY="14049"/>
      <dgm:spPr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1767" t="5314" r="11767" b="5314"/>
          </a:stretch>
        </a:blipFill>
      </dgm:spPr>
    </dgm:pt>
    <dgm:pt modelId="{8427B2D5-FA59-47EB-B6AF-5B7FD0E349DA}" type="pres">
      <dgm:prSet presAssocID="{59BAAECA-03BD-4661-844A-B356FCEAC224}" presName="sibTrans" presStyleLbl="sibTrans2D1" presStyleIdx="0" presStyleCnt="0"/>
      <dgm:spPr/>
    </dgm:pt>
    <dgm:pt modelId="{BFE6EB2D-7A2E-42C6-96A0-4605E2B8C3CE}" type="pres">
      <dgm:prSet presAssocID="{EFFABFAC-CE0A-4110-A0C9-C025F80220B6}" presName="compNode" presStyleCnt="0"/>
      <dgm:spPr/>
    </dgm:pt>
    <dgm:pt modelId="{DBEEB321-3C90-42D5-B75A-973AE82A43FE}" type="pres">
      <dgm:prSet presAssocID="{EFFABFAC-CE0A-4110-A0C9-C025F80220B6}" presName="node" presStyleLbl="node1" presStyleIdx="2" presStyleCnt="4" custScaleX="158667">
        <dgm:presLayoutVars>
          <dgm:bulletEnabled val="1"/>
        </dgm:presLayoutVars>
      </dgm:prSet>
      <dgm:spPr/>
    </dgm:pt>
    <dgm:pt modelId="{16FD14A7-43EB-4B19-86F7-9D716CE61A13}" type="pres">
      <dgm:prSet presAssocID="{EFFABFAC-CE0A-4110-A0C9-C025F80220B6}" presName="invisiNode" presStyleLbl="node1" presStyleIdx="2" presStyleCnt="4"/>
      <dgm:spPr/>
    </dgm:pt>
    <dgm:pt modelId="{3F017616-FA7E-4F8D-B773-94EADF41BBA6}" type="pres">
      <dgm:prSet presAssocID="{EFFABFAC-CE0A-4110-A0C9-C025F80220B6}" presName="imagNode" presStyleLbl="fgImgPlace1" presStyleIdx="2" presStyleCnt="4" custScaleX="145974" custScaleY="88487" custLinFactNeighborX="-1627" custLinFactNeighborY="14049"/>
      <dgm:spPr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87" t="-2174" r="-1087" b="-2174"/>
          </a:stretch>
        </a:blipFill>
      </dgm:spPr>
    </dgm:pt>
    <dgm:pt modelId="{B0304E3B-D1EB-470B-90F2-B2F0AFB76769}" type="pres">
      <dgm:prSet presAssocID="{8C2EE0FC-6664-4CA0-8571-81DB4470E9D5}" presName="sibTrans" presStyleLbl="sibTrans2D1" presStyleIdx="0" presStyleCnt="0"/>
      <dgm:spPr/>
    </dgm:pt>
    <dgm:pt modelId="{1CA27A61-6DCA-4EB4-B3A2-C8847434468A}" type="pres">
      <dgm:prSet presAssocID="{C597FF21-F2E2-4799-A697-5761CF31E216}" presName="compNode" presStyleCnt="0"/>
      <dgm:spPr/>
    </dgm:pt>
    <dgm:pt modelId="{CC9DAFCD-C0CD-4F63-8049-7E1CCA90CD85}" type="pres">
      <dgm:prSet presAssocID="{C597FF21-F2E2-4799-A697-5761CF31E216}" presName="node" presStyleLbl="node1" presStyleIdx="3" presStyleCnt="4" custScaleX="158667">
        <dgm:presLayoutVars>
          <dgm:bulletEnabled val="1"/>
        </dgm:presLayoutVars>
      </dgm:prSet>
      <dgm:spPr/>
    </dgm:pt>
    <dgm:pt modelId="{6C5C1113-73ED-443C-8FCB-311A30E44FA5}" type="pres">
      <dgm:prSet presAssocID="{C597FF21-F2E2-4799-A697-5761CF31E216}" presName="invisiNode" presStyleLbl="node1" presStyleIdx="3" presStyleCnt="4"/>
      <dgm:spPr/>
    </dgm:pt>
    <dgm:pt modelId="{655E1F91-8FCF-4724-90AE-B576251CB3AB}" type="pres">
      <dgm:prSet presAssocID="{C597FF21-F2E2-4799-A697-5761CF31E216}" presName="imagNode" presStyleLbl="fgImgPlace1" presStyleIdx="3" presStyleCnt="4" custScaleX="145974" custScaleY="88487" custLinFactNeighborX="-1627" custLinFactNeighborY="14049"/>
      <dgm:spPr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8490" t="5314" r="8490" b="5314"/>
          </a:stretch>
        </a:blipFill>
      </dgm:spPr>
    </dgm:pt>
  </dgm:ptLst>
  <dgm:cxnLst>
    <dgm:cxn modelId="{F605CA05-89F0-4F95-ABD0-6BD21D9FAB27}" type="presOf" srcId="{5C4040BC-E7EF-4965-92EE-36FF133F18A3}" destId="{2BB4EC76-C356-4F81-B07A-F5FA2687D511}" srcOrd="0" destOrd="1" presId="urn:microsoft.com/office/officeart/2005/8/layout/pList2"/>
    <dgm:cxn modelId="{F3AE2C15-AB31-4DA3-BACA-E8FCE596D623}" srcId="{DEC3DFB2-81A8-42F7-98B8-E54ADB449B40}" destId="{5303F473-7F54-4182-A765-C88A52292A3A}" srcOrd="1" destOrd="0" parTransId="{21610C3E-13C2-48EA-B520-2538D4A72660}" sibTransId="{51E0A7CE-5961-4221-A30F-2EC728B121ED}"/>
    <dgm:cxn modelId="{43140F5B-5E1D-4EF1-809A-2C51DBC033CD}" type="presOf" srcId="{59BAAECA-03BD-4661-844A-B356FCEAC224}" destId="{8427B2D5-FA59-47EB-B6AF-5B7FD0E349DA}" srcOrd="0" destOrd="0" presId="urn:microsoft.com/office/officeart/2005/8/layout/pList2"/>
    <dgm:cxn modelId="{17798C41-2C06-4EBB-B3DE-2CAB8803DD06}" srcId="{DEC3DFB2-81A8-42F7-98B8-E54ADB449B40}" destId="{5C4040BC-E7EF-4965-92EE-36FF133F18A3}" srcOrd="0" destOrd="0" parTransId="{DC280E69-78D1-41A4-BD4C-5FD9DD3B2639}" sibTransId="{C7BB6A96-B9D3-4BFB-A2FB-96814AB9975B}"/>
    <dgm:cxn modelId="{605F3C65-C545-4D0A-9288-6642DEE7A007}" srcId="{88774C6E-5DF0-478A-A59D-1DFC1C8CB2DA}" destId="{C597FF21-F2E2-4799-A697-5761CF31E216}" srcOrd="3" destOrd="0" parTransId="{2AC24D19-A5F2-4198-91A2-5E5E96AEDF9D}" sibTransId="{DD281A02-25A6-4F5F-A63C-D60A109378F2}"/>
    <dgm:cxn modelId="{CD87F068-2CAB-441A-9783-672582173A41}" srcId="{32595DE8-6F0C-4293-A109-D33E0779CE4C}" destId="{6B47A6B8-8E0B-496A-8753-7AC07E9DA42B}" srcOrd="2" destOrd="0" parTransId="{23899DD8-C18E-4B23-B68E-1FC1C2A53338}" sibTransId="{E9BD3FEA-BEF8-488C-B24E-EE0F933DCCA7}"/>
    <dgm:cxn modelId="{ED19086F-4A35-4643-B841-9C977EF31913}" type="presOf" srcId="{88774C6E-5DF0-478A-A59D-1DFC1C8CB2DA}" destId="{592B1262-F631-4F97-B934-3BA0124922B6}" srcOrd="0" destOrd="0" presId="urn:microsoft.com/office/officeart/2005/8/layout/pList2"/>
    <dgm:cxn modelId="{96C91D55-E09C-42CD-84DB-F301BCEF7DC6}" type="presOf" srcId="{32595DE8-6F0C-4293-A109-D33E0779CE4C}" destId="{6FD59AF1-9410-485F-8CC6-59303F35D6EC}" srcOrd="0" destOrd="0" presId="urn:microsoft.com/office/officeart/2005/8/layout/pList2"/>
    <dgm:cxn modelId="{8C822D76-7B5C-4BC1-96BA-65AA6607224B}" srcId="{32595DE8-6F0C-4293-A109-D33E0779CE4C}" destId="{FC9558FF-B1EF-4CD7-B124-317E0BFE3EA5}" srcOrd="1" destOrd="0" parTransId="{DAC10D2C-1341-4E45-BAE2-4EA320A4083F}" sibTransId="{BD8B28A9-4259-4103-974A-AFA386112235}"/>
    <dgm:cxn modelId="{74EE1B77-84F0-49F8-8B91-F244E6DE03B6}" type="presOf" srcId="{8C2EE0FC-6664-4CA0-8571-81DB4470E9D5}" destId="{B0304E3B-D1EB-470B-90F2-B2F0AFB76769}" srcOrd="0" destOrd="0" presId="urn:microsoft.com/office/officeart/2005/8/layout/pList2"/>
    <dgm:cxn modelId="{89223D7B-1A98-4645-98AA-FE398386E242}" type="presOf" srcId="{5303F473-7F54-4182-A765-C88A52292A3A}" destId="{2BB4EC76-C356-4F81-B07A-F5FA2687D511}" srcOrd="0" destOrd="2" presId="urn:microsoft.com/office/officeart/2005/8/layout/pList2"/>
    <dgm:cxn modelId="{AA257A84-2814-4D19-ABD3-E385CC0534AD}" srcId="{C597FF21-F2E2-4799-A697-5761CF31E216}" destId="{ADA44644-4170-46B6-B280-BEE1937D6228}" srcOrd="0" destOrd="0" parTransId="{DAFBBCA3-AF2B-41AC-B1F2-04FD482C08B9}" sibTransId="{3CDCABE8-E8E7-4764-B4A1-13BC7717F1B9}"/>
    <dgm:cxn modelId="{F5D1CA86-7CD9-4CC4-8AF5-888BFBB94F35}" type="presOf" srcId="{C1B7A3ED-4D52-4CEC-855B-D3C4FB677A1D}" destId="{6FD59AF1-9410-485F-8CC6-59303F35D6EC}" srcOrd="0" destOrd="1" presId="urn:microsoft.com/office/officeart/2005/8/layout/pList2"/>
    <dgm:cxn modelId="{D3FEBC8E-8E39-488A-BC6C-3457DF1B1D1C}" type="presOf" srcId="{DEC3DFB2-81A8-42F7-98B8-E54ADB449B40}" destId="{2BB4EC76-C356-4F81-B07A-F5FA2687D511}" srcOrd="0" destOrd="0" presId="urn:microsoft.com/office/officeart/2005/8/layout/pList2"/>
    <dgm:cxn modelId="{763B529D-D1CD-4C4A-A6C5-2C32615CB5D6}" type="presOf" srcId="{EFFABFAC-CE0A-4110-A0C9-C025F80220B6}" destId="{DBEEB321-3C90-42D5-B75A-973AE82A43FE}" srcOrd="0" destOrd="0" presId="urn:microsoft.com/office/officeart/2005/8/layout/pList2"/>
    <dgm:cxn modelId="{4D58A8A9-3F00-4617-9AE1-D2A28643CC25}" srcId="{DEC3DFB2-81A8-42F7-98B8-E54ADB449B40}" destId="{8E4DB518-0542-4B09-B447-50A4AE385E7A}" srcOrd="2" destOrd="0" parTransId="{6A745D36-9994-487C-A138-79002F2E9737}" sibTransId="{E24853D4-41E4-4880-9153-E5AD9884323D}"/>
    <dgm:cxn modelId="{4FDFE2B1-BC4E-45C1-B73E-EF34F15EF807}" srcId="{88774C6E-5DF0-478A-A59D-1DFC1C8CB2DA}" destId="{DEC3DFB2-81A8-42F7-98B8-E54ADB449B40}" srcOrd="1" destOrd="0" parTransId="{AEA162A1-F75D-4AFD-8E32-FDB403EEEAF4}" sibTransId="{59BAAECA-03BD-4661-844A-B356FCEAC224}"/>
    <dgm:cxn modelId="{3769AFB4-A951-4A10-906D-F7AF03C9C72E}" type="presOf" srcId="{6B47A6B8-8E0B-496A-8753-7AC07E9DA42B}" destId="{6FD59AF1-9410-485F-8CC6-59303F35D6EC}" srcOrd="0" destOrd="3" presId="urn:microsoft.com/office/officeart/2005/8/layout/pList2"/>
    <dgm:cxn modelId="{17A5AABF-4F3E-4A7A-BA5E-DAD82B88E8AC}" type="presOf" srcId="{C597FF21-F2E2-4799-A697-5761CF31E216}" destId="{CC9DAFCD-C0CD-4F63-8049-7E1CCA90CD85}" srcOrd="0" destOrd="0" presId="urn:microsoft.com/office/officeart/2005/8/layout/pList2"/>
    <dgm:cxn modelId="{6D068BC8-EEB6-4528-B5E7-7D22F5D56F1B}" srcId="{EFFABFAC-CE0A-4110-A0C9-C025F80220B6}" destId="{B8A7470F-B8B4-4EAD-8BDE-5A0D0EBE74D0}" srcOrd="0" destOrd="0" parTransId="{C155A27E-98D4-4B5A-B671-B9FB050DE056}" sibTransId="{A0FB553B-7104-4BA4-8B7B-F8D096ABBC57}"/>
    <dgm:cxn modelId="{8C9194CB-2F88-45B7-9D17-5ADCBACCA604}" type="presOf" srcId="{FC9558FF-B1EF-4CD7-B124-317E0BFE3EA5}" destId="{6FD59AF1-9410-485F-8CC6-59303F35D6EC}" srcOrd="0" destOrd="2" presId="urn:microsoft.com/office/officeart/2005/8/layout/pList2"/>
    <dgm:cxn modelId="{DAA19DCB-FF61-4D35-B424-A8E32AAA537C}" srcId="{32595DE8-6F0C-4293-A109-D33E0779CE4C}" destId="{C1B7A3ED-4D52-4CEC-855B-D3C4FB677A1D}" srcOrd="0" destOrd="0" parTransId="{607D4166-6BA1-4AFB-95A3-692C56C583B3}" sibTransId="{4BA2E17A-BD8E-452C-B166-C316A97F0958}"/>
    <dgm:cxn modelId="{AC25B9CD-FAAA-42FD-B362-9AF76CF3FC81}" srcId="{88774C6E-5DF0-478A-A59D-1DFC1C8CB2DA}" destId="{EFFABFAC-CE0A-4110-A0C9-C025F80220B6}" srcOrd="2" destOrd="0" parTransId="{07E3340A-BA63-42E1-AE61-EC3EE8ADF0AD}" sibTransId="{8C2EE0FC-6664-4CA0-8571-81DB4470E9D5}"/>
    <dgm:cxn modelId="{D4F614CF-3437-4414-A8E9-E1CDF2165D0D}" type="presOf" srcId="{8E4DB518-0542-4B09-B447-50A4AE385E7A}" destId="{2BB4EC76-C356-4F81-B07A-F5FA2687D511}" srcOrd="0" destOrd="3" presId="urn:microsoft.com/office/officeart/2005/8/layout/pList2"/>
    <dgm:cxn modelId="{F58D58D4-76AC-4676-A6F5-2D4BEEE68DBE}" type="presOf" srcId="{ADA44644-4170-46B6-B280-BEE1937D6228}" destId="{CC9DAFCD-C0CD-4F63-8049-7E1CCA90CD85}" srcOrd="0" destOrd="1" presId="urn:microsoft.com/office/officeart/2005/8/layout/pList2"/>
    <dgm:cxn modelId="{F7626BDB-51F1-4A80-B681-D319C466157D}" type="presOf" srcId="{2828DBD0-C4F4-4901-9728-FFC57C670771}" destId="{53FC561D-A401-4CB8-9083-E330E57D433E}" srcOrd="0" destOrd="0" presId="urn:microsoft.com/office/officeart/2005/8/layout/pList2"/>
    <dgm:cxn modelId="{CB1A7EE6-1E73-4857-9752-E594D72084CB}" srcId="{88774C6E-5DF0-478A-A59D-1DFC1C8CB2DA}" destId="{32595DE8-6F0C-4293-A109-D33E0779CE4C}" srcOrd="0" destOrd="0" parTransId="{6240E863-6DA7-4034-9A6A-9E9F2E20ECDC}" sibTransId="{2828DBD0-C4F4-4901-9728-FFC57C670771}"/>
    <dgm:cxn modelId="{1A8088F2-1D2E-4664-AF87-1D9ACD9F8694}" type="presOf" srcId="{B8A7470F-B8B4-4EAD-8BDE-5A0D0EBE74D0}" destId="{DBEEB321-3C90-42D5-B75A-973AE82A43FE}" srcOrd="0" destOrd="1" presId="urn:microsoft.com/office/officeart/2005/8/layout/pList2"/>
    <dgm:cxn modelId="{FA6F705C-C757-43B9-9D8B-93B0FE1A1E0D}" type="presParOf" srcId="{592B1262-F631-4F97-B934-3BA0124922B6}" destId="{D19BE4D9-AD59-4A32-832F-98290E8815B2}" srcOrd="0" destOrd="0" presId="urn:microsoft.com/office/officeart/2005/8/layout/pList2"/>
    <dgm:cxn modelId="{DCBACD79-AA3D-4ED5-91C1-33BD9105DA48}" type="presParOf" srcId="{592B1262-F631-4F97-B934-3BA0124922B6}" destId="{28B2FA77-C758-4D89-A565-41FA6D7F34CA}" srcOrd="1" destOrd="0" presId="urn:microsoft.com/office/officeart/2005/8/layout/pList2"/>
    <dgm:cxn modelId="{0A6D4ED2-D708-425D-8ADD-D7B34622F46B}" type="presParOf" srcId="{28B2FA77-C758-4D89-A565-41FA6D7F34CA}" destId="{57EDC5C4-89D4-4699-A71E-BACE66365B95}" srcOrd="0" destOrd="0" presId="urn:microsoft.com/office/officeart/2005/8/layout/pList2"/>
    <dgm:cxn modelId="{DF475A58-D632-47C4-B521-E40281C5A3BE}" type="presParOf" srcId="{57EDC5C4-89D4-4699-A71E-BACE66365B95}" destId="{6FD59AF1-9410-485F-8CC6-59303F35D6EC}" srcOrd="0" destOrd="0" presId="urn:microsoft.com/office/officeart/2005/8/layout/pList2"/>
    <dgm:cxn modelId="{8C72A4A0-4813-45B3-9DD1-9E3CF3F26DD8}" type="presParOf" srcId="{57EDC5C4-89D4-4699-A71E-BACE66365B95}" destId="{895026F1-836D-4B5C-8E5E-DF6228B6C856}" srcOrd="1" destOrd="0" presId="urn:microsoft.com/office/officeart/2005/8/layout/pList2"/>
    <dgm:cxn modelId="{ECB8C35F-4075-423F-8AD8-C593E0AA24FA}" type="presParOf" srcId="{57EDC5C4-89D4-4699-A71E-BACE66365B95}" destId="{16EBEF7A-6A47-4D85-9993-667C3AFDF2CD}" srcOrd="2" destOrd="0" presId="urn:microsoft.com/office/officeart/2005/8/layout/pList2"/>
    <dgm:cxn modelId="{608683A6-49C6-43B2-82D9-387084947972}" type="presParOf" srcId="{28B2FA77-C758-4D89-A565-41FA6D7F34CA}" destId="{53FC561D-A401-4CB8-9083-E330E57D433E}" srcOrd="1" destOrd="0" presId="urn:microsoft.com/office/officeart/2005/8/layout/pList2"/>
    <dgm:cxn modelId="{063F3F06-0321-403D-A21B-9B1357A781A0}" type="presParOf" srcId="{28B2FA77-C758-4D89-A565-41FA6D7F34CA}" destId="{9AE4064C-9A08-472E-B9A3-0BD69F4D81AC}" srcOrd="2" destOrd="0" presId="urn:microsoft.com/office/officeart/2005/8/layout/pList2"/>
    <dgm:cxn modelId="{302D5D52-2A88-485A-BF9F-3C6FEBABF1E5}" type="presParOf" srcId="{9AE4064C-9A08-472E-B9A3-0BD69F4D81AC}" destId="{2BB4EC76-C356-4F81-B07A-F5FA2687D511}" srcOrd="0" destOrd="0" presId="urn:microsoft.com/office/officeart/2005/8/layout/pList2"/>
    <dgm:cxn modelId="{AAC49EF2-3B70-49CD-8DB0-E589597BE381}" type="presParOf" srcId="{9AE4064C-9A08-472E-B9A3-0BD69F4D81AC}" destId="{9C2458B2-53A5-4C64-A2D0-8333667DECD8}" srcOrd="1" destOrd="0" presId="urn:microsoft.com/office/officeart/2005/8/layout/pList2"/>
    <dgm:cxn modelId="{6D919C76-F349-4F66-A270-78D043218F0E}" type="presParOf" srcId="{9AE4064C-9A08-472E-B9A3-0BD69F4D81AC}" destId="{1310198C-96B4-4F24-9C17-8132BF59BC21}" srcOrd="2" destOrd="0" presId="urn:microsoft.com/office/officeart/2005/8/layout/pList2"/>
    <dgm:cxn modelId="{6C45B3A2-A90D-464C-A622-8C36471FBAF1}" type="presParOf" srcId="{28B2FA77-C758-4D89-A565-41FA6D7F34CA}" destId="{8427B2D5-FA59-47EB-B6AF-5B7FD0E349DA}" srcOrd="3" destOrd="0" presId="urn:microsoft.com/office/officeart/2005/8/layout/pList2"/>
    <dgm:cxn modelId="{10AC1679-7DC2-478D-A226-E847B0F323F6}" type="presParOf" srcId="{28B2FA77-C758-4D89-A565-41FA6D7F34CA}" destId="{BFE6EB2D-7A2E-42C6-96A0-4605E2B8C3CE}" srcOrd="4" destOrd="0" presId="urn:microsoft.com/office/officeart/2005/8/layout/pList2"/>
    <dgm:cxn modelId="{94ADD8DB-F9EC-4628-B51A-F21CE3ED705C}" type="presParOf" srcId="{BFE6EB2D-7A2E-42C6-96A0-4605E2B8C3CE}" destId="{DBEEB321-3C90-42D5-B75A-973AE82A43FE}" srcOrd="0" destOrd="0" presId="urn:microsoft.com/office/officeart/2005/8/layout/pList2"/>
    <dgm:cxn modelId="{FD844282-F6FE-4CF6-9159-C783F858CDC6}" type="presParOf" srcId="{BFE6EB2D-7A2E-42C6-96A0-4605E2B8C3CE}" destId="{16FD14A7-43EB-4B19-86F7-9D716CE61A13}" srcOrd="1" destOrd="0" presId="urn:microsoft.com/office/officeart/2005/8/layout/pList2"/>
    <dgm:cxn modelId="{18D5472A-620C-4F73-985B-2C75910DF8B0}" type="presParOf" srcId="{BFE6EB2D-7A2E-42C6-96A0-4605E2B8C3CE}" destId="{3F017616-FA7E-4F8D-B773-94EADF41BBA6}" srcOrd="2" destOrd="0" presId="urn:microsoft.com/office/officeart/2005/8/layout/pList2"/>
    <dgm:cxn modelId="{79F40F2B-455F-4F75-9424-9C0D0ACC331D}" type="presParOf" srcId="{28B2FA77-C758-4D89-A565-41FA6D7F34CA}" destId="{B0304E3B-D1EB-470B-90F2-B2F0AFB76769}" srcOrd="5" destOrd="0" presId="urn:microsoft.com/office/officeart/2005/8/layout/pList2"/>
    <dgm:cxn modelId="{B3B00F65-5B39-4E0B-B0BF-00E5E76F5AA0}" type="presParOf" srcId="{28B2FA77-C758-4D89-A565-41FA6D7F34CA}" destId="{1CA27A61-6DCA-4EB4-B3A2-C8847434468A}" srcOrd="6" destOrd="0" presId="urn:microsoft.com/office/officeart/2005/8/layout/pList2"/>
    <dgm:cxn modelId="{FB67540C-E737-4104-AFE9-23A667FFD2D2}" type="presParOf" srcId="{1CA27A61-6DCA-4EB4-B3A2-C8847434468A}" destId="{CC9DAFCD-C0CD-4F63-8049-7E1CCA90CD85}" srcOrd="0" destOrd="0" presId="urn:microsoft.com/office/officeart/2005/8/layout/pList2"/>
    <dgm:cxn modelId="{D0199F9D-89A7-4404-87F3-014762145108}" type="presParOf" srcId="{1CA27A61-6DCA-4EB4-B3A2-C8847434468A}" destId="{6C5C1113-73ED-443C-8FCB-311A30E44FA5}" srcOrd="1" destOrd="0" presId="urn:microsoft.com/office/officeart/2005/8/layout/pList2"/>
    <dgm:cxn modelId="{9001C6AE-2A51-4185-89C7-582890A4663C}" type="presParOf" srcId="{1CA27A61-6DCA-4EB4-B3A2-C8847434468A}" destId="{655E1F91-8FCF-4724-90AE-B576251CB3AB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DA91EB6-0131-4E6D-B8D4-93F2BC11801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GT"/>
        </a:p>
      </dgm:t>
    </dgm:pt>
    <dgm:pt modelId="{D67800D1-3B3D-475E-956C-DC84462AA810}">
      <dgm:prSet custT="1"/>
      <dgm:spPr/>
      <dgm:t>
        <a:bodyPr/>
        <a:lstStyle/>
        <a:p>
          <a:r>
            <a:rPr lang="es-MX" sz="1100"/>
            <a:t>Compilación de mejores prácticas en el diseño, implementación, operación y evaluación del SIMEL.</a:t>
          </a:r>
          <a:endParaRPr lang="es-GT" sz="1100"/>
        </a:p>
      </dgm:t>
    </dgm:pt>
    <dgm:pt modelId="{C3CDC8D8-7C10-495B-9067-F01A4D1C4B50}" type="parTrans" cxnId="{E487BF73-2357-4E7A-8AC6-F333FC71CFE7}">
      <dgm:prSet/>
      <dgm:spPr/>
      <dgm:t>
        <a:bodyPr/>
        <a:lstStyle/>
        <a:p>
          <a:endParaRPr lang="es-GT" sz="2400"/>
        </a:p>
      </dgm:t>
    </dgm:pt>
    <dgm:pt modelId="{5CC1FF9C-3D9B-496C-AEF7-D533A8ECA5D8}" type="sibTrans" cxnId="{E487BF73-2357-4E7A-8AC6-F333FC71CFE7}">
      <dgm:prSet/>
      <dgm:spPr/>
      <dgm:t>
        <a:bodyPr/>
        <a:lstStyle/>
        <a:p>
          <a:endParaRPr lang="es-GT" sz="2400"/>
        </a:p>
      </dgm:t>
    </dgm:pt>
    <dgm:pt modelId="{E431DD20-A331-4B3C-AB89-7C98D5A786D7}">
      <dgm:prSet custT="1"/>
      <dgm:spPr/>
      <dgm:t>
        <a:bodyPr/>
        <a:lstStyle/>
        <a:p>
          <a:r>
            <a:rPr lang="es-MX" sz="1100" dirty="0"/>
            <a:t>Lineamientos operativos adaptables al contexto guatemalteco, respecto a mecanismos de gobernanza y gestión del Sistema de Información de Chile, incluyendo la mesa técnica y los componentes de articulación interinstitucional</a:t>
          </a:r>
          <a:endParaRPr lang="es-GT" sz="1100" dirty="0"/>
        </a:p>
      </dgm:t>
    </dgm:pt>
    <dgm:pt modelId="{70C78724-43A7-434F-88DB-8BD4612BA627}" type="parTrans" cxnId="{BA75E66B-3DD9-41C1-B406-D454F3051F0A}">
      <dgm:prSet/>
      <dgm:spPr/>
      <dgm:t>
        <a:bodyPr/>
        <a:lstStyle/>
        <a:p>
          <a:endParaRPr lang="es-GT" sz="2400"/>
        </a:p>
      </dgm:t>
    </dgm:pt>
    <dgm:pt modelId="{8AD4CD92-05B8-404B-97B4-E5AB1F91C7BD}" type="sibTrans" cxnId="{BA75E66B-3DD9-41C1-B406-D454F3051F0A}">
      <dgm:prSet/>
      <dgm:spPr/>
      <dgm:t>
        <a:bodyPr/>
        <a:lstStyle/>
        <a:p>
          <a:endParaRPr lang="es-GT" sz="2400"/>
        </a:p>
      </dgm:t>
    </dgm:pt>
    <dgm:pt modelId="{8B08C737-12A9-45D9-82BD-412207EEBD63}">
      <dgm:prSet custT="1"/>
      <dgm:spPr/>
      <dgm:t>
        <a:bodyPr/>
        <a:lstStyle/>
        <a:p>
          <a:r>
            <a:rPr lang="es-MX" sz="1100"/>
            <a:t>Recomendaciones para el fortalecimiento de capacidades del personal responsable del SIMEL, con base en los modelos de formación utilizados por los países cooperantes.</a:t>
          </a:r>
          <a:endParaRPr lang="es-GT" sz="1100"/>
        </a:p>
      </dgm:t>
    </dgm:pt>
    <dgm:pt modelId="{AE61B085-885D-4851-9AF0-1F56C7B6E358}" type="parTrans" cxnId="{B3685245-6B08-4E65-BC35-EC2A13090BD4}">
      <dgm:prSet/>
      <dgm:spPr/>
      <dgm:t>
        <a:bodyPr/>
        <a:lstStyle/>
        <a:p>
          <a:endParaRPr lang="es-GT" sz="2400"/>
        </a:p>
      </dgm:t>
    </dgm:pt>
    <dgm:pt modelId="{113A0684-C8BF-4F68-98F1-FDE77BE929BB}" type="sibTrans" cxnId="{B3685245-6B08-4E65-BC35-EC2A13090BD4}">
      <dgm:prSet/>
      <dgm:spPr/>
      <dgm:t>
        <a:bodyPr/>
        <a:lstStyle/>
        <a:p>
          <a:endParaRPr lang="es-GT" sz="2400"/>
        </a:p>
      </dgm:t>
    </dgm:pt>
    <dgm:pt modelId="{381675A8-C84E-4841-A10A-C7B1BA8796A7}">
      <dgm:prSet custT="1"/>
      <dgm:spPr/>
      <dgm:t>
        <a:bodyPr/>
        <a:lstStyle/>
        <a:p>
          <a:r>
            <a:rPr lang="es-MX" sz="1100"/>
            <a:t>Sugerencias metodológicas para la definición de indicadores, administración de datos, actualización de indicadores, entre otros.</a:t>
          </a:r>
          <a:endParaRPr lang="es-GT" sz="1100"/>
        </a:p>
      </dgm:t>
    </dgm:pt>
    <dgm:pt modelId="{46D88C8B-54FB-4646-99FE-5F5260F6C025}" type="parTrans" cxnId="{E1BCE69D-7AA8-437E-A626-840E5DEA5933}">
      <dgm:prSet/>
      <dgm:spPr/>
      <dgm:t>
        <a:bodyPr/>
        <a:lstStyle/>
        <a:p>
          <a:endParaRPr lang="es-GT" sz="2400"/>
        </a:p>
      </dgm:t>
    </dgm:pt>
    <dgm:pt modelId="{E036C639-91ED-4458-9B68-0EC51DAEDA3D}" type="sibTrans" cxnId="{E1BCE69D-7AA8-437E-A626-840E5DEA5933}">
      <dgm:prSet/>
      <dgm:spPr/>
      <dgm:t>
        <a:bodyPr/>
        <a:lstStyle/>
        <a:p>
          <a:endParaRPr lang="es-GT" sz="2400"/>
        </a:p>
      </dgm:t>
    </dgm:pt>
    <dgm:pt modelId="{CD8EB1EF-4F18-46B7-AC75-9A1601391FFD}">
      <dgm:prSet custT="1"/>
      <dgm:spPr/>
      <dgm:t>
        <a:bodyPr/>
        <a:lstStyle/>
        <a:p>
          <a:r>
            <a:rPr lang="es-MX" sz="1100"/>
            <a:t>Diferenciación de responsabilidades, objetivos y usos del SIMEL vis-a-vis el observatorio de mercado laboral, y su aplicación a estudios prospectivos.</a:t>
          </a:r>
          <a:endParaRPr lang="es-GT" sz="1100"/>
        </a:p>
      </dgm:t>
    </dgm:pt>
    <dgm:pt modelId="{A66817F6-7721-44A6-97BC-C8502466F920}" type="parTrans" cxnId="{6DF7E50F-38B9-4D34-8D42-7CFF60A941B2}">
      <dgm:prSet/>
      <dgm:spPr/>
      <dgm:t>
        <a:bodyPr/>
        <a:lstStyle/>
        <a:p>
          <a:endParaRPr lang="es-GT" sz="2400"/>
        </a:p>
      </dgm:t>
    </dgm:pt>
    <dgm:pt modelId="{A7FF9D72-6256-42F0-9A78-F9043F16CD51}" type="sibTrans" cxnId="{6DF7E50F-38B9-4D34-8D42-7CFF60A941B2}">
      <dgm:prSet/>
      <dgm:spPr/>
      <dgm:t>
        <a:bodyPr/>
        <a:lstStyle/>
        <a:p>
          <a:endParaRPr lang="es-GT" sz="2400"/>
        </a:p>
      </dgm:t>
    </dgm:pt>
    <dgm:pt modelId="{87C7ED93-6C53-4301-939E-3515901ADC4D}" type="pres">
      <dgm:prSet presAssocID="{DDA91EB6-0131-4E6D-B8D4-93F2BC118011}" presName="Name0" presStyleCnt="0">
        <dgm:presLayoutVars>
          <dgm:chMax val="7"/>
          <dgm:chPref val="7"/>
          <dgm:dir/>
        </dgm:presLayoutVars>
      </dgm:prSet>
      <dgm:spPr/>
    </dgm:pt>
    <dgm:pt modelId="{DA80F0C4-92AE-4658-B6BC-2E62A12D54D6}" type="pres">
      <dgm:prSet presAssocID="{DDA91EB6-0131-4E6D-B8D4-93F2BC118011}" presName="Name1" presStyleCnt="0"/>
      <dgm:spPr/>
    </dgm:pt>
    <dgm:pt modelId="{1CE48665-53AD-40E1-8690-964BDAB085A1}" type="pres">
      <dgm:prSet presAssocID="{DDA91EB6-0131-4E6D-B8D4-93F2BC118011}" presName="cycle" presStyleCnt="0"/>
      <dgm:spPr/>
    </dgm:pt>
    <dgm:pt modelId="{DEF337F7-1FCC-4E7E-A1A2-63403740C130}" type="pres">
      <dgm:prSet presAssocID="{DDA91EB6-0131-4E6D-B8D4-93F2BC118011}" presName="srcNode" presStyleLbl="node1" presStyleIdx="0" presStyleCnt="5"/>
      <dgm:spPr/>
    </dgm:pt>
    <dgm:pt modelId="{1351A9D6-ACE7-4F1F-88B8-E2A368DE1CC8}" type="pres">
      <dgm:prSet presAssocID="{DDA91EB6-0131-4E6D-B8D4-93F2BC118011}" presName="conn" presStyleLbl="parChTrans1D2" presStyleIdx="0" presStyleCnt="1"/>
      <dgm:spPr/>
    </dgm:pt>
    <dgm:pt modelId="{C2FA0498-7779-4E55-8DFC-54CC575B9422}" type="pres">
      <dgm:prSet presAssocID="{DDA91EB6-0131-4E6D-B8D4-93F2BC118011}" presName="extraNode" presStyleLbl="node1" presStyleIdx="0" presStyleCnt="5"/>
      <dgm:spPr/>
    </dgm:pt>
    <dgm:pt modelId="{A6D3110F-44BC-4068-B39C-9F51C0ED7AF1}" type="pres">
      <dgm:prSet presAssocID="{DDA91EB6-0131-4E6D-B8D4-93F2BC118011}" presName="dstNode" presStyleLbl="node1" presStyleIdx="0" presStyleCnt="5"/>
      <dgm:spPr/>
    </dgm:pt>
    <dgm:pt modelId="{5786378B-1F07-401B-9B9A-91848D0869E7}" type="pres">
      <dgm:prSet presAssocID="{D67800D1-3B3D-475E-956C-DC84462AA810}" presName="text_1" presStyleLbl="node1" presStyleIdx="0" presStyleCnt="5">
        <dgm:presLayoutVars>
          <dgm:bulletEnabled val="1"/>
        </dgm:presLayoutVars>
      </dgm:prSet>
      <dgm:spPr/>
    </dgm:pt>
    <dgm:pt modelId="{B7BB3652-49B2-4ABD-8CA3-30926742A015}" type="pres">
      <dgm:prSet presAssocID="{D67800D1-3B3D-475E-956C-DC84462AA810}" presName="accent_1" presStyleCnt="0"/>
      <dgm:spPr/>
    </dgm:pt>
    <dgm:pt modelId="{16431423-5AEC-4097-9ED6-461A12ECBA29}" type="pres">
      <dgm:prSet presAssocID="{D67800D1-3B3D-475E-956C-DC84462AA810}" presName="accentRepeatNode" presStyleLbl="solidFgAcc1" presStyleIdx="0" presStyleCnt="5"/>
      <dgm:spPr/>
    </dgm:pt>
    <dgm:pt modelId="{D72EAB87-AD6A-4775-9997-616B744C75A7}" type="pres">
      <dgm:prSet presAssocID="{E431DD20-A331-4B3C-AB89-7C98D5A786D7}" presName="text_2" presStyleLbl="node1" presStyleIdx="1" presStyleCnt="5">
        <dgm:presLayoutVars>
          <dgm:bulletEnabled val="1"/>
        </dgm:presLayoutVars>
      </dgm:prSet>
      <dgm:spPr/>
    </dgm:pt>
    <dgm:pt modelId="{83E1B6BD-52BF-4697-884F-2B6C7486E421}" type="pres">
      <dgm:prSet presAssocID="{E431DD20-A331-4B3C-AB89-7C98D5A786D7}" presName="accent_2" presStyleCnt="0"/>
      <dgm:spPr/>
    </dgm:pt>
    <dgm:pt modelId="{4F63ECF9-DAB2-4F80-9F40-C65F9561F8EE}" type="pres">
      <dgm:prSet presAssocID="{E431DD20-A331-4B3C-AB89-7C98D5A786D7}" presName="accentRepeatNode" presStyleLbl="solidFgAcc1" presStyleIdx="1" presStyleCnt="5"/>
      <dgm:spPr/>
    </dgm:pt>
    <dgm:pt modelId="{0A8FF1FC-C795-4898-B32D-60B68E66817E}" type="pres">
      <dgm:prSet presAssocID="{8B08C737-12A9-45D9-82BD-412207EEBD63}" presName="text_3" presStyleLbl="node1" presStyleIdx="2" presStyleCnt="5">
        <dgm:presLayoutVars>
          <dgm:bulletEnabled val="1"/>
        </dgm:presLayoutVars>
      </dgm:prSet>
      <dgm:spPr/>
    </dgm:pt>
    <dgm:pt modelId="{E3BD3976-B9F7-457D-A42E-7922CB75D3DF}" type="pres">
      <dgm:prSet presAssocID="{8B08C737-12A9-45D9-82BD-412207EEBD63}" presName="accent_3" presStyleCnt="0"/>
      <dgm:spPr/>
    </dgm:pt>
    <dgm:pt modelId="{46AFDA41-97DC-4864-932E-EB92CFC05827}" type="pres">
      <dgm:prSet presAssocID="{8B08C737-12A9-45D9-82BD-412207EEBD63}" presName="accentRepeatNode" presStyleLbl="solidFgAcc1" presStyleIdx="2" presStyleCnt="5"/>
      <dgm:spPr/>
    </dgm:pt>
    <dgm:pt modelId="{6D7F126B-49B0-4008-8619-861A0CFEC9A1}" type="pres">
      <dgm:prSet presAssocID="{381675A8-C84E-4841-A10A-C7B1BA8796A7}" presName="text_4" presStyleLbl="node1" presStyleIdx="3" presStyleCnt="5">
        <dgm:presLayoutVars>
          <dgm:bulletEnabled val="1"/>
        </dgm:presLayoutVars>
      </dgm:prSet>
      <dgm:spPr/>
    </dgm:pt>
    <dgm:pt modelId="{1AE4394D-68A4-4521-89AA-FB0CC1177D4A}" type="pres">
      <dgm:prSet presAssocID="{381675A8-C84E-4841-A10A-C7B1BA8796A7}" presName="accent_4" presStyleCnt="0"/>
      <dgm:spPr/>
    </dgm:pt>
    <dgm:pt modelId="{4F3A4439-47EC-4F67-A7D8-3182AE4B76CA}" type="pres">
      <dgm:prSet presAssocID="{381675A8-C84E-4841-A10A-C7B1BA8796A7}" presName="accentRepeatNode" presStyleLbl="solidFgAcc1" presStyleIdx="3" presStyleCnt="5"/>
      <dgm:spPr/>
    </dgm:pt>
    <dgm:pt modelId="{1CFF2B3B-9F56-4C69-B99D-19EF5549E000}" type="pres">
      <dgm:prSet presAssocID="{CD8EB1EF-4F18-46B7-AC75-9A1601391FFD}" presName="text_5" presStyleLbl="node1" presStyleIdx="4" presStyleCnt="5">
        <dgm:presLayoutVars>
          <dgm:bulletEnabled val="1"/>
        </dgm:presLayoutVars>
      </dgm:prSet>
      <dgm:spPr/>
    </dgm:pt>
    <dgm:pt modelId="{2B77DA7A-1844-4B2A-8661-5417A2555EBD}" type="pres">
      <dgm:prSet presAssocID="{CD8EB1EF-4F18-46B7-AC75-9A1601391FFD}" presName="accent_5" presStyleCnt="0"/>
      <dgm:spPr/>
    </dgm:pt>
    <dgm:pt modelId="{7E32DE60-1801-464B-8904-34952BF0D3A6}" type="pres">
      <dgm:prSet presAssocID="{CD8EB1EF-4F18-46B7-AC75-9A1601391FFD}" presName="accentRepeatNode" presStyleLbl="solidFgAcc1" presStyleIdx="4" presStyleCnt="5"/>
      <dgm:spPr/>
    </dgm:pt>
  </dgm:ptLst>
  <dgm:cxnLst>
    <dgm:cxn modelId="{6DF7E50F-38B9-4D34-8D42-7CFF60A941B2}" srcId="{DDA91EB6-0131-4E6D-B8D4-93F2BC118011}" destId="{CD8EB1EF-4F18-46B7-AC75-9A1601391FFD}" srcOrd="4" destOrd="0" parTransId="{A66817F6-7721-44A6-97BC-C8502466F920}" sibTransId="{A7FF9D72-6256-42F0-9A78-F9043F16CD51}"/>
    <dgm:cxn modelId="{48CCDC21-8F58-4DB9-97CA-ADEF6E948C2C}" type="presOf" srcId="{381675A8-C84E-4841-A10A-C7B1BA8796A7}" destId="{6D7F126B-49B0-4008-8619-861A0CFEC9A1}" srcOrd="0" destOrd="0" presId="urn:microsoft.com/office/officeart/2008/layout/VerticalCurvedList"/>
    <dgm:cxn modelId="{B3685245-6B08-4E65-BC35-EC2A13090BD4}" srcId="{DDA91EB6-0131-4E6D-B8D4-93F2BC118011}" destId="{8B08C737-12A9-45D9-82BD-412207EEBD63}" srcOrd="2" destOrd="0" parTransId="{AE61B085-885D-4851-9AF0-1F56C7B6E358}" sibTransId="{113A0684-C8BF-4F68-98F1-FDE77BE929BB}"/>
    <dgm:cxn modelId="{DB7E6F68-2C39-4E67-A145-79D16597FE62}" type="presOf" srcId="{E431DD20-A331-4B3C-AB89-7C98D5A786D7}" destId="{D72EAB87-AD6A-4775-9997-616B744C75A7}" srcOrd="0" destOrd="0" presId="urn:microsoft.com/office/officeart/2008/layout/VerticalCurvedList"/>
    <dgm:cxn modelId="{BA75E66B-3DD9-41C1-B406-D454F3051F0A}" srcId="{DDA91EB6-0131-4E6D-B8D4-93F2BC118011}" destId="{E431DD20-A331-4B3C-AB89-7C98D5A786D7}" srcOrd="1" destOrd="0" parTransId="{70C78724-43A7-434F-88DB-8BD4612BA627}" sibTransId="{8AD4CD92-05B8-404B-97B4-E5AB1F91C7BD}"/>
    <dgm:cxn modelId="{E487BF73-2357-4E7A-8AC6-F333FC71CFE7}" srcId="{DDA91EB6-0131-4E6D-B8D4-93F2BC118011}" destId="{D67800D1-3B3D-475E-956C-DC84462AA810}" srcOrd="0" destOrd="0" parTransId="{C3CDC8D8-7C10-495B-9067-F01A4D1C4B50}" sibTransId="{5CC1FF9C-3D9B-496C-AEF7-D533A8ECA5D8}"/>
    <dgm:cxn modelId="{3B959480-7111-4307-8704-6E44FF598E3A}" type="presOf" srcId="{DDA91EB6-0131-4E6D-B8D4-93F2BC118011}" destId="{87C7ED93-6C53-4301-939E-3515901ADC4D}" srcOrd="0" destOrd="0" presId="urn:microsoft.com/office/officeart/2008/layout/VerticalCurvedList"/>
    <dgm:cxn modelId="{A76AFE89-DE5A-4F6F-B741-608FA75CB7AE}" type="presOf" srcId="{D67800D1-3B3D-475E-956C-DC84462AA810}" destId="{5786378B-1F07-401B-9B9A-91848D0869E7}" srcOrd="0" destOrd="0" presId="urn:microsoft.com/office/officeart/2008/layout/VerticalCurvedList"/>
    <dgm:cxn modelId="{207FCB8B-D2D7-4E03-9817-50CC7EBD5485}" type="presOf" srcId="{CD8EB1EF-4F18-46B7-AC75-9A1601391FFD}" destId="{1CFF2B3B-9F56-4C69-B99D-19EF5549E000}" srcOrd="0" destOrd="0" presId="urn:microsoft.com/office/officeart/2008/layout/VerticalCurvedList"/>
    <dgm:cxn modelId="{5376D993-3886-4141-80A9-6AF92993B986}" type="presOf" srcId="{8B08C737-12A9-45D9-82BD-412207EEBD63}" destId="{0A8FF1FC-C795-4898-B32D-60B68E66817E}" srcOrd="0" destOrd="0" presId="urn:microsoft.com/office/officeart/2008/layout/VerticalCurvedList"/>
    <dgm:cxn modelId="{E1BCE69D-7AA8-437E-A626-840E5DEA5933}" srcId="{DDA91EB6-0131-4E6D-B8D4-93F2BC118011}" destId="{381675A8-C84E-4841-A10A-C7B1BA8796A7}" srcOrd="3" destOrd="0" parTransId="{46D88C8B-54FB-4646-99FE-5F5260F6C025}" sibTransId="{E036C639-91ED-4458-9B68-0EC51DAEDA3D}"/>
    <dgm:cxn modelId="{4AA162FC-E9EB-401C-B444-8211A0D7F479}" type="presOf" srcId="{5CC1FF9C-3D9B-496C-AEF7-D533A8ECA5D8}" destId="{1351A9D6-ACE7-4F1F-88B8-E2A368DE1CC8}" srcOrd="0" destOrd="0" presId="urn:microsoft.com/office/officeart/2008/layout/VerticalCurvedList"/>
    <dgm:cxn modelId="{954EC744-C13C-4C08-AFEB-DFFEA95DC33E}" type="presParOf" srcId="{87C7ED93-6C53-4301-939E-3515901ADC4D}" destId="{DA80F0C4-92AE-4658-B6BC-2E62A12D54D6}" srcOrd="0" destOrd="0" presId="urn:microsoft.com/office/officeart/2008/layout/VerticalCurvedList"/>
    <dgm:cxn modelId="{930AA16F-DCB9-474F-874D-6136EA88C0E2}" type="presParOf" srcId="{DA80F0C4-92AE-4658-B6BC-2E62A12D54D6}" destId="{1CE48665-53AD-40E1-8690-964BDAB085A1}" srcOrd="0" destOrd="0" presId="urn:microsoft.com/office/officeart/2008/layout/VerticalCurvedList"/>
    <dgm:cxn modelId="{B9898298-9693-4657-A84E-06E16FA32655}" type="presParOf" srcId="{1CE48665-53AD-40E1-8690-964BDAB085A1}" destId="{DEF337F7-1FCC-4E7E-A1A2-63403740C130}" srcOrd="0" destOrd="0" presId="urn:microsoft.com/office/officeart/2008/layout/VerticalCurvedList"/>
    <dgm:cxn modelId="{23E85A11-30CD-4FBD-92DC-E454E7ECF23D}" type="presParOf" srcId="{1CE48665-53AD-40E1-8690-964BDAB085A1}" destId="{1351A9D6-ACE7-4F1F-88B8-E2A368DE1CC8}" srcOrd="1" destOrd="0" presId="urn:microsoft.com/office/officeart/2008/layout/VerticalCurvedList"/>
    <dgm:cxn modelId="{8183D608-2E51-49A5-9092-7DA9FBE74E03}" type="presParOf" srcId="{1CE48665-53AD-40E1-8690-964BDAB085A1}" destId="{C2FA0498-7779-4E55-8DFC-54CC575B9422}" srcOrd="2" destOrd="0" presId="urn:microsoft.com/office/officeart/2008/layout/VerticalCurvedList"/>
    <dgm:cxn modelId="{E723690A-2B92-468C-91BD-61ABCE140C9A}" type="presParOf" srcId="{1CE48665-53AD-40E1-8690-964BDAB085A1}" destId="{A6D3110F-44BC-4068-B39C-9F51C0ED7AF1}" srcOrd="3" destOrd="0" presId="urn:microsoft.com/office/officeart/2008/layout/VerticalCurvedList"/>
    <dgm:cxn modelId="{7B7A6F79-42DA-4FEB-8A77-D95435CF7214}" type="presParOf" srcId="{DA80F0C4-92AE-4658-B6BC-2E62A12D54D6}" destId="{5786378B-1F07-401B-9B9A-91848D0869E7}" srcOrd="1" destOrd="0" presId="urn:microsoft.com/office/officeart/2008/layout/VerticalCurvedList"/>
    <dgm:cxn modelId="{3D0CF1DC-3D56-4D39-B4F5-0E1B27B37560}" type="presParOf" srcId="{DA80F0C4-92AE-4658-B6BC-2E62A12D54D6}" destId="{B7BB3652-49B2-4ABD-8CA3-30926742A015}" srcOrd="2" destOrd="0" presId="urn:microsoft.com/office/officeart/2008/layout/VerticalCurvedList"/>
    <dgm:cxn modelId="{FB804173-EF42-4CA5-B751-3BDB1D5F9435}" type="presParOf" srcId="{B7BB3652-49B2-4ABD-8CA3-30926742A015}" destId="{16431423-5AEC-4097-9ED6-461A12ECBA29}" srcOrd="0" destOrd="0" presId="urn:microsoft.com/office/officeart/2008/layout/VerticalCurvedList"/>
    <dgm:cxn modelId="{D0DCC8D3-ABEE-4AB7-9509-30713CA61C98}" type="presParOf" srcId="{DA80F0C4-92AE-4658-B6BC-2E62A12D54D6}" destId="{D72EAB87-AD6A-4775-9997-616B744C75A7}" srcOrd="3" destOrd="0" presId="urn:microsoft.com/office/officeart/2008/layout/VerticalCurvedList"/>
    <dgm:cxn modelId="{553E2633-C161-4B86-A16C-E91CFEF0C1C6}" type="presParOf" srcId="{DA80F0C4-92AE-4658-B6BC-2E62A12D54D6}" destId="{83E1B6BD-52BF-4697-884F-2B6C7486E421}" srcOrd="4" destOrd="0" presId="urn:microsoft.com/office/officeart/2008/layout/VerticalCurvedList"/>
    <dgm:cxn modelId="{97B4AD3A-5091-45B3-8D05-F7D728FA4E3F}" type="presParOf" srcId="{83E1B6BD-52BF-4697-884F-2B6C7486E421}" destId="{4F63ECF9-DAB2-4F80-9F40-C65F9561F8EE}" srcOrd="0" destOrd="0" presId="urn:microsoft.com/office/officeart/2008/layout/VerticalCurvedList"/>
    <dgm:cxn modelId="{CCA42D12-FF2A-4257-BF33-0761DE293FE5}" type="presParOf" srcId="{DA80F0C4-92AE-4658-B6BC-2E62A12D54D6}" destId="{0A8FF1FC-C795-4898-B32D-60B68E66817E}" srcOrd="5" destOrd="0" presId="urn:microsoft.com/office/officeart/2008/layout/VerticalCurvedList"/>
    <dgm:cxn modelId="{12949D0C-6603-4864-8999-7BC518CEC01A}" type="presParOf" srcId="{DA80F0C4-92AE-4658-B6BC-2E62A12D54D6}" destId="{E3BD3976-B9F7-457D-A42E-7922CB75D3DF}" srcOrd="6" destOrd="0" presId="urn:microsoft.com/office/officeart/2008/layout/VerticalCurvedList"/>
    <dgm:cxn modelId="{E29EB86F-B4F4-4BB2-81EC-85A5D72D4F24}" type="presParOf" srcId="{E3BD3976-B9F7-457D-A42E-7922CB75D3DF}" destId="{46AFDA41-97DC-4864-932E-EB92CFC05827}" srcOrd="0" destOrd="0" presId="urn:microsoft.com/office/officeart/2008/layout/VerticalCurvedList"/>
    <dgm:cxn modelId="{57B4657E-0616-4FB8-BA93-2536ADE825FF}" type="presParOf" srcId="{DA80F0C4-92AE-4658-B6BC-2E62A12D54D6}" destId="{6D7F126B-49B0-4008-8619-861A0CFEC9A1}" srcOrd="7" destOrd="0" presId="urn:microsoft.com/office/officeart/2008/layout/VerticalCurvedList"/>
    <dgm:cxn modelId="{BE0F44F6-9FA1-4814-93D6-7F074546A356}" type="presParOf" srcId="{DA80F0C4-92AE-4658-B6BC-2E62A12D54D6}" destId="{1AE4394D-68A4-4521-89AA-FB0CC1177D4A}" srcOrd="8" destOrd="0" presId="urn:microsoft.com/office/officeart/2008/layout/VerticalCurvedList"/>
    <dgm:cxn modelId="{4F26DA4D-1055-4B00-AFEC-33700C9549D2}" type="presParOf" srcId="{1AE4394D-68A4-4521-89AA-FB0CC1177D4A}" destId="{4F3A4439-47EC-4F67-A7D8-3182AE4B76CA}" srcOrd="0" destOrd="0" presId="urn:microsoft.com/office/officeart/2008/layout/VerticalCurvedList"/>
    <dgm:cxn modelId="{52078871-10FE-40FA-BFAF-138BB033B37A}" type="presParOf" srcId="{DA80F0C4-92AE-4658-B6BC-2E62A12D54D6}" destId="{1CFF2B3B-9F56-4C69-B99D-19EF5549E000}" srcOrd="9" destOrd="0" presId="urn:microsoft.com/office/officeart/2008/layout/VerticalCurvedList"/>
    <dgm:cxn modelId="{9CDC76AB-1233-4247-A900-3D100DEB8921}" type="presParOf" srcId="{DA80F0C4-92AE-4658-B6BC-2E62A12D54D6}" destId="{2B77DA7A-1844-4B2A-8661-5417A2555EBD}" srcOrd="10" destOrd="0" presId="urn:microsoft.com/office/officeart/2008/layout/VerticalCurvedList"/>
    <dgm:cxn modelId="{8B90C768-E3DC-437A-BACE-4AA21132519F}" type="presParOf" srcId="{2B77DA7A-1844-4B2A-8661-5417A2555EBD}" destId="{7E32DE60-1801-464B-8904-34952BF0D3A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82291B-1831-4D48-9979-4CA88E4FEC2F}">
      <dsp:nvSpPr>
        <dsp:cNvPr id="0" name=""/>
        <dsp:cNvSpPr/>
      </dsp:nvSpPr>
      <dsp:spPr>
        <a:xfrm>
          <a:off x="373481" y="73890"/>
          <a:ext cx="1378147" cy="1621350"/>
        </a:xfrm>
        <a:prstGeom prst="rect">
          <a:avLst/>
        </a:prstGeom>
        <a:solidFill>
          <a:schemeClr val="lt1">
            <a:alpha val="55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247BD2-5743-46E7-AF3C-820A38B6B45B}">
      <dsp:nvSpPr>
        <dsp:cNvPr id="0" name=""/>
        <dsp:cNvSpPr/>
      </dsp:nvSpPr>
      <dsp:spPr>
        <a:xfrm>
          <a:off x="442388" y="138744"/>
          <a:ext cx="1240332" cy="105387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FEB6AA7-CDF2-4493-B017-49645BDBBBB1}">
      <dsp:nvSpPr>
        <dsp:cNvPr id="0" name=""/>
        <dsp:cNvSpPr/>
      </dsp:nvSpPr>
      <dsp:spPr>
        <a:xfrm>
          <a:off x="442388" y="1192621"/>
          <a:ext cx="1240332" cy="4377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050" b="1" kern="1200" dirty="0">
              <a:solidFill>
                <a:srgbClr val="002060"/>
              </a:solidFill>
              <a:latin typeface="Altivo Light" panose="020B0000000000000000" pitchFamily="34" charset="0"/>
            </a:rPr>
            <a:t>Oportunidades de empleo</a:t>
          </a:r>
        </a:p>
      </dsp:txBody>
      <dsp:txXfrm>
        <a:off x="442388" y="1192621"/>
        <a:ext cx="1240332" cy="437764"/>
      </dsp:txXfrm>
    </dsp:sp>
    <dsp:sp modelId="{E9908A0B-7308-4CF8-9985-F96077AB45B1}">
      <dsp:nvSpPr>
        <dsp:cNvPr id="0" name=""/>
        <dsp:cNvSpPr/>
      </dsp:nvSpPr>
      <dsp:spPr>
        <a:xfrm>
          <a:off x="1963018" y="73890"/>
          <a:ext cx="1378147" cy="1621350"/>
        </a:xfrm>
        <a:prstGeom prst="rect">
          <a:avLst/>
        </a:prstGeom>
        <a:solidFill>
          <a:schemeClr val="lt1">
            <a:alpha val="55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BA4231-A830-4A7F-BC9C-57FB31FD9931}">
      <dsp:nvSpPr>
        <dsp:cNvPr id="0" name=""/>
        <dsp:cNvSpPr/>
      </dsp:nvSpPr>
      <dsp:spPr>
        <a:xfrm>
          <a:off x="2031925" y="138744"/>
          <a:ext cx="1240332" cy="105387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88389AB-C7B7-4BE1-AA4D-AE14222387EB}">
      <dsp:nvSpPr>
        <dsp:cNvPr id="0" name=""/>
        <dsp:cNvSpPr/>
      </dsp:nvSpPr>
      <dsp:spPr>
        <a:xfrm>
          <a:off x="2031925" y="1192621"/>
          <a:ext cx="1240332" cy="4377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050" b="1" kern="1200" dirty="0">
              <a:solidFill>
                <a:srgbClr val="002060"/>
              </a:solidFill>
              <a:latin typeface="Altivo Light" panose="020B0000000000000000" pitchFamily="34" charset="0"/>
            </a:rPr>
            <a:t>Ingresos adecuados y trabajo productivo</a:t>
          </a:r>
          <a:endParaRPr lang="es-GT" sz="1050" b="1" kern="1200" dirty="0">
            <a:solidFill>
              <a:srgbClr val="002060"/>
            </a:solidFill>
            <a:latin typeface="Altivo Light" panose="020B0000000000000000" pitchFamily="34" charset="0"/>
          </a:endParaRPr>
        </a:p>
      </dsp:txBody>
      <dsp:txXfrm>
        <a:off x="2031925" y="1192621"/>
        <a:ext cx="1240332" cy="437764"/>
      </dsp:txXfrm>
    </dsp:sp>
    <dsp:sp modelId="{DCE64692-C05C-418F-8F22-D87D89743B84}">
      <dsp:nvSpPr>
        <dsp:cNvPr id="0" name=""/>
        <dsp:cNvSpPr/>
      </dsp:nvSpPr>
      <dsp:spPr>
        <a:xfrm>
          <a:off x="3552555" y="73890"/>
          <a:ext cx="1378147" cy="1621350"/>
        </a:xfrm>
        <a:prstGeom prst="rect">
          <a:avLst/>
        </a:prstGeom>
        <a:solidFill>
          <a:schemeClr val="lt1">
            <a:alpha val="55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EF41CE-9228-4BBF-A687-09556F1572D9}">
      <dsp:nvSpPr>
        <dsp:cNvPr id="0" name=""/>
        <dsp:cNvSpPr/>
      </dsp:nvSpPr>
      <dsp:spPr>
        <a:xfrm>
          <a:off x="3621462" y="138744"/>
          <a:ext cx="1240332" cy="105387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D34ABB9-833D-4E97-B0D2-D1D77AC9F3E9}">
      <dsp:nvSpPr>
        <dsp:cNvPr id="0" name=""/>
        <dsp:cNvSpPr/>
      </dsp:nvSpPr>
      <dsp:spPr>
        <a:xfrm>
          <a:off x="3621462" y="1192621"/>
          <a:ext cx="1240332" cy="4377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050" b="1" kern="1200" dirty="0">
              <a:solidFill>
                <a:srgbClr val="002060"/>
              </a:solidFill>
              <a:latin typeface="Altivo Light" panose="020B0000000000000000" pitchFamily="34" charset="0"/>
            </a:rPr>
            <a:t>Horas de trabajo decente</a:t>
          </a:r>
        </a:p>
      </dsp:txBody>
      <dsp:txXfrm>
        <a:off x="3621462" y="1192621"/>
        <a:ext cx="1240332" cy="437764"/>
      </dsp:txXfrm>
    </dsp:sp>
    <dsp:sp modelId="{89E3381A-DDE5-4B39-BA77-61C62EDD26F4}">
      <dsp:nvSpPr>
        <dsp:cNvPr id="0" name=""/>
        <dsp:cNvSpPr/>
      </dsp:nvSpPr>
      <dsp:spPr>
        <a:xfrm>
          <a:off x="5142092" y="73890"/>
          <a:ext cx="1378147" cy="1621350"/>
        </a:xfrm>
        <a:prstGeom prst="rect">
          <a:avLst/>
        </a:prstGeom>
        <a:solidFill>
          <a:schemeClr val="lt1">
            <a:alpha val="55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4A5157-13FC-4DA1-8F84-555EF26EC65B}">
      <dsp:nvSpPr>
        <dsp:cNvPr id="0" name=""/>
        <dsp:cNvSpPr/>
      </dsp:nvSpPr>
      <dsp:spPr>
        <a:xfrm>
          <a:off x="5210999" y="138744"/>
          <a:ext cx="1240332" cy="105387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0BA024-17C4-4264-B28D-3495B2DC924C}">
      <dsp:nvSpPr>
        <dsp:cNvPr id="0" name=""/>
        <dsp:cNvSpPr/>
      </dsp:nvSpPr>
      <dsp:spPr>
        <a:xfrm>
          <a:off x="5210999" y="1192621"/>
          <a:ext cx="1240332" cy="4377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050" b="1" kern="1200" dirty="0">
              <a:solidFill>
                <a:srgbClr val="002060"/>
              </a:solidFill>
              <a:latin typeface="Altivo Light" panose="020B0000000000000000" pitchFamily="34" charset="0"/>
              <a:ea typeface="+mn-ea"/>
              <a:cs typeface="+mn-cs"/>
            </a:rPr>
            <a:t>Estabilidad y seguridad en el trabajo</a:t>
          </a:r>
          <a:endParaRPr lang="es-GT" sz="1050" b="1" kern="1200" dirty="0">
            <a:solidFill>
              <a:srgbClr val="002060"/>
            </a:solidFill>
            <a:latin typeface="Altivo Light" panose="020B0000000000000000" pitchFamily="34" charset="0"/>
          </a:endParaRPr>
        </a:p>
      </dsp:txBody>
      <dsp:txXfrm>
        <a:off x="5210999" y="1192621"/>
        <a:ext cx="1240332" cy="437764"/>
      </dsp:txXfrm>
    </dsp:sp>
    <dsp:sp modelId="{23857102-3715-4F9E-8D42-F2745B2AC52C}">
      <dsp:nvSpPr>
        <dsp:cNvPr id="0" name=""/>
        <dsp:cNvSpPr/>
      </dsp:nvSpPr>
      <dsp:spPr>
        <a:xfrm>
          <a:off x="373481" y="1833054"/>
          <a:ext cx="1378147" cy="1621350"/>
        </a:xfrm>
        <a:prstGeom prst="rect">
          <a:avLst/>
        </a:prstGeom>
        <a:solidFill>
          <a:schemeClr val="lt1">
            <a:alpha val="55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B5558C-B5D0-4DDD-815A-7AA5430DD7CF}">
      <dsp:nvSpPr>
        <dsp:cNvPr id="0" name=""/>
        <dsp:cNvSpPr/>
      </dsp:nvSpPr>
      <dsp:spPr>
        <a:xfrm>
          <a:off x="442388" y="1897908"/>
          <a:ext cx="1240332" cy="105387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02DFBB5-7017-445C-8E6A-17541E739B2A}">
      <dsp:nvSpPr>
        <dsp:cNvPr id="0" name=""/>
        <dsp:cNvSpPr/>
      </dsp:nvSpPr>
      <dsp:spPr>
        <a:xfrm>
          <a:off x="442388" y="2951786"/>
          <a:ext cx="1240332" cy="4377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050" b="1" kern="1200" dirty="0">
              <a:solidFill>
                <a:srgbClr val="002060"/>
              </a:solidFill>
              <a:latin typeface="Altivo Light" panose="020B0000000000000000" pitchFamily="34" charset="0"/>
              <a:ea typeface="+mn-ea"/>
              <a:cs typeface="+mn-cs"/>
            </a:rPr>
            <a:t>Igualdad de oportunidades</a:t>
          </a:r>
          <a:endParaRPr lang="es-GT" sz="1050" b="1" kern="1200" dirty="0">
            <a:solidFill>
              <a:srgbClr val="002060"/>
            </a:solidFill>
            <a:latin typeface="Altivo Light" panose="020B0000000000000000" pitchFamily="34" charset="0"/>
          </a:endParaRPr>
        </a:p>
      </dsp:txBody>
      <dsp:txXfrm>
        <a:off x="442388" y="2951786"/>
        <a:ext cx="1240332" cy="437764"/>
      </dsp:txXfrm>
    </dsp:sp>
    <dsp:sp modelId="{D60C7BE8-DA19-4795-94A1-2804D51A9880}">
      <dsp:nvSpPr>
        <dsp:cNvPr id="0" name=""/>
        <dsp:cNvSpPr/>
      </dsp:nvSpPr>
      <dsp:spPr>
        <a:xfrm>
          <a:off x="1963018" y="1833054"/>
          <a:ext cx="1378147" cy="1621350"/>
        </a:xfrm>
        <a:prstGeom prst="rect">
          <a:avLst/>
        </a:prstGeom>
        <a:solidFill>
          <a:schemeClr val="lt1">
            <a:alpha val="55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A31259-72E4-444B-836E-BCAEBF7DA240}">
      <dsp:nvSpPr>
        <dsp:cNvPr id="0" name=""/>
        <dsp:cNvSpPr/>
      </dsp:nvSpPr>
      <dsp:spPr>
        <a:xfrm>
          <a:off x="2031925" y="1897908"/>
          <a:ext cx="1240332" cy="105387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4A89063-0799-42C0-99DC-8D56FEC121AB}">
      <dsp:nvSpPr>
        <dsp:cNvPr id="0" name=""/>
        <dsp:cNvSpPr/>
      </dsp:nvSpPr>
      <dsp:spPr>
        <a:xfrm>
          <a:off x="2031925" y="2951786"/>
          <a:ext cx="1240332" cy="4377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050" b="1" kern="1200" dirty="0">
              <a:solidFill>
                <a:srgbClr val="002060"/>
              </a:solidFill>
              <a:latin typeface="Altivo Light" panose="020B0000000000000000" pitchFamily="34" charset="0"/>
              <a:ea typeface="+mn-ea"/>
              <a:cs typeface="+mn-cs"/>
            </a:rPr>
            <a:t>Entorno de trabajo seguro</a:t>
          </a:r>
          <a:endParaRPr lang="es-GT" sz="1050" b="1" kern="1200" dirty="0">
            <a:solidFill>
              <a:srgbClr val="002060"/>
            </a:solidFill>
            <a:latin typeface="Altivo Light" panose="020B0000000000000000" pitchFamily="34" charset="0"/>
          </a:endParaRPr>
        </a:p>
      </dsp:txBody>
      <dsp:txXfrm>
        <a:off x="2031925" y="2951786"/>
        <a:ext cx="1240332" cy="437764"/>
      </dsp:txXfrm>
    </dsp:sp>
    <dsp:sp modelId="{CCE88FF7-091B-4281-BEAF-8009091A70E1}">
      <dsp:nvSpPr>
        <dsp:cNvPr id="0" name=""/>
        <dsp:cNvSpPr/>
      </dsp:nvSpPr>
      <dsp:spPr>
        <a:xfrm>
          <a:off x="3552555" y="1833054"/>
          <a:ext cx="1378147" cy="1621350"/>
        </a:xfrm>
        <a:prstGeom prst="rect">
          <a:avLst/>
        </a:prstGeom>
        <a:solidFill>
          <a:schemeClr val="lt1">
            <a:alpha val="55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B72B9D-9420-4020-AC18-840AD5C33431}">
      <dsp:nvSpPr>
        <dsp:cNvPr id="0" name=""/>
        <dsp:cNvSpPr/>
      </dsp:nvSpPr>
      <dsp:spPr>
        <a:xfrm>
          <a:off x="3621462" y="1897908"/>
          <a:ext cx="1240332" cy="105387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C99477C-1B11-477B-93B1-29FDE884E47C}">
      <dsp:nvSpPr>
        <dsp:cNvPr id="0" name=""/>
        <dsp:cNvSpPr/>
      </dsp:nvSpPr>
      <dsp:spPr>
        <a:xfrm>
          <a:off x="3621462" y="2951786"/>
          <a:ext cx="1240332" cy="4377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050" b="1" kern="1200" dirty="0">
              <a:solidFill>
                <a:srgbClr val="002060"/>
              </a:solidFill>
              <a:latin typeface="Altivo Light" panose="020B0000000000000000" pitchFamily="34" charset="0"/>
            </a:rPr>
            <a:t>Trabajo y familia</a:t>
          </a:r>
        </a:p>
      </dsp:txBody>
      <dsp:txXfrm>
        <a:off x="3621462" y="2951786"/>
        <a:ext cx="1240332" cy="437764"/>
      </dsp:txXfrm>
    </dsp:sp>
    <dsp:sp modelId="{59FEEF5E-8B46-4583-B692-47A3E35DD97C}">
      <dsp:nvSpPr>
        <dsp:cNvPr id="0" name=""/>
        <dsp:cNvSpPr/>
      </dsp:nvSpPr>
      <dsp:spPr>
        <a:xfrm>
          <a:off x="5142092" y="1833054"/>
          <a:ext cx="1378147" cy="1621350"/>
        </a:xfrm>
        <a:prstGeom prst="rect">
          <a:avLst/>
        </a:prstGeom>
        <a:solidFill>
          <a:schemeClr val="lt1">
            <a:alpha val="55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7706ED-E667-41BE-8B16-647F2BF8FD38}">
      <dsp:nvSpPr>
        <dsp:cNvPr id="0" name=""/>
        <dsp:cNvSpPr/>
      </dsp:nvSpPr>
      <dsp:spPr>
        <a:xfrm>
          <a:off x="5210999" y="1897908"/>
          <a:ext cx="1240332" cy="105387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14377F8-99D8-4B94-8F6A-52AE0517C7F5}">
      <dsp:nvSpPr>
        <dsp:cNvPr id="0" name=""/>
        <dsp:cNvSpPr/>
      </dsp:nvSpPr>
      <dsp:spPr>
        <a:xfrm>
          <a:off x="5210999" y="2951786"/>
          <a:ext cx="1240332" cy="4377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050" b="1" kern="1200" dirty="0">
              <a:solidFill>
                <a:srgbClr val="002060"/>
              </a:solidFill>
              <a:latin typeface="Altivo Light" panose="020B0000000000000000" pitchFamily="34" charset="0"/>
            </a:rPr>
            <a:t>Trabajo por abolir</a:t>
          </a:r>
          <a:endParaRPr lang="es-GT" sz="1050" b="1" kern="1200" dirty="0">
            <a:solidFill>
              <a:srgbClr val="002060"/>
            </a:solidFill>
            <a:latin typeface="Altivo Light" panose="020B0000000000000000" pitchFamily="34" charset="0"/>
          </a:endParaRPr>
        </a:p>
      </dsp:txBody>
      <dsp:txXfrm>
        <a:off x="5210999" y="2951786"/>
        <a:ext cx="1240332" cy="437764"/>
      </dsp:txXfrm>
    </dsp:sp>
    <dsp:sp modelId="{D78CDA4B-5C10-4150-A83E-3C856D380A53}">
      <dsp:nvSpPr>
        <dsp:cNvPr id="0" name=""/>
        <dsp:cNvSpPr/>
      </dsp:nvSpPr>
      <dsp:spPr>
        <a:xfrm>
          <a:off x="373481" y="3592219"/>
          <a:ext cx="1378147" cy="1621350"/>
        </a:xfrm>
        <a:prstGeom prst="rect">
          <a:avLst/>
        </a:prstGeom>
        <a:solidFill>
          <a:schemeClr val="lt1">
            <a:alpha val="55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F8354E-49BE-4894-BBD3-25D2B744016C}">
      <dsp:nvSpPr>
        <dsp:cNvPr id="0" name=""/>
        <dsp:cNvSpPr/>
      </dsp:nvSpPr>
      <dsp:spPr>
        <a:xfrm>
          <a:off x="442388" y="3657073"/>
          <a:ext cx="1240332" cy="105387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8D6BACB-34EB-4F0F-A331-C8696F6F8CCA}">
      <dsp:nvSpPr>
        <dsp:cNvPr id="0" name=""/>
        <dsp:cNvSpPr/>
      </dsp:nvSpPr>
      <dsp:spPr>
        <a:xfrm>
          <a:off x="442388" y="4710951"/>
          <a:ext cx="1240332" cy="4377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050" b="1" kern="1200" dirty="0">
              <a:solidFill>
                <a:srgbClr val="002060"/>
              </a:solidFill>
              <a:latin typeface="Altivo Light" panose="020B0000000000000000" pitchFamily="34" charset="0"/>
            </a:rPr>
            <a:t>Seguridad social</a:t>
          </a:r>
        </a:p>
      </dsp:txBody>
      <dsp:txXfrm>
        <a:off x="442388" y="4710951"/>
        <a:ext cx="1240332" cy="437764"/>
      </dsp:txXfrm>
    </dsp:sp>
    <dsp:sp modelId="{ED11004F-00EB-4492-98F9-CFCAC662AF7D}">
      <dsp:nvSpPr>
        <dsp:cNvPr id="0" name=""/>
        <dsp:cNvSpPr/>
      </dsp:nvSpPr>
      <dsp:spPr>
        <a:xfrm>
          <a:off x="1963018" y="3592219"/>
          <a:ext cx="1378147" cy="1621350"/>
        </a:xfrm>
        <a:prstGeom prst="rect">
          <a:avLst/>
        </a:prstGeom>
        <a:solidFill>
          <a:schemeClr val="lt1">
            <a:alpha val="55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55D47C-91E3-45CD-9CC7-A68E9EF78554}">
      <dsp:nvSpPr>
        <dsp:cNvPr id="0" name=""/>
        <dsp:cNvSpPr/>
      </dsp:nvSpPr>
      <dsp:spPr>
        <a:xfrm>
          <a:off x="2031925" y="3657073"/>
          <a:ext cx="1240332" cy="105387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3288242-DF11-4FA3-9B17-8C67C6D80C0E}">
      <dsp:nvSpPr>
        <dsp:cNvPr id="0" name=""/>
        <dsp:cNvSpPr/>
      </dsp:nvSpPr>
      <dsp:spPr>
        <a:xfrm>
          <a:off x="2031925" y="4710951"/>
          <a:ext cx="1240332" cy="4377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050" b="1" kern="1200">
              <a:solidFill>
                <a:srgbClr val="002060"/>
              </a:solidFill>
              <a:latin typeface="Altivo Light" panose="020B0000000000000000" pitchFamily="34" charset="0"/>
              <a:ea typeface="+mn-ea"/>
              <a:cs typeface="+mn-cs"/>
            </a:rPr>
            <a:t>Dialogo social y representación</a:t>
          </a:r>
          <a:endParaRPr lang="es-GT" sz="1050" b="1" kern="1200" dirty="0">
            <a:solidFill>
              <a:srgbClr val="002060"/>
            </a:solidFill>
            <a:latin typeface="Altivo Light" panose="020B0000000000000000" pitchFamily="34" charset="0"/>
          </a:endParaRPr>
        </a:p>
      </dsp:txBody>
      <dsp:txXfrm>
        <a:off x="2031925" y="4710951"/>
        <a:ext cx="1240332" cy="437764"/>
      </dsp:txXfrm>
    </dsp:sp>
    <dsp:sp modelId="{5854FEB0-8BF2-453F-BA36-86AEDF8A4BA2}">
      <dsp:nvSpPr>
        <dsp:cNvPr id="0" name=""/>
        <dsp:cNvSpPr/>
      </dsp:nvSpPr>
      <dsp:spPr>
        <a:xfrm>
          <a:off x="3552555" y="3592219"/>
          <a:ext cx="1378147" cy="1621350"/>
        </a:xfrm>
        <a:prstGeom prst="rect">
          <a:avLst/>
        </a:prstGeom>
        <a:solidFill>
          <a:schemeClr val="lt1">
            <a:alpha val="55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FBC7AA-1A14-4155-BAE0-EA09279B5186}">
      <dsp:nvSpPr>
        <dsp:cNvPr id="0" name=""/>
        <dsp:cNvSpPr/>
      </dsp:nvSpPr>
      <dsp:spPr>
        <a:xfrm>
          <a:off x="3621462" y="3657073"/>
          <a:ext cx="1240332" cy="105387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AA3999F-62C7-480D-AB22-93854AB0A368}">
      <dsp:nvSpPr>
        <dsp:cNvPr id="0" name=""/>
        <dsp:cNvSpPr/>
      </dsp:nvSpPr>
      <dsp:spPr>
        <a:xfrm>
          <a:off x="3621462" y="4710951"/>
          <a:ext cx="1240332" cy="4377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050" b="1" kern="1200" dirty="0">
              <a:solidFill>
                <a:srgbClr val="002060"/>
              </a:solidFill>
              <a:latin typeface="Altivo Light" panose="020B0000000000000000" pitchFamily="34" charset="0"/>
              <a:ea typeface="+mn-ea"/>
              <a:cs typeface="+mn-cs"/>
            </a:rPr>
            <a:t>Contexto económico y social</a:t>
          </a:r>
          <a:endParaRPr lang="es-GT" sz="1050" b="1" kern="1200" dirty="0">
            <a:solidFill>
              <a:srgbClr val="002060"/>
            </a:solidFill>
            <a:latin typeface="Altivo Light" panose="020B0000000000000000" pitchFamily="34" charset="0"/>
          </a:endParaRPr>
        </a:p>
      </dsp:txBody>
      <dsp:txXfrm>
        <a:off x="3621462" y="4710951"/>
        <a:ext cx="1240332" cy="437764"/>
      </dsp:txXfrm>
    </dsp:sp>
    <dsp:sp modelId="{210EFC1E-8C2B-40F3-890A-154EF604A88D}">
      <dsp:nvSpPr>
        <dsp:cNvPr id="0" name=""/>
        <dsp:cNvSpPr/>
      </dsp:nvSpPr>
      <dsp:spPr>
        <a:xfrm>
          <a:off x="5142092" y="3592219"/>
          <a:ext cx="1378147" cy="1621350"/>
        </a:xfrm>
        <a:prstGeom prst="rect">
          <a:avLst/>
        </a:prstGeom>
        <a:solidFill>
          <a:schemeClr val="lt1">
            <a:alpha val="55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E4191C-6387-4C7E-8C9A-335BE11D1E79}">
      <dsp:nvSpPr>
        <dsp:cNvPr id="0" name=""/>
        <dsp:cNvSpPr/>
      </dsp:nvSpPr>
      <dsp:spPr>
        <a:xfrm>
          <a:off x="5210999" y="3657073"/>
          <a:ext cx="1240332" cy="105387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4439D70-183F-4591-920C-F19668F8B29E}">
      <dsp:nvSpPr>
        <dsp:cNvPr id="0" name=""/>
        <dsp:cNvSpPr/>
      </dsp:nvSpPr>
      <dsp:spPr>
        <a:xfrm>
          <a:off x="5210999" y="4710951"/>
          <a:ext cx="1240332" cy="4377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050" b="1" kern="1200" dirty="0">
              <a:solidFill>
                <a:srgbClr val="002060"/>
              </a:solidFill>
              <a:latin typeface="Altivo Light" panose="020B0000000000000000" pitchFamily="34" charset="0"/>
              <a:ea typeface="+mn-ea"/>
              <a:cs typeface="+mn-cs"/>
            </a:rPr>
            <a:t>Movilidad y migración laboral internacional</a:t>
          </a:r>
          <a:endParaRPr lang="es-GT" sz="1050" b="1" kern="1200" dirty="0">
            <a:solidFill>
              <a:srgbClr val="002060"/>
            </a:solidFill>
            <a:latin typeface="Altivo Light" panose="020B0000000000000000" pitchFamily="34" charset="0"/>
          </a:endParaRPr>
        </a:p>
      </dsp:txBody>
      <dsp:txXfrm>
        <a:off x="5210999" y="4710951"/>
        <a:ext cx="1240332" cy="4377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712F6F-5E78-4579-8C6A-1524AA0D9262}">
      <dsp:nvSpPr>
        <dsp:cNvPr id="0" name=""/>
        <dsp:cNvSpPr/>
      </dsp:nvSpPr>
      <dsp:spPr>
        <a:xfrm>
          <a:off x="2832780" y="1920909"/>
          <a:ext cx="61852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18529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GT" sz="2000" kern="1200"/>
        </a:p>
      </dsp:txBody>
      <dsp:txXfrm>
        <a:off x="3125816" y="1963380"/>
        <a:ext cx="32456" cy="6497"/>
      </dsp:txXfrm>
    </dsp:sp>
    <dsp:sp modelId="{7174A692-E273-4C13-B07A-F6A2BB4864FB}">
      <dsp:nvSpPr>
        <dsp:cNvPr id="0" name=""/>
        <dsp:cNvSpPr/>
      </dsp:nvSpPr>
      <dsp:spPr>
        <a:xfrm>
          <a:off x="12277" y="1119938"/>
          <a:ext cx="2822302" cy="1693381"/>
        </a:xfrm>
        <a:prstGeom prst="rect">
          <a:avLst/>
        </a:prstGeom>
        <a:solidFill>
          <a:srgbClr val="019DE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1" kern="1200" dirty="0">
              <a:latin typeface="Altivo Black" panose="020B0000000000000000" pitchFamily="34" charset="0"/>
              <a:cs typeface="Arial" panose="020B0604020202020204" pitchFamily="34" charset="0"/>
            </a:rPr>
            <a:t>Marco normativo </a:t>
          </a:r>
          <a:endParaRPr lang="es-GT" sz="1800" b="1" kern="1200" dirty="0">
            <a:latin typeface="Altivo Black" panose="020B0000000000000000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200" kern="1200" dirty="0">
              <a:latin typeface="Altivo Light" panose="020B0000000000000000" pitchFamily="34" charset="0"/>
              <a:cs typeface="Arial" panose="020B0604020202020204" pitchFamily="34" charset="0"/>
            </a:rPr>
            <a:t>Acuerdo Ministerial 303-2025. Creación del SIMEL-GT</a:t>
          </a:r>
          <a:endParaRPr lang="es-GT" sz="1200" kern="1200" dirty="0">
            <a:latin typeface="Altivo Light" panose="020B0000000000000000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200" b="0" kern="1200" dirty="0">
              <a:latin typeface="Altivo Light" panose="020B0000000000000000" pitchFamily="34" charset="0"/>
              <a:cs typeface="Arial" panose="020B0604020202020204" pitchFamily="34" charset="0"/>
            </a:rPr>
            <a:t>Memorándum de Entendimiento OIT-MINTRAB </a:t>
          </a:r>
          <a:endParaRPr lang="es-GT" sz="1200" b="0" i="1" kern="1200" dirty="0">
            <a:latin typeface="Altivo Light" panose="020B0000000000000000" pitchFamily="34" charset="0"/>
            <a:cs typeface="Arial" panose="020B0604020202020204" pitchFamily="34" charset="0"/>
          </a:endParaRPr>
        </a:p>
      </dsp:txBody>
      <dsp:txXfrm>
        <a:off x="12277" y="1119938"/>
        <a:ext cx="2822302" cy="1693381"/>
      </dsp:txXfrm>
    </dsp:sp>
    <dsp:sp modelId="{DE18B396-0085-478C-A92E-3FF9EAF2A50C}">
      <dsp:nvSpPr>
        <dsp:cNvPr id="0" name=""/>
        <dsp:cNvSpPr/>
      </dsp:nvSpPr>
      <dsp:spPr>
        <a:xfrm>
          <a:off x="6304212" y="1920909"/>
          <a:ext cx="61852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18529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GT" sz="2000" kern="1200">
            <a:latin typeface="Altivo Light" panose="020B0000000000000000" pitchFamily="34" charset="0"/>
            <a:cs typeface="Arial" panose="020B0604020202020204" pitchFamily="34" charset="0"/>
          </a:endParaRPr>
        </a:p>
      </dsp:txBody>
      <dsp:txXfrm>
        <a:off x="6597248" y="1963380"/>
        <a:ext cx="32456" cy="6497"/>
      </dsp:txXfrm>
    </dsp:sp>
    <dsp:sp modelId="{2BB7F58A-5C20-47D5-8A05-AD7B006C7950}">
      <dsp:nvSpPr>
        <dsp:cNvPr id="0" name=""/>
        <dsp:cNvSpPr/>
      </dsp:nvSpPr>
      <dsp:spPr>
        <a:xfrm>
          <a:off x="3483709" y="1119938"/>
          <a:ext cx="2822302" cy="1693381"/>
        </a:xfrm>
        <a:prstGeom prst="rect">
          <a:avLst/>
        </a:prstGeom>
        <a:solidFill>
          <a:srgbClr val="019DE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1" kern="1200" dirty="0">
              <a:latin typeface="Altivo Black" panose="020B0000000000000000" pitchFamily="34" charset="0"/>
              <a:cs typeface="Arial" panose="020B0604020202020204" pitchFamily="34" charset="0"/>
            </a:rPr>
            <a:t>Documento proyecto SIMEL-GT</a:t>
          </a:r>
          <a:endParaRPr lang="es-GT" sz="1800" b="1" kern="1200" dirty="0">
            <a:latin typeface="Altivo Black" panose="020B0000000000000000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200" kern="1200" dirty="0">
              <a:latin typeface="Altivo Light" panose="020B0000000000000000" pitchFamily="34" charset="0"/>
              <a:cs typeface="Arial" panose="020B0604020202020204" pitchFamily="34" charset="0"/>
            </a:rPr>
            <a:t>Documento validado por MINTRAB y a nivel técnico a través de las instituciones que integran la OCSE de Empleo y el INE</a:t>
          </a:r>
          <a:endParaRPr lang="es-GT" sz="1200" kern="1200" dirty="0">
            <a:latin typeface="Altivo Light" panose="020B0000000000000000" pitchFamily="34" charset="0"/>
            <a:cs typeface="Arial" panose="020B0604020202020204" pitchFamily="34" charset="0"/>
          </a:endParaRPr>
        </a:p>
      </dsp:txBody>
      <dsp:txXfrm>
        <a:off x="3483709" y="1119938"/>
        <a:ext cx="2822302" cy="1693381"/>
      </dsp:txXfrm>
    </dsp:sp>
    <dsp:sp modelId="{83B0BECB-135A-4521-A56C-11293E5E2570}">
      <dsp:nvSpPr>
        <dsp:cNvPr id="0" name=""/>
        <dsp:cNvSpPr/>
      </dsp:nvSpPr>
      <dsp:spPr>
        <a:xfrm>
          <a:off x="1423428" y="2811520"/>
          <a:ext cx="6942864" cy="618529"/>
        </a:xfrm>
        <a:custGeom>
          <a:avLst/>
          <a:gdLst/>
          <a:ahLst/>
          <a:cxnLst/>
          <a:rect l="0" t="0" r="0" b="0"/>
          <a:pathLst>
            <a:path>
              <a:moveTo>
                <a:pt x="6942864" y="0"/>
              </a:moveTo>
              <a:lnTo>
                <a:pt x="6942864" y="326364"/>
              </a:lnTo>
              <a:lnTo>
                <a:pt x="0" y="326364"/>
              </a:lnTo>
              <a:lnTo>
                <a:pt x="0" y="61852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GT" sz="2000" kern="1200">
            <a:latin typeface="Altivo Light" panose="020B0000000000000000" pitchFamily="34" charset="0"/>
            <a:cs typeface="Arial" panose="020B0604020202020204" pitchFamily="34" charset="0"/>
          </a:endParaRPr>
        </a:p>
      </dsp:txBody>
      <dsp:txXfrm>
        <a:off x="4720532" y="3117536"/>
        <a:ext cx="348657" cy="6497"/>
      </dsp:txXfrm>
    </dsp:sp>
    <dsp:sp modelId="{0A1A95FC-1514-4EF2-9E50-5C7956FAD32E}">
      <dsp:nvSpPr>
        <dsp:cNvPr id="0" name=""/>
        <dsp:cNvSpPr/>
      </dsp:nvSpPr>
      <dsp:spPr>
        <a:xfrm>
          <a:off x="6955141" y="1119938"/>
          <a:ext cx="2822302" cy="1693381"/>
        </a:xfrm>
        <a:prstGeom prst="rect">
          <a:avLst/>
        </a:prstGeom>
        <a:solidFill>
          <a:srgbClr val="019DE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1" kern="1200" dirty="0">
              <a:latin typeface="Altivo Black" panose="020B0000000000000000" pitchFamily="34" charset="0"/>
              <a:cs typeface="Arial" panose="020B0604020202020204" pitchFamily="34" charset="0"/>
            </a:rPr>
            <a:t>Plan Maestro de indicadores</a:t>
          </a:r>
          <a:endParaRPr lang="es-GT" sz="1800" b="1" kern="1200" dirty="0">
            <a:latin typeface="Altivo Black" panose="020B0000000000000000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200" kern="1200" dirty="0">
              <a:latin typeface="Altivo Light" panose="020B0000000000000000" pitchFamily="34" charset="0"/>
              <a:cs typeface="Arial" panose="020B0604020202020204" pitchFamily="34" charset="0"/>
            </a:rPr>
            <a:t>Documento terminado, revisado preliminarmente por OIT, pendiente validación INE y presentación OCSE de Empleo. </a:t>
          </a:r>
          <a:endParaRPr lang="es-GT" sz="1200" kern="1200" dirty="0">
            <a:latin typeface="Altivo Light" panose="020B0000000000000000" pitchFamily="34" charset="0"/>
            <a:cs typeface="Arial" panose="020B0604020202020204" pitchFamily="34" charset="0"/>
          </a:endParaRPr>
        </a:p>
      </dsp:txBody>
      <dsp:txXfrm>
        <a:off x="6955141" y="1119938"/>
        <a:ext cx="2822302" cy="1693381"/>
      </dsp:txXfrm>
    </dsp:sp>
    <dsp:sp modelId="{548D208D-F91B-4A93-88AD-C5E2B73DE3D9}">
      <dsp:nvSpPr>
        <dsp:cNvPr id="0" name=""/>
        <dsp:cNvSpPr/>
      </dsp:nvSpPr>
      <dsp:spPr>
        <a:xfrm>
          <a:off x="2832780" y="4263420"/>
          <a:ext cx="61852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18529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GT" sz="2000" kern="1200">
            <a:latin typeface="Altivo Light" panose="020B0000000000000000" pitchFamily="34" charset="0"/>
            <a:cs typeface="Arial" panose="020B0604020202020204" pitchFamily="34" charset="0"/>
          </a:endParaRPr>
        </a:p>
      </dsp:txBody>
      <dsp:txXfrm>
        <a:off x="3125816" y="4305891"/>
        <a:ext cx="32456" cy="6497"/>
      </dsp:txXfrm>
    </dsp:sp>
    <dsp:sp modelId="{30434B7B-4C23-4A31-B05F-4B6ECB165211}">
      <dsp:nvSpPr>
        <dsp:cNvPr id="0" name=""/>
        <dsp:cNvSpPr/>
      </dsp:nvSpPr>
      <dsp:spPr>
        <a:xfrm>
          <a:off x="12277" y="3462449"/>
          <a:ext cx="2822302" cy="1693381"/>
        </a:xfrm>
        <a:prstGeom prst="rect">
          <a:avLst/>
        </a:prstGeom>
        <a:solidFill>
          <a:srgbClr val="019DE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>
              <a:latin typeface="Altivo Black" panose="020B0000000000000000" pitchFamily="34" charset="0"/>
              <a:cs typeface="Arial" panose="020B0604020202020204" pitchFamily="34" charset="0"/>
            </a:rPr>
            <a:t>Gestión y Gobernanza</a:t>
          </a:r>
          <a:endParaRPr lang="es-GT" sz="1800" kern="1200" dirty="0">
            <a:latin typeface="Altivo Black" panose="020B0000000000000000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200" kern="1200" dirty="0">
              <a:latin typeface="Altivo Light" panose="020B0000000000000000" pitchFamily="34" charset="0"/>
              <a:cs typeface="Arial" panose="020B0604020202020204" pitchFamily="34" charset="0"/>
            </a:rPr>
            <a:t>Documento preparado, pendiente validación técnica  instituciones OCSE de Empleo vinculadas. </a:t>
          </a:r>
          <a:endParaRPr lang="es-GT" sz="1200" kern="1200" dirty="0">
            <a:latin typeface="Altivo Light" panose="020B0000000000000000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GT" sz="1200" kern="1200" dirty="0">
              <a:latin typeface="Altivo Light" panose="020B0000000000000000" pitchFamily="34" charset="0"/>
              <a:cs typeface="Arial" panose="020B0604020202020204" pitchFamily="34" charset="0"/>
            </a:rPr>
            <a:t>Pendiente revisión de borrador de convenios bilaterales. </a:t>
          </a:r>
        </a:p>
      </dsp:txBody>
      <dsp:txXfrm>
        <a:off x="12277" y="3462449"/>
        <a:ext cx="2822302" cy="1693381"/>
      </dsp:txXfrm>
    </dsp:sp>
    <dsp:sp modelId="{10E7B89F-A7F2-46ED-A62A-D2D6C4F2A199}">
      <dsp:nvSpPr>
        <dsp:cNvPr id="0" name=""/>
        <dsp:cNvSpPr/>
      </dsp:nvSpPr>
      <dsp:spPr>
        <a:xfrm>
          <a:off x="6304212" y="4263420"/>
          <a:ext cx="61852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18529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_tradnl" sz="500" kern="1200"/>
        </a:p>
      </dsp:txBody>
      <dsp:txXfrm>
        <a:off x="6597248" y="4305891"/>
        <a:ext cx="32456" cy="6497"/>
      </dsp:txXfrm>
    </dsp:sp>
    <dsp:sp modelId="{CEEABA87-15CE-4A7F-A8AB-587A8AA80F08}">
      <dsp:nvSpPr>
        <dsp:cNvPr id="0" name=""/>
        <dsp:cNvSpPr/>
      </dsp:nvSpPr>
      <dsp:spPr>
        <a:xfrm>
          <a:off x="3483709" y="3462449"/>
          <a:ext cx="2822302" cy="1693381"/>
        </a:xfrm>
        <a:prstGeom prst="rect">
          <a:avLst/>
        </a:prstGeom>
        <a:solidFill>
          <a:srgbClr val="019DE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GT" sz="1600" kern="1200" dirty="0">
              <a:solidFill>
                <a:srgbClr val="FFFFFF"/>
              </a:solidFill>
              <a:latin typeface="Altivo Black" panose="020B0000000000000000" pitchFamily="34" charset="0"/>
              <a:ea typeface="+mn-ea"/>
              <a:cs typeface="Arial" panose="020B0604020202020204" pitchFamily="34" charset="0"/>
            </a:rPr>
            <a:t>Infraestructura informática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Altivo Light" panose="020B0000000000000000" pitchFamily="34" charset="0"/>
            </a:rPr>
            <a:t>Avances en la configuración requerida para la instalación de la plataforma requerida </a:t>
          </a:r>
          <a:endParaRPr lang="es-GT" sz="1200" kern="1200" dirty="0">
            <a:latin typeface="Altivo Light" panose="020B0000000000000000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GT" sz="1200" kern="1200" dirty="0">
              <a:latin typeface="Altivo Light" panose="020B0000000000000000" pitchFamily="34" charset="0"/>
              <a:cs typeface="Arial" panose="020B0604020202020204" pitchFamily="34" charset="0"/>
            </a:rPr>
            <a:t>Avances en el diseño del subdominio SIMEL-GT en el sitio web del Ministerio </a:t>
          </a:r>
        </a:p>
      </dsp:txBody>
      <dsp:txXfrm>
        <a:off x="3483709" y="3462449"/>
        <a:ext cx="2822302" cy="1693381"/>
      </dsp:txXfrm>
    </dsp:sp>
    <dsp:sp modelId="{53E6DB9F-8629-4FD4-81CE-5DD999D0D2BA}">
      <dsp:nvSpPr>
        <dsp:cNvPr id="0" name=""/>
        <dsp:cNvSpPr/>
      </dsp:nvSpPr>
      <dsp:spPr>
        <a:xfrm>
          <a:off x="6955141" y="3462449"/>
          <a:ext cx="2822302" cy="1693381"/>
        </a:xfrm>
        <a:prstGeom prst="rect">
          <a:avLst/>
        </a:prstGeom>
        <a:solidFill>
          <a:srgbClr val="019DE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>
              <a:solidFill>
                <a:srgbClr val="FFFFFF"/>
              </a:solidFill>
              <a:latin typeface="Altivo Black" panose="020B0000000000000000" pitchFamily="34" charset="0"/>
              <a:ea typeface="+mn-ea"/>
              <a:cs typeface="Arial" panose="020B0604020202020204" pitchFamily="34" charset="0"/>
            </a:rPr>
            <a:t>Formación y capacitación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200" kern="1200" dirty="0">
              <a:latin typeface="Altivo Light" panose="020B0000000000000000" pitchFamily="34" charset="0"/>
              <a:cs typeface="Arial" panose="020B0604020202020204" pitchFamily="34" charset="0"/>
            </a:rPr>
            <a:t>Pendiente taller de modelado de datos, equipos técnicos INE-MINTRAB</a:t>
          </a:r>
          <a:endParaRPr lang="es-GT" sz="1200" kern="1200" dirty="0">
            <a:latin typeface="Altivo Light" panose="020B0000000000000000" pitchFamily="34" charset="0"/>
            <a:cs typeface="Arial" panose="020B0604020202020204" pitchFamily="34" charset="0"/>
          </a:endParaRPr>
        </a:p>
      </dsp:txBody>
      <dsp:txXfrm>
        <a:off x="6955141" y="3462449"/>
        <a:ext cx="2822302" cy="16933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053327-871D-443F-87E4-5B0869BA88B7}">
      <dsp:nvSpPr>
        <dsp:cNvPr id="0" name=""/>
        <dsp:cNvSpPr/>
      </dsp:nvSpPr>
      <dsp:spPr>
        <a:xfrm>
          <a:off x="183" y="1385082"/>
          <a:ext cx="0" cy="3943806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25284E-EA36-4448-8423-CA434C3275DD}">
      <dsp:nvSpPr>
        <dsp:cNvPr id="0" name=""/>
        <dsp:cNvSpPr/>
      </dsp:nvSpPr>
      <dsp:spPr>
        <a:xfrm>
          <a:off x="109734" y="1516542"/>
          <a:ext cx="2074223" cy="1774712"/>
        </a:xfrm>
        <a:prstGeom prst="rect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6305" t="28295" r="6305" b="28295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7CB640-1694-4885-AF3D-5286F3F5CD7D}">
      <dsp:nvSpPr>
        <dsp:cNvPr id="0" name=""/>
        <dsp:cNvSpPr/>
      </dsp:nvSpPr>
      <dsp:spPr>
        <a:xfrm>
          <a:off x="109734" y="3291255"/>
          <a:ext cx="2074223" cy="2037633"/>
        </a:xfrm>
        <a:prstGeom prst="rect">
          <a:avLst/>
        </a:prstGeom>
        <a:solidFill>
          <a:srgbClr val="019DE4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GT" sz="1200" b="1" kern="1200" dirty="0">
              <a:solidFill>
                <a:schemeClr val="bg1"/>
              </a:solidFill>
            </a:rPr>
            <a:t>Artículo 40, inciso f) del Decreto 114-97</a:t>
          </a:r>
          <a:endParaRPr lang="es-GT" sz="1200" b="1" kern="1200" dirty="0">
            <a:solidFill>
              <a:schemeClr val="bg1"/>
            </a:solidFill>
            <a:latin typeface="Altivo Light" panose="020B0000000000000000" pitchFamily="34" charset="0"/>
            <a:cs typeface="Arial" panose="020B0604020202020204" pitchFamily="34" charset="0"/>
          </a:endParaRPr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MX" sz="1200" b="0" kern="1200" dirty="0">
              <a:solidFill>
                <a:schemeClr val="bg1"/>
              </a:solidFill>
              <a:latin typeface="Altivo Light" panose="020B0000000000000000" pitchFamily="34" charset="0"/>
              <a:cs typeface="Arial" panose="020B0604020202020204" pitchFamily="34" charset="0"/>
            </a:rPr>
            <a:t>Administrar sistemas de información</a:t>
          </a:r>
          <a:endParaRPr lang="es-GT" sz="1200" b="0" i="1" kern="1200" dirty="0">
            <a:solidFill>
              <a:schemeClr val="bg1"/>
            </a:solidFill>
            <a:latin typeface="Altivo Light" panose="020B0000000000000000" pitchFamily="34" charset="0"/>
            <a:cs typeface="Arial" panose="020B0604020202020204" pitchFamily="34" charset="0"/>
          </a:endParaRPr>
        </a:p>
      </dsp:txBody>
      <dsp:txXfrm>
        <a:off x="109734" y="3291255"/>
        <a:ext cx="2074223" cy="2037633"/>
      </dsp:txXfrm>
    </dsp:sp>
    <dsp:sp modelId="{A3D2E767-F0E6-4F87-A90D-C134247AEF30}">
      <dsp:nvSpPr>
        <dsp:cNvPr id="0" name=""/>
        <dsp:cNvSpPr/>
      </dsp:nvSpPr>
      <dsp:spPr>
        <a:xfrm>
          <a:off x="183" y="946881"/>
          <a:ext cx="2191003" cy="438200"/>
        </a:xfrm>
        <a:prstGeom prst="rect">
          <a:avLst/>
        </a:prstGeom>
        <a:solidFill>
          <a:srgbClr val="019DE4"/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800" b="1" kern="1200" dirty="0">
              <a:latin typeface="Altivo Black" panose="020B0000000000000000" pitchFamily="34" charset="0"/>
              <a:cs typeface="Arial" panose="020B0604020202020204" pitchFamily="34" charset="0"/>
            </a:rPr>
            <a:t>MINTRAB</a:t>
          </a:r>
        </a:p>
      </dsp:txBody>
      <dsp:txXfrm>
        <a:off x="183" y="946881"/>
        <a:ext cx="2191003" cy="438200"/>
      </dsp:txXfrm>
    </dsp:sp>
    <dsp:sp modelId="{14E4BFB5-9CE5-4F1F-BDA6-020AF54E5C80}">
      <dsp:nvSpPr>
        <dsp:cNvPr id="0" name=""/>
        <dsp:cNvSpPr/>
      </dsp:nvSpPr>
      <dsp:spPr>
        <a:xfrm>
          <a:off x="2532967" y="1385082"/>
          <a:ext cx="0" cy="3943806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E7DB70-F3D3-49C2-933D-65B6A71F069E}">
      <dsp:nvSpPr>
        <dsp:cNvPr id="0" name=""/>
        <dsp:cNvSpPr/>
      </dsp:nvSpPr>
      <dsp:spPr>
        <a:xfrm>
          <a:off x="2642517" y="1516542"/>
          <a:ext cx="2074223" cy="1774712"/>
        </a:xfrm>
        <a:prstGeom prst="rect">
          <a:avLst/>
        </a:prstGeom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1767" t="5314" r="11767" b="5314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9BA2AC-0D95-442E-B6BE-49208858C471}">
      <dsp:nvSpPr>
        <dsp:cNvPr id="0" name=""/>
        <dsp:cNvSpPr/>
      </dsp:nvSpPr>
      <dsp:spPr>
        <a:xfrm>
          <a:off x="2642517" y="3291255"/>
          <a:ext cx="2074223" cy="2037633"/>
        </a:xfrm>
        <a:prstGeom prst="rect">
          <a:avLst/>
        </a:prstGeom>
        <a:solidFill>
          <a:srgbClr val="019DE4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MX" sz="1200" b="1" kern="1200" dirty="0">
              <a:solidFill>
                <a:srgbClr val="FFFFFF"/>
              </a:solidFill>
              <a:latin typeface="Altivo Light"/>
              <a:ea typeface="+mn-ea"/>
              <a:cs typeface="+mn-cs"/>
            </a:rPr>
            <a:t>Artículo 2, Decreto 3-85</a:t>
          </a:r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s-MX" sz="1200" b="0" kern="1200" dirty="0">
              <a:solidFill>
                <a:srgbClr val="FFFFFF"/>
              </a:solidFill>
              <a:latin typeface="Altivo Light" panose="020B0000000000000000" pitchFamily="34" charset="0"/>
              <a:ea typeface="+mn-ea"/>
              <a:cs typeface="Arial" panose="020B0604020202020204" pitchFamily="34" charset="0"/>
            </a:rPr>
            <a:t>Coordinación del SEN</a:t>
          </a:r>
          <a:endParaRPr lang="es-GT" sz="1200" b="0" kern="1200" dirty="0">
            <a:solidFill>
              <a:srgbClr val="FFFFFF"/>
            </a:solidFill>
            <a:latin typeface="Altivo Light" panose="020B0000000000000000" pitchFamily="34" charset="0"/>
            <a:ea typeface="+mn-ea"/>
            <a:cs typeface="Arial" panose="020B0604020202020204" pitchFamily="34" charset="0"/>
          </a:endParaRPr>
        </a:p>
      </dsp:txBody>
      <dsp:txXfrm>
        <a:off x="2642517" y="3291255"/>
        <a:ext cx="2074223" cy="2037633"/>
      </dsp:txXfrm>
    </dsp:sp>
    <dsp:sp modelId="{79821402-5153-41C7-9FCC-9CDDCFAB966A}">
      <dsp:nvSpPr>
        <dsp:cNvPr id="0" name=""/>
        <dsp:cNvSpPr/>
      </dsp:nvSpPr>
      <dsp:spPr>
        <a:xfrm>
          <a:off x="2532967" y="946881"/>
          <a:ext cx="2191003" cy="438200"/>
        </a:xfrm>
        <a:prstGeom prst="rect">
          <a:avLst/>
        </a:prstGeom>
        <a:solidFill>
          <a:srgbClr val="019DE4"/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1" kern="1200" dirty="0">
              <a:latin typeface="Altivo Black" panose="020B0000000000000000" pitchFamily="34" charset="0"/>
              <a:cs typeface="Arial" panose="020B0604020202020204" pitchFamily="34" charset="0"/>
            </a:rPr>
            <a:t>INE</a:t>
          </a:r>
          <a:endParaRPr lang="es-GT" sz="1800" b="1" kern="1200" dirty="0">
            <a:latin typeface="Altivo Black" panose="020B0000000000000000" pitchFamily="34" charset="0"/>
            <a:cs typeface="Arial" panose="020B0604020202020204" pitchFamily="34" charset="0"/>
          </a:endParaRPr>
        </a:p>
      </dsp:txBody>
      <dsp:txXfrm>
        <a:off x="2532967" y="946881"/>
        <a:ext cx="2191003" cy="438200"/>
      </dsp:txXfrm>
    </dsp:sp>
    <dsp:sp modelId="{2C8FF3C9-E9FE-49C3-B828-59037B5CE40E}">
      <dsp:nvSpPr>
        <dsp:cNvPr id="0" name=""/>
        <dsp:cNvSpPr/>
      </dsp:nvSpPr>
      <dsp:spPr>
        <a:xfrm>
          <a:off x="5065750" y="1385082"/>
          <a:ext cx="0" cy="3943806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ABA9D4-A69A-4556-B1F5-57686D550282}">
      <dsp:nvSpPr>
        <dsp:cNvPr id="0" name=""/>
        <dsp:cNvSpPr/>
      </dsp:nvSpPr>
      <dsp:spPr>
        <a:xfrm>
          <a:off x="5175301" y="1516542"/>
          <a:ext cx="2074223" cy="1774712"/>
        </a:xfrm>
        <a:prstGeom prst="rect">
          <a:avLst/>
        </a:prstGeom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6305" t="-1069" r="6305" b="-1069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798C9C-CBCE-4704-89BF-577939F816FD}">
      <dsp:nvSpPr>
        <dsp:cNvPr id="0" name=""/>
        <dsp:cNvSpPr/>
      </dsp:nvSpPr>
      <dsp:spPr>
        <a:xfrm>
          <a:off x="5175301" y="3291255"/>
          <a:ext cx="2074223" cy="2037633"/>
        </a:xfrm>
        <a:prstGeom prst="rect">
          <a:avLst/>
        </a:prstGeom>
        <a:solidFill>
          <a:srgbClr val="019DE4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MX" sz="1200" b="1" kern="1200" dirty="0">
              <a:solidFill>
                <a:srgbClr val="FFFFFF"/>
              </a:solidFill>
              <a:latin typeface="Altivo Light"/>
              <a:ea typeface="+mn-ea"/>
              <a:cs typeface="+mn-cs"/>
            </a:rPr>
            <a:t>Artículo 66, Decreto 295</a:t>
          </a:r>
          <a:endParaRPr lang="es-GT" sz="1200" b="1" kern="1200" dirty="0">
            <a:solidFill>
              <a:srgbClr val="FFFFFF"/>
            </a:solidFill>
            <a:latin typeface="Altivo Light"/>
            <a:ea typeface="+mn-ea"/>
            <a:cs typeface="+mn-cs"/>
          </a:endParaRPr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MX" sz="1200" b="0" kern="1200" dirty="0">
              <a:solidFill>
                <a:srgbClr val="FFFFFF"/>
              </a:solidFill>
              <a:latin typeface="Altivo Light"/>
              <a:ea typeface="+mn-ea"/>
              <a:cs typeface="+mn-cs"/>
            </a:rPr>
            <a:t>Coordinación IGSS-INE apoyo entre instituciones</a:t>
          </a:r>
          <a:endParaRPr lang="es-GT" sz="1200" b="0" kern="1200" dirty="0">
            <a:solidFill>
              <a:srgbClr val="FFFFFF"/>
            </a:solidFill>
            <a:latin typeface="Altivo Light"/>
            <a:ea typeface="+mn-ea"/>
            <a:cs typeface="+mn-cs"/>
          </a:endParaRPr>
        </a:p>
      </dsp:txBody>
      <dsp:txXfrm>
        <a:off x="5175301" y="3291255"/>
        <a:ext cx="2074223" cy="2037633"/>
      </dsp:txXfrm>
    </dsp:sp>
    <dsp:sp modelId="{8598E79B-D802-4DB0-8613-4EDAC67D57A7}">
      <dsp:nvSpPr>
        <dsp:cNvPr id="0" name=""/>
        <dsp:cNvSpPr/>
      </dsp:nvSpPr>
      <dsp:spPr>
        <a:xfrm>
          <a:off x="5065750" y="946881"/>
          <a:ext cx="2191003" cy="438200"/>
        </a:xfrm>
        <a:prstGeom prst="rect">
          <a:avLst/>
        </a:prstGeom>
        <a:solidFill>
          <a:srgbClr val="019DE4"/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>
              <a:latin typeface="Altivo Black" panose="020B0000000000000000" pitchFamily="34" charset="0"/>
              <a:cs typeface="Arial" panose="020B0604020202020204" pitchFamily="34" charset="0"/>
            </a:rPr>
            <a:t>IGSS</a:t>
          </a:r>
          <a:endParaRPr lang="es-GT" sz="1800" kern="1200" dirty="0">
            <a:latin typeface="Altivo Black" panose="020B0000000000000000" pitchFamily="34" charset="0"/>
            <a:cs typeface="Arial" panose="020B0604020202020204" pitchFamily="34" charset="0"/>
          </a:endParaRPr>
        </a:p>
      </dsp:txBody>
      <dsp:txXfrm>
        <a:off x="5065750" y="946881"/>
        <a:ext cx="2191003" cy="438200"/>
      </dsp:txXfrm>
    </dsp:sp>
    <dsp:sp modelId="{8040431F-846B-4DB8-B910-849DB31EAC83}">
      <dsp:nvSpPr>
        <dsp:cNvPr id="0" name=""/>
        <dsp:cNvSpPr/>
      </dsp:nvSpPr>
      <dsp:spPr>
        <a:xfrm>
          <a:off x="7598534" y="1385082"/>
          <a:ext cx="0" cy="3943806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D50E14-60DE-4DDE-A0B6-7A3C098F0077}">
      <dsp:nvSpPr>
        <dsp:cNvPr id="0" name=""/>
        <dsp:cNvSpPr/>
      </dsp:nvSpPr>
      <dsp:spPr>
        <a:xfrm>
          <a:off x="7708084" y="1516542"/>
          <a:ext cx="2074223" cy="1774712"/>
        </a:xfrm>
        <a:prstGeom prst="rect">
          <a:avLst/>
        </a:prstGeom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8490" t="5314" r="8490" b="5314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CE87BE-1E04-4A8C-937D-F7C988DEEDAB}">
      <dsp:nvSpPr>
        <dsp:cNvPr id="0" name=""/>
        <dsp:cNvSpPr/>
      </dsp:nvSpPr>
      <dsp:spPr>
        <a:xfrm>
          <a:off x="7708084" y="3291255"/>
          <a:ext cx="2074223" cy="2037633"/>
        </a:xfrm>
        <a:prstGeom prst="rect">
          <a:avLst/>
        </a:prstGeom>
        <a:solidFill>
          <a:srgbClr val="019DE4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MX" sz="1200" b="1" kern="1200" dirty="0">
              <a:solidFill>
                <a:srgbClr val="FFFFFF"/>
              </a:solidFill>
              <a:latin typeface="Altivo Light"/>
              <a:ea typeface="+mn-ea"/>
              <a:cs typeface="+mn-cs"/>
            </a:rPr>
            <a:t>Artículo 62, Decreto 16-2002</a:t>
          </a:r>
          <a:endParaRPr lang="es-GT" sz="1200" b="1" kern="1200" dirty="0">
            <a:solidFill>
              <a:srgbClr val="FFFFFF"/>
            </a:solidFill>
            <a:latin typeface="Altivo Light"/>
            <a:ea typeface="+mn-ea"/>
            <a:cs typeface="+mn-cs"/>
          </a:endParaRPr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MX" sz="1200" b="0" kern="1200" dirty="0">
              <a:solidFill>
                <a:srgbClr val="FFFFFF"/>
              </a:solidFill>
              <a:latin typeface="Altivo Light"/>
              <a:ea typeface="+mn-ea"/>
              <a:cs typeface="+mn-cs"/>
            </a:rPr>
            <a:t>Publicación de estadísticas macroeconómicas</a:t>
          </a:r>
          <a:endParaRPr lang="es-ES_tradnl" sz="1200" b="0" kern="1200" dirty="0">
            <a:solidFill>
              <a:srgbClr val="FFFFFF"/>
            </a:solidFill>
            <a:latin typeface="Altivo Light"/>
            <a:ea typeface="+mn-ea"/>
            <a:cs typeface="+mn-cs"/>
          </a:endParaRPr>
        </a:p>
      </dsp:txBody>
      <dsp:txXfrm>
        <a:off x="7708084" y="3291255"/>
        <a:ext cx="2074223" cy="2037633"/>
      </dsp:txXfrm>
    </dsp:sp>
    <dsp:sp modelId="{0A70EF05-56DF-42E6-8C31-E818A2B76F08}">
      <dsp:nvSpPr>
        <dsp:cNvPr id="0" name=""/>
        <dsp:cNvSpPr/>
      </dsp:nvSpPr>
      <dsp:spPr>
        <a:xfrm>
          <a:off x="7598534" y="946881"/>
          <a:ext cx="2191003" cy="438200"/>
        </a:xfrm>
        <a:prstGeom prst="rect">
          <a:avLst/>
        </a:prstGeom>
        <a:solidFill>
          <a:srgbClr val="019DE4"/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>
              <a:solidFill>
                <a:srgbClr val="FFFFFF"/>
              </a:solidFill>
              <a:latin typeface="Altivo Black" panose="020B0000000000000000" pitchFamily="34" charset="0"/>
              <a:ea typeface="+mn-ea"/>
              <a:cs typeface="Arial" panose="020B0604020202020204" pitchFamily="34" charset="0"/>
            </a:rPr>
            <a:t>BANGUAT</a:t>
          </a:r>
          <a:endParaRPr lang="es-GT" sz="1400" kern="1200" dirty="0">
            <a:latin typeface="Altivo Light" panose="020B0000000000000000" pitchFamily="34" charset="0"/>
            <a:cs typeface="Arial" panose="020B0604020202020204" pitchFamily="34" charset="0"/>
          </a:endParaRPr>
        </a:p>
      </dsp:txBody>
      <dsp:txXfrm>
        <a:off x="7598534" y="946881"/>
        <a:ext cx="2191003" cy="4382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EE4946-E3AE-422B-8A3A-9E5CC701AE96}">
      <dsp:nvSpPr>
        <dsp:cNvPr id="0" name=""/>
        <dsp:cNvSpPr/>
      </dsp:nvSpPr>
      <dsp:spPr>
        <a:xfrm>
          <a:off x="6755569" y="0"/>
          <a:ext cx="1383976" cy="531645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100" b="1" kern="1200" dirty="0"/>
            <a:t>Entidades que producen información</a:t>
          </a:r>
        </a:p>
      </dsp:txBody>
      <dsp:txXfrm>
        <a:off x="6755569" y="0"/>
        <a:ext cx="1383976" cy="1594936"/>
      </dsp:txXfrm>
    </dsp:sp>
    <dsp:sp modelId="{48D24C2F-B22F-4F5D-8F78-3CE5EA00A4ED}">
      <dsp:nvSpPr>
        <dsp:cNvPr id="0" name=""/>
        <dsp:cNvSpPr/>
      </dsp:nvSpPr>
      <dsp:spPr>
        <a:xfrm>
          <a:off x="5194031" y="0"/>
          <a:ext cx="1383976" cy="531645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100" b="1" kern="1200"/>
            <a:t>Administrador del SIMEL-GT</a:t>
          </a:r>
        </a:p>
      </dsp:txBody>
      <dsp:txXfrm>
        <a:off x="5194031" y="0"/>
        <a:ext cx="1383976" cy="1594936"/>
      </dsp:txXfrm>
    </dsp:sp>
    <dsp:sp modelId="{41D4DCDE-0DBF-4543-8FF9-A22E81071AE6}">
      <dsp:nvSpPr>
        <dsp:cNvPr id="0" name=""/>
        <dsp:cNvSpPr/>
      </dsp:nvSpPr>
      <dsp:spPr>
        <a:xfrm>
          <a:off x="3632492" y="0"/>
          <a:ext cx="1383976" cy="531645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100" b="1" kern="1200"/>
            <a:t>Comité Técnico Interinstitucional</a:t>
          </a:r>
        </a:p>
      </dsp:txBody>
      <dsp:txXfrm>
        <a:off x="3632492" y="0"/>
        <a:ext cx="1383976" cy="1594936"/>
      </dsp:txXfrm>
    </dsp:sp>
    <dsp:sp modelId="{060023DD-0EA9-41D8-BB3A-92D2CAD424FA}">
      <dsp:nvSpPr>
        <dsp:cNvPr id="0" name=""/>
        <dsp:cNvSpPr/>
      </dsp:nvSpPr>
      <dsp:spPr>
        <a:xfrm>
          <a:off x="2070954" y="0"/>
          <a:ext cx="1383976" cy="531645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100" b="1" kern="1200"/>
            <a:t>Comité Directivo</a:t>
          </a:r>
        </a:p>
      </dsp:txBody>
      <dsp:txXfrm>
        <a:off x="2070954" y="0"/>
        <a:ext cx="1383976" cy="1594936"/>
      </dsp:txXfrm>
    </dsp:sp>
    <dsp:sp modelId="{02F90607-64AE-41C3-ADF0-C2AA9A2FAB6E}">
      <dsp:nvSpPr>
        <dsp:cNvPr id="0" name=""/>
        <dsp:cNvSpPr/>
      </dsp:nvSpPr>
      <dsp:spPr>
        <a:xfrm>
          <a:off x="2190284" y="3127415"/>
          <a:ext cx="1153314" cy="443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050" kern="1200"/>
            <a:t>MINTRAB e INE</a:t>
          </a:r>
        </a:p>
      </dsp:txBody>
      <dsp:txXfrm>
        <a:off x="2203285" y="3140416"/>
        <a:ext cx="1127312" cy="417901"/>
      </dsp:txXfrm>
    </dsp:sp>
    <dsp:sp modelId="{6A199781-BED3-4E99-9D06-B375A084B4D8}">
      <dsp:nvSpPr>
        <dsp:cNvPr id="0" name=""/>
        <dsp:cNvSpPr/>
      </dsp:nvSpPr>
      <dsp:spPr>
        <a:xfrm>
          <a:off x="3343598" y="3341852"/>
          <a:ext cx="395855" cy="15029"/>
        </a:xfrm>
        <a:custGeom>
          <a:avLst/>
          <a:gdLst/>
          <a:ahLst/>
          <a:cxnLst/>
          <a:rect l="0" t="0" r="0" b="0"/>
          <a:pathLst>
            <a:path>
              <a:moveTo>
                <a:pt x="0" y="7514"/>
              </a:moveTo>
              <a:lnTo>
                <a:pt x="395855" y="751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GT" sz="4000" kern="1200"/>
        </a:p>
      </dsp:txBody>
      <dsp:txXfrm>
        <a:off x="3531630" y="3339470"/>
        <a:ext cx="19792" cy="19792"/>
      </dsp:txXfrm>
    </dsp:sp>
    <dsp:sp modelId="{EC960611-CEC1-44F1-9F6C-BBFA5055821B}">
      <dsp:nvSpPr>
        <dsp:cNvPr id="0" name=""/>
        <dsp:cNvSpPr/>
      </dsp:nvSpPr>
      <dsp:spPr>
        <a:xfrm>
          <a:off x="3739454" y="3127415"/>
          <a:ext cx="1153314" cy="443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050" kern="1200"/>
            <a:t>OCSE de Empleo</a:t>
          </a:r>
        </a:p>
      </dsp:txBody>
      <dsp:txXfrm>
        <a:off x="3752455" y="3140416"/>
        <a:ext cx="1127312" cy="417901"/>
      </dsp:txXfrm>
    </dsp:sp>
    <dsp:sp modelId="{9000A56B-487F-40DC-8CC6-AD6D808B1869}">
      <dsp:nvSpPr>
        <dsp:cNvPr id="0" name=""/>
        <dsp:cNvSpPr/>
      </dsp:nvSpPr>
      <dsp:spPr>
        <a:xfrm>
          <a:off x="4892768" y="3341852"/>
          <a:ext cx="395855" cy="15029"/>
        </a:xfrm>
        <a:custGeom>
          <a:avLst/>
          <a:gdLst/>
          <a:ahLst/>
          <a:cxnLst/>
          <a:rect l="0" t="0" r="0" b="0"/>
          <a:pathLst>
            <a:path>
              <a:moveTo>
                <a:pt x="0" y="7514"/>
              </a:moveTo>
              <a:lnTo>
                <a:pt x="395855" y="751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GT" sz="4000" kern="1200"/>
        </a:p>
      </dsp:txBody>
      <dsp:txXfrm>
        <a:off x="5080799" y="3339470"/>
        <a:ext cx="19792" cy="19792"/>
      </dsp:txXfrm>
    </dsp:sp>
    <dsp:sp modelId="{2AFFBF3D-D0D0-4BBF-AAC1-0822518D6C05}">
      <dsp:nvSpPr>
        <dsp:cNvPr id="0" name=""/>
        <dsp:cNvSpPr/>
      </dsp:nvSpPr>
      <dsp:spPr>
        <a:xfrm>
          <a:off x="5288623" y="3127415"/>
          <a:ext cx="1153314" cy="443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050" kern="1200"/>
            <a:t>MINTRAB</a:t>
          </a:r>
        </a:p>
      </dsp:txBody>
      <dsp:txXfrm>
        <a:off x="5301624" y="3140416"/>
        <a:ext cx="1127312" cy="417901"/>
      </dsp:txXfrm>
    </dsp:sp>
    <dsp:sp modelId="{A74B07B2-2298-40AB-9760-83759133B598}">
      <dsp:nvSpPr>
        <dsp:cNvPr id="0" name=""/>
        <dsp:cNvSpPr/>
      </dsp:nvSpPr>
      <dsp:spPr>
        <a:xfrm rot="17099352">
          <a:off x="5830808" y="2545569"/>
          <a:ext cx="1648661" cy="15029"/>
        </a:xfrm>
        <a:custGeom>
          <a:avLst/>
          <a:gdLst/>
          <a:ahLst/>
          <a:cxnLst/>
          <a:rect l="0" t="0" r="0" b="0"/>
          <a:pathLst>
            <a:path>
              <a:moveTo>
                <a:pt x="0" y="7514"/>
              </a:moveTo>
              <a:lnTo>
                <a:pt x="1648661" y="751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GT" sz="4000" kern="1200"/>
        </a:p>
      </dsp:txBody>
      <dsp:txXfrm>
        <a:off x="6613923" y="2511868"/>
        <a:ext cx="82433" cy="82433"/>
      </dsp:txXfrm>
    </dsp:sp>
    <dsp:sp modelId="{C4515256-F078-4D86-9CE2-2C8D913FB07F}">
      <dsp:nvSpPr>
        <dsp:cNvPr id="0" name=""/>
        <dsp:cNvSpPr/>
      </dsp:nvSpPr>
      <dsp:spPr>
        <a:xfrm>
          <a:off x="6868342" y="1534850"/>
          <a:ext cx="1153314" cy="443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000" kern="1200"/>
            <a:t>INE</a:t>
          </a:r>
        </a:p>
      </dsp:txBody>
      <dsp:txXfrm>
        <a:off x="6881343" y="1547851"/>
        <a:ext cx="1127312" cy="417901"/>
      </dsp:txXfrm>
    </dsp:sp>
    <dsp:sp modelId="{C552E609-2B77-4426-8560-AF54B313EFBA}">
      <dsp:nvSpPr>
        <dsp:cNvPr id="0" name=""/>
        <dsp:cNvSpPr/>
      </dsp:nvSpPr>
      <dsp:spPr>
        <a:xfrm rot="17490449">
          <a:off x="6073609" y="2800814"/>
          <a:ext cx="1163060" cy="15029"/>
        </a:xfrm>
        <a:custGeom>
          <a:avLst/>
          <a:gdLst/>
          <a:ahLst/>
          <a:cxnLst/>
          <a:rect l="0" t="0" r="0" b="0"/>
          <a:pathLst>
            <a:path>
              <a:moveTo>
                <a:pt x="0" y="7514"/>
              </a:moveTo>
              <a:lnTo>
                <a:pt x="1163060" y="751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GT" sz="800" kern="1200"/>
        </a:p>
      </dsp:txBody>
      <dsp:txXfrm>
        <a:off x="6626063" y="2779252"/>
        <a:ext cx="58153" cy="58153"/>
      </dsp:txXfrm>
    </dsp:sp>
    <dsp:sp modelId="{ADB895E8-F085-4E69-91C3-F9D2A28E3AB4}">
      <dsp:nvSpPr>
        <dsp:cNvPr id="0" name=""/>
        <dsp:cNvSpPr/>
      </dsp:nvSpPr>
      <dsp:spPr>
        <a:xfrm>
          <a:off x="6868342" y="2045339"/>
          <a:ext cx="1153314" cy="443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000" kern="1200"/>
            <a:t>MINTRAB</a:t>
          </a:r>
        </a:p>
      </dsp:txBody>
      <dsp:txXfrm>
        <a:off x="6881343" y="2058340"/>
        <a:ext cx="1127312" cy="417901"/>
      </dsp:txXfrm>
    </dsp:sp>
    <dsp:sp modelId="{DB947416-ABE2-4487-B335-F5CF1AA0F5BB}">
      <dsp:nvSpPr>
        <dsp:cNvPr id="0" name=""/>
        <dsp:cNvSpPr/>
      </dsp:nvSpPr>
      <dsp:spPr>
        <a:xfrm rot="18403377">
          <a:off x="6298582" y="3056058"/>
          <a:ext cx="713115" cy="15029"/>
        </a:xfrm>
        <a:custGeom>
          <a:avLst/>
          <a:gdLst/>
          <a:ahLst/>
          <a:cxnLst/>
          <a:rect l="0" t="0" r="0" b="0"/>
          <a:pathLst>
            <a:path>
              <a:moveTo>
                <a:pt x="0" y="7514"/>
              </a:moveTo>
              <a:lnTo>
                <a:pt x="713115" y="751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GT" sz="4000" kern="1200"/>
        </a:p>
      </dsp:txBody>
      <dsp:txXfrm>
        <a:off x="6637311" y="3045745"/>
        <a:ext cx="35655" cy="35655"/>
      </dsp:txXfrm>
    </dsp:sp>
    <dsp:sp modelId="{0253DDD9-320F-4247-AADC-7FA9B9D20BBD}">
      <dsp:nvSpPr>
        <dsp:cNvPr id="0" name=""/>
        <dsp:cNvSpPr/>
      </dsp:nvSpPr>
      <dsp:spPr>
        <a:xfrm>
          <a:off x="6868342" y="2555827"/>
          <a:ext cx="1153314" cy="443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000" kern="1200"/>
            <a:t>IGSS</a:t>
          </a:r>
        </a:p>
      </dsp:txBody>
      <dsp:txXfrm>
        <a:off x="6881343" y="2568828"/>
        <a:ext cx="1127312" cy="417901"/>
      </dsp:txXfrm>
    </dsp:sp>
    <dsp:sp modelId="{57C94588-E340-4FB5-9558-6C7AEE383AA0}">
      <dsp:nvSpPr>
        <dsp:cNvPr id="0" name=""/>
        <dsp:cNvSpPr/>
      </dsp:nvSpPr>
      <dsp:spPr>
        <a:xfrm rot="21110741">
          <a:off x="6439759" y="3311303"/>
          <a:ext cx="430759" cy="15029"/>
        </a:xfrm>
        <a:custGeom>
          <a:avLst/>
          <a:gdLst/>
          <a:ahLst/>
          <a:cxnLst/>
          <a:rect l="0" t="0" r="0" b="0"/>
          <a:pathLst>
            <a:path>
              <a:moveTo>
                <a:pt x="0" y="7514"/>
              </a:moveTo>
              <a:lnTo>
                <a:pt x="430759" y="751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GT" sz="4000" kern="1200"/>
        </a:p>
      </dsp:txBody>
      <dsp:txXfrm>
        <a:off x="6644370" y="3308048"/>
        <a:ext cx="21537" cy="21537"/>
      </dsp:txXfrm>
    </dsp:sp>
    <dsp:sp modelId="{EB8E2664-6D34-41ED-8B3F-1E67FB96EA1A}">
      <dsp:nvSpPr>
        <dsp:cNvPr id="0" name=""/>
        <dsp:cNvSpPr/>
      </dsp:nvSpPr>
      <dsp:spPr>
        <a:xfrm>
          <a:off x="6868342" y="3066316"/>
          <a:ext cx="1153314" cy="443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000" kern="1200"/>
            <a:t>BANGUAT</a:t>
          </a:r>
        </a:p>
      </dsp:txBody>
      <dsp:txXfrm>
        <a:off x="6881343" y="3079317"/>
        <a:ext cx="1127312" cy="417901"/>
      </dsp:txXfrm>
    </dsp:sp>
    <dsp:sp modelId="{82119960-A64D-40AA-8AEA-628FFE36B89B}">
      <dsp:nvSpPr>
        <dsp:cNvPr id="0" name=""/>
        <dsp:cNvSpPr/>
      </dsp:nvSpPr>
      <dsp:spPr>
        <a:xfrm rot="2790203">
          <a:off x="6345393" y="3566547"/>
          <a:ext cx="619493" cy="15029"/>
        </a:xfrm>
        <a:custGeom>
          <a:avLst/>
          <a:gdLst/>
          <a:ahLst/>
          <a:cxnLst/>
          <a:rect l="0" t="0" r="0" b="0"/>
          <a:pathLst>
            <a:path>
              <a:moveTo>
                <a:pt x="0" y="7514"/>
              </a:moveTo>
              <a:lnTo>
                <a:pt x="619493" y="751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GT" sz="4000" kern="1200"/>
        </a:p>
      </dsp:txBody>
      <dsp:txXfrm>
        <a:off x="6639652" y="3558574"/>
        <a:ext cx="30974" cy="30974"/>
      </dsp:txXfrm>
    </dsp:sp>
    <dsp:sp modelId="{9406D31C-67C7-4FE2-B459-14AAF348DA3F}">
      <dsp:nvSpPr>
        <dsp:cNvPr id="0" name=""/>
        <dsp:cNvSpPr/>
      </dsp:nvSpPr>
      <dsp:spPr>
        <a:xfrm>
          <a:off x="6868342" y="3576805"/>
          <a:ext cx="1153314" cy="443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900" kern="1200"/>
            <a:t>MINEDUC/INTECAP</a:t>
          </a:r>
        </a:p>
      </dsp:txBody>
      <dsp:txXfrm>
        <a:off x="6881343" y="3589806"/>
        <a:ext cx="1127312" cy="417901"/>
      </dsp:txXfrm>
    </dsp:sp>
    <dsp:sp modelId="{768C2969-BD14-405B-A42A-6159C8E346B8}">
      <dsp:nvSpPr>
        <dsp:cNvPr id="0" name=""/>
        <dsp:cNvSpPr/>
      </dsp:nvSpPr>
      <dsp:spPr>
        <a:xfrm rot="3962873">
          <a:off x="6129975" y="3821792"/>
          <a:ext cx="1050327" cy="15029"/>
        </a:xfrm>
        <a:custGeom>
          <a:avLst/>
          <a:gdLst/>
          <a:ahLst/>
          <a:cxnLst/>
          <a:rect l="0" t="0" r="0" b="0"/>
          <a:pathLst>
            <a:path>
              <a:moveTo>
                <a:pt x="0" y="7514"/>
              </a:moveTo>
              <a:lnTo>
                <a:pt x="1050327" y="751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GT" sz="4000" kern="1200"/>
        </a:p>
      </dsp:txBody>
      <dsp:txXfrm>
        <a:off x="6628881" y="3803048"/>
        <a:ext cx="52516" cy="52516"/>
      </dsp:txXfrm>
    </dsp:sp>
    <dsp:sp modelId="{A0CE4D42-6C46-4251-A9DF-13B32484138D}">
      <dsp:nvSpPr>
        <dsp:cNvPr id="0" name=""/>
        <dsp:cNvSpPr/>
      </dsp:nvSpPr>
      <dsp:spPr>
        <a:xfrm>
          <a:off x="6868342" y="4087294"/>
          <a:ext cx="1153314" cy="443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000" kern="1200"/>
            <a:t>Organizaciones empresariales y sindicales</a:t>
          </a:r>
        </a:p>
      </dsp:txBody>
      <dsp:txXfrm>
        <a:off x="6881343" y="4100295"/>
        <a:ext cx="1127312" cy="417901"/>
      </dsp:txXfrm>
    </dsp:sp>
    <dsp:sp modelId="{74254416-3C02-4BD1-8F04-CB00175EC99D}">
      <dsp:nvSpPr>
        <dsp:cNvPr id="0" name=""/>
        <dsp:cNvSpPr/>
      </dsp:nvSpPr>
      <dsp:spPr>
        <a:xfrm rot="4429675">
          <a:off x="5889665" y="4077036"/>
          <a:ext cx="1530947" cy="15029"/>
        </a:xfrm>
        <a:custGeom>
          <a:avLst/>
          <a:gdLst/>
          <a:ahLst/>
          <a:cxnLst/>
          <a:rect l="0" t="0" r="0" b="0"/>
          <a:pathLst>
            <a:path>
              <a:moveTo>
                <a:pt x="0" y="7514"/>
              </a:moveTo>
              <a:lnTo>
                <a:pt x="1530947" y="751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GT" sz="4000" kern="1200"/>
        </a:p>
      </dsp:txBody>
      <dsp:txXfrm>
        <a:off x="6616866" y="4046277"/>
        <a:ext cx="76547" cy="76547"/>
      </dsp:txXfrm>
    </dsp:sp>
    <dsp:sp modelId="{D91DEC18-53F7-42EB-AD07-DD2CD579131D}">
      <dsp:nvSpPr>
        <dsp:cNvPr id="0" name=""/>
        <dsp:cNvSpPr/>
      </dsp:nvSpPr>
      <dsp:spPr>
        <a:xfrm>
          <a:off x="6868342" y="4597783"/>
          <a:ext cx="1153314" cy="443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000" kern="1200"/>
            <a:t>Instituciones académicas </a:t>
          </a:r>
        </a:p>
      </dsp:txBody>
      <dsp:txXfrm>
        <a:off x="6881343" y="4610784"/>
        <a:ext cx="1127312" cy="4179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9BE4D9-AD59-4A32-832F-98290E8815B2}">
      <dsp:nvSpPr>
        <dsp:cNvPr id="0" name=""/>
        <dsp:cNvSpPr/>
      </dsp:nvSpPr>
      <dsp:spPr>
        <a:xfrm>
          <a:off x="0" y="457332"/>
          <a:ext cx="10057576" cy="2163157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EBEF7A-6A47-4D85-9993-667C3AFDF2CD}">
      <dsp:nvSpPr>
        <dsp:cNvPr id="0" name=""/>
        <dsp:cNvSpPr/>
      </dsp:nvSpPr>
      <dsp:spPr>
        <a:xfrm>
          <a:off x="370728" y="710921"/>
          <a:ext cx="2075474" cy="1656009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6305" t="28295" r="6305" b="28295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D59AF1-9410-485F-8CC6-59303F35D6EC}">
      <dsp:nvSpPr>
        <dsp:cNvPr id="0" name=""/>
        <dsp:cNvSpPr/>
      </dsp:nvSpPr>
      <dsp:spPr>
        <a:xfrm rot="10800000">
          <a:off x="303625" y="2552007"/>
          <a:ext cx="2255945" cy="311911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800" b="1" kern="1200">
              <a:latin typeface="Altivo Black" panose="020B0000000000000000" pitchFamily="34" charset="0"/>
              <a:cs typeface="Arial" panose="020B0604020202020204" pitchFamily="34" charset="0"/>
            </a:rPr>
            <a:t>MINTRAB</a:t>
          </a:r>
          <a:endParaRPr lang="es-GT" sz="1800" b="1" kern="1200" dirty="0">
            <a:latin typeface="Altivo Black" panose="020B0000000000000000" pitchFamily="34" charset="0"/>
            <a:cs typeface="Arial" panose="020B0604020202020204" pitchFamily="34" charset="0"/>
          </a:endParaRPr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GT" sz="1200" kern="1200"/>
            <a:t>Coordinación administrativa del sistema.</a:t>
          </a:r>
          <a:endParaRPr lang="es-GT" sz="1200" b="1" kern="1200" dirty="0">
            <a:latin typeface="Altivo Light" panose="020B0000000000000000" pitchFamily="34" charset="0"/>
            <a:cs typeface="Arial" panose="020B0604020202020204" pitchFamily="34" charset="0"/>
          </a:endParaRPr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GT" sz="1200" kern="1200"/>
            <a:t>Diseño de políticas laborales, sistema orientado a la toma de decisiones.</a:t>
          </a:r>
          <a:endParaRPr lang="es-GT" sz="1200" b="1" kern="1200" dirty="0">
            <a:latin typeface="Altivo Light" panose="020B0000000000000000" pitchFamily="34" charset="0"/>
            <a:cs typeface="Arial" panose="020B0604020202020204" pitchFamily="34" charset="0"/>
          </a:endParaRPr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GT" sz="1200" kern="1200"/>
            <a:t>Difusión pública, regular y accesible de resultados </a:t>
          </a:r>
          <a:endParaRPr lang="es-GT" sz="1200" b="1" kern="1200" dirty="0">
            <a:latin typeface="Altivo Light" panose="020B0000000000000000" pitchFamily="34" charset="0"/>
            <a:cs typeface="Arial" panose="020B0604020202020204" pitchFamily="34" charset="0"/>
          </a:endParaRPr>
        </a:p>
      </dsp:txBody>
      <dsp:txXfrm rot="10800000">
        <a:off x="373003" y="2552007"/>
        <a:ext cx="2117189" cy="3049741"/>
      </dsp:txXfrm>
    </dsp:sp>
    <dsp:sp modelId="{1310198C-96B4-4F24-9C17-8132BF59BC21}">
      <dsp:nvSpPr>
        <dsp:cNvPr id="0" name=""/>
        <dsp:cNvSpPr/>
      </dsp:nvSpPr>
      <dsp:spPr>
        <a:xfrm>
          <a:off x="2768854" y="710921"/>
          <a:ext cx="2075474" cy="1656009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1767" t="5314" r="11767" b="5314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B4EC76-C356-4F81-B07A-F5FA2687D511}">
      <dsp:nvSpPr>
        <dsp:cNvPr id="0" name=""/>
        <dsp:cNvSpPr/>
      </dsp:nvSpPr>
      <dsp:spPr>
        <a:xfrm rot="10800000">
          <a:off x="2701752" y="2552007"/>
          <a:ext cx="2255945" cy="311911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1" kern="1200">
              <a:latin typeface="Altivo Black" panose="020B0000000000000000" pitchFamily="34" charset="0"/>
              <a:cs typeface="Arial" panose="020B0604020202020204" pitchFamily="34" charset="0"/>
            </a:rPr>
            <a:t>INE</a:t>
          </a:r>
          <a:endParaRPr lang="es-GT" sz="1800" b="1" kern="1200" dirty="0">
            <a:latin typeface="Altivo Black" panose="020B0000000000000000" pitchFamily="34" charset="0"/>
            <a:cs typeface="Arial" panose="020B0604020202020204" pitchFamily="34" charset="0"/>
          </a:endParaRPr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GT" sz="1200" kern="1200"/>
            <a:t>Generar información estadística clave.</a:t>
          </a:r>
          <a:endParaRPr lang="es-GT" sz="1200" b="0" kern="1200" dirty="0">
            <a:latin typeface="Altivo Light" panose="020B0000000000000000" pitchFamily="34" charset="0"/>
            <a:ea typeface="+mn-ea"/>
            <a:cs typeface="Arial" panose="020B0604020202020204" pitchFamily="34" charset="0"/>
          </a:endParaRPr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GT" sz="1200" kern="1200"/>
            <a:t>Validar técnicamente los indicadores y estadísticas. </a:t>
          </a:r>
          <a:endParaRPr lang="es-GT" sz="1200" b="0" kern="1200" dirty="0">
            <a:latin typeface="Altivo Light" panose="020B0000000000000000" pitchFamily="34" charset="0"/>
            <a:ea typeface="+mn-ea"/>
            <a:cs typeface="Arial" panose="020B0604020202020204" pitchFamily="34" charset="0"/>
          </a:endParaRPr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GT" sz="1200" kern="1200"/>
            <a:t>En conjunto con el MINTRAB la coordinación  técnica del sistema. </a:t>
          </a:r>
          <a:endParaRPr lang="es-GT" sz="1200" b="0" kern="1200" dirty="0">
            <a:latin typeface="Altivo Light" panose="020B0000000000000000" pitchFamily="34" charset="0"/>
            <a:ea typeface="+mn-ea"/>
            <a:cs typeface="Arial" panose="020B0604020202020204" pitchFamily="34" charset="0"/>
          </a:endParaRPr>
        </a:p>
      </dsp:txBody>
      <dsp:txXfrm rot="10800000">
        <a:off x="2771130" y="2552007"/>
        <a:ext cx="2117189" cy="3049741"/>
      </dsp:txXfrm>
    </dsp:sp>
    <dsp:sp modelId="{3F017616-FA7E-4F8D-B773-94EADF41BBA6}">
      <dsp:nvSpPr>
        <dsp:cNvPr id="0" name=""/>
        <dsp:cNvSpPr/>
      </dsp:nvSpPr>
      <dsp:spPr>
        <a:xfrm>
          <a:off x="5166980" y="710921"/>
          <a:ext cx="2075474" cy="1656009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87" t="-2174" r="-1087" b="-2174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EEB321-3C90-42D5-B75A-973AE82A43FE}">
      <dsp:nvSpPr>
        <dsp:cNvPr id="0" name=""/>
        <dsp:cNvSpPr/>
      </dsp:nvSpPr>
      <dsp:spPr>
        <a:xfrm rot="10800000">
          <a:off x="5099878" y="2552007"/>
          <a:ext cx="2255945" cy="311911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 err="1">
              <a:latin typeface="Altivo Black" panose="020B0000000000000000" pitchFamily="34" charset="0"/>
              <a:cs typeface="Arial" panose="020B0604020202020204" pitchFamily="34" charset="0"/>
            </a:rPr>
            <a:t>IGSS</a:t>
          </a:r>
          <a:endParaRPr lang="es-GT" sz="1800" kern="1200" dirty="0">
            <a:latin typeface="Altivo Black" panose="020B0000000000000000" pitchFamily="34" charset="0"/>
            <a:cs typeface="Arial" panose="020B0604020202020204" pitchFamily="34" charset="0"/>
          </a:endParaRPr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MX" sz="1200" b="0" kern="1200">
              <a:latin typeface="Altivo Light"/>
              <a:ea typeface="+mn-ea"/>
              <a:cs typeface="+mn-cs"/>
            </a:rPr>
            <a:t>Encargada de proveer datos de afiliados cotizantes, y otros relacionados con la salud y seguridad ocupacional, y de seguridad social. </a:t>
          </a:r>
          <a:endParaRPr lang="es-GT" sz="1200" b="0" kern="1200" dirty="0">
            <a:latin typeface="Altivo Light"/>
            <a:ea typeface="+mn-ea"/>
            <a:cs typeface="+mn-cs"/>
          </a:endParaRPr>
        </a:p>
      </dsp:txBody>
      <dsp:txXfrm rot="10800000">
        <a:off x="5169256" y="2552007"/>
        <a:ext cx="2117189" cy="3049741"/>
      </dsp:txXfrm>
    </dsp:sp>
    <dsp:sp modelId="{655E1F91-8FCF-4724-90AE-B576251CB3AB}">
      <dsp:nvSpPr>
        <dsp:cNvPr id="0" name=""/>
        <dsp:cNvSpPr/>
      </dsp:nvSpPr>
      <dsp:spPr>
        <a:xfrm>
          <a:off x="7565107" y="710921"/>
          <a:ext cx="2075474" cy="1656009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8490" t="5314" r="8490" b="5314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9DAFCD-C0CD-4F63-8049-7E1CCA90CD85}">
      <dsp:nvSpPr>
        <dsp:cNvPr id="0" name=""/>
        <dsp:cNvSpPr/>
      </dsp:nvSpPr>
      <dsp:spPr>
        <a:xfrm rot="10800000">
          <a:off x="7498004" y="2552007"/>
          <a:ext cx="2255945" cy="311911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>
              <a:latin typeface="Altivo Black" panose="020B0000000000000000" pitchFamily="34" charset="0"/>
              <a:ea typeface="+mn-ea"/>
              <a:cs typeface="Arial" panose="020B0604020202020204" pitchFamily="34" charset="0"/>
            </a:rPr>
            <a:t>BANGUAT</a:t>
          </a:r>
          <a:endParaRPr lang="es-GT" sz="1400" kern="1200" dirty="0">
            <a:latin typeface="Altivo Light" panose="020B0000000000000000" pitchFamily="34" charset="0"/>
            <a:cs typeface="Arial" panose="020B0604020202020204" pitchFamily="34" charset="0"/>
          </a:endParaRPr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MX" sz="1200" b="0" kern="1200">
              <a:latin typeface="Altivo Light"/>
              <a:ea typeface="+mn-ea"/>
              <a:cs typeface="+mn-cs"/>
            </a:rPr>
            <a:t>Proveer cifras y análisis de carácter macroeconómico, perspectivas de crecimiento económico y otras que influyen en la formulación de políticas laborales.</a:t>
          </a:r>
          <a:endParaRPr lang="es-GT" sz="1200" b="0" kern="1200" dirty="0">
            <a:latin typeface="Altivo Light"/>
            <a:ea typeface="+mn-ea"/>
            <a:cs typeface="+mn-cs"/>
          </a:endParaRPr>
        </a:p>
      </dsp:txBody>
      <dsp:txXfrm rot="10800000">
        <a:off x="7567382" y="2552007"/>
        <a:ext cx="2117189" cy="304974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51A9D6-ACE7-4F1F-88B8-E2A368DE1CC8}">
      <dsp:nvSpPr>
        <dsp:cNvPr id="0" name=""/>
        <dsp:cNvSpPr/>
      </dsp:nvSpPr>
      <dsp:spPr>
        <a:xfrm>
          <a:off x="-6027254" y="-922249"/>
          <a:ext cx="7175020" cy="7175020"/>
        </a:xfrm>
        <a:prstGeom prst="blockArc">
          <a:avLst>
            <a:gd name="adj1" fmla="val 18900000"/>
            <a:gd name="adj2" fmla="val 2700000"/>
            <a:gd name="adj3" fmla="val 301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86378B-1F07-401B-9B9A-91848D0869E7}">
      <dsp:nvSpPr>
        <dsp:cNvPr id="0" name=""/>
        <dsp:cNvSpPr/>
      </dsp:nvSpPr>
      <dsp:spPr>
        <a:xfrm>
          <a:off x="501572" y="333050"/>
          <a:ext cx="6780479" cy="6665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9057" tIns="27940" rIns="27940" bIns="2794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100" kern="1200"/>
            <a:t>Compilación de mejores prácticas en el diseño, implementación, operación y evaluación del SIMEL.</a:t>
          </a:r>
          <a:endParaRPr lang="es-GT" sz="1100" kern="1200"/>
        </a:p>
      </dsp:txBody>
      <dsp:txXfrm>
        <a:off x="501572" y="333050"/>
        <a:ext cx="6780479" cy="666528"/>
      </dsp:txXfrm>
    </dsp:sp>
    <dsp:sp modelId="{16431423-5AEC-4097-9ED6-461A12ECBA29}">
      <dsp:nvSpPr>
        <dsp:cNvPr id="0" name=""/>
        <dsp:cNvSpPr/>
      </dsp:nvSpPr>
      <dsp:spPr>
        <a:xfrm>
          <a:off x="84992" y="249734"/>
          <a:ext cx="833160" cy="8331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2EAB87-AD6A-4775-9997-616B744C75A7}">
      <dsp:nvSpPr>
        <dsp:cNvPr id="0" name=""/>
        <dsp:cNvSpPr/>
      </dsp:nvSpPr>
      <dsp:spPr>
        <a:xfrm>
          <a:off x="979187" y="1332523"/>
          <a:ext cx="6302864" cy="6665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9057" tIns="27940" rIns="27940" bIns="2794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100" kern="1200" dirty="0"/>
            <a:t>Lineamientos operativos adaptables al contexto guatemalteco, respecto a mecanismos de gobernanza y gestión del Sistema de Información de Chile, incluyendo la mesa técnica y los componentes de articulación interinstitucional</a:t>
          </a:r>
          <a:endParaRPr lang="es-GT" sz="1100" kern="1200" dirty="0"/>
        </a:p>
      </dsp:txBody>
      <dsp:txXfrm>
        <a:off x="979187" y="1332523"/>
        <a:ext cx="6302864" cy="666528"/>
      </dsp:txXfrm>
    </dsp:sp>
    <dsp:sp modelId="{4F63ECF9-DAB2-4F80-9F40-C65F9561F8EE}">
      <dsp:nvSpPr>
        <dsp:cNvPr id="0" name=""/>
        <dsp:cNvSpPr/>
      </dsp:nvSpPr>
      <dsp:spPr>
        <a:xfrm>
          <a:off x="562606" y="1249207"/>
          <a:ext cx="833160" cy="8331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8FF1FC-C795-4898-B32D-60B68E66817E}">
      <dsp:nvSpPr>
        <dsp:cNvPr id="0" name=""/>
        <dsp:cNvSpPr/>
      </dsp:nvSpPr>
      <dsp:spPr>
        <a:xfrm>
          <a:off x="1125776" y="2331996"/>
          <a:ext cx="6156275" cy="6665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9057" tIns="27940" rIns="27940" bIns="2794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100" kern="1200"/>
            <a:t>Recomendaciones para el fortalecimiento de capacidades del personal responsable del SIMEL, con base en los modelos de formación utilizados por los países cooperantes.</a:t>
          </a:r>
          <a:endParaRPr lang="es-GT" sz="1100" kern="1200"/>
        </a:p>
      </dsp:txBody>
      <dsp:txXfrm>
        <a:off x="1125776" y="2331996"/>
        <a:ext cx="6156275" cy="666528"/>
      </dsp:txXfrm>
    </dsp:sp>
    <dsp:sp modelId="{46AFDA41-97DC-4864-932E-EB92CFC05827}">
      <dsp:nvSpPr>
        <dsp:cNvPr id="0" name=""/>
        <dsp:cNvSpPr/>
      </dsp:nvSpPr>
      <dsp:spPr>
        <a:xfrm>
          <a:off x="709196" y="2248680"/>
          <a:ext cx="833160" cy="8331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7F126B-49B0-4008-8619-861A0CFEC9A1}">
      <dsp:nvSpPr>
        <dsp:cNvPr id="0" name=""/>
        <dsp:cNvSpPr/>
      </dsp:nvSpPr>
      <dsp:spPr>
        <a:xfrm>
          <a:off x="979187" y="3331469"/>
          <a:ext cx="6302864" cy="6665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9057" tIns="27940" rIns="27940" bIns="2794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100" kern="1200"/>
            <a:t>Sugerencias metodológicas para la definición de indicadores, administración de datos, actualización de indicadores, entre otros.</a:t>
          </a:r>
          <a:endParaRPr lang="es-GT" sz="1100" kern="1200"/>
        </a:p>
      </dsp:txBody>
      <dsp:txXfrm>
        <a:off x="979187" y="3331469"/>
        <a:ext cx="6302864" cy="666528"/>
      </dsp:txXfrm>
    </dsp:sp>
    <dsp:sp modelId="{4F3A4439-47EC-4F67-A7D8-3182AE4B76CA}">
      <dsp:nvSpPr>
        <dsp:cNvPr id="0" name=""/>
        <dsp:cNvSpPr/>
      </dsp:nvSpPr>
      <dsp:spPr>
        <a:xfrm>
          <a:off x="562606" y="3248152"/>
          <a:ext cx="833160" cy="8331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FF2B3B-9F56-4C69-B99D-19EF5549E000}">
      <dsp:nvSpPr>
        <dsp:cNvPr id="0" name=""/>
        <dsp:cNvSpPr/>
      </dsp:nvSpPr>
      <dsp:spPr>
        <a:xfrm>
          <a:off x="501572" y="4330941"/>
          <a:ext cx="6780479" cy="6665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9057" tIns="27940" rIns="27940" bIns="2794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100" kern="1200"/>
            <a:t>Diferenciación de responsabilidades, objetivos y usos del SIMEL vis-a-vis el observatorio de mercado laboral, y su aplicación a estudios prospectivos.</a:t>
          </a:r>
          <a:endParaRPr lang="es-GT" sz="1100" kern="1200"/>
        </a:p>
      </dsp:txBody>
      <dsp:txXfrm>
        <a:off x="501572" y="4330941"/>
        <a:ext cx="6780479" cy="666528"/>
      </dsp:txXfrm>
    </dsp:sp>
    <dsp:sp modelId="{7E32DE60-1801-464B-8904-34952BF0D3A6}">
      <dsp:nvSpPr>
        <dsp:cNvPr id="0" name=""/>
        <dsp:cNvSpPr/>
      </dsp:nvSpPr>
      <dsp:spPr>
        <a:xfrm>
          <a:off x="84992" y="4247625"/>
          <a:ext cx="833160" cy="8331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xmlns:r="http://schemas.openxmlformats.org/officeDocument/2006/relationships"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xmlns:r="http://schemas.openxmlformats.org/officeDocument/2006/relationships"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Composite">
          <dgm:alg type="composite"/>
          <dgm:shape xmlns:r="http://schemas.openxmlformats.org/officeDocument/2006/relationships"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xmlns:r="http://schemas.openxmlformats.org/officeDocument/2006/relationships" type="rect" r:blip="">
                  <dgm:adjLst/>
                </dgm:shape>
              </dgm:if>
              <dgm:else name="Name12">
                <dgm:shape xmlns:r="http://schemas.openxmlformats.org/officeDocument/2006/relationships"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TitlePictureLineup">
  <dgm:title val=""/>
  <dgm:desc val=""/>
  <dgm:catLst>
    <dgm:cat type="picture" pri="18000"/>
    <dgm:cat type="pictureconvert" pri="18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linDir" val="fromL"/>
          <dgm:param type="fallback" val="1D"/>
          <dgm:param type="horzAlign" val="ctr"/>
          <dgm:param type="vertAlign" val="mid"/>
          <dgm:param type="nodeVertAlign" val="t"/>
        </dgm:alg>
      </dgm:if>
      <dgm:else name="Name3">
        <dgm:alg type="lin">
          <dgm:param type="linDir" val="fromR"/>
          <dgm:param type="fallback" val="1D"/>
          <dgm:param type="horzAlign" val="ctr"/>
          <dgm:param type="vertAlign" val="mid"/>
          <dgm:param type="nodeVertAlign" val="t"/>
        </dgm:alg>
      </dgm:else>
    </dgm:choose>
    <dgm:shape xmlns:r="http://schemas.openxmlformats.org/officeDocument/2006/relationships" r:blip="">
      <dgm:adjLst/>
    </dgm:shape>
    <dgm:constrLst>
      <dgm:constr type="h" for="des" forName="Child" op="equ"/>
      <dgm:constr type="w" for="des" forName="Child" op="equ"/>
      <dgm:constr type="h" for="des" forName="Accent" op="equ"/>
      <dgm:constr type="w" for="des" forName="Accent" op="equ"/>
      <dgm:constr type="primFontSz" for="des" forName="Parent" op="equ"/>
      <dgm:constr type="primFontSz" for="des" forName="Child" op="equ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05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 fact="0"/>
              <dgm:constr type="b" for="ch" forName="Accent" refType="h"/>
              <dgm:constr type="w" for="ch" forName="Accent" refType="w" fact="0"/>
              <dgm:constr type="h" for="ch" forName="Accent" refType="h" fact="0.9"/>
              <dgm:constr type="l" for="ch" forName="Image" refType="w" fact="0.05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.05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if>
          <dgm:else name="Name6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/>
              <dgm:constr type="b" for="ch" forName="Accent" refType="h"/>
              <dgm:constr type="h" for="ch" forName="Accent" refType="h" fact="0.9"/>
              <dgm:constr type="l" for="ch" forName="Image" refType="w" fact="0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else>
        </dgm:choose>
        <dgm:forEach name="Name7" axis="self" ptType="node">
          <dgm:layoutNode name="Accent" styleLbl="alignAcc1">
            <dgm:alg type="sp"/>
            <dgm:shape xmlns:r="http://schemas.openxmlformats.org/officeDocument/2006/relationships" type="line" r:blip="">
              <dgm:adjLst/>
            </dgm:shape>
            <dgm:presOf/>
          </dgm:layoutNode>
          <dgm:layoutNode name="Image">
            <dgm:alg type="sp"/>
            <dgm:shape xmlns:r="http://schemas.openxmlformats.org/officeDocument/2006/relationships" type="rect" r:blip="" blipPhldr="1">
              <dgm:adjLst/>
            </dgm:shape>
            <dgm:presOf/>
          </dgm:layoutNode>
          <dgm:layoutNode name="Child" styleLbl="revTx">
            <dgm:varLst>
              <dgm:bulletEnabled val="1"/>
            </dgm:varLst>
            <dgm:choose name="Name8">
              <dgm:if name="Name9" axis="ch" ptType="node" func="cnt" op="gt" val="1">
                <dgm:choose name="Name10">
                  <dgm:if name="Name11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if>
                  <dgm:else name="Name12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else>
                </dgm:choose>
              </dgm:if>
              <dgm:else name="Name13">
                <dgm:choose name="Name14">
                  <dgm:if name="Name15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if>
                  <dgm:else name="Name16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  <dgm:layoutNode name="Parent" styleLbl="alignNode1">
            <dgm:varLst>
              <dgm:bulletEnabled val="1"/>
            </dgm:varLst>
            <dgm:alg type="tx">
              <dgm:param type="shpTxLTRAlignCh" val="ctr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forEach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849A70B5-300A-4CCB-8702-DAD358EAEDE1}" type="datetimeFigureOut">
              <a:rPr lang="es-GT" smtClean="0"/>
              <a:t>17/08/2026</a:t>
            </a:fld>
            <a:endParaRPr lang="es-GT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s-GT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GT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8597C062-EAF3-4E1C-BA61-589C880925F0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962521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97C062-EAF3-4E1C-BA61-589C880925F0}" type="slidenum">
              <a:rPr lang="es-GT" smtClean="0"/>
              <a:t>3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970697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97C062-EAF3-4E1C-BA61-589C880925F0}" type="slidenum">
              <a:rPr lang="es-GT" smtClean="0"/>
              <a:t>4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783783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97C062-EAF3-4E1C-BA61-589C880925F0}" type="slidenum">
              <a:rPr lang="es-GT" smtClean="0"/>
              <a:t>6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431096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97C062-EAF3-4E1C-BA61-589C880925F0}" type="slidenum">
              <a:rPr lang="es-GT" smtClean="0"/>
              <a:t>7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57624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97C062-EAF3-4E1C-BA61-589C880925F0}" type="slidenum">
              <a:rPr lang="es-GT" smtClean="0"/>
              <a:t>8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7249708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97C062-EAF3-4E1C-BA61-589C880925F0}" type="slidenum">
              <a:rPr lang="es-GT" smtClean="0"/>
              <a:t>9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4544508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97C062-EAF3-4E1C-BA61-589C880925F0}" type="slidenum">
              <a:rPr lang="es-GT" smtClean="0"/>
              <a:t>10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860554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IMEL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5400CB-7148-0A96-F23D-1A80A17F61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s-GT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D84806B-C387-7908-0674-1FE7B8C80F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GT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289A9B-53B1-DD0B-5A61-4B61A3C3B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1D279-12A0-4004-A22D-1EB36461C696}" type="datetimeFigureOut">
              <a:rPr lang="es-GT" smtClean="0"/>
              <a:t>17/08/2026</a:t>
            </a:fld>
            <a:endParaRPr lang="es-GT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87552AC-F495-0285-1DE7-FD49694AD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3BE4DEB-3876-1586-9443-E2FE0F12B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2B015-0727-4A2A-9D1F-ADE364BFC621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435379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F29754-F189-9FB2-A888-FC42A71F7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GT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29D8AD-4B8B-3BAD-C36B-C46B73DB61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GT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E6F0B8-7D46-FF2B-60DB-48E1FAED5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1D279-12A0-4004-A22D-1EB36461C696}" type="datetimeFigureOut">
              <a:rPr lang="es-GT" smtClean="0"/>
              <a:t>17/08/2026</a:t>
            </a:fld>
            <a:endParaRPr lang="es-GT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F93D483-6E31-EC58-C70E-CF884048D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D7C71CD-590B-94F6-DE22-C6DC63F74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2B015-0727-4A2A-9D1F-ADE364BFC621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822013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9D8E464-301F-1077-20A3-43C9714002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GT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AE78728-37C4-42CB-17FE-9F707FD4BF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GT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E7CC31-9FA2-75EF-6A99-8C4F519C9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1D279-12A0-4004-A22D-1EB36461C696}" type="datetimeFigureOut">
              <a:rPr lang="es-GT" smtClean="0"/>
              <a:t>17/08/2026</a:t>
            </a:fld>
            <a:endParaRPr lang="es-GT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CEE9929-A195-8CD4-F1AE-14ABE4BCC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801AD4D-2191-E5E0-6D04-7DB631BB2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2B015-0727-4A2A-9D1F-ADE364BFC621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421373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ED7D73-49F4-9344-3C10-390C16540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GT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897EDD-461C-B3E1-BF6B-2599C4804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27BB53-E81E-AA9C-0B11-993AD4E58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1D279-12A0-4004-A22D-1EB36461C696}" type="datetimeFigureOut">
              <a:rPr lang="es-GT" smtClean="0"/>
              <a:t>17/08/2026</a:t>
            </a:fld>
            <a:endParaRPr lang="es-GT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2508D5-AE18-BDD1-363E-F09AE15C3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88DCBC4-A327-FF65-6BD6-980D1A3F8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2B015-0727-4A2A-9D1F-ADE364BFC621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330495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A36491-FC9F-C7B0-86D1-E3B7AE60B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  <a:latin typeface="Altivo Black" panose="020B0000000000000000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GT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E32CEC-5CA4-D384-092B-A462339090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GT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25B7373-5112-009D-1970-1AE813635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1D279-12A0-4004-A22D-1EB36461C696}" type="datetimeFigureOut">
              <a:rPr lang="es-GT" smtClean="0"/>
              <a:t>17/08/2026</a:t>
            </a:fld>
            <a:endParaRPr lang="es-GT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3C014D-A24E-5E67-161C-E7966DC5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D704B8-4161-E4F0-FCBC-DB750E081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2B015-0727-4A2A-9D1F-ADE364BFC621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918351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B99AF5-2BF8-E3FE-F781-AEA30FEE0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  <a:latin typeface="Altivo Black" panose="020B0000000000000000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GT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B82EC60-CBFB-6900-0B6A-634A65C9D6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GT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BAA4ECD-4A88-7913-0D17-F26701641B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GT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A8ACE19-05FD-D4C8-5DD8-51C57AF26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1D279-12A0-4004-A22D-1EB36461C696}" type="datetimeFigureOut">
              <a:rPr lang="es-GT" smtClean="0"/>
              <a:t>17/08/2026</a:t>
            </a:fld>
            <a:endParaRPr lang="es-GT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F0EC9FE-4425-EB22-6C6C-23980AF5D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3901749-4E5B-F64A-E2A9-884893283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2B015-0727-4A2A-9D1F-ADE364BFC621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241094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61E264-E97F-8FB0-0BF2-0E6FC19B8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GT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DD13F0F-70BD-060D-19AC-3CC33891F8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801B239-1D3B-53E8-24FE-A32C544BA4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GT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CBA65E6-E828-4B49-276B-CC1246E277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D9446AA-0195-1B72-5793-288AA24379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GT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0235D85-E314-45DA-E0B7-C7C77E5DD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1D279-12A0-4004-A22D-1EB36461C696}" type="datetimeFigureOut">
              <a:rPr lang="es-GT" smtClean="0"/>
              <a:t>17/08/2026</a:t>
            </a:fld>
            <a:endParaRPr lang="es-GT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C83DBFF-4E4B-6E6E-449B-38B27A0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FC98109-B270-722F-D08D-8507D99AE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2B015-0727-4A2A-9D1F-ADE364BFC621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074028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200F23-E21E-74C5-8816-9C445D691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GT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6D5667-DC1A-67F5-ECAC-EA897DE63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1D279-12A0-4004-A22D-1EB36461C696}" type="datetimeFigureOut">
              <a:rPr lang="es-GT" smtClean="0"/>
              <a:t>17/08/2026</a:t>
            </a:fld>
            <a:endParaRPr lang="es-GT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EAA1BF3-B124-CFFA-A92B-4287299DC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260FFAC-B38C-F3F1-2D38-0B01FA814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2B015-0727-4A2A-9D1F-ADE364BFC621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601194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D3A0CDA-350A-FB32-90CC-6514CDF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1D279-12A0-4004-A22D-1EB36461C696}" type="datetimeFigureOut">
              <a:rPr lang="es-GT" smtClean="0"/>
              <a:t>17/08/2026</a:t>
            </a:fld>
            <a:endParaRPr lang="es-GT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8B87887-378C-DFCC-9B0F-9AA8ABE9B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F569BA3-DD03-9CFF-BB69-DD89A3D29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2B015-0727-4A2A-9D1F-ADE364BFC621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19955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FF92BA-DEF3-0AB1-98E2-1F881FE04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GT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569C9A7-950F-409C-C6CE-9609AEC94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+mj-lt"/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GT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74FA207-A419-176F-BD6A-73714A537A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A4C7BD-8991-AD0C-D37A-E3CFCB71B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1D279-12A0-4004-A22D-1EB36461C696}" type="datetimeFigureOut">
              <a:rPr lang="es-GT" smtClean="0"/>
              <a:t>17/08/2026</a:t>
            </a:fld>
            <a:endParaRPr lang="es-GT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49EF829-301B-C498-47DE-8AB6ACBAC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1D0F1CA-BDF7-525C-8F84-42A1CA29E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2B015-0727-4A2A-9D1F-ADE364BFC621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4191313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113F77-25E2-CAF2-5946-D8FB829E7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GT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58405C4-20D7-FF5D-C00A-699717B4B7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GT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373F010-8C9F-A32F-3144-DA93416A1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D01885C-259D-5BF1-77A0-ACF65FC87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1D279-12A0-4004-A22D-1EB36461C696}" type="datetimeFigureOut">
              <a:rPr lang="es-GT" smtClean="0"/>
              <a:t>17/08/2026</a:t>
            </a:fld>
            <a:endParaRPr lang="es-GT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7AB0C13-DB6D-1E71-4906-4D52284D9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D79EEF8-2FC3-B3B0-436C-B40EC8ECD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2B015-0727-4A2A-9D1F-ADE364BFC621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539582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1159EA6-E066-15D4-4618-DAB1296C9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GT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970BFD-BE10-303B-41BD-04A0EEBD72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GT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CDD4BC6-C306-D6D7-973F-D3DDF2B8BA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41D279-12A0-4004-A22D-1EB36461C696}" type="datetimeFigureOut">
              <a:rPr lang="es-GT" smtClean="0"/>
              <a:t>17/08/2026</a:t>
            </a:fld>
            <a:endParaRPr lang="es-GT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B91206-BB9F-CD2B-ADCA-99050B1DE0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GT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5584C0-FBE5-03D7-1145-33578F60A2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22B015-0727-4A2A-9D1F-ADE364BFC621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69943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B0F0"/>
          </a:solidFill>
          <a:latin typeface="Altivo Black" panose="020B00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G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5575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DFB3B-8209-B57D-8344-279A75F76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>
            <a:extLst>
              <a:ext uri="{FF2B5EF4-FFF2-40B4-BE49-F238E27FC236}">
                <a16:creationId xmlns:a16="http://schemas.microsoft.com/office/drawing/2014/main" id="{3A629535-39CD-FD78-424D-6C46F783214B}"/>
              </a:ext>
            </a:extLst>
          </p:cNvPr>
          <p:cNvSpPr>
            <a:spLocks noGrp="1"/>
          </p:cNvSpPr>
          <p:nvPr/>
        </p:nvSpPr>
        <p:spPr>
          <a:xfrm>
            <a:off x="416460" y="867923"/>
            <a:ext cx="7543800" cy="942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MX" sz="4000" b="1" dirty="0">
              <a:solidFill>
                <a:srgbClr val="019DE4"/>
              </a:solidFill>
              <a:latin typeface="Altivo Regular" panose="020B0000000000000000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CFFF9D0-BA5C-BE94-62FE-AD4262B39CFE}"/>
              </a:ext>
            </a:extLst>
          </p:cNvPr>
          <p:cNvSpPr>
            <a:spLocks noGrp="1"/>
          </p:cNvSpPr>
          <p:nvPr/>
        </p:nvSpPr>
        <p:spPr>
          <a:xfrm>
            <a:off x="416460" y="513928"/>
            <a:ext cx="7262856" cy="7079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GT" sz="4400" b="1" dirty="0">
              <a:solidFill>
                <a:srgbClr val="019DE4"/>
              </a:solidFill>
            </a:endParaRP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1E0A2DB3-876A-F7AD-EE7F-655BC0AFE13F}"/>
              </a:ext>
            </a:extLst>
          </p:cNvPr>
          <p:cNvSpPr>
            <a:spLocks noGrp="1"/>
          </p:cNvSpPr>
          <p:nvPr/>
        </p:nvSpPr>
        <p:spPr>
          <a:xfrm>
            <a:off x="485405" y="466775"/>
            <a:ext cx="9028050" cy="70799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GT" sz="4400" b="1" dirty="0">
                <a:solidFill>
                  <a:srgbClr val="019DE4"/>
                </a:solidFill>
                <a:latin typeface="Altivo Regular" panose="020B0000000000000000" pitchFamily="34" charset="77"/>
              </a:rPr>
              <a:t>EXPECTATIVAS </a:t>
            </a:r>
            <a:endParaRPr lang="es-GT" sz="1800" b="1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762A77A-789E-3097-34EF-1948ECF7A4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3235" y="1528760"/>
            <a:ext cx="3817255" cy="435133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s-MX" sz="2400" dirty="0">
                <a:latin typeface="+mn-lt"/>
              </a:rPr>
              <a:t>Conformación del Documento de Mejores Prácticas y Lineamientos Operativos para la Implementación del Sistema de Información del Mercado Laboral (SIMEL) en Guatemala</a:t>
            </a:r>
            <a:endParaRPr lang="es-ES_tradnl" sz="2400" dirty="0">
              <a:latin typeface="+mn-lt"/>
            </a:endParaRPr>
          </a:p>
        </p:txBody>
      </p:sp>
      <p:graphicFrame>
        <p:nvGraphicFramePr>
          <p:cNvPr id="2" name="Marcador de contenido 1">
            <a:extLst>
              <a:ext uri="{FF2B5EF4-FFF2-40B4-BE49-F238E27FC236}">
                <a16:creationId xmlns:a16="http://schemas.microsoft.com/office/drawing/2014/main" id="{F429BF49-1783-DBA2-420D-73BE4734282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67468169"/>
              </p:ext>
            </p:extLst>
          </p:nvPr>
        </p:nvGraphicFramePr>
        <p:xfrm>
          <a:off x="3300984" y="1060703"/>
          <a:ext cx="7357242" cy="53305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22458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89247-7867-42F9-A74F-36756CC7B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>
            <a:extLst>
              <a:ext uri="{FF2B5EF4-FFF2-40B4-BE49-F238E27FC236}">
                <a16:creationId xmlns:a16="http://schemas.microsoft.com/office/drawing/2014/main" id="{6EA117F4-D34C-B974-FDB2-6BF33FC9E351}"/>
              </a:ext>
            </a:extLst>
          </p:cNvPr>
          <p:cNvSpPr>
            <a:spLocks noGrp="1"/>
          </p:cNvSpPr>
          <p:nvPr/>
        </p:nvSpPr>
        <p:spPr>
          <a:xfrm>
            <a:off x="416460" y="867923"/>
            <a:ext cx="7543800" cy="942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MX" sz="4000" b="1" dirty="0">
              <a:solidFill>
                <a:srgbClr val="019DE4"/>
              </a:solidFill>
              <a:latin typeface="Altivo Regular" panose="020B0000000000000000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1495E79-FD37-E7B3-94C4-6407468E97DD}"/>
              </a:ext>
            </a:extLst>
          </p:cNvPr>
          <p:cNvSpPr>
            <a:spLocks noGrp="1"/>
          </p:cNvSpPr>
          <p:nvPr/>
        </p:nvSpPr>
        <p:spPr>
          <a:xfrm>
            <a:off x="416460" y="513928"/>
            <a:ext cx="7262856" cy="7079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GT" sz="4400" b="1" dirty="0">
              <a:solidFill>
                <a:srgbClr val="019DE4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C05B263-D597-39FB-8FA4-94349F0C62AA}"/>
              </a:ext>
            </a:extLst>
          </p:cNvPr>
          <p:cNvSpPr txBox="1"/>
          <p:nvPr/>
        </p:nvSpPr>
        <p:spPr>
          <a:xfrm>
            <a:off x="416460" y="269457"/>
            <a:ext cx="616041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GT" sz="4000" b="1" dirty="0">
                <a:solidFill>
                  <a:srgbClr val="019DE4"/>
                </a:solidFill>
                <a:latin typeface="Altivo Black" panose="020B0000000000000000" pitchFamily="34" charset="0"/>
              </a:rPr>
              <a:t>INDICADORES</a:t>
            </a:r>
            <a:br>
              <a:rPr lang="es-GT" sz="800" b="1" dirty="0">
                <a:solidFill>
                  <a:srgbClr val="192854"/>
                </a:solidFill>
                <a:latin typeface="Altivo Regular" panose="020B0000000000000000" pitchFamily="34" charset="77"/>
              </a:rPr>
            </a:br>
            <a:endParaRPr lang="es-GT" sz="800" b="1" dirty="0"/>
          </a:p>
        </p:txBody>
      </p:sp>
      <p:graphicFrame>
        <p:nvGraphicFramePr>
          <p:cNvPr id="9" name="Marcador de contenido 1">
            <a:extLst>
              <a:ext uri="{FF2B5EF4-FFF2-40B4-BE49-F238E27FC236}">
                <a16:creationId xmlns:a16="http://schemas.microsoft.com/office/drawing/2014/main" id="{028DCC5D-5E67-92D4-E1BC-91D91ABAA6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6054028"/>
              </p:ext>
            </p:extLst>
          </p:nvPr>
        </p:nvGraphicFramePr>
        <p:xfrm>
          <a:off x="-316845" y="1100454"/>
          <a:ext cx="6893721" cy="5287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Marcador de contenido 7">
            <a:extLst>
              <a:ext uri="{FF2B5EF4-FFF2-40B4-BE49-F238E27FC236}">
                <a16:creationId xmlns:a16="http://schemas.microsoft.com/office/drawing/2014/main" id="{980B08E0-9200-4846-3499-AD320CBF1767}"/>
              </a:ext>
            </a:extLst>
          </p:cNvPr>
          <p:cNvSpPr txBox="1">
            <a:spLocks/>
          </p:cNvSpPr>
          <p:nvPr/>
        </p:nvSpPr>
        <p:spPr>
          <a:xfrm>
            <a:off x="6276043" y="2782616"/>
            <a:ext cx="5318926" cy="2398922"/>
          </a:xfrm>
          <a:prstGeom prst="rect">
            <a:avLst/>
          </a:prstGeom>
        </p:spPr>
        <p:txBody>
          <a:bodyPr anchor="ctr" anchorCtr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400" dirty="0">
                <a:latin typeface="Altivo Light" panose="020B0000000000000000" pitchFamily="34" charset="0"/>
              </a:rPr>
              <a:t>Se prevé </a:t>
            </a:r>
            <a:r>
              <a:rPr lang="es-MX" sz="2400" dirty="0">
                <a:solidFill>
                  <a:srgbClr val="019DE4"/>
                </a:solidFill>
                <a:latin typeface="Altivo Black" panose="020B0000000000000000" pitchFamily="34" charset="0"/>
              </a:rPr>
              <a:t>110 indicadores  del mercado laboral</a:t>
            </a:r>
            <a:r>
              <a:rPr lang="es-MX" sz="2400" dirty="0">
                <a:latin typeface="Altivo Light" panose="020B0000000000000000" pitchFamily="34" charset="0"/>
              </a:rPr>
              <a:t>, que se agrupan de acuerdo con dimensiones de trabajo decente, se publicarán en 3 grupos. </a:t>
            </a:r>
            <a:r>
              <a:rPr lang="es-MX" sz="2400" dirty="0">
                <a:solidFill>
                  <a:srgbClr val="019DE4"/>
                </a:solidFill>
                <a:latin typeface="Altivo Black" panose="020B0000000000000000" pitchFamily="34" charset="0"/>
              </a:rPr>
              <a:t>93</a:t>
            </a:r>
            <a:r>
              <a:rPr lang="es-MX" sz="2400" dirty="0">
                <a:latin typeface="Altivo Black" panose="020B0000000000000000" pitchFamily="34" charset="0"/>
              </a:rPr>
              <a:t> </a:t>
            </a:r>
            <a:r>
              <a:rPr lang="es-MX" sz="2400" dirty="0">
                <a:solidFill>
                  <a:srgbClr val="019DE4"/>
                </a:solidFill>
                <a:latin typeface="Altivo Black" panose="020B0000000000000000" pitchFamily="34" charset="0"/>
              </a:rPr>
              <a:t>indicadores vinculados al INE. </a:t>
            </a:r>
          </a:p>
          <a:p>
            <a:pPr algn="just"/>
            <a:endParaRPr lang="es-MX" sz="1700" dirty="0">
              <a:latin typeface="Altivo Light" panose="020B0000000000000000" pitchFamily="34" charset="0"/>
            </a:endParaRPr>
          </a:p>
          <a:p>
            <a:pPr algn="just"/>
            <a:r>
              <a:rPr lang="es-GT" sz="2400" dirty="0">
                <a:latin typeface="Altivo Light" panose="020B0000000000000000" pitchFamily="34" charset="0"/>
              </a:rPr>
              <a:t>Además, la página web servirá como repositorio para la producción estadística del mercado laboral, incluyendo boletines, cartillas e investigaciones. También se tendrá a disposición los resultados de las </a:t>
            </a:r>
            <a:r>
              <a:rPr lang="es-GT" sz="2400" b="1" dirty="0">
                <a:solidFill>
                  <a:srgbClr val="019DE4"/>
                </a:solidFill>
                <a:latin typeface="Altivo Black" panose="020B0000000000000000" pitchFamily="34" charset="0"/>
              </a:rPr>
              <a:t>Encuestas Empresariales de Demanda  Laboral</a:t>
            </a:r>
          </a:p>
        </p:txBody>
      </p:sp>
    </p:spTree>
    <p:extLst>
      <p:ext uri="{BB962C8B-B14F-4D97-AF65-F5344CB8AC3E}">
        <p14:creationId xmlns:p14="http://schemas.microsoft.com/office/powerpoint/2010/main" val="289600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DFB3B-8209-B57D-8344-279A75F76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>
            <a:extLst>
              <a:ext uri="{FF2B5EF4-FFF2-40B4-BE49-F238E27FC236}">
                <a16:creationId xmlns:a16="http://schemas.microsoft.com/office/drawing/2014/main" id="{3A629535-39CD-FD78-424D-6C46F783214B}"/>
              </a:ext>
            </a:extLst>
          </p:cNvPr>
          <p:cNvSpPr>
            <a:spLocks noGrp="1"/>
          </p:cNvSpPr>
          <p:nvPr/>
        </p:nvSpPr>
        <p:spPr>
          <a:xfrm>
            <a:off x="416460" y="867923"/>
            <a:ext cx="7543800" cy="942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MX" sz="4000" b="1" dirty="0">
              <a:solidFill>
                <a:srgbClr val="019DE4"/>
              </a:solidFill>
              <a:latin typeface="Altivo Regular" panose="020B0000000000000000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CFFF9D0-BA5C-BE94-62FE-AD4262B39CFE}"/>
              </a:ext>
            </a:extLst>
          </p:cNvPr>
          <p:cNvSpPr>
            <a:spLocks noGrp="1"/>
          </p:cNvSpPr>
          <p:nvPr/>
        </p:nvSpPr>
        <p:spPr>
          <a:xfrm>
            <a:off x="416460" y="513928"/>
            <a:ext cx="7262856" cy="7079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GT" sz="4400" b="1" dirty="0">
              <a:solidFill>
                <a:srgbClr val="019DE4"/>
              </a:solidFill>
            </a:endParaRPr>
          </a:p>
        </p:txBody>
      </p:sp>
      <p:graphicFrame>
        <p:nvGraphicFramePr>
          <p:cNvPr id="6" name="Marcador de contenido 6">
            <a:extLst>
              <a:ext uri="{FF2B5EF4-FFF2-40B4-BE49-F238E27FC236}">
                <a16:creationId xmlns:a16="http://schemas.microsoft.com/office/drawing/2014/main" id="{4738C3BB-7E09-77CC-7F1E-CC584388C3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9477410"/>
              </p:ext>
            </p:extLst>
          </p:nvPr>
        </p:nvGraphicFramePr>
        <p:xfrm>
          <a:off x="591951" y="466775"/>
          <a:ext cx="9789722" cy="6275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Subtítulo 2">
            <a:extLst>
              <a:ext uri="{FF2B5EF4-FFF2-40B4-BE49-F238E27FC236}">
                <a16:creationId xmlns:a16="http://schemas.microsoft.com/office/drawing/2014/main" id="{1E0A2DB3-876A-F7AD-EE7F-655BC0AFE13F}"/>
              </a:ext>
            </a:extLst>
          </p:cNvPr>
          <p:cNvSpPr>
            <a:spLocks noGrp="1"/>
          </p:cNvSpPr>
          <p:nvPr/>
        </p:nvSpPr>
        <p:spPr>
          <a:xfrm>
            <a:off x="485406" y="466775"/>
            <a:ext cx="7262856" cy="70799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GT" sz="4400" b="1" dirty="0">
                <a:solidFill>
                  <a:srgbClr val="019DE4"/>
                </a:solidFill>
                <a:latin typeface="Altivo Regular" panose="020B0000000000000000" pitchFamily="34" charset="77"/>
              </a:rPr>
              <a:t>AVANCES –</a:t>
            </a:r>
            <a:r>
              <a:rPr lang="es-GT" sz="4400" b="1">
                <a:solidFill>
                  <a:srgbClr val="019DE4"/>
                </a:solidFill>
                <a:latin typeface="Altivo Regular" panose="020B0000000000000000" pitchFamily="34" charset="77"/>
              </a:rPr>
              <a:t>PRÓXIMOS PASOS</a:t>
            </a:r>
            <a:br>
              <a:rPr lang="es-GT" sz="2800" b="1" dirty="0">
                <a:solidFill>
                  <a:srgbClr val="192854"/>
                </a:solidFill>
                <a:latin typeface="Altivo Regular" panose="020B0000000000000000" pitchFamily="34" charset="77"/>
              </a:rPr>
            </a:br>
            <a:endParaRPr lang="es-GT" sz="1800" b="1" dirty="0"/>
          </a:p>
        </p:txBody>
      </p:sp>
    </p:spTree>
    <p:extLst>
      <p:ext uri="{BB962C8B-B14F-4D97-AF65-F5344CB8AC3E}">
        <p14:creationId xmlns:p14="http://schemas.microsoft.com/office/powerpoint/2010/main" val="2389729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FF4DF-B0B8-CF17-68B5-C1D3DC267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>
            <a:extLst>
              <a:ext uri="{FF2B5EF4-FFF2-40B4-BE49-F238E27FC236}">
                <a16:creationId xmlns:a16="http://schemas.microsoft.com/office/drawing/2014/main" id="{DEE3E171-7184-14DC-4D08-B310E5437437}"/>
              </a:ext>
            </a:extLst>
          </p:cNvPr>
          <p:cNvSpPr>
            <a:spLocks noGrp="1"/>
          </p:cNvSpPr>
          <p:nvPr/>
        </p:nvSpPr>
        <p:spPr>
          <a:xfrm>
            <a:off x="416460" y="867923"/>
            <a:ext cx="7543800" cy="942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MX" sz="4000" b="1" dirty="0">
              <a:solidFill>
                <a:srgbClr val="019DE4"/>
              </a:solidFill>
              <a:latin typeface="Altivo Regular" panose="020B0000000000000000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CD8E78-6490-89B1-0260-35094B6F7D9B}"/>
              </a:ext>
            </a:extLst>
          </p:cNvPr>
          <p:cNvSpPr>
            <a:spLocks noGrp="1"/>
          </p:cNvSpPr>
          <p:nvPr/>
        </p:nvSpPr>
        <p:spPr>
          <a:xfrm>
            <a:off x="416460" y="513928"/>
            <a:ext cx="7262856" cy="7079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GT" sz="4400" b="1" dirty="0">
              <a:solidFill>
                <a:srgbClr val="019DE4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74ADEDE-8FEE-6DFD-C037-A1DFE6AB5E76}"/>
              </a:ext>
            </a:extLst>
          </p:cNvPr>
          <p:cNvSpPr txBox="1"/>
          <p:nvPr/>
        </p:nvSpPr>
        <p:spPr>
          <a:xfrm>
            <a:off x="416460" y="269457"/>
            <a:ext cx="61604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GT" sz="4000" b="1" dirty="0">
                <a:solidFill>
                  <a:srgbClr val="019DE4"/>
                </a:solidFill>
                <a:latin typeface="Altivo Black" panose="020B0000000000000000" pitchFamily="34" charset="0"/>
              </a:rPr>
              <a:t>GESTIÓN DE DATOS</a:t>
            </a:r>
            <a:endParaRPr lang="es-GT" sz="800" b="1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ADAA7F5-8FFE-8F66-6F11-478D08F9DBB0}"/>
              </a:ext>
            </a:extLst>
          </p:cNvPr>
          <p:cNvSpPr txBox="1"/>
          <p:nvPr/>
        </p:nvSpPr>
        <p:spPr>
          <a:xfrm>
            <a:off x="416460" y="6362733"/>
            <a:ext cx="66468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50" i="1" dirty="0"/>
              <a:t>Fuente: Gestión y Gobernanza del SIMEL-GT, elaborado usando Microsoft </a:t>
            </a:r>
            <a:r>
              <a:rPr lang="es-MX" sz="1050" i="1" dirty="0" err="1"/>
              <a:t>Designer</a:t>
            </a:r>
            <a:r>
              <a:rPr lang="es-MX" sz="1050" i="1" dirty="0"/>
              <a:t>, 2026</a:t>
            </a:r>
            <a:endParaRPr lang="es-ES_tradnl" sz="1050" i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717FDA6-C12C-CF5B-16AB-BA40444038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20" y="906813"/>
            <a:ext cx="8183880" cy="545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525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D11F7-A753-CB65-67B0-12612C48F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>
            <a:extLst>
              <a:ext uri="{FF2B5EF4-FFF2-40B4-BE49-F238E27FC236}">
                <a16:creationId xmlns:a16="http://schemas.microsoft.com/office/drawing/2014/main" id="{BB22FB60-13B2-2832-4D4D-E3BDF61277F4}"/>
              </a:ext>
            </a:extLst>
          </p:cNvPr>
          <p:cNvSpPr>
            <a:spLocks noGrp="1"/>
          </p:cNvSpPr>
          <p:nvPr/>
        </p:nvSpPr>
        <p:spPr>
          <a:xfrm>
            <a:off x="416460" y="867923"/>
            <a:ext cx="7543800" cy="942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MX" sz="4000" b="1" dirty="0">
              <a:solidFill>
                <a:srgbClr val="019DE4"/>
              </a:solidFill>
              <a:latin typeface="Altivo Regular" panose="020B0000000000000000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319752D-ECEC-39D1-598A-2DD4F068AFC6}"/>
              </a:ext>
            </a:extLst>
          </p:cNvPr>
          <p:cNvSpPr>
            <a:spLocks noGrp="1"/>
          </p:cNvSpPr>
          <p:nvPr/>
        </p:nvSpPr>
        <p:spPr>
          <a:xfrm>
            <a:off x="416460" y="513928"/>
            <a:ext cx="7262856" cy="7079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GT" sz="4400" b="1" dirty="0">
              <a:solidFill>
                <a:srgbClr val="019DE4"/>
              </a:solidFill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6F595FE6-3F2D-113D-8702-292C5AABE683}"/>
              </a:ext>
            </a:extLst>
          </p:cNvPr>
          <p:cNvSpPr>
            <a:spLocks noGrp="1"/>
          </p:cNvSpPr>
          <p:nvPr/>
        </p:nvSpPr>
        <p:spPr>
          <a:xfrm>
            <a:off x="1796234" y="2660073"/>
            <a:ext cx="7262856" cy="12973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GT" sz="4400" b="1" dirty="0">
                <a:solidFill>
                  <a:srgbClr val="019DE4"/>
                </a:solidFill>
                <a:latin typeface="Altivo Regular" panose="020B0000000000000000" pitchFamily="34" charset="77"/>
              </a:rPr>
              <a:t>GESTIÓN Y GOBERNANZA</a:t>
            </a:r>
          </a:p>
          <a:p>
            <a:r>
              <a:rPr lang="es-GT" sz="35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ltivo Regular" panose="020B0000000000000000" pitchFamily="34" charset="77"/>
              </a:rPr>
              <a:t>SIMEL-GT</a:t>
            </a:r>
            <a:endParaRPr lang="es-GT" sz="13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958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DFB3B-8209-B57D-8344-279A75F76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>
            <a:extLst>
              <a:ext uri="{FF2B5EF4-FFF2-40B4-BE49-F238E27FC236}">
                <a16:creationId xmlns:a16="http://schemas.microsoft.com/office/drawing/2014/main" id="{3A629535-39CD-FD78-424D-6C46F783214B}"/>
              </a:ext>
            </a:extLst>
          </p:cNvPr>
          <p:cNvSpPr>
            <a:spLocks noGrp="1"/>
          </p:cNvSpPr>
          <p:nvPr/>
        </p:nvSpPr>
        <p:spPr>
          <a:xfrm>
            <a:off x="416460" y="867923"/>
            <a:ext cx="7543800" cy="942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MX" sz="4000" b="1" dirty="0">
              <a:solidFill>
                <a:srgbClr val="019DE4"/>
              </a:solidFill>
              <a:latin typeface="Altivo Regular" panose="020B0000000000000000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CFFF9D0-BA5C-BE94-62FE-AD4262B39CFE}"/>
              </a:ext>
            </a:extLst>
          </p:cNvPr>
          <p:cNvSpPr>
            <a:spLocks noGrp="1"/>
          </p:cNvSpPr>
          <p:nvPr/>
        </p:nvSpPr>
        <p:spPr>
          <a:xfrm>
            <a:off x="416460" y="513928"/>
            <a:ext cx="7262856" cy="7079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GT" sz="4400" b="1" dirty="0">
              <a:solidFill>
                <a:srgbClr val="019DE4"/>
              </a:solidFill>
            </a:endParaRPr>
          </a:p>
        </p:txBody>
      </p:sp>
      <p:graphicFrame>
        <p:nvGraphicFramePr>
          <p:cNvPr id="6" name="Marcador de contenido 6">
            <a:extLst>
              <a:ext uri="{FF2B5EF4-FFF2-40B4-BE49-F238E27FC236}">
                <a16:creationId xmlns:a16="http://schemas.microsoft.com/office/drawing/2014/main" id="{4738C3BB-7E09-77CC-7F1E-CC584388C3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2506953"/>
              </p:ext>
            </p:extLst>
          </p:nvPr>
        </p:nvGraphicFramePr>
        <p:xfrm>
          <a:off x="591951" y="466775"/>
          <a:ext cx="9789722" cy="6275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Subtítulo 2">
            <a:extLst>
              <a:ext uri="{FF2B5EF4-FFF2-40B4-BE49-F238E27FC236}">
                <a16:creationId xmlns:a16="http://schemas.microsoft.com/office/drawing/2014/main" id="{1E0A2DB3-876A-F7AD-EE7F-655BC0AFE13F}"/>
              </a:ext>
            </a:extLst>
          </p:cNvPr>
          <p:cNvSpPr>
            <a:spLocks noGrp="1"/>
          </p:cNvSpPr>
          <p:nvPr/>
        </p:nvSpPr>
        <p:spPr>
          <a:xfrm>
            <a:off x="485405" y="466775"/>
            <a:ext cx="8182733" cy="70799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GT" sz="4400" b="1" dirty="0">
                <a:solidFill>
                  <a:srgbClr val="019DE4"/>
                </a:solidFill>
                <a:latin typeface="Altivo Regular" panose="020B0000000000000000" pitchFamily="34" charset="77"/>
              </a:rPr>
              <a:t>INSTITUCIONES INVOLUCRADAS</a:t>
            </a:r>
            <a:endParaRPr lang="es-GT" sz="1800" b="1" dirty="0"/>
          </a:p>
        </p:txBody>
      </p:sp>
      <p:sp>
        <p:nvSpPr>
          <p:cNvPr id="2" name="Shape 19">
            <a:extLst>
              <a:ext uri="{FF2B5EF4-FFF2-40B4-BE49-F238E27FC236}">
                <a16:creationId xmlns:a16="http://schemas.microsoft.com/office/drawing/2014/main" id="{1815A2BD-D6D9-E294-8DC2-08430C433BB0}"/>
              </a:ext>
            </a:extLst>
          </p:cNvPr>
          <p:cNvSpPr/>
          <p:nvPr/>
        </p:nvSpPr>
        <p:spPr>
          <a:xfrm>
            <a:off x="748969" y="5698234"/>
            <a:ext cx="9475685" cy="713592"/>
          </a:xfrm>
          <a:prstGeom prst="roundRect">
            <a:avLst>
              <a:gd name="adj" fmla="val 13333"/>
            </a:avLst>
          </a:prstGeom>
          <a:solidFill>
            <a:srgbClr val="0E2A5A"/>
          </a:solidFill>
          <a:ln w="12700">
            <a:solidFill>
              <a:srgbClr val="E0E8EF"/>
            </a:solidFill>
            <a:prstDash val="solid"/>
          </a:ln>
        </p:spPr>
        <p:txBody>
          <a:bodyPr/>
          <a:lstStyle/>
          <a:p>
            <a:pPr algn="ctr"/>
            <a:r>
              <a:rPr lang="es-MX" sz="2000" b="1" dirty="0">
                <a:solidFill>
                  <a:schemeClr val="bg1"/>
                </a:solidFill>
                <a:latin typeface="+mj-lt"/>
              </a:rPr>
              <a:t>Además de la asistencia técnica de la OIT, y los compromisos de país en el marco del Convenio 160 sobre estadísticas del trabajo</a:t>
            </a:r>
            <a:endParaRPr lang="es-GT" sz="20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17496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DFB3B-8209-B57D-8344-279A75F76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>
            <a:extLst>
              <a:ext uri="{FF2B5EF4-FFF2-40B4-BE49-F238E27FC236}">
                <a16:creationId xmlns:a16="http://schemas.microsoft.com/office/drawing/2014/main" id="{3A629535-39CD-FD78-424D-6C46F783214B}"/>
              </a:ext>
            </a:extLst>
          </p:cNvPr>
          <p:cNvSpPr>
            <a:spLocks noGrp="1"/>
          </p:cNvSpPr>
          <p:nvPr/>
        </p:nvSpPr>
        <p:spPr>
          <a:xfrm>
            <a:off x="416460" y="867923"/>
            <a:ext cx="7543800" cy="942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MX" sz="4000" b="1" dirty="0">
              <a:solidFill>
                <a:srgbClr val="019DE4"/>
              </a:solidFill>
              <a:latin typeface="Altivo Regular" panose="020B0000000000000000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CFFF9D0-BA5C-BE94-62FE-AD4262B39CFE}"/>
              </a:ext>
            </a:extLst>
          </p:cNvPr>
          <p:cNvSpPr>
            <a:spLocks noGrp="1"/>
          </p:cNvSpPr>
          <p:nvPr/>
        </p:nvSpPr>
        <p:spPr>
          <a:xfrm>
            <a:off x="416460" y="513928"/>
            <a:ext cx="7262856" cy="7079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GT" sz="4400" b="1" dirty="0">
              <a:solidFill>
                <a:srgbClr val="019DE4"/>
              </a:solidFill>
            </a:endParaRP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1E0A2DB3-876A-F7AD-EE7F-655BC0AFE13F}"/>
              </a:ext>
            </a:extLst>
          </p:cNvPr>
          <p:cNvSpPr>
            <a:spLocks noGrp="1"/>
          </p:cNvSpPr>
          <p:nvPr/>
        </p:nvSpPr>
        <p:spPr>
          <a:xfrm>
            <a:off x="485405" y="466775"/>
            <a:ext cx="9028050" cy="70799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GT" sz="4400" b="1" dirty="0">
                <a:solidFill>
                  <a:srgbClr val="019DE4"/>
                </a:solidFill>
                <a:latin typeface="Altivo Regular" panose="020B0000000000000000" pitchFamily="34" charset="77"/>
              </a:rPr>
              <a:t>ESTRUCTURA</a:t>
            </a:r>
            <a:endParaRPr lang="es-GT" sz="18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A90818A-9106-3597-1F86-DC079FDBCD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458844"/>
              </p:ext>
            </p:extLst>
          </p:nvPr>
        </p:nvGraphicFramePr>
        <p:xfrm>
          <a:off x="-697047" y="1174765"/>
          <a:ext cx="10210501" cy="5316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76260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DFB3B-8209-B57D-8344-279A75F76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>
            <a:extLst>
              <a:ext uri="{FF2B5EF4-FFF2-40B4-BE49-F238E27FC236}">
                <a16:creationId xmlns:a16="http://schemas.microsoft.com/office/drawing/2014/main" id="{3A629535-39CD-FD78-424D-6C46F783214B}"/>
              </a:ext>
            </a:extLst>
          </p:cNvPr>
          <p:cNvSpPr>
            <a:spLocks noGrp="1"/>
          </p:cNvSpPr>
          <p:nvPr/>
        </p:nvSpPr>
        <p:spPr>
          <a:xfrm>
            <a:off x="416460" y="867923"/>
            <a:ext cx="7543800" cy="942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MX" sz="4000" b="1" dirty="0">
              <a:solidFill>
                <a:srgbClr val="019DE4"/>
              </a:solidFill>
              <a:latin typeface="Altivo Regular" panose="020B0000000000000000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CFFF9D0-BA5C-BE94-62FE-AD4262B39CFE}"/>
              </a:ext>
            </a:extLst>
          </p:cNvPr>
          <p:cNvSpPr>
            <a:spLocks noGrp="1"/>
          </p:cNvSpPr>
          <p:nvPr/>
        </p:nvSpPr>
        <p:spPr>
          <a:xfrm>
            <a:off x="416460" y="513928"/>
            <a:ext cx="7262856" cy="7079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GT" sz="4400" b="1" dirty="0">
              <a:solidFill>
                <a:srgbClr val="019DE4"/>
              </a:solidFill>
            </a:endParaRPr>
          </a:p>
        </p:txBody>
      </p:sp>
      <p:graphicFrame>
        <p:nvGraphicFramePr>
          <p:cNvPr id="6" name="Marcador de contenido 6">
            <a:extLst>
              <a:ext uri="{FF2B5EF4-FFF2-40B4-BE49-F238E27FC236}">
                <a16:creationId xmlns:a16="http://schemas.microsoft.com/office/drawing/2014/main" id="{4738C3BB-7E09-77CC-7F1E-CC584388C3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9743455"/>
              </p:ext>
            </p:extLst>
          </p:nvPr>
        </p:nvGraphicFramePr>
        <p:xfrm>
          <a:off x="416460" y="672945"/>
          <a:ext cx="10057576" cy="56711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Subtítulo 2">
            <a:extLst>
              <a:ext uri="{FF2B5EF4-FFF2-40B4-BE49-F238E27FC236}">
                <a16:creationId xmlns:a16="http://schemas.microsoft.com/office/drawing/2014/main" id="{1E0A2DB3-876A-F7AD-EE7F-655BC0AFE13F}"/>
              </a:ext>
            </a:extLst>
          </p:cNvPr>
          <p:cNvSpPr>
            <a:spLocks noGrp="1"/>
          </p:cNvSpPr>
          <p:nvPr/>
        </p:nvSpPr>
        <p:spPr>
          <a:xfrm>
            <a:off x="485405" y="466775"/>
            <a:ext cx="8182733" cy="70799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GT" sz="4400" b="1" dirty="0">
                <a:solidFill>
                  <a:srgbClr val="019DE4"/>
                </a:solidFill>
                <a:latin typeface="Altivo Regular" panose="020B0000000000000000" pitchFamily="34" charset="77"/>
              </a:rPr>
              <a:t>ROLES</a:t>
            </a:r>
            <a:endParaRPr lang="es-GT" sz="1800" b="1" dirty="0"/>
          </a:p>
        </p:txBody>
      </p:sp>
    </p:spTree>
    <p:extLst>
      <p:ext uri="{BB962C8B-B14F-4D97-AF65-F5344CB8AC3E}">
        <p14:creationId xmlns:p14="http://schemas.microsoft.com/office/powerpoint/2010/main" val="3546897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DFB3B-8209-B57D-8344-279A75F76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>
            <a:extLst>
              <a:ext uri="{FF2B5EF4-FFF2-40B4-BE49-F238E27FC236}">
                <a16:creationId xmlns:a16="http://schemas.microsoft.com/office/drawing/2014/main" id="{3A629535-39CD-FD78-424D-6C46F783214B}"/>
              </a:ext>
            </a:extLst>
          </p:cNvPr>
          <p:cNvSpPr>
            <a:spLocks noGrp="1"/>
          </p:cNvSpPr>
          <p:nvPr/>
        </p:nvSpPr>
        <p:spPr>
          <a:xfrm>
            <a:off x="416460" y="867923"/>
            <a:ext cx="7543800" cy="942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MX" sz="4000" b="1" dirty="0">
              <a:solidFill>
                <a:srgbClr val="019DE4"/>
              </a:solidFill>
              <a:latin typeface="Altivo Regular" panose="020B0000000000000000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CFFF9D0-BA5C-BE94-62FE-AD4262B39CFE}"/>
              </a:ext>
            </a:extLst>
          </p:cNvPr>
          <p:cNvSpPr>
            <a:spLocks noGrp="1"/>
          </p:cNvSpPr>
          <p:nvPr/>
        </p:nvSpPr>
        <p:spPr>
          <a:xfrm>
            <a:off x="416460" y="513928"/>
            <a:ext cx="7262856" cy="7079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GT" sz="4400" b="1" dirty="0">
              <a:solidFill>
                <a:srgbClr val="019DE4"/>
              </a:solidFill>
            </a:endParaRP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1E0A2DB3-876A-F7AD-EE7F-655BC0AFE13F}"/>
              </a:ext>
            </a:extLst>
          </p:cNvPr>
          <p:cNvSpPr>
            <a:spLocks noGrp="1"/>
          </p:cNvSpPr>
          <p:nvPr/>
        </p:nvSpPr>
        <p:spPr>
          <a:xfrm>
            <a:off x="485405" y="466775"/>
            <a:ext cx="9028050" cy="70799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GT" sz="4400" b="1" dirty="0">
                <a:solidFill>
                  <a:srgbClr val="019DE4"/>
                </a:solidFill>
                <a:latin typeface="Altivo Regular" panose="020B0000000000000000" pitchFamily="34" charset="77"/>
              </a:rPr>
              <a:t>MECANISMOS</a:t>
            </a:r>
            <a:endParaRPr lang="es-GT" sz="1800" b="1" dirty="0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9EC38879-3E76-F1DA-1279-46D93DC3DE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7657815"/>
              </p:ext>
            </p:extLst>
          </p:nvPr>
        </p:nvGraphicFramePr>
        <p:xfrm>
          <a:off x="579830" y="1438052"/>
          <a:ext cx="9451138" cy="4368388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920591">
                  <a:extLst>
                    <a:ext uri="{9D8B030D-6E8A-4147-A177-3AD203B41FA5}">
                      <a16:colId xmlns:a16="http://schemas.microsoft.com/office/drawing/2014/main" val="1345790743"/>
                    </a:ext>
                  </a:extLst>
                </a:gridCol>
                <a:gridCol w="6056363">
                  <a:extLst>
                    <a:ext uri="{9D8B030D-6E8A-4147-A177-3AD203B41FA5}">
                      <a16:colId xmlns:a16="http://schemas.microsoft.com/office/drawing/2014/main" val="2451288628"/>
                    </a:ext>
                  </a:extLst>
                </a:gridCol>
                <a:gridCol w="1474184">
                  <a:extLst>
                    <a:ext uri="{9D8B030D-6E8A-4147-A177-3AD203B41FA5}">
                      <a16:colId xmlns:a16="http://schemas.microsoft.com/office/drawing/2014/main" val="3622128408"/>
                    </a:ext>
                  </a:extLst>
                </a:gridCol>
              </a:tblGrid>
              <a:tr h="266808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GT" sz="1200" kern="0" dirty="0">
                          <a:effectLst/>
                        </a:rPr>
                        <a:t>Tipo de decisión</a:t>
                      </a:r>
                      <a:endParaRPr lang="es-ES_tradnl" sz="1400" kern="100" dirty="0">
                        <a:effectLst/>
                        <a:latin typeface="Altivo Light" panose="020B0000000000000000" pitchFamily="34" charset="0"/>
                        <a:ea typeface="Altivo Light" panose="020B00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02" marR="37902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GT" sz="1200" kern="0" dirty="0">
                          <a:effectLst/>
                        </a:rPr>
                        <a:t>Mecanismo</a:t>
                      </a:r>
                      <a:endParaRPr lang="es-ES_tradnl" sz="1400" kern="100" dirty="0">
                        <a:effectLst/>
                        <a:latin typeface="Altivo Light" panose="020B0000000000000000" pitchFamily="34" charset="0"/>
                        <a:ea typeface="Altivo Light" panose="020B00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02" marR="37902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GT" sz="1200" kern="0" dirty="0">
                          <a:effectLst/>
                        </a:rPr>
                        <a:t>Involucrados</a:t>
                      </a:r>
                      <a:endParaRPr lang="es-ES_tradnl" sz="1400" kern="100" dirty="0">
                        <a:effectLst/>
                        <a:latin typeface="Altivo Light" panose="020B0000000000000000" pitchFamily="34" charset="0"/>
                        <a:ea typeface="Altivo Light" panose="020B00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02" marR="37902" marT="0" marB="0"/>
                </a:tc>
                <a:extLst>
                  <a:ext uri="{0D108BD9-81ED-4DB2-BD59-A6C34878D82A}">
                    <a16:rowId xmlns:a16="http://schemas.microsoft.com/office/drawing/2014/main" val="141475875"/>
                  </a:ext>
                </a:extLst>
              </a:tr>
              <a:tr h="1047196">
                <a:tc>
                  <a:txBody>
                    <a:bodyPr/>
                    <a:lstStyle/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GT" sz="1100" kern="0" dirty="0">
                          <a:effectLst/>
                        </a:rPr>
                        <a:t>Planes y estrategias</a:t>
                      </a:r>
                      <a:endParaRPr lang="es-ES_tradnl" sz="1200" kern="100" dirty="0">
                        <a:effectLst/>
                        <a:latin typeface="Altivo Light" panose="020B0000000000000000" pitchFamily="34" charset="0"/>
                        <a:ea typeface="Altivo Light" panose="020B00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02" marR="37902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GT" sz="1100" kern="0" dirty="0">
                          <a:effectLst/>
                        </a:rPr>
                        <a:t>-Reuniones semestrales o anuales.</a:t>
                      </a:r>
                      <a:endParaRPr lang="es-ES_tradnl" sz="1200" kern="100" dirty="0">
                        <a:effectLst/>
                      </a:endParaRPr>
                    </a:p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GT" sz="1100" kern="0" dirty="0">
                          <a:effectLst/>
                        </a:rPr>
                        <a:t>-Decisiones por consenso</a:t>
                      </a:r>
                    </a:p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GT" sz="1100" kern="0" dirty="0">
                          <a:effectLst/>
                        </a:rPr>
                        <a:t>-Aprobación de lineamientos, planes de acción, informes y estudios clave a ser implementados en el marco del sistema.</a:t>
                      </a:r>
                      <a:endParaRPr lang="es-ES_tradnl" sz="1200" kern="100" dirty="0">
                        <a:effectLst/>
                        <a:latin typeface="Altivo Light" panose="020B0000000000000000" pitchFamily="34" charset="0"/>
                        <a:ea typeface="Altivo Light" panose="020B00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02" marR="37902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GT" sz="1100" kern="0">
                          <a:effectLst/>
                        </a:rPr>
                        <a:t>Comité Directivo</a:t>
                      </a:r>
                      <a:endParaRPr lang="es-ES_tradnl" sz="1200" kern="100">
                        <a:effectLst/>
                        <a:latin typeface="Altivo Light" panose="020B0000000000000000" pitchFamily="34" charset="0"/>
                        <a:ea typeface="Altivo Light" panose="020B00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02" marR="37902" marT="0" marB="0"/>
                </a:tc>
                <a:extLst>
                  <a:ext uri="{0D108BD9-81ED-4DB2-BD59-A6C34878D82A}">
                    <a16:rowId xmlns:a16="http://schemas.microsoft.com/office/drawing/2014/main" val="356812076"/>
                  </a:ext>
                </a:extLst>
              </a:tr>
              <a:tr h="1238400">
                <a:tc>
                  <a:txBody>
                    <a:bodyPr/>
                    <a:lstStyle/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GT" sz="1100" kern="0" dirty="0">
                          <a:effectLst/>
                        </a:rPr>
                        <a:t>Técnicas, metodológicas y operativas</a:t>
                      </a:r>
                      <a:endParaRPr lang="es-ES_tradnl" sz="1200" kern="100" dirty="0">
                        <a:effectLst/>
                        <a:latin typeface="Altivo Light" panose="020B0000000000000000" pitchFamily="34" charset="0"/>
                        <a:ea typeface="Altivo Light" panose="020B00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02" marR="37902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GT" sz="1100" kern="0" dirty="0">
                          <a:effectLst/>
                        </a:rPr>
                        <a:t>-Reuniones periódicas (bimestrales).</a:t>
                      </a:r>
                      <a:endParaRPr lang="es-ES_tradnl" sz="1200" kern="100" dirty="0">
                        <a:effectLst/>
                      </a:endParaRPr>
                    </a:p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GT" sz="1100" kern="0" dirty="0">
                          <a:effectLst/>
                        </a:rPr>
                        <a:t>-Toma de decisiones por mayoría simple de los miembros técnicos.</a:t>
                      </a:r>
                      <a:endParaRPr lang="es-ES_tradnl" sz="1200" kern="100" dirty="0">
                        <a:effectLst/>
                      </a:endParaRPr>
                    </a:p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GT" sz="1100" kern="0" dirty="0">
                          <a:effectLst/>
                        </a:rPr>
                        <a:t>-Elaboración de propuestas para el Comité Directivo.</a:t>
                      </a:r>
                      <a:endParaRPr lang="es-ES_tradnl" sz="1200" kern="100" dirty="0">
                        <a:effectLst/>
                      </a:endParaRPr>
                    </a:p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GT" sz="1100" kern="0" dirty="0">
                          <a:effectLst/>
                        </a:rPr>
                        <a:t>-Definición de indicadores, metodologías, protocolos de interoperabilidad y estándares de calidad.</a:t>
                      </a:r>
                      <a:endParaRPr lang="es-ES_tradnl" sz="1200" kern="100" dirty="0">
                        <a:effectLst/>
                        <a:latin typeface="Altivo Light" panose="020B0000000000000000" pitchFamily="34" charset="0"/>
                        <a:ea typeface="Altivo Light" panose="020B00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02" marR="37902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GT" sz="1100" kern="100">
                          <a:effectLst/>
                        </a:rPr>
                        <a:t>OCSE de Empleo</a:t>
                      </a:r>
                      <a:endParaRPr lang="es-ES_tradnl" sz="1200" kern="100">
                        <a:effectLst/>
                        <a:latin typeface="Altivo Light" panose="020B0000000000000000" pitchFamily="34" charset="0"/>
                        <a:ea typeface="Altivo Light" panose="020B00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02" marR="37902" marT="0" marB="0"/>
                </a:tc>
                <a:extLst>
                  <a:ext uri="{0D108BD9-81ED-4DB2-BD59-A6C34878D82A}">
                    <a16:rowId xmlns:a16="http://schemas.microsoft.com/office/drawing/2014/main" val="1946066323"/>
                  </a:ext>
                </a:extLst>
              </a:tr>
              <a:tr h="1047196">
                <a:tc>
                  <a:txBody>
                    <a:bodyPr/>
                    <a:lstStyle/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GT" sz="1100" kern="100" dirty="0">
                          <a:effectLst/>
                        </a:rPr>
                        <a:t>Operativas y de gestión</a:t>
                      </a:r>
                      <a:endParaRPr lang="es-ES_tradnl" sz="1200" kern="100" dirty="0">
                        <a:effectLst/>
                        <a:latin typeface="Altivo Light" panose="020B0000000000000000" pitchFamily="34" charset="0"/>
                        <a:ea typeface="Altivo Light" panose="020B00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02" marR="37902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GT" sz="1100" kern="0" dirty="0">
                          <a:effectLst/>
                        </a:rPr>
                        <a:t>-Actúa como órgano ejecutor de decisiones tomadas por los niveles superiores.</a:t>
                      </a:r>
                      <a:endParaRPr lang="es-ES_tradnl" sz="1200" kern="100" dirty="0">
                        <a:effectLst/>
                      </a:endParaRPr>
                    </a:p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GT" sz="1100" kern="0" dirty="0">
                          <a:effectLst/>
                        </a:rPr>
                        <a:t>-Puede tomar decisiones inmediatas relacionadas con coordinación, cronogramas, reportes y comunicación entre actores.</a:t>
                      </a:r>
                      <a:endParaRPr lang="es-ES_tradnl" sz="1200" kern="100" dirty="0">
                        <a:effectLst/>
                      </a:endParaRPr>
                    </a:p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GT" sz="1100" kern="0" dirty="0">
                          <a:effectLst/>
                        </a:rPr>
                        <a:t>-Informa y consulta al Comité Técnico cuando se requiera.</a:t>
                      </a:r>
                      <a:endParaRPr lang="es-ES_tradnl" sz="1200" kern="100" dirty="0">
                        <a:effectLst/>
                        <a:latin typeface="Altivo Light" panose="020B0000000000000000" pitchFamily="34" charset="0"/>
                        <a:ea typeface="Altivo Light" panose="020B00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02" marR="37902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GT" sz="1100" kern="100">
                          <a:effectLst/>
                        </a:rPr>
                        <a:t>Administrador del SIMEL-GT</a:t>
                      </a:r>
                      <a:endParaRPr lang="es-ES_tradnl" sz="1200" kern="100">
                        <a:effectLst/>
                        <a:latin typeface="Altivo Light" panose="020B0000000000000000" pitchFamily="34" charset="0"/>
                        <a:ea typeface="Altivo Light" panose="020B00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02" marR="37902" marT="0" marB="0"/>
                </a:tc>
                <a:extLst>
                  <a:ext uri="{0D108BD9-81ED-4DB2-BD59-A6C34878D82A}">
                    <a16:rowId xmlns:a16="http://schemas.microsoft.com/office/drawing/2014/main" val="2563462817"/>
                  </a:ext>
                </a:extLst>
              </a:tr>
              <a:tr h="768788">
                <a:tc>
                  <a:txBody>
                    <a:bodyPr/>
                    <a:lstStyle/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GT" sz="1100" kern="100" dirty="0">
                          <a:effectLst/>
                        </a:rPr>
                        <a:t>Validación Interinstitucional</a:t>
                      </a:r>
                      <a:endParaRPr lang="es-ES_tradnl" sz="1200" kern="100" dirty="0">
                        <a:effectLst/>
                        <a:latin typeface="Altivo Light" panose="020B0000000000000000" pitchFamily="34" charset="0"/>
                        <a:ea typeface="Altivo Light" panose="020B00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02" marR="37902" marT="0" marB="0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GT" sz="1100" kern="0" dirty="0">
                          <a:effectLst/>
                        </a:rPr>
                        <a:t>-Validan metodologías y productos técnicos.</a:t>
                      </a:r>
                      <a:endParaRPr lang="es-ES_tradnl" sz="1200" kern="100" dirty="0">
                        <a:effectLst/>
                      </a:endParaRPr>
                    </a:p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GT" sz="1100" kern="0" dirty="0">
                          <a:effectLst/>
                        </a:rPr>
                        <a:t>-Brindan recomendaciones no vinculantes, pero con respaldo técnico.</a:t>
                      </a:r>
                      <a:endParaRPr lang="es-ES_tradnl" sz="1200" kern="100" dirty="0">
                        <a:effectLst/>
                      </a:endParaRPr>
                    </a:p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GT" sz="1100" kern="0" dirty="0">
                          <a:effectLst/>
                        </a:rPr>
                        <a:t>-En caso de desacuerdo técnico, pueden actuar como mediadores o facilitadores.</a:t>
                      </a:r>
                      <a:endParaRPr lang="es-ES_tradnl" sz="1200" kern="100" dirty="0">
                        <a:effectLst/>
                        <a:latin typeface="Altivo Light" panose="020B0000000000000000" pitchFamily="34" charset="0"/>
                        <a:ea typeface="Altivo Light" panose="020B00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02" marR="37902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GT" sz="1100" kern="100" dirty="0">
                          <a:effectLst/>
                        </a:rPr>
                        <a:t>OCSE y OIT</a:t>
                      </a:r>
                      <a:endParaRPr lang="es-ES_tradnl" sz="1200" kern="100" dirty="0">
                        <a:effectLst/>
                      </a:endParaRPr>
                    </a:p>
                    <a:p>
                      <a:pPr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GT" sz="1100" kern="0" dirty="0">
                          <a:effectLst/>
                        </a:rPr>
                        <a:t> </a:t>
                      </a:r>
                      <a:endParaRPr lang="es-ES_tradnl" sz="1200" kern="100" dirty="0">
                        <a:effectLst/>
                        <a:latin typeface="Altivo Light" panose="020B0000000000000000" pitchFamily="34" charset="0"/>
                        <a:ea typeface="Altivo Light" panose="020B00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02" marR="37902" marT="0" marB="0"/>
                </a:tc>
                <a:extLst>
                  <a:ext uri="{0D108BD9-81ED-4DB2-BD59-A6C34878D82A}">
                    <a16:rowId xmlns:a16="http://schemas.microsoft.com/office/drawing/2014/main" val="15213155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77336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MINTRAB DEL">
      <a:dk1>
        <a:sysClr val="windowText" lastClr="000000"/>
      </a:dk1>
      <a:lt1>
        <a:srgbClr val="FFFFFF"/>
      </a:lt1>
      <a:dk2>
        <a:srgbClr val="192854"/>
      </a:dk2>
      <a:lt2>
        <a:srgbClr val="FCF1A9"/>
      </a:lt2>
      <a:accent1>
        <a:srgbClr val="24B2E3"/>
      </a:accent1>
      <a:accent2>
        <a:srgbClr val="192854"/>
      </a:accent2>
      <a:accent3>
        <a:srgbClr val="FDD241"/>
      </a:accent3>
      <a:accent4>
        <a:srgbClr val="C01717"/>
      </a:accent4>
      <a:accent5>
        <a:srgbClr val="1D826E"/>
      </a:accent5>
      <a:accent6>
        <a:srgbClr val="2B1A1A"/>
      </a:accent6>
      <a:hlink>
        <a:srgbClr val="4993CC"/>
      </a:hlink>
      <a:folHlink>
        <a:srgbClr val="FCF1A9"/>
      </a:folHlink>
    </a:clrScheme>
    <a:fontScheme name="MINTRAB">
      <a:majorFont>
        <a:latin typeface="Altivo Regular"/>
        <a:ea typeface=""/>
        <a:cs typeface=""/>
      </a:majorFont>
      <a:minorFont>
        <a:latin typeface="Altiv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792</Words>
  <Application>Microsoft Office PowerPoint</Application>
  <PresentationFormat>Panorámica</PresentationFormat>
  <Paragraphs>118</Paragraphs>
  <Slides>10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Altivo Black</vt:lpstr>
      <vt:lpstr>Altivo Light</vt:lpstr>
      <vt:lpstr>Altivo Regular</vt:lpstr>
      <vt:lpstr>Aptos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Julio Cesar Hernandez Rodriguez</dc:creator>
  <cp:lastModifiedBy>Julio Cesar Hernandez Rodriguez</cp:lastModifiedBy>
  <cp:revision>5</cp:revision>
  <cp:lastPrinted>2025-10-13T20:23:19Z</cp:lastPrinted>
  <dcterms:modified xsi:type="dcterms:W3CDTF">2026-08-17T18:52:24Z</dcterms:modified>
</cp:coreProperties>
</file>