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67" r:id="rId8"/>
    <p:sldId id="259" r:id="rId9"/>
    <p:sldId id="260" r:id="rId10"/>
    <p:sldId id="268" r:id="rId11"/>
    <p:sldId id="269" r:id="rId12"/>
    <p:sldId id="261" r:id="rId13"/>
    <p:sldId id="262" r:id="rId14"/>
    <p:sldId id="270" r:id="rId15"/>
    <p:sldId id="263" r:id="rId16"/>
    <p:sldId id="273" r:id="rId17"/>
    <p:sldId id="274" r:id="rId18"/>
    <p:sldId id="277" r:id="rId19"/>
    <p:sldId id="264" r:id="rId20"/>
    <p:sldId id="279" r:id="rId21"/>
    <p:sldId id="276" r:id="rId2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20"/>
  </p:normalViewPr>
  <p:slideViewPr>
    <p:cSldViewPr snapToGrid="0" snapToObjects="1">
      <p:cViewPr varScale="1">
        <p:scale>
          <a:sx n="69" d="100"/>
          <a:sy n="69" d="100"/>
        </p:scale>
        <p:origin x="43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Relationship Id="rId5" Type="http://schemas.openxmlformats.org/officeDocument/2006/relationships/image" Target="../media/image27.png"/><Relationship Id="rId4" Type="http://schemas.openxmlformats.org/officeDocument/2006/relationships/image" Target="../media/image10.png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image" Target="../media/image30.pn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image" Target="../media/image31.png"/><Relationship Id="rId6" Type="http://schemas.openxmlformats.org/officeDocument/2006/relationships/image" Target="../media/image33.png"/><Relationship Id="rId5" Type="http://schemas.openxmlformats.org/officeDocument/2006/relationships/image" Target="../media/image10.png"/><Relationship Id="rId4" Type="http://schemas.openxmlformats.org/officeDocument/2006/relationships/image" Target="../media/image32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Relationship Id="rId4" Type="http://schemas.openxmlformats.org/officeDocument/2006/relationships/image" Target="../media/image18.pn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Relationship Id="rId5" Type="http://schemas.openxmlformats.org/officeDocument/2006/relationships/image" Target="../media/image27.png"/><Relationship Id="rId4" Type="http://schemas.openxmlformats.org/officeDocument/2006/relationships/image" Target="../media/image10.png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image" Target="../media/image30.pn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image" Target="../media/image31.png"/><Relationship Id="rId6" Type="http://schemas.openxmlformats.org/officeDocument/2006/relationships/image" Target="../media/image33.png"/><Relationship Id="rId5" Type="http://schemas.openxmlformats.org/officeDocument/2006/relationships/image" Target="../media/image10.png"/><Relationship Id="rId4" Type="http://schemas.openxmlformats.org/officeDocument/2006/relationships/image" Target="../media/image32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Relationship Id="rId4" Type="http://schemas.openxmlformats.org/officeDocument/2006/relationships/image" Target="../media/image18.pn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672633-0B2A-4F6B-BF5E-39D60F997737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2E4C39-F49D-4596-9012-D3805804C2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Wages in Uruguay are not the result of the market</a:t>
          </a:r>
          <a:endParaRPr lang="en-US" noProof="1"/>
        </a:p>
      </dgm:t>
    </dgm:pt>
    <dgm:pt modelId="{2220C9A6-D338-4C09-B8DA-E70056F0A76D}" type="parTrans" cxnId="{5A2F1715-ABFB-4788-830B-B679513B596F}">
      <dgm:prSet/>
      <dgm:spPr/>
      <dgm:t>
        <a:bodyPr/>
        <a:lstStyle/>
        <a:p>
          <a:endParaRPr lang="en-US"/>
        </a:p>
      </dgm:t>
    </dgm:pt>
    <dgm:pt modelId="{19ADDE5F-3382-4493-B011-BA0ED343C893}" type="sibTrans" cxnId="{5A2F1715-ABFB-4788-830B-B679513B596F}">
      <dgm:prSet/>
      <dgm:spPr/>
      <dgm:t>
        <a:bodyPr/>
        <a:lstStyle/>
        <a:p>
          <a:endParaRPr lang="en-US"/>
        </a:p>
      </dgm:t>
    </dgm:pt>
    <dgm:pt modelId="{FAAEE04E-AD4A-4D66-B0B0-9AC688E98BD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It is the result of institutionalized social dialogue</a:t>
          </a:r>
          <a:endParaRPr lang="en-US" b="1" noProof="1"/>
        </a:p>
      </dgm:t>
    </dgm:pt>
    <dgm:pt modelId="{9C706742-F911-4C43-B9A4-D4321CC1FCC9}" type="parTrans" cxnId="{2D16E4AC-3CBF-4DAE-8973-81DC3AA7EA1D}">
      <dgm:prSet/>
      <dgm:spPr/>
      <dgm:t>
        <a:bodyPr/>
        <a:lstStyle/>
        <a:p>
          <a:endParaRPr lang="en-US"/>
        </a:p>
      </dgm:t>
    </dgm:pt>
    <dgm:pt modelId="{9316761A-FF02-42AD-905B-3E2A4280612E}" type="sibTrans" cxnId="{2D16E4AC-3CBF-4DAE-8973-81DC3AA7EA1D}">
      <dgm:prSet/>
      <dgm:spPr/>
      <dgm:t>
        <a:bodyPr/>
        <a:lstStyle/>
        <a:p>
          <a:endParaRPr lang="en-US"/>
        </a:p>
      </dgm:t>
    </dgm:pt>
    <dgm:pt modelId="{FFDE7FB6-3E48-472C-88D0-0B569539095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Wage Councils</a:t>
          </a:r>
          <a:endParaRPr lang="en-US" noProof="1"/>
        </a:p>
      </dgm:t>
    </dgm:pt>
    <dgm:pt modelId="{EADD88C9-84FB-44FA-9C54-6BBD48F34B94}" type="parTrans" cxnId="{5817B5C9-5149-4033-991C-F4EEBE3C608D}">
      <dgm:prSet/>
      <dgm:spPr/>
      <dgm:t>
        <a:bodyPr/>
        <a:lstStyle/>
        <a:p>
          <a:endParaRPr lang="en-US"/>
        </a:p>
      </dgm:t>
    </dgm:pt>
    <dgm:pt modelId="{7A596586-B11A-4582-A94C-1C525C08BA76}" type="sibTrans" cxnId="{5817B5C9-5149-4033-991C-F4EEBE3C608D}">
      <dgm:prSet/>
      <dgm:spPr/>
      <dgm:t>
        <a:bodyPr/>
        <a:lstStyle/>
        <a:p>
          <a:endParaRPr lang="en-US"/>
        </a:p>
      </dgm:t>
    </dgm:pt>
    <dgm:pt modelId="{0AF2539A-0DA3-4BED-B81E-CC861C6C374C}" type="pres">
      <dgm:prSet presAssocID="{E3672633-0B2A-4F6B-BF5E-39D60F997737}" presName="root" presStyleCnt="0">
        <dgm:presLayoutVars>
          <dgm:dir/>
          <dgm:resizeHandles val="exact"/>
        </dgm:presLayoutVars>
      </dgm:prSet>
      <dgm:spPr/>
    </dgm:pt>
    <dgm:pt modelId="{5926AB0D-420F-46DC-87DB-A8C63D9A90BF}" type="pres">
      <dgm:prSet presAssocID="{422E4C39-F49D-4596-9012-D3805804C2F9}" presName="compNode" presStyleCnt="0"/>
      <dgm:spPr/>
    </dgm:pt>
    <dgm:pt modelId="{A0E81CCD-07AF-4070-9ABC-783791E58E49}" type="pres">
      <dgm:prSet presAssocID="{422E4C39-F49D-4596-9012-D3805804C2F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nero"/>
        </a:ext>
      </dgm:extLst>
    </dgm:pt>
    <dgm:pt modelId="{28C5195A-F633-4928-99B5-D9BAE34927B9}" type="pres">
      <dgm:prSet presAssocID="{422E4C39-F49D-4596-9012-D3805804C2F9}" presName="spaceRect" presStyleCnt="0"/>
      <dgm:spPr/>
    </dgm:pt>
    <dgm:pt modelId="{798F4A22-DFE8-4416-B98C-D797B7319936}" type="pres">
      <dgm:prSet presAssocID="{422E4C39-F49D-4596-9012-D3805804C2F9}" presName="textRect" presStyleLbl="revTx" presStyleIdx="0" presStyleCnt="3">
        <dgm:presLayoutVars>
          <dgm:chMax val="1"/>
          <dgm:chPref val="1"/>
        </dgm:presLayoutVars>
      </dgm:prSet>
      <dgm:spPr/>
    </dgm:pt>
    <dgm:pt modelId="{20F81EC2-AFA0-4066-8599-0EC2BDB57148}" type="pres">
      <dgm:prSet presAssocID="{19ADDE5F-3382-4493-B011-BA0ED343C893}" presName="sibTrans" presStyleCnt="0"/>
      <dgm:spPr/>
    </dgm:pt>
    <dgm:pt modelId="{EC6CA872-40FB-474F-8B73-57D06F10C630}" type="pres">
      <dgm:prSet presAssocID="{FAAEE04E-AD4A-4D66-B0B0-9AC688E98BDA}" presName="compNode" presStyleCnt="0"/>
      <dgm:spPr/>
    </dgm:pt>
    <dgm:pt modelId="{B56CDAD3-A743-4C2B-91D5-7F7C1446CDA6}" type="pres">
      <dgm:prSet presAssocID="{FAAEE04E-AD4A-4D66-B0B0-9AC688E98BDA}" presName="iconRect" presStyleLbl="nod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59A80C36-A2C1-454B-92EF-249FE0861783}" type="pres">
      <dgm:prSet presAssocID="{FAAEE04E-AD4A-4D66-B0B0-9AC688E98BDA}" presName="spaceRect" presStyleCnt="0"/>
      <dgm:spPr/>
    </dgm:pt>
    <dgm:pt modelId="{282973CC-BAFE-4BEE-BC2E-832712FC4B28}" type="pres">
      <dgm:prSet presAssocID="{FAAEE04E-AD4A-4D66-B0B0-9AC688E98BDA}" presName="textRect" presStyleLbl="revTx" presStyleIdx="1" presStyleCnt="3">
        <dgm:presLayoutVars>
          <dgm:chMax val="1"/>
          <dgm:chPref val="1"/>
        </dgm:presLayoutVars>
      </dgm:prSet>
      <dgm:spPr/>
    </dgm:pt>
    <dgm:pt modelId="{3296F9CC-4892-4A57-8571-3F9B2D17BE41}" type="pres">
      <dgm:prSet presAssocID="{9316761A-FF02-42AD-905B-3E2A4280612E}" presName="sibTrans" presStyleCnt="0"/>
      <dgm:spPr/>
    </dgm:pt>
    <dgm:pt modelId="{AF6F20FD-EA4C-41DF-B33B-DE7E69B972A3}" type="pres">
      <dgm:prSet presAssocID="{FFDE7FB6-3E48-472C-88D0-0B5695390952}" presName="compNode" presStyleCnt="0"/>
      <dgm:spPr/>
    </dgm:pt>
    <dgm:pt modelId="{45C01FCD-4776-453C-8992-95BAF8C87555}" type="pres">
      <dgm:prSet presAssocID="{FFDE7FB6-3E48-472C-88D0-0B5695390952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das"/>
        </a:ext>
      </dgm:extLst>
    </dgm:pt>
    <dgm:pt modelId="{ACFA2E41-EBC1-4971-A6C1-52C2F7EC06E1}" type="pres">
      <dgm:prSet presAssocID="{FFDE7FB6-3E48-472C-88D0-0B5695390952}" presName="spaceRect" presStyleCnt="0"/>
      <dgm:spPr/>
    </dgm:pt>
    <dgm:pt modelId="{7B0B071F-1D78-4DA2-9D32-B1583F62C439}" type="pres">
      <dgm:prSet presAssocID="{FFDE7FB6-3E48-472C-88D0-0B569539095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A2F1715-ABFB-4788-830B-B679513B596F}" srcId="{E3672633-0B2A-4F6B-BF5E-39D60F997737}" destId="{422E4C39-F49D-4596-9012-D3805804C2F9}" srcOrd="0" destOrd="0" parTransId="{2220C9A6-D338-4C09-B8DA-E70056F0A76D}" sibTransId="{19ADDE5F-3382-4493-B011-BA0ED343C893}"/>
    <dgm:cxn modelId="{C2898F60-E831-4949-B668-0EA191FA8BCF}" type="presOf" srcId="{FFDE7FB6-3E48-472C-88D0-0B5695390952}" destId="{7B0B071F-1D78-4DA2-9D32-B1583F62C439}" srcOrd="0" destOrd="0" presId="urn:microsoft.com/office/officeart/2018/2/layout/IconLabelList"/>
    <dgm:cxn modelId="{3EDC5A4E-182E-4B60-ADE2-AEF467FA8BA1}" type="presOf" srcId="{FAAEE04E-AD4A-4D66-B0B0-9AC688E98BDA}" destId="{282973CC-BAFE-4BEE-BC2E-832712FC4B28}" srcOrd="0" destOrd="0" presId="urn:microsoft.com/office/officeart/2018/2/layout/IconLabelList"/>
    <dgm:cxn modelId="{2D16E4AC-3CBF-4DAE-8973-81DC3AA7EA1D}" srcId="{E3672633-0B2A-4F6B-BF5E-39D60F997737}" destId="{FAAEE04E-AD4A-4D66-B0B0-9AC688E98BDA}" srcOrd="1" destOrd="0" parTransId="{9C706742-F911-4C43-B9A4-D4321CC1FCC9}" sibTransId="{9316761A-FF02-42AD-905B-3E2A4280612E}"/>
    <dgm:cxn modelId="{F41CF3B5-7CEF-4E0C-B638-1EB0E14CC91B}" type="presOf" srcId="{422E4C39-F49D-4596-9012-D3805804C2F9}" destId="{798F4A22-DFE8-4416-B98C-D797B7319936}" srcOrd="0" destOrd="0" presId="urn:microsoft.com/office/officeart/2018/2/layout/IconLabelList"/>
    <dgm:cxn modelId="{5817B5C9-5149-4033-991C-F4EEBE3C608D}" srcId="{E3672633-0B2A-4F6B-BF5E-39D60F997737}" destId="{FFDE7FB6-3E48-472C-88D0-0B5695390952}" srcOrd="2" destOrd="0" parTransId="{EADD88C9-84FB-44FA-9C54-6BBD48F34B94}" sibTransId="{7A596586-B11A-4582-A94C-1C525C08BA76}"/>
    <dgm:cxn modelId="{6AF268DD-C2A0-48B8-9FFD-7B9B2ED60AD5}" type="presOf" srcId="{E3672633-0B2A-4F6B-BF5E-39D60F997737}" destId="{0AF2539A-0DA3-4BED-B81E-CC861C6C374C}" srcOrd="0" destOrd="0" presId="urn:microsoft.com/office/officeart/2018/2/layout/IconLabelList"/>
    <dgm:cxn modelId="{8982200C-1C7C-41D3-87F6-B3D6A31195BD}" type="presParOf" srcId="{0AF2539A-0DA3-4BED-B81E-CC861C6C374C}" destId="{5926AB0D-420F-46DC-87DB-A8C63D9A90BF}" srcOrd="0" destOrd="0" presId="urn:microsoft.com/office/officeart/2018/2/layout/IconLabelList"/>
    <dgm:cxn modelId="{8CF74555-C6C7-4478-B131-0715B26146F0}" type="presParOf" srcId="{5926AB0D-420F-46DC-87DB-A8C63D9A90BF}" destId="{A0E81CCD-07AF-4070-9ABC-783791E58E49}" srcOrd="0" destOrd="0" presId="urn:microsoft.com/office/officeart/2018/2/layout/IconLabelList"/>
    <dgm:cxn modelId="{0E251A96-136E-4517-8A87-718C7C365E90}" type="presParOf" srcId="{5926AB0D-420F-46DC-87DB-A8C63D9A90BF}" destId="{28C5195A-F633-4928-99B5-D9BAE34927B9}" srcOrd="1" destOrd="0" presId="urn:microsoft.com/office/officeart/2018/2/layout/IconLabelList"/>
    <dgm:cxn modelId="{ED02F5BC-78C7-4F6C-9E64-DEA47D1D8D5C}" type="presParOf" srcId="{5926AB0D-420F-46DC-87DB-A8C63D9A90BF}" destId="{798F4A22-DFE8-4416-B98C-D797B7319936}" srcOrd="2" destOrd="0" presId="urn:microsoft.com/office/officeart/2018/2/layout/IconLabelList"/>
    <dgm:cxn modelId="{78BEC180-B1CB-4E88-A33E-10E95107B68C}" type="presParOf" srcId="{0AF2539A-0DA3-4BED-B81E-CC861C6C374C}" destId="{20F81EC2-AFA0-4066-8599-0EC2BDB57148}" srcOrd="1" destOrd="0" presId="urn:microsoft.com/office/officeart/2018/2/layout/IconLabelList"/>
    <dgm:cxn modelId="{2ACCDB58-B5C9-411D-A61F-4B2C8FAF0365}" type="presParOf" srcId="{0AF2539A-0DA3-4BED-B81E-CC861C6C374C}" destId="{EC6CA872-40FB-474F-8B73-57D06F10C630}" srcOrd="2" destOrd="0" presId="urn:microsoft.com/office/officeart/2018/2/layout/IconLabelList"/>
    <dgm:cxn modelId="{0F5161E2-A53E-40AB-954A-3EE16C90F9DE}" type="presParOf" srcId="{EC6CA872-40FB-474F-8B73-57D06F10C630}" destId="{B56CDAD3-A743-4C2B-91D5-7F7C1446CDA6}" srcOrd="0" destOrd="0" presId="urn:microsoft.com/office/officeart/2018/2/layout/IconLabelList"/>
    <dgm:cxn modelId="{D83679C9-E3B5-40D5-8107-ACB3BAFBA434}" type="presParOf" srcId="{EC6CA872-40FB-474F-8B73-57D06F10C630}" destId="{59A80C36-A2C1-454B-92EF-249FE0861783}" srcOrd="1" destOrd="0" presId="urn:microsoft.com/office/officeart/2018/2/layout/IconLabelList"/>
    <dgm:cxn modelId="{F383D020-D02A-4E54-81F4-D2D9FAF6C483}" type="presParOf" srcId="{EC6CA872-40FB-474F-8B73-57D06F10C630}" destId="{282973CC-BAFE-4BEE-BC2E-832712FC4B28}" srcOrd="2" destOrd="0" presId="urn:microsoft.com/office/officeart/2018/2/layout/IconLabelList"/>
    <dgm:cxn modelId="{5181D455-CE6F-44A9-9659-9CCC57047037}" type="presParOf" srcId="{0AF2539A-0DA3-4BED-B81E-CC861C6C374C}" destId="{3296F9CC-4892-4A57-8571-3F9B2D17BE41}" srcOrd="3" destOrd="0" presId="urn:microsoft.com/office/officeart/2018/2/layout/IconLabelList"/>
    <dgm:cxn modelId="{4383A434-D42D-437F-8A21-9F78418033ED}" type="presParOf" srcId="{0AF2539A-0DA3-4BED-B81E-CC861C6C374C}" destId="{AF6F20FD-EA4C-41DF-B33B-DE7E69B972A3}" srcOrd="4" destOrd="0" presId="urn:microsoft.com/office/officeart/2018/2/layout/IconLabelList"/>
    <dgm:cxn modelId="{BF2CD1D7-E41E-4044-BC96-CF3C1EE64814}" type="presParOf" srcId="{AF6F20FD-EA4C-41DF-B33B-DE7E69B972A3}" destId="{45C01FCD-4776-453C-8992-95BAF8C87555}" srcOrd="0" destOrd="0" presId="urn:microsoft.com/office/officeart/2018/2/layout/IconLabelList"/>
    <dgm:cxn modelId="{024CF924-09D2-4B7E-9783-B0636D93B434}" type="presParOf" srcId="{AF6F20FD-EA4C-41DF-B33B-DE7E69B972A3}" destId="{ACFA2E41-EBC1-4971-A6C1-52C2F7EC06E1}" srcOrd="1" destOrd="0" presId="urn:microsoft.com/office/officeart/2018/2/layout/IconLabelList"/>
    <dgm:cxn modelId="{E59E5578-6353-4B66-96A2-5631C1803A55}" type="presParOf" srcId="{AF6F20FD-EA4C-41DF-B33B-DE7E69B972A3}" destId="{7B0B071F-1D78-4DA2-9D32-B1583F62C43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94FBE6C-84E8-4861-9472-A86740AD2114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DECA6F-6960-4859-A0BC-6E3DA7EADE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Calls and coordinates</a:t>
          </a:r>
        </a:p>
      </dgm:t>
    </dgm:pt>
    <dgm:pt modelId="{1CFD9434-1BA5-4EB2-B9CC-568FFD81497D}" type="parTrans" cxnId="{406CBAAB-B574-47AC-95B4-0F04B0FC2055}">
      <dgm:prSet/>
      <dgm:spPr/>
      <dgm:t>
        <a:bodyPr/>
        <a:lstStyle/>
        <a:p>
          <a:endParaRPr lang="en-US"/>
        </a:p>
      </dgm:t>
    </dgm:pt>
    <dgm:pt modelId="{C6F8919B-4759-4501-AD93-50C72EFBCEF0}" type="sibTrans" cxnId="{406CBAAB-B574-47AC-95B4-0F04B0FC205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70332AD-4829-4E3E-91B5-B9FBC4D50A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Proposes guidelines</a:t>
          </a:r>
        </a:p>
      </dgm:t>
    </dgm:pt>
    <dgm:pt modelId="{36FF67FA-7E58-4745-BA19-BCD1A88947C5}" type="parTrans" cxnId="{E76512C6-F7DB-4177-A18A-86090BE45B6B}">
      <dgm:prSet/>
      <dgm:spPr/>
      <dgm:t>
        <a:bodyPr/>
        <a:lstStyle/>
        <a:p>
          <a:endParaRPr lang="en-US"/>
        </a:p>
      </dgm:t>
    </dgm:pt>
    <dgm:pt modelId="{B65EBDBE-7345-4C1C-9562-C2ECB87D46BC}" type="sibTrans" cxnId="{E76512C6-F7DB-4177-A18A-86090BE45B6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F311F05-431B-4D3F-8D12-FBA78E5260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Acts as an arbitrator</a:t>
          </a:r>
        </a:p>
      </dgm:t>
    </dgm:pt>
    <dgm:pt modelId="{826530D8-38D0-4EB8-82B1-901EE255860D}" type="parTrans" cxnId="{3A0E9C15-00B4-40AB-8482-4ED80D4629C7}">
      <dgm:prSet/>
      <dgm:spPr/>
      <dgm:t>
        <a:bodyPr/>
        <a:lstStyle/>
        <a:p>
          <a:endParaRPr lang="en-US"/>
        </a:p>
      </dgm:t>
    </dgm:pt>
    <dgm:pt modelId="{41FB52A3-8013-4BA8-97B5-A43E1D19E95D}" type="sibTrans" cxnId="{3A0E9C15-00B4-40AB-8482-4ED80D4629C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72E42CD-37AB-45BB-9FAE-1C4266C9B3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Has decision-making authority</a:t>
          </a:r>
        </a:p>
      </dgm:t>
    </dgm:pt>
    <dgm:pt modelId="{CF348ED1-F305-4F94-AE28-F6483BC2F89F}" type="parTrans" cxnId="{16C82DEF-31CF-4354-8865-3B43DC8848D0}">
      <dgm:prSet/>
      <dgm:spPr/>
      <dgm:t>
        <a:bodyPr/>
        <a:lstStyle/>
        <a:p>
          <a:endParaRPr lang="en-US"/>
        </a:p>
      </dgm:t>
    </dgm:pt>
    <dgm:pt modelId="{F62D7B6F-5EFE-4F8A-960E-89A50D64D1F6}" type="sibTrans" cxnId="{16C82DEF-31CF-4354-8865-3B43DC8848D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D9A2291-BE98-48C1-A718-AABC857E39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Is not neutral; it is the guarantor of the system's functioning</a:t>
          </a:r>
          <a:endParaRPr lang="en-US" noProof="1"/>
        </a:p>
      </dgm:t>
    </dgm:pt>
    <dgm:pt modelId="{6C6E0AA4-B251-4410-84FB-169FBAF46310}" type="parTrans" cxnId="{890ECC59-93B0-4E46-AB13-DE70D2CB75D7}">
      <dgm:prSet/>
      <dgm:spPr/>
      <dgm:t>
        <a:bodyPr/>
        <a:lstStyle/>
        <a:p>
          <a:endParaRPr lang="en-US"/>
        </a:p>
      </dgm:t>
    </dgm:pt>
    <dgm:pt modelId="{64288EED-E985-4B4D-8FF7-C866BAFA25F7}" type="sibTrans" cxnId="{890ECC59-93B0-4E46-AB13-DE70D2CB75D7}">
      <dgm:prSet/>
      <dgm:spPr/>
      <dgm:t>
        <a:bodyPr/>
        <a:lstStyle/>
        <a:p>
          <a:endParaRPr lang="en-US"/>
        </a:p>
      </dgm:t>
    </dgm:pt>
    <dgm:pt modelId="{58381451-9CD2-48DA-BB1F-D1DB6D06F751}" type="pres">
      <dgm:prSet presAssocID="{B94FBE6C-84E8-4861-9472-A86740AD2114}" presName="root" presStyleCnt="0">
        <dgm:presLayoutVars>
          <dgm:dir/>
          <dgm:resizeHandles val="exact"/>
        </dgm:presLayoutVars>
      </dgm:prSet>
      <dgm:spPr/>
    </dgm:pt>
    <dgm:pt modelId="{1055795E-9941-463A-BC5E-0FC972A82E86}" type="pres">
      <dgm:prSet presAssocID="{B94FBE6C-84E8-4861-9472-A86740AD2114}" presName="container" presStyleCnt="0">
        <dgm:presLayoutVars>
          <dgm:dir/>
          <dgm:resizeHandles val="exact"/>
        </dgm:presLayoutVars>
      </dgm:prSet>
      <dgm:spPr/>
    </dgm:pt>
    <dgm:pt modelId="{F5F605B0-DACB-4031-B260-07D2386F93F5}" type="pres">
      <dgm:prSet presAssocID="{03DECA6F-6960-4859-A0BC-6E3DA7EADE51}" presName="compNode" presStyleCnt="0"/>
      <dgm:spPr/>
    </dgm:pt>
    <dgm:pt modelId="{803CFFAC-5D4E-4F33-985B-220FF3DD07E1}" type="pres">
      <dgm:prSet presAssocID="{03DECA6F-6960-4859-A0BC-6E3DA7EADE51}" presName="iconBgRect" presStyleLbl="bgShp" presStyleIdx="0" presStyleCnt="5"/>
      <dgm:spPr/>
    </dgm:pt>
    <dgm:pt modelId="{D929BA6B-B571-422E-9532-F375A1BD8B04}" type="pres">
      <dgm:prSet presAssocID="{03DECA6F-6960-4859-A0BC-6E3DA7EADE5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dor"/>
        </a:ext>
      </dgm:extLst>
    </dgm:pt>
    <dgm:pt modelId="{A70D772D-5C6C-4703-916B-8E4145364707}" type="pres">
      <dgm:prSet presAssocID="{03DECA6F-6960-4859-A0BC-6E3DA7EADE51}" presName="spaceRect" presStyleCnt="0"/>
      <dgm:spPr/>
    </dgm:pt>
    <dgm:pt modelId="{B2235DD9-4E65-4C16-AF88-D225D751B2AB}" type="pres">
      <dgm:prSet presAssocID="{03DECA6F-6960-4859-A0BC-6E3DA7EADE51}" presName="textRect" presStyleLbl="revTx" presStyleIdx="0" presStyleCnt="5">
        <dgm:presLayoutVars>
          <dgm:chMax val="1"/>
          <dgm:chPref val="1"/>
        </dgm:presLayoutVars>
      </dgm:prSet>
      <dgm:spPr/>
    </dgm:pt>
    <dgm:pt modelId="{EA6F8E24-9009-4877-A5A3-CA1786289706}" type="pres">
      <dgm:prSet presAssocID="{C6F8919B-4759-4501-AD93-50C72EFBCEF0}" presName="sibTrans" presStyleLbl="sibTrans2D1" presStyleIdx="0" presStyleCnt="0"/>
      <dgm:spPr/>
    </dgm:pt>
    <dgm:pt modelId="{E5FE9BED-BB35-497E-AC4D-89E11FD4E394}" type="pres">
      <dgm:prSet presAssocID="{370332AD-4829-4E3E-91B5-B9FBC4D50A51}" presName="compNode" presStyleCnt="0"/>
      <dgm:spPr/>
    </dgm:pt>
    <dgm:pt modelId="{D521E324-B81A-4E29-8EBD-21288DBE1AC4}" type="pres">
      <dgm:prSet presAssocID="{370332AD-4829-4E3E-91B5-B9FBC4D50A51}" presName="iconBgRect" presStyleLbl="bgShp" presStyleIdx="1" presStyleCnt="5"/>
      <dgm:spPr/>
    </dgm:pt>
    <dgm:pt modelId="{C69D0654-D969-4EB6-AEA0-58A5668F5F07}" type="pres">
      <dgm:prSet presAssocID="{370332AD-4829-4E3E-91B5-B9FBC4D50A51}" presName="iconRect" presStyleLbl="nod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a de comprobación"/>
        </a:ext>
      </dgm:extLst>
    </dgm:pt>
    <dgm:pt modelId="{56668436-BDD0-4E31-B9A5-F1B18D28F960}" type="pres">
      <dgm:prSet presAssocID="{370332AD-4829-4E3E-91B5-B9FBC4D50A51}" presName="spaceRect" presStyleCnt="0"/>
      <dgm:spPr/>
    </dgm:pt>
    <dgm:pt modelId="{02C33822-B3B4-4CA8-ACC3-C69531940744}" type="pres">
      <dgm:prSet presAssocID="{370332AD-4829-4E3E-91B5-B9FBC4D50A51}" presName="textRect" presStyleLbl="revTx" presStyleIdx="1" presStyleCnt="5">
        <dgm:presLayoutVars>
          <dgm:chMax val="1"/>
          <dgm:chPref val="1"/>
        </dgm:presLayoutVars>
      </dgm:prSet>
      <dgm:spPr/>
    </dgm:pt>
    <dgm:pt modelId="{17395AB0-67E4-4A82-A508-CE67D1433114}" type="pres">
      <dgm:prSet presAssocID="{B65EBDBE-7345-4C1C-9562-C2ECB87D46BC}" presName="sibTrans" presStyleLbl="sibTrans2D1" presStyleIdx="0" presStyleCnt="0"/>
      <dgm:spPr/>
    </dgm:pt>
    <dgm:pt modelId="{7F9A074F-C158-46FE-9A9C-F5A0EA06B9DD}" type="pres">
      <dgm:prSet presAssocID="{1F311F05-431B-4D3F-8D12-FBA78E5260CA}" presName="compNode" presStyleCnt="0"/>
      <dgm:spPr/>
    </dgm:pt>
    <dgm:pt modelId="{8E9A8635-3F45-4AE4-AD87-CE14CBF6E1AB}" type="pres">
      <dgm:prSet presAssocID="{1F311F05-431B-4D3F-8D12-FBA78E5260CA}" presName="iconBgRect" presStyleLbl="bgShp" presStyleIdx="2" presStyleCnt="5"/>
      <dgm:spPr/>
    </dgm:pt>
    <dgm:pt modelId="{A0C0C201-AD66-44C4-AC00-3E2E0E1E6B4C}" type="pres">
      <dgm:prSet presAssocID="{1F311F05-431B-4D3F-8D12-FBA78E5260CA}" presName="iconRect" presStyleLbl="nod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lón de fútbol"/>
        </a:ext>
      </dgm:extLst>
    </dgm:pt>
    <dgm:pt modelId="{8CAFE8DA-7021-43FE-B85E-EB50F0A704B6}" type="pres">
      <dgm:prSet presAssocID="{1F311F05-431B-4D3F-8D12-FBA78E5260CA}" presName="spaceRect" presStyleCnt="0"/>
      <dgm:spPr/>
    </dgm:pt>
    <dgm:pt modelId="{E15C4DBD-4A1A-40EB-929B-390327D0CCB1}" type="pres">
      <dgm:prSet presAssocID="{1F311F05-431B-4D3F-8D12-FBA78E5260CA}" presName="textRect" presStyleLbl="revTx" presStyleIdx="2" presStyleCnt="5">
        <dgm:presLayoutVars>
          <dgm:chMax val="1"/>
          <dgm:chPref val="1"/>
        </dgm:presLayoutVars>
      </dgm:prSet>
      <dgm:spPr/>
    </dgm:pt>
    <dgm:pt modelId="{D6D9E736-C82E-43C1-810C-2DA4C66651DA}" type="pres">
      <dgm:prSet presAssocID="{41FB52A3-8013-4BA8-97B5-A43E1D19E95D}" presName="sibTrans" presStyleLbl="sibTrans2D1" presStyleIdx="0" presStyleCnt="0"/>
      <dgm:spPr/>
    </dgm:pt>
    <dgm:pt modelId="{A7109AB3-F12D-43AE-B604-E0674F5361DD}" type="pres">
      <dgm:prSet presAssocID="{B72E42CD-37AB-45BB-9FAE-1C4266C9B3FA}" presName="compNode" presStyleCnt="0"/>
      <dgm:spPr/>
    </dgm:pt>
    <dgm:pt modelId="{A28F3238-A085-4330-9089-867946675C5B}" type="pres">
      <dgm:prSet presAssocID="{B72E42CD-37AB-45BB-9FAE-1C4266C9B3FA}" presName="iconBgRect" presStyleLbl="bgShp" presStyleIdx="3" presStyleCnt="5"/>
      <dgm:spPr/>
    </dgm:pt>
    <dgm:pt modelId="{254B1000-2453-4528-BE85-FC9948C27FCF}" type="pres">
      <dgm:prSet presAssocID="{B72E42CD-37AB-45BB-9FAE-1C4266C9B3FA}" presName="iconRect" presStyleLbl="nod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25F1AB1F-689A-46B7-B616-7D95CA63ACF0}" type="pres">
      <dgm:prSet presAssocID="{B72E42CD-37AB-45BB-9FAE-1C4266C9B3FA}" presName="spaceRect" presStyleCnt="0"/>
      <dgm:spPr/>
    </dgm:pt>
    <dgm:pt modelId="{C9301897-B11D-42AE-8175-39A1DA234126}" type="pres">
      <dgm:prSet presAssocID="{B72E42CD-37AB-45BB-9FAE-1C4266C9B3FA}" presName="textRect" presStyleLbl="revTx" presStyleIdx="3" presStyleCnt="5">
        <dgm:presLayoutVars>
          <dgm:chMax val="1"/>
          <dgm:chPref val="1"/>
        </dgm:presLayoutVars>
      </dgm:prSet>
      <dgm:spPr/>
    </dgm:pt>
    <dgm:pt modelId="{0D53CBCB-A528-4D9C-9244-546537B74390}" type="pres">
      <dgm:prSet presAssocID="{F62D7B6F-5EFE-4F8A-960E-89A50D64D1F6}" presName="sibTrans" presStyleLbl="sibTrans2D1" presStyleIdx="0" presStyleCnt="0"/>
      <dgm:spPr/>
    </dgm:pt>
    <dgm:pt modelId="{3D97E094-3697-4493-808F-96E22BF90FA0}" type="pres">
      <dgm:prSet presAssocID="{5D9A2291-BE98-48C1-A718-AABC857E39C2}" presName="compNode" presStyleCnt="0"/>
      <dgm:spPr/>
    </dgm:pt>
    <dgm:pt modelId="{D3FD8D0F-099F-4EAE-98E4-725C7EB25541}" type="pres">
      <dgm:prSet presAssocID="{5D9A2291-BE98-48C1-A718-AABC857E39C2}" presName="iconBgRect" presStyleLbl="bgShp" presStyleIdx="4" presStyleCnt="5"/>
      <dgm:spPr/>
    </dgm:pt>
    <dgm:pt modelId="{5BEB62D0-D0A5-4872-B16D-23745A4E267F}" type="pres">
      <dgm:prSet presAssocID="{5D9A2291-BE98-48C1-A718-AABC857E39C2}" presName="iconRect" presStyleLbl="nod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"/>
        </a:ext>
      </dgm:extLst>
    </dgm:pt>
    <dgm:pt modelId="{43DD0761-8A24-435A-BCD0-FAA68B476526}" type="pres">
      <dgm:prSet presAssocID="{5D9A2291-BE98-48C1-A718-AABC857E39C2}" presName="spaceRect" presStyleCnt="0"/>
      <dgm:spPr/>
    </dgm:pt>
    <dgm:pt modelId="{53F4854B-A5E5-474C-B269-4326418DF06B}" type="pres">
      <dgm:prSet presAssocID="{5D9A2291-BE98-48C1-A718-AABC857E39C2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0D43902-F83D-4553-B90F-AC5055D164E3}" type="presOf" srcId="{1F311F05-431B-4D3F-8D12-FBA78E5260CA}" destId="{E15C4DBD-4A1A-40EB-929B-390327D0CCB1}" srcOrd="0" destOrd="0" presId="urn:microsoft.com/office/officeart/2018/2/layout/IconCircleList"/>
    <dgm:cxn modelId="{3A0E9C15-00B4-40AB-8482-4ED80D4629C7}" srcId="{B94FBE6C-84E8-4861-9472-A86740AD2114}" destId="{1F311F05-431B-4D3F-8D12-FBA78E5260CA}" srcOrd="2" destOrd="0" parTransId="{826530D8-38D0-4EB8-82B1-901EE255860D}" sibTransId="{41FB52A3-8013-4BA8-97B5-A43E1D19E95D}"/>
    <dgm:cxn modelId="{C66FE517-DCC1-44B4-9186-67ACF2D4AAE7}" type="presOf" srcId="{41FB52A3-8013-4BA8-97B5-A43E1D19E95D}" destId="{D6D9E736-C82E-43C1-810C-2DA4C66651DA}" srcOrd="0" destOrd="0" presId="urn:microsoft.com/office/officeart/2018/2/layout/IconCircleList"/>
    <dgm:cxn modelId="{35D34E25-3564-4556-BE83-8B91E8C078BD}" type="presOf" srcId="{B72E42CD-37AB-45BB-9FAE-1C4266C9B3FA}" destId="{C9301897-B11D-42AE-8175-39A1DA234126}" srcOrd="0" destOrd="0" presId="urn:microsoft.com/office/officeart/2018/2/layout/IconCircleList"/>
    <dgm:cxn modelId="{F73E3763-26B7-4841-B725-FE7275999229}" type="presOf" srcId="{B94FBE6C-84E8-4861-9472-A86740AD2114}" destId="{58381451-9CD2-48DA-BB1F-D1DB6D06F751}" srcOrd="0" destOrd="0" presId="urn:microsoft.com/office/officeart/2018/2/layout/IconCircleList"/>
    <dgm:cxn modelId="{0AED2A4D-EA27-478C-B1A5-5B56E8544FE5}" type="presOf" srcId="{C6F8919B-4759-4501-AD93-50C72EFBCEF0}" destId="{EA6F8E24-9009-4877-A5A3-CA1786289706}" srcOrd="0" destOrd="0" presId="urn:microsoft.com/office/officeart/2018/2/layout/IconCircleList"/>
    <dgm:cxn modelId="{890ECC59-93B0-4E46-AB13-DE70D2CB75D7}" srcId="{B94FBE6C-84E8-4861-9472-A86740AD2114}" destId="{5D9A2291-BE98-48C1-A718-AABC857E39C2}" srcOrd="4" destOrd="0" parTransId="{6C6E0AA4-B251-4410-84FB-169FBAF46310}" sibTransId="{64288EED-E985-4B4D-8FF7-C866BAFA25F7}"/>
    <dgm:cxn modelId="{02FEBB83-F194-43C5-B89F-FE83B49B2ED4}" type="presOf" srcId="{5D9A2291-BE98-48C1-A718-AABC857E39C2}" destId="{53F4854B-A5E5-474C-B269-4326418DF06B}" srcOrd="0" destOrd="0" presId="urn:microsoft.com/office/officeart/2018/2/layout/IconCircleList"/>
    <dgm:cxn modelId="{D1D01DA9-E1A3-4B00-A11F-2E578424C804}" type="presOf" srcId="{370332AD-4829-4E3E-91B5-B9FBC4D50A51}" destId="{02C33822-B3B4-4CA8-ACC3-C69531940744}" srcOrd="0" destOrd="0" presId="urn:microsoft.com/office/officeart/2018/2/layout/IconCircleList"/>
    <dgm:cxn modelId="{406CBAAB-B574-47AC-95B4-0F04B0FC2055}" srcId="{B94FBE6C-84E8-4861-9472-A86740AD2114}" destId="{03DECA6F-6960-4859-A0BC-6E3DA7EADE51}" srcOrd="0" destOrd="0" parTransId="{1CFD9434-1BA5-4EB2-B9CC-568FFD81497D}" sibTransId="{C6F8919B-4759-4501-AD93-50C72EFBCEF0}"/>
    <dgm:cxn modelId="{E76512C6-F7DB-4177-A18A-86090BE45B6B}" srcId="{B94FBE6C-84E8-4861-9472-A86740AD2114}" destId="{370332AD-4829-4E3E-91B5-B9FBC4D50A51}" srcOrd="1" destOrd="0" parTransId="{36FF67FA-7E58-4745-BA19-BCD1A88947C5}" sibTransId="{B65EBDBE-7345-4C1C-9562-C2ECB87D46BC}"/>
    <dgm:cxn modelId="{8A1DFEDF-D2F0-45D9-AB2B-2FDCED2E2814}" type="presOf" srcId="{B65EBDBE-7345-4C1C-9562-C2ECB87D46BC}" destId="{17395AB0-67E4-4A82-A508-CE67D1433114}" srcOrd="0" destOrd="0" presId="urn:microsoft.com/office/officeart/2018/2/layout/IconCircleList"/>
    <dgm:cxn modelId="{16C82DEF-31CF-4354-8865-3B43DC8848D0}" srcId="{B94FBE6C-84E8-4861-9472-A86740AD2114}" destId="{B72E42CD-37AB-45BB-9FAE-1C4266C9B3FA}" srcOrd="3" destOrd="0" parTransId="{CF348ED1-F305-4F94-AE28-F6483BC2F89F}" sibTransId="{F62D7B6F-5EFE-4F8A-960E-89A50D64D1F6}"/>
    <dgm:cxn modelId="{1B8BA8F6-C547-471A-8BA3-B0AD1D575219}" type="presOf" srcId="{F62D7B6F-5EFE-4F8A-960E-89A50D64D1F6}" destId="{0D53CBCB-A528-4D9C-9244-546537B74390}" srcOrd="0" destOrd="0" presId="urn:microsoft.com/office/officeart/2018/2/layout/IconCircleList"/>
    <dgm:cxn modelId="{E70DA4FA-28BC-4E88-A128-6D7B2D37BAA7}" type="presOf" srcId="{03DECA6F-6960-4859-A0BC-6E3DA7EADE51}" destId="{B2235DD9-4E65-4C16-AF88-D225D751B2AB}" srcOrd="0" destOrd="0" presId="urn:microsoft.com/office/officeart/2018/2/layout/IconCircleList"/>
    <dgm:cxn modelId="{1A25CDFF-F7AE-4A5F-8907-8B016E7BC471}" type="presParOf" srcId="{58381451-9CD2-48DA-BB1F-D1DB6D06F751}" destId="{1055795E-9941-463A-BC5E-0FC972A82E86}" srcOrd="0" destOrd="0" presId="urn:microsoft.com/office/officeart/2018/2/layout/IconCircleList"/>
    <dgm:cxn modelId="{E683A139-FBD2-4E21-907B-237C8694E365}" type="presParOf" srcId="{1055795E-9941-463A-BC5E-0FC972A82E86}" destId="{F5F605B0-DACB-4031-B260-07D2386F93F5}" srcOrd="0" destOrd="0" presId="urn:microsoft.com/office/officeart/2018/2/layout/IconCircleList"/>
    <dgm:cxn modelId="{8DA547D9-2BD3-4A0B-BAE5-2E5F6DFDD315}" type="presParOf" srcId="{F5F605B0-DACB-4031-B260-07D2386F93F5}" destId="{803CFFAC-5D4E-4F33-985B-220FF3DD07E1}" srcOrd="0" destOrd="0" presId="urn:microsoft.com/office/officeart/2018/2/layout/IconCircleList"/>
    <dgm:cxn modelId="{4089A3B4-BF4A-4A30-97BC-154E2A847A9B}" type="presParOf" srcId="{F5F605B0-DACB-4031-B260-07D2386F93F5}" destId="{D929BA6B-B571-422E-9532-F375A1BD8B04}" srcOrd="1" destOrd="0" presId="urn:microsoft.com/office/officeart/2018/2/layout/IconCircleList"/>
    <dgm:cxn modelId="{EAEA9DE5-1EBA-47C0-9FDA-76E4D55C4592}" type="presParOf" srcId="{F5F605B0-DACB-4031-B260-07D2386F93F5}" destId="{A70D772D-5C6C-4703-916B-8E4145364707}" srcOrd="2" destOrd="0" presId="urn:microsoft.com/office/officeart/2018/2/layout/IconCircleList"/>
    <dgm:cxn modelId="{B4DF7830-6EDD-4916-86E7-2ACF64FE248C}" type="presParOf" srcId="{F5F605B0-DACB-4031-B260-07D2386F93F5}" destId="{B2235DD9-4E65-4C16-AF88-D225D751B2AB}" srcOrd="3" destOrd="0" presId="urn:microsoft.com/office/officeart/2018/2/layout/IconCircleList"/>
    <dgm:cxn modelId="{14E345D0-4F0A-41A6-9E52-5AAFF8E43DE8}" type="presParOf" srcId="{1055795E-9941-463A-BC5E-0FC972A82E86}" destId="{EA6F8E24-9009-4877-A5A3-CA1786289706}" srcOrd="1" destOrd="0" presId="urn:microsoft.com/office/officeart/2018/2/layout/IconCircleList"/>
    <dgm:cxn modelId="{C263B79B-9C7A-4041-9E74-D62C2F720927}" type="presParOf" srcId="{1055795E-9941-463A-BC5E-0FC972A82E86}" destId="{E5FE9BED-BB35-497E-AC4D-89E11FD4E394}" srcOrd="2" destOrd="0" presId="urn:microsoft.com/office/officeart/2018/2/layout/IconCircleList"/>
    <dgm:cxn modelId="{98266675-BCA6-4440-B49C-319ECC18B04F}" type="presParOf" srcId="{E5FE9BED-BB35-497E-AC4D-89E11FD4E394}" destId="{D521E324-B81A-4E29-8EBD-21288DBE1AC4}" srcOrd="0" destOrd="0" presId="urn:microsoft.com/office/officeart/2018/2/layout/IconCircleList"/>
    <dgm:cxn modelId="{4385C706-609C-4D24-A895-1BC8A4116B92}" type="presParOf" srcId="{E5FE9BED-BB35-497E-AC4D-89E11FD4E394}" destId="{C69D0654-D969-4EB6-AEA0-58A5668F5F07}" srcOrd="1" destOrd="0" presId="urn:microsoft.com/office/officeart/2018/2/layout/IconCircleList"/>
    <dgm:cxn modelId="{6D6F064E-452C-454D-84D5-4E1C4774E00F}" type="presParOf" srcId="{E5FE9BED-BB35-497E-AC4D-89E11FD4E394}" destId="{56668436-BDD0-4E31-B9A5-F1B18D28F960}" srcOrd="2" destOrd="0" presId="urn:microsoft.com/office/officeart/2018/2/layout/IconCircleList"/>
    <dgm:cxn modelId="{84517964-6A89-428A-BFEC-2F7926ABA846}" type="presParOf" srcId="{E5FE9BED-BB35-497E-AC4D-89E11FD4E394}" destId="{02C33822-B3B4-4CA8-ACC3-C69531940744}" srcOrd="3" destOrd="0" presId="urn:microsoft.com/office/officeart/2018/2/layout/IconCircleList"/>
    <dgm:cxn modelId="{737FC861-EC35-4272-8EE3-CD99C85B81EE}" type="presParOf" srcId="{1055795E-9941-463A-BC5E-0FC972A82E86}" destId="{17395AB0-67E4-4A82-A508-CE67D1433114}" srcOrd="3" destOrd="0" presId="urn:microsoft.com/office/officeart/2018/2/layout/IconCircleList"/>
    <dgm:cxn modelId="{2185635C-E3AE-47D8-87D7-1B76E851A3C5}" type="presParOf" srcId="{1055795E-9941-463A-BC5E-0FC972A82E86}" destId="{7F9A074F-C158-46FE-9A9C-F5A0EA06B9DD}" srcOrd="4" destOrd="0" presId="urn:microsoft.com/office/officeart/2018/2/layout/IconCircleList"/>
    <dgm:cxn modelId="{79A981C6-94B8-4F92-A743-273FBAEAEF93}" type="presParOf" srcId="{7F9A074F-C158-46FE-9A9C-F5A0EA06B9DD}" destId="{8E9A8635-3F45-4AE4-AD87-CE14CBF6E1AB}" srcOrd="0" destOrd="0" presId="urn:microsoft.com/office/officeart/2018/2/layout/IconCircleList"/>
    <dgm:cxn modelId="{4E38AD40-CDF3-4C9A-8B4E-404C0FC5B00E}" type="presParOf" srcId="{7F9A074F-C158-46FE-9A9C-F5A0EA06B9DD}" destId="{A0C0C201-AD66-44C4-AC00-3E2E0E1E6B4C}" srcOrd="1" destOrd="0" presId="urn:microsoft.com/office/officeart/2018/2/layout/IconCircleList"/>
    <dgm:cxn modelId="{B6BE5C7C-4251-4648-BD63-145A2DD51C5B}" type="presParOf" srcId="{7F9A074F-C158-46FE-9A9C-F5A0EA06B9DD}" destId="{8CAFE8DA-7021-43FE-B85E-EB50F0A704B6}" srcOrd="2" destOrd="0" presId="urn:microsoft.com/office/officeart/2018/2/layout/IconCircleList"/>
    <dgm:cxn modelId="{17EBAF4B-E7B4-4DB9-898A-563D848ED068}" type="presParOf" srcId="{7F9A074F-C158-46FE-9A9C-F5A0EA06B9DD}" destId="{E15C4DBD-4A1A-40EB-929B-390327D0CCB1}" srcOrd="3" destOrd="0" presId="urn:microsoft.com/office/officeart/2018/2/layout/IconCircleList"/>
    <dgm:cxn modelId="{146CB9A5-35EC-4CB7-BDC2-998582D63F6F}" type="presParOf" srcId="{1055795E-9941-463A-BC5E-0FC972A82E86}" destId="{D6D9E736-C82E-43C1-810C-2DA4C66651DA}" srcOrd="5" destOrd="0" presId="urn:microsoft.com/office/officeart/2018/2/layout/IconCircleList"/>
    <dgm:cxn modelId="{E82B8490-1ACF-471B-A29C-E68BDD31243E}" type="presParOf" srcId="{1055795E-9941-463A-BC5E-0FC972A82E86}" destId="{A7109AB3-F12D-43AE-B604-E0674F5361DD}" srcOrd="6" destOrd="0" presId="urn:microsoft.com/office/officeart/2018/2/layout/IconCircleList"/>
    <dgm:cxn modelId="{D74C3FF8-2F73-45D3-885E-1B897AA93582}" type="presParOf" srcId="{A7109AB3-F12D-43AE-B604-E0674F5361DD}" destId="{A28F3238-A085-4330-9089-867946675C5B}" srcOrd="0" destOrd="0" presId="urn:microsoft.com/office/officeart/2018/2/layout/IconCircleList"/>
    <dgm:cxn modelId="{290019EB-4F15-4318-8955-2D2F0113EF2E}" type="presParOf" srcId="{A7109AB3-F12D-43AE-B604-E0674F5361DD}" destId="{254B1000-2453-4528-BE85-FC9948C27FCF}" srcOrd="1" destOrd="0" presId="urn:microsoft.com/office/officeart/2018/2/layout/IconCircleList"/>
    <dgm:cxn modelId="{C1EE69BC-71EE-4CFB-9BF3-85A0562EC33E}" type="presParOf" srcId="{A7109AB3-F12D-43AE-B604-E0674F5361DD}" destId="{25F1AB1F-689A-46B7-B616-7D95CA63ACF0}" srcOrd="2" destOrd="0" presId="urn:microsoft.com/office/officeart/2018/2/layout/IconCircleList"/>
    <dgm:cxn modelId="{4D9B3C72-B535-4B15-AA9B-34A1706249BE}" type="presParOf" srcId="{A7109AB3-F12D-43AE-B604-E0674F5361DD}" destId="{C9301897-B11D-42AE-8175-39A1DA234126}" srcOrd="3" destOrd="0" presId="urn:microsoft.com/office/officeart/2018/2/layout/IconCircleList"/>
    <dgm:cxn modelId="{7069303F-334F-4943-91A1-CF689AEE81AF}" type="presParOf" srcId="{1055795E-9941-463A-BC5E-0FC972A82E86}" destId="{0D53CBCB-A528-4D9C-9244-546537B74390}" srcOrd="7" destOrd="0" presId="urn:microsoft.com/office/officeart/2018/2/layout/IconCircleList"/>
    <dgm:cxn modelId="{FECFE3BB-2FEC-4BAE-957B-F0B88CB5E1B6}" type="presParOf" srcId="{1055795E-9941-463A-BC5E-0FC972A82E86}" destId="{3D97E094-3697-4493-808F-96E22BF90FA0}" srcOrd="8" destOrd="0" presId="urn:microsoft.com/office/officeart/2018/2/layout/IconCircleList"/>
    <dgm:cxn modelId="{71789737-E05C-4559-B064-723C94464BFE}" type="presParOf" srcId="{3D97E094-3697-4493-808F-96E22BF90FA0}" destId="{D3FD8D0F-099F-4EAE-98E4-725C7EB25541}" srcOrd="0" destOrd="0" presId="urn:microsoft.com/office/officeart/2018/2/layout/IconCircleList"/>
    <dgm:cxn modelId="{460D8F3A-A14F-4A50-8C76-DB05F8FEF553}" type="presParOf" srcId="{3D97E094-3697-4493-808F-96E22BF90FA0}" destId="{5BEB62D0-D0A5-4872-B16D-23745A4E267F}" srcOrd="1" destOrd="0" presId="urn:microsoft.com/office/officeart/2018/2/layout/IconCircleList"/>
    <dgm:cxn modelId="{66600167-2892-45D5-9EF9-07491CE86EB0}" type="presParOf" srcId="{3D97E094-3697-4493-808F-96E22BF90FA0}" destId="{43DD0761-8A24-435A-BCD0-FAA68B476526}" srcOrd="2" destOrd="0" presId="urn:microsoft.com/office/officeart/2018/2/layout/IconCircleList"/>
    <dgm:cxn modelId="{3A2B2291-E1E4-45D7-9C5E-77FA71A4FB75}" type="presParOf" srcId="{3D97E094-3697-4493-808F-96E22BF90FA0}" destId="{53F4854B-A5E5-474C-B269-4326418DF06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B49F01D-7931-469A-A0A9-9514521CFEC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52FE94-7D80-43CB-89C4-2BC8ACFD971C}">
      <dgm:prSet/>
      <dgm:spPr/>
      <dgm:t>
        <a:bodyPr/>
        <a:lstStyle/>
        <a:p>
          <a:r>
            <a:rPr lang="en-US" dirty="0"/>
            <a:t>Social dialogue in Uruguay is not decorative; it is structural</a:t>
          </a:r>
          <a:endParaRPr lang="en-US" noProof="1"/>
        </a:p>
      </dgm:t>
    </dgm:pt>
    <dgm:pt modelId="{031DD388-67D8-40BC-B119-EB95D6E7F057}" type="parTrans" cxnId="{B631EACB-3A5B-4405-AE87-EDC8FF98F5EB}">
      <dgm:prSet/>
      <dgm:spPr/>
      <dgm:t>
        <a:bodyPr/>
        <a:lstStyle/>
        <a:p>
          <a:endParaRPr lang="en-US"/>
        </a:p>
      </dgm:t>
    </dgm:pt>
    <dgm:pt modelId="{C7DED53F-7102-42DB-8380-BEA8293C9FA9}" type="sibTrans" cxnId="{B631EACB-3A5B-4405-AE87-EDC8FF98F5EB}">
      <dgm:prSet/>
      <dgm:spPr/>
      <dgm:t>
        <a:bodyPr/>
        <a:lstStyle/>
        <a:p>
          <a:endParaRPr lang="en-US"/>
        </a:p>
      </dgm:t>
    </dgm:pt>
    <dgm:pt modelId="{EDE7242A-29B4-4C94-8E94-FF761171374F}">
      <dgm:prSet/>
      <dgm:spPr/>
      <dgm:t>
        <a:bodyPr/>
        <a:lstStyle/>
        <a:p>
          <a:r>
            <a:rPr lang="en-US" dirty="0"/>
            <a:t>Real negotiation space</a:t>
          </a:r>
          <a:endParaRPr lang="en-US" noProof="1"/>
        </a:p>
      </dgm:t>
    </dgm:pt>
    <dgm:pt modelId="{053221AC-5143-4CCD-862A-5769DD5C01C0}" type="parTrans" cxnId="{5B456C2F-CA9F-4A2B-BA5A-3837D95946D8}">
      <dgm:prSet/>
      <dgm:spPr/>
      <dgm:t>
        <a:bodyPr/>
        <a:lstStyle/>
        <a:p>
          <a:endParaRPr lang="en-US"/>
        </a:p>
      </dgm:t>
    </dgm:pt>
    <dgm:pt modelId="{47001D8E-7D05-4998-B942-DB1AE327DEF4}" type="sibTrans" cxnId="{5B456C2F-CA9F-4A2B-BA5A-3837D95946D8}">
      <dgm:prSet/>
      <dgm:spPr/>
      <dgm:t>
        <a:bodyPr/>
        <a:lstStyle/>
        <a:p>
          <a:endParaRPr lang="en-US"/>
        </a:p>
      </dgm:t>
    </dgm:pt>
    <dgm:pt modelId="{2B810F61-6987-4E26-9AE7-14830A4B80C6}">
      <dgm:prSet/>
      <dgm:spPr/>
      <dgm:t>
        <a:bodyPr/>
        <a:lstStyle/>
        <a:p>
          <a:r>
            <a:rPr lang="en-US" noProof="1"/>
            <a:t>Distribution mechanism</a:t>
          </a:r>
        </a:p>
      </dgm:t>
    </dgm:pt>
    <dgm:pt modelId="{D1C4EB00-485F-402A-A598-634D70761718}" type="parTrans" cxnId="{FF92C9D8-A3CF-456A-B26E-61D5FAB2E0E3}">
      <dgm:prSet/>
      <dgm:spPr/>
      <dgm:t>
        <a:bodyPr/>
        <a:lstStyle/>
        <a:p>
          <a:endParaRPr lang="en-US"/>
        </a:p>
      </dgm:t>
    </dgm:pt>
    <dgm:pt modelId="{79C5D54D-3F05-4779-8E16-F5938957CE83}" type="sibTrans" cxnId="{FF92C9D8-A3CF-456A-B26E-61D5FAB2E0E3}">
      <dgm:prSet/>
      <dgm:spPr/>
      <dgm:t>
        <a:bodyPr/>
        <a:lstStyle/>
        <a:p>
          <a:endParaRPr lang="en-US"/>
        </a:p>
      </dgm:t>
    </dgm:pt>
    <dgm:pt modelId="{63F4FAA2-290E-407D-8CE7-538138CC3A82}">
      <dgm:prSet/>
      <dgm:spPr/>
      <dgm:t>
        <a:bodyPr/>
        <a:lstStyle/>
        <a:p>
          <a:r>
            <a:rPr lang="en-US" dirty="0"/>
            <a:t>Defines how income is distributed</a:t>
          </a:r>
          <a:endParaRPr lang="en-US" noProof="1"/>
        </a:p>
      </dgm:t>
    </dgm:pt>
    <dgm:pt modelId="{031BD954-F15F-4776-8409-332CDE352BFD}" type="parTrans" cxnId="{0B52C411-638F-4D2E-80B4-9A117AFC0297}">
      <dgm:prSet/>
      <dgm:spPr/>
      <dgm:t>
        <a:bodyPr/>
        <a:lstStyle/>
        <a:p>
          <a:endParaRPr lang="en-US"/>
        </a:p>
      </dgm:t>
    </dgm:pt>
    <dgm:pt modelId="{5377614B-1ECA-44D6-8290-C5DAA12622EA}" type="sibTrans" cxnId="{0B52C411-638F-4D2E-80B4-9A117AFC0297}">
      <dgm:prSet/>
      <dgm:spPr/>
      <dgm:t>
        <a:bodyPr/>
        <a:lstStyle/>
        <a:p>
          <a:endParaRPr lang="en-US"/>
        </a:p>
      </dgm:t>
    </dgm:pt>
    <dgm:pt modelId="{5E967208-1DDE-4A8D-9614-35316FB41860}">
      <dgm:prSet/>
      <dgm:spPr/>
      <dgm:t>
        <a:bodyPr/>
        <a:lstStyle/>
        <a:p>
          <a:r>
            <a:rPr lang="en-US" noProof="1"/>
            <a:t>Stabilizing tool</a:t>
          </a:r>
        </a:p>
      </dgm:t>
    </dgm:pt>
    <dgm:pt modelId="{E38018C7-916F-44E9-A8A2-99DED43FEC3A}" type="parTrans" cxnId="{4C4040A5-C326-477F-A0C7-D2B017D33C84}">
      <dgm:prSet/>
      <dgm:spPr/>
      <dgm:t>
        <a:bodyPr/>
        <a:lstStyle/>
        <a:p>
          <a:endParaRPr lang="en-US"/>
        </a:p>
      </dgm:t>
    </dgm:pt>
    <dgm:pt modelId="{743327A4-31E3-48A2-91A3-BA37F08BAEFF}" type="sibTrans" cxnId="{4C4040A5-C326-477F-A0C7-D2B017D33C84}">
      <dgm:prSet/>
      <dgm:spPr/>
      <dgm:t>
        <a:bodyPr/>
        <a:lstStyle/>
        <a:p>
          <a:endParaRPr lang="en-US"/>
        </a:p>
      </dgm:t>
    </dgm:pt>
    <dgm:pt modelId="{17CD0EDC-635F-4DE4-B565-B982DD1A6D0D}">
      <dgm:prSet/>
      <dgm:spPr/>
      <dgm:t>
        <a:bodyPr/>
        <a:lstStyle/>
        <a:p>
          <a:r>
            <a:rPr lang="en-US" b="1" dirty="0"/>
            <a:t>Reduces conflict</a:t>
          </a:r>
          <a:endParaRPr lang="en-US" noProof="1"/>
        </a:p>
      </dgm:t>
    </dgm:pt>
    <dgm:pt modelId="{BF3098EF-D117-43FB-AF4E-5564B7A19807}" type="parTrans" cxnId="{3E36E05A-D875-4C83-B56B-7A5F1BCDBBF3}">
      <dgm:prSet/>
      <dgm:spPr/>
      <dgm:t>
        <a:bodyPr/>
        <a:lstStyle/>
        <a:p>
          <a:endParaRPr lang="en-US"/>
        </a:p>
      </dgm:t>
    </dgm:pt>
    <dgm:pt modelId="{802FFEE2-5FDB-43C8-A7DE-A9E422A32996}" type="sibTrans" cxnId="{3E36E05A-D875-4C83-B56B-7A5F1BCDBBF3}">
      <dgm:prSet/>
      <dgm:spPr/>
      <dgm:t>
        <a:bodyPr/>
        <a:lstStyle/>
        <a:p>
          <a:endParaRPr lang="en-US"/>
        </a:p>
      </dgm:t>
    </dgm:pt>
    <dgm:pt modelId="{233D86CE-1801-42FA-931C-9AC5A12A053A}">
      <dgm:prSet/>
      <dgm:spPr/>
      <dgm:t>
        <a:bodyPr/>
        <a:lstStyle/>
        <a:p>
          <a:r>
            <a:rPr lang="en-US" noProof="1"/>
            <a:t>Orders expectations</a:t>
          </a:r>
        </a:p>
      </dgm:t>
    </dgm:pt>
    <dgm:pt modelId="{C685A40E-D69E-43FB-8777-BFD0E79AA028}" type="parTrans" cxnId="{6107EA64-5216-4F48-A065-D821AD6D454F}">
      <dgm:prSet/>
      <dgm:spPr/>
      <dgm:t>
        <a:bodyPr/>
        <a:lstStyle/>
        <a:p>
          <a:endParaRPr lang="en-US"/>
        </a:p>
      </dgm:t>
    </dgm:pt>
    <dgm:pt modelId="{F618E328-8220-48D5-8544-594956F043C1}" type="sibTrans" cxnId="{6107EA64-5216-4F48-A065-D821AD6D454F}">
      <dgm:prSet/>
      <dgm:spPr/>
      <dgm:t>
        <a:bodyPr/>
        <a:lstStyle/>
        <a:p>
          <a:endParaRPr lang="en-US"/>
        </a:p>
      </dgm:t>
    </dgm:pt>
    <dgm:pt modelId="{24D6D131-710D-4706-A945-973867310AB3}">
      <dgm:prSet/>
      <dgm:spPr/>
      <dgm:t>
        <a:bodyPr/>
        <a:lstStyle/>
        <a:p>
          <a:r>
            <a:rPr lang="en-US" dirty="0"/>
            <a:t>Legitimacy and representativity of social actors</a:t>
          </a:r>
          <a:endParaRPr lang="en-US" noProof="1"/>
        </a:p>
      </dgm:t>
    </dgm:pt>
    <dgm:pt modelId="{9E3A846F-8BCF-4463-889E-F3AF37DBBF83}" type="parTrans" cxnId="{0725FBE0-261A-4EAE-A444-C47229BEE7EC}">
      <dgm:prSet/>
      <dgm:spPr/>
      <dgm:t>
        <a:bodyPr/>
        <a:lstStyle/>
        <a:p>
          <a:endParaRPr lang="en-US"/>
        </a:p>
      </dgm:t>
    </dgm:pt>
    <dgm:pt modelId="{E4AA3A43-BD19-4890-AE31-56BCBA96E9F2}" type="sibTrans" cxnId="{0725FBE0-261A-4EAE-A444-C47229BEE7EC}">
      <dgm:prSet/>
      <dgm:spPr/>
      <dgm:t>
        <a:bodyPr/>
        <a:lstStyle/>
        <a:p>
          <a:endParaRPr lang="en-US"/>
        </a:p>
      </dgm:t>
    </dgm:pt>
    <dgm:pt modelId="{1D583C1C-69DB-44E4-BE8F-D79752172296}">
      <dgm:prSet/>
      <dgm:spPr/>
      <dgm:t>
        <a:bodyPr/>
        <a:lstStyle/>
        <a:p>
          <a:r>
            <a:rPr lang="en-US" dirty="0"/>
            <a:t>Wage decisions are not unilateral</a:t>
          </a:r>
          <a:endParaRPr lang="en-US" noProof="1"/>
        </a:p>
      </dgm:t>
    </dgm:pt>
    <dgm:pt modelId="{749EF38F-C275-4478-873D-1F96CF24EA14}" type="parTrans" cxnId="{37B47226-C0EB-408C-82D0-180374A5A43A}">
      <dgm:prSet/>
      <dgm:spPr/>
      <dgm:t>
        <a:bodyPr/>
        <a:lstStyle/>
        <a:p>
          <a:endParaRPr lang="en-US"/>
        </a:p>
      </dgm:t>
    </dgm:pt>
    <dgm:pt modelId="{27FDB15A-6954-4C69-8B44-43A930FE6EA1}" type="sibTrans" cxnId="{37B47226-C0EB-408C-82D0-180374A5A43A}">
      <dgm:prSet/>
      <dgm:spPr/>
      <dgm:t>
        <a:bodyPr/>
        <a:lstStyle/>
        <a:p>
          <a:endParaRPr lang="en-US"/>
        </a:p>
      </dgm:t>
    </dgm:pt>
    <dgm:pt modelId="{A449DFCF-BEE5-4C46-9D6D-6B8E54286DD5}" type="pres">
      <dgm:prSet presAssocID="{2B49F01D-7931-469A-A0A9-9514521CFEC5}" presName="diagram" presStyleCnt="0">
        <dgm:presLayoutVars>
          <dgm:dir/>
          <dgm:resizeHandles val="exact"/>
        </dgm:presLayoutVars>
      </dgm:prSet>
      <dgm:spPr/>
    </dgm:pt>
    <dgm:pt modelId="{8309C5DE-65B8-47E4-B23E-ADEFB3C0C186}" type="pres">
      <dgm:prSet presAssocID="{F452FE94-7D80-43CB-89C4-2BC8ACFD971C}" presName="node" presStyleLbl="node1" presStyleIdx="0" presStyleCnt="9">
        <dgm:presLayoutVars>
          <dgm:bulletEnabled val="1"/>
        </dgm:presLayoutVars>
      </dgm:prSet>
      <dgm:spPr/>
    </dgm:pt>
    <dgm:pt modelId="{B9D4AA3B-4773-4C0C-B4FD-8605BDFDE57B}" type="pres">
      <dgm:prSet presAssocID="{C7DED53F-7102-42DB-8380-BEA8293C9FA9}" presName="sibTrans" presStyleCnt="0"/>
      <dgm:spPr/>
    </dgm:pt>
    <dgm:pt modelId="{91C84E76-9B54-4F86-836A-FF8B4AB5D28C}" type="pres">
      <dgm:prSet presAssocID="{EDE7242A-29B4-4C94-8E94-FF761171374F}" presName="node" presStyleLbl="node1" presStyleIdx="1" presStyleCnt="9">
        <dgm:presLayoutVars>
          <dgm:bulletEnabled val="1"/>
        </dgm:presLayoutVars>
      </dgm:prSet>
      <dgm:spPr/>
    </dgm:pt>
    <dgm:pt modelId="{3AE2BB84-E8D3-4530-A526-2A81B57BA971}" type="pres">
      <dgm:prSet presAssocID="{47001D8E-7D05-4998-B942-DB1AE327DEF4}" presName="sibTrans" presStyleCnt="0"/>
      <dgm:spPr/>
    </dgm:pt>
    <dgm:pt modelId="{B1BAA5A9-A788-49EC-8ADA-3499EE3E133D}" type="pres">
      <dgm:prSet presAssocID="{2B810F61-6987-4E26-9AE7-14830A4B80C6}" presName="node" presStyleLbl="node1" presStyleIdx="2" presStyleCnt="9">
        <dgm:presLayoutVars>
          <dgm:bulletEnabled val="1"/>
        </dgm:presLayoutVars>
      </dgm:prSet>
      <dgm:spPr/>
    </dgm:pt>
    <dgm:pt modelId="{334086DE-38CE-42EF-A5DF-8A5979923813}" type="pres">
      <dgm:prSet presAssocID="{79C5D54D-3F05-4779-8E16-F5938957CE83}" presName="sibTrans" presStyleCnt="0"/>
      <dgm:spPr/>
    </dgm:pt>
    <dgm:pt modelId="{4AE8D84B-4DCE-4660-AAB6-F087F91D2E56}" type="pres">
      <dgm:prSet presAssocID="{63F4FAA2-290E-407D-8CE7-538138CC3A82}" presName="node" presStyleLbl="node1" presStyleIdx="3" presStyleCnt="9">
        <dgm:presLayoutVars>
          <dgm:bulletEnabled val="1"/>
        </dgm:presLayoutVars>
      </dgm:prSet>
      <dgm:spPr/>
    </dgm:pt>
    <dgm:pt modelId="{23F69190-C1EE-4E0A-B318-FE0BDA4BA1AB}" type="pres">
      <dgm:prSet presAssocID="{5377614B-1ECA-44D6-8290-C5DAA12622EA}" presName="sibTrans" presStyleCnt="0"/>
      <dgm:spPr/>
    </dgm:pt>
    <dgm:pt modelId="{C9876802-2A26-4F63-85FA-516E71E78D63}" type="pres">
      <dgm:prSet presAssocID="{5E967208-1DDE-4A8D-9614-35316FB41860}" presName="node" presStyleLbl="node1" presStyleIdx="4" presStyleCnt="9">
        <dgm:presLayoutVars>
          <dgm:bulletEnabled val="1"/>
        </dgm:presLayoutVars>
      </dgm:prSet>
      <dgm:spPr/>
    </dgm:pt>
    <dgm:pt modelId="{C608AC63-6E2C-44E5-98B2-2531B04D8799}" type="pres">
      <dgm:prSet presAssocID="{743327A4-31E3-48A2-91A3-BA37F08BAEFF}" presName="sibTrans" presStyleCnt="0"/>
      <dgm:spPr/>
    </dgm:pt>
    <dgm:pt modelId="{E123732D-9C2E-471C-B732-2175C1C1CE91}" type="pres">
      <dgm:prSet presAssocID="{17CD0EDC-635F-4DE4-B565-B982DD1A6D0D}" presName="node" presStyleLbl="node1" presStyleIdx="5" presStyleCnt="9">
        <dgm:presLayoutVars>
          <dgm:bulletEnabled val="1"/>
        </dgm:presLayoutVars>
      </dgm:prSet>
      <dgm:spPr/>
    </dgm:pt>
    <dgm:pt modelId="{8B64D659-4744-4B42-88D8-E7CA32AB9152}" type="pres">
      <dgm:prSet presAssocID="{802FFEE2-5FDB-43C8-A7DE-A9E422A32996}" presName="sibTrans" presStyleCnt="0"/>
      <dgm:spPr/>
    </dgm:pt>
    <dgm:pt modelId="{84B7D0F4-2468-47AA-8C6E-570A0AAED765}" type="pres">
      <dgm:prSet presAssocID="{233D86CE-1801-42FA-931C-9AC5A12A053A}" presName="node" presStyleLbl="node1" presStyleIdx="6" presStyleCnt="9">
        <dgm:presLayoutVars>
          <dgm:bulletEnabled val="1"/>
        </dgm:presLayoutVars>
      </dgm:prSet>
      <dgm:spPr/>
    </dgm:pt>
    <dgm:pt modelId="{CF99233D-5B8F-4853-992B-02C55A662406}" type="pres">
      <dgm:prSet presAssocID="{F618E328-8220-48D5-8544-594956F043C1}" presName="sibTrans" presStyleCnt="0"/>
      <dgm:spPr/>
    </dgm:pt>
    <dgm:pt modelId="{283B0F13-95D4-4A63-93DF-2657C53C069B}" type="pres">
      <dgm:prSet presAssocID="{24D6D131-710D-4706-A945-973867310AB3}" presName="node" presStyleLbl="node1" presStyleIdx="7" presStyleCnt="9">
        <dgm:presLayoutVars>
          <dgm:bulletEnabled val="1"/>
        </dgm:presLayoutVars>
      </dgm:prSet>
      <dgm:spPr/>
    </dgm:pt>
    <dgm:pt modelId="{31FD58AA-B72C-44FF-B315-A715854B4715}" type="pres">
      <dgm:prSet presAssocID="{E4AA3A43-BD19-4890-AE31-56BCBA96E9F2}" presName="sibTrans" presStyleCnt="0"/>
      <dgm:spPr/>
    </dgm:pt>
    <dgm:pt modelId="{D3B72F51-325A-43E3-ABF5-07CC82243539}" type="pres">
      <dgm:prSet presAssocID="{1D583C1C-69DB-44E4-BE8F-D79752172296}" presName="node" presStyleLbl="node1" presStyleIdx="8" presStyleCnt="9">
        <dgm:presLayoutVars>
          <dgm:bulletEnabled val="1"/>
        </dgm:presLayoutVars>
      </dgm:prSet>
      <dgm:spPr/>
    </dgm:pt>
  </dgm:ptLst>
  <dgm:cxnLst>
    <dgm:cxn modelId="{1B8D8900-75A3-4943-BB5F-FDEA240D323A}" type="presOf" srcId="{2B810F61-6987-4E26-9AE7-14830A4B80C6}" destId="{B1BAA5A9-A788-49EC-8ADA-3499EE3E133D}" srcOrd="0" destOrd="0" presId="urn:microsoft.com/office/officeart/2005/8/layout/default"/>
    <dgm:cxn modelId="{0B52C411-638F-4D2E-80B4-9A117AFC0297}" srcId="{2B49F01D-7931-469A-A0A9-9514521CFEC5}" destId="{63F4FAA2-290E-407D-8CE7-538138CC3A82}" srcOrd="3" destOrd="0" parTransId="{031BD954-F15F-4776-8409-332CDE352BFD}" sibTransId="{5377614B-1ECA-44D6-8290-C5DAA12622EA}"/>
    <dgm:cxn modelId="{2238EA1A-9C16-401F-B8A3-6DFB64987DD8}" type="presOf" srcId="{EDE7242A-29B4-4C94-8E94-FF761171374F}" destId="{91C84E76-9B54-4F86-836A-FF8B4AB5D28C}" srcOrd="0" destOrd="0" presId="urn:microsoft.com/office/officeart/2005/8/layout/default"/>
    <dgm:cxn modelId="{37B47226-C0EB-408C-82D0-180374A5A43A}" srcId="{2B49F01D-7931-469A-A0A9-9514521CFEC5}" destId="{1D583C1C-69DB-44E4-BE8F-D79752172296}" srcOrd="8" destOrd="0" parTransId="{749EF38F-C275-4478-873D-1F96CF24EA14}" sibTransId="{27FDB15A-6954-4C69-8B44-43A930FE6EA1}"/>
    <dgm:cxn modelId="{7C29602C-9C48-42DB-B5A2-6D7D3DAAB0A3}" type="presOf" srcId="{1D583C1C-69DB-44E4-BE8F-D79752172296}" destId="{D3B72F51-325A-43E3-ABF5-07CC82243539}" srcOrd="0" destOrd="0" presId="urn:microsoft.com/office/officeart/2005/8/layout/default"/>
    <dgm:cxn modelId="{5B456C2F-CA9F-4A2B-BA5A-3837D95946D8}" srcId="{2B49F01D-7931-469A-A0A9-9514521CFEC5}" destId="{EDE7242A-29B4-4C94-8E94-FF761171374F}" srcOrd="1" destOrd="0" parTransId="{053221AC-5143-4CCD-862A-5769DD5C01C0}" sibTransId="{47001D8E-7D05-4998-B942-DB1AE327DEF4}"/>
    <dgm:cxn modelId="{4C29BC42-6E2D-4628-B4C8-61F020A38931}" type="presOf" srcId="{2B49F01D-7931-469A-A0A9-9514521CFEC5}" destId="{A449DFCF-BEE5-4C46-9D6D-6B8E54286DD5}" srcOrd="0" destOrd="0" presId="urn:microsoft.com/office/officeart/2005/8/layout/default"/>
    <dgm:cxn modelId="{D8517543-A15F-42E5-9187-C058D9BAA7B0}" type="presOf" srcId="{17CD0EDC-635F-4DE4-B565-B982DD1A6D0D}" destId="{E123732D-9C2E-471C-B732-2175C1C1CE91}" srcOrd="0" destOrd="0" presId="urn:microsoft.com/office/officeart/2005/8/layout/default"/>
    <dgm:cxn modelId="{6107EA64-5216-4F48-A065-D821AD6D454F}" srcId="{2B49F01D-7931-469A-A0A9-9514521CFEC5}" destId="{233D86CE-1801-42FA-931C-9AC5A12A053A}" srcOrd="6" destOrd="0" parTransId="{C685A40E-D69E-43FB-8777-BFD0E79AA028}" sibTransId="{F618E328-8220-48D5-8544-594956F043C1}"/>
    <dgm:cxn modelId="{FA058C78-81B8-4CEE-9624-3818EB114004}" type="presOf" srcId="{F452FE94-7D80-43CB-89C4-2BC8ACFD971C}" destId="{8309C5DE-65B8-47E4-B23E-ADEFB3C0C186}" srcOrd="0" destOrd="0" presId="urn:microsoft.com/office/officeart/2005/8/layout/default"/>
    <dgm:cxn modelId="{3E36E05A-D875-4C83-B56B-7A5F1BCDBBF3}" srcId="{2B49F01D-7931-469A-A0A9-9514521CFEC5}" destId="{17CD0EDC-635F-4DE4-B565-B982DD1A6D0D}" srcOrd="5" destOrd="0" parTransId="{BF3098EF-D117-43FB-AF4E-5564B7A19807}" sibTransId="{802FFEE2-5FDB-43C8-A7DE-A9E422A32996}"/>
    <dgm:cxn modelId="{15BCAB7F-5AFC-4AF4-B5F3-01117E272000}" type="presOf" srcId="{5E967208-1DDE-4A8D-9614-35316FB41860}" destId="{C9876802-2A26-4F63-85FA-516E71E78D63}" srcOrd="0" destOrd="0" presId="urn:microsoft.com/office/officeart/2005/8/layout/default"/>
    <dgm:cxn modelId="{638A0980-1958-4B31-A82C-AA4B8FA687B7}" type="presOf" srcId="{233D86CE-1801-42FA-931C-9AC5A12A053A}" destId="{84B7D0F4-2468-47AA-8C6E-570A0AAED765}" srcOrd="0" destOrd="0" presId="urn:microsoft.com/office/officeart/2005/8/layout/default"/>
    <dgm:cxn modelId="{4C4040A5-C326-477F-A0C7-D2B017D33C84}" srcId="{2B49F01D-7931-469A-A0A9-9514521CFEC5}" destId="{5E967208-1DDE-4A8D-9614-35316FB41860}" srcOrd="4" destOrd="0" parTransId="{E38018C7-916F-44E9-A8A2-99DED43FEC3A}" sibTransId="{743327A4-31E3-48A2-91A3-BA37F08BAEFF}"/>
    <dgm:cxn modelId="{B631EACB-3A5B-4405-AE87-EDC8FF98F5EB}" srcId="{2B49F01D-7931-469A-A0A9-9514521CFEC5}" destId="{F452FE94-7D80-43CB-89C4-2BC8ACFD971C}" srcOrd="0" destOrd="0" parTransId="{031DD388-67D8-40BC-B119-EB95D6E7F057}" sibTransId="{C7DED53F-7102-42DB-8380-BEA8293C9FA9}"/>
    <dgm:cxn modelId="{4F607ED3-34D5-4344-823C-2236360AB03E}" type="presOf" srcId="{63F4FAA2-290E-407D-8CE7-538138CC3A82}" destId="{4AE8D84B-4DCE-4660-AAB6-F087F91D2E56}" srcOrd="0" destOrd="0" presId="urn:microsoft.com/office/officeart/2005/8/layout/default"/>
    <dgm:cxn modelId="{FF92C9D8-A3CF-456A-B26E-61D5FAB2E0E3}" srcId="{2B49F01D-7931-469A-A0A9-9514521CFEC5}" destId="{2B810F61-6987-4E26-9AE7-14830A4B80C6}" srcOrd="2" destOrd="0" parTransId="{D1C4EB00-485F-402A-A598-634D70761718}" sibTransId="{79C5D54D-3F05-4779-8E16-F5938957CE83}"/>
    <dgm:cxn modelId="{0725FBE0-261A-4EAE-A444-C47229BEE7EC}" srcId="{2B49F01D-7931-469A-A0A9-9514521CFEC5}" destId="{24D6D131-710D-4706-A945-973867310AB3}" srcOrd="7" destOrd="0" parTransId="{9E3A846F-8BCF-4463-889E-F3AF37DBBF83}" sibTransId="{E4AA3A43-BD19-4890-AE31-56BCBA96E9F2}"/>
    <dgm:cxn modelId="{4E0CF0F8-5DF2-49F3-9237-9CF2D92DD141}" type="presOf" srcId="{24D6D131-710D-4706-A945-973867310AB3}" destId="{283B0F13-95D4-4A63-93DF-2657C53C069B}" srcOrd="0" destOrd="0" presId="urn:microsoft.com/office/officeart/2005/8/layout/default"/>
    <dgm:cxn modelId="{28CF882A-6EB7-4431-A176-B34478D04873}" type="presParOf" srcId="{A449DFCF-BEE5-4C46-9D6D-6B8E54286DD5}" destId="{8309C5DE-65B8-47E4-B23E-ADEFB3C0C186}" srcOrd="0" destOrd="0" presId="urn:microsoft.com/office/officeart/2005/8/layout/default"/>
    <dgm:cxn modelId="{BFABA3B0-9BAE-4121-B6B6-2F2E665DF578}" type="presParOf" srcId="{A449DFCF-BEE5-4C46-9D6D-6B8E54286DD5}" destId="{B9D4AA3B-4773-4C0C-B4FD-8605BDFDE57B}" srcOrd="1" destOrd="0" presId="urn:microsoft.com/office/officeart/2005/8/layout/default"/>
    <dgm:cxn modelId="{5F9048C9-A1CA-4BCA-A1E4-3944662C26BD}" type="presParOf" srcId="{A449DFCF-BEE5-4C46-9D6D-6B8E54286DD5}" destId="{91C84E76-9B54-4F86-836A-FF8B4AB5D28C}" srcOrd="2" destOrd="0" presId="urn:microsoft.com/office/officeart/2005/8/layout/default"/>
    <dgm:cxn modelId="{0A8639FD-A6E7-42EC-9E19-91BD1F56BC7D}" type="presParOf" srcId="{A449DFCF-BEE5-4C46-9D6D-6B8E54286DD5}" destId="{3AE2BB84-E8D3-4530-A526-2A81B57BA971}" srcOrd="3" destOrd="0" presId="urn:microsoft.com/office/officeart/2005/8/layout/default"/>
    <dgm:cxn modelId="{F488FE25-2137-4E68-B6B6-9C8E42B1353D}" type="presParOf" srcId="{A449DFCF-BEE5-4C46-9D6D-6B8E54286DD5}" destId="{B1BAA5A9-A788-49EC-8ADA-3499EE3E133D}" srcOrd="4" destOrd="0" presId="urn:microsoft.com/office/officeart/2005/8/layout/default"/>
    <dgm:cxn modelId="{D9BD0B1F-1C66-4495-A616-9E91877F05E7}" type="presParOf" srcId="{A449DFCF-BEE5-4C46-9D6D-6B8E54286DD5}" destId="{334086DE-38CE-42EF-A5DF-8A5979923813}" srcOrd="5" destOrd="0" presId="urn:microsoft.com/office/officeart/2005/8/layout/default"/>
    <dgm:cxn modelId="{23874C51-49EF-4E12-96CD-3530AA01F233}" type="presParOf" srcId="{A449DFCF-BEE5-4C46-9D6D-6B8E54286DD5}" destId="{4AE8D84B-4DCE-4660-AAB6-F087F91D2E56}" srcOrd="6" destOrd="0" presId="urn:microsoft.com/office/officeart/2005/8/layout/default"/>
    <dgm:cxn modelId="{7AB25E94-A1B4-4FDB-B786-495F5614D36B}" type="presParOf" srcId="{A449DFCF-BEE5-4C46-9D6D-6B8E54286DD5}" destId="{23F69190-C1EE-4E0A-B318-FE0BDA4BA1AB}" srcOrd="7" destOrd="0" presId="urn:microsoft.com/office/officeart/2005/8/layout/default"/>
    <dgm:cxn modelId="{80C639CF-CE8F-4ECE-9348-F3CABC726583}" type="presParOf" srcId="{A449DFCF-BEE5-4C46-9D6D-6B8E54286DD5}" destId="{C9876802-2A26-4F63-85FA-516E71E78D63}" srcOrd="8" destOrd="0" presId="urn:microsoft.com/office/officeart/2005/8/layout/default"/>
    <dgm:cxn modelId="{51C0058C-514D-4F99-A2BA-4F8E06EFB669}" type="presParOf" srcId="{A449DFCF-BEE5-4C46-9D6D-6B8E54286DD5}" destId="{C608AC63-6E2C-44E5-98B2-2531B04D8799}" srcOrd="9" destOrd="0" presId="urn:microsoft.com/office/officeart/2005/8/layout/default"/>
    <dgm:cxn modelId="{05C86796-11FF-41D5-83A8-68CB2C79FF4B}" type="presParOf" srcId="{A449DFCF-BEE5-4C46-9D6D-6B8E54286DD5}" destId="{E123732D-9C2E-471C-B732-2175C1C1CE91}" srcOrd="10" destOrd="0" presId="urn:microsoft.com/office/officeart/2005/8/layout/default"/>
    <dgm:cxn modelId="{9D271A89-8ACD-413C-8D59-B63BFF0A6639}" type="presParOf" srcId="{A449DFCF-BEE5-4C46-9D6D-6B8E54286DD5}" destId="{8B64D659-4744-4B42-88D8-E7CA32AB9152}" srcOrd="11" destOrd="0" presId="urn:microsoft.com/office/officeart/2005/8/layout/default"/>
    <dgm:cxn modelId="{0CD4B998-C8B1-48C3-9D7B-F6DCEBE11BEC}" type="presParOf" srcId="{A449DFCF-BEE5-4C46-9D6D-6B8E54286DD5}" destId="{84B7D0F4-2468-47AA-8C6E-570A0AAED765}" srcOrd="12" destOrd="0" presId="urn:microsoft.com/office/officeart/2005/8/layout/default"/>
    <dgm:cxn modelId="{71180018-6E80-4758-AF41-1AD4045C7214}" type="presParOf" srcId="{A449DFCF-BEE5-4C46-9D6D-6B8E54286DD5}" destId="{CF99233D-5B8F-4853-992B-02C55A662406}" srcOrd="13" destOrd="0" presId="urn:microsoft.com/office/officeart/2005/8/layout/default"/>
    <dgm:cxn modelId="{C5CCC694-3BEE-4FC0-8050-4FFE0F20DC09}" type="presParOf" srcId="{A449DFCF-BEE5-4C46-9D6D-6B8E54286DD5}" destId="{283B0F13-95D4-4A63-93DF-2657C53C069B}" srcOrd="14" destOrd="0" presId="urn:microsoft.com/office/officeart/2005/8/layout/default"/>
    <dgm:cxn modelId="{ABFD8538-56B0-4D4D-8562-475F35DFBCA3}" type="presParOf" srcId="{A449DFCF-BEE5-4C46-9D6D-6B8E54286DD5}" destId="{31FD58AA-B72C-44FF-B315-A715854B4715}" srcOrd="15" destOrd="0" presId="urn:microsoft.com/office/officeart/2005/8/layout/default"/>
    <dgm:cxn modelId="{3B78FF78-7DC3-41E0-8C45-37217F980041}" type="presParOf" srcId="{A449DFCF-BEE5-4C46-9D6D-6B8E54286DD5}" destId="{D3B72F51-325A-43E3-ABF5-07CC82243539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9ACB8C9-276F-4D95-B008-578CF24A851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EE5B29-F261-4535-8368-960CA286F4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If we observe the evolution of real wages and inequality in Uruguay, </a:t>
          </a:r>
          <a:r>
            <a:rPr lang="en-US" dirty="0"/>
            <a:t>we see two consistent trends: the sustained growth of wages and the reduction of the Gini index.</a:t>
          </a:r>
          <a:endParaRPr lang="en-US" noProof="1"/>
        </a:p>
      </dgm:t>
    </dgm:pt>
    <dgm:pt modelId="{8EFDFBF5-8C5C-4509-88B4-1A06203BF3EF}" type="parTrans" cxnId="{60C96721-B77A-459B-BB10-027B9BEDEE98}">
      <dgm:prSet/>
      <dgm:spPr/>
      <dgm:t>
        <a:bodyPr/>
        <a:lstStyle/>
        <a:p>
          <a:endParaRPr lang="en-US"/>
        </a:p>
      </dgm:t>
    </dgm:pt>
    <dgm:pt modelId="{4CF4B755-35FB-46A3-9601-715DFBDFB528}" type="sibTrans" cxnId="{60C96721-B77A-459B-BB10-027B9BEDEE98}">
      <dgm:prSet/>
      <dgm:spPr/>
      <dgm:t>
        <a:bodyPr/>
        <a:lstStyle/>
        <a:p>
          <a:endParaRPr lang="en-US"/>
        </a:p>
      </dgm:t>
    </dgm:pt>
    <dgm:pt modelId="{B4385A97-08E9-4741-BF40-4F9D6B43CBA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This coincides with the period of consolidation of collective bargaining and the Wage Councils.</a:t>
          </a:r>
          <a:endParaRPr lang="en-US" noProof="1"/>
        </a:p>
      </dgm:t>
    </dgm:pt>
    <dgm:pt modelId="{9C913039-0F6A-48F1-A2F5-27533D4CD159}" type="parTrans" cxnId="{5C17ED9B-0542-4DD5-8D0D-DA427E68942D}">
      <dgm:prSet/>
      <dgm:spPr/>
      <dgm:t>
        <a:bodyPr/>
        <a:lstStyle/>
        <a:p>
          <a:endParaRPr lang="en-US"/>
        </a:p>
      </dgm:t>
    </dgm:pt>
    <dgm:pt modelId="{8F9EA836-998E-4857-9E91-6DF9BA37CD92}" type="sibTrans" cxnId="{5C17ED9B-0542-4DD5-8D0D-DA427E68942D}">
      <dgm:prSet/>
      <dgm:spPr/>
      <dgm:t>
        <a:bodyPr/>
        <a:lstStyle/>
        <a:p>
          <a:endParaRPr lang="en-US"/>
        </a:p>
      </dgm:t>
    </dgm:pt>
    <dgm:pt modelId="{024961A9-FCBB-428A-970A-B3F4F66A44B0}" type="pres">
      <dgm:prSet presAssocID="{09ACB8C9-276F-4D95-B008-578CF24A8517}" presName="root" presStyleCnt="0">
        <dgm:presLayoutVars>
          <dgm:dir/>
          <dgm:resizeHandles val="exact"/>
        </dgm:presLayoutVars>
      </dgm:prSet>
      <dgm:spPr/>
    </dgm:pt>
    <dgm:pt modelId="{F766DDF2-26C6-4298-B447-803A9590D599}" type="pres">
      <dgm:prSet presAssocID="{B2EE5B29-F261-4535-8368-960CA286F47A}" presName="compNode" presStyleCnt="0"/>
      <dgm:spPr/>
    </dgm:pt>
    <dgm:pt modelId="{2F15F7D2-FA7A-49D2-A521-436F21568532}" type="pres">
      <dgm:prSet presAssocID="{B2EE5B29-F261-4535-8368-960CA286F47A}" presName="bgRect" presStyleLbl="bgShp" presStyleIdx="0" presStyleCnt="2"/>
      <dgm:spPr/>
    </dgm:pt>
    <dgm:pt modelId="{75653499-01DF-452A-8825-FCB56C34DA48}" type="pres">
      <dgm:prSet presAssocID="{B2EE5B29-F261-4535-8368-960CA286F47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nero"/>
        </a:ext>
      </dgm:extLst>
    </dgm:pt>
    <dgm:pt modelId="{77A48842-DEBD-4E1D-AB37-3F3821B7ABD4}" type="pres">
      <dgm:prSet presAssocID="{B2EE5B29-F261-4535-8368-960CA286F47A}" presName="spaceRect" presStyleCnt="0"/>
      <dgm:spPr/>
    </dgm:pt>
    <dgm:pt modelId="{E86AE306-1172-4BD5-A5DC-C44B02DFEB33}" type="pres">
      <dgm:prSet presAssocID="{B2EE5B29-F261-4535-8368-960CA286F47A}" presName="parTx" presStyleLbl="revTx" presStyleIdx="0" presStyleCnt="2">
        <dgm:presLayoutVars>
          <dgm:chMax val="0"/>
          <dgm:chPref val="0"/>
        </dgm:presLayoutVars>
      </dgm:prSet>
      <dgm:spPr/>
    </dgm:pt>
    <dgm:pt modelId="{49691887-33D1-43F1-A938-9ED8B0357442}" type="pres">
      <dgm:prSet presAssocID="{4CF4B755-35FB-46A3-9601-715DFBDFB528}" presName="sibTrans" presStyleCnt="0"/>
      <dgm:spPr/>
    </dgm:pt>
    <dgm:pt modelId="{1CCE4559-E042-4F52-B9AE-6844F1ADCC3E}" type="pres">
      <dgm:prSet presAssocID="{B4385A97-08E9-4741-BF40-4F9D6B43CBA4}" presName="compNode" presStyleCnt="0"/>
      <dgm:spPr/>
    </dgm:pt>
    <dgm:pt modelId="{DBAEF70C-7599-4F9D-AB22-0CACB0998AB6}" type="pres">
      <dgm:prSet presAssocID="{B4385A97-08E9-4741-BF40-4F9D6B43CBA4}" presName="bgRect" presStyleLbl="bgShp" presStyleIdx="1" presStyleCnt="2"/>
      <dgm:spPr/>
    </dgm:pt>
    <dgm:pt modelId="{029C6838-12F2-4E52-84EC-A7488F2B9C4A}" type="pres">
      <dgm:prSet presAssocID="{B4385A97-08E9-4741-BF40-4F9D6B43CBA4}" presName="iconRect" presStyleLbl="nod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5F4A0C1B-6B42-4689-AAC2-0002C2FF0F37}" type="pres">
      <dgm:prSet presAssocID="{B4385A97-08E9-4741-BF40-4F9D6B43CBA4}" presName="spaceRect" presStyleCnt="0"/>
      <dgm:spPr/>
    </dgm:pt>
    <dgm:pt modelId="{F1A80817-800E-4756-B4D5-83738258BBA1}" type="pres">
      <dgm:prSet presAssocID="{B4385A97-08E9-4741-BF40-4F9D6B43CBA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0C96721-B77A-459B-BB10-027B9BEDEE98}" srcId="{09ACB8C9-276F-4D95-B008-578CF24A8517}" destId="{B2EE5B29-F261-4535-8368-960CA286F47A}" srcOrd="0" destOrd="0" parTransId="{8EFDFBF5-8C5C-4509-88B4-1A06203BF3EF}" sibTransId="{4CF4B755-35FB-46A3-9601-715DFBDFB528}"/>
    <dgm:cxn modelId="{F231FF6B-9A4B-42DF-87D1-E729A49AECD2}" type="presOf" srcId="{09ACB8C9-276F-4D95-B008-578CF24A8517}" destId="{024961A9-FCBB-428A-970A-B3F4F66A44B0}" srcOrd="0" destOrd="0" presId="urn:microsoft.com/office/officeart/2018/2/layout/IconVerticalSolidList"/>
    <dgm:cxn modelId="{5C17ED9B-0542-4DD5-8D0D-DA427E68942D}" srcId="{09ACB8C9-276F-4D95-B008-578CF24A8517}" destId="{B4385A97-08E9-4741-BF40-4F9D6B43CBA4}" srcOrd="1" destOrd="0" parTransId="{9C913039-0F6A-48F1-A2F5-27533D4CD159}" sibTransId="{8F9EA836-998E-4857-9E91-6DF9BA37CD92}"/>
    <dgm:cxn modelId="{D3EC829E-4460-46F5-B5B0-114BBBC59D90}" type="presOf" srcId="{B4385A97-08E9-4741-BF40-4F9D6B43CBA4}" destId="{F1A80817-800E-4756-B4D5-83738258BBA1}" srcOrd="0" destOrd="0" presId="urn:microsoft.com/office/officeart/2018/2/layout/IconVerticalSolidList"/>
    <dgm:cxn modelId="{192B02B1-095A-4F82-8AFF-690EAA724F35}" type="presOf" srcId="{B2EE5B29-F261-4535-8368-960CA286F47A}" destId="{E86AE306-1172-4BD5-A5DC-C44B02DFEB33}" srcOrd="0" destOrd="0" presId="urn:microsoft.com/office/officeart/2018/2/layout/IconVerticalSolidList"/>
    <dgm:cxn modelId="{AB26C58E-9D6E-4011-B95C-1CAD02EBE5CE}" type="presParOf" srcId="{024961A9-FCBB-428A-970A-B3F4F66A44B0}" destId="{F766DDF2-26C6-4298-B447-803A9590D599}" srcOrd="0" destOrd="0" presId="urn:microsoft.com/office/officeart/2018/2/layout/IconVerticalSolidList"/>
    <dgm:cxn modelId="{79C7A640-673A-4810-A436-89F46E15A534}" type="presParOf" srcId="{F766DDF2-26C6-4298-B447-803A9590D599}" destId="{2F15F7D2-FA7A-49D2-A521-436F21568532}" srcOrd="0" destOrd="0" presId="urn:microsoft.com/office/officeart/2018/2/layout/IconVerticalSolidList"/>
    <dgm:cxn modelId="{36B49F88-4925-4039-8557-0C7E92C8D87F}" type="presParOf" srcId="{F766DDF2-26C6-4298-B447-803A9590D599}" destId="{75653499-01DF-452A-8825-FCB56C34DA48}" srcOrd="1" destOrd="0" presId="urn:microsoft.com/office/officeart/2018/2/layout/IconVerticalSolidList"/>
    <dgm:cxn modelId="{86D24D21-757D-4B89-BF5D-7DA18508149D}" type="presParOf" srcId="{F766DDF2-26C6-4298-B447-803A9590D599}" destId="{77A48842-DEBD-4E1D-AB37-3F3821B7ABD4}" srcOrd="2" destOrd="0" presId="urn:microsoft.com/office/officeart/2018/2/layout/IconVerticalSolidList"/>
    <dgm:cxn modelId="{748E052D-7BF8-47B4-A1EC-F548C42D984F}" type="presParOf" srcId="{F766DDF2-26C6-4298-B447-803A9590D599}" destId="{E86AE306-1172-4BD5-A5DC-C44B02DFEB33}" srcOrd="3" destOrd="0" presId="urn:microsoft.com/office/officeart/2018/2/layout/IconVerticalSolidList"/>
    <dgm:cxn modelId="{3BF60AE4-C708-4BB0-BB04-3B23E5D15939}" type="presParOf" srcId="{024961A9-FCBB-428A-970A-B3F4F66A44B0}" destId="{49691887-33D1-43F1-A938-9ED8B0357442}" srcOrd="1" destOrd="0" presId="urn:microsoft.com/office/officeart/2018/2/layout/IconVerticalSolidList"/>
    <dgm:cxn modelId="{477251C6-46F1-4144-9017-0D6B580B12C3}" type="presParOf" srcId="{024961A9-FCBB-428A-970A-B3F4F66A44B0}" destId="{1CCE4559-E042-4F52-B9AE-6844F1ADCC3E}" srcOrd="2" destOrd="0" presId="urn:microsoft.com/office/officeart/2018/2/layout/IconVerticalSolidList"/>
    <dgm:cxn modelId="{E46856CA-F948-4AEF-B286-D175084FF59F}" type="presParOf" srcId="{1CCE4559-E042-4F52-B9AE-6844F1ADCC3E}" destId="{DBAEF70C-7599-4F9D-AB22-0CACB0998AB6}" srcOrd="0" destOrd="0" presId="urn:microsoft.com/office/officeart/2018/2/layout/IconVerticalSolidList"/>
    <dgm:cxn modelId="{C277F073-FB19-4C2D-A341-AB62F83771D1}" type="presParOf" srcId="{1CCE4559-E042-4F52-B9AE-6844F1ADCC3E}" destId="{029C6838-12F2-4E52-84EC-A7488F2B9C4A}" srcOrd="1" destOrd="0" presId="urn:microsoft.com/office/officeart/2018/2/layout/IconVerticalSolidList"/>
    <dgm:cxn modelId="{13C8D45F-3891-4A4A-B71A-62DA3023BD1C}" type="presParOf" srcId="{1CCE4559-E042-4F52-B9AE-6844F1ADCC3E}" destId="{5F4A0C1B-6B42-4689-AAC2-0002C2FF0F37}" srcOrd="2" destOrd="0" presId="urn:microsoft.com/office/officeart/2018/2/layout/IconVerticalSolidList"/>
    <dgm:cxn modelId="{EEDFBCCD-58DA-445A-B4E7-8B2E40C2DDCB}" type="presParOf" srcId="{1CCE4559-E042-4F52-B9AE-6844F1ADCC3E}" destId="{F1A80817-800E-4756-B4D5-83738258BB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9ACB8C9-276F-4D95-B008-578CF24A8517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EE5B29-F261-4535-8368-960CA286F47A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000" b="0" dirty="0"/>
            <a:t>Average Real Wage Index (IMSR) </a:t>
          </a:r>
          <a:r>
            <a:rPr lang="en-US" sz="2000" dirty="0"/>
            <a:t>accumulated a positive variation of 2.26% compared to inflation.</a:t>
          </a:r>
          <a:br>
            <a:rPr lang="en-US" sz="2000" dirty="0"/>
          </a:br>
          <a:r>
            <a:rPr lang="en-US" sz="2000" b="0" dirty="0"/>
            <a:t>Source: </a:t>
          </a:r>
          <a:r>
            <a:rPr lang="en-US" sz="2000" dirty="0"/>
            <a:t>INE </a:t>
          </a:r>
          <a:endParaRPr lang="en-US" sz="2000" b="0" noProof="1"/>
        </a:p>
      </dgm:t>
    </dgm:pt>
    <dgm:pt modelId="{8EFDFBF5-8C5C-4509-88B4-1A06203BF3EF}" type="parTrans" cxnId="{60C96721-B77A-459B-BB10-027B9BEDEE98}">
      <dgm:prSet/>
      <dgm:spPr/>
      <dgm:t>
        <a:bodyPr/>
        <a:lstStyle/>
        <a:p>
          <a:endParaRPr lang="en-US"/>
        </a:p>
      </dgm:t>
    </dgm:pt>
    <dgm:pt modelId="{4CF4B755-35FB-46A3-9601-715DFBDFB528}" type="sibTrans" cxnId="{60C96721-B77A-459B-BB10-027B9BEDEE9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4385A97-08E9-4741-BF40-4F9D6B43CBA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0" dirty="0"/>
            <a:t>In the private sector, </a:t>
          </a:r>
          <a:r>
            <a:rPr lang="en-US" sz="2000" dirty="0"/>
            <a:t>the increase was 2.2%, while the evolution in the public sector was 2.34%.</a:t>
          </a:r>
          <a:br>
            <a:rPr lang="en-US" sz="2000" dirty="0"/>
          </a:br>
          <a:r>
            <a:rPr lang="en-US" sz="2000" b="0" dirty="0"/>
            <a:t>Source: </a:t>
          </a:r>
          <a:r>
            <a:rPr lang="en-US" sz="2000" dirty="0"/>
            <a:t>INE</a:t>
          </a:r>
          <a:endParaRPr lang="en-US" sz="2000" noProof="1"/>
        </a:p>
      </dgm:t>
    </dgm:pt>
    <dgm:pt modelId="{8F9EA836-998E-4857-9E91-6DF9BA37CD92}" type="sibTrans" cxnId="{5C17ED9B-0542-4DD5-8D0D-DA427E68942D}">
      <dgm:prSet/>
      <dgm:spPr/>
      <dgm:t>
        <a:bodyPr/>
        <a:lstStyle/>
        <a:p>
          <a:endParaRPr lang="en-US"/>
        </a:p>
      </dgm:t>
    </dgm:pt>
    <dgm:pt modelId="{9C913039-0F6A-48F1-A2F5-27533D4CD159}" type="parTrans" cxnId="{5C17ED9B-0542-4DD5-8D0D-DA427E68942D}">
      <dgm:prSet/>
      <dgm:spPr/>
      <dgm:t>
        <a:bodyPr/>
        <a:lstStyle/>
        <a:p>
          <a:endParaRPr lang="en-US"/>
        </a:p>
      </dgm:t>
    </dgm:pt>
    <dgm:pt modelId="{285B9F41-D8D7-4A3B-9408-D284EECC41BF}" type="pres">
      <dgm:prSet presAssocID="{09ACB8C9-276F-4D95-B008-578CF24A8517}" presName="root" presStyleCnt="0">
        <dgm:presLayoutVars>
          <dgm:dir/>
          <dgm:resizeHandles val="exact"/>
        </dgm:presLayoutVars>
      </dgm:prSet>
      <dgm:spPr/>
    </dgm:pt>
    <dgm:pt modelId="{244ED67C-3272-4E1D-8C87-F7062634C6D9}" type="pres">
      <dgm:prSet presAssocID="{09ACB8C9-276F-4D95-B008-578CF24A8517}" presName="container" presStyleCnt="0">
        <dgm:presLayoutVars>
          <dgm:dir/>
          <dgm:resizeHandles val="exact"/>
        </dgm:presLayoutVars>
      </dgm:prSet>
      <dgm:spPr/>
    </dgm:pt>
    <dgm:pt modelId="{60749881-F6E3-41D0-B770-0239FC756B2D}" type="pres">
      <dgm:prSet presAssocID="{B2EE5B29-F261-4535-8368-960CA286F47A}" presName="compNode" presStyleCnt="0"/>
      <dgm:spPr/>
    </dgm:pt>
    <dgm:pt modelId="{4451AF9C-9963-4524-8B76-2C42C81F8050}" type="pres">
      <dgm:prSet presAssocID="{B2EE5B29-F261-4535-8368-960CA286F47A}" presName="iconBgRect" presStyleLbl="bgShp" presStyleIdx="0" presStyleCnt="2"/>
      <dgm:spPr/>
    </dgm:pt>
    <dgm:pt modelId="{30AB5F46-DC46-4532-85F8-49BBAED4E63D}" type="pres">
      <dgm:prSet presAssocID="{B2EE5B29-F261-4535-8368-960CA286F47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ólar"/>
        </a:ext>
      </dgm:extLst>
    </dgm:pt>
    <dgm:pt modelId="{A86E11D2-8158-42C2-A973-13A54304C392}" type="pres">
      <dgm:prSet presAssocID="{B2EE5B29-F261-4535-8368-960CA286F47A}" presName="spaceRect" presStyleCnt="0"/>
      <dgm:spPr/>
    </dgm:pt>
    <dgm:pt modelId="{8CE5E09F-B2DC-445D-A836-C97DD2C37784}" type="pres">
      <dgm:prSet presAssocID="{B2EE5B29-F261-4535-8368-960CA286F47A}" presName="textRect" presStyleLbl="revTx" presStyleIdx="0" presStyleCnt="2">
        <dgm:presLayoutVars>
          <dgm:chMax val="1"/>
          <dgm:chPref val="1"/>
        </dgm:presLayoutVars>
      </dgm:prSet>
      <dgm:spPr/>
    </dgm:pt>
    <dgm:pt modelId="{4710F874-0001-4BEA-852E-08410C4122DA}" type="pres">
      <dgm:prSet presAssocID="{4CF4B755-35FB-46A3-9601-715DFBDFB528}" presName="sibTrans" presStyleLbl="sibTrans2D1" presStyleIdx="0" presStyleCnt="0"/>
      <dgm:spPr/>
    </dgm:pt>
    <dgm:pt modelId="{25256D16-AA06-463E-9C49-48F886EFE9B1}" type="pres">
      <dgm:prSet presAssocID="{B4385A97-08E9-4741-BF40-4F9D6B43CBA4}" presName="compNode" presStyleCnt="0"/>
      <dgm:spPr/>
    </dgm:pt>
    <dgm:pt modelId="{5489ABB0-7A4A-4748-9685-DD00AE05537A}" type="pres">
      <dgm:prSet presAssocID="{B4385A97-08E9-4741-BF40-4F9D6B43CBA4}" presName="iconBgRect" presStyleLbl="bgShp" presStyleIdx="1" presStyleCnt="2"/>
      <dgm:spPr/>
    </dgm:pt>
    <dgm:pt modelId="{A39D8666-6AC8-4E32-8923-44481791D177}" type="pres">
      <dgm:prSet presAssocID="{B4385A97-08E9-4741-BF40-4F9D6B43CBA4}" presName="iconRect" presStyleLbl="nod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dor"/>
        </a:ext>
      </dgm:extLst>
    </dgm:pt>
    <dgm:pt modelId="{52D8F0B2-D24B-4D11-AD45-F2CEAB143292}" type="pres">
      <dgm:prSet presAssocID="{B4385A97-08E9-4741-BF40-4F9D6B43CBA4}" presName="spaceRect" presStyleCnt="0"/>
      <dgm:spPr/>
    </dgm:pt>
    <dgm:pt modelId="{0F3A47C4-5793-4549-A0AA-E66D15DAD0E6}" type="pres">
      <dgm:prSet presAssocID="{B4385A97-08E9-4741-BF40-4F9D6B43CBA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60C96721-B77A-459B-BB10-027B9BEDEE98}" srcId="{09ACB8C9-276F-4D95-B008-578CF24A8517}" destId="{B2EE5B29-F261-4535-8368-960CA286F47A}" srcOrd="0" destOrd="0" parTransId="{8EFDFBF5-8C5C-4509-88B4-1A06203BF3EF}" sibTransId="{4CF4B755-35FB-46A3-9601-715DFBDFB528}"/>
    <dgm:cxn modelId="{2F91F629-1E6A-4438-A1BA-C1DD31D47D54}" type="presOf" srcId="{09ACB8C9-276F-4D95-B008-578CF24A8517}" destId="{285B9F41-D8D7-4A3B-9408-D284EECC41BF}" srcOrd="0" destOrd="0" presId="urn:microsoft.com/office/officeart/2018/2/layout/IconCircleList"/>
    <dgm:cxn modelId="{5C17ED9B-0542-4DD5-8D0D-DA427E68942D}" srcId="{09ACB8C9-276F-4D95-B008-578CF24A8517}" destId="{B4385A97-08E9-4741-BF40-4F9D6B43CBA4}" srcOrd="1" destOrd="0" parTransId="{9C913039-0F6A-48F1-A2F5-27533D4CD159}" sibTransId="{8F9EA836-998E-4857-9E91-6DF9BA37CD92}"/>
    <dgm:cxn modelId="{8DF302CB-D4F9-4939-BF1F-5823FA4AF548}" type="presOf" srcId="{B4385A97-08E9-4741-BF40-4F9D6B43CBA4}" destId="{0F3A47C4-5793-4549-A0AA-E66D15DAD0E6}" srcOrd="0" destOrd="0" presId="urn:microsoft.com/office/officeart/2018/2/layout/IconCircleList"/>
    <dgm:cxn modelId="{38A47FE7-511A-4F94-BBEF-35AFB79D6BB8}" type="presOf" srcId="{4CF4B755-35FB-46A3-9601-715DFBDFB528}" destId="{4710F874-0001-4BEA-852E-08410C4122DA}" srcOrd="0" destOrd="0" presId="urn:microsoft.com/office/officeart/2018/2/layout/IconCircleList"/>
    <dgm:cxn modelId="{FF38B7F1-FCA4-4C4F-A2B0-DDBD8A83501E}" type="presOf" srcId="{B2EE5B29-F261-4535-8368-960CA286F47A}" destId="{8CE5E09F-B2DC-445D-A836-C97DD2C37784}" srcOrd="0" destOrd="0" presId="urn:microsoft.com/office/officeart/2018/2/layout/IconCircleList"/>
    <dgm:cxn modelId="{43AE96F1-7766-43CD-BF73-2147465C1731}" type="presParOf" srcId="{285B9F41-D8D7-4A3B-9408-D284EECC41BF}" destId="{244ED67C-3272-4E1D-8C87-F7062634C6D9}" srcOrd="0" destOrd="0" presId="urn:microsoft.com/office/officeart/2018/2/layout/IconCircleList"/>
    <dgm:cxn modelId="{6C8B06DF-C484-4BF4-BE15-5C7A9EB26A1F}" type="presParOf" srcId="{244ED67C-3272-4E1D-8C87-F7062634C6D9}" destId="{60749881-F6E3-41D0-B770-0239FC756B2D}" srcOrd="0" destOrd="0" presId="urn:microsoft.com/office/officeart/2018/2/layout/IconCircleList"/>
    <dgm:cxn modelId="{EC54CABE-8F2F-4173-9F4A-4676D17DA002}" type="presParOf" srcId="{60749881-F6E3-41D0-B770-0239FC756B2D}" destId="{4451AF9C-9963-4524-8B76-2C42C81F8050}" srcOrd="0" destOrd="0" presId="urn:microsoft.com/office/officeart/2018/2/layout/IconCircleList"/>
    <dgm:cxn modelId="{8A83C0BC-7D4B-42A9-BF22-22432E468834}" type="presParOf" srcId="{60749881-F6E3-41D0-B770-0239FC756B2D}" destId="{30AB5F46-DC46-4532-85F8-49BBAED4E63D}" srcOrd="1" destOrd="0" presId="urn:microsoft.com/office/officeart/2018/2/layout/IconCircleList"/>
    <dgm:cxn modelId="{7FB0E80D-2109-482C-B072-286F189B8A71}" type="presParOf" srcId="{60749881-F6E3-41D0-B770-0239FC756B2D}" destId="{A86E11D2-8158-42C2-A973-13A54304C392}" srcOrd="2" destOrd="0" presId="urn:microsoft.com/office/officeart/2018/2/layout/IconCircleList"/>
    <dgm:cxn modelId="{2FA967D5-FC8E-4EDE-AA0E-564C7B60FBC7}" type="presParOf" srcId="{60749881-F6E3-41D0-B770-0239FC756B2D}" destId="{8CE5E09F-B2DC-445D-A836-C97DD2C37784}" srcOrd="3" destOrd="0" presId="urn:microsoft.com/office/officeart/2018/2/layout/IconCircleList"/>
    <dgm:cxn modelId="{FA7AC8BB-08EE-4354-A073-CC3820BA1D7F}" type="presParOf" srcId="{244ED67C-3272-4E1D-8C87-F7062634C6D9}" destId="{4710F874-0001-4BEA-852E-08410C4122DA}" srcOrd="1" destOrd="0" presId="urn:microsoft.com/office/officeart/2018/2/layout/IconCircleList"/>
    <dgm:cxn modelId="{7D105E3F-D0B5-4107-81B9-E11048F2F8A8}" type="presParOf" srcId="{244ED67C-3272-4E1D-8C87-F7062634C6D9}" destId="{25256D16-AA06-463E-9C49-48F886EFE9B1}" srcOrd="2" destOrd="0" presId="urn:microsoft.com/office/officeart/2018/2/layout/IconCircleList"/>
    <dgm:cxn modelId="{E56B82DC-CB0C-4A6D-AB25-33431774D4F0}" type="presParOf" srcId="{25256D16-AA06-463E-9C49-48F886EFE9B1}" destId="{5489ABB0-7A4A-4748-9685-DD00AE05537A}" srcOrd="0" destOrd="0" presId="urn:microsoft.com/office/officeart/2018/2/layout/IconCircleList"/>
    <dgm:cxn modelId="{6CD9A7A9-78EC-4106-AC13-68B5D29B9367}" type="presParOf" srcId="{25256D16-AA06-463E-9C49-48F886EFE9B1}" destId="{A39D8666-6AC8-4E32-8923-44481791D177}" srcOrd="1" destOrd="0" presId="urn:microsoft.com/office/officeart/2018/2/layout/IconCircleList"/>
    <dgm:cxn modelId="{8FF3A3E0-AEB5-4219-B490-477F26032B09}" type="presParOf" srcId="{25256D16-AA06-463E-9C49-48F886EFE9B1}" destId="{52D8F0B2-D24B-4D11-AD45-F2CEAB143292}" srcOrd="2" destOrd="0" presId="urn:microsoft.com/office/officeart/2018/2/layout/IconCircleList"/>
    <dgm:cxn modelId="{ABD7DCF4-9FD3-487D-99B0-2ED2BFDFC2D4}" type="presParOf" srcId="{25256D16-AA06-463E-9C49-48F886EFE9B1}" destId="{0F3A47C4-5793-4549-A0AA-E66D15DAD0E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7DBF3C1-BA88-446C-8204-E2FC0E7EF774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2CD994-85A8-4F1C-AB83-DDCB8C4EE5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 noProof="1"/>
            <a:t>1. </a:t>
          </a:r>
          <a:r>
            <a:rPr lang="en-US" b="1" dirty="0"/>
            <a:t>Conflict resolution</a:t>
          </a:r>
          <a:endParaRPr lang="en-US" noProof="1"/>
        </a:p>
      </dgm:t>
    </dgm:pt>
    <dgm:pt modelId="{B5A48EB7-59FB-4270-9ED6-46E23CBFE6C5}" type="parTrans" cxnId="{19803E4A-6A69-41F8-AB72-8B9810755C56}">
      <dgm:prSet/>
      <dgm:spPr/>
      <dgm:t>
        <a:bodyPr/>
        <a:lstStyle/>
        <a:p>
          <a:endParaRPr lang="en-US"/>
        </a:p>
      </dgm:t>
    </dgm:pt>
    <dgm:pt modelId="{172195CE-5F0B-471E-A31B-7FFF9376DF2F}" type="sibTrans" cxnId="{19803E4A-6A69-41F8-AB72-8B9810755C5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0D8D3AC-8685-4A1B-BAEC-E872AB50B39A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n-US" sz="1400" b="1" dirty="0"/>
            <a:t>Wage Councils</a:t>
          </a:r>
          <a:r>
            <a:rPr lang="en-US" sz="1400" dirty="0"/>
            <a:t> do not eliminate conflict: they order it and process it institutionally.</a:t>
          </a:r>
          <a:br>
            <a:rPr lang="en-US" sz="1400" dirty="0"/>
          </a:br>
          <a:r>
            <a:rPr lang="en-US" sz="1400" dirty="0"/>
            <a:t>They transform distributional tensions into negotiation, preventing them from expressing themselves as crises.</a:t>
          </a:r>
          <a:endParaRPr lang="en-US" sz="1400" noProof="1"/>
        </a:p>
      </dgm:t>
    </dgm:pt>
    <dgm:pt modelId="{722884CD-FD97-4B1B-A0F2-6471273C4CCB}" type="parTrans" cxnId="{A0040688-AE6F-4EDE-B7AD-297167E95E0D}">
      <dgm:prSet/>
      <dgm:spPr/>
      <dgm:t>
        <a:bodyPr/>
        <a:lstStyle/>
        <a:p>
          <a:endParaRPr lang="en-US"/>
        </a:p>
      </dgm:t>
    </dgm:pt>
    <dgm:pt modelId="{8E8C5CD7-F120-4DDF-97D7-7A24C1BF5AD7}" type="sibTrans" cxnId="{A0040688-AE6F-4EDE-B7AD-297167E95E0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9C5BF3A-99C1-422E-B5D2-AADF4E9C744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 noProof="1"/>
            <a:t>2. Regulation of labor relations</a:t>
          </a:r>
          <a:endParaRPr lang="en-US" noProof="1"/>
        </a:p>
      </dgm:t>
    </dgm:pt>
    <dgm:pt modelId="{87C49482-B409-4DB9-94B9-2DA8D59DF03B}" type="parTrans" cxnId="{C75CE60E-F151-4AA6-9BEA-6FC35B5E63C3}">
      <dgm:prSet/>
      <dgm:spPr/>
      <dgm:t>
        <a:bodyPr/>
        <a:lstStyle/>
        <a:p>
          <a:endParaRPr lang="en-US"/>
        </a:p>
      </dgm:t>
    </dgm:pt>
    <dgm:pt modelId="{48FF0238-81E1-47E3-B91C-EEF97B95A979}" type="sibTrans" cxnId="{C75CE60E-F151-4AA6-9BEA-6FC35B5E63C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1B83DD3-DC65-4FB5-A7D6-2C9373AB8D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i="0" baseline="0" noProof="1"/>
            <a:t>Wage councils are the main negotiation mechanism. </a:t>
          </a:r>
          <a:r>
            <a:rPr lang="en-US" sz="1400" b="0" i="0" baseline="0" noProof="1"/>
            <a:t>They stablish common rules, reduce arbitrariness, and balance power between capital and labor.</a:t>
          </a:r>
          <a:br>
            <a:rPr lang="en-US" sz="1100" b="0" i="0" baseline="0" noProof="1"/>
          </a:br>
          <a:endParaRPr lang="en-US" sz="1100" noProof="1"/>
        </a:p>
      </dgm:t>
    </dgm:pt>
    <dgm:pt modelId="{9C3AB045-5D8B-4801-9C37-86A49AC4D71F}" type="parTrans" cxnId="{81BE6B10-C6D1-4034-B04C-2A15771FC5C4}">
      <dgm:prSet/>
      <dgm:spPr/>
      <dgm:t>
        <a:bodyPr/>
        <a:lstStyle/>
        <a:p>
          <a:endParaRPr lang="en-US"/>
        </a:p>
      </dgm:t>
    </dgm:pt>
    <dgm:pt modelId="{A258F768-B85C-4C7D-899D-C8904C4B3065}" type="sibTrans" cxnId="{81BE6B10-C6D1-4034-B04C-2A15771FC5C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4306FC2-A1EA-48D2-AAD7-A8D9D619688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baseline="0" noProof="1"/>
            <a:t>3. Democratic stability</a:t>
          </a:r>
          <a:endParaRPr lang="en-US" noProof="1"/>
        </a:p>
      </dgm:t>
    </dgm:pt>
    <dgm:pt modelId="{669877A5-3383-4135-BF81-EC722E3E9A17}" type="parTrans" cxnId="{9EF8C8C2-69B2-4C41-BF8A-5EC1E57F59F3}">
      <dgm:prSet/>
      <dgm:spPr/>
      <dgm:t>
        <a:bodyPr/>
        <a:lstStyle/>
        <a:p>
          <a:endParaRPr lang="en-US"/>
        </a:p>
      </dgm:t>
    </dgm:pt>
    <dgm:pt modelId="{C8BF23BD-0557-439B-875F-2DE320748D61}" type="sibTrans" cxnId="{9EF8C8C2-69B2-4C41-BF8A-5EC1E57F59F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84AAD0C-5473-4E40-9FE3-4C3BFB54013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i="0" baseline="0" noProof="1"/>
            <a:t>Wage councils contribute to dialogue between parties. </a:t>
          </a:r>
          <a:r>
            <a:rPr lang="en-US" sz="1400" b="0" i="0" baseline="0" noProof="1"/>
            <a:t>They strengthen democracy.</a:t>
          </a:r>
          <a:endParaRPr lang="en-US" sz="1400" b="0" noProof="1"/>
        </a:p>
      </dgm:t>
    </dgm:pt>
    <dgm:pt modelId="{91A71F02-3A78-4CF0-88AE-2895A06C6804}" type="parTrans" cxnId="{760B5589-C243-47D2-98B7-A77CF502EE19}">
      <dgm:prSet/>
      <dgm:spPr/>
      <dgm:t>
        <a:bodyPr/>
        <a:lstStyle/>
        <a:p>
          <a:endParaRPr lang="en-US"/>
        </a:p>
      </dgm:t>
    </dgm:pt>
    <dgm:pt modelId="{C2B06BAF-BB0C-4615-8011-3650ACF057AA}" type="sibTrans" cxnId="{760B5589-C243-47D2-98B7-A77CF502EE19}">
      <dgm:prSet/>
      <dgm:spPr/>
      <dgm:t>
        <a:bodyPr/>
        <a:lstStyle/>
        <a:p>
          <a:endParaRPr lang="en-US"/>
        </a:p>
      </dgm:t>
    </dgm:pt>
    <dgm:pt modelId="{94C9E374-605B-47A5-A341-A54A24513ED4}" type="pres">
      <dgm:prSet presAssocID="{17DBF3C1-BA88-446C-8204-E2FC0E7EF774}" presName="root" presStyleCnt="0">
        <dgm:presLayoutVars>
          <dgm:dir/>
          <dgm:resizeHandles val="exact"/>
        </dgm:presLayoutVars>
      </dgm:prSet>
      <dgm:spPr/>
    </dgm:pt>
    <dgm:pt modelId="{4022E46A-27DC-4523-A659-717F47D7F429}" type="pres">
      <dgm:prSet presAssocID="{17DBF3C1-BA88-446C-8204-E2FC0E7EF774}" presName="container" presStyleCnt="0">
        <dgm:presLayoutVars>
          <dgm:dir/>
          <dgm:resizeHandles val="exact"/>
        </dgm:presLayoutVars>
      </dgm:prSet>
      <dgm:spPr/>
    </dgm:pt>
    <dgm:pt modelId="{5E0880C4-0CE4-4776-8882-4F7C4FE5E77A}" type="pres">
      <dgm:prSet presAssocID="{D72CD994-85A8-4F1C-AB83-DDCB8C4EE5FC}" presName="compNode" presStyleCnt="0"/>
      <dgm:spPr/>
    </dgm:pt>
    <dgm:pt modelId="{D16E200B-B100-4FE9-998E-217DAAABC6C6}" type="pres">
      <dgm:prSet presAssocID="{D72CD994-85A8-4F1C-AB83-DDCB8C4EE5FC}" presName="iconBgRect" presStyleLbl="bgShp" presStyleIdx="0" presStyleCnt="6"/>
      <dgm:spPr/>
    </dgm:pt>
    <dgm:pt modelId="{5420604E-65AD-4173-B8FF-7EE04DC8EC2B}" type="pres">
      <dgm:prSet presAssocID="{D72CD994-85A8-4F1C-AB83-DDCB8C4EE5F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vertencia"/>
        </a:ext>
      </dgm:extLst>
    </dgm:pt>
    <dgm:pt modelId="{A9DD7FD6-872E-4839-85C0-E53F7242F66C}" type="pres">
      <dgm:prSet presAssocID="{D72CD994-85A8-4F1C-AB83-DDCB8C4EE5FC}" presName="spaceRect" presStyleCnt="0"/>
      <dgm:spPr/>
    </dgm:pt>
    <dgm:pt modelId="{46732AF6-E4A8-46CB-A639-A057E35AB60A}" type="pres">
      <dgm:prSet presAssocID="{D72CD994-85A8-4F1C-AB83-DDCB8C4EE5FC}" presName="textRect" presStyleLbl="revTx" presStyleIdx="0" presStyleCnt="6">
        <dgm:presLayoutVars>
          <dgm:chMax val="1"/>
          <dgm:chPref val="1"/>
        </dgm:presLayoutVars>
      </dgm:prSet>
      <dgm:spPr/>
    </dgm:pt>
    <dgm:pt modelId="{5043FA46-395D-4B0A-A624-0F2EF494EFBF}" type="pres">
      <dgm:prSet presAssocID="{172195CE-5F0B-471E-A31B-7FFF9376DF2F}" presName="sibTrans" presStyleLbl="sibTrans2D1" presStyleIdx="0" presStyleCnt="0"/>
      <dgm:spPr/>
    </dgm:pt>
    <dgm:pt modelId="{B70F0C0B-B550-4054-9BD5-B65D4E8C9E7A}" type="pres">
      <dgm:prSet presAssocID="{40D8D3AC-8685-4A1B-BAEC-E872AB50B39A}" presName="compNode" presStyleCnt="0"/>
      <dgm:spPr/>
    </dgm:pt>
    <dgm:pt modelId="{ED842F73-DFF1-4F02-8256-00DE2417AC31}" type="pres">
      <dgm:prSet presAssocID="{40D8D3AC-8685-4A1B-BAEC-E872AB50B39A}" presName="iconBgRect" presStyleLbl="bgShp" presStyleIdx="1" presStyleCnt="6"/>
      <dgm:spPr/>
    </dgm:pt>
    <dgm:pt modelId="{3979C5FE-A09A-470B-9AA6-288AD556F6AE}" type="pres">
      <dgm:prSet presAssocID="{40D8D3AC-8685-4A1B-BAEC-E872AB50B39A}" presName="iconRect" presStyleLbl="node1" presStyleIdx="1" presStyleCnt="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B44BEC58-1B74-4FEA-BCD7-997D6ADDFCD1}" type="pres">
      <dgm:prSet presAssocID="{40D8D3AC-8685-4A1B-BAEC-E872AB50B39A}" presName="spaceRect" presStyleCnt="0"/>
      <dgm:spPr/>
    </dgm:pt>
    <dgm:pt modelId="{01BD0464-5663-4A66-83AD-D9C484E92347}" type="pres">
      <dgm:prSet presAssocID="{40D8D3AC-8685-4A1B-BAEC-E872AB50B39A}" presName="textRect" presStyleLbl="revTx" presStyleIdx="1" presStyleCnt="6" custLinFactNeighborY="19969">
        <dgm:presLayoutVars>
          <dgm:chMax val="1"/>
          <dgm:chPref val="1"/>
        </dgm:presLayoutVars>
      </dgm:prSet>
      <dgm:spPr/>
    </dgm:pt>
    <dgm:pt modelId="{869BE7ED-76FF-4075-A575-34F7CAC2DCA1}" type="pres">
      <dgm:prSet presAssocID="{8E8C5CD7-F120-4DDF-97D7-7A24C1BF5AD7}" presName="sibTrans" presStyleLbl="sibTrans2D1" presStyleIdx="0" presStyleCnt="0"/>
      <dgm:spPr/>
    </dgm:pt>
    <dgm:pt modelId="{12A4B778-1D5E-48AA-B926-17407160D6FA}" type="pres">
      <dgm:prSet presAssocID="{D9C5BF3A-99C1-422E-B5D2-AADF4E9C744D}" presName="compNode" presStyleCnt="0"/>
      <dgm:spPr/>
    </dgm:pt>
    <dgm:pt modelId="{7ACB2F21-659A-477C-BB6B-986002888B07}" type="pres">
      <dgm:prSet presAssocID="{D9C5BF3A-99C1-422E-B5D2-AADF4E9C744D}" presName="iconBgRect" presStyleLbl="bgShp" presStyleIdx="2" presStyleCnt="6"/>
      <dgm:spPr/>
    </dgm:pt>
    <dgm:pt modelId="{301A26A3-5634-460D-B1DD-7B8AB0C2A2E9}" type="pres">
      <dgm:prSet presAssocID="{D9C5BF3A-99C1-422E-B5D2-AADF4E9C744D}" presName="iconRect" presStyleLbl="node1" presStyleIdx="2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445F527-CD5C-4AEE-B51D-4D5196739EA5}" type="pres">
      <dgm:prSet presAssocID="{D9C5BF3A-99C1-422E-B5D2-AADF4E9C744D}" presName="spaceRect" presStyleCnt="0"/>
      <dgm:spPr/>
    </dgm:pt>
    <dgm:pt modelId="{48E42683-3260-4876-89BA-604E42AB64FA}" type="pres">
      <dgm:prSet presAssocID="{D9C5BF3A-99C1-422E-B5D2-AADF4E9C744D}" presName="textRect" presStyleLbl="revTx" presStyleIdx="2" presStyleCnt="6">
        <dgm:presLayoutVars>
          <dgm:chMax val="1"/>
          <dgm:chPref val="1"/>
        </dgm:presLayoutVars>
      </dgm:prSet>
      <dgm:spPr/>
    </dgm:pt>
    <dgm:pt modelId="{F9EB01CD-9841-4044-8DB5-9EB8A2E975FA}" type="pres">
      <dgm:prSet presAssocID="{48FF0238-81E1-47E3-B91C-EEF97B95A979}" presName="sibTrans" presStyleLbl="sibTrans2D1" presStyleIdx="0" presStyleCnt="0"/>
      <dgm:spPr/>
    </dgm:pt>
    <dgm:pt modelId="{A543A957-39D0-483D-9588-AD431D7CB2A4}" type="pres">
      <dgm:prSet presAssocID="{51B83DD3-DC65-4FB5-A7D6-2C9373AB8D72}" presName="compNode" presStyleCnt="0"/>
      <dgm:spPr/>
    </dgm:pt>
    <dgm:pt modelId="{53952D4F-F0FD-42FF-9DCB-639782C204E7}" type="pres">
      <dgm:prSet presAssocID="{51B83DD3-DC65-4FB5-A7D6-2C9373AB8D72}" presName="iconBgRect" presStyleLbl="bgShp" presStyleIdx="3" presStyleCnt="6"/>
      <dgm:spPr/>
    </dgm:pt>
    <dgm:pt modelId="{42C8529E-DE9F-4C3F-BC9C-B0E41451DC3A}" type="pres">
      <dgm:prSet presAssocID="{51B83DD3-DC65-4FB5-A7D6-2C9373AB8D72}" presName="iconRect" presStyleLbl="node1" presStyleIdx="3" presStyleCnt="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sconectado"/>
        </a:ext>
      </dgm:extLst>
    </dgm:pt>
    <dgm:pt modelId="{BE9D1563-D9EA-4CE9-8C21-7C3FFB2D7889}" type="pres">
      <dgm:prSet presAssocID="{51B83DD3-DC65-4FB5-A7D6-2C9373AB8D72}" presName="spaceRect" presStyleCnt="0"/>
      <dgm:spPr/>
    </dgm:pt>
    <dgm:pt modelId="{F6A445D4-A36B-4248-BE5A-653D38374AA3}" type="pres">
      <dgm:prSet presAssocID="{51B83DD3-DC65-4FB5-A7D6-2C9373AB8D72}" presName="textRect" presStyleLbl="revTx" presStyleIdx="3" presStyleCnt="6" custLinFactNeighborX="530" custLinFactNeighborY="28711">
        <dgm:presLayoutVars>
          <dgm:chMax val="1"/>
          <dgm:chPref val="1"/>
        </dgm:presLayoutVars>
      </dgm:prSet>
      <dgm:spPr/>
    </dgm:pt>
    <dgm:pt modelId="{E162E19B-120C-4B2F-A126-F8DA286419E0}" type="pres">
      <dgm:prSet presAssocID="{A258F768-B85C-4C7D-899D-C8904C4B3065}" presName="sibTrans" presStyleLbl="sibTrans2D1" presStyleIdx="0" presStyleCnt="0"/>
      <dgm:spPr/>
    </dgm:pt>
    <dgm:pt modelId="{4FE15083-BCDE-45FF-A6D5-5BC433BA7133}" type="pres">
      <dgm:prSet presAssocID="{E4306FC2-A1EA-48D2-AAD7-A8D9D619688A}" presName="compNode" presStyleCnt="0"/>
      <dgm:spPr/>
    </dgm:pt>
    <dgm:pt modelId="{20EAC9AB-B0F3-4815-90B5-03C38CE0D54F}" type="pres">
      <dgm:prSet presAssocID="{E4306FC2-A1EA-48D2-AAD7-A8D9D619688A}" presName="iconBgRect" presStyleLbl="bgShp" presStyleIdx="4" presStyleCnt="6"/>
      <dgm:spPr/>
    </dgm:pt>
    <dgm:pt modelId="{24656596-9425-4FCE-AD6E-FEBF9DABC480}" type="pres">
      <dgm:prSet presAssocID="{E4306FC2-A1EA-48D2-AAD7-A8D9D619688A}" presName="iconRect" presStyleLbl="node1" presStyleIdx="4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111838B1-27B8-47A0-B021-701E126D1D25}" type="pres">
      <dgm:prSet presAssocID="{E4306FC2-A1EA-48D2-AAD7-A8D9D619688A}" presName="spaceRect" presStyleCnt="0"/>
      <dgm:spPr/>
    </dgm:pt>
    <dgm:pt modelId="{F5068CE3-B507-4991-9127-9D19F7D318DA}" type="pres">
      <dgm:prSet presAssocID="{E4306FC2-A1EA-48D2-AAD7-A8D9D619688A}" presName="textRect" presStyleLbl="revTx" presStyleIdx="4" presStyleCnt="6">
        <dgm:presLayoutVars>
          <dgm:chMax val="1"/>
          <dgm:chPref val="1"/>
        </dgm:presLayoutVars>
      </dgm:prSet>
      <dgm:spPr/>
    </dgm:pt>
    <dgm:pt modelId="{39704249-1DA0-487E-9046-8A368CB72DCF}" type="pres">
      <dgm:prSet presAssocID="{C8BF23BD-0557-439B-875F-2DE320748D61}" presName="sibTrans" presStyleLbl="sibTrans2D1" presStyleIdx="0" presStyleCnt="0"/>
      <dgm:spPr/>
    </dgm:pt>
    <dgm:pt modelId="{362597BA-9111-476B-9D1B-7791CB94D927}" type="pres">
      <dgm:prSet presAssocID="{384AAD0C-5473-4E40-9FE3-4C3BFB540135}" presName="compNode" presStyleCnt="0"/>
      <dgm:spPr/>
    </dgm:pt>
    <dgm:pt modelId="{81A0AA36-E250-4EDB-9EC0-9FF063D75150}" type="pres">
      <dgm:prSet presAssocID="{384AAD0C-5473-4E40-9FE3-4C3BFB540135}" presName="iconBgRect" presStyleLbl="bgShp" presStyleIdx="5" presStyleCnt="6"/>
      <dgm:spPr/>
    </dgm:pt>
    <dgm:pt modelId="{77AE37BF-3216-47AA-8504-376466A8B5C8}" type="pres">
      <dgm:prSet presAssocID="{384AAD0C-5473-4E40-9FE3-4C3BFB540135}" presName="iconRect" presStyleLbl="node1" presStyleIdx="5" presStyleCnt="6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eo"/>
        </a:ext>
      </dgm:extLst>
    </dgm:pt>
    <dgm:pt modelId="{0B47CF85-3C1F-48F9-97A5-AE08C385C1F0}" type="pres">
      <dgm:prSet presAssocID="{384AAD0C-5473-4E40-9FE3-4C3BFB540135}" presName="spaceRect" presStyleCnt="0"/>
      <dgm:spPr/>
    </dgm:pt>
    <dgm:pt modelId="{ADCFF7BD-67D7-43A2-A5E0-862FB57086DE}" type="pres">
      <dgm:prSet presAssocID="{384AAD0C-5473-4E40-9FE3-4C3BFB540135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8713A106-4615-4320-BA2E-E6E39B7D2783}" type="presOf" srcId="{48FF0238-81E1-47E3-B91C-EEF97B95A979}" destId="{F9EB01CD-9841-4044-8DB5-9EB8A2E975FA}" srcOrd="0" destOrd="0" presId="urn:microsoft.com/office/officeart/2018/2/layout/IconCircleList"/>
    <dgm:cxn modelId="{C75CE60E-F151-4AA6-9BEA-6FC35B5E63C3}" srcId="{17DBF3C1-BA88-446C-8204-E2FC0E7EF774}" destId="{D9C5BF3A-99C1-422E-B5D2-AADF4E9C744D}" srcOrd="2" destOrd="0" parTransId="{87C49482-B409-4DB9-94B9-2DA8D59DF03B}" sibTransId="{48FF0238-81E1-47E3-B91C-EEF97B95A979}"/>
    <dgm:cxn modelId="{81BE6B10-C6D1-4034-B04C-2A15771FC5C4}" srcId="{17DBF3C1-BA88-446C-8204-E2FC0E7EF774}" destId="{51B83DD3-DC65-4FB5-A7D6-2C9373AB8D72}" srcOrd="3" destOrd="0" parTransId="{9C3AB045-5D8B-4801-9C37-86A49AC4D71F}" sibTransId="{A258F768-B85C-4C7D-899D-C8904C4B3065}"/>
    <dgm:cxn modelId="{FCBCA32D-2C94-4D52-BC62-2CDB90E59280}" type="presOf" srcId="{172195CE-5F0B-471E-A31B-7FFF9376DF2F}" destId="{5043FA46-395D-4B0A-A624-0F2EF494EFBF}" srcOrd="0" destOrd="0" presId="urn:microsoft.com/office/officeart/2018/2/layout/IconCircleList"/>
    <dgm:cxn modelId="{28A6A23C-F733-4AE4-9829-F3BC166B91C8}" type="presOf" srcId="{A258F768-B85C-4C7D-899D-C8904C4B3065}" destId="{E162E19B-120C-4B2F-A126-F8DA286419E0}" srcOrd="0" destOrd="0" presId="urn:microsoft.com/office/officeart/2018/2/layout/IconCircleList"/>
    <dgm:cxn modelId="{9549133E-FC7F-4EBC-953F-945543C1B652}" type="presOf" srcId="{51B83DD3-DC65-4FB5-A7D6-2C9373AB8D72}" destId="{F6A445D4-A36B-4248-BE5A-653D38374AA3}" srcOrd="0" destOrd="0" presId="urn:microsoft.com/office/officeart/2018/2/layout/IconCircleList"/>
    <dgm:cxn modelId="{16037245-9F6E-4E5F-B17C-F50E046ABBF6}" type="presOf" srcId="{40D8D3AC-8685-4A1B-BAEC-E872AB50B39A}" destId="{01BD0464-5663-4A66-83AD-D9C484E92347}" srcOrd="0" destOrd="0" presId="urn:microsoft.com/office/officeart/2018/2/layout/IconCircleList"/>
    <dgm:cxn modelId="{19803E4A-6A69-41F8-AB72-8B9810755C56}" srcId="{17DBF3C1-BA88-446C-8204-E2FC0E7EF774}" destId="{D72CD994-85A8-4F1C-AB83-DDCB8C4EE5FC}" srcOrd="0" destOrd="0" parTransId="{B5A48EB7-59FB-4270-9ED6-46E23CBFE6C5}" sibTransId="{172195CE-5F0B-471E-A31B-7FFF9376DF2F}"/>
    <dgm:cxn modelId="{419E0075-317F-4024-8C8E-229F587123A9}" type="presOf" srcId="{384AAD0C-5473-4E40-9FE3-4C3BFB540135}" destId="{ADCFF7BD-67D7-43A2-A5E0-862FB57086DE}" srcOrd="0" destOrd="0" presId="urn:microsoft.com/office/officeart/2018/2/layout/IconCircleList"/>
    <dgm:cxn modelId="{A0040688-AE6F-4EDE-B7AD-297167E95E0D}" srcId="{17DBF3C1-BA88-446C-8204-E2FC0E7EF774}" destId="{40D8D3AC-8685-4A1B-BAEC-E872AB50B39A}" srcOrd="1" destOrd="0" parTransId="{722884CD-FD97-4B1B-A0F2-6471273C4CCB}" sibTransId="{8E8C5CD7-F120-4DDF-97D7-7A24C1BF5AD7}"/>
    <dgm:cxn modelId="{760B5589-C243-47D2-98B7-A77CF502EE19}" srcId="{17DBF3C1-BA88-446C-8204-E2FC0E7EF774}" destId="{384AAD0C-5473-4E40-9FE3-4C3BFB540135}" srcOrd="5" destOrd="0" parTransId="{91A71F02-3A78-4CF0-88AE-2895A06C6804}" sibTransId="{C2B06BAF-BB0C-4615-8011-3650ACF057AA}"/>
    <dgm:cxn modelId="{179F5899-618C-4C95-9681-CE7FC4C08999}" type="presOf" srcId="{17DBF3C1-BA88-446C-8204-E2FC0E7EF774}" destId="{94C9E374-605B-47A5-A341-A54A24513ED4}" srcOrd="0" destOrd="0" presId="urn:microsoft.com/office/officeart/2018/2/layout/IconCircleList"/>
    <dgm:cxn modelId="{65A5629D-5C98-4BB0-8FFC-786C99ABEDC9}" type="presOf" srcId="{8E8C5CD7-F120-4DDF-97D7-7A24C1BF5AD7}" destId="{869BE7ED-76FF-4075-A575-34F7CAC2DCA1}" srcOrd="0" destOrd="0" presId="urn:microsoft.com/office/officeart/2018/2/layout/IconCircleList"/>
    <dgm:cxn modelId="{5D2A7A9E-CD2E-4C26-9B08-9218F3257CC0}" type="presOf" srcId="{E4306FC2-A1EA-48D2-AAD7-A8D9D619688A}" destId="{F5068CE3-B507-4991-9127-9D19F7D318DA}" srcOrd="0" destOrd="0" presId="urn:microsoft.com/office/officeart/2018/2/layout/IconCircleList"/>
    <dgm:cxn modelId="{39B300AA-19A6-434F-876F-1A1DB984E90E}" type="presOf" srcId="{C8BF23BD-0557-439B-875F-2DE320748D61}" destId="{39704249-1DA0-487E-9046-8A368CB72DCF}" srcOrd="0" destOrd="0" presId="urn:microsoft.com/office/officeart/2018/2/layout/IconCircleList"/>
    <dgm:cxn modelId="{9EF8C8C2-69B2-4C41-BF8A-5EC1E57F59F3}" srcId="{17DBF3C1-BA88-446C-8204-E2FC0E7EF774}" destId="{E4306FC2-A1EA-48D2-AAD7-A8D9D619688A}" srcOrd="4" destOrd="0" parTransId="{669877A5-3383-4135-BF81-EC722E3E9A17}" sibTransId="{C8BF23BD-0557-439B-875F-2DE320748D61}"/>
    <dgm:cxn modelId="{9A371ECF-78DD-48C6-BA0C-06057B4606A1}" type="presOf" srcId="{D72CD994-85A8-4F1C-AB83-DDCB8C4EE5FC}" destId="{46732AF6-E4A8-46CB-A639-A057E35AB60A}" srcOrd="0" destOrd="0" presId="urn:microsoft.com/office/officeart/2018/2/layout/IconCircleList"/>
    <dgm:cxn modelId="{E59973F0-505E-46F7-9BA0-177D36CEB589}" type="presOf" srcId="{D9C5BF3A-99C1-422E-B5D2-AADF4E9C744D}" destId="{48E42683-3260-4876-89BA-604E42AB64FA}" srcOrd="0" destOrd="0" presId="urn:microsoft.com/office/officeart/2018/2/layout/IconCircleList"/>
    <dgm:cxn modelId="{5A5C457E-C4B9-4FB6-81BF-86E54E1B2020}" type="presParOf" srcId="{94C9E374-605B-47A5-A341-A54A24513ED4}" destId="{4022E46A-27DC-4523-A659-717F47D7F429}" srcOrd="0" destOrd="0" presId="urn:microsoft.com/office/officeart/2018/2/layout/IconCircleList"/>
    <dgm:cxn modelId="{D6E50124-F49E-42B4-A099-02D5964BB23B}" type="presParOf" srcId="{4022E46A-27DC-4523-A659-717F47D7F429}" destId="{5E0880C4-0CE4-4776-8882-4F7C4FE5E77A}" srcOrd="0" destOrd="0" presId="urn:microsoft.com/office/officeart/2018/2/layout/IconCircleList"/>
    <dgm:cxn modelId="{4CAC8DA5-7917-4CCD-AE05-B4762C7C5E70}" type="presParOf" srcId="{5E0880C4-0CE4-4776-8882-4F7C4FE5E77A}" destId="{D16E200B-B100-4FE9-998E-217DAAABC6C6}" srcOrd="0" destOrd="0" presId="urn:microsoft.com/office/officeart/2018/2/layout/IconCircleList"/>
    <dgm:cxn modelId="{BCB37B22-FA53-4CD8-8E0B-F082DB8012D0}" type="presParOf" srcId="{5E0880C4-0CE4-4776-8882-4F7C4FE5E77A}" destId="{5420604E-65AD-4173-B8FF-7EE04DC8EC2B}" srcOrd="1" destOrd="0" presId="urn:microsoft.com/office/officeart/2018/2/layout/IconCircleList"/>
    <dgm:cxn modelId="{013A8FBC-A8F1-417E-9382-E276C5CC8F87}" type="presParOf" srcId="{5E0880C4-0CE4-4776-8882-4F7C4FE5E77A}" destId="{A9DD7FD6-872E-4839-85C0-E53F7242F66C}" srcOrd="2" destOrd="0" presId="urn:microsoft.com/office/officeart/2018/2/layout/IconCircleList"/>
    <dgm:cxn modelId="{E2227574-03F8-4C0F-9299-4343FA130A90}" type="presParOf" srcId="{5E0880C4-0CE4-4776-8882-4F7C4FE5E77A}" destId="{46732AF6-E4A8-46CB-A639-A057E35AB60A}" srcOrd="3" destOrd="0" presId="urn:microsoft.com/office/officeart/2018/2/layout/IconCircleList"/>
    <dgm:cxn modelId="{B5243AF8-6D9F-4006-BDAC-6A37FD06E3C7}" type="presParOf" srcId="{4022E46A-27DC-4523-A659-717F47D7F429}" destId="{5043FA46-395D-4B0A-A624-0F2EF494EFBF}" srcOrd="1" destOrd="0" presId="urn:microsoft.com/office/officeart/2018/2/layout/IconCircleList"/>
    <dgm:cxn modelId="{B831E38E-8FFE-4BD7-AC72-A2BD28F761FB}" type="presParOf" srcId="{4022E46A-27DC-4523-A659-717F47D7F429}" destId="{B70F0C0B-B550-4054-9BD5-B65D4E8C9E7A}" srcOrd="2" destOrd="0" presId="urn:microsoft.com/office/officeart/2018/2/layout/IconCircleList"/>
    <dgm:cxn modelId="{87A2E010-9C99-47B3-B666-256C090E8728}" type="presParOf" srcId="{B70F0C0B-B550-4054-9BD5-B65D4E8C9E7A}" destId="{ED842F73-DFF1-4F02-8256-00DE2417AC31}" srcOrd="0" destOrd="0" presId="urn:microsoft.com/office/officeart/2018/2/layout/IconCircleList"/>
    <dgm:cxn modelId="{C352AA05-7990-4BF0-B54A-D56663AB6D2A}" type="presParOf" srcId="{B70F0C0B-B550-4054-9BD5-B65D4E8C9E7A}" destId="{3979C5FE-A09A-470B-9AA6-288AD556F6AE}" srcOrd="1" destOrd="0" presId="urn:microsoft.com/office/officeart/2018/2/layout/IconCircleList"/>
    <dgm:cxn modelId="{A1DEE5A1-743F-473F-9A55-33B63C21345C}" type="presParOf" srcId="{B70F0C0B-B550-4054-9BD5-B65D4E8C9E7A}" destId="{B44BEC58-1B74-4FEA-BCD7-997D6ADDFCD1}" srcOrd="2" destOrd="0" presId="urn:microsoft.com/office/officeart/2018/2/layout/IconCircleList"/>
    <dgm:cxn modelId="{A17D5D06-93F7-4E1E-B14F-94567FBAA181}" type="presParOf" srcId="{B70F0C0B-B550-4054-9BD5-B65D4E8C9E7A}" destId="{01BD0464-5663-4A66-83AD-D9C484E92347}" srcOrd="3" destOrd="0" presId="urn:microsoft.com/office/officeart/2018/2/layout/IconCircleList"/>
    <dgm:cxn modelId="{6B1A3C7A-13B2-42BE-8B80-EC61DF546F39}" type="presParOf" srcId="{4022E46A-27DC-4523-A659-717F47D7F429}" destId="{869BE7ED-76FF-4075-A575-34F7CAC2DCA1}" srcOrd="3" destOrd="0" presId="urn:microsoft.com/office/officeart/2018/2/layout/IconCircleList"/>
    <dgm:cxn modelId="{599861A9-2504-414E-BDB9-2F5B1E44E88B}" type="presParOf" srcId="{4022E46A-27DC-4523-A659-717F47D7F429}" destId="{12A4B778-1D5E-48AA-B926-17407160D6FA}" srcOrd="4" destOrd="0" presId="urn:microsoft.com/office/officeart/2018/2/layout/IconCircleList"/>
    <dgm:cxn modelId="{D184B6B8-A951-4A05-B047-A19A37024D84}" type="presParOf" srcId="{12A4B778-1D5E-48AA-B926-17407160D6FA}" destId="{7ACB2F21-659A-477C-BB6B-986002888B07}" srcOrd="0" destOrd="0" presId="urn:microsoft.com/office/officeart/2018/2/layout/IconCircleList"/>
    <dgm:cxn modelId="{A5D54AAA-3619-463D-883D-C1BD18ED813A}" type="presParOf" srcId="{12A4B778-1D5E-48AA-B926-17407160D6FA}" destId="{301A26A3-5634-460D-B1DD-7B8AB0C2A2E9}" srcOrd="1" destOrd="0" presId="urn:microsoft.com/office/officeart/2018/2/layout/IconCircleList"/>
    <dgm:cxn modelId="{053DF9C6-A648-46EE-8661-FE50B677D522}" type="presParOf" srcId="{12A4B778-1D5E-48AA-B926-17407160D6FA}" destId="{4445F527-CD5C-4AEE-B51D-4D5196739EA5}" srcOrd="2" destOrd="0" presId="urn:microsoft.com/office/officeart/2018/2/layout/IconCircleList"/>
    <dgm:cxn modelId="{60188447-C5BB-4B25-A5A6-CB77376BA425}" type="presParOf" srcId="{12A4B778-1D5E-48AA-B926-17407160D6FA}" destId="{48E42683-3260-4876-89BA-604E42AB64FA}" srcOrd="3" destOrd="0" presId="urn:microsoft.com/office/officeart/2018/2/layout/IconCircleList"/>
    <dgm:cxn modelId="{433FD120-0DC6-48CD-9CF1-A40200CC21A2}" type="presParOf" srcId="{4022E46A-27DC-4523-A659-717F47D7F429}" destId="{F9EB01CD-9841-4044-8DB5-9EB8A2E975FA}" srcOrd="5" destOrd="0" presId="urn:microsoft.com/office/officeart/2018/2/layout/IconCircleList"/>
    <dgm:cxn modelId="{DB8FD340-AAEA-42AE-B08D-F623E86C4B15}" type="presParOf" srcId="{4022E46A-27DC-4523-A659-717F47D7F429}" destId="{A543A957-39D0-483D-9588-AD431D7CB2A4}" srcOrd="6" destOrd="0" presId="urn:microsoft.com/office/officeart/2018/2/layout/IconCircleList"/>
    <dgm:cxn modelId="{30AB3FD2-2F2C-4D05-B3EB-1B8630DE47D3}" type="presParOf" srcId="{A543A957-39D0-483D-9588-AD431D7CB2A4}" destId="{53952D4F-F0FD-42FF-9DCB-639782C204E7}" srcOrd="0" destOrd="0" presId="urn:microsoft.com/office/officeart/2018/2/layout/IconCircleList"/>
    <dgm:cxn modelId="{3632035E-2C00-43B5-A307-F4BCB1407D82}" type="presParOf" srcId="{A543A957-39D0-483D-9588-AD431D7CB2A4}" destId="{42C8529E-DE9F-4C3F-BC9C-B0E41451DC3A}" srcOrd="1" destOrd="0" presId="urn:microsoft.com/office/officeart/2018/2/layout/IconCircleList"/>
    <dgm:cxn modelId="{38D3768B-BD1E-4DDC-A571-ADD6286FC7F7}" type="presParOf" srcId="{A543A957-39D0-483D-9588-AD431D7CB2A4}" destId="{BE9D1563-D9EA-4CE9-8C21-7C3FFB2D7889}" srcOrd="2" destOrd="0" presId="urn:microsoft.com/office/officeart/2018/2/layout/IconCircleList"/>
    <dgm:cxn modelId="{22B5AEC1-9D9E-4B12-9C27-1718427F3881}" type="presParOf" srcId="{A543A957-39D0-483D-9588-AD431D7CB2A4}" destId="{F6A445D4-A36B-4248-BE5A-653D38374AA3}" srcOrd="3" destOrd="0" presId="urn:microsoft.com/office/officeart/2018/2/layout/IconCircleList"/>
    <dgm:cxn modelId="{3751AD10-8417-42C3-8DCF-90D08EBC3A06}" type="presParOf" srcId="{4022E46A-27DC-4523-A659-717F47D7F429}" destId="{E162E19B-120C-4B2F-A126-F8DA286419E0}" srcOrd="7" destOrd="0" presId="urn:microsoft.com/office/officeart/2018/2/layout/IconCircleList"/>
    <dgm:cxn modelId="{839244DE-239F-4C85-B023-A0EFD8ABE79F}" type="presParOf" srcId="{4022E46A-27DC-4523-A659-717F47D7F429}" destId="{4FE15083-BCDE-45FF-A6D5-5BC433BA7133}" srcOrd="8" destOrd="0" presId="urn:microsoft.com/office/officeart/2018/2/layout/IconCircleList"/>
    <dgm:cxn modelId="{946C4A20-1616-4DF5-99CA-FD5AEB806CE7}" type="presParOf" srcId="{4FE15083-BCDE-45FF-A6D5-5BC433BA7133}" destId="{20EAC9AB-B0F3-4815-90B5-03C38CE0D54F}" srcOrd="0" destOrd="0" presId="urn:microsoft.com/office/officeart/2018/2/layout/IconCircleList"/>
    <dgm:cxn modelId="{9D26D5D9-AE56-4321-A86D-5DE8A3667B04}" type="presParOf" srcId="{4FE15083-BCDE-45FF-A6D5-5BC433BA7133}" destId="{24656596-9425-4FCE-AD6E-FEBF9DABC480}" srcOrd="1" destOrd="0" presId="urn:microsoft.com/office/officeart/2018/2/layout/IconCircleList"/>
    <dgm:cxn modelId="{9272EC9A-EB85-4481-B0FC-41A741019E24}" type="presParOf" srcId="{4FE15083-BCDE-45FF-A6D5-5BC433BA7133}" destId="{111838B1-27B8-47A0-B021-701E126D1D25}" srcOrd="2" destOrd="0" presId="urn:microsoft.com/office/officeart/2018/2/layout/IconCircleList"/>
    <dgm:cxn modelId="{D33A9D4A-75EF-45FD-9D82-6DEACDC55072}" type="presParOf" srcId="{4FE15083-BCDE-45FF-A6D5-5BC433BA7133}" destId="{F5068CE3-B507-4991-9127-9D19F7D318DA}" srcOrd="3" destOrd="0" presId="urn:microsoft.com/office/officeart/2018/2/layout/IconCircleList"/>
    <dgm:cxn modelId="{22AD32BA-D462-4761-A322-F0CEF423E1B3}" type="presParOf" srcId="{4022E46A-27DC-4523-A659-717F47D7F429}" destId="{39704249-1DA0-487E-9046-8A368CB72DCF}" srcOrd="9" destOrd="0" presId="urn:microsoft.com/office/officeart/2018/2/layout/IconCircleList"/>
    <dgm:cxn modelId="{6602B032-95C4-4047-B6F7-8CAAC78FC8E0}" type="presParOf" srcId="{4022E46A-27DC-4523-A659-717F47D7F429}" destId="{362597BA-9111-476B-9D1B-7791CB94D927}" srcOrd="10" destOrd="0" presId="urn:microsoft.com/office/officeart/2018/2/layout/IconCircleList"/>
    <dgm:cxn modelId="{8155120C-3384-4577-88F3-1918D9A688A2}" type="presParOf" srcId="{362597BA-9111-476B-9D1B-7791CB94D927}" destId="{81A0AA36-E250-4EDB-9EC0-9FF063D75150}" srcOrd="0" destOrd="0" presId="urn:microsoft.com/office/officeart/2018/2/layout/IconCircleList"/>
    <dgm:cxn modelId="{50449C8B-E56C-4448-B671-DB12285D09B6}" type="presParOf" srcId="{362597BA-9111-476B-9D1B-7791CB94D927}" destId="{77AE37BF-3216-47AA-8504-376466A8B5C8}" srcOrd="1" destOrd="0" presId="urn:microsoft.com/office/officeart/2018/2/layout/IconCircleList"/>
    <dgm:cxn modelId="{38C4A4D4-9137-4919-9934-7208E6C8863D}" type="presParOf" srcId="{362597BA-9111-476B-9D1B-7791CB94D927}" destId="{0B47CF85-3C1F-48F9-97A5-AE08C385C1F0}" srcOrd="2" destOrd="0" presId="urn:microsoft.com/office/officeart/2018/2/layout/IconCircleList"/>
    <dgm:cxn modelId="{472FC098-876A-4BE4-9853-1CFE009B8A55}" type="presParOf" srcId="{362597BA-9111-476B-9D1B-7791CB94D927}" destId="{ADCFF7BD-67D7-43A2-A5E0-862FB57086D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A93FFA-E723-4914-95DA-480999674077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4D9EEB-870B-466D-9FB0-BA64FDDF9696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n-US" sz="1400" b="0" dirty="0"/>
            <a:t>1943–1973 (Creation and Rise): </a:t>
          </a:r>
          <a:r>
            <a:rPr lang="en-US" sz="1400" dirty="0"/>
            <a:t>Instituted under Law 10.449, they operated consistently to regulate wages and working conditions through a tripartite mechanism (State, workers, employers). </a:t>
          </a:r>
          <a:endParaRPr lang="en-US" sz="1400" noProof="1"/>
        </a:p>
      </dgm:t>
    </dgm:pt>
    <dgm:pt modelId="{792ECA48-F643-4154-AEA3-E9EE0666C1BC}" type="parTrans" cxnId="{6354E8F8-A345-4FB6-BAAC-D9EA3A9C55CA}">
      <dgm:prSet/>
      <dgm:spPr/>
      <dgm:t>
        <a:bodyPr/>
        <a:lstStyle/>
        <a:p>
          <a:endParaRPr lang="en-US"/>
        </a:p>
      </dgm:t>
    </dgm:pt>
    <dgm:pt modelId="{7B434850-B70C-4C44-8C80-9701CF69BF44}" type="sibTrans" cxnId="{6354E8F8-A345-4FB6-BAAC-D9EA3A9C55C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C438187-D8BF-4306-BC63-A56CF2C8C6F8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n-US" sz="1400" b="0" dirty="0"/>
            <a:t>Suspension (1973–1985): </a:t>
          </a:r>
          <a:r>
            <a:rPr lang="en-US" sz="1400" dirty="0"/>
            <a:t>During the de facto government, the Wage Councils were deactivated. </a:t>
          </a:r>
          <a:endParaRPr lang="en-US" sz="1400" noProof="1"/>
        </a:p>
      </dgm:t>
    </dgm:pt>
    <dgm:pt modelId="{FE45DC79-C108-4040-A131-99E7D99B9C45}" type="parTrans" cxnId="{E6FAF6D8-355A-4D3B-ADDE-32880EF63F09}">
      <dgm:prSet/>
      <dgm:spPr/>
      <dgm:t>
        <a:bodyPr/>
        <a:lstStyle/>
        <a:p>
          <a:endParaRPr lang="en-US"/>
        </a:p>
      </dgm:t>
    </dgm:pt>
    <dgm:pt modelId="{5C40FEDE-D439-4EA1-B854-E73A916C98CF}" type="sibTrans" cxnId="{E6FAF6D8-355A-4D3B-ADDE-32880EF63F0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1B52140-939A-4551-BBDE-70BBA9D6DDBD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n-US" sz="1400" b="0" dirty="0"/>
            <a:t>1985–1992 (Democratic Restoration): </a:t>
          </a:r>
          <a:r>
            <a:rPr lang="en-US" sz="1400" dirty="0"/>
            <a:t>With the return to democracy, the Wage Councils were convened again (Decree 178/985).</a:t>
          </a:r>
          <a:endParaRPr lang="en-US" sz="1100" noProof="1"/>
        </a:p>
      </dgm:t>
    </dgm:pt>
    <dgm:pt modelId="{1688979F-530B-4340-B93E-9D6E4F7C9B0B}" type="parTrans" cxnId="{1455007E-EECB-4704-B66D-EAA2A72B9ECE}">
      <dgm:prSet/>
      <dgm:spPr/>
      <dgm:t>
        <a:bodyPr/>
        <a:lstStyle/>
        <a:p>
          <a:endParaRPr lang="en-US"/>
        </a:p>
      </dgm:t>
    </dgm:pt>
    <dgm:pt modelId="{EAA8681C-CD59-4139-8834-5C6632DABA2C}" type="sibTrans" cxnId="{1455007E-EECB-4704-B66D-EAA2A72B9EC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C567F1B-780C-44A5-B14A-7C4F1193FC95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n-US" sz="1400" b="0" dirty="0"/>
            <a:t>Weakening (1992–2005): </a:t>
          </a:r>
          <a:r>
            <a:rPr lang="en-US" sz="1400" dirty="0"/>
            <a:t>From 1992, collective bargaining weakened, and wage setting became largely free and conventional (individual contract), without direct interference from the Executive Branch. </a:t>
          </a:r>
          <a:endParaRPr lang="en-US" sz="1400" noProof="1"/>
        </a:p>
      </dgm:t>
    </dgm:pt>
    <dgm:pt modelId="{C23E680C-39E0-4E6B-AC9C-5785FA785112}" type="parTrans" cxnId="{FB76971B-36BE-47DD-BAB4-1D26AB854946}">
      <dgm:prSet/>
      <dgm:spPr/>
      <dgm:t>
        <a:bodyPr/>
        <a:lstStyle/>
        <a:p>
          <a:endParaRPr lang="en-US"/>
        </a:p>
      </dgm:t>
    </dgm:pt>
    <dgm:pt modelId="{04D190BF-61D1-4656-B7A8-D1252799D773}" type="sibTrans" cxnId="{FB76971B-36BE-47DD-BAB4-1D26AB854946}">
      <dgm:prSet/>
      <dgm:spPr/>
      <dgm:t>
        <a:bodyPr/>
        <a:lstStyle/>
        <a:p>
          <a:endParaRPr lang="en-US"/>
        </a:p>
      </dgm:t>
    </dgm:pt>
    <dgm:pt modelId="{423F0CF5-10AE-4586-8AFC-F5E4219F7E87}" type="pres">
      <dgm:prSet presAssocID="{74A93FFA-E723-4914-95DA-480999674077}" presName="root" presStyleCnt="0">
        <dgm:presLayoutVars>
          <dgm:dir/>
          <dgm:resizeHandles val="exact"/>
        </dgm:presLayoutVars>
      </dgm:prSet>
      <dgm:spPr/>
    </dgm:pt>
    <dgm:pt modelId="{549FE8D2-9563-43A8-A159-91A80969D058}" type="pres">
      <dgm:prSet presAssocID="{74A93FFA-E723-4914-95DA-480999674077}" presName="container" presStyleCnt="0">
        <dgm:presLayoutVars>
          <dgm:dir/>
          <dgm:resizeHandles val="exact"/>
        </dgm:presLayoutVars>
      </dgm:prSet>
      <dgm:spPr/>
    </dgm:pt>
    <dgm:pt modelId="{0E9ED93E-6AC8-4427-B02E-A8958D531F79}" type="pres">
      <dgm:prSet presAssocID="{1F4D9EEB-870B-466D-9FB0-BA64FDDF9696}" presName="compNode" presStyleCnt="0"/>
      <dgm:spPr/>
    </dgm:pt>
    <dgm:pt modelId="{A4AF0ADF-1458-4562-8E00-0EB0FE273F14}" type="pres">
      <dgm:prSet presAssocID="{1F4D9EEB-870B-466D-9FB0-BA64FDDF9696}" presName="iconBgRect" presStyleLbl="bgShp" presStyleIdx="0" presStyleCnt="4"/>
      <dgm:spPr/>
    </dgm:pt>
    <dgm:pt modelId="{8DE13EC2-6FDE-492F-A36A-C0008123A922}" type="pres">
      <dgm:prSet presAssocID="{1F4D9EEB-870B-466D-9FB0-BA64FDDF969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eprechaun Hat"/>
        </a:ext>
      </dgm:extLst>
    </dgm:pt>
    <dgm:pt modelId="{9B864FBF-3312-44B0-9A1F-0063BC1F3829}" type="pres">
      <dgm:prSet presAssocID="{1F4D9EEB-870B-466D-9FB0-BA64FDDF9696}" presName="spaceRect" presStyleCnt="0"/>
      <dgm:spPr/>
    </dgm:pt>
    <dgm:pt modelId="{480626D6-DD74-44E1-AE11-B2E4B378A32C}" type="pres">
      <dgm:prSet presAssocID="{1F4D9EEB-870B-466D-9FB0-BA64FDDF9696}" presName="textRect" presStyleLbl="revTx" presStyleIdx="0" presStyleCnt="4">
        <dgm:presLayoutVars>
          <dgm:chMax val="1"/>
          <dgm:chPref val="1"/>
        </dgm:presLayoutVars>
      </dgm:prSet>
      <dgm:spPr/>
    </dgm:pt>
    <dgm:pt modelId="{F4797156-C23E-4D16-ACFF-8622CCB3B48F}" type="pres">
      <dgm:prSet presAssocID="{7B434850-B70C-4C44-8C80-9701CF69BF44}" presName="sibTrans" presStyleLbl="sibTrans2D1" presStyleIdx="0" presStyleCnt="0"/>
      <dgm:spPr/>
    </dgm:pt>
    <dgm:pt modelId="{D0E0CE27-C1C8-4216-8889-2BE2C30B38E4}" type="pres">
      <dgm:prSet presAssocID="{5C438187-D8BF-4306-BC63-A56CF2C8C6F8}" presName="compNode" presStyleCnt="0"/>
      <dgm:spPr/>
    </dgm:pt>
    <dgm:pt modelId="{1CB1D041-EED8-4405-81E9-EB2FABF5F979}" type="pres">
      <dgm:prSet presAssocID="{5C438187-D8BF-4306-BC63-A56CF2C8C6F8}" presName="iconBgRect" presStyleLbl="bgShp" presStyleIdx="1" presStyleCnt="4"/>
      <dgm:spPr/>
    </dgm:pt>
    <dgm:pt modelId="{3AD9D9DA-B865-4A3F-8104-DE95C6A8B73B}" type="pres">
      <dgm:prSet presAssocID="{5C438187-D8BF-4306-BC63-A56CF2C8C6F8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E1E735F0-24B0-4F39-A776-39783C090439}" type="pres">
      <dgm:prSet presAssocID="{5C438187-D8BF-4306-BC63-A56CF2C8C6F8}" presName="spaceRect" presStyleCnt="0"/>
      <dgm:spPr/>
    </dgm:pt>
    <dgm:pt modelId="{870146D8-9182-424A-9E05-C6A52DB29A0F}" type="pres">
      <dgm:prSet presAssocID="{5C438187-D8BF-4306-BC63-A56CF2C8C6F8}" presName="textRect" presStyleLbl="revTx" presStyleIdx="1" presStyleCnt="4">
        <dgm:presLayoutVars>
          <dgm:chMax val="1"/>
          <dgm:chPref val="1"/>
        </dgm:presLayoutVars>
      </dgm:prSet>
      <dgm:spPr/>
    </dgm:pt>
    <dgm:pt modelId="{69F93B5C-5104-4B0F-B7B6-E7A9F6AACB3A}" type="pres">
      <dgm:prSet presAssocID="{5C40FEDE-D439-4EA1-B854-E73A916C98CF}" presName="sibTrans" presStyleLbl="sibTrans2D1" presStyleIdx="0" presStyleCnt="0"/>
      <dgm:spPr/>
    </dgm:pt>
    <dgm:pt modelId="{25A63589-0A0A-49A4-B38C-583EC562CBC2}" type="pres">
      <dgm:prSet presAssocID="{D1B52140-939A-4551-BBDE-70BBA9D6DDBD}" presName="compNode" presStyleCnt="0"/>
      <dgm:spPr/>
    </dgm:pt>
    <dgm:pt modelId="{D92574F8-582B-4775-916A-A27EFAD68A60}" type="pres">
      <dgm:prSet presAssocID="{D1B52140-939A-4551-BBDE-70BBA9D6DDBD}" presName="iconBgRect" presStyleLbl="bgShp" presStyleIdx="2" presStyleCnt="4"/>
      <dgm:spPr/>
    </dgm:pt>
    <dgm:pt modelId="{ADBA6DDE-CCB7-40A7-AA9E-0C49EA162210}" type="pres">
      <dgm:prSet presAssocID="{D1B52140-939A-4551-BBDE-70BBA9D6DDBD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fesor"/>
        </a:ext>
      </dgm:extLst>
    </dgm:pt>
    <dgm:pt modelId="{BE9DC1A1-A901-4B6C-A700-547E7D6438E3}" type="pres">
      <dgm:prSet presAssocID="{D1B52140-939A-4551-BBDE-70BBA9D6DDBD}" presName="spaceRect" presStyleCnt="0"/>
      <dgm:spPr/>
    </dgm:pt>
    <dgm:pt modelId="{E44C543C-BBC8-4471-9E0B-014690747A12}" type="pres">
      <dgm:prSet presAssocID="{D1B52140-939A-4551-BBDE-70BBA9D6DDBD}" presName="textRect" presStyleLbl="revTx" presStyleIdx="2" presStyleCnt="4">
        <dgm:presLayoutVars>
          <dgm:chMax val="1"/>
          <dgm:chPref val="1"/>
        </dgm:presLayoutVars>
      </dgm:prSet>
      <dgm:spPr/>
    </dgm:pt>
    <dgm:pt modelId="{ED67AB31-6F92-4D87-97D8-FF96DC619657}" type="pres">
      <dgm:prSet presAssocID="{EAA8681C-CD59-4139-8834-5C6632DABA2C}" presName="sibTrans" presStyleLbl="sibTrans2D1" presStyleIdx="0" presStyleCnt="0"/>
      <dgm:spPr/>
    </dgm:pt>
    <dgm:pt modelId="{64007B37-76DB-43DB-8D75-5C0FBF1A187E}" type="pres">
      <dgm:prSet presAssocID="{DC567F1B-780C-44A5-B14A-7C4F1193FC95}" presName="compNode" presStyleCnt="0"/>
      <dgm:spPr/>
    </dgm:pt>
    <dgm:pt modelId="{997073F1-8DA8-48B2-B236-33512BD65672}" type="pres">
      <dgm:prSet presAssocID="{DC567F1B-780C-44A5-B14A-7C4F1193FC95}" presName="iconBgRect" presStyleLbl="bgShp" presStyleIdx="3" presStyleCnt="4"/>
      <dgm:spPr/>
    </dgm:pt>
    <dgm:pt modelId="{78874FCD-D5D8-4FDD-856B-BFF0BDF709F8}" type="pres">
      <dgm:prSet presAssocID="{DC567F1B-780C-44A5-B14A-7C4F1193FC95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2823B77E-A615-4836-99BA-03A7BC08042A}" type="pres">
      <dgm:prSet presAssocID="{DC567F1B-780C-44A5-B14A-7C4F1193FC95}" presName="spaceRect" presStyleCnt="0"/>
      <dgm:spPr/>
    </dgm:pt>
    <dgm:pt modelId="{57D0EAEF-0B2C-49FA-9D3A-625A90A48420}" type="pres">
      <dgm:prSet presAssocID="{DC567F1B-780C-44A5-B14A-7C4F1193FC9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FDF6002-0F3E-4B36-9999-714E63CB9E62}" type="presOf" srcId="{5C40FEDE-D439-4EA1-B854-E73A916C98CF}" destId="{69F93B5C-5104-4B0F-B7B6-E7A9F6AACB3A}" srcOrd="0" destOrd="0" presId="urn:microsoft.com/office/officeart/2018/2/layout/IconCircleList"/>
    <dgm:cxn modelId="{814D970F-287D-4C18-820C-1C757FDAE371}" type="presOf" srcId="{DC567F1B-780C-44A5-B14A-7C4F1193FC95}" destId="{57D0EAEF-0B2C-49FA-9D3A-625A90A48420}" srcOrd="0" destOrd="0" presId="urn:microsoft.com/office/officeart/2018/2/layout/IconCircleList"/>
    <dgm:cxn modelId="{FB76971B-36BE-47DD-BAB4-1D26AB854946}" srcId="{74A93FFA-E723-4914-95DA-480999674077}" destId="{DC567F1B-780C-44A5-B14A-7C4F1193FC95}" srcOrd="3" destOrd="0" parTransId="{C23E680C-39E0-4E6B-AC9C-5785FA785112}" sibTransId="{04D190BF-61D1-4656-B7A8-D1252799D773}"/>
    <dgm:cxn modelId="{64E2AE21-95E0-45CE-90BA-4624AB9E6814}" type="presOf" srcId="{D1B52140-939A-4551-BBDE-70BBA9D6DDBD}" destId="{E44C543C-BBC8-4471-9E0B-014690747A12}" srcOrd="0" destOrd="0" presId="urn:microsoft.com/office/officeart/2018/2/layout/IconCircleList"/>
    <dgm:cxn modelId="{1455007E-EECB-4704-B66D-EAA2A72B9ECE}" srcId="{74A93FFA-E723-4914-95DA-480999674077}" destId="{D1B52140-939A-4551-BBDE-70BBA9D6DDBD}" srcOrd="2" destOrd="0" parTransId="{1688979F-530B-4340-B93E-9D6E4F7C9B0B}" sibTransId="{EAA8681C-CD59-4139-8834-5C6632DABA2C}"/>
    <dgm:cxn modelId="{81DCEA83-3413-4A04-9F26-B304CD4BB2C9}" type="presOf" srcId="{5C438187-D8BF-4306-BC63-A56CF2C8C6F8}" destId="{870146D8-9182-424A-9E05-C6A52DB29A0F}" srcOrd="0" destOrd="0" presId="urn:microsoft.com/office/officeart/2018/2/layout/IconCircleList"/>
    <dgm:cxn modelId="{E6FAF6D8-355A-4D3B-ADDE-32880EF63F09}" srcId="{74A93FFA-E723-4914-95DA-480999674077}" destId="{5C438187-D8BF-4306-BC63-A56CF2C8C6F8}" srcOrd="1" destOrd="0" parTransId="{FE45DC79-C108-4040-A131-99E7D99B9C45}" sibTransId="{5C40FEDE-D439-4EA1-B854-E73A916C98CF}"/>
    <dgm:cxn modelId="{D7AD61DA-8A8B-44D0-A7D0-60B49A5F4EC3}" type="presOf" srcId="{7B434850-B70C-4C44-8C80-9701CF69BF44}" destId="{F4797156-C23E-4D16-ACFF-8622CCB3B48F}" srcOrd="0" destOrd="0" presId="urn:microsoft.com/office/officeart/2018/2/layout/IconCircleList"/>
    <dgm:cxn modelId="{A0821DED-461F-49FD-AFEC-9425527CD3C1}" type="presOf" srcId="{74A93FFA-E723-4914-95DA-480999674077}" destId="{423F0CF5-10AE-4586-8AFC-F5E4219F7E87}" srcOrd="0" destOrd="0" presId="urn:microsoft.com/office/officeart/2018/2/layout/IconCircleList"/>
    <dgm:cxn modelId="{CD0A49F6-A296-489A-92D0-9E467E718EBE}" type="presOf" srcId="{1F4D9EEB-870B-466D-9FB0-BA64FDDF9696}" destId="{480626D6-DD74-44E1-AE11-B2E4B378A32C}" srcOrd="0" destOrd="0" presId="urn:microsoft.com/office/officeart/2018/2/layout/IconCircleList"/>
    <dgm:cxn modelId="{6354E8F8-A345-4FB6-BAAC-D9EA3A9C55CA}" srcId="{74A93FFA-E723-4914-95DA-480999674077}" destId="{1F4D9EEB-870B-466D-9FB0-BA64FDDF9696}" srcOrd="0" destOrd="0" parTransId="{792ECA48-F643-4154-AEA3-E9EE0666C1BC}" sibTransId="{7B434850-B70C-4C44-8C80-9701CF69BF44}"/>
    <dgm:cxn modelId="{5D78A1FE-786F-49B1-836F-4F0934354C56}" type="presOf" srcId="{EAA8681C-CD59-4139-8834-5C6632DABA2C}" destId="{ED67AB31-6F92-4D87-97D8-FF96DC619657}" srcOrd="0" destOrd="0" presId="urn:microsoft.com/office/officeart/2018/2/layout/IconCircleList"/>
    <dgm:cxn modelId="{10F5D1F2-B4FA-409D-B7EC-3183EA9D0B73}" type="presParOf" srcId="{423F0CF5-10AE-4586-8AFC-F5E4219F7E87}" destId="{549FE8D2-9563-43A8-A159-91A80969D058}" srcOrd="0" destOrd="0" presId="urn:microsoft.com/office/officeart/2018/2/layout/IconCircleList"/>
    <dgm:cxn modelId="{A43FA694-3795-4154-8E91-CA10E4CB6979}" type="presParOf" srcId="{549FE8D2-9563-43A8-A159-91A80969D058}" destId="{0E9ED93E-6AC8-4427-B02E-A8958D531F79}" srcOrd="0" destOrd="0" presId="urn:microsoft.com/office/officeart/2018/2/layout/IconCircleList"/>
    <dgm:cxn modelId="{CE6EC5B5-5A8B-44BA-8EC6-D0C7ED058FFF}" type="presParOf" srcId="{0E9ED93E-6AC8-4427-B02E-A8958D531F79}" destId="{A4AF0ADF-1458-4562-8E00-0EB0FE273F14}" srcOrd="0" destOrd="0" presId="urn:microsoft.com/office/officeart/2018/2/layout/IconCircleList"/>
    <dgm:cxn modelId="{C2712421-A1AA-4F34-8750-337F6E3FD661}" type="presParOf" srcId="{0E9ED93E-6AC8-4427-B02E-A8958D531F79}" destId="{8DE13EC2-6FDE-492F-A36A-C0008123A922}" srcOrd="1" destOrd="0" presId="urn:microsoft.com/office/officeart/2018/2/layout/IconCircleList"/>
    <dgm:cxn modelId="{39D1B3A0-CA74-4EDD-9896-0A1747B0391A}" type="presParOf" srcId="{0E9ED93E-6AC8-4427-B02E-A8958D531F79}" destId="{9B864FBF-3312-44B0-9A1F-0063BC1F3829}" srcOrd="2" destOrd="0" presId="urn:microsoft.com/office/officeart/2018/2/layout/IconCircleList"/>
    <dgm:cxn modelId="{0DBFF8C8-E9F8-4078-8E22-1489C5CD8DC4}" type="presParOf" srcId="{0E9ED93E-6AC8-4427-B02E-A8958D531F79}" destId="{480626D6-DD74-44E1-AE11-B2E4B378A32C}" srcOrd="3" destOrd="0" presId="urn:microsoft.com/office/officeart/2018/2/layout/IconCircleList"/>
    <dgm:cxn modelId="{9A6C2A74-7788-40DE-BB54-FD452A3F72A5}" type="presParOf" srcId="{549FE8D2-9563-43A8-A159-91A80969D058}" destId="{F4797156-C23E-4D16-ACFF-8622CCB3B48F}" srcOrd="1" destOrd="0" presId="urn:microsoft.com/office/officeart/2018/2/layout/IconCircleList"/>
    <dgm:cxn modelId="{47D64686-9C50-4F24-9FFF-A81F04F34C48}" type="presParOf" srcId="{549FE8D2-9563-43A8-A159-91A80969D058}" destId="{D0E0CE27-C1C8-4216-8889-2BE2C30B38E4}" srcOrd="2" destOrd="0" presId="urn:microsoft.com/office/officeart/2018/2/layout/IconCircleList"/>
    <dgm:cxn modelId="{9BF89945-5EE8-4FC2-8D85-B2C80159DDBA}" type="presParOf" srcId="{D0E0CE27-C1C8-4216-8889-2BE2C30B38E4}" destId="{1CB1D041-EED8-4405-81E9-EB2FABF5F979}" srcOrd="0" destOrd="0" presId="urn:microsoft.com/office/officeart/2018/2/layout/IconCircleList"/>
    <dgm:cxn modelId="{9ECE54AF-B659-4E96-92E4-91E6E872DA84}" type="presParOf" srcId="{D0E0CE27-C1C8-4216-8889-2BE2C30B38E4}" destId="{3AD9D9DA-B865-4A3F-8104-DE95C6A8B73B}" srcOrd="1" destOrd="0" presId="urn:microsoft.com/office/officeart/2018/2/layout/IconCircleList"/>
    <dgm:cxn modelId="{6730FCF4-A166-4CD5-97E9-9F415C45E00F}" type="presParOf" srcId="{D0E0CE27-C1C8-4216-8889-2BE2C30B38E4}" destId="{E1E735F0-24B0-4F39-A776-39783C090439}" srcOrd="2" destOrd="0" presId="urn:microsoft.com/office/officeart/2018/2/layout/IconCircleList"/>
    <dgm:cxn modelId="{675A0DCA-9F30-43C2-AECD-5EA458AE08B7}" type="presParOf" srcId="{D0E0CE27-C1C8-4216-8889-2BE2C30B38E4}" destId="{870146D8-9182-424A-9E05-C6A52DB29A0F}" srcOrd="3" destOrd="0" presId="urn:microsoft.com/office/officeart/2018/2/layout/IconCircleList"/>
    <dgm:cxn modelId="{AC215169-2967-4B40-ABA8-2C5B12DE870C}" type="presParOf" srcId="{549FE8D2-9563-43A8-A159-91A80969D058}" destId="{69F93B5C-5104-4B0F-B7B6-E7A9F6AACB3A}" srcOrd="3" destOrd="0" presId="urn:microsoft.com/office/officeart/2018/2/layout/IconCircleList"/>
    <dgm:cxn modelId="{F12ACD53-42A8-45B4-B660-E52F036FBF58}" type="presParOf" srcId="{549FE8D2-9563-43A8-A159-91A80969D058}" destId="{25A63589-0A0A-49A4-B38C-583EC562CBC2}" srcOrd="4" destOrd="0" presId="urn:microsoft.com/office/officeart/2018/2/layout/IconCircleList"/>
    <dgm:cxn modelId="{FC4D3498-BB35-42C1-AAFD-A35EE3E17507}" type="presParOf" srcId="{25A63589-0A0A-49A4-B38C-583EC562CBC2}" destId="{D92574F8-582B-4775-916A-A27EFAD68A60}" srcOrd="0" destOrd="0" presId="urn:microsoft.com/office/officeart/2018/2/layout/IconCircleList"/>
    <dgm:cxn modelId="{328A7B59-F46D-419A-B27F-C2A50500007E}" type="presParOf" srcId="{25A63589-0A0A-49A4-B38C-583EC562CBC2}" destId="{ADBA6DDE-CCB7-40A7-AA9E-0C49EA162210}" srcOrd="1" destOrd="0" presId="urn:microsoft.com/office/officeart/2018/2/layout/IconCircleList"/>
    <dgm:cxn modelId="{596482E3-75EF-4ACC-88E2-74FC655D73E3}" type="presParOf" srcId="{25A63589-0A0A-49A4-B38C-583EC562CBC2}" destId="{BE9DC1A1-A901-4B6C-A700-547E7D6438E3}" srcOrd="2" destOrd="0" presId="urn:microsoft.com/office/officeart/2018/2/layout/IconCircleList"/>
    <dgm:cxn modelId="{EC7BD514-673A-44E6-BC9B-EE689C163BE6}" type="presParOf" srcId="{25A63589-0A0A-49A4-B38C-583EC562CBC2}" destId="{E44C543C-BBC8-4471-9E0B-014690747A12}" srcOrd="3" destOrd="0" presId="urn:microsoft.com/office/officeart/2018/2/layout/IconCircleList"/>
    <dgm:cxn modelId="{9B64C49E-AE31-4239-A4E7-944CB4988D86}" type="presParOf" srcId="{549FE8D2-9563-43A8-A159-91A80969D058}" destId="{ED67AB31-6F92-4D87-97D8-FF96DC619657}" srcOrd="5" destOrd="0" presId="urn:microsoft.com/office/officeart/2018/2/layout/IconCircleList"/>
    <dgm:cxn modelId="{22EBE07C-3189-4A08-A67B-D98B8E3C57AB}" type="presParOf" srcId="{549FE8D2-9563-43A8-A159-91A80969D058}" destId="{64007B37-76DB-43DB-8D75-5C0FBF1A187E}" srcOrd="6" destOrd="0" presId="urn:microsoft.com/office/officeart/2018/2/layout/IconCircleList"/>
    <dgm:cxn modelId="{495F18DA-F5FA-488D-8B7E-2C2802F5003A}" type="presParOf" srcId="{64007B37-76DB-43DB-8D75-5C0FBF1A187E}" destId="{997073F1-8DA8-48B2-B236-33512BD65672}" srcOrd="0" destOrd="0" presId="urn:microsoft.com/office/officeart/2018/2/layout/IconCircleList"/>
    <dgm:cxn modelId="{45512029-6261-40AC-AC36-E6EDE1D23D47}" type="presParOf" srcId="{64007B37-76DB-43DB-8D75-5C0FBF1A187E}" destId="{78874FCD-D5D8-4FDD-856B-BFF0BDF709F8}" srcOrd="1" destOrd="0" presId="urn:microsoft.com/office/officeart/2018/2/layout/IconCircleList"/>
    <dgm:cxn modelId="{02C7FDA7-8FE3-46D7-BB1F-373EB3EC858F}" type="presParOf" srcId="{64007B37-76DB-43DB-8D75-5C0FBF1A187E}" destId="{2823B77E-A615-4836-99BA-03A7BC08042A}" srcOrd="2" destOrd="0" presId="urn:microsoft.com/office/officeart/2018/2/layout/IconCircleList"/>
    <dgm:cxn modelId="{54C84CC3-EF4B-438E-9AFE-9B638DDDD9B9}" type="presParOf" srcId="{64007B37-76DB-43DB-8D75-5C0FBF1A187E}" destId="{57D0EAEF-0B2C-49FA-9D3A-625A90A4842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2F1C52-A3AD-453E-B42F-829E2BC03DE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49CB85-CA69-412F-B118-03E236231EC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Systematic convocations. </a:t>
          </a:r>
          <a:r>
            <a:rPr lang="en-US" dirty="0"/>
            <a:t>Mandatory convocations upon request from parties (Unions or </a:t>
          </a:r>
          <a:r>
            <a:rPr lang="en-US"/>
            <a:t>Employers)</a:t>
          </a:r>
          <a:endParaRPr lang="en-US" noProof="1"/>
        </a:p>
      </dgm:t>
    </dgm:pt>
    <dgm:pt modelId="{C9A8C58B-343C-4055-8C72-1F37597C7EE7}" type="parTrans" cxnId="{5DA7B2A4-CA1E-49C3-8530-B734D71C87E7}">
      <dgm:prSet/>
      <dgm:spPr/>
      <dgm:t>
        <a:bodyPr/>
        <a:lstStyle/>
        <a:p>
          <a:endParaRPr lang="en-US"/>
        </a:p>
      </dgm:t>
    </dgm:pt>
    <dgm:pt modelId="{608BBFE7-82CF-4B34-8CE4-A3D7CFBA0E8B}" type="sibTrans" cxnId="{5DA7B2A4-CA1E-49C3-8530-B734D71C87E7}">
      <dgm:prSet/>
      <dgm:spPr/>
      <dgm:t>
        <a:bodyPr/>
        <a:lstStyle/>
        <a:p>
          <a:endParaRPr lang="en-US"/>
        </a:p>
      </dgm:t>
    </dgm:pt>
    <dgm:pt modelId="{9FDB0C7F-75DA-48EB-AC13-75550120BD7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Coverage expanded to almost all sectors</a:t>
          </a:r>
          <a:endParaRPr lang="en-US" noProof="1"/>
        </a:p>
      </dgm:t>
    </dgm:pt>
    <dgm:pt modelId="{047B61A8-6647-4308-9F88-3ACF36E3FA9F}" type="parTrans" cxnId="{FF370911-1A84-43B0-B3EE-0F5227F4E5CB}">
      <dgm:prSet/>
      <dgm:spPr/>
      <dgm:t>
        <a:bodyPr/>
        <a:lstStyle/>
        <a:p>
          <a:endParaRPr lang="en-US"/>
        </a:p>
      </dgm:t>
    </dgm:pt>
    <dgm:pt modelId="{D7A83821-5E36-481E-A095-27256DD618B4}" type="sibTrans" cxnId="{FF370911-1A84-43B0-B3EE-0F5227F4E5CB}">
      <dgm:prSet/>
      <dgm:spPr/>
      <dgm:t>
        <a:bodyPr/>
        <a:lstStyle/>
        <a:p>
          <a:endParaRPr lang="en-US"/>
        </a:p>
      </dgm:t>
    </dgm:pt>
    <dgm:pt modelId="{BCE29E40-F956-4745-8BE9-2931736358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Integration into an economic and social strategy</a:t>
          </a:r>
          <a:endParaRPr lang="en-US" noProof="1"/>
        </a:p>
      </dgm:t>
    </dgm:pt>
    <dgm:pt modelId="{D0DB9EA5-06BE-4F5E-A1F0-E537AFC104B8}" type="parTrans" cxnId="{611AC546-3EE8-4613-AF02-36531928E27F}">
      <dgm:prSet/>
      <dgm:spPr/>
      <dgm:t>
        <a:bodyPr/>
        <a:lstStyle/>
        <a:p>
          <a:endParaRPr lang="en-US"/>
        </a:p>
      </dgm:t>
    </dgm:pt>
    <dgm:pt modelId="{D71557D2-75D3-414A-85C5-98213D74B5B6}" type="sibTrans" cxnId="{611AC546-3EE8-4613-AF02-36531928E27F}">
      <dgm:prSet/>
      <dgm:spPr/>
      <dgm:t>
        <a:bodyPr/>
        <a:lstStyle/>
        <a:p>
          <a:endParaRPr lang="en-US"/>
        </a:p>
      </dgm:t>
    </dgm:pt>
    <dgm:pt modelId="{2B94A32B-5EF6-47C2-A76C-141BB9A2F11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Consolidation of the system as permanent public policy</a:t>
          </a:r>
          <a:endParaRPr lang="en-US" noProof="1"/>
        </a:p>
      </dgm:t>
    </dgm:pt>
    <dgm:pt modelId="{92F2F9FB-F24A-438B-BF39-0D32F9A5ECD3}" type="parTrans" cxnId="{BD9B5C07-897E-491A-8E47-BBEC2697731C}">
      <dgm:prSet/>
      <dgm:spPr/>
      <dgm:t>
        <a:bodyPr/>
        <a:lstStyle/>
        <a:p>
          <a:endParaRPr lang="en-US"/>
        </a:p>
      </dgm:t>
    </dgm:pt>
    <dgm:pt modelId="{BE7943B0-ADCC-4536-8720-959A2CF575AC}" type="sibTrans" cxnId="{BD9B5C07-897E-491A-8E47-BBEC2697731C}">
      <dgm:prSet/>
      <dgm:spPr/>
      <dgm:t>
        <a:bodyPr/>
        <a:lstStyle/>
        <a:p>
          <a:endParaRPr lang="en-US"/>
        </a:p>
      </dgm:t>
    </dgm:pt>
    <dgm:pt modelId="{386F9A4C-4182-4E6A-AFCB-28572491C02C}" type="pres">
      <dgm:prSet presAssocID="{352F1C52-A3AD-453E-B42F-829E2BC03DE8}" presName="root" presStyleCnt="0">
        <dgm:presLayoutVars>
          <dgm:dir/>
          <dgm:resizeHandles val="exact"/>
        </dgm:presLayoutVars>
      </dgm:prSet>
      <dgm:spPr/>
    </dgm:pt>
    <dgm:pt modelId="{C52A6EF0-2F52-4B76-906C-654D7672170C}" type="pres">
      <dgm:prSet presAssocID="{C649CB85-CA69-412F-B118-03E236231EC8}" presName="compNode" presStyleCnt="0"/>
      <dgm:spPr/>
    </dgm:pt>
    <dgm:pt modelId="{532923D2-E67E-4FF5-9CD3-3ADE94EEBE59}" type="pres">
      <dgm:prSet presAssocID="{C649CB85-CA69-412F-B118-03E236231EC8}" presName="bgRect" presStyleLbl="bgShp" presStyleIdx="0" presStyleCnt="4"/>
      <dgm:spPr/>
    </dgm:pt>
    <dgm:pt modelId="{54A7F676-EEC7-4688-AA13-7F78EA770133}" type="pres">
      <dgm:prSet presAssocID="{C649CB85-CA69-412F-B118-03E236231EC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CAD9C338-1467-4C89-9087-72C098AB5D1F}" type="pres">
      <dgm:prSet presAssocID="{C649CB85-CA69-412F-B118-03E236231EC8}" presName="spaceRect" presStyleCnt="0"/>
      <dgm:spPr/>
    </dgm:pt>
    <dgm:pt modelId="{8BF68F53-14F8-4106-A1AA-2EF8703A06DB}" type="pres">
      <dgm:prSet presAssocID="{C649CB85-CA69-412F-B118-03E236231EC8}" presName="parTx" presStyleLbl="revTx" presStyleIdx="0" presStyleCnt="4">
        <dgm:presLayoutVars>
          <dgm:chMax val="0"/>
          <dgm:chPref val="0"/>
        </dgm:presLayoutVars>
      </dgm:prSet>
      <dgm:spPr/>
    </dgm:pt>
    <dgm:pt modelId="{0BE5242C-A1C2-48B8-8BFC-81EEB33347CE}" type="pres">
      <dgm:prSet presAssocID="{608BBFE7-82CF-4B34-8CE4-A3D7CFBA0E8B}" presName="sibTrans" presStyleCnt="0"/>
      <dgm:spPr/>
    </dgm:pt>
    <dgm:pt modelId="{2F72B87B-E86A-4FA8-8E4B-336C6F63E44C}" type="pres">
      <dgm:prSet presAssocID="{9FDB0C7F-75DA-48EB-AC13-75550120BD70}" presName="compNode" presStyleCnt="0"/>
      <dgm:spPr/>
    </dgm:pt>
    <dgm:pt modelId="{F2520A31-6EF3-4452-9DFD-BC6523F7EB86}" type="pres">
      <dgm:prSet presAssocID="{9FDB0C7F-75DA-48EB-AC13-75550120BD70}" presName="bgRect" presStyleLbl="bgShp" presStyleIdx="1" presStyleCnt="4"/>
      <dgm:spPr/>
    </dgm:pt>
    <dgm:pt modelId="{039886AB-2FAC-4143-A869-A8831FABECA2}" type="pres">
      <dgm:prSet presAssocID="{9FDB0C7F-75DA-48EB-AC13-75550120BD70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9D9537C2-1DAB-44AB-9A93-5BA76DE54ED5}" type="pres">
      <dgm:prSet presAssocID="{9FDB0C7F-75DA-48EB-AC13-75550120BD70}" presName="spaceRect" presStyleCnt="0"/>
      <dgm:spPr/>
    </dgm:pt>
    <dgm:pt modelId="{BA274260-8A2A-4A5C-B81A-8468ECA5AABA}" type="pres">
      <dgm:prSet presAssocID="{9FDB0C7F-75DA-48EB-AC13-75550120BD70}" presName="parTx" presStyleLbl="revTx" presStyleIdx="1" presStyleCnt="4">
        <dgm:presLayoutVars>
          <dgm:chMax val="0"/>
          <dgm:chPref val="0"/>
        </dgm:presLayoutVars>
      </dgm:prSet>
      <dgm:spPr/>
    </dgm:pt>
    <dgm:pt modelId="{AFC757F7-806C-4942-AE1E-F4D697EB23B6}" type="pres">
      <dgm:prSet presAssocID="{D7A83821-5E36-481E-A095-27256DD618B4}" presName="sibTrans" presStyleCnt="0"/>
      <dgm:spPr/>
    </dgm:pt>
    <dgm:pt modelId="{1B226D8A-4E28-49C7-B445-11002F6EDC6A}" type="pres">
      <dgm:prSet presAssocID="{BCE29E40-F956-4745-8BE9-2931736358F1}" presName="compNode" presStyleCnt="0"/>
      <dgm:spPr/>
    </dgm:pt>
    <dgm:pt modelId="{52C20CBD-F732-4BDF-83A0-6A4894A879D4}" type="pres">
      <dgm:prSet presAssocID="{BCE29E40-F956-4745-8BE9-2931736358F1}" presName="bgRect" presStyleLbl="bgShp" presStyleIdx="2" presStyleCnt="4"/>
      <dgm:spPr/>
    </dgm:pt>
    <dgm:pt modelId="{EC7335CA-9E21-45A2-B936-F5FB1D5AC308}" type="pres">
      <dgm:prSet presAssocID="{BCE29E40-F956-4745-8BE9-2931736358F1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das"/>
        </a:ext>
      </dgm:extLst>
    </dgm:pt>
    <dgm:pt modelId="{3369C108-D17E-4669-B847-DFE518608CE6}" type="pres">
      <dgm:prSet presAssocID="{BCE29E40-F956-4745-8BE9-2931736358F1}" presName="spaceRect" presStyleCnt="0"/>
      <dgm:spPr/>
    </dgm:pt>
    <dgm:pt modelId="{1CA6090D-A835-46D0-BC80-717A1F8B905F}" type="pres">
      <dgm:prSet presAssocID="{BCE29E40-F956-4745-8BE9-2931736358F1}" presName="parTx" presStyleLbl="revTx" presStyleIdx="2" presStyleCnt="4">
        <dgm:presLayoutVars>
          <dgm:chMax val="0"/>
          <dgm:chPref val="0"/>
        </dgm:presLayoutVars>
      </dgm:prSet>
      <dgm:spPr/>
    </dgm:pt>
    <dgm:pt modelId="{E4AA1223-BC52-4466-9FBF-8D7AD05A4CED}" type="pres">
      <dgm:prSet presAssocID="{D71557D2-75D3-414A-85C5-98213D74B5B6}" presName="sibTrans" presStyleCnt="0"/>
      <dgm:spPr/>
    </dgm:pt>
    <dgm:pt modelId="{60A51724-C618-483F-BA58-053EF6AFA0E1}" type="pres">
      <dgm:prSet presAssocID="{2B94A32B-5EF6-47C2-A76C-141BB9A2F110}" presName="compNode" presStyleCnt="0"/>
      <dgm:spPr/>
    </dgm:pt>
    <dgm:pt modelId="{E6A30E26-7EBC-4E17-8B4B-E1EDBD66C050}" type="pres">
      <dgm:prSet presAssocID="{2B94A32B-5EF6-47C2-A76C-141BB9A2F110}" presName="bgRect" presStyleLbl="bgShp" presStyleIdx="3" presStyleCnt="4"/>
      <dgm:spPr/>
    </dgm:pt>
    <dgm:pt modelId="{91441FB9-0C2E-46F7-8E85-0CD9FDB5BC3B}" type="pres">
      <dgm:prSet presAssocID="{2B94A32B-5EF6-47C2-A76C-141BB9A2F110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FA4F7F76-D20B-4992-8828-11EA911B73AC}" type="pres">
      <dgm:prSet presAssocID="{2B94A32B-5EF6-47C2-A76C-141BB9A2F110}" presName="spaceRect" presStyleCnt="0"/>
      <dgm:spPr/>
    </dgm:pt>
    <dgm:pt modelId="{40EEE510-0137-437C-B048-3741652429A4}" type="pres">
      <dgm:prSet presAssocID="{2B94A32B-5EF6-47C2-A76C-141BB9A2F11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D9B5C07-897E-491A-8E47-BBEC2697731C}" srcId="{352F1C52-A3AD-453E-B42F-829E2BC03DE8}" destId="{2B94A32B-5EF6-47C2-A76C-141BB9A2F110}" srcOrd="3" destOrd="0" parTransId="{92F2F9FB-F24A-438B-BF39-0D32F9A5ECD3}" sibTransId="{BE7943B0-ADCC-4536-8720-959A2CF575AC}"/>
    <dgm:cxn modelId="{FF370911-1A84-43B0-B3EE-0F5227F4E5CB}" srcId="{352F1C52-A3AD-453E-B42F-829E2BC03DE8}" destId="{9FDB0C7F-75DA-48EB-AC13-75550120BD70}" srcOrd="1" destOrd="0" parTransId="{047B61A8-6647-4308-9F88-3ACF36E3FA9F}" sibTransId="{D7A83821-5E36-481E-A095-27256DD618B4}"/>
    <dgm:cxn modelId="{F7226214-7A62-4E1E-BB22-AACD0C91B304}" type="presOf" srcId="{9FDB0C7F-75DA-48EB-AC13-75550120BD70}" destId="{BA274260-8A2A-4A5C-B81A-8468ECA5AABA}" srcOrd="0" destOrd="0" presId="urn:microsoft.com/office/officeart/2018/2/layout/IconVerticalSolidList"/>
    <dgm:cxn modelId="{513DB72F-B5C2-473F-90D2-212BB0D0A583}" type="presOf" srcId="{C649CB85-CA69-412F-B118-03E236231EC8}" destId="{8BF68F53-14F8-4106-A1AA-2EF8703A06DB}" srcOrd="0" destOrd="0" presId="urn:microsoft.com/office/officeart/2018/2/layout/IconVerticalSolidList"/>
    <dgm:cxn modelId="{CA0EB430-0E89-44A6-BF23-233F3F9B2DB0}" type="presOf" srcId="{352F1C52-A3AD-453E-B42F-829E2BC03DE8}" destId="{386F9A4C-4182-4E6A-AFCB-28572491C02C}" srcOrd="0" destOrd="0" presId="urn:microsoft.com/office/officeart/2018/2/layout/IconVerticalSolidList"/>
    <dgm:cxn modelId="{8E887B3C-C4FC-4A13-952E-35DDEFF0C8ED}" type="presOf" srcId="{BCE29E40-F956-4745-8BE9-2931736358F1}" destId="{1CA6090D-A835-46D0-BC80-717A1F8B905F}" srcOrd="0" destOrd="0" presId="urn:microsoft.com/office/officeart/2018/2/layout/IconVerticalSolidList"/>
    <dgm:cxn modelId="{611AC546-3EE8-4613-AF02-36531928E27F}" srcId="{352F1C52-A3AD-453E-B42F-829E2BC03DE8}" destId="{BCE29E40-F956-4745-8BE9-2931736358F1}" srcOrd="2" destOrd="0" parTransId="{D0DB9EA5-06BE-4F5E-A1F0-E537AFC104B8}" sibTransId="{D71557D2-75D3-414A-85C5-98213D74B5B6}"/>
    <dgm:cxn modelId="{33E0D986-85A4-41A6-BDE7-8A8FE3B90D70}" type="presOf" srcId="{2B94A32B-5EF6-47C2-A76C-141BB9A2F110}" destId="{40EEE510-0137-437C-B048-3741652429A4}" srcOrd="0" destOrd="0" presId="urn:microsoft.com/office/officeart/2018/2/layout/IconVerticalSolidList"/>
    <dgm:cxn modelId="{5DA7B2A4-CA1E-49C3-8530-B734D71C87E7}" srcId="{352F1C52-A3AD-453E-B42F-829E2BC03DE8}" destId="{C649CB85-CA69-412F-B118-03E236231EC8}" srcOrd="0" destOrd="0" parTransId="{C9A8C58B-343C-4055-8C72-1F37597C7EE7}" sibTransId="{608BBFE7-82CF-4B34-8CE4-A3D7CFBA0E8B}"/>
    <dgm:cxn modelId="{713D8B41-2121-4E75-BB5D-28063C1BAFE5}" type="presParOf" srcId="{386F9A4C-4182-4E6A-AFCB-28572491C02C}" destId="{C52A6EF0-2F52-4B76-906C-654D7672170C}" srcOrd="0" destOrd="0" presId="urn:microsoft.com/office/officeart/2018/2/layout/IconVerticalSolidList"/>
    <dgm:cxn modelId="{A041E404-213A-410A-A5B7-ED24C8F6E9D9}" type="presParOf" srcId="{C52A6EF0-2F52-4B76-906C-654D7672170C}" destId="{532923D2-E67E-4FF5-9CD3-3ADE94EEBE59}" srcOrd="0" destOrd="0" presId="urn:microsoft.com/office/officeart/2018/2/layout/IconVerticalSolidList"/>
    <dgm:cxn modelId="{C71707EF-3181-4A43-8638-5B63190B9101}" type="presParOf" srcId="{C52A6EF0-2F52-4B76-906C-654D7672170C}" destId="{54A7F676-EEC7-4688-AA13-7F78EA770133}" srcOrd="1" destOrd="0" presId="urn:microsoft.com/office/officeart/2018/2/layout/IconVerticalSolidList"/>
    <dgm:cxn modelId="{B6F8E33C-2F99-4411-9CC1-162E0DFB90A5}" type="presParOf" srcId="{C52A6EF0-2F52-4B76-906C-654D7672170C}" destId="{CAD9C338-1467-4C89-9087-72C098AB5D1F}" srcOrd="2" destOrd="0" presId="urn:microsoft.com/office/officeart/2018/2/layout/IconVerticalSolidList"/>
    <dgm:cxn modelId="{77829A3A-AB6B-4EAB-B485-684DC90611DD}" type="presParOf" srcId="{C52A6EF0-2F52-4B76-906C-654D7672170C}" destId="{8BF68F53-14F8-4106-A1AA-2EF8703A06DB}" srcOrd="3" destOrd="0" presId="urn:microsoft.com/office/officeart/2018/2/layout/IconVerticalSolidList"/>
    <dgm:cxn modelId="{590E5E2F-0A6B-42CE-A70A-7A358371533E}" type="presParOf" srcId="{386F9A4C-4182-4E6A-AFCB-28572491C02C}" destId="{0BE5242C-A1C2-48B8-8BFC-81EEB33347CE}" srcOrd="1" destOrd="0" presId="urn:microsoft.com/office/officeart/2018/2/layout/IconVerticalSolidList"/>
    <dgm:cxn modelId="{3833A9B9-2843-47EA-AFAC-A39B6252D316}" type="presParOf" srcId="{386F9A4C-4182-4E6A-AFCB-28572491C02C}" destId="{2F72B87B-E86A-4FA8-8E4B-336C6F63E44C}" srcOrd="2" destOrd="0" presId="urn:microsoft.com/office/officeart/2018/2/layout/IconVerticalSolidList"/>
    <dgm:cxn modelId="{5E8D15D3-2E40-43F6-A692-5FEDDF2949FE}" type="presParOf" srcId="{2F72B87B-E86A-4FA8-8E4B-336C6F63E44C}" destId="{F2520A31-6EF3-4452-9DFD-BC6523F7EB86}" srcOrd="0" destOrd="0" presId="urn:microsoft.com/office/officeart/2018/2/layout/IconVerticalSolidList"/>
    <dgm:cxn modelId="{3BB6B8C1-483A-4138-974B-995DA90A6D33}" type="presParOf" srcId="{2F72B87B-E86A-4FA8-8E4B-336C6F63E44C}" destId="{039886AB-2FAC-4143-A869-A8831FABECA2}" srcOrd="1" destOrd="0" presId="urn:microsoft.com/office/officeart/2018/2/layout/IconVerticalSolidList"/>
    <dgm:cxn modelId="{E1C6DA2D-60A8-480B-952F-1F2F4F97C3B6}" type="presParOf" srcId="{2F72B87B-E86A-4FA8-8E4B-336C6F63E44C}" destId="{9D9537C2-1DAB-44AB-9A93-5BA76DE54ED5}" srcOrd="2" destOrd="0" presId="urn:microsoft.com/office/officeart/2018/2/layout/IconVerticalSolidList"/>
    <dgm:cxn modelId="{E8E76EB8-8604-41E9-9D10-673332A7C6B4}" type="presParOf" srcId="{2F72B87B-E86A-4FA8-8E4B-336C6F63E44C}" destId="{BA274260-8A2A-4A5C-B81A-8468ECA5AABA}" srcOrd="3" destOrd="0" presId="urn:microsoft.com/office/officeart/2018/2/layout/IconVerticalSolidList"/>
    <dgm:cxn modelId="{FBC710FA-9AB1-4842-8837-DDD89A88C2B4}" type="presParOf" srcId="{386F9A4C-4182-4E6A-AFCB-28572491C02C}" destId="{AFC757F7-806C-4942-AE1E-F4D697EB23B6}" srcOrd="3" destOrd="0" presId="urn:microsoft.com/office/officeart/2018/2/layout/IconVerticalSolidList"/>
    <dgm:cxn modelId="{A4393081-AB3A-44B1-A156-3B2986FB0EC5}" type="presParOf" srcId="{386F9A4C-4182-4E6A-AFCB-28572491C02C}" destId="{1B226D8A-4E28-49C7-B445-11002F6EDC6A}" srcOrd="4" destOrd="0" presId="urn:microsoft.com/office/officeart/2018/2/layout/IconVerticalSolidList"/>
    <dgm:cxn modelId="{BE523DF3-26C1-48B0-9D2D-99E3A7207567}" type="presParOf" srcId="{1B226D8A-4E28-49C7-B445-11002F6EDC6A}" destId="{52C20CBD-F732-4BDF-83A0-6A4894A879D4}" srcOrd="0" destOrd="0" presId="urn:microsoft.com/office/officeart/2018/2/layout/IconVerticalSolidList"/>
    <dgm:cxn modelId="{2D0FA6EB-BF30-4AC6-8ABF-5759E42B0EF4}" type="presParOf" srcId="{1B226D8A-4E28-49C7-B445-11002F6EDC6A}" destId="{EC7335CA-9E21-45A2-B936-F5FB1D5AC308}" srcOrd="1" destOrd="0" presId="urn:microsoft.com/office/officeart/2018/2/layout/IconVerticalSolidList"/>
    <dgm:cxn modelId="{242F9629-8D91-465A-95CA-E03239600134}" type="presParOf" srcId="{1B226D8A-4E28-49C7-B445-11002F6EDC6A}" destId="{3369C108-D17E-4669-B847-DFE518608CE6}" srcOrd="2" destOrd="0" presId="urn:microsoft.com/office/officeart/2018/2/layout/IconVerticalSolidList"/>
    <dgm:cxn modelId="{94E53AFC-D1AA-4703-85CF-FB34AC0D1D88}" type="presParOf" srcId="{1B226D8A-4E28-49C7-B445-11002F6EDC6A}" destId="{1CA6090D-A835-46D0-BC80-717A1F8B905F}" srcOrd="3" destOrd="0" presId="urn:microsoft.com/office/officeart/2018/2/layout/IconVerticalSolidList"/>
    <dgm:cxn modelId="{539E4924-C0B6-4231-BE2B-B928D6B87C10}" type="presParOf" srcId="{386F9A4C-4182-4E6A-AFCB-28572491C02C}" destId="{E4AA1223-BC52-4466-9FBF-8D7AD05A4CED}" srcOrd="5" destOrd="0" presId="urn:microsoft.com/office/officeart/2018/2/layout/IconVerticalSolidList"/>
    <dgm:cxn modelId="{6921D667-1A40-4FF2-ADD5-884DD9A6B54D}" type="presParOf" srcId="{386F9A4C-4182-4E6A-AFCB-28572491C02C}" destId="{60A51724-C618-483F-BA58-053EF6AFA0E1}" srcOrd="6" destOrd="0" presId="urn:microsoft.com/office/officeart/2018/2/layout/IconVerticalSolidList"/>
    <dgm:cxn modelId="{369EA5B5-93AB-4A29-89FB-016B742899E9}" type="presParOf" srcId="{60A51724-C618-483F-BA58-053EF6AFA0E1}" destId="{E6A30E26-7EBC-4E17-8B4B-E1EDBD66C050}" srcOrd="0" destOrd="0" presId="urn:microsoft.com/office/officeart/2018/2/layout/IconVerticalSolidList"/>
    <dgm:cxn modelId="{AEAD3B68-32F5-4462-9D5D-02096B72D846}" type="presParOf" srcId="{60A51724-C618-483F-BA58-053EF6AFA0E1}" destId="{91441FB9-0C2E-46F7-8E85-0CD9FDB5BC3B}" srcOrd="1" destOrd="0" presId="urn:microsoft.com/office/officeart/2018/2/layout/IconVerticalSolidList"/>
    <dgm:cxn modelId="{53E68B1A-5D32-4F45-9B61-A2EA0DC4E6EB}" type="presParOf" srcId="{60A51724-C618-483F-BA58-053EF6AFA0E1}" destId="{FA4F7F76-D20B-4992-8828-11EA911B73AC}" srcOrd="2" destOrd="0" presId="urn:microsoft.com/office/officeart/2018/2/layout/IconVerticalSolidList"/>
    <dgm:cxn modelId="{E17ABCC2-3F72-43D7-B44C-E7D5683E1FF6}" type="presParOf" srcId="{60A51724-C618-483F-BA58-053EF6AFA0E1}" destId="{40EEE510-0137-437C-B048-3741652429A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15F4CC-1346-4631-808A-EEEBAA2CDB7E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079E52-7320-4135-B753-7D5554439F9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Law 18.566 (2009) – private sector</a:t>
          </a:r>
        </a:p>
      </dgm:t>
    </dgm:pt>
    <dgm:pt modelId="{AE6F69B4-47FD-47C2-A2E0-D58788A4D2CF}" type="parTrans" cxnId="{752BEB7A-C92D-4DB6-9279-5F13C9726A3B}">
      <dgm:prSet/>
      <dgm:spPr/>
      <dgm:t>
        <a:bodyPr/>
        <a:lstStyle/>
        <a:p>
          <a:endParaRPr lang="en-US"/>
        </a:p>
      </dgm:t>
    </dgm:pt>
    <dgm:pt modelId="{04FA8C76-DCD5-463E-86E1-8F05B18ABBFA}" type="sibTrans" cxnId="{752BEB7A-C92D-4DB6-9279-5F13C9726A3B}">
      <dgm:prSet/>
      <dgm:spPr/>
      <dgm:t>
        <a:bodyPr/>
        <a:lstStyle/>
        <a:p>
          <a:endParaRPr lang="en-US"/>
        </a:p>
      </dgm:t>
    </dgm:pt>
    <dgm:pt modelId="{E1AC7317-1E1F-481F-A3A7-9632CAE28F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Law 18.508 (2009) – public sector</a:t>
          </a:r>
        </a:p>
      </dgm:t>
    </dgm:pt>
    <dgm:pt modelId="{6555C66F-6DF8-4230-8757-DBB048172984}" type="parTrans" cxnId="{BD7041DB-54C5-471C-A792-DDE30023EEF9}">
      <dgm:prSet/>
      <dgm:spPr/>
      <dgm:t>
        <a:bodyPr/>
        <a:lstStyle/>
        <a:p>
          <a:endParaRPr lang="en-US"/>
        </a:p>
      </dgm:t>
    </dgm:pt>
    <dgm:pt modelId="{006BBB0B-0F2B-4224-A4B3-186FF4B07C3F}" type="sibTrans" cxnId="{BD7041DB-54C5-471C-A792-DDE30023EEF9}">
      <dgm:prSet/>
      <dgm:spPr/>
      <dgm:t>
        <a:bodyPr/>
        <a:lstStyle/>
        <a:p>
          <a:endParaRPr lang="en-US"/>
        </a:p>
      </dgm:t>
    </dgm:pt>
    <dgm:pt modelId="{A2A42C7A-08FA-4FF3-82E1-084A0E892327}" type="pres">
      <dgm:prSet presAssocID="{2715F4CC-1346-4631-808A-EEEBAA2CDB7E}" presName="root" presStyleCnt="0">
        <dgm:presLayoutVars>
          <dgm:dir/>
          <dgm:resizeHandles val="exact"/>
        </dgm:presLayoutVars>
      </dgm:prSet>
      <dgm:spPr/>
    </dgm:pt>
    <dgm:pt modelId="{A202FC06-F86F-4769-A551-B342824EB383}" type="pres">
      <dgm:prSet presAssocID="{35079E52-7320-4135-B753-7D5554439F98}" presName="compNode" presStyleCnt="0"/>
      <dgm:spPr/>
    </dgm:pt>
    <dgm:pt modelId="{6D0A234D-7181-442E-A6CB-10F497DB8B01}" type="pres">
      <dgm:prSet presAssocID="{35079E52-7320-4135-B753-7D5554439F9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2243B24A-4617-4674-A8BD-8B9399F5E8C8}" type="pres">
      <dgm:prSet presAssocID="{35079E52-7320-4135-B753-7D5554439F98}" presName="spaceRect" presStyleCnt="0"/>
      <dgm:spPr/>
    </dgm:pt>
    <dgm:pt modelId="{2D52DB20-9433-4824-9BC4-C5FBB85D1311}" type="pres">
      <dgm:prSet presAssocID="{35079E52-7320-4135-B753-7D5554439F98}" presName="textRect" presStyleLbl="revTx" presStyleIdx="0" presStyleCnt="2">
        <dgm:presLayoutVars>
          <dgm:chMax val="1"/>
          <dgm:chPref val="1"/>
        </dgm:presLayoutVars>
      </dgm:prSet>
      <dgm:spPr/>
    </dgm:pt>
    <dgm:pt modelId="{D26A6568-0542-4571-AD34-43BEAED28C05}" type="pres">
      <dgm:prSet presAssocID="{04FA8C76-DCD5-463E-86E1-8F05B18ABBFA}" presName="sibTrans" presStyleCnt="0"/>
      <dgm:spPr/>
    </dgm:pt>
    <dgm:pt modelId="{AC222E2E-061F-4081-ABE4-86BCBBBA96CE}" type="pres">
      <dgm:prSet presAssocID="{E1AC7317-1E1F-481F-A3A7-9632CAE28FD9}" presName="compNode" presStyleCnt="0"/>
      <dgm:spPr/>
    </dgm:pt>
    <dgm:pt modelId="{1F55EBF2-0136-4930-80A0-3CC4E73DCC1F}" type="pres">
      <dgm:prSet presAssocID="{E1AC7317-1E1F-481F-A3A7-9632CAE28FD9}" presName="iconRect" presStyleLbl="nod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13842A24-E765-4FDA-A25E-383B0FD4A588}" type="pres">
      <dgm:prSet presAssocID="{E1AC7317-1E1F-481F-A3A7-9632CAE28FD9}" presName="spaceRect" presStyleCnt="0"/>
      <dgm:spPr/>
    </dgm:pt>
    <dgm:pt modelId="{1C2BB095-65FC-4728-A694-BD767AC2F94D}" type="pres">
      <dgm:prSet presAssocID="{E1AC7317-1E1F-481F-A3A7-9632CAE28FD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2BD1D62B-4E6B-4B95-9742-A3C59BE309CB}" type="presOf" srcId="{35079E52-7320-4135-B753-7D5554439F98}" destId="{2D52DB20-9433-4824-9BC4-C5FBB85D1311}" srcOrd="0" destOrd="0" presId="urn:microsoft.com/office/officeart/2018/2/layout/IconLabelList"/>
    <dgm:cxn modelId="{752BEB7A-C92D-4DB6-9279-5F13C9726A3B}" srcId="{2715F4CC-1346-4631-808A-EEEBAA2CDB7E}" destId="{35079E52-7320-4135-B753-7D5554439F98}" srcOrd="0" destOrd="0" parTransId="{AE6F69B4-47FD-47C2-A2E0-D58788A4D2CF}" sibTransId="{04FA8C76-DCD5-463E-86E1-8F05B18ABBFA}"/>
    <dgm:cxn modelId="{AE2DC39E-EF54-4C5E-ADA3-14CACED1C45B}" type="presOf" srcId="{E1AC7317-1E1F-481F-A3A7-9632CAE28FD9}" destId="{1C2BB095-65FC-4728-A694-BD767AC2F94D}" srcOrd="0" destOrd="0" presId="urn:microsoft.com/office/officeart/2018/2/layout/IconLabelList"/>
    <dgm:cxn modelId="{C02F33CD-0EB7-48A6-BDCA-09C7EE753F30}" type="presOf" srcId="{2715F4CC-1346-4631-808A-EEEBAA2CDB7E}" destId="{A2A42C7A-08FA-4FF3-82E1-084A0E892327}" srcOrd="0" destOrd="0" presId="urn:microsoft.com/office/officeart/2018/2/layout/IconLabelList"/>
    <dgm:cxn modelId="{BD7041DB-54C5-471C-A792-DDE30023EEF9}" srcId="{2715F4CC-1346-4631-808A-EEEBAA2CDB7E}" destId="{E1AC7317-1E1F-481F-A3A7-9632CAE28FD9}" srcOrd="1" destOrd="0" parTransId="{6555C66F-6DF8-4230-8757-DBB048172984}" sibTransId="{006BBB0B-0F2B-4224-A4B3-186FF4B07C3F}"/>
    <dgm:cxn modelId="{947BCF85-061D-4817-8586-917254321A63}" type="presParOf" srcId="{A2A42C7A-08FA-4FF3-82E1-084A0E892327}" destId="{A202FC06-F86F-4769-A551-B342824EB383}" srcOrd="0" destOrd="0" presId="urn:microsoft.com/office/officeart/2018/2/layout/IconLabelList"/>
    <dgm:cxn modelId="{082EA788-F874-49E4-9D65-5B5E496DE9B6}" type="presParOf" srcId="{A202FC06-F86F-4769-A551-B342824EB383}" destId="{6D0A234D-7181-442E-A6CB-10F497DB8B01}" srcOrd="0" destOrd="0" presId="urn:microsoft.com/office/officeart/2018/2/layout/IconLabelList"/>
    <dgm:cxn modelId="{CA2AA8BA-DD00-49DA-8D0C-6032B440C47C}" type="presParOf" srcId="{A202FC06-F86F-4769-A551-B342824EB383}" destId="{2243B24A-4617-4674-A8BD-8B9399F5E8C8}" srcOrd="1" destOrd="0" presId="urn:microsoft.com/office/officeart/2018/2/layout/IconLabelList"/>
    <dgm:cxn modelId="{AF3EACD9-6644-4508-861A-452539834CC8}" type="presParOf" srcId="{A202FC06-F86F-4769-A551-B342824EB383}" destId="{2D52DB20-9433-4824-9BC4-C5FBB85D1311}" srcOrd="2" destOrd="0" presId="urn:microsoft.com/office/officeart/2018/2/layout/IconLabelList"/>
    <dgm:cxn modelId="{50F64E8B-0F5B-44F7-9D64-8A9476B8AB22}" type="presParOf" srcId="{A2A42C7A-08FA-4FF3-82E1-084A0E892327}" destId="{D26A6568-0542-4571-AD34-43BEAED28C05}" srcOrd="1" destOrd="0" presId="urn:microsoft.com/office/officeart/2018/2/layout/IconLabelList"/>
    <dgm:cxn modelId="{C97FDD29-6C25-4C66-B339-AFA61174E29B}" type="presParOf" srcId="{A2A42C7A-08FA-4FF3-82E1-084A0E892327}" destId="{AC222E2E-061F-4081-ABE4-86BCBBBA96CE}" srcOrd="2" destOrd="0" presId="urn:microsoft.com/office/officeart/2018/2/layout/IconLabelList"/>
    <dgm:cxn modelId="{E02BEBB9-F5D9-449E-8E60-EA001A20D20B}" type="presParOf" srcId="{AC222E2E-061F-4081-ABE4-86BCBBBA96CE}" destId="{1F55EBF2-0136-4930-80A0-3CC4E73DCC1F}" srcOrd="0" destOrd="0" presId="urn:microsoft.com/office/officeart/2018/2/layout/IconLabelList"/>
    <dgm:cxn modelId="{49CF2015-CDD3-443B-88C9-36484F073C20}" type="presParOf" srcId="{AC222E2E-061F-4081-ABE4-86BCBBBA96CE}" destId="{13842A24-E765-4FDA-A25E-383B0FD4A588}" srcOrd="1" destOrd="0" presId="urn:microsoft.com/office/officeart/2018/2/layout/IconLabelList"/>
    <dgm:cxn modelId="{0AD4828C-65C6-402F-8AED-139FCD90EB14}" type="presParOf" srcId="{AC222E2E-061F-4081-ABE4-86BCBBBA96CE}" destId="{1C2BB095-65FC-4728-A694-BD767AC2F94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D007CF-A261-4616-A094-3621CC03412C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D235C6-9557-4040-858C-EB19A33CCD9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dirty="0"/>
            <a:t>The Tripartite Higher Council (CST). </a:t>
          </a:r>
          <a:r>
            <a:rPr lang="en-US" sz="1400" dirty="0"/>
            <a:t>The highest body for labor coordination, made up of government, employers, and workers to set wage guidelines, define general guidelines, and macroeconomic coordination. </a:t>
          </a:r>
          <a:endParaRPr lang="en-US" sz="1400" noProof="1"/>
        </a:p>
      </dgm:t>
    </dgm:pt>
    <dgm:pt modelId="{4F412486-885B-46A3-80DA-DB3D2E2D57D7}" type="parTrans" cxnId="{541D44AE-0963-4852-B255-D5F246A84B5B}">
      <dgm:prSet/>
      <dgm:spPr/>
      <dgm:t>
        <a:bodyPr/>
        <a:lstStyle/>
        <a:p>
          <a:endParaRPr lang="en-US"/>
        </a:p>
      </dgm:t>
    </dgm:pt>
    <dgm:pt modelId="{AA6058D4-9A4F-439C-AB60-528B1B594C2F}" type="sibTrans" cxnId="{541D44AE-0963-4852-B255-D5F246A84B5B}">
      <dgm:prSet/>
      <dgm:spPr/>
      <dgm:t>
        <a:bodyPr/>
        <a:lstStyle/>
        <a:p>
          <a:endParaRPr lang="en-US"/>
        </a:p>
      </dgm:t>
    </dgm:pt>
    <dgm:pt modelId="{F4733E55-3FB5-4807-917A-D43BC8620A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Differentiated Guidelines: </a:t>
          </a:r>
          <a:r>
            <a:rPr lang="en-US" dirty="0"/>
            <a:t>Guidelines with differentiated adjustments to prioritize the most submerged sectors</a:t>
          </a:r>
          <a:endParaRPr lang="en-US" noProof="1"/>
        </a:p>
      </dgm:t>
    </dgm:pt>
    <dgm:pt modelId="{FAA0B78C-3049-4C01-AB98-B6676E96041F}" type="parTrans" cxnId="{58566651-5C77-4F22-976D-74B7DA692144}">
      <dgm:prSet/>
      <dgm:spPr/>
      <dgm:t>
        <a:bodyPr/>
        <a:lstStyle/>
        <a:p>
          <a:endParaRPr lang="en-US"/>
        </a:p>
      </dgm:t>
    </dgm:pt>
    <dgm:pt modelId="{39CD3AE3-6360-473C-ACF1-5666EF658D53}" type="sibTrans" cxnId="{58566651-5C77-4F22-976D-74B7DA692144}">
      <dgm:prSet/>
      <dgm:spPr/>
      <dgm:t>
        <a:bodyPr/>
        <a:lstStyle/>
        <a:p>
          <a:endParaRPr lang="en-US"/>
        </a:p>
      </dgm:t>
    </dgm:pt>
    <dgm:pt modelId="{FBEB9C8F-4888-44ED-850B-59AA4A337D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Structure of Agreements: </a:t>
          </a:r>
          <a:r>
            <a:rPr lang="en-US" dirty="0"/>
            <a:t>Agreements are projected for two years with semi-annual increases and annual corrective measures.</a:t>
          </a:r>
          <a:endParaRPr lang="en-US" noProof="1"/>
        </a:p>
      </dgm:t>
    </dgm:pt>
    <dgm:pt modelId="{886655D7-EAC6-4482-9EF9-C5B5827F0766}" type="parTrans" cxnId="{BBF300C3-8D50-4C30-B180-7D1FFD63E81F}">
      <dgm:prSet/>
      <dgm:spPr/>
      <dgm:t>
        <a:bodyPr/>
        <a:lstStyle/>
        <a:p>
          <a:endParaRPr lang="en-US"/>
        </a:p>
      </dgm:t>
    </dgm:pt>
    <dgm:pt modelId="{8B655FDF-2A18-40EC-9224-EDE3AF8AC240}" type="sibTrans" cxnId="{BBF300C3-8D50-4C30-B180-7D1FFD63E81F}">
      <dgm:prSet/>
      <dgm:spPr/>
      <dgm:t>
        <a:bodyPr/>
        <a:lstStyle/>
        <a:p>
          <a:endParaRPr lang="en-US"/>
        </a:p>
      </dgm:t>
    </dgm:pt>
    <dgm:pt modelId="{9B94D94E-685D-44AB-AA32-C0120A94EF1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Broad Agenda: </a:t>
          </a:r>
          <a:r>
            <a:rPr lang="en-US" dirty="0"/>
            <a:t>Beyond wages, the agenda includes reducing working hours, productivity, and training. </a:t>
          </a:r>
          <a:endParaRPr lang="en-US" noProof="1"/>
        </a:p>
      </dgm:t>
    </dgm:pt>
    <dgm:pt modelId="{22A30F7C-E742-4068-A99B-9254AFB2F7BA}" type="parTrans" cxnId="{0DE0DDB3-36F9-4ED5-831C-9F80411607C3}">
      <dgm:prSet/>
      <dgm:spPr/>
      <dgm:t>
        <a:bodyPr/>
        <a:lstStyle/>
        <a:p>
          <a:endParaRPr lang="en-US"/>
        </a:p>
      </dgm:t>
    </dgm:pt>
    <dgm:pt modelId="{28EC26CA-307C-4AA8-985B-D71716B3432D}" type="sibTrans" cxnId="{0DE0DDB3-36F9-4ED5-831C-9F80411607C3}">
      <dgm:prSet/>
      <dgm:spPr/>
      <dgm:t>
        <a:bodyPr/>
        <a:lstStyle/>
        <a:p>
          <a:endParaRPr lang="en-US"/>
        </a:p>
      </dgm:t>
    </dgm:pt>
    <dgm:pt modelId="{6285BC45-0F3F-4D07-A4FD-C7F3C852CCB9}" type="pres">
      <dgm:prSet presAssocID="{8AD007CF-A261-4616-A094-3621CC03412C}" presName="root" presStyleCnt="0">
        <dgm:presLayoutVars>
          <dgm:dir/>
          <dgm:resizeHandles val="exact"/>
        </dgm:presLayoutVars>
      </dgm:prSet>
      <dgm:spPr/>
    </dgm:pt>
    <dgm:pt modelId="{A1E04153-1508-4749-83C0-CF8C47E4BB85}" type="pres">
      <dgm:prSet presAssocID="{73D235C6-9557-4040-858C-EB19A33CCD94}" presName="compNode" presStyleCnt="0"/>
      <dgm:spPr/>
    </dgm:pt>
    <dgm:pt modelId="{6FABA6B1-3DD9-43B8-8277-40ECF7C6AC7F}" type="pres">
      <dgm:prSet presAssocID="{73D235C6-9557-4040-858C-EB19A33CCD9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gregar"/>
        </a:ext>
      </dgm:extLst>
    </dgm:pt>
    <dgm:pt modelId="{217795F7-9397-44F1-B69D-6BF5CF6CE878}" type="pres">
      <dgm:prSet presAssocID="{73D235C6-9557-4040-858C-EB19A33CCD94}" presName="spaceRect" presStyleCnt="0"/>
      <dgm:spPr/>
    </dgm:pt>
    <dgm:pt modelId="{BCDD3E39-9B14-421A-9D83-3133B9C98733}" type="pres">
      <dgm:prSet presAssocID="{73D235C6-9557-4040-858C-EB19A33CCD94}" presName="textRect" presStyleLbl="revTx" presStyleIdx="0" presStyleCnt="4">
        <dgm:presLayoutVars>
          <dgm:chMax val="1"/>
          <dgm:chPref val="1"/>
        </dgm:presLayoutVars>
      </dgm:prSet>
      <dgm:spPr/>
    </dgm:pt>
    <dgm:pt modelId="{54DFFE81-377B-4400-B7CC-A50D2FE39622}" type="pres">
      <dgm:prSet presAssocID="{AA6058D4-9A4F-439C-AB60-528B1B594C2F}" presName="sibTrans" presStyleCnt="0"/>
      <dgm:spPr/>
    </dgm:pt>
    <dgm:pt modelId="{5CD43B9E-EE37-4574-9A8E-BBD5F3FBDA9C}" type="pres">
      <dgm:prSet presAssocID="{F4733E55-3FB5-4807-917A-D43BC8620AF1}" presName="compNode" presStyleCnt="0"/>
      <dgm:spPr/>
    </dgm:pt>
    <dgm:pt modelId="{7A670DF7-2243-4ED2-9A57-52910D03C19B}" type="pres">
      <dgm:prSet presAssocID="{F4733E55-3FB5-4807-917A-D43BC8620AF1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ncla"/>
        </a:ext>
      </dgm:extLst>
    </dgm:pt>
    <dgm:pt modelId="{818AE504-879A-43D1-97F6-C8DBAB923376}" type="pres">
      <dgm:prSet presAssocID="{F4733E55-3FB5-4807-917A-D43BC8620AF1}" presName="spaceRect" presStyleCnt="0"/>
      <dgm:spPr/>
    </dgm:pt>
    <dgm:pt modelId="{29FBEE18-0F6A-4A63-9E33-BF7A472C1A82}" type="pres">
      <dgm:prSet presAssocID="{F4733E55-3FB5-4807-917A-D43BC8620AF1}" presName="textRect" presStyleLbl="revTx" presStyleIdx="1" presStyleCnt="4">
        <dgm:presLayoutVars>
          <dgm:chMax val="1"/>
          <dgm:chPref val="1"/>
        </dgm:presLayoutVars>
      </dgm:prSet>
      <dgm:spPr/>
    </dgm:pt>
    <dgm:pt modelId="{5A451815-3A32-49BC-A9B9-CB24EB6BED8C}" type="pres">
      <dgm:prSet presAssocID="{39CD3AE3-6360-473C-ACF1-5666EF658D53}" presName="sibTrans" presStyleCnt="0"/>
      <dgm:spPr/>
    </dgm:pt>
    <dgm:pt modelId="{31739118-1F39-41D4-9C83-26AF296A4EA7}" type="pres">
      <dgm:prSet presAssocID="{FBEB9C8F-4888-44ED-850B-59AA4A337D20}" presName="compNode" presStyleCnt="0"/>
      <dgm:spPr/>
    </dgm:pt>
    <dgm:pt modelId="{514439A9-5CDB-4945-9E3F-40084C83D60B}" type="pres">
      <dgm:prSet presAssocID="{FBEB9C8F-4888-44ED-850B-59AA4A337D20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666C3D19-9638-45F6-B8FB-6A8BF01F94ED}" type="pres">
      <dgm:prSet presAssocID="{FBEB9C8F-4888-44ED-850B-59AA4A337D20}" presName="spaceRect" presStyleCnt="0"/>
      <dgm:spPr/>
    </dgm:pt>
    <dgm:pt modelId="{6E06C608-328C-48C1-92AF-8A548434C26A}" type="pres">
      <dgm:prSet presAssocID="{FBEB9C8F-4888-44ED-850B-59AA4A337D20}" presName="textRect" presStyleLbl="revTx" presStyleIdx="2" presStyleCnt="4">
        <dgm:presLayoutVars>
          <dgm:chMax val="1"/>
          <dgm:chPref val="1"/>
        </dgm:presLayoutVars>
      </dgm:prSet>
      <dgm:spPr/>
    </dgm:pt>
    <dgm:pt modelId="{26D29B1C-097A-4143-B83A-5220336A63B2}" type="pres">
      <dgm:prSet presAssocID="{8B655FDF-2A18-40EC-9224-EDE3AF8AC240}" presName="sibTrans" presStyleCnt="0"/>
      <dgm:spPr/>
    </dgm:pt>
    <dgm:pt modelId="{DBEF7E3E-1DE3-48E8-91FA-332C470EB802}" type="pres">
      <dgm:prSet presAssocID="{9B94D94E-685D-44AB-AA32-C0120A94EF1D}" presName="compNode" presStyleCnt="0"/>
      <dgm:spPr/>
    </dgm:pt>
    <dgm:pt modelId="{9B48A33E-FFCB-42C9-8A51-E73669FCEB3F}" type="pres">
      <dgm:prSet presAssocID="{9B94D94E-685D-44AB-AA32-C0120A94EF1D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9F03A89E-AF42-4EDA-A431-FD4DEA368858}" type="pres">
      <dgm:prSet presAssocID="{9B94D94E-685D-44AB-AA32-C0120A94EF1D}" presName="spaceRect" presStyleCnt="0"/>
      <dgm:spPr/>
    </dgm:pt>
    <dgm:pt modelId="{068D55B2-33CF-49BA-B85B-4C58A7937D1D}" type="pres">
      <dgm:prSet presAssocID="{9B94D94E-685D-44AB-AA32-C0120A94EF1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CF25520-EC3F-400B-8CD7-FACE2EE5DF42}" type="presOf" srcId="{F4733E55-3FB5-4807-917A-D43BC8620AF1}" destId="{29FBEE18-0F6A-4A63-9E33-BF7A472C1A82}" srcOrd="0" destOrd="0" presId="urn:microsoft.com/office/officeart/2018/2/layout/IconLabelList"/>
    <dgm:cxn modelId="{857ABD3A-3C58-46E5-A655-698643C0D2D5}" type="presOf" srcId="{9B94D94E-685D-44AB-AA32-C0120A94EF1D}" destId="{068D55B2-33CF-49BA-B85B-4C58A7937D1D}" srcOrd="0" destOrd="0" presId="urn:microsoft.com/office/officeart/2018/2/layout/IconLabelList"/>
    <dgm:cxn modelId="{F36EE14C-2848-4912-83A9-2079FC3FE3F5}" type="presOf" srcId="{FBEB9C8F-4888-44ED-850B-59AA4A337D20}" destId="{6E06C608-328C-48C1-92AF-8A548434C26A}" srcOrd="0" destOrd="0" presId="urn:microsoft.com/office/officeart/2018/2/layout/IconLabelList"/>
    <dgm:cxn modelId="{7A27F86E-D650-49B2-A2C1-F6F9F3C4C744}" type="presOf" srcId="{73D235C6-9557-4040-858C-EB19A33CCD94}" destId="{BCDD3E39-9B14-421A-9D83-3133B9C98733}" srcOrd="0" destOrd="0" presId="urn:microsoft.com/office/officeart/2018/2/layout/IconLabelList"/>
    <dgm:cxn modelId="{4F651171-B012-4F94-B02F-55FB82371384}" type="presOf" srcId="{8AD007CF-A261-4616-A094-3621CC03412C}" destId="{6285BC45-0F3F-4D07-A4FD-C7F3C852CCB9}" srcOrd="0" destOrd="0" presId="urn:microsoft.com/office/officeart/2018/2/layout/IconLabelList"/>
    <dgm:cxn modelId="{58566651-5C77-4F22-976D-74B7DA692144}" srcId="{8AD007CF-A261-4616-A094-3621CC03412C}" destId="{F4733E55-3FB5-4807-917A-D43BC8620AF1}" srcOrd="1" destOrd="0" parTransId="{FAA0B78C-3049-4C01-AB98-B6676E96041F}" sibTransId="{39CD3AE3-6360-473C-ACF1-5666EF658D53}"/>
    <dgm:cxn modelId="{541D44AE-0963-4852-B255-D5F246A84B5B}" srcId="{8AD007CF-A261-4616-A094-3621CC03412C}" destId="{73D235C6-9557-4040-858C-EB19A33CCD94}" srcOrd="0" destOrd="0" parTransId="{4F412486-885B-46A3-80DA-DB3D2E2D57D7}" sibTransId="{AA6058D4-9A4F-439C-AB60-528B1B594C2F}"/>
    <dgm:cxn modelId="{0DE0DDB3-36F9-4ED5-831C-9F80411607C3}" srcId="{8AD007CF-A261-4616-A094-3621CC03412C}" destId="{9B94D94E-685D-44AB-AA32-C0120A94EF1D}" srcOrd="3" destOrd="0" parTransId="{22A30F7C-E742-4068-A99B-9254AFB2F7BA}" sibTransId="{28EC26CA-307C-4AA8-985B-D71716B3432D}"/>
    <dgm:cxn modelId="{BBF300C3-8D50-4C30-B180-7D1FFD63E81F}" srcId="{8AD007CF-A261-4616-A094-3621CC03412C}" destId="{FBEB9C8F-4888-44ED-850B-59AA4A337D20}" srcOrd="2" destOrd="0" parTransId="{886655D7-EAC6-4482-9EF9-C5B5827F0766}" sibTransId="{8B655FDF-2A18-40EC-9224-EDE3AF8AC240}"/>
    <dgm:cxn modelId="{DC385D59-E10A-498E-9A84-F661D9E80360}" type="presParOf" srcId="{6285BC45-0F3F-4D07-A4FD-C7F3C852CCB9}" destId="{A1E04153-1508-4749-83C0-CF8C47E4BB85}" srcOrd="0" destOrd="0" presId="urn:microsoft.com/office/officeart/2018/2/layout/IconLabelList"/>
    <dgm:cxn modelId="{BC2B75B1-A267-47AA-A7F8-70111D39CFBA}" type="presParOf" srcId="{A1E04153-1508-4749-83C0-CF8C47E4BB85}" destId="{6FABA6B1-3DD9-43B8-8277-40ECF7C6AC7F}" srcOrd="0" destOrd="0" presId="urn:microsoft.com/office/officeart/2018/2/layout/IconLabelList"/>
    <dgm:cxn modelId="{732B2F86-973A-49C1-B8FA-6AD293B4E621}" type="presParOf" srcId="{A1E04153-1508-4749-83C0-CF8C47E4BB85}" destId="{217795F7-9397-44F1-B69D-6BF5CF6CE878}" srcOrd="1" destOrd="0" presId="urn:microsoft.com/office/officeart/2018/2/layout/IconLabelList"/>
    <dgm:cxn modelId="{6CD91EE9-8BA7-4767-B3C1-72E382118D86}" type="presParOf" srcId="{A1E04153-1508-4749-83C0-CF8C47E4BB85}" destId="{BCDD3E39-9B14-421A-9D83-3133B9C98733}" srcOrd="2" destOrd="0" presId="urn:microsoft.com/office/officeart/2018/2/layout/IconLabelList"/>
    <dgm:cxn modelId="{5E75843D-50BE-4CBE-BB26-3AC02017271D}" type="presParOf" srcId="{6285BC45-0F3F-4D07-A4FD-C7F3C852CCB9}" destId="{54DFFE81-377B-4400-B7CC-A50D2FE39622}" srcOrd="1" destOrd="0" presId="urn:microsoft.com/office/officeart/2018/2/layout/IconLabelList"/>
    <dgm:cxn modelId="{653AD08D-E6D8-40DD-A377-1BF15550193A}" type="presParOf" srcId="{6285BC45-0F3F-4D07-A4FD-C7F3C852CCB9}" destId="{5CD43B9E-EE37-4574-9A8E-BBD5F3FBDA9C}" srcOrd="2" destOrd="0" presId="urn:microsoft.com/office/officeart/2018/2/layout/IconLabelList"/>
    <dgm:cxn modelId="{6D7AB77E-E9F4-4BDE-B361-7EAF1C5536AB}" type="presParOf" srcId="{5CD43B9E-EE37-4574-9A8E-BBD5F3FBDA9C}" destId="{7A670DF7-2243-4ED2-9A57-52910D03C19B}" srcOrd="0" destOrd="0" presId="urn:microsoft.com/office/officeart/2018/2/layout/IconLabelList"/>
    <dgm:cxn modelId="{E4A832C4-C9ED-4EC9-BD12-F5D8DEDEBA25}" type="presParOf" srcId="{5CD43B9E-EE37-4574-9A8E-BBD5F3FBDA9C}" destId="{818AE504-879A-43D1-97F6-C8DBAB923376}" srcOrd="1" destOrd="0" presId="urn:microsoft.com/office/officeart/2018/2/layout/IconLabelList"/>
    <dgm:cxn modelId="{FE10D729-24DB-4437-9F2C-531FEA4238CD}" type="presParOf" srcId="{5CD43B9E-EE37-4574-9A8E-BBD5F3FBDA9C}" destId="{29FBEE18-0F6A-4A63-9E33-BF7A472C1A82}" srcOrd="2" destOrd="0" presId="urn:microsoft.com/office/officeart/2018/2/layout/IconLabelList"/>
    <dgm:cxn modelId="{10D13EA1-6D86-48E3-932B-9523657E64EB}" type="presParOf" srcId="{6285BC45-0F3F-4D07-A4FD-C7F3C852CCB9}" destId="{5A451815-3A32-49BC-A9B9-CB24EB6BED8C}" srcOrd="3" destOrd="0" presId="urn:microsoft.com/office/officeart/2018/2/layout/IconLabelList"/>
    <dgm:cxn modelId="{2266AFBC-2E5E-4212-8C87-B8E74B0D2184}" type="presParOf" srcId="{6285BC45-0F3F-4D07-A4FD-C7F3C852CCB9}" destId="{31739118-1F39-41D4-9C83-26AF296A4EA7}" srcOrd="4" destOrd="0" presId="urn:microsoft.com/office/officeart/2018/2/layout/IconLabelList"/>
    <dgm:cxn modelId="{D84EA0B7-B128-4536-85B1-859F9A7277C3}" type="presParOf" srcId="{31739118-1F39-41D4-9C83-26AF296A4EA7}" destId="{514439A9-5CDB-4945-9E3F-40084C83D60B}" srcOrd="0" destOrd="0" presId="urn:microsoft.com/office/officeart/2018/2/layout/IconLabelList"/>
    <dgm:cxn modelId="{834BD1BC-2476-4917-8973-A923D7451B24}" type="presParOf" srcId="{31739118-1F39-41D4-9C83-26AF296A4EA7}" destId="{666C3D19-9638-45F6-B8FB-6A8BF01F94ED}" srcOrd="1" destOrd="0" presId="urn:microsoft.com/office/officeart/2018/2/layout/IconLabelList"/>
    <dgm:cxn modelId="{66A2B830-1649-490B-ADEA-738DE0A1FAE1}" type="presParOf" srcId="{31739118-1F39-41D4-9C83-26AF296A4EA7}" destId="{6E06C608-328C-48C1-92AF-8A548434C26A}" srcOrd="2" destOrd="0" presId="urn:microsoft.com/office/officeart/2018/2/layout/IconLabelList"/>
    <dgm:cxn modelId="{5F1A4678-5406-4356-B58F-9BDA0436E74F}" type="presParOf" srcId="{6285BC45-0F3F-4D07-A4FD-C7F3C852CCB9}" destId="{26D29B1C-097A-4143-B83A-5220336A63B2}" srcOrd="5" destOrd="0" presId="urn:microsoft.com/office/officeart/2018/2/layout/IconLabelList"/>
    <dgm:cxn modelId="{9BADA47C-208D-4953-95C2-DED31A8CE8CA}" type="presParOf" srcId="{6285BC45-0F3F-4D07-A4FD-C7F3C852CCB9}" destId="{DBEF7E3E-1DE3-48E8-91FA-332C470EB802}" srcOrd="6" destOrd="0" presId="urn:microsoft.com/office/officeart/2018/2/layout/IconLabelList"/>
    <dgm:cxn modelId="{F8D4BEB6-72F6-4A79-BE8C-6E8E35597E53}" type="presParOf" srcId="{DBEF7E3E-1DE3-48E8-91FA-332C470EB802}" destId="{9B48A33E-FFCB-42C9-8A51-E73669FCEB3F}" srcOrd="0" destOrd="0" presId="urn:microsoft.com/office/officeart/2018/2/layout/IconLabelList"/>
    <dgm:cxn modelId="{F1F32CCE-5489-4D13-A062-FC55CCAFE9B8}" type="presParOf" srcId="{DBEF7E3E-1DE3-48E8-91FA-332C470EB802}" destId="{9F03A89E-AF42-4EDA-A431-FD4DEA368858}" srcOrd="1" destOrd="0" presId="urn:microsoft.com/office/officeart/2018/2/layout/IconLabelList"/>
    <dgm:cxn modelId="{6E74D202-5281-4C73-903D-CD3C81BF640C}" type="presParOf" srcId="{DBEF7E3E-1DE3-48E8-91FA-332C470EB802}" destId="{068D55B2-33CF-49BA-B85B-4C58A7937D1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07C5C0-AAD6-4FA1-BC5C-CC9CB42774E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7E9E70-A531-4E0D-8CC0-33F4040685CA}">
      <dgm:prSet/>
      <dgm:spPr/>
      <dgm:t>
        <a:bodyPr/>
        <a:lstStyle/>
        <a:p>
          <a:r>
            <a:rPr lang="en-US" dirty="0"/>
            <a:t>Tripartite Sectoral Level (Wage Councils)</a:t>
          </a:r>
          <a:endParaRPr lang="en-US" noProof="1"/>
        </a:p>
      </dgm:t>
    </dgm:pt>
    <dgm:pt modelId="{99C0AB4A-717C-4086-83B9-CC4D33CD011B}" type="parTrans" cxnId="{D239168D-A5A7-44BF-A0B9-7261F3FB958B}">
      <dgm:prSet/>
      <dgm:spPr/>
      <dgm:t>
        <a:bodyPr/>
        <a:lstStyle/>
        <a:p>
          <a:endParaRPr lang="en-US"/>
        </a:p>
      </dgm:t>
    </dgm:pt>
    <dgm:pt modelId="{D13C3FAB-77E1-4A33-81B8-3988B1C63C78}" type="sibTrans" cxnId="{D239168D-A5A7-44BF-A0B9-7261F3FB958B}">
      <dgm:prSet/>
      <dgm:spPr/>
      <dgm:t>
        <a:bodyPr/>
        <a:lstStyle/>
        <a:p>
          <a:endParaRPr lang="en-US"/>
        </a:p>
      </dgm:t>
    </dgm:pt>
    <dgm:pt modelId="{DEBDBAD6-E0C0-4607-B46C-0D5D217DFA18}">
      <dgm:prSet/>
      <dgm:spPr/>
      <dgm:t>
        <a:bodyPr/>
        <a:lstStyle/>
        <a:p>
          <a:r>
            <a:rPr lang="en-US" noProof="1"/>
            <a:t>The core of the system</a:t>
          </a:r>
        </a:p>
      </dgm:t>
    </dgm:pt>
    <dgm:pt modelId="{142E99FF-B50E-41D1-B506-ED42488FA71F}" type="parTrans" cxnId="{051E7335-E13E-4400-8E16-074185689835}">
      <dgm:prSet/>
      <dgm:spPr/>
      <dgm:t>
        <a:bodyPr/>
        <a:lstStyle/>
        <a:p>
          <a:endParaRPr lang="en-US"/>
        </a:p>
      </dgm:t>
    </dgm:pt>
    <dgm:pt modelId="{9197A27A-CA45-4C3A-8292-BC3F330B0266}" type="sibTrans" cxnId="{051E7335-E13E-4400-8E16-074185689835}">
      <dgm:prSet/>
      <dgm:spPr/>
      <dgm:t>
        <a:bodyPr/>
        <a:lstStyle/>
        <a:p>
          <a:endParaRPr lang="en-US"/>
        </a:p>
      </dgm:t>
    </dgm:pt>
    <dgm:pt modelId="{93324C12-716A-4E5C-903D-9D4908951FE0}">
      <dgm:prSet/>
      <dgm:spPr/>
      <dgm:t>
        <a:bodyPr/>
        <a:lstStyle/>
        <a:p>
          <a:r>
            <a:rPr lang="en-US" b="0" dirty="0"/>
            <a:t>Scope:</a:t>
          </a:r>
          <a:r>
            <a:rPr lang="en-US" b="1" dirty="0"/>
            <a:t> </a:t>
          </a:r>
          <a:r>
            <a:rPr lang="en-US" dirty="0"/>
            <a:t>Sets minimum wages by labor category and mandatory increases for all workers in a sector or activity group.</a:t>
          </a:r>
          <a:endParaRPr lang="en-US" noProof="1"/>
        </a:p>
      </dgm:t>
    </dgm:pt>
    <dgm:pt modelId="{D68A5426-D30C-41FE-996A-C03E1969CE22}" type="parTrans" cxnId="{EC85733B-811F-4C10-A176-73A462F13B44}">
      <dgm:prSet/>
      <dgm:spPr/>
      <dgm:t>
        <a:bodyPr/>
        <a:lstStyle/>
        <a:p>
          <a:endParaRPr lang="en-US"/>
        </a:p>
      </dgm:t>
    </dgm:pt>
    <dgm:pt modelId="{13627CE5-A7F7-4292-998B-1D616D5DB09F}" type="sibTrans" cxnId="{EC85733B-811F-4C10-A176-73A462F13B44}">
      <dgm:prSet/>
      <dgm:spPr/>
      <dgm:t>
        <a:bodyPr/>
        <a:lstStyle/>
        <a:p>
          <a:endParaRPr lang="en-US"/>
        </a:p>
      </dgm:t>
    </dgm:pt>
    <dgm:pt modelId="{916FB465-3C09-473F-A5B5-C3DC2F8749EF}">
      <dgm:prSet/>
      <dgm:spPr/>
      <dgm:t>
        <a:bodyPr/>
        <a:lstStyle/>
        <a:p>
          <a:r>
            <a:rPr lang="en-US" b="0" dirty="0"/>
            <a:t>Councils: </a:t>
          </a:r>
          <a:r>
            <a:rPr lang="en-US" dirty="0"/>
            <a:t>Organized into groups of industry, commerce, services, domestic and rural work.</a:t>
          </a:r>
          <a:endParaRPr lang="en-US" noProof="1"/>
        </a:p>
      </dgm:t>
    </dgm:pt>
    <dgm:pt modelId="{172D64B8-30B6-4211-A775-64D3E21FF988}" type="parTrans" cxnId="{3D77ECE8-4ED5-4E42-BB37-92FB23D1C9F7}">
      <dgm:prSet/>
      <dgm:spPr/>
      <dgm:t>
        <a:bodyPr/>
        <a:lstStyle/>
        <a:p>
          <a:endParaRPr lang="en-US"/>
        </a:p>
      </dgm:t>
    </dgm:pt>
    <dgm:pt modelId="{0AD49778-5212-4CD8-A21F-5095210B13FF}" type="sibTrans" cxnId="{3D77ECE8-4ED5-4E42-BB37-92FB23D1C9F7}">
      <dgm:prSet/>
      <dgm:spPr/>
      <dgm:t>
        <a:bodyPr/>
        <a:lstStyle/>
        <a:p>
          <a:endParaRPr lang="en-US"/>
        </a:p>
      </dgm:t>
    </dgm:pt>
    <dgm:pt modelId="{C74E3756-A53C-4C7E-9781-FF3A3BB5870B}">
      <dgm:prSet/>
      <dgm:spPr/>
      <dgm:t>
        <a:bodyPr/>
        <a:lstStyle/>
        <a:p>
          <a:r>
            <a:rPr lang="en-US" b="0" dirty="0"/>
            <a:t>Focus: </a:t>
          </a:r>
          <a:r>
            <a:rPr lang="en-US" dirty="0"/>
            <a:t>General conditions are negotiated: wages, categories, non-wage benefits, and periodic adjustments.</a:t>
          </a:r>
          <a:endParaRPr lang="en-US" noProof="1"/>
        </a:p>
      </dgm:t>
    </dgm:pt>
    <dgm:pt modelId="{F6F421A2-045F-4325-95BC-9D303B59C762}" type="parTrans" cxnId="{4A928499-999F-48C1-9D0B-A4273E2BEB5A}">
      <dgm:prSet/>
      <dgm:spPr/>
      <dgm:t>
        <a:bodyPr/>
        <a:lstStyle/>
        <a:p>
          <a:endParaRPr lang="en-US"/>
        </a:p>
      </dgm:t>
    </dgm:pt>
    <dgm:pt modelId="{7FB915A4-567C-44A0-A043-AD334D65066D}" type="sibTrans" cxnId="{4A928499-999F-48C1-9D0B-A4273E2BEB5A}">
      <dgm:prSet/>
      <dgm:spPr/>
      <dgm:t>
        <a:bodyPr/>
        <a:lstStyle/>
        <a:p>
          <a:endParaRPr lang="en-US"/>
        </a:p>
      </dgm:t>
    </dgm:pt>
    <dgm:pt modelId="{2C556469-945C-4913-B654-EAC7F54E53DC}">
      <dgm:prSet/>
      <dgm:spPr/>
      <dgm:t>
        <a:bodyPr/>
        <a:lstStyle/>
        <a:p>
          <a:r>
            <a:rPr lang="en-US" b="0" dirty="0"/>
            <a:t>Results: </a:t>
          </a:r>
          <a:r>
            <a:rPr lang="en-US" dirty="0"/>
            <a:t>Decisions are binding for the entire sector, often with a greater impact on SMEs.</a:t>
          </a:r>
          <a:endParaRPr lang="en-US" noProof="1"/>
        </a:p>
      </dgm:t>
    </dgm:pt>
    <dgm:pt modelId="{E3C16AD9-DC0D-489A-ADF6-4AB28E5987AC}" type="parTrans" cxnId="{9E936688-495B-4619-B981-721C73DD9CC4}">
      <dgm:prSet/>
      <dgm:spPr/>
      <dgm:t>
        <a:bodyPr/>
        <a:lstStyle/>
        <a:p>
          <a:endParaRPr lang="en-US"/>
        </a:p>
      </dgm:t>
    </dgm:pt>
    <dgm:pt modelId="{FD3C795F-F8C4-499B-9B94-74D12A4B88FD}" type="sibTrans" cxnId="{9E936688-495B-4619-B981-721C73DD9CC4}">
      <dgm:prSet/>
      <dgm:spPr/>
      <dgm:t>
        <a:bodyPr/>
        <a:lstStyle/>
        <a:p>
          <a:endParaRPr lang="en-US"/>
        </a:p>
      </dgm:t>
    </dgm:pt>
    <dgm:pt modelId="{9194C837-202A-4CEE-AD34-99AA9C7027CD}">
      <dgm:prSet/>
      <dgm:spPr/>
      <dgm:t>
        <a:bodyPr/>
        <a:lstStyle/>
        <a:p>
          <a:r>
            <a:rPr lang="en-US" b="1"/>
            <a:t>Bipartite Company Level</a:t>
          </a:r>
          <a:endParaRPr lang="en-US" noProof="1"/>
        </a:p>
      </dgm:t>
    </dgm:pt>
    <dgm:pt modelId="{33867096-9E4A-45EE-AE49-2AE7D9DF68AF}" type="parTrans" cxnId="{5ED86A76-7E05-464D-AB73-EA4CEE2B23FB}">
      <dgm:prSet/>
      <dgm:spPr/>
      <dgm:t>
        <a:bodyPr/>
        <a:lstStyle/>
        <a:p>
          <a:endParaRPr lang="en-US"/>
        </a:p>
      </dgm:t>
    </dgm:pt>
    <dgm:pt modelId="{1A75BC10-5EF8-4371-9662-6E9E69A91478}" type="sibTrans" cxnId="{5ED86A76-7E05-464D-AB73-EA4CEE2B23FB}">
      <dgm:prSet/>
      <dgm:spPr/>
      <dgm:t>
        <a:bodyPr/>
        <a:lstStyle/>
        <a:p>
          <a:endParaRPr lang="en-US"/>
        </a:p>
      </dgm:t>
    </dgm:pt>
    <dgm:pt modelId="{9C13C088-A759-4562-B08A-A27CFC869457}">
      <dgm:prSet/>
      <dgm:spPr/>
      <dgm:t>
        <a:bodyPr/>
        <a:lstStyle/>
        <a:p>
          <a:r>
            <a:rPr lang="en-US" b="0" dirty="0"/>
            <a:t>Scope: </a:t>
          </a:r>
          <a:r>
            <a:rPr lang="en-US" dirty="0"/>
            <a:t>Agreements between the grassroots union and company management, in which specific agreements and possibly wage supplements are reached.</a:t>
          </a:r>
          <a:endParaRPr lang="en-US" noProof="1"/>
        </a:p>
      </dgm:t>
    </dgm:pt>
    <dgm:pt modelId="{03852C21-B75F-4C9A-A33E-4DAA18E74450}" type="parTrans" cxnId="{B65AF1B2-E592-4734-9777-9A476035D13F}">
      <dgm:prSet/>
      <dgm:spPr/>
      <dgm:t>
        <a:bodyPr/>
        <a:lstStyle/>
        <a:p>
          <a:endParaRPr lang="en-US"/>
        </a:p>
      </dgm:t>
    </dgm:pt>
    <dgm:pt modelId="{F661224A-0DC3-44CA-B77A-E0833F14D129}" type="sibTrans" cxnId="{B65AF1B2-E592-4734-9777-9A476035D13F}">
      <dgm:prSet/>
      <dgm:spPr/>
      <dgm:t>
        <a:bodyPr/>
        <a:lstStyle/>
        <a:p>
          <a:endParaRPr lang="en-US"/>
        </a:p>
      </dgm:t>
    </dgm:pt>
    <dgm:pt modelId="{B77794D7-8F50-469D-92D5-CF20BF49D8E2}">
      <dgm:prSet/>
      <dgm:spPr/>
      <dgm:t>
        <a:bodyPr/>
        <a:lstStyle/>
        <a:p>
          <a:r>
            <a:rPr lang="en-US" b="0" dirty="0"/>
            <a:t>Focus: </a:t>
          </a:r>
          <a:r>
            <a:rPr lang="en-US" dirty="0"/>
            <a:t>Productivity, specific working conditions, additional benefits (health, training).</a:t>
          </a:r>
          <a:endParaRPr lang="en-US" noProof="1"/>
        </a:p>
      </dgm:t>
    </dgm:pt>
    <dgm:pt modelId="{2E5ACC6E-272D-4229-8835-6A0A5657A88D}" type="parTrans" cxnId="{4367E555-609D-4F98-B806-A3B7EFF8C9A2}">
      <dgm:prSet/>
      <dgm:spPr/>
      <dgm:t>
        <a:bodyPr/>
        <a:lstStyle/>
        <a:p>
          <a:endParaRPr lang="en-US"/>
        </a:p>
      </dgm:t>
    </dgm:pt>
    <dgm:pt modelId="{99511D71-2747-4CB1-83E6-3848AF22D59D}" type="sibTrans" cxnId="{4367E555-609D-4F98-B806-A3B7EFF8C9A2}">
      <dgm:prSet/>
      <dgm:spPr/>
      <dgm:t>
        <a:bodyPr/>
        <a:lstStyle/>
        <a:p>
          <a:endParaRPr lang="en-US"/>
        </a:p>
      </dgm:t>
    </dgm:pt>
    <dgm:pt modelId="{F74680C8-6643-4882-AA35-88B36A1450AE}" type="pres">
      <dgm:prSet presAssocID="{B407C5C0-AAD6-4FA1-BC5C-CC9CB42774E0}" presName="diagram" presStyleCnt="0">
        <dgm:presLayoutVars>
          <dgm:dir/>
          <dgm:resizeHandles val="exact"/>
        </dgm:presLayoutVars>
      </dgm:prSet>
      <dgm:spPr/>
    </dgm:pt>
    <dgm:pt modelId="{83C1A680-82BA-4331-8449-9CB284BF0D96}" type="pres">
      <dgm:prSet presAssocID="{A37E9E70-A531-4E0D-8CC0-33F4040685CA}" presName="node" presStyleLbl="node1" presStyleIdx="0" presStyleCnt="9">
        <dgm:presLayoutVars>
          <dgm:bulletEnabled val="1"/>
        </dgm:presLayoutVars>
      </dgm:prSet>
      <dgm:spPr/>
    </dgm:pt>
    <dgm:pt modelId="{1E007E5C-C1F8-4638-A532-97203BC074EA}" type="pres">
      <dgm:prSet presAssocID="{D13C3FAB-77E1-4A33-81B8-3988B1C63C78}" presName="sibTrans" presStyleCnt="0"/>
      <dgm:spPr/>
    </dgm:pt>
    <dgm:pt modelId="{F38AAFF3-D619-4137-B927-394706156870}" type="pres">
      <dgm:prSet presAssocID="{DEBDBAD6-E0C0-4607-B46C-0D5D217DFA18}" presName="node" presStyleLbl="node1" presStyleIdx="1" presStyleCnt="9">
        <dgm:presLayoutVars>
          <dgm:bulletEnabled val="1"/>
        </dgm:presLayoutVars>
      </dgm:prSet>
      <dgm:spPr/>
    </dgm:pt>
    <dgm:pt modelId="{4C015F31-1541-4009-A449-E95D2DB4E676}" type="pres">
      <dgm:prSet presAssocID="{9197A27A-CA45-4C3A-8292-BC3F330B0266}" presName="sibTrans" presStyleCnt="0"/>
      <dgm:spPr/>
    </dgm:pt>
    <dgm:pt modelId="{F9C05A87-E1AF-4DB7-858C-B211179DA601}" type="pres">
      <dgm:prSet presAssocID="{93324C12-716A-4E5C-903D-9D4908951FE0}" presName="node" presStyleLbl="node1" presStyleIdx="2" presStyleCnt="9">
        <dgm:presLayoutVars>
          <dgm:bulletEnabled val="1"/>
        </dgm:presLayoutVars>
      </dgm:prSet>
      <dgm:spPr/>
    </dgm:pt>
    <dgm:pt modelId="{1E8FB72E-B3E4-4A5A-869A-A0FA04FB2EB1}" type="pres">
      <dgm:prSet presAssocID="{13627CE5-A7F7-4292-998B-1D616D5DB09F}" presName="sibTrans" presStyleCnt="0"/>
      <dgm:spPr/>
    </dgm:pt>
    <dgm:pt modelId="{2FB55ABC-5712-4B20-83CA-3C08BC7A2C22}" type="pres">
      <dgm:prSet presAssocID="{916FB465-3C09-473F-A5B5-C3DC2F8749EF}" presName="node" presStyleLbl="node1" presStyleIdx="3" presStyleCnt="9">
        <dgm:presLayoutVars>
          <dgm:bulletEnabled val="1"/>
        </dgm:presLayoutVars>
      </dgm:prSet>
      <dgm:spPr/>
    </dgm:pt>
    <dgm:pt modelId="{94D73334-7158-491A-A518-6397FCCF344B}" type="pres">
      <dgm:prSet presAssocID="{0AD49778-5212-4CD8-A21F-5095210B13FF}" presName="sibTrans" presStyleCnt="0"/>
      <dgm:spPr/>
    </dgm:pt>
    <dgm:pt modelId="{CF1E43C7-F6F6-4B15-995B-00778A664146}" type="pres">
      <dgm:prSet presAssocID="{C74E3756-A53C-4C7E-9781-FF3A3BB5870B}" presName="node" presStyleLbl="node1" presStyleIdx="4" presStyleCnt="9">
        <dgm:presLayoutVars>
          <dgm:bulletEnabled val="1"/>
        </dgm:presLayoutVars>
      </dgm:prSet>
      <dgm:spPr/>
    </dgm:pt>
    <dgm:pt modelId="{7A50EB50-B8BD-4C35-ABE1-AABA1F21CBF2}" type="pres">
      <dgm:prSet presAssocID="{7FB915A4-567C-44A0-A043-AD334D65066D}" presName="sibTrans" presStyleCnt="0"/>
      <dgm:spPr/>
    </dgm:pt>
    <dgm:pt modelId="{F12C86C6-965D-4D61-B8B4-2B43812202D8}" type="pres">
      <dgm:prSet presAssocID="{2C556469-945C-4913-B654-EAC7F54E53DC}" presName="node" presStyleLbl="node1" presStyleIdx="5" presStyleCnt="9">
        <dgm:presLayoutVars>
          <dgm:bulletEnabled val="1"/>
        </dgm:presLayoutVars>
      </dgm:prSet>
      <dgm:spPr/>
    </dgm:pt>
    <dgm:pt modelId="{043677E9-7263-45E2-B2F9-27F67DD2D439}" type="pres">
      <dgm:prSet presAssocID="{FD3C795F-F8C4-499B-9B94-74D12A4B88FD}" presName="sibTrans" presStyleCnt="0"/>
      <dgm:spPr/>
    </dgm:pt>
    <dgm:pt modelId="{DD307272-0DDB-4E47-B9CF-29FD388785BE}" type="pres">
      <dgm:prSet presAssocID="{9194C837-202A-4CEE-AD34-99AA9C7027CD}" presName="node" presStyleLbl="node1" presStyleIdx="6" presStyleCnt="9">
        <dgm:presLayoutVars>
          <dgm:bulletEnabled val="1"/>
        </dgm:presLayoutVars>
      </dgm:prSet>
      <dgm:spPr/>
    </dgm:pt>
    <dgm:pt modelId="{4020BB79-6C2C-4A62-9CF6-F3C6401BE878}" type="pres">
      <dgm:prSet presAssocID="{1A75BC10-5EF8-4371-9662-6E9E69A91478}" presName="sibTrans" presStyleCnt="0"/>
      <dgm:spPr/>
    </dgm:pt>
    <dgm:pt modelId="{480F566B-4862-4916-B437-8382815D3301}" type="pres">
      <dgm:prSet presAssocID="{9C13C088-A759-4562-B08A-A27CFC869457}" presName="node" presStyleLbl="node1" presStyleIdx="7" presStyleCnt="9">
        <dgm:presLayoutVars>
          <dgm:bulletEnabled val="1"/>
        </dgm:presLayoutVars>
      </dgm:prSet>
      <dgm:spPr/>
    </dgm:pt>
    <dgm:pt modelId="{1A1EBF98-E84C-4FD8-A1F6-71AA10910CF1}" type="pres">
      <dgm:prSet presAssocID="{F661224A-0DC3-44CA-B77A-E0833F14D129}" presName="sibTrans" presStyleCnt="0"/>
      <dgm:spPr/>
    </dgm:pt>
    <dgm:pt modelId="{4A9103A4-1CE9-4FF6-9E25-6C492A05E4C3}" type="pres">
      <dgm:prSet presAssocID="{B77794D7-8F50-469D-92D5-CF20BF49D8E2}" presName="node" presStyleLbl="node1" presStyleIdx="8" presStyleCnt="9">
        <dgm:presLayoutVars>
          <dgm:bulletEnabled val="1"/>
        </dgm:presLayoutVars>
      </dgm:prSet>
      <dgm:spPr/>
    </dgm:pt>
  </dgm:ptLst>
  <dgm:cxnLst>
    <dgm:cxn modelId="{8B61561B-68B1-4C34-815D-E60B59DE10FE}" type="presOf" srcId="{9194C837-202A-4CEE-AD34-99AA9C7027CD}" destId="{DD307272-0DDB-4E47-B9CF-29FD388785BE}" srcOrd="0" destOrd="0" presId="urn:microsoft.com/office/officeart/2005/8/layout/default"/>
    <dgm:cxn modelId="{051E7335-E13E-4400-8E16-074185689835}" srcId="{B407C5C0-AAD6-4FA1-BC5C-CC9CB42774E0}" destId="{DEBDBAD6-E0C0-4607-B46C-0D5D217DFA18}" srcOrd="1" destOrd="0" parTransId="{142E99FF-B50E-41D1-B506-ED42488FA71F}" sibTransId="{9197A27A-CA45-4C3A-8292-BC3F330B0266}"/>
    <dgm:cxn modelId="{EC85733B-811F-4C10-A176-73A462F13B44}" srcId="{B407C5C0-AAD6-4FA1-BC5C-CC9CB42774E0}" destId="{93324C12-716A-4E5C-903D-9D4908951FE0}" srcOrd="2" destOrd="0" parTransId="{D68A5426-D30C-41FE-996A-C03E1969CE22}" sibTransId="{13627CE5-A7F7-4292-998B-1D616D5DB09F}"/>
    <dgm:cxn modelId="{8A45905D-40A2-4FFE-8BA3-8C7FB6A53F99}" type="presOf" srcId="{DEBDBAD6-E0C0-4607-B46C-0D5D217DFA18}" destId="{F38AAFF3-D619-4137-B927-394706156870}" srcOrd="0" destOrd="0" presId="urn:microsoft.com/office/officeart/2005/8/layout/default"/>
    <dgm:cxn modelId="{AB18A265-88A4-4B62-B9F6-0313A4D52D09}" type="presOf" srcId="{2C556469-945C-4913-B654-EAC7F54E53DC}" destId="{F12C86C6-965D-4D61-B8B4-2B43812202D8}" srcOrd="0" destOrd="0" presId="urn:microsoft.com/office/officeart/2005/8/layout/default"/>
    <dgm:cxn modelId="{4367E555-609D-4F98-B806-A3B7EFF8C9A2}" srcId="{B407C5C0-AAD6-4FA1-BC5C-CC9CB42774E0}" destId="{B77794D7-8F50-469D-92D5-CF20BF49D8E2}" srcOrd="8" destOrd="0" parTransId="{2E5ACC6E-272D-4229-8835-6A0A5657A88D}" sibTransId="{99511D71-2747-4CB1-83E6-3848AF22D59D}"/>
    <dgm:cxn modelId="{5ED86A76-7E05-464D-AB73-EA4CEE2B23FB}" srcId="{B407C5C0-AAD6-4FA1-BC5C-CC9CB42774E0}" destId="{9194C837-202A-4CEE-AD34-99AA9C7027CD}" srcOrd="6" destOrd="0" parTransId="{33867096-9E4A-45EE-AE49-2AE7D9DF68AF}" sibTransId="{1A75BC10-5EF8-4371-9662-6E9E69A91478}"/>
    <dgm:cxn modelId="{130DE15A-D276-40C3-8367-C3A8FE5F8D38}" type="presOf" srcId="{C74E3756-A53C-4C7E-9781-FF3A3BB5870B}" destId="{CF1E43C7-F6F6-4B15-995B-00778A664146}" srcOrd="0" destOrd="0" presId="urn:microsoft.com/office/officeart/2005/8/layout/default"/>
    <dgm:cxn modelId="{9E936688-495B-4619-B981-721C73DD9CC4}" srcId="{B407C5C0-AAD6-4FA1-BC5C-CC9CB42774E0}" destId="{2C556469-945C-4913-B654-EAC7F54E53DC}" srcOrd="5" destOrd="0" parTransId="{E3C16AD9-DC0D-489A-ADF6-4AB28E5987AC}" sibTransId="{FD3C795F-F8C4-499B-9B94-74D12A4B88FD}"/>
    <dgm:cxn modelId="{D239168D-A5A7-44BF-A0B9-7261F3FB958B}" srcId="{B407C5C0-AAD6-4FA1-BC5C-CC9CB42774E0}" destId="{A37E9E70-A531-4E0D-8CC0-33F4040685CA}" srcOrd="0" destOrd="0" parTransId="{99C0AB4A-717C-4086-83B9-CC4D33CD011B}" sibTransId="{D13C3FAB-77E1-4A33-81B8-3988B1C63C78}"/>
    <dgm:cxn modelId="{4A928499-999F-48C1-9D0B-A4273E2BEB5A}" srcId="{B407C5C0-AAD6-4FA1-BC5C-CC9CB42774E0}" destId="{C74E3756-A53C-4C7E-9781-FF3A3BB5870B}" srcOrd="4" destOrd="0" parTransId="{F6F421A2-045F-4325-95BC-9D303B59C762}" sibTransId="{7FB915A4-567C-44A0-A043-AD334D65066D}"/>
    <dgm:cxn modelId="{D7561B9F-90EE-4D32-9BD9-8E8DF232DAD1}" type="presOf" srcId="{93324C12-716A-4E5C-903D-9D4908951FE0}" destId="{F9C05A87-E1AF-4DB7-858C-B211179DA601}" srcOrd="0" destOrd="0" presId="urn:microsoft.com/office/officeart/2005/8/layout/default"/>
    <dgm:cxn modelId="{7B9B95A5-41D0-489B-A929-C5AC30984CB5}" type="presOf" srcId="{B77794D7-8F50-469D-92D5-CF20BF49D8E2}" destId="{4A9103A4-1CE9-4FF6-9E25-6C492A05E4C3}" srcOrd="0" destOrd="0" presId="urn:microsoft.com/office/officeart/2005/8/layout/default"/>
    <dgm:cxn modelId="{B65AF1B2-E592-4734-9777-9A476035D13F}" srcId="{B407C5C0-AAD6-4FA1-BC5C-CC9CB42774E0}" destId="{9C13C088-A759-4562-B08A-A27CFC869457}" srcOrd="7" destOrd="0" parTransId="{03852C21-B75F-4C9A-A33E-4DAA18E74450}" sibTransId="{F661224A-0DC3-44CA-B77A-E0833F14D129}"/>
    <dgm:cxn modelId="{4C9409B5-24D6-4BAE-BA66-1C54C4CFFF6B}" type="presOf" srcId="{A37E9E70-A531-4E0D-8CC0-33F4040685CA}" destId="{83C1A680-82BA-4331-8449-9CB284BF0D96}" srcOrd="0" destOrd="0" presId="urn:microsoft.com/office/officeart/2005/8/layout/default"/>
    <dgm:cxn modelId="{8B9749CB-D185-4E08-87FE-EE2A001E4063}" type="presOf" srcId="{B407C5C0-AAD6-4FA1-BC5C-CC9CB42774E0}" destId="{F74680C8-6643-4882-AA35-88B36A1450AE}" srcOrd="0" destOrd="0" presId="urn:microsoft.com/office/officeart/2005/8/layout/default"/>
    <dgm:cxn modelId="{CD3FBBDD-F4A9-4A4A-90EA-3EBB1CD843D9}" type="presOf" srcId="{9C13C088-A759-4562-B08A-A27CFC869457}" destId="{480F566B-4862-4916-B437-8382815D3301}" srcOrd="0" destOrd="0" presId="urn:microsoft.com/office/officeart/2005/8/layout/default"/>
    <dgm:cxn modelId="{3D77ECE8-4ED5-4E42-BB37-92FB23D1C9F7}" srcId="{B407C5C0-AAD6-4FA1-BC5C-CC9CB42774E0}" destId="{916FB465-3C09-473F-A5B5-C3DC2F8749EF}" srcOrd="3" destOrd="0" parTransId="{172D64B8-30B6-4211-A775-64D3E21FF988}" sibTransId="{0AD49778-5212-4CD8-A21F-5095210B13FF}"/>
    <dgm:cxn modelId="{E42E8CED-25B0-4055-9B77-5F500FB81562}" type="presOf" srcId="{916FB465-3C09-473F-A5B5-C3DC2F8749EF}" destId="{2FB55ABC-5712-4B20-83CA-3C08BC7A2C22}" srcOrd="0" destOrd="0" presId="urn:microsoft.com/office/officeart/2005/8/layout/default"/>
    <dgm:cxn modelId="{6488F05A-5761-46F4-8C16-2E8E670ACB4D}" type="presParOf" srcId="{F74680C8-6643-4882-AA35-88B36A1450AE}" destId="{83C1A680-82BA-4331-8449-9CB284BF0D96}" srcOrd="0" destOrd="0" presId="urn:microsoft.com/office/officeart/2005/8/layout/default"/>
    <dgm:cxn modelId="{5AEBA24D-1CBE-4BD7-B055-45F8F6097FB4}" type="presParOf" srcId="{F74680C8-6643-4882-AA35-88B36A1450AE}" destId="{1E007E5C-C1F8-4638-A532-97203BC074EA}" srcOrd="1" destOrd="0" presId="urn:microsoft.com/office/officeart/2005/8/layout/default"/>
    <dgm:cxn modelId="{6F777580-32F2-4D8A-96F2-CF7E7EE2E906}" type="presParOf" srcId="{F74680C8-6643-4882-AA35-88B36A1450AE}" destId="{F38AAFF3-D619-4137-B927-394706156870}" srcOrd="2" destOrd="0" presId="urn:microsoft.com/office/officeart/2005/8/layout/default"/>
    <dgm:cxn modelId="{E6D45F65-4B58-4CB9-8510-884C0B91A18D}" type="presParOf" srcId="{F74680C8-6643-4882-AA35-88B36A1450AE}" destId="{4C015F31-1541-4009-A449-E95D2DB4E676}" srcOrd="3" destOrd="0" presId="urn:microsoft.com/office/officeart/2005/8/layout/default"/>
    <dgm:cxn modelId="{0C55A7F4-41EE-471D-99F4-7E248067E366}" type="presParOf" srcId="{F74680C8-6643-4882-AA35-88B36A1450AE}" destId="{F9C05A87-E1AF-4DB7-858C-B211179DA601}" srcOrd="4" destOrd="0" presId="urn:microsoft.com/office/officeart/2005/8/layout/default"/>
    <dgm:cxn modelId="{36C34C55-4C88-44EE-9F59-0D6237AC914E}" type="presParOf" srcId="{F74680C8-6643-4882-AA35-88B36A1450AE}" destId="{1E8FB72E-B3E4-4A5A-869A-A0FA04FB2EB1}" srcOrd="5" destOrd="0" presId="urn:microsoft.com/office/officeart/2005/8/layout/default"/>
    <dgm:cxn modelId="{3B3A9847-AA49-4C9A-A436-E755B4437D9C}" type="presParOf" srcId="{F74680C8-6643-4882-AA35-88B36A1450AE}" destId="{2FB55ABC-5712-4B20-83CA-3C08BC7A2C22}" srcOrd="6" destOrd="0" presId="urn:microsoft.com/office/officeart/2005/8/layout/default"/>
    <dgm:cxn modelId="{BAEE7864-82A3-45CC-B4FD-B6A2D3501EA3}" type="presParOf" srcId="{F74680C8-6643-4882-AA35-88B36A1450AE}" destId="{94D73334-7158-491A-A518-6397FCCF344B}" srcOrd="7" destOrd="0" presId="urn:microsoft.com/office/officeart/2005/8/layout/default"/>
    <dgm:cxn modelId="{537CF35C-446F-462C-813F-F8043643BCB6}" type="presParOf" srcId="{F74680C8-6643-4882-AA35-88B36A1450AE}" destId="{CF1E43C7-F6F6-4B15-995B-00778A664146}" srcOrd="8" destOrd="0" presId="urn:microsoft.com/office/officeart/2005/8/layout/default"/>
    <dgm:cxn modelId="{F155CF88-1853-4FF8-BB93-D2B9CC8C4C5D}" type="presParOf" srcId="{F74680C8-6643-4882-AA35-88B36A1450AE}" destId="{7A50EB50-B8BD-4C35-ABE1-AABA1F21CBF2}" srcOrd="9" destOrd="0" presId="urn:microsoft.com/office/officeart/2005/8/layout/default"/>
    <dgm:cxn modelId="{723DC01F-BDE9-46D0-AFA2-FB41EC67DE90}" type="presParOf" srcId="{F74680C8-6643-4882-AA35-88B36A1450AE}" destId="{F12C86C6-965D-4D61-B8B4-2B43812202D8}" srcOrd="10" destOrd="0" presId="urn:microsoft.com/office/officeart/2005/8/layout/default"/>
    <dgm:cxn modelId="{07CEF9EB-7F92-4375-8E00-D868643D743C}" type="presParOf" srcId="{F74680C8-6643-4882-AA35-88B36A1450AE}" destId="{043677E9-7263-45E2-B2F9-27F67DD2D439}" srcOrd="11" destOrd="0" presId="urn:microsoft.com/office/officeart/2005/8/layout/default"/>
    <dgm:cxn modelId="{F3428817-F23A-425C-ABBB-1EA2CCE27214}" type="presParOf" srcId="{F74680C8-6643-4882-AA35-88B36A1450AE}" destId="{DD307272-0DDB-4E47-B9CF-29FD388785BE}" srcOrd="12" destOrd="0" presId="urn:microsoft.com/office/officeart/2005/8/layout/default"/>
    <dgm:cxn modelId="{8A3C9FAF-263E-45DE-A322-EAA61672B93C}" type="presParOf" srcId="{F74680C8-6643-4882-AA35-88B36A1450AE}" destId="{4020BB79-6C2C-4A62-9CF6-F3C6401BE878}" srcOrd="13" destOrd="0" presId="urn:microsoft.com/office/officeart/2005/8/layout/default"/>
    <dgm:cxn modelId="{C29BB016-9F69-4C16-8BF3-F6D14B3E2625}" type="presParOf" srcId="{F74680C8-6643-4882-AA35-88B36A1450AE}" destId="{480F566B-4862-4916-B437-8382815D3301}" srcOrd="14" destOrd="0" presId="urn:microsoft.com/office/officeart/2005/8/layout/default"/>
    <dgm:cxn modelId="{E65EAF70-07A1-41E7-BBC2-BEB7F55A4A39}" type="presParOf" srcId="{F74680C8-6643-4882-AA35-88B36A1450AE}" destId="{1A1EBF98-E84C-4FD8-A1F6-71AA10910CF1}" srcOrd="15" destOrd="0" presId="urn:microsoft.com/office/officeart/2005/8/layout/default"/>
    <dgm:cxn modelId="{4D0DAA79-81F9-4170-80DA-3C65723254E0}" type="presParOf" srcId="{F74680C8-6643-4882-AA35-88B36A1450AE}" destId="{4A9103A4-1CE9-4FF6-9E25-6C492A05E4C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7FBA6E-1C40-492D-B678-C64EA9F98E7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5F193A-CDFB-4FA2-86BF-FF73703583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Superior Council of the Public Sector: Negotiates with the Executive Branch, autonomous bodies, and decentralized services.</a:t>
          </a:r>
          <a:endParaRPr lang="en-US" b="1" noProof="1"/>
        </a:p>
      </dgm:t>
    </dgm:pt>
    <dgm:pt modelId="{BAB80572-5D8A-4029-9CC5-44818DB00347}" type="parTrans" cxnId="{AAC02660-D55B-4479-ADFF-D0962AFB8350}">
      <dgm:prSet/>
      <dgm:spPr/>
      <dgm:t>
        <a:bodyPr/>
        <a:lstStyle/>
        <a:p>
          <a:endParaRPr lang="en-US"/>
        </a:p>
      </dgm:t>
    </dgm:pt>
    <dgm:pt modelId="{0162E35E-814F-47E0-96FC-B2F4FEA326CF}" type="sibTrans" cxnId="{AAC02660-D55B-4479-ADFF-D0962AFB8350}">
      <dgm:prSet/>
      <dgm:spPr/>
      <dgm:t>
        <a:bodyPr/>
        <a:lstStyle/>
        <a:p>
          <a:endParaRPr lang="en-US"/>
        </a:p>
      </dgm:t>
    </dgm:pt>
    <dgm:pt modelId="{A355CDFE-45EC-4CCD-BCF7-B58DB59C0CA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Topics: General wages, working conditions, and employment policies.</a:t>
          </a:r>
          <a:endParaRPr lang="en-US" b="1" noProof="1"/>
        </a:p>
      </dgm:t>
    </dgm:pt>
    <dgm:pt modelId="{2E34F72A-F8EA-4E93-81F1-DA53CA86AB80}" type="parTrans" cxnId="{68A669FA-D966-4CEF-A2B5-3002BA8D04E6}">
      <dgm:prSet/>
      <dgm:spPr/>
      <dgm:t>
        <a:bodyPr/>
        <a:lstStyle/>
        <a:p>
          <a:endParaRPr lang="en-US"/>
        </a:p>
      </dgm:t>
    </dgm:pt>
    <dgm:pt modelId="{82A7F84B-4327-4DB1-92D1-C4EC9BDE0091}" type="sibTrans" cxnId="{68A669FA-D966-4CEF-A2B5-3002BA8D04E6}">
      <dgm:prSet/>
      <dgm:spPr/>
      <dgm:t>
        <a:bodyPr/>
        <a:lstStyle/>
        <a:p>
          <a:endParaRPr lang="en-US"/>
        </a:p>
      </dgm:t>
    </dgm:pt>
    <dgm:pt modelId="{9DCECA93-A750-4536-9E89-2F832E84566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Sectoral Level: Negotiation table by branch or sector (e.g., education, health, banks).</a:t>
          </a:r>
          <a:endParaRPr lang="en-US" b="1" noProof="1"/>
        </a:p>
      </dgm:t>
    </dgm:pt>
    <dgm:pt modelId="{51764C19-C530-4181-AA4D-F328C0292267}" type="parTrans" cxnId="{2C6F9EC2-A00A-4770-B9D7-0D060FA011C1}">
      <dgm:prSet/>
      <dgm:spPr/>
      <dgm:t>
        <a:bodyPr/>
        <a:lstStyle/>
        <a:p>
          <a:endParaRPr lang="en-US"/>
        </a:p>
      </dgm:t>
    </dgm:pt>
    <dgm:pt modelId="{861FCEC6-8BBB-4B31-9146-21F91B985D16}" type="sibTrans" cxnId="{2C6F9EC2-A00A-4770-B9D7-0D060FA011C1}">
      <dgm:prSet/>
      <dgm:spPr/>
      <dgm:t>
        <a:bodyPr/>
        <a:lstStyle/>
        <a:p>
          <a:endParaRPr lang="en-US"/>
        </a:p>
      </dgm:t>
    </dgm:pt>
    <dgm:pt modelId="{DE440531-F2AF-42EB-B0F1-7D466424DE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Negotiation at the level of each public institution: Specific conditions, professional training, health and workplace hygiene, career development.</a:t>
          </a:r>
          <a:endParaRPr lang="en-US" b="1" noProof="1"/>
        </a:p>
      </dgm:t>
    </dgm:pt>
    <dgm:pt modelId="{6E34BA05-A45C-447C-88E1-95E9AEA20873}" type="parTrans" cxnId="{1789F435-4DEB-4C47-A49C-5A2913B6F9CA}">
      <dgm:prSet/>
      <dgm:spPr/>
      <dgm:t>
        <a:bodyPr/>
        <a:lstStyle/>
        <a:p>
          <a:endParaRPr lang="en-US"/>
        </a:p>
      </dgm:t>
    </dgm:pt>
    <dgm:pt modelId="{866DBB17-1029-4B5E-9A04-76A8A1B72D84}" type="sibTrans" cxnId="{1789F435-4DEB-4C47-A49C-5A2913B6F9CA}">
      <dgm:prSet/>
      <dgm:spPr/>
      <dgm:t>
        <a:bodyPr/>
        <a:lstStyle/>
        <a:p>
          <a:endParaRPr lang="en-US"/>
        </a:p>
      </dgm:t>
    </dgm:pt>
    <dgm:pt modelId="{1E90B53A-6F14-4DC5-957A-926D8D8FEFB8}" type="pres">
      <dgm:prSet presAssocID="{177FBA6E-1C40-492D-B678-C64EA9F98E7D}" presName="root" presStyleCnt="0">
        <dgm:presLayoutVars>
          <dgm:dir/>
          <dgm:resizeHandles val="exact"/>
        </dgm:presLayoutVars>
      </dgm:prSet>
      <dgm:spPr/>
    </dgm:pt>
    <dgm:pt modelId="{FE6588DA-B180-4B70-AFD5-2D841FCD8726}" type="pres">
      <dgm:prSet presAssocID="{395F193A-CDFB-4FA2-86BF-FF7370358343}" presName="compNode" presStyleCnt="0"/>
      <dgm:spPr/>
    </dgm:pt>
    <dgm:pt modelId="{536447E9-73DA-4F35-A4EC-1D709FDC71EA}" type="pres">
      <dgm:prSet presAssocID="{395F193A-CDFB-4FA2-86BF-FF7370358343}" presName="bgRect" presStyleLbl="bgShp" presStyleIdx="0" presStyleCnt="4"/>
      <dgm:spPr/>
    </dgm:pt>
    <dgm:pt modelId="{87588315-9854-40A7-BBD7-60BE4BE46C00}" type="pres">
      <dgm:prSet presAssocID="{395F193A-CDFB-4FA2-86BF-FF737035834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uarios"/>
        </a:ext>
      </dgm:extLst>
    </dgm:pt>
    <dgm:pt modelId="{32618C81-95AA-4774-945D-1FC11CC6AC58}" type="pres">
      <dgm:prSet presAssocID="{395F193A-CDFB-4FA2-86BF-FF7370358343}" presName="spaceRect" presStyleCnt="0"/>
      <dgm:spPr/>
    </dgm:pt>
    <dgm:pt modelId="{5034A9BD-C28C-44CB-9DCD-34F0387949F2}" type="pres">
      <dgm:prSet presAssocID="{395F193A-CDFB-4FA2-86BF-FF7370358343}" presName="parTx" presStyleLbl="revTx" presStyleIdx="0" presStyleCnt="4">
        <dgm:presLayoutVars>
          <dgm:chMax val="0"/>
          <dgm:chPref val="0"/>
        </dgm:presLayoutVars>
      </dgm:prSet>
      <dgm:spPr/>
    </dgm:pt>
    <dgm:pt modelId="{4D1073C1-D224-47F1-8042-5F47D77DA51E}" type="pres">
      <dgm:prSet presAssocID="{0162E35E-814F-47E0-96FC-B2F4FEA326CF}" presName="sibTrans" presStyleCnt="0"/>
      <dgm:spPr/>
    </dgm:pt>
    <dgm:pt modelId="{859C63E4-0400-4CB6-8DBD-74A591B01224}" type="pres">
      <dgm:prSet presAssocID="{A355CDFE-45EC-4CCD-BCF7-B58DB59C0CAF}" presName="compNode" presStyleCnt="0"/>
      <dgm:spPr/>
    </dgm:pt>
    <dgm:pt modelId="{BC050A1F-6DA6-4F87-B6F1-EA2FC999B585}" type="pres">
      <dgm:prSet presAssocID="{A355CDFE-45EC-4CCD-BCF7-B58DB59C0CAF}" presName="bgRect" presStyleLbl="bgShp" presStyleIdx="1" presStyleCnt="4"/>
      <dgm:spPr/>
    </dgm:pt>
    <dgm:pt modelId="{35DDEEAA-96DA-4412-99E3-0F41087600E5}" type="pres">
      <dgm:prSet presAssocID="{A355CDFE-45EC-4CCD-BCF7-B58DB59C0CAF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29D27C8B-6411-4B8E-BEB4-FED033101635}" type="pres">
      <dgm:prSet presAssocID="{A355CDFE-45EC-4CCD-BCF7-B58DB59C0CAF}" presName="spaceRect" presStyleCnt="0"/>
      <dgm:spPr/>
    </dgm:pt>
    <dgm:pt modelId="{7C6E2988-B8BC-4BF6-BDB4-6FB57BF18109}" type="pres">
      <dgm:prSet presAssocID="{A355CDFE-45EC-4CCD-BCF7-B58DB59C0CAF}" presName="parTx" presStyleLbl="revTx" presStyleIdx="1" presStyleCnt="4">
        <dgm:presLayoutVars>
          <dgm:chMax val="0"/>
          <dgm:chPref val="0"/>
        </dgm:presLayoutVars>
      </dgm:prSet>
      <dgm:spPr/>
    </dgm:pt>
    <dgm:pt modelId="{7468642F-3183-47A5-9925-EDEFEA6D2925}" type="pres">
      <dgm:prSet presAssocID="{82A7F84B-4327-4DB1-92D1-C4EC9BDE0091}" presName="sibTrans" presStyleCnt="0"/>
      <dgm:spPr/>
    </dgm:pt>
    <dgm:pt modelId="{693F9E49-516C-46C0-AD86-31492482848A}" type="pres">
      <dgm:prSet presAssocID="{9DCECA93-A750-4536-9E89-2F832E84566C}" presName="compNode" presStyleCnt="0"/>
      <dgm:spPr/>
    </dgm:pt>
    <dgm:pt modelId="{37F13DA7-0176-42A2-A20B-E6B9344C3618}" type="pres">
      <dgm:prSet presAssocID="{9DCECA93-A750-4536-9E89-2F832E84566C}" presName="bgRect" presStyleLbl="bgShp" presStyleIdx="2" presStyleCnt="4"/>
      <dgm:spPr/>
    </dgm:pt>
    <dgm:pt modelId="{6EDF6A52-9B9A-4DED-BDEB-FCAF923E9484}" type="pres">
      <dgm:prSet presAssocID="{9DCECA93-A750-4536-9E89-2F832E84566C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FC65BD0E-D474-463C-BC24-5E8F3C3C3E11}" type="pres">
      <dgm:prSet presAssocID="{9DCECA93-A750-4536-9E89-2F832E84566C}" presName="spaceRect" presStyleCnt="0"/>
      <dgm:spPr/>
    </dgm:pt>
    <dgm:pt modelId="{F59BA373-7A90-491C-9B89-545DDB01B38F}" type="pres">
      <dgm:prSet presAssocID="{9DCECA93-A750-4536-9E89-2F832E84566C}" presName="parTx" presStyleLbl="revTx" presStyleIdx="2" presStyleCnt="4">
        <dgm:presLayoutVars>
          <dgm:chMax val="0"/>
          <dgm:chPref val="0"/>
        </dgm:presLayoutVars>
      </dgm:prSet>
      <dgm:spPr/>
    </dgm:pt>
    <dgm:pt modelId="{62F03269-E4C7-4B93-AEB7-2D3D9F4AB909}" type="pres">
      <dgm:prSet presAssocID="{861FCEC6-8BBB-4B31-9146-21F91B985D16}" presName="sibTrans" presStyleCnt="0"/>
      <dgm:spPr/>
    </dgm:pt>
    <dgm:pt modelId="{05C7DA47-A2F6-4C01-A036-B3AE8F7E21BD}" type="pres">
      <dgm:prSet presAssocID="{DE440531-F2AF-42EB-B0F1-7D466424DE46}" presName="compNode" presStyleCnt="0"/>
      <dgm:spPr/>
    </dgm:pt>
    <dgm:pt modelId="{CE4C160B-43B4-46FA-B244-8BEF345DFB49}" type="pres">
      <dgm:prSet presAssocID="{DE440531-F2AF-42EB-B0F1-7D466424DE46}" presName="bgRect" presStyleLbl="bgShp" presStyleIdx="3" presStyleCnt="4"/>
      <dgm:spPr/>
    </dgm:pt>
    <dgm:pt modelId="{0B0AC29C-4A6C-41CC-B982-4EFFB75129CA}" type="pres">
      <dgm:prSet presAssocID="{DE440531-F2AF-42EB-B0F1-7D466424DE46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CB5BE84-775D-400B-8C05-32DC62402D20}" type="pres">
      <dgm:prSet presAssocID="{DE440531-F2AF-42EB-B0F1-7D466424DE46}" presName="spaceRect" presStyleCnt="0"/>
      <dgm:spPr/>
    </dgm:pt>
    <dgm:pt modelId="{9C2001AE-4E81-46CC-848D-4FFF3F731819}" type="pres">
      <dgm:prSet presAssocID="{DE440531-F2AF-42EB-B0F1-7D466424DE4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05CBD0F-01AC-44F1-8C8E-8EE30D2191E7}" type="presOf" srcId="{395F193A-CDFB-4FA2-86BF-FF7370358343}" destId="{5034A9BD-C28C-44CB-9DCD-34F0387949F2}" srcOrd="0" destOrd="0" presId="urn:microsoft.com/office/officeart/2018/2/layout/IconVerticalSolidList"/>
    <dgm:cxn modelId="{1789F435-4DEB-4C47-A49C-5A2913B6F9CA}" srcId="{177FBA6E-1C40-492D-B678-C64EA9F98E7D}" destId="{DE440531-F2AF-42EB-B0F1-7D466424DE46}" srcOrd="3" destOrd="0" parTransId="{6E34BA05-A45C-447C-88E1-95E9AEA20873}" sibTransId="{866DBB17-1029-4B5E-9A04-76A8A1B72D84}"/>
    <dgm:cxn modelId="{AAC02660-D55B-4479-ADFF-D0962AFB8350}" srcId="{177FBA6E-1C40-492D-B678-C64EA9F98E7D}" destId="{395F193A-CDFB-4FA2-86BF-FF7370358343}" srcOrd="0" destOrd="0" parTransId="{BAB80572-5D8A-4029-9CC5-44818DB00347}" sibTransId="{0162E35E-814F-47E0-96FC-B2F4FEA326CF}"/>
    <dgm:cxn modelId="{87DE1046-CB90-4CF2-836A-B7370142FD94}" type="presOf" srcId="{9DCECA93-A750-4536-9E89-2F832E84566C}" destId="{F59BA373-7A90-491C-9B89-545DDB01B38F}" srcOrd="0" destOrd="0" presId="urn:microsoft.com/office/officeart/2018/2/layout/IconVerticalSolidList"/>
    <dgm:cxn modelId="{240AEFB9-1CFC-4E3B-844C-0EFDDEF5C1FF}" type="presOf" srcId="{A355CDFE-45EC-4CCD-BCF7-B58DB59C0CAF}" destId="{7C6E2988-B8BC-4BF6-BDB4-6FB57BF18109}" srcOrd="0" destOrd="0" presId="urn:microsoft.com/office/officeart/2018/2/layout/IconVerticalSolidList"/>
    <dgm:cxn modelId="{2C6F9EC2-A00A-4770-B9D7-0D060FA011C1}" srcId="{177FBA6E-1C40-492D-B678-C64EA9F98E7D}" destId="{9DCECA93-A750-4536-9E89-2F832E84566C}" srcOrd="2" destOrd="0" parTransId="{51764C19-C530-4181-AA4D-F328C0292267}" sibTransId="{861FCEC6-8BBB-4B31-9146-21F91B985D16}"/>
    <dgm:cxn modelId="{FE7BD7CC-00BB-4B54-A436-4ADDBC8D3153}" type="presOf" srcId="{177FBA6E-1C40-492D-B678-C64EA9F98E7D}" destId="{1E90B53A-6F14-4DC5-957A-926D8D8FEFB8}" srcOrd="0" destOrd="0" presId="urn:microsoft.com/office/officeart/2018/2/layout/IconVerticalSolidList"/>
    <dgm:cxn modelId="{F44ADDF4-A7B9-41E0-B24E-4634AD16ABD1}" type="presOf" srcId="{DE440531-F2AF-42EB-B0F1-7D466424DE46}" destId="{9C2001AE-4E81-46CC-848D-4FFF3F731819}" srcOrd="0" destOrd="0" presId="urn:microsoft.com/office/officeart/2018/2/layout/IconVerticalSolidList"/>
    <dgm:cxn modelId="{68A669FA-D966-4CEF-A2B5-3002BA8D04E6}" srcId="{177FBA6E-1C40-492D-B678-C64EA9F98E7D}" destId="{A355CDFE-45EC-4CCD-BCF7-B58DB59C0CAF}" srcOrd="1" destOrd="0" parTransId="{2E34F72A-F8EA-4E93-81F1-DA53CA86AB80}" sibTransId="{82A7F84B-4327-4DB1-92D1-C4EC9BDE0091}"/>
    <dgm:cxn modelId="{1E756893-0A35-486D-A074-400A06510BB5}" type="presParOf" srcId="{1E90B53A-6F14-4DC5-957A-926D8D8FEFB8}" destId="{FE6588DA-B180-4B70-AFD5-2D841FCD8726}" srcOrd="0" destOrd="0" presId="urn:microsoft.com/office/officeart/2018/2/layout/IconVerticalSolidList"/>
    <dgm:cxn modelId="{35EACCEB-D123-41C6-B7C3-DDA7CB5287DD}" type="presParOf" srcId="{FE6588DA-B180-4B70-AFD5-2D841FCD8726}" destId="{536447E9-73DA-4F35-A4EC-1D709FDC71EA}" srcOrd="0" destOrd="0" presId="urn:microsoft.com/office/officeart/2018/2/layout/IconVerticalSolidList"/>
    <dgm:cxn modelId="{D588D8FE-4006-41E5-9C83-874C4824235B}" type="presParOf" srcId="{FE6588DA-B180-4B70-AFD5-2D841FCD8726}" destId="{87588315-9854-40A7-BBD7-60BE4BE46C00}" srcOrd="1" destOrd="0" presId="urn:microsoft.com/office/officeart/2018/2/layout/IconVerticalSolidList"/>
    <dgm:cxn modelId="{7F5FA3A7-92E5-4C4E-8EB6-E8850CEE59B7}" type="presParOf" srcId="{FE6588DA-B180-4B70-AFD5-2D841FCD8726}" destId="{32618C81-95AA-4774-945D-1FC11CC6AC58}" srcOrd="2" destOrd="0" presId="urn:microsoft.com/office/officeart/2018/2/layout/IconVerticalSolidList"/>
    <dgm:cxn modelId="{497F77C9-D833-4DFE-9F67-89AE11A94D78}" type="presParOf" srcId="{FE6588DA-B180-4B70-AFD5-2D841FCD8726}" destId="{5034A9BD-C28C-44CB-9DCD-34F0387949F2}" srcOrd="3" destOrd="0" presId="urn:microsoft.com/office/officeart/2018/2/layout/IconVerticalSolidList"/>
    <dgm:cxn modelId="{BC3E22A7-458E-43A7-B4BA-F04150F866BC}" type="presParOf" srcId="{1E90B53A-6F14-4DC5-957A-926D8D8FEFB8}" destId="{4D1073C1-D224-47F1-8042-5F47D77DA51E}" srcOrd="1" destOrd="0" presId="urn:microsoft.com/office/officeart/2018/2/layout/IconVerticalSolidList"/>
    <dgm:cxn modelId="{06CFDF6F-A904-4C4C-9CC2-64561A43B2D3}" type="presParOf" srcId="{1E90B53A-6F14-4DC5-957A-926D8D8FEFB8}" destId="{859C63E4-0400-4CB6-8DBD-74A591B01224}" srcOrd="2" destOrd="0" presId="urn:microsoft.com/office/officeart/2018/2/layout/IconVerticalSolidList"/>
    <dgm:cxn modelId="{A94DE8D0-1CB0-48A4-A31D-3764A1779DDF}" type="presParOf" srcId="{859C63E4-0400-4CB6-8DBD-74A591B01224}" destId="{BC050A1F-6DA6-4F87-B6F1-EA2FC999B585}" srcOrd="0" destOrd="0" presId="urn:microsoft.com/office/officeart/2018/2/layout/IconVerticalSolidList"/>
    <dgm:cxn modelId="{90C55B87-D8BB-4250-9A61-63C589C83B33}" type="presParOf" srcId="{859C63E4-0400-4CB6-8DBD-74A591B01224}" destId="{35DDEEAA-96DA-4412-99E3-0F41087600E5}" srcOrd="1" destOrd="0" presId="urn:microsoft.com/office/officeart/2018/2/layout/IconVerticalSolidList"/>
    <dgm:cxn modelId="{E2875203-1DD3-4FE3-AF17-3663B3A1985E}" type="presParOf" srcId="{859C63E4-0400-4CB6-8DBD-74A591B01224}" destId="{29D27C8B-6411-4B8E-BEB4-FED033101635}" srcOrd="2" destOrd="0" presId="urn:microsoft.com/office/officeart/2018/2/layout/IconVerticalSolidList"/>
    <dgm:cxn modelId="{B54E6B20-123A-4CE1-8641-0DA354B1C75B}" type="presParOf" srcId="{859C63E4-0400-4CB6-8DBD-74A591B01224}" destId="{7C6E2988-B8BC-4BF6-BDB4-6FB57BF18109}" srcOrd="3" destOrd="0" presId="urn:microsoft.com/office/officeart/2018/2/layout/IconVerticalSolidList"/>
    <dgm:cxn modelId="{EE3E8E9C-6607-4C88-A230-9BD4715F5281}" type="presParOf" srcId="{1E90B53A-6F14-4DC5-957A-926D8D8FEFB8}" destId="{7468642F-3183-47A5-9925-EDEFEA6D2925}" srcOrd="3" destOrd="0" presId="urn:microsoft.com/office/officeart/2018/2/layout/IconVerticalSolidList"/>
    <dgm:cxn modelId="{2CD4839B-214C-4C6C-B54B-F0CB3273B7A9}" type="presParOf" srcId="{1E90B53A-6F14-4DC5-957A-926D8D8FEFB8}" destId="{693F9E49-516C-46C0-AD86-31492482848A}" srcOrd="4" destOrd="0" presId="urn:microsoft.com/office/officeart/2018/2/layout/IconVerticalSolidList"/>
    <dgm:cxn modelId="{CECB56B6-C441-4BE0-8D39-3141E49D18AF}" type="presParOf" srcId="{693F9E49-516C-46C0-AD86-31492482848A}" destId="{37F13DA7-0176-42A2-A20B-E6B9344C3618}" srcOrd="0" destOrd="0" presId="urn:microsoft.com/office/officeart/2018/2/layout/IconVerticalSolidList"/>
    <dgm:cxn modelId="{E77F79CC-0212-4807-A4DD-A2A787584E38}" type="presParOf" srcId="{693F9E49-516C-46C0-AD86-31492482848A}" destId="{6EDF6A52-9B9A-4DED-BDEB-FCAF923E9484}" srcOrd="1" destOrd="0" presId="urn:microsoft.com/office/officeart/2018/2/layout/IconVerticalSolidList"/>
    <dgm:cxn modelId="{D37EC85A-A243-46B6-B3B2-A77CE521D34C}" type="presParOf" srcId="{693F9E49-516C-46C0-AD86-31492482848A}" destId="{FC65BD0E-D474-463C-BC24-5E8F3C3C3E11}" srcOrd="2" destOrd="0" presId="urn:microsoft.com/office/officeart/2018/2/layout/IconVerticalSolidList"/>
    <dgm:cxn modelId="{C926CF33-C526-4759-8DD4-0D3B1FBA38C7}" type="presParOf" srcId="{693F9E49-516C-46C0-AD86-31492482848A}" destId="{F59BA373-7A90-491C-9B89-545DDB01B38F}" srcOrd="3" destOrd="0" presId="urn:microsoft.com/office/officeart/2018/2/layout/IconVerticalSolidList"/>
    <dgm:cxn modelId="{8C645BC1-0832-4FE2-A9C2-D0D90E0FB98A}" type="presParOf" srcId="{1E90B53A-6F14-4DC5-957A-926D8D8FEFB8}" destId="{62F03269-E4C7-4B93-AEB7-2D3D9F4AB909}" srcOrd="5" destOrd="0" presId="urn:microsoft.com/office/officeart/2018/2/layout/IconVerticalSolidList"/>
    <dgm:cxn modelId="{918ADB6F-0C2D-421D-82A3-54E90303125D}" type="presParOf" srcId="{1E90B53A-6F14-4DC5-957A-926D8D8FEFB8}" destId="{05C7DA47-A2F6-4C01-A036-B3AE8F7E21BD}" srcOrd="6" destOrd="0" presId="urn:microsoft.com/office/officeart/2018/2/layout/IconVerticalSolidList"/>
    <dgm:cxn modelId="{5239CEEC-033B-4EB6-A87C-E646FD9C03B8}" type="presParOf" srcId="{05C7DA47-A2F6-4C01-A036-B3AE8F7E21BD}" destId="{CE4C160B-43B4-46FA-B244-8BEF345DFB49}" srcOrd="0" destOrd="0" presId="urn:microsoft.com/office/officeart/2018/2/layout/IconVerticalSolidList"/>
    <dgm:cxn modelId="{1CA61F84-8EC0-4A08-B69C-59BC4BE2501F}" type="presParOf" srcId="{05C7DA47-A2F6-4C01-A036-B3AE8F7E21BD}" destId="{0B0AC29C-4A6C-41CC-B982-4EFFB75129CA}" srcOrd="1" destOrd="0" presId="urn:microsoft.com/office/officeart/2018/2/layout/IconVerticalSolidList"/>
    <dgm:cxn modelId="{122ABECB-0836-4D2A-9CFB-10E1C2C50CDC}" type="presParOf" srcId="{05C7DA47-A2F6-4C01-A036-B3AE8F7E21BD}" destId="{9CB5BE84-775D-400B-8C05-32DC62402D20}" srcOrd="2" destOrd="0" presId="urn:microsoft.com/office/officeart/2018/2/layout/IconVerticalSolidList"/>
    <dgm:cxn modelId="{7A0474F1-78E5-4697-8AC4-FC583E3AC274}" type="presParOf" srcId="{05C7DA47-A2F6-4C01-A036-B3AE8F7E21BD}" destId="{9C2001AE-4E81-46CC-848D-4FFF3F73181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9864E10-FD1F-456E-8E8D-E7C0A3F3EF7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80F138-760D-452A-95D5-CB9D3E942448}">
      <dgm:prSet/>
      <dgm:spPr/>
      <dgm:t>
        <a:bodyPr/>
        <a:lstStyle/>
        <a:p>
          <a:r>
            <a:rPr lang="en-US" dirty="0"/>
            <a:t>Structural political decision that reconfigured the labor market</a:t>
          </a:r>
          <a:endParaRPr lang="en-US" noProof="1"/>
        </a:p>
      </dgm:t>
    </dgm:pt>
    <dgm:pt modelId="{E6F928FD-079B-46E6-832E-1577B19EF940}" type="parTrans" cxnId="{90260B42-9571-4632-B09A-5CE9B7E6513B}">
      <dgm:prSet/>
      <dgm:spPr/>
      <dgm:t>
        <a:bodyPr/>
        <a:lstStyle/>
        <a:p>
          <a:endParaRPr lang="en-US"/>
        </a:p>
      </dgm:t>
    </dgm:pt>
    <dgm:pt modelId="{B56BEE9E-0CEA-4665-BB0E-CFE22E39BDC0}" type="sibTrans" cxnId="{90260B42-9571-4632-B09A-5CE9B7E6513B}">
      <dgm:prSet/>
      <dgm:spPr/>
      <dgm:t>
        <a:bodyPr/>
        <a:lstStyle/>
        <a:p>
          <a:endParaRPr lang="en-US" noProof="1"/>
        </a:p>
      </dgm:t>
    </dgm:pt>
    <dgm:pt modelId="{BE901E62-CE3E-4B74-BC1E-87399241D63F}">
      <dgm:prSet/>
      <dgm:spPr/>
      <dgm:t>
        <a:bodyPr/>
        <a:lstStyle/>
        <a:p>
          <a:r>
            <a:rPr lang="en-US" dirty="0"/>
            <a:t>Wage re-institutionalization</a:t>
          </a:r>
          <a:endParaRPr lang="en-US" noProof="1"/>
        </a:p>
      </dgm:t>
    </dgm:pt>
    <dgm:pt modelId="{A5604FC3-B94B-4960-880F-B1138C59B321}" type="parTrans" cxnId="{66BFDD7D-F703-4E6B-9E83-FBA71844BB6D}">
      <dgm:prSet/>
      <dgm:spPr/>
      <dgm:t>
        <a:bodyPr/>
        <a:lstStyle/>
        <a:p>
          <a:endParaRPr lang="en-US"/>
        </a:p>
      </dgm:t>
    </dgm:pt>
    <dgm:pt modelId="{7FECA6C4-7158-4AC4-89CB-E217DE68C8C9}" type="sibTrans" cxnId="{66BFDD7D-F703-4E6B-9E83-FBA71844BB6D}">
      <dgm:prSet/>
      <dgm:spPr/>
      <dgm:t>
        <a:bodyPr/>
        <a:lstStyle/>
        <a:p>
          <a:endParaRPr lang="en-US" noProof="1"/>
        </a:p>
      </dgm:t>
    </dgm:pt>
    <dgm:pt modelId="{48642A70-FC93-4F54-AC2B-627A5270E9FB}">
      <dgm:prSet/>
      <dgm:spPr/>
      <dgm:t>
        <a:bodyPr/>
        <a:lstStyle/>
        <a:p>
          <a:r>
            <a:rPr lang="en-US" dirty="0"/>
            <a:t>Abandonment of the logic of negotiation based solely on the market</a:t>
          </a:r>
          <a:endParaRPr lang="en-US" noProof="1"/>
        </a:p>
      </dgm:t>
    </dgm:pt>
    <dgm:pt modelId="{45F08090-20DC-48AE-BA7D-2E8F2D079A11}" type="parTrans" cxnId="{3C76BE66-673B-4CE5-A53C-1C91FC600301}">
      <dgm:prSet/>
      <dgm:spPr/>
      <dgm:t>
        <a:bodyPr/>
        <a:lstStyle/>
        <a:p>
          <a:endParaRPr lang="en-US"/>
        </a:p>
      </dgm:t>
    </dgm:pt>
    <dgm:pt modelId="{7A8285AD-5016-4FFB-829F-2D25DBEB2CC3}" type="sibTrans" cxnId="{3C76BE66-673B-4CE5-A53C-1C91FC600301}">
      <dgm:prSet/>
      <dgm:spPr/>
      <dgm:t>
        <a:bodyPr/>
        <a:lstStyle/>
        <a:p>
          <a:endParaRPr lang="en-US" noProof="1"/>
        </a:p>
      </dgm:t>
    </dgm:pt>
    <dgm:pt modelId="{5C325E46-0B22-474C-9D3D-BCB66BA7348A}">
      <dgm:prSet/>
      <dgm:spPr/>
      <dgm:t>
        <a:bodyPr/>
        <a:lstStyle/>
        <a:p>
          <a:r>
            <a:rPr lang="en-US" dirty="0"/>
            <a:t>Reconstruction of a common floor by sector</a:t>
          </a:r>
          <a:endParaRPr lang="en-US" noProof="1"/>
        </a:p>
      </dgm:t>
    </dgm:pt>
    <dgm:pt modelId="{8AA7B118-CEFA-4CB2-BC99-B58A1A6B86F4}" type="parTrans" cxnId="{A0B4CDDF-87FE-4C15-AD5D-4028AB9F7EB8}">
      <dgm:prSet/>
      <dgm:spPr/>
      <dgm:t>
        <a:bodyPr/>
        <a:lstStyle/>
        <a:p>
          <a:endParaRPr lang="en-US"/>
        </a:p>
      </dgm:t>
    </dgm:pt>
    <dgm:pt modelId="{8F07B7A8-8F4F-46E6-8B34-C9F5A0BAF383}" type="sibTrans" cxnId="{A0B4CDDF-87FE-4C15-AD5D-4028AB9F7EB8}">
      <dgm:prSet/>
      <dgm:spPr/>
      <dgm:t>
        <a:bodyPr/>
        <a:lstStyle/>
        <a:p>
          <a:endParaRPr lang="en-US" noProof="1"/>
        </a:p>
      </dgm:t>
    </dgm:pt>
    <dgm:pt modelId="{492E77DB-E5C2-4303-A8AD-B406B7A72D93}">
      <dgm:prSet/>
      <dgm:spPr/>
      <dgm:t>
        <a:bodyPr/>
        <a:lstStyle/>
        <a:p>
          <a:r>
            <a:rPr lang="en-US" dirty="0"/>
            <a:t>Recovery of real wages through guidelines combining expected inflation, corrective measures, and growth</a:t>
          </a:r>
          <a:endParaRPr lang="en-US" noProof="1"/>
        </a:p>
      </dgm:t>
    </dgm:pt>
    <dgm:pt modelId="{A48C3295-1C30-4CCA-B36C-A313B39FA93F}" type="parTrans" cxnId="{2FE437DC-496C-4433-9DD5-E84924879E38}">
      <dgm:prSet/>
      <dgm:spPr/>
      <dgm:t>
        <a:bodyPr/>
        <a:lstStyle/>
        <a:p>
          <a:endParaRPr lang="en-US"/>
        </a:p>
      </dgm:t>
    </dgm:pt>
    <dgm:pt modelId="{B3C65955-669F-448B-B204-7531ACD98B0C}" type="sibTrans" cxnId="{2FE437DC-496C-4433-9DD5-E84924879E38}">
      <dgm:prSet/>
      <dgm:spPr/>
      <dgm:t>
        <a:bodyPr/>
        <a:lstStyle/>
        <a:p>
          <a:endParaRPr lang="en-US" noProof="1"/>
        </a:p>
      </dgm:t>
    </dgm:pt>
    <dgm:pt modelId="{66668DE3-2532-4F30-BF31-88AF83E1C6A1}">
      <dgm:prSet/>
      <dgm:spPr/>
      <dgm:t>
        <a:bodyPr/>
        <a:lstStyle/>
        <a:p>
          <a:r>
            <a:rPr lang="en-US" b="0" dirty="0"/>
            <a:t>Formalization of employment.</a:t>
          </a:r>
          <a:br>
            <a:rPr lang="en-US" b="0" dirty="0"/>
          </a:br>
          <a:r>
            <a:rPr lang="en-US" dirty="0"/>
            <a:t>By establishing sectoral minimum wages, incentives to informality are reduced.</a:t>
          </a:r>
          <a:endParaRPr lang="en-US" noProof="1"/>
        </a:p>
      </dgm:t>
    </dgm:pt>
    <dgm:pt modelId="{A1A10F7F-DDD7-478C-B6C9-8341050EED50}" type="parTrans" cxnId="{881C90C0-B5D5-44B3-B0CB-A1159E04DC6A}">
      <dgm:prSet/>
      <dgm:spPr/>
      <dgm:t>
        <a:bodyPr/>
        <a:lstStyle/>
        <a:p>
          <a:endParaRPr lang="en-US"/>
        </a:p>
      </dgm:t>
    </dgm:pt>
    <dgm:pt modelId="{3EDB3813-CBE8-4F04-9068-14C54E96835B}" type="sibTrans" cxnId="{881C90C0-B5D5-44B3-B0CB-A1159E04DC6A}">
      <dgm:prSet/>
      <dgm:spPr/>
      <dgm:t>
        <a:bodyPr/>
        <a:lstStyle/>
        <a:p>
          <a:endParaRPr lang="en-US" noProof="1"/>
        </a:p>
      </dgm:t>
    </dgm:pt>
    <dgm:pt modelId="{EF41AAE8-E479-4CAA-8653-AD0272F6F4CB}">
      <dgm:prSet/>
      <dgm:spPr/>
      <dgm:t>
        <a:bodyPr/>
        <a:lstStyle/>
        <a:p>
          <a:r>
            <a:rPr lang="en-US" dirty="0"/>
            <a:t>Improvement of the quality of labor relations</a:t>
          </a:r>
          <a:endParaRPr lang="en-US" noProof="1"/>
        </a:p>
      </dgm:t>
    </dgm:pt>
    <dgm:pt modelId="{B1532361-498B-4AC9-BE45-57F4D238BF67}" type="parTrans" cxnId="{25686EB4-33F4-4B24-A320-D9AA64DEF176}">
      <dgm:prSet/>
      <dgm:spPr/>
      <dgm:t>
        <a:bodyPr/>
        <a:lstStyle/>
        <a:p>
          <a:endParaRPr lang="en-US"/>
        </a:p>
      </dgm:t>
    </dgm:pt>
    <dgm:pt modelId="{57F117D2-AD4A-4AD1-A746-B6D8C3989A38}" type="sibTrans" cxnId="{25686EB4-33F4-4B24-A320-D9AA64DEF176}">
      <dgm:prSet/>
      <dgm:spPr/>
      <dgm:t>
        <a:bodyPr/>
        <a:lstStyle/>
        <a:p>
          <a:endParaRPr lang="en-US"/>
        </a:p>
      </dgm:t>
    </dgm:pt>
    <dgm:pt modelId="{21C6AEBC-1F10-4564-8C07-6656F2487BF3}" type="pres">
      <dgm:prSet presAssocID="{A9864E10-FD1F-456E-8E8D-E7C0A3F3EF7C}" presName="Name0" presStyleCnt="0">
        <dgm:presLayoutVars>
          <dgm:dir/>
          <dgm:resizeHandles val="exact"/>
        </dgm:presLayoutVars>
      </dgm:prSet>
      <dgm:spPr/>
    </dgm:pt>
    <dgm:pt modelId="{1A1796E8-7C1D-48B7-B6A6-3E721D3CD6E0}" type="pres">
      <dgm:prSet presAssocID="{EF80F138-760D-452A-95D5-CB9D3E942448}" presName="node" presStyleLbl="node1" presStyleIdx="0" presStyleCnt="7">
        <dgm:presLayoutVars>
          <dgm:bulletEnabled val="1"/>
        </dgm:presLayoutVars>
      </dgm:prSet>
      <dgm:spPr/>
    </dgm:pt>
    <dgm:pt modelId="{37CAAF8E-55CC-4AEA-86E0-892476799E31}" type="pres">
      <dgm:prSet presAssocID="{B56BEE9E-0CEA-4665-BB0E-CFE22E39BDC0}" presName="sibTrans" presStyleLbl="sibTrans1D1" presStyleIdx="0" presStyleCnt="6"/>
      <dgm:spPr/>
    </dgm:pt>
    <dgm:pt modelId="{65F3806F-652A-4BFC-9701-1D9F83B1A51B}" type="pres">
      <dgm:prSet presAssocID="{B56BEE9E-0CEA-4665-BB0E-CFE22E39BDC0}" presName="connectorText" presStyleLbl="sibTrans1D1" presStyleIdx="0" presStyleCnt="6"/>
      <dgm:spPr/>
    </dgm:pt>
    <dgm:pt modelId="{473DD94D-5776-45E3-9ED6-0DBD1ED33F59}" type="pres">
      <dgm:prSet presAssocID="{BE901E62-CE3E-4B74-BC1E-87399241D63F}" presName="node" presStyleLbl="node1" presStyleIdx="1" presStyleCnt="7">
        <dgm:presLayoutVars>
          <dgm:bulletEnabled val="1"/>
        </dgm:presLayoutVars>
      </dgm:prSet>
      <dgm:spPr/>
    </dgm:pt>
    <dgm:pt modelId="{47339CA7-F6D2-4B7E-9C76-A9A2CCB77E28}" type="pres">
      <dgm:prSet presAssocID="{7FECA6C4-7158-4AC4-89CB-E217DE68C8C9}" presName="sibTrans" presStyleLbl="sibTrans1D1" presStyleIdx="1" presStyleCnt="6"/>
      <dgm:spPr/>
    </dgm:pt>
    <dgm:pt modelId="{DE619C60-14CC-4E28-BAA0-31795EDEEA95}" type="pres">
      <dgm:prSet presAssocID="{7FECA6C4-7158-4AC4-89CB-E217DE68C8C9}" presName="connectorText" presStyleLbl="sibTrans1D1" presStyleIdx="1" presStyleCnt="6"/>
      <dgm:spPr/>
    </dgm:pt>
    <dgm:pt modelId="{EAA7B5D5-813B-4C45-AFCA-AE75552B0805}" type="pres">
      <dgm:prSet presAssocID="{48642A70-FC93-4F54-AC2B-627A5270E9FB}" presName="node" presStyleLbl="node1" presStyleIdx="2" presStyleCnt="7">
        <dgm:presLayoutVars>
          <dgm:bulletEnabled val="1"/>
        </dgm:presLayoutVars>
      </dgm:prSet>
      <dgm:spPr/>
    </dgm:pt>
    <dgm:pt modelId="{9AF2CB95-5901-4C52-A123-2AE5E4560EF9}" type="pres">
      <dgm:prSet presAssocID="{7A8285AD-5016-4FFB-829F-2D25DBEB2CC3}" presName="sibTrans" presStyleLbl="sibTrans1D1" presStyleIdx="2" presStyleCnt="6"/>
      <dgm:spPr/>
    </dgm:pt>
    <dgm:pt modelId="{799D47EB-7572-4381-AB4D-129B8D70D0C5}" type="pres">
      <dgm:prSet presAssocID="{7A8285AD-5016-4FFB-829F-2D25DBEB2CC3}" presName="connectorText" presStyleLbl="sibTrans1D1" presStyleIdx="2" presStyleCnt="6"/>
      <dgm:spPr/>
    </dgm:pt>
    <dgm:pt modelId="{FC210EA2-E724-48ED-A61B-ABE97FE51675}" type="pres">
      <dgm:prSet presAssocID="{5C325E46-0B22-474C-9D3D-BCB66BA7348A}" presName="node" presStyleLbl="node1" presStyleIdx="3" presStyleCnt="7">
        <dgm:presLayoutVars>
          <dgm:bulletEnabled val="1"/>
        </dgm:presLayoutVars>
      </dgm:prSet>
      <dgm:spPr/>
    </dgm:pt>
    <dgm:pt modelId="{0AEDB67E-85FC-4944-8D12-60D3A6590E5C}" type="pres">
      <dgm:prSet presAssocID="{8F07B7A8-8F4F-46E6-8B34-C9F5A0BAF383}" presName="sibTrans" presStyleLbl="sibTrans1D1" presStyleIdx="3" presStyleCnt="6"/>
      <dgm:spPr/>
    </dgm:pt>
    <dgm:pt modelId="{F26F1F8E-2C09-4EBD-9DDD-94F91F065659}" type="pres">
      <dgm:prSet presAssocID="{8F07B7A8-8F4F-46E6-8B34-C9F5A0BAF383}" presName="connectorText" presStyleLbl="sibTrans1D1" presStyleIdx="3" presStyleCnt="6"/>
      <dgm:spPr/>
    </dgm:pt>
    <dgm:pt modelId="{DC3FB9A3-C5CC-4A0E-869A-7F8E4C8E5A70}" type="pres">
      <dgm:prSet presAssocID="{492E77DB-E5C2-4303-A8AD-B406B7A72D93}" presName="node" presStyleLbl="node1" presStyleIdx="4" presStyleCnt="7">
        <dgm:presLayoutVars>
          <dgm:bulletEnabled val="1"/>
        </dgm:presLayoutVars>
      </dgm:prSet>
      <dgm:spPr/>
    </dgm:pt>
    <dgm:pt modelId="{3D4D16B4-86C2-4976-9719-A17F31F37D2D}" type="pres">
      <dgm:prSet presAssocID="{B3C65955-669F-448B-B204-7531ACD98B0C}" presName="sibTrans" presStyleLbl="sibTrans1D1" presStyleIdx="4" presStyleCnt="6"/>
      <dgm:spPr/>
    </dgm:pt>
    <dgm:pt modelId="{27FA6162-0465-40AE-9BA0-56F3A0C6B7B6}" type="pres">
      <dgm:prSet presAssocID="{B3C65955-669F-448B-B204-7531ACD98B0C}" presName="connectorText" presStyleLbl="sibTrans1D1" presStyleIdx="4" presStyleCnt="6"/>
      <dgm:spPr/>
    </dgm:pt>
    <dgm:pt modelId="{64745F0C-E67F-4985-9235-CE301B586A2E}" type="pres">
      <dgm:prSet presAssocID="{66668DE3-2532-4F30-BF31-88AF83E1C6A1}" presName="node" presStyleLbl="node1" presStyleIdx="5" presStyleCnt="7">
        <dgm:presLayoutVars>
          <dgm:bulletEnabled val="1"/>
        </dgm:presLayoutVars>
      </dgm:prSet>
      <dgm:spPr/>
    </dgm:pt>
    <dgm:pt modelId="{C8F48389-1A97-4ACE-8363-A07265A6B7EE}" type="pres">
      <dgm:prSet presAssocID="{3EDB3813-CBE8-4F04-9068-14C54E96835B}" presName="sibTrans" presStyleLbl="sibTrans1D1" presStyleIdx="5" presStyleCnt="6"/>
      <dgm:spPr/>
    </dgm:pt>
    <dgm:pt modelId="{3DD6C583-AD6F-44B5-9D61-DE5861F7A2D3}" type="pres">
      <dgm:prSet presAssocID="{3EDB3813-CBE8-4F04-9068-14C54E96835B}" presName="connectorText" presStyleLbl="sibTrans1D1" presStyleIdx="5" presStyleCnt="6"/>
      <dgm:spPr/>
    </dgm:pt>
    <dgm:pt modelId="{A26F58F2-9AF7-43CE-8188-25A55ED10E08}" type="pres">
      <dgm:prSet presAssocID="{EF41AAE8-E479-4CAA-8653-AD0272F6F4CB}" presName="node" presStyleLbl="node1" presStyleIdx="6" presStyleCnt="7">
        <dgm:presLayoutVars>
          <dgm:bulletEnabled val="1"/>
        </dgm:presLayoutVars>
      </dgm:prSet>
      <dgm:spPr/>
    </dgm:pt>
  </dgm:ptLst>
  <dgm:cxnLst>
    <dgm:cxn modelId="{6DB50303-E1EC-4092-9FE6-6076478E1CCB}" type="presOf" srcId="{8F07B7A8-8F4F-46E6-8B34-C9F5A0BAF383}" destId="{F26F1F8E-2C09-4EBD-9DDD-94F91F065659}" srcOrd="1" destOrd="0" presId="urn:microsoft.com/office/officeart/2016/7/layout/RepeatingBendingProcessNew"/>
    <dgm:cxn modelId="{54D6F319-1AFE-4F2D-B2F8-5D764DDF3CD5}" type="presOf" srcId="{B56BEE9E-0CEA-4665-BB0E-CFE22E39BDC0}" destId="{37CAAF8E-55CC-4AEA-86E0-892476799E31}" srcOrd="0" destOrd="0" presId="urn:microsoft.com/office/officeart/2016/7/layout/RepeatingBendingProcessNew"/>
    <dgm:cxn modelId="{90260B42-9571-4632-B09A-5CE9B7E6513B}" srcId="{A9864E10-FD1F-456E-8E8D-E7C0A3F3EF7C}" destId="{EF80F138-760D-452A-95D5-CB9D3E942448}" srcOrd="0" destOrd="0" parTransId="{E6F928FD-079B-46E6-832E-1577B19EF940}" sibTransId="{B56BEE9E-0CEA-4665-BB0E-CFE22E39BDC0}"/>
    <dgm:cxn modelId="{3C76BE66-673B-4CE5-A53C-1C91FC600301}" srcId="{A9864E10-FD1F-456E-8E8D-E7C0A3F3EF7C}" destId="{48642A70-FC93-4F54-AC2B-627A5270E9FB}" srcOrd="2" destOrd="0" parTransId="{45F08090-20DC-48AE-BA7D-2E8F2D079A11}" sibTransId="{7A8285AD-5016-4FFB-829F-2D25DBEB2CC3}"/>
    <dgm:cxn modelId="{3F050468-B396-4B58-9FBB-A9A72E4238A0}" type="presOf" srcId="{BE901E62-CE3E-4B74-BC1E-87399241D63F}" destId="{473DD94D-5776-45E3-9ED6-0DBD1ED33F59}" srcOrd="0" destOrd="0" presId="urn:microsoft.com/office/officeart/2016/7/layout/RepeatingBendingProcessNew"/>
    <dgm:cxn modelId="{13D84D6E-AD2E-48B2-AA1E-BFB21E1CCE9B}" type="presOf" srcId="{48642A70-FC93-4F54-AC2B-627A5270E9FB}" destId="{EAA7B5D5-813B-4C45-AFCA-AE75552B0805}" srcOrd="0" destOrd="0" presId="urn:microsoft.com/office/officeart/2016/7/layout/RepeatingBendingProcessNew"/>
    <dgm:cxn modelId="{D9D2C554-FA36-4A91-90F7-58BC2FAD36BF}" type="presOf" srcId="{3EDB3813-CBE8-4F04-9068-14C54E96835B}" destId="{3DD6C583-AD6F-44B5-9D61-DE5861F7A2D3}" srcOrd="1" destOrd="0" presId="urn:microsoft.com/office/officeart/2016/7/layout/RepeatingBendingProcessNew"/>
    <dgm:cxn modelId="{37D57558-0AAB-400E-81C1-4C757B3426B0}" type="presOf" srcId="{5C325E46-0B22-474C-9D3D-BCB66BA7348A}" destId="{FC210EA2-E724-48ED-A61B-ABE97FE51675}" srcOrd="0" destOrd="0" presId="urn:microsoft.com/office/officeart/2016/7/layout/RepeatingBendingProcessNew"/>
    <dgm:cxn modelId="{58F7835A-7EF9-4E26-B17F-BBF1D6A51411}" type="presOf" srcId="{EF80F138-760D-452A-95D5-CB9D3E942448}" destId="{1A1796E8-7C1D-48B7-B6A6-3E721D3CD6E0}" srcOrd="0" destOrd="0" presId="urn:microsoft.com/office/officeart/2016/7/layout/RepeatingBendingProcessNew"/>
    <dgm:cxn modelId="{F4BCF77A-7026-47BC-81A9-8692935EC88F}" type="presOf" srcId="{B3C65955-669F-448B-B204-7531ACD98B0C}" destId="{27FA6162-0465-40AE-9BA0-56F3A0C6B7B6}" srcOrd="1" destOrd="0" presId="urn:microsoft.com/office/officeart/2016/7/layout/RepeatingBendingProcessNew"/>
    <dgm:cxn modelId="{BC634B7B-7E65-4D97-BAA0-FDCA8B4F0E03}" type="presOf" srcId="{8F07B7A8-8F4F-46E6-8B34-C9F5A0BAF383}" destId="{0AEDB67E-85FC-4944-8D12-60D3A6590E5C}" srcOrd="0" destOrd="0" presId="urn:microsoft.com/office/officeart/2016/7/layout/RepeatingBendingProcessNew"/>
    <dgm:cxn modelId="{66BFDD7D-F703-4E6B-9E83-FBA71844BB6D}" srcId="{A9864E10-FD1F-456E-8E8D-E7C0A3F3EF7C}" destId="{BE901E62-CE3E-4B74-BC1E-87399241D63F}" srcOrd="1" destOrd="0" parTransId="{A5604FC3-B94B-4960-880F-B1138C59B321}" sibTransId="{7FECA6C4-7158-4AC4-89CB-E217DE68C8C9}"/>
    <dgm:cxn modelId="{61D2B383-8C9E-4AC2-BEB5-19254846484B}" type="presOf" srcId="{492E77DB-E5C2-4303-A8AD-B406B7A72D93}" destId="{DC3FB9A3-C5CC-4A0E-869A-7F8E4C8E5A70}" srcOrd="0" destOrd="0" presId="urn:microsoft.com/office/officeart/2016/7/layout/RepeatingBendingProcessNew"/>
    <dgm:cxn modelId="{13D6EC8A-CC7B-43C3-BD3B-56540FCB23E3}" type="presOf" srcId="{66668DE3-2532-4F30-BF31-88AF83E1C6A1}" destId="{64745F0C-E67F-4985-9235-CE301B586A2E}" srcOrd="0" destOrd="0" presId="urn:microsoft.com/office/officeart/2016/7/layout/RepeatingBendingProcessNew"/>
    <dgm:cxn modelId="{51A0C58E-804C-4724-859E-A2C01B82C950}" type="presOf" srcId="{B56BEE9E-0CEA-4665-BB0E-CFE22E39BDC0}" destId="{65F3806F-652A-4BFC-9701-1D9F83B1A51B}" srcOrd="1" destOrd="0" presId="urn:microsoft.com/office/officeart/2016/7/layout/RepeatingBendingProcessNew"/>
    <dgm:cxn modelId="{622BC796-0EF2-44F3-B6F5-C3EF7FC7A4BB}" type="presOf" srcId="{7FECA6C4-7158-4AC4-89CB-E217DE68C8C9}" destId="{47339CA7-F6D2-4B7E-9C76-A9A2CCB77E28}" srcOrd="0" destOrd="0" presId="urn:microsoft.com/office/officeart/2016/7/layout/RepeatingBendingProcessNew"/>
    <dgm:cxn modelId="{EAC3CF9B-45DA-48C9-8955-0100F68D2695}" type="presOf" srcId="{7A8285AD-5016-4FFB-829F-2D25DBEB2CC3}" destId="{799D47EB-7572-4381-AB4D-129B8D70D0C5}" srcOrd="1" destOrd="0" presId="urn:microsoft.com/office/officeart/2016/7/layout/RepeatingBendingProcessNew"/>
    <dgm:cxn modelId="{AA0376A1-3B34-4597-9242-074C5CB69E0E}" type="presOf" srcId="{EF41AAE8-E479-4CAA-8653-AD0272F6F4CB}" destId="{A26F58F2-9AF7-43CE-8188-25A55ED10E08}" srcOrd="0" destOrd="0" presId="urn:microsoft.com/office/officeart/2016/7/layout/RepeatingBendingProcessNew"/>
    <dgm:cxn modelId="{F111D9A6-190E-434A-B76C-4CC98A0A147C}" type="presOf" srcId="{B3C65955-669F-448B-B204-7531ACD98B0C}" destId="{3D4D16B4-86C2-4976-9719-A17F31F37D2D}" srcOrd="0" destOrd="0" presId="urn:microsoft.com/office/officeart/2016/7/layout/RepeatingBendingProcessNew"/>
    <dgm:cxn modelId="{25686EB4-33F4-4B24-A320-D9AA64DEF176}" srcId="{A9864E10-FD1F-456E-8E8D-E7C0A3F3EF7C}" destId="{EF41AAE8-E479-4CAA-8653-AD0272F6F4CB}" srcOrd="6" destOrd="0" parTransId="{B1532361-498B-4AC9-BE45-57F4D238BF67}" sibTransId="{57F117D2-AD4A-4AD1-A746-B6D8C3989A38}"/>
    <dgm:cxn modelId="{04B8AEBE-52F6-4B2C-8EED-8212D93A5317}" type="presOf" srcId="{A9864E10-FD1F-456E-8E8D-E7C0A3F3EF7C}" destId="{21C6AEBC-1F10-4564-8C07-6656F2487BF3}" srcOrd="0" destOrd="0" presId="urn:microsoft.com/office/officeart/2016/7/layout/RepeatingBendingProcessNew"/>
    <dgm:cxn modelId="{BD636EC0-C963-4376-B3D8-8E540EDD2AF3}" type="presOf" srcId="{7FECA6C4-7158-4AC4-89CB-E217DE68C8C9}" destId="{DE619C60-14CC-4E28-BAA0-31795EDEEA95}" srcOrd="1" destOrd="0" presId="urn:microsoft.com/office/officeart/2016/7/layout/RepeatingBendingProcessNew"/>
    <dgm:cxn modelId="{881C90C0-B5D5-44B3-B0CB-A1159E04DC6A}" srcId="{A9864E10-FD1F-456E-8E8D-E7C0A3F3EF7C}" destId="{66668DE3-2532-4F30-BF31-88AF83E1C6A1}" srcOrd="5" destOrd="0" parTransId="{A1A10F7F-DDD7-478C-B6C9-8341050EED50}" sibTransId="{3EDB3813-CBE8-4F04-9068-14C54E96835B}"/>
    <dgm:cxn modelId="{2FE437DC-496C-4433-9DD5-E84924879E38}" srcId="{A9864E10-FD1F-456E-8E8D-E7C0A3F3EF7C}" destId="{492E77DB-E5C2-4303-A8AD-B406B7A72D93}" srcOrd="4" destOrd="0" parTransId="{A48C3295-1C30-4CCA-B36C-A313B39FA93F}" sibTransId="{B3C65955-669F-448B-B204-7531ACD98B0C}"/>
    <dgm:cxn modelId="{A0B4CDDF-87FE-4C15-AD5D-4028AB9F7EB8}" srcId="{A9864E10-FD1F-456E-8E8D-E7C0A3F3EF7C}" destId="{5C325E46-0B22-474C-9D3D-BCB66BA7348A}" srcOrd="3" destOrd="0" parTransId="{8AA7B118-CEFA-4CB2-BC99-B58A1A6B86F4}" sibTransId="{8F07B7A8-8F4F-46E6-8B34-C9F5A0BAF383}"/>
    <dgm:cxn modelId="{B40A4EF6-5A09-416A-A442-DAA8A296844A}" type="presOf" srcId="{3EDB3813-CBE8-4F04-9068-14C54E96835B}" destId="{C8F48389-1A97-4ACE-8363-A07265A6B7EE}" srcOrd="0" destOrd="0" presId="urn:microsoft.com/office/officeart/2016/7/layout/RepeatingBendingProcessNew"/>
    <dgm:cxn modelId="{6984AEFF-68B3-44CF-8B46-178D1E6387E6}" type="presOf" srcId="{7A8285AD-5016-4FFB-829F-2D25DBEB2CC3}" destId="{9AF2CB95-5901-4C52-A123-2AE5E4560EF9}" srcOrd="0" destOrd="0" presId="urn:microsoft.com/office/officeart/2016/7/layout/RepeatingBendingProcessNew"/>
    <dgm:cxn modelId="{B3AE11AD-A422-472C-9056-035957A7307E}" type="presParOf" srcId="{21C6AEBC-1F10-4564-8C07-6656F2487BF3}" destId="{1A1796E8-7C1D-48B7-B6A6-3E721D3CD6E0}" srcOrd="0" destOrd="0" presId="urn:microsoft.com/office/officeart/2016/7/layout/RepeatingBendingProcessNew"/>
    <dgm:cxn modelId="{4AA4B6D0-1800-4891-A851-5568BF6BE885}" type="presParOf" srcId="{21C6AEBC-1F10-4564-8C07-6656F2487BF3}" destId="{37CAAF8E-55CC-4AEA-86E0-892476799E31}" srcOrd="1" destOrd="0" presId="urn:microsoft.com/office/officeart/2016/7/layout/RepeatingBendingProcessNew"/>
    <dgm:cxn modelId="{5C4CC4FC-2125-491C-9FA7-580DC97B3039}" type="presParOf" srcId="{37CAAF8E-55CC-4AEA-86E0-892476799E31}" destId="{65F3806F-652A-4BFC-9701-1D9F83B1A51B}" srcOrd="0" destOrd="0" presId="urn:microsoft.com/office/officeart/2016/7/layout/RepeatingBendingProcessNew"/>
    <dgm:cxn modelId="{3B0B1538-DD84-4784-B2CC-4C2607E1C5D3}" type="presParOf" srcId="{21C6AEBC-1F10-4564-8C07-6656F2487BF3}" destId="{473DD94D-5776-45E3-9ED6-0DBD1ED33F59}" srcOrd="2" destOrd="0" presId="urn:microsoft.com/office/officeart/2016/7/layout/RepeatingBendingProcessNew"/>
    <dgm:cxn modelId="{2757C005-6544-46BE-B89D-B1CD777EE56A}" type="presParOf" srcId="{21C6AEBC-1F10-4564-8C07-6656F2487BF3}" destId="{47339CA7-F6D2-4B7E-9C76-A9A2CCB77E28}" srcOrd="3" destOrd="0" presId="urn:microsoft.com/office/officeart/2016/7/layout/RepeatingBendingProcessNew"/>
    <dgm:cxn modelId="{D0E92156-099D-4629-A758-E5F25ED7C23F}" type="presParOf" srcId="{47339CA7-F6D2-4B7E-9C76-A9A2CCB77E28}" destId="{DE619C60-14CC-4E28-BAA0-31795EDEEA95}" srcOrd="0" destOrd="0" presId="urn:microsoft.com/office/officeart/2016/7/layout/RepeatingBendingProcessNew"/>
    <dgm:cxn modelId="{EB570B07-9813-41F3-AF27-5E6CCF52C8F9}" type="presParOf" srcId="{21C6AEBC-1F10-4564-8C07-6656F2487BF3}" destId="{EAA7B5D5-813B-4C45-AFCA-AE75552B0805}" srcOrd="4" destOrd="0" presId="urn:microsoft.com/office/officeart/2016/7/layout/RepeatingBendingProcessNew"/>
    <dgm:cxn modelId="{9A9C98F1-AAB1-4311-81E9-B6C7E376D1A2}" type="presParOf" srcId="{21C6AEBC-1F10-4564-8C07-6656F2487BF3}" destId="{9AF2CB95-5901-4C52-A123-2AE5E4560EF9}" srcOrd="5" destOrd="0" presId="urn:microsoft.com/office/officeart/2016/7/layout/RepeatingBendingProcessNew"/>
    <dgm:cxn modelId="{2CF8F513-2396-4CFD-9655-CC83B16FBCAF}" type="presParOf" srcId="{9AF2CB95-5901-4C52-A123-2AE5E4560EF9}" destId="{799D47EB-7572-4381-AB4D-129B8D70D0C5}" srcOrd="0" destOrd="0" presId="urn:microsoft.com/office/officeart/2016/7/layout/RepeatingBendingProcessNew"/>
    <dgm:cxn modelId="{6F71E096-1A06-44C6-BBEC-E4A43D428395}" type="presParOf" srcId="{21C6AEBC-1F10-4564-8C07-6656F2487BF3}" destId="{FC210EA2-E724-48ED-A61B-ABE97FE51675}" srcOrd="6" destOrd="0" presId="urn:microsoft.com/office/officeart/2016/7/layout/RepeatingBendingProcessNew"/>
    <dgm:cxn modelId="{36DDC772-91CA-4026-B7D3-5CB5AA402625}" type="presParOf" srcId="{21C6AEBC-1F10-4564-8C07-6656F2487BF3}" destId="{0AEDB67E-85FC-4944-8D12-60D3A6590E5C}" srcOrd="7" destOrd="0" presId="urn:microsoft.com/office/officeart/2016/7/layout/RepeatingBendingProcessNew"/>
    <dgm:cxn modelId="{DC9FF369-43E0-4B60-A534-EA4136F73166}" type="presParOf" srcId="{0AEDB67E-85FC-4944-8D12-60D3A6590E5C}" destId="{F26F1F8E-2C09-4EBD-9DDD-94F91F065659}" srcOrd="0" destOrd="0" presId="urn:microsoft.com/office/officeart/2016/7/layout/RepeatingBendingProcessNew"/>
    <dgm:cxn modelId="{BB637F27-3692-491D-82DC-0B54B476EC36}" type="presParOf" srcId="{21C6AEBC-1F10-4564-8C07-6656F2487BF3}" destId="{DC3FB9A3-C5CC-4A0E-869A-7F8E4C8E5A70}" srcOrd="8" destOrd="0" presId="urn:microsoft.com/office/officeart/2016/7/layout/RepeatingBendingProcessNew"/>
    <dgm:cxn modelId="{51EDCDE5-B83C-41CE-8BFB-AC76EDE9F5B4}" type="presParOf" srcId="{21C6AEBC-1F10-4564-8C07-6656F2487BF3}" destId="{3D4D16B4-86C2-4976-9719-A17F31F37D2D}" srcOrd="9" destOrd="0" presId="urn:microsoft.com/office/officeart/2016/7/layout/RepeatingBendingProcessNew"/>
    <dgm:cxn modelId="{96073318-3721-4A47-9AB8-806CE66637A9}" type="presParOf" srcId="{3D4D16B4-86C2-4976-9719-A17F31F37D2D}" destId="{27FA6162-0465-40AE-9BA0-56F3A0C6B7B6}" srcOrd="0" destOrd="0" presId="urn:microsoft.com/office/officeart/2016/7/layout/RepeatingBendingProcessNew"/>
    <dgm:cxn modelId="{A99E0261-DA40-4B81-820D-7754D9F9179E}" type="presParOf" srcId="{21C6AEBC-1F10-4564-8C07-6656F2487BF3}" destId="{64745F0C-E67F-4985-9235-CE301B586A2E}" srcOrd="10" destOrd="0" presId="urn:microsoft.com/office/officeart/2016/7/layout/RepeatingBendingProcessNew"/>
    <dgm:cxn modelId="{A8926871-FD5B-4EAC-9731-0E0E5CB65220}" type="presParOf" srcId="{21C6AEBC-1F10-4564-8C07-6656F2487BF3}" destId="{C8F48389-1A97-4ACE-8363-A07265A6B7EE}" srcOrd="11" destOrd="0" presId="urn:microsoft.com/office/officeart/2016/7/layout/RepeatingBendingProcessNew"/>
    <dgm:cxn modelId="{D633C39F-EFE6-4505-9792-791CF5437728}" type="presParOf" srcId="{C8F48389-1A97-4ACE-8363-A07265A6B7EE}" destId="{3DD6C583-AD6F-44B5-9D61-DE5861F7A2D3}" srcOrd="0" destOrd="0" presId="urn:microsoft.com/office/officeart/2016/7/layout/RepeatingBendingProcessNew"/>
    <dgm:cxn modelId="{AF07DF62-B623-4ABB-93DF-0B1F02088777}" type="presParOf" srcId="{21C6AEBC-1F10-4564-8C07-6656F2487BF3}" destId="{A26F58F2-9AF7-43CE-8188-25A55ED10E08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F22010D-8FF9-4380-961B-2C55A9CDF927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666597-3DB2-4C41-B6E1-F1750D77A2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noProof="1"/>
            <a:t>Workers (PIT-CNT) </a:t>
          </a:r>
          <a:endParaRPr lang="en-US" noProof="1"/>
        </a:p>
      </dgm:t>
    </dgm:pt>
    <dgm:pt modelId="{A6A0E47F-1604-476F-A2D3-E7B096A65AFD}" type="parTrans" cxnId="{11221A88-C8D7-4A92-8735-9E7BD9A516F6}">
      <dgm:prSet/>
      <dgm:spPr/>
      <dgm:t>
        <a:bodyPr/>
        <a:lstStyle/>
        <a:p>
          <a:endParaRPr lang="en-US"/>
        </a:p>
      </dgm:t>
    </dgm:pt>
    <dgm:pt modelId="{659339EA-BD7A-4B6F-91FA-D9911E97BD40}" type="sibTrans" cxnId="{11221A88-C8D7-4A92-8735-9E7BD9A516F6}">
      <dgm:prSet/>
      <dgm:spPr/>
      <dgm:t>
        <a:bodyPr/>
        <a:lstStyle/>
        <a:p>
          <a:endParaRPr lang="en-US"/>
        </a:p>
      </dgm:t>
    </dgm:pt>
    <dgm:pt modelId="{2FFC901F-322C-4433-8450-37C9B81F291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High organizational capacity and recognized legitimacy</a:t>
          </a:r>
          <a:endParaRPr lang="en-US" noProof="1"/>
        </a:p>
      </dgm:t>
    </dgm:pt>
    <dgm:pt modelId="{937A4FB5-BF72-463D-8469-B33CBC1AB4EE}" type="parTrans" cxnId="{9A7E6335-6588-4BC2-B68A-AD5372D2A9B9}">
      <dgm:prSet/>
      <dgm:spPr/>
      <dgm:t>
        <a:bodyPr/>
        <a:lstStyle/>
        <a:p>
          <a:endParaRPr lang="en-US"/>
        </a:p>
      </dgm:t>
    </dgm:pt>
    <dgm:pt modelId="{7ACA7DC2-D095-452D-8B50-56DE06FFE13C}" type="sibTrans" cxnId="{9A7E6335-6588-4BC2-B68A-AD5372D2A9B9}">
      <dgm:prSet/>
      <dgm:spPr/>
      <dgm:t>
        <a:bodyPr/>
        <a:lstStyle/>
        <a:p>
          <a:endParaRPr lang="en-US"/>
        </a:p>
      </dgm:t>
    </dgm:pt>
    <dgm:pt modelId="{667BD21E-4862-4A20-ABBA-45A8E3F3ED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Active participation in negotiation</a:t>
          </a:r>
          <a:endParaRPr lang="en-US" noProof="1"/>
        </a:p>
      </dgm:t>
    </dgm:pt>
    <dgm:pt modelId="{EDE35411-F3FD-4399-A484-823A4D8D4E8D}" type="parTrans" cxnId="{EEDB92C7-BD09-4CCF-AB54-660105CD4AC7}">
      <dgm:prSet/>
      <dgm:spPr/>
      <dgm:t>
        <a:bodyPr/>
        <a:lstStyle/>
        <a:p>
          <a:endParaRPr lang="en-US"/>
        </a:p>
      </dgm:t>
    </dgm:pt>
    <dgm:pt modelId="{08014181-20FE-456E-88F9-84D04E9E367C}" type="sibTrans" cxnId="{EEDB92C7-BD09-4CCF-AB54-660105CD4AC7}">
      <dgm:prSet/>
      <dgm:spPr/>
      <dgm:t>
        <a:bodyPr/>
        <a:lstStyle/>
        <a:p>
          <a:endParaRPr lang="en-US"/>
        </a:p>
      </dgm:t>
    </dgm:pt>
    <dgm:pt modelId="{B1B9B524-4BA6-499B-998F-7BD8E6500B4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Ability to pressure and propose</a:t>
          </a:r>
          <a:endParaRPr lang="en-US" noProof="1"/>
        </a:p>
      </dgm:t>
    </dgm:pt>
    <dgm:pt modelId="{72372597-E175-43A2-8F68-2218C93D499E}" type="parTrans" cxnId="{A1816D7E-7593-4E1E-90C0-2C4551EA37A0}">
      <dgm:prSet/>
      <dgm:spPr/>
      <dgm:t>
        <a:bodyPr/>
        <a:lstStyle/>
        <a:p>
          <a:endParaRPr lang="en-US"/>
        </a:p>
      </dgm:t>
    </dgm:pt>
    <dgm:pt modelId="{D4B06CD2-AF9D-47CE-86F3-5196277E4426}" type="sibTrans" cxnId="{A1816D7E-7593-4E1E-90C0-2C4551EA37A0}">
      <dgm:prSet/>
      <dgm:spPr/>
      <dgm:t>
        <a:bodyPr/>
        <a:lstStyle/>
        <a:p>
          <a:endParaRPr lang="en-US"/>
        </a:p>
      </dgm:t>
    </dgm:pt>
    <dgm:pt modelId="{9A3910FE-8687-4187-9D09-39F8E77234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Employers</a:t>
          </a:r>
        </a:p>
      </dgm:t>
    </dgm:pt>
    <dgm:pt modelId="{29B52092-5DFC-43DA-A96F-F4EFE0ED0F9C}" type="parTrans" cxnId="{A5F58C5E-B3A0-4FFB-A5C5-3EA042788D9F}">
      <dgm:prSet/>
      <dgm:spPr/>
      <dgm:t>
        <a:bodyPr/>
        <a:lstStyle/>
        <a:p>
          <a:endParaRPr lang="en-US"/>
        </a:p>
      </dgm:t>
    </dgm:pt>
    <dgm:pt modelId="{965FCADF-0F94-462A-9480-002822558F5C}" type="sibTrans" cxnId="{A5F58C5E-B3A0-4FFB-A5C5-3EA042788D9F}">
      <dgm:prSet/>
      <dgm:spPr/>
      <dgm:t>
        <a:bodyPr/>
        <a:lstStyle/>
        <a:p>
          <a:endParaRPr lang="en-US"/>
        </a:p>
      </dgm:t>
    </dgm:pt>
    <dgm:pt modelId="{52499304-B43C-4E53-84CD-0F5BF9BDBDF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1"/>
            <a:t>Sectoral representation</a:t>
          </a:r>
        </a:p>
      </dgm:t>
    </dgm:pt>
    <dgm:pt modelId="{4E105646-2D36-4B34-AF7D-CFF3B981E657}" type="parTrans" cxnId="{99923110-DF60-422D-B9A8-DE598ACB91F3}">
      <dgm:prSet/>
      <dgm:spPr/>
      <dgm:t>
        <a:bodyPr/>
        <a:lstStyle/>
        <a:p>
          <a:endParaRPr lang="en-US"/>
        </a:p>
      </dgm:t>
    </dgm:pt>
    <dgm:pt modelId="{B1EBB30F-458C-46D4-BDBD-B63FA0A95492}" type="sibTrans" cxnId="{99923110-DF60-422D-B9A8-DE598ACB91F3}">
      <dgm:prSet/>
      <dgm:spPr/>
      <dgm:t>
        <a:bodyPr/>
        <a:lstStyle/>
        <a:p>
          <a:endParaRPr lang="en-US"/>
        </a:p>
      </dgm:t>
    </dgm:pt>
    <dgm:pt modelId="{0260964F-DBF8-4183-9779-8BA504ACE84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Defense of competitiveness</a:t>
          </a:r>
          <a:endParaRPr lang="en-US" noProof="1"/>
        </a:p>
      </dgm:t>
    </dgm:pt>
    <dgm:pt modelId="{FF074598-5064-4071-9451-4CB12A8467E8}" type="parTrans" cxnId="{2FF0A971-B22B-4D2C-A480-7F6B29925B9D}">
      <dgm:prSet/>
      <dgm:spPr/>
      <dgm:t>
        <a:bodyPr/>
        <a:lstStyle/>
        <a:p>
          <a:endParaRPr lang="en-US"/>
        </a:p>
      </dgm:t>
    </dgm:pt>
    <dgm:pt modelId="{6B4494B1-BFB6-4BD6-88A8-45BD9AC7D546}" type="sibTrans" cxnId="{2FF0A971-B22B-4D2C-A480-7F6B29925B9D}">
      <dgm:prSet/>
      <dgm:spPr/>
      <dgm:t>
        <a:bodyPr/>
        <a:lstStyle/>
        <a:p>
          <a:endParaRPr lang="en-US"/>
        </a:p>
      </dgm:t>
    </dgm:pt>
    <dgm:pt modelId="{C6C2AA49-2B38-4395-9EED-275B38B47CE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Sustained participation in the system</a:t>
          </a:r>
          <a:endParaRPr lang="en-US" noProof="1"/>
        </a:p>
      </dgm:t>
    </dgm:pt>
    <dgm:pt modelId="{06119D16-30D8-4631-8BA3-80D32C02C842}" type="parTrans" cxnId="{9A56C74D-844A-41BA-B3C5-0863C6E4AEF1}">
      <dgm:prSet/>
      <dgm:spPr/>
      <dgm:t>
        <a:bodyPr/>
        <a:lstStyle/>
        <a:p>
          <a:endParaRPr lang="en-US"/>
        </a:p>
      </dgm:t>
    </dgm:pt>
    <dgm:pt modelId="{FEC84076-FE42-4124-B733-04C142F4C85F}" type="sibTrans" cxnId="{9A56C74D-844A-41BA-B3C5-0863C6E4AEF1}">
      <dgm:prSet/>
      <dgm:spPr/>
      <dgm:t>
        <a:bodyPr/>
        <a:lstStyle/>
        <a:p>
          <a:endParaRPr lang="en-US"/>
        </a:p>
      </dgm:t>
    </dgm:pt>
    <dgm:pt modelId="{844D21F6-8060-4960-8481-794DEBE4548A}" type="pres">
      <dgm:prSet presAssocID="{0F22010D-8FF9-4380-961B-2C55A9CDF927}" presName="root" presStyleCnt="0">
        <dgm:presLayoutVars>
          <dgm:dir/>
          <dgm:resizeHandles val="exact"/>
        </dgm:presLayoutVars>
      </dgm:prSet>
      <dgm:spPr/>
    </dgm:pt>
    <dgm:pt modelId="{86BEB742-38E0-43BE-9A05-85382426E620}" type="pres">
      <dgm:prSet presAssocID="{CF666597-3DB2-4C41-B6E1-F1750D77A2FD}" presName="compNode" presStyleCnt="0"/>
      <dgm:spPr/>
    </dgm:pt>
    <dgm:pt modelId="{3A203A33-994A-4302-AF54-F502749945DB}" type="pres">
      <dgm:prSet presAssocID="{CF666597-3DB2-4C41-B6E1-F1750D77A2FD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ldador"/>
        </a:ext>
      </dgm:extLst>
    </dgm:pt>
    <dgm:pt modelId="{86BE27BA-E293-4EC4-8857-42821E283240}" type="pres">
      <dgm:prSet presAssocID="{CF666597-3DB2-4C41-B6E1-F1750D77A2FD}" presName="spaceRect" presStyleCnt="0"/>
      <dgm:spPr/>
    </dgm:pt>
    <dgm:pt modelId="{469D0CF1-6E9D-45EC-A36D-FAD4F4744765}" type="pres">
      <dgm:prSet presAssocID="{CF666597-3DB2-4C41-B6E1-F1750D77A2FD}" presName="textRect" presStyleLbl="revTx" presStyleIdx="0" presStyleCnt="8">
        <dgm:presLayoutVars>
          <dgm:chMax val="1"/>
          <dgm:chPref val="1"/>
        </dgm:presLayoutVars>
      </dgm:prSet>
      <dgm:spPr/>
    </dgm:pt>
    <dgm:pt modelId="{5E8B0B59-2455-420A-A4F5-AD2649E21B31}" type="pres">
      <dgm:prSet presAssocID="{659339EA-BD7A-4B6F-91FA-D9911E97BD40}" presName="sibTrans" presStyleCnt="0"/>
      <dgm:spPr/>
    </dgm:pt>
    <dgm:pt modelId="{5C656223-0229-4A27-847D-1FB27B11BBA7}" type="pres">
      <dgm:prSet presAssocID="{2FFC901F-322C-4433-8450-37C9B81F2919}" presName="compNode" presStyleCnt="0"/>
      <dgm:spPr/>
    </dgm:pt>
    <dgm:pt modelId="{3DAD8BDD-B321-46D2-898C-C9EF0EAA6DEA}" type="pres">
      <dgm:prSet presAssocID="{2FFC901F-322C-4433-8450-37C9B81F2919}" presName="iconRect" presStyleLbl="node1" presStyleIdx="1" presStyleCnt="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erarquía"/>
        </a:ext>
      </dgm:extLst>
    </dgm:pt>
    <dgm:pt modelId="{D571CCD8-1080-4C11-B20A-B674475DADCC}" type="pres">
      <dgm:prSet presAssocID="{2FFC901F-322C-4433-8450-37C9B81F2919}" presName="spaceRect" presStyleCnt="0"/>
      <dgm:spPr/>
    </dgm:pt>
    <dgm:pt modelId="{251D8874-E51D-4386-84DC-8841A747CBD0}" type="pres">
      <dgm:prSet presAssocID="{2FFC901F-322C-4433-8450-37C9B81F2919}" presName="textRect" presStyleLbl="revTx" presStyleIdx="1" presStyleCnt="8">
        <dgm:presLayoutVars>
          <dgm:chMax val="1"/>
          <dgm:chPref val="1"/>
        </dgm:presLayoutVars>
      </dgm:prSet>
      <dgm:spPr/>
    </dgm:pt>
    <dgm:pt modelId="{31F45461-3B31-4DB4-B238-7BE06F0E340B}" type="pres">
      <dgm:prSet presAssocID="{7ACA7DC2-D095-452D-8B50-56DE06FFE13C}" presName="sibTrans" presStyleCnt="0"/>
      <dgm:spPr/>
    </dgm:pt>
    <dgm:pt modelId="{3EF728B2-F132-40F3-B07F-520C467A11EC}" type="pres">
      <dgm:prSet presAssocID="{667BD21E-4862-4A20-ABBA-45A8E3F3ED92}" presName="compNode" presStyleCnt="0"/>
      <dgm:spPr/>
    </dgm:pt>
    <dgm:pt modelId="{0863F233-28CA-4D4A-B3F7-844A8086520D}" type="pres">
      <dgm:prSet presAssocID="{667BD21E-4862-4A20-ABBA-45A8E3F3ED92}" presName="iconRect" presStyleLbl="node1" presStyleIdx="2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73FA2DF5-0F1C-4DF1-9574-CABE889DF428}" type="pres">
      <dgm:prSet presAssocID="{667BD21E-4862-4A20-ABBA-45A8E3F3ED92}" presName="spaceRect" presStyleCnt="0"/>
      <dgm:spPr/>
    </dgm:pt>
    <dgm:pt modelId="{74493193-9941-4471-B102-009CEEC91978}" type="pres">
      <dgm:prSet presAssocID="{667BD21E-4862-4A20-ABBA-45A8E3F3ED92}" presName="textRect" presStyleLbl="revTx" presStyleIdx="2" presStyleCnt="8">
        <dgm:presLayoutVars>
          <dgm:chMax val="1"/>
          <dgm:chPref val="1"/>
        </dgm:presLayoutVars>
      </dgm:prSet>
      <dgm:spPr/>
    </dgm:pt>
    <dgm:pt modelId="{BC0E0577-7BA5-45AE-B5AB-F0EFD496D36F}" type="pres">
      <dgm:prSet presAssocID="{08014181-20FE-456E-88F9-84D04E9E367C}" presName="sibTrans" presStyleCnt="0"/>
      <dgm:spPr/>
    </dgm:pt>
    <dgm:pt modelId="{15AEE2AC-FA7F-4796-9373-92841215FA12}" type="pres">
      <dgm:prSet presAssocID="{B1B9B524-4BA6-499B-998F-7BD8E6500B42}" presName="compNode" presStyleCnt="0"/>
      <dgm:spPr/>
    </dgm:pt>
    <dgm:pt modelId="{1E9CFDF2-BBDE-4F8B-BF4D-95551C9833E9}" type="pres">
      <dgm:prSet presAssocID="{B1B9B524-4BA6-499B-998F-7BD8E6500B42}" presName="iconRect" presStyleLbl="node1" presStyleIdx="3" presStyleCnt="8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9DB43A8C-3589-46E8-B032-96919D29F7DF}" type="pres">
      <dgm:prSet presAssocID="{B1B9B524-4BA6-499B-998F-7BD8E6500B42}" presName="spaceRect" presStyleCnt="0"/>
      <dgm:spPr/>
    </dgm:pt>
    <dgm:pt modelId="{B8B87D10-A50D-4C75-A2F5-DEA15E2DE602}" type="pres">
      <dgm:prSet presAssocID="{B1B9B524-4BA6-499B-998F-7BD8E6500B42}" presName="textRect" presStyleLbl="revTx" presStyleIdx="3" presStyleCnt="8">
        <dgm:presLayoutVars>
          <dgm:chMax val="1"/>
          <dgm:chPref val="1"/>
        </dgm:presLayoutVars>
      </dgm:prSet>
      <dgm:spPr/>
    </dgm:pt>
    <dgm:pt modelId="{BB7C1587-59DB-4A84-9EAA-2D03200CE2A6}" type="pres">
      <dgm:prSet presAssocID="{D4B06CD2-AF9D-47CE-86F3-5196277E4426}" presName="sibTrans" presStyleCnt="0"/>
      <dgm:spPr/>
    </dgm:pt>
    <dgm:pt modelId="{7AC62910-9B69-426D-AA85-2ADC3C0DACB7}" type="pres">
      <dgm:prSet presAssocID="{9A3910FE-8687-4187-9D09-39F8E7723438}" presName="compNode" presStyleCnt="0"/>
      <dgm:spPr/>
    </dgm:pt>
    <dgm:pt modelId="{4BBAE310-14BD-4A59-9477-F53AE880F888}" type="pres">
      <dgm:prSet presAssocID="{9A3910FE-8687-4187-9D09-39F8E7723438}" presName="iconRect" presStyleLbl="node1" presStyleIdx="4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dificio"/>
        </a:ext>
      </dgm:extLst>
    </dgm:pt>
    <dgm:pt modelId="{D0074CA4-586A-455F-B720-553A13626BBE}" type="pres">
      <dgm:prSet presAssocID="{9A3910FE-8687-4187-9D09-39F8E7723438}" presName="spaceRect" presStyleCnt="0"/>
      <dgm:spPr/>
    </dgm:pt>
    <dgm:pt modelId="{06E1FE70-80FD-42D0-B29F-8C01C9ACC24F}" type="pres">
      <dgm:prSet presAssocID="{9A3910FE-8687-4187-9D09-39F8E7723438}" presName="textRect" presStyleLbl="revTx" presStyleIdx="4" presStyleCnt="8">
        <dgm:presLayoutVars>
          <dgm:chMax val="1"/>
          <dgm:chPref val="1"/>
        </dgm:presLayoutVars>
      </dgm:prSet>
      <dgm:spPr/>
    </dgm:pt>
    <dgm:pt modelId="{0699748F-D022-4AAD-95BA-EEC9627ED337}" type="pres">
      <dgm:prSet presAssocID="{965FCADF-0F94-462A-9480-002822558F5C}" presName="sibTrans" presStyleCnt="0"/>
      <dgm:spPr/>
    </dgm:pt>
    <dgm:pt modelId="{98AB99E6-C09E-407C-A7E6-0979D1B02CDD}" type="pres">
      <dgm:prSet presAssocID="{52499304-B43C-4E53-84CD-0F5BF9BDBDF4}" presName="compNode" presStyleCnt="0"/>
      <dgm:spPr/>
    </dgm:pt>
    <dgm:pt modelId="{454EADD9-9A22-4608-80C3-350802248451}" type="pres">
      <dgm:prSet presAssocID="{52499304-B43C-4E53-84CD-0F5BF9BDBDF4}" presName="iconRect" presStyleLbl="node1" presStyleIdx="5" presStyleCnt="8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udad"/>
        </a:ext>
      </dgm:extLst>
    </dgm:pt>
    <dgm:pt modelId="{BA656DE4-C956-414B-A2EF-E049D806B514}" type="pres">
      <dgm:prSet presAssocID="{52499304-B43C-4E53-84CD-0F5BF9BDBDF4}" presName="spaceRect" presStyleCnt="0"/>
      <dgm:spPr/>
    </dgm:pt>
    <dgm:pt modelId="{75B86488-23BA-4262-ABA7-D82D1A12B285}" type="pres">
      <dgm:prSet presAssocID="{52499304-B43C-4E53-84CD-0F5BF9BDBDF4}" presName="textRect" presStyleLbl="revTx" presStyleIdx="5" presStyleCnt="8">
        <dgm:presLayoutVars>
          <dgm:chMax val="1"/>
          <dgm:chPref val="1"/>
        </dgm:presLayoutVars>
      </dgm:prSet>
      <dgm:spPr/>
    </dgm:pt>
    <dgm:pt modelId="{79C4115D-C7A1-46B2-BA24-7BC75D9B7807}" type="pres">
      <dgm:prSet presAssocID="{B1EBB30F-458C-46D4-BDBD-B63FA0A95492}" presName="sibTrans" presStyleCnt="0"/>
      <dgm:spPr/>
    </dgm:pt>
    <dgm:pt modelId="{827AD421-FDF7-4735-9FDC-12F7C72E35B1}" type="pres">
      <dgm:prSet presAssocID="{0260964F-DBF8-4183-9779-8BA504ACE845}" presName="compNode" presStyleCnt="0"/>
      <dgm:spPr/>
    </dgm:pt>
    <dgm:pt modelId="{A2B2DEFC-3608-4FA7-9960-61CC17B924F9}" type="pres">
      <dgm:prSet presAssocID="{0260964F-DBF8-4183-9779-8BA504ACE845}" presName="iconRect" presStyleLbl="node1" presStyleIdx="6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46257D5-14F1-4457-8C30-1A52DE3EF9D9}" type="pres">
      <dgm:prSet presAssocID="{0260964F-DBF8-4183-9779-8BA504ACE845}" presName="spaceRect" presStyleCnt="0"/>
      <dgm:spPr/>
    </dgm:pt>
    <dgm:pt modelId="{AF7D7385-5DDC-470D-A523-31C167F282FD}" type="pres">
      <dgm:prSet presAssocID="{0260964F-DBF8-4183-9779-8BA504ACE845}" presName="textRect" presStyleLbl="revTx" presStyleIdx="6" presStyleCnt="8">
        <dgm:presLayoutVars>
          <dgm:chMax val="1"/>
          <dgm:chPref val="1"/>
        </dgm:presLayoutVars>
      </dgm:prSet>
      <dgm:spPr/>
    </dgm:pt>
    <dgm:pt modelId="{2A183BF9-ED04-491A-AB2A-4FFE910D45B5}" type="pres">
      <dgm:prSet presAssocID="{6B4494B1-BFB6-4BD6-88A8-45BD9AC7D546}" presName="sibTrans" presStyleCnt="0"/>
      <dgm:spPr/>
    </dgm:pt>
    <dgm:pt modelId="{3B81FF27-2EE8-47E0-845C-CAF3EEF621D8}" type="pres">
      <dgm:prSet presAssocID="{C6C2AA49-2B38-4395-9EED-275B38B47CED}" presName="compNode" presStyleCnt="0"/>
      <dgm:spPr/>
    </dgm:pt>
    <dgm:pt modelId="{133E6F23-7531-4895-A392-66B5E38F70BB}" type="pres">
      <dgm:prSet presAssocID="{C6C2AA49-2B38-4395-9EED-275B38B47CED}" presName="iconRect" presStyleLbl="node1" presStyleIdx="7" presStyleCnt="8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63962A72-E528-48E4-B03F-13D97D83A5C6}" type="pres">
      <dgm:prSet presAssocID="{C6C2AA49-2B38-4395-9EED-275B38B47CED}" presName="spaceRect" presStyleCnt="0"/>
      <dgm:spPr/>
    </dgm:pt>
    <dgm:pt modelId="{C489DD78-7798-4945-A7F1-F2C0AC8FCAC3}" type="pres">
      <dgm:prSet presAssocID="{C6C2AA49-2B38-4395-9EED-275B38B47CED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99923110-DF60-422D-B9A8-DE598ACB91F3}" srcId="{0F22010D-8FF9-4380-961B-2C55A9CDF927}" destId="{52499304-B43C-4E53-84CD-0F5BF9BDBDF4}" srcOrd="5" destOrd="0" parTransId="{4E105646-2D36-4B34-AF7D-CFF3B981E657}" sibTransId="{B1EBB30F-458C-46D4-BDBD-B63FA0A95492}"/>
    <dgm:cxn modelId="{22275F1D-59BB-4820-B596-2192E6CFA041}" type="presOf" srcId="{0F22010D-8FF9-4380-961B-2C55A9CDF927}" destId="{844D21F6-8060-4960-8481-794DEBE4548A}" srcOrd="0" destOrd="0" presId="urn:microsoft.com/office/officeart/2018/2/layout/IconLabelList"/>
    <dgm:cxn modelId="{2044B71D-D944-4105-85FA-8ED95CC6817A}" type="presOf" srcId="{9A3910FE-8687-4187-9D09-39F8E7723438}" destId="{06E1FE70-80FD-42D0-B29F-8C01C9ACC24F}" srcOrd="0" destOrd="0" presId="urn:microsoft.com/office/officeart/2018/2/layout/IconLabelList"/>
    <dgm:cxn modelId="{01FE9524-78F7-489D-86AB-B48C7D7FC124}" type="presOf" srcId="{C6C2AA49-2B38-4395-9EED-275B38B47CED}" destId="{C489DD78-7798-4945-A7F1-F2C0AC8FCAC3}" srcOrd="0" destOrd="0" presId="urn:microsoft.com/office/officeart/2018/2/layout/IconLabelList"/>
    <dgm:cxn modelId="{9A7E6335-6588-4BC2-B68A-AD5372D2A9B9}" srcId="{0F22010D-8FF9-4380-961B-2C55A9CDF927}" destId="{2FFC901F-322C-4433-8450-37C9B81F2919}" srcOrd="1" destOrd="0" parTransId="{937A4FB5-BF72-463D-8469-B33CBC1AB4EE}" sibTransId="{7ACA7DC2-D095-452D-8B50-56DE06FFE13C}"/>
    <dgm:cxn modelId="{A5F58C5E-B3A0-4FFB-A5C5-3EA042788D9F}" srcId="{0F22010D-8FF9-4380-961B-2C55A9CDF927}" destId="{9A3910FE-8687-4187-9D09-39F8E7723438}" srcOrd="4" destOrd="0" parTransId="{29B52092-5DFC-43DA-A96F-F4EFE0ED0F9C}" sibTransId="{965FCADF-0F94-462A-9480-002822558F5C}"/>
    <dgm:cxn modelId="{9A56C74D-844A-41BA-B3C5-0863C6E4AEF1}" srcId="{0F22010D-8FF9-4380-961B-2C55A9CDF927}" destId="{C6C2AA49-2B38-4395-9EED-275B38B47CED}" srcOrd="7" destOrd="0" parTransId="{06119D16-30D8-4631-8BA3-80D32C02C842}" sibTransId="{FEC84076-FE42-4124-B733-04C142F4C85F}"/>
    <dgm:cxn modelId="{2FF0A971-B22B-4D2C-A480-7F6B29925B9D}" srcId="{0F22010D-8FF9-4380-961B-2C55A9CDF927}" destId="{0260964F-DBF8-4183-9779-8BA504ACE845}" srcOrd="6" destOrd="0" parTransId="{FF074598-5064-4071-9451-4CB12A8467E8}" sibTransId="{6B4494B1-BFB6-4BD6-88A8-45BD9AC7D546}"/>
    <dgm:cxn modelId="{4BFA3953-4E3D-4BFD-8EA1-0F06CDB1ADD1}" type="presOf" srcId="{0260964F-DBF8-4183-9779-8BA504ACE845}" destId="{AF7D7385-5DDC-470D-A523-31C167F282FD}" srcOrd="0" destOrd="0" presId="urn:microsoft.com/office/officeart/2018/2/layout/IconLabelList"/>
    <dgm:cxn modelId="{CA514B77-7473-4645-A089-AEF664E285E9}" type="presOf" srcId="{CF666597-3DB2-4C41-B6E1-F1750D77A2FD}" destId="{469D0CF1-6E9D-45EC-A36D-FAD4F4744765}" srcOrd="0" destOrd="0" presId="urn:microsoft.com/office/officeart/2018/2/layout/IconLabelList"/>
    <dgm:cxn modelId="{A1816D7E-7593-4E1E-90C0-2C4551EA37A0}" srcId="{0F22010D-8FF9-4380-961B-2C55A9CDF927}" destId="{B1B9B524-4BA6-499B-998F-7BD8E6500B42}" srcOrd="3" destOrd="0" parTransId="{72372597-E175-43A2-8F68-2218C93D499E}" sibTransId="{D4B06CD2-AF9D-47CE-86F3-5196277E4426}"/>
    <dgm:cxn modelId="{11221A88-C8D7-4A92-8735-9E7BD9A516F6}" srcId="{0F22010D-8FF9-4380-961B-2C55A9CDF927}" destId="{CF666597-3DB2-4C41-B6E1-F1750D77A2FD}" srcOrd="0" destOrd="0" parTransId="{A6A0E47F-1604-476F-A2D3-E7B096A65AFD}" sibTransId="{659339EA-BD7A-4B6F-91FA-D9911E97BD40}"/>
    <dgm:cxn modelId="{B2131197-A18A-4BF6-8F53-6E8083EC5EF5}" type="presOf" srcId="{B1B9B524-4BA6-499B-998F-7BD8E6500B42}" destId="{B8B87D10-A50D-4C75-A2F5-DEA15E2DE602}" srcOrd="0" destOrd="0" presId="urn:microsoft.com/office/officeart/2018/2/layout/IconLabelList"/>
    <dgm:cxn modelId="{668FD6A7-8FE5-4F94-A7A6-FA3C937FF2A1}" type="presOf" srcId="{667BD21E-4862-4A20-ABBA-45A8E3F3ED92}" destId="{74493193-9941-4471-B102-009CEEC91978}" srcOrd="0" destOrd="0" presId="urn:microsoft.com/office/officeart/2018/2/layout/IconLabelList"/>
    <dgm:cxn modelId="{BEFF00A9-71BA-4DA4-9AAD-D1FAC8FF0EBE}" type="presOf" srcId="{52499304-B43C-4E53-84CD-0F5BF9BDBDF4}" destId="{75B86488-23BA-4262-ABA7-D82D1A12B285}" srcOrd="0" destOrd="0" presId="urn:microsoft.com/office/officeart/2018/2/layout/IconLabelList"/>
    <dgm:cxn modelId="{EBAB2FC2-42E0-47A3-91D4-68532EB0AF1B}" type="presOf" srcId="{2FFC901F-322C-4433-8450-37C9B81F2919}" destId="{251D8874-E51D-4386-84DC-8841A747CBD0}" srcOrd="0" destOrd="0" presId="urn:microsoft.com/office/officeart/2018/2/layout/IconLabelList"/>
    <dgm:cxn modelId="{EEDB92C7-BD09-4CCF-AB54-660105CD4AC7}" srcId="{0F22010D-8FF9-4380-961B-2C55A9CDF927}" destId="{667BD21E-4862-4A20-ABBA-45A8E3F3ED92}" srcOrd="2" destOrd="0" parTransId="{EDE35411-F3FD-4399-A484-823A4D8D4E8D}" sibTransId="{08014181-20FE-456E-88F9-84D04E9E367C}"/>
    <dgm:cxn modelId="{3091294C-CEAF-468F-9BCF-EC4E5531C886}" type="presParOf" srcId="{844D21F6-8060-4960-8481-794DEBE4548A}" destId="{86BEB742-38E0-43BE-9A05-85382426E620}" srcOrd="0" destOrd="0" presId="urn:microsoft.com/office/officeart/2018/2/layout/IconLabelList"/>
    <dgm:cxn modelId="{5F3D56E8-0A41-42CE-ABAF-338EFB6A9C39}" type="presParOf" srcId="{86BEB742-38E0-43BE-9A05-85382426E620}" destId="{3A203A33-994A-4302-AF54-F502749945DB}" srcOrd="0" destOrd="0" presId="urn:microsoft.com/office/officeart/2018/2/layout/IconLabelList"/>
    <dgm:cxn modelId="{A55C2C07-C64D-40D4-9801-00DAF13C6501}" type="presParOf" srcId="{86BEB742-38E0-43BE-9A05-85382426E620}" destId="{86BE27BA-E293-4EC4-8857-42821E283240}" srcOrd="1" destOrd="0" presId="urn:microsoft.com/office/officeart/2018/2/layout/IconLabelList"/>
    <dgm:cxn modelId="{CA755917-7341-42F4-8ACA-64E6901B3881}" type="presParOf" srcId="{86BEB742-38E0-43BE-9A05-85382426E620}" destId="{469D0CF1-6E9D-45EC-A36D-FAD4F4744765}" srcOrd="2" destOrd="0" presId="urn:microsoft.com/office/officeart/2018/2/layout/IconLabelList"/>
    <dgm:cxn modelId="{10EC80D2-887B-4165-9BA7-D3CFDF92DF42}" type="presParOf" srcId="{844D21F6-8060-4960-8481-794DEBE4548A}" destId="{5E8B0B59-2455-420A-A4F5-AD2649E21B31}" srcOrd="1" destOrd="0" presId="urn:microsoft.com/office/officeart/2018/2/layout/IconLabelList"/>
    <dgm:cxn modelId="{56E382CF-F469-47C3-89F3-5CEB8FAB464A}" type="presParOf" srcId="{844D21F6-8060-4960-8481-794DEBE4548A}" destId="{5C656223-0229-4A27-847D-1FB27B11BBA7}" srcOrd="2" destOrd="0" presId="urn:microsoft.com/office/officeart/2018/2/layout/IconLabelList"/>
    <dgm:cxn modelId="{992C0456-9461-4E22-8840-FD26C706AB1B}" type="presParOf" srcId="{5C656223-0229-4A27-847D-1FB27B11BBA7}" destId="{3DAD8BDD-B321-46D2-898C-C9EF0EAA6DEA}" srcOrd="0" destOrd="0" presId="urn:microsoft.com/office/officeart/2018/2/layout/IconLabelList"/>
    <dgm:cxn modelId="{255EB236-6C51-4C7E-8A6A-047AA23485DC}" type="presParOf" srcId="{5C656223-0229-4A27-847D-1FB27B11BBA7}" destId="{D571CCD8-1080-4C11-B20A-B674475DADCC}" srcOrd="1" destOrd="0" presId="urn:microsoft.com/office/officeart/2018/2/layout/IconLabelList"/>
    <dgm:cxn modelId="{974E5439-6B7E-4B2E-A361-27CEEC9C78DD}" type="presParOf" srcId="{5C656223-0229-4A27-847D-1FB27B11BBA7}" destId="{251D8874-E51D-4386-84DC-8841A747CBD0}" srcOrd="2" destOrd="0" presId="urn:microsoft.com/office/officeart/2018/2/layout/IconLabelList"/>
    <dgm:cxn modelId="{CFF80F22-337F-4B9D-9955-F6B5DF3B50FE}" type="presParOf" srcId="{844D21F6-8060-4960-8481-794DEBE4548A}" destId="{31F45461-3B31-4DB4-B238-7BE06F0E340B}" srcOrd="3" destOrd="0" presId="urn:microsoft.com/office/officeart/2018/2/layout/IconLabelList"/>
    <dgm:cxn modelId="{038ECB5B-ACFF-4114-B721-596E933119BD}" type="presParOf" srcId="{844D21F6-8060-4960-8481-794DEBE4548A}" destId="{3EF728B2-F132-40F3-B07F-520C467A11EC}" srcOrd="4" destOrd="0" presId="urn:microsoft.com/office/officeart/2018/2/layout/IconLabelList"/>
    <dgm:cxn modelId="{31E832A7-FBBD-4015-A2D6-86C60EEBC801}" type="presParOf" srcId="{3EF728B2-F132-40F3-B07F-520C467A11EC}" destId="{0863F233-28CA-4D4A-B3F7-844A8086520D}" srcOrd="0" destOrd="0" presId="urn:microsoft.com/office/officeart/2018/2/layout/IconLabelList"/>
    <dgm:cxn modelId="{57A78FCD-69B1-443E-B6D7-5911CF18E619}" type="presParOf" srcId="{3EF728B2-F132-40F3-B07F-520C467A11EC}" destId="{73FA2DF5-0F1C-4DF1-9574-CABE889DF428}" srcOrd="1" destOrd="0" presId="urn:microsoft.com/office/officeart/2018/2/layout/IconLabelList"/>
    <dgm:cxn modelId="{9CA86C35-4114-42C4-B7AA-6830AE9E43D5}" type="presParOf" srcId="{3EF728B2-F132-40F3-B07F-520C467A11EC}" destId="{74493193-9941-4471-B102-009CEEC91978}" srcOrd="2" destOrd="0" presId="urn:microsoft.com/office/officeart/2018/2/layout/IconLabelList"/>
    <dgm:cxn modelId="{D6A09416-0421-49B8-B702-00E3C52FC4A6}" type="presParOf" srcId="{844D21F6-8060-4960-8481-794DEBE4548A}" destId="{BC0E0577-7BA5-45AE-B5AB-F0EFD496D36F}" srcOrd="5" destOrd="0" presId="urn:microsoft.com/office/officeart/2018/2/layout/IconLabelList"/>
    <dgm:cxn modelId="{B38BEA75-DD89-4104-8786-4623B2BE039F}" type="presParOf" srcId="{844D21F6-8060-4960-8481-794DEBE4548A}" destId="{15AEE2AC-FA7F-4796-9373-92841215FA12}" srcOrd="6" destOrd="0" presId="urn:microsoft.com/office/officeart/2018/2/layout/IconLabelList"/>
    <dgm:cxn modelId="{7A128DDE-BE4D-4E2A-9EFB-3BBDA9F69C6B}" type="presParOf" srcId="{15AEE2AC-FA7F-4796-9373-92841215FA12}" destId="{1E9CFDF2-BBDE-4F8B-BF4D-95551C9833E9}" srcOrd="0" destOrd="0" presId="urn:microsoft.com/office/officeart/2018/2/layout/IconLabelList"/>
    <dgm:cxn modelId="{A6B0BC3E-7E43-4235-99D2-0E69F30E5C9C}" type="presParOf" srcId="{15AEE2AC-FA7F-4796-9373-92841215FA12}" destId="{9DB43A8C-3589-46E8-B032-96919D29F7DF}" srcOrd="1" destOrd="0" presId="urn:microsoft.com/office/officeart/2018/2/layout/IconLabelList"/>
    <dgm:cxn modelId="{2C6ED58E-A71D-4F10-BA30-8CD8D8AB612C}" type="presParOf" srcId="{15AEE2AC-FA7F-4796-9373-92841215FA12}" destId="{B8B87D10-A50D-4C75-A2F5-DEA15E2DE602}" srcOrd="2" destOrd="0" presId="urn:microsoft.com/office/officeart/2018/2/layout/IconLabelList"/>
    <dgm:cxn modelId="{EB79191A-2E09-48FF-82B2-4BC3951216A3}" type="presParOf" srcId="{844D21F6-8060-4960-8481-794DEBE4548A}" destId="{BB7C1587-59DB-4A84-9EAA-2D03200CE2A6}" srcOrd="7" destOrd="0" presId="urn:microsoft.com/office/officeart/2018/2/layout/IconLabelList"/>
    <dgm:cxn modelId="{DF705FF7-41C6-415C-94E4-E9950E68C469}" type="presParOf" srcId="{844D21F6-8060-4960-8481-794DEBE4548A}" destId="{7AC62910-9B69-426D-AA85-2ADC3C0DACB7}" srcOrd="8" destOrd="0" presId="urn:microsoft.com/office/officeart/2018/2/layout/IconLabelList"/>
    <dgm:cxn modelId="{6B233572-E2A6-4D1B-970C-84BEDBEC43CB}" type="presParOf" srcId="{7AC62910-9B69-426D-AA85-2ADC3C0DACB7}" destId="{4BBAE310-14BD-4A59-9477-F53AE880F888}" srcOrd="0" destOrd="0" presId="urn:microsoft.com/office/officeart/2018/2/layout/IconLabelList"/>
    <dgm:cxn modelId="{BFECF295-9B6C-43EE-BE5D-8A56DF48BB1B}" type="presParOf" srcId="{7AC62910-9B69-426D-AA85-2ADC3C0DACB7}" destId="{D0074CA4-586A-455F-B720-553A13626BBE}" srcOrd="1" destOrd="0" presId="urn:microsoft.com/office/officeart/2018/2/layout/IconLabelList"/>
    <dgm:cxn modelId="{F5D4B764-B3ED-4340-823D-5112C0B430CD}" type="presParOf" srcId="{7AC62910-9B69-426D-AA85-2ADC3C0DACB7}" destId="{06E1FE70-80FD-42D0-B29F-8C01C9ACC24F}" srcOrd="2" destOrd="0" presId="urn:microsoft.com/office/officeart/2018/2/layout/IconLabelList"/>
    <dgm:cxn modelId="{5A12FE53-62F0-4625-BB60-B2F4C8220A82}" type="presParOf" srcId="{844D21F6-8060-4960-8481-794DEBE4548A}" destId="{0699748F-D022-4AAD-95BA-EEC9627ED337}" srcOrd="9" destOrd="0" presId="urn:microsoft.com/office/officeart/2018/2/layout/IconLabelList"/>
    <dgm:cxn modelId="{ACCD9F9B-06EA-41E5-89A9-0EDCCF430DE4}" type="presParOf" srcId="{844D21F6-8060-4960-8481-794DEBE4548A}" destId="{98AB99E6-C09E-407C-A7E6-0979D1B02CDD}" srcOrd="10" destOrd="0" presId="urn:microsoft.com/office/officeart/2018/2/layout/IconLabelList"/>
    <dgm:cxn modelId="{40674AE5-9E53-48AB-A05B-E45DFCF91359}" type="presParOf" srcId="{98AB99E6-C09E-407C-A7E6-0979D1B02CDD}" destId="{454EADD9-9A22-4608-80C3-350802248451}" srcOrd="0" destOrd="0" presId="urn:microsoft.com/office/officeart/2018/2/layout/IconLabelList"/>
    <dgm:cxn modelId="{36D3775F-17D4-4B62-A46B-AA159381CBD6}" type="presParOf" srcId="{98AB99E6-C09E-407C-A7E6-0979D1B02CDD}" destId="{BA656DE4-C956-414B-A2EF-E049D806B514}" srcOrd="1" destOrd="0" presId="urn:microsoft.com/office/officeart/2018/2/layout/IconLabelList"/>
    <dgm:cxn modelId="{6B0A3217-362C-4436-A423-0815C0684666}" type="presParOf" srcId="{98AB99E6-C09E-407C-A7E6-0979D1B02CDD}" destId="{75B86488-23BA-4262-ABA7-D82D1A12B285}" srcOrd="2" destOrd="0" presId="urn:microsoft.com/office/officeart/2018/2/layout/IconLabelList"/>
    <dgm:cxn modelId="{7CB28AB7-EADE-4CFA-BDC7-70D37E14C560}" type="presParOf" srcId="{844D21F6-8060-4960-8481-794DEBE4548A}" destId="{79C4115D-C7A1-46B2-BA24-7BC75D9B7807}" srcOrd="11" destOrd="0" presId="urn:microsoft.com/office/officeart/2018/2/layout/IconLabelList"/>
    <dgm:cxn modelId="{646AE62A-95BC-4B12-B86A-B32B1750955E}" type="presParOf" srcId="{844D21F6-8060-4960-8481-794DEBE4548A}" destId="{827AD421-FDF7-4735-9FDC-12F7C72E35B1}" srcOrd="12" destOrd="0" presId="urn:microsoft.com/office/officeart/2018/2/layout/IconLabelList"/>
    <dgm:cxn modelId="{36BE5453-60CE-4E26-AE04-4FDD47B0B222}" type="presParOf" srcId="{827AD421-FDF7-4735-9FDC-12F7C72E35B1}" destId="{A2B2DEFC-3608-4FA7-9960-61CC17B924F9}" srcOrd="0" destOrd="0" presId="urn:microsoft.com/office/officeart/2018/2/layout/IconLabelList"/>
    <dgm:cxn modelId="{BA0FD9ED-DF89-4023-9F1D-F8F3E78599AF}" type="presParOf" srcId="{827AD421-FDF7-4735-9FDC-12F7C72E35B1}" destId="{746257D5-14F1-4457-8C30-1A52DE3EF9D9}" srcOrd="1" destOrd="0" presId="urn:microsoft.com/office/officeart/2018/2/layout/IconLabelList"/>
    <dgm:cxn modelId="{E3C75940-EAD1-46B3-9E2E-028296079157}" type="presParOf" srcId="{827AD421-FDF7-4735-9FDC-12F7C72E35B1}" destId="{AF7D7385-5DDC-470D-A523-31C167F282FD}" srcOrd="2" destOrd="0" presId="urn:microsoft.com/office/officeart/2018/2/layout/IconLabelList"/>
    <dgm:cxn modelId="{D7558345-67E2-4618-80F2-AF2939D6CADF}" type="presParOf" srcId="{844D21F6-8060-4960-8481-794DEBE4548A}" destId="{2A183BF9-ED04-491A-AB2A-4FFE910D45B5}" srcOrd="13" destOrd="0" presId="urn:microsoft.com/office/officeart/2018/2/layout/IconLabelList"/>
    <dgm:cxn modelId="{E9B986A7-D51E-4BC3-A70F-9CF7230B49D7}" type="presParOf" srcId="{844D21F6-8060-4960-8481-794DEBE4548A}" destId="{3B81FF27-2EE8-47E0-845C-CAF3EEF621D8}" srcOrd="14" destOrd="0" presId="urn:microsoft.com/office/officeart/2018/2/layout/IconLabelList"/>
    <dgm:cxn modelId="{BB65F800-9F57-4374-82FB-F738B9FFAD86}" type="presParOf" srcId="{3B81FF27-2EE8-47E0-845C-CAF3EEF621D8}" destId="{133E6F23-7531-4895-A392-66B5E38F70BB}" srcOrd="0" destOrd="0" presId="urn:microsoft.com/office/officeart/2018/2/layout/IconLabelList"/>
    <dgm:cxn modelId="{49E14693-4717-4BAB-8BF3-7E03EE7A7504}" type="presParOf" srcId="{3B81FF27-2EE8-47E0-845C-CAF3EEF621D8}" destId="{63962A72-E528-48E4-B03F-13D97D83A5C6}" srcOrd="1" destOrd="0" presId="urn:microsoft.com/office/officeart/2018/2/layout/IconLabelList"/>
    <dgm:cxn modelId="{3087E0FD-97BD-4370-88F2-726DDC06B45F}" type="presParOf" srcId="{3B81FF27-2EE8-47E0-845C-CAF3EEF621D8}" destId="{C489DD78-7798-4945-A7F1-F2C0AC8FCAC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81CCD-07AF-4070-9ABC-783791E58E49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F4A22-DFE8-4416-B98C-D797B7319936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Wages in Uruguay are not the result of the market</a:t>
          </a:r>
          <a:endParaRPr lang="en-US" sz="1500" kern="1200" noProof="1"/>
        </a:p>
      </dsp:txBody>
      <dsp:txXfrm>
        <a:off x="90151" y="2602589"/>
        <a:ext cx="2402775" cy="720000"/>
      </dsp:txXfrm>
    </dsp:sp>
    <dsp:sp modelId="{B56CDAD3-A743-4C2B-91D5-7F7C1446CDA6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973CC-BAFE-4BEE-BC2E-832712FC4B28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It is the result of institutionalized social dialogue</a:t>
          </a:r>
          <a:endParaRPr lang="en-US" sz="1500" b="1" kern="1200" noProof="1"/>
        </a:p>
      </dsp:txBody>
      <dsp:txXfrm>
        <a:off x="2913412" y="2602589"/>
        <a:ext cx="2402775" cy="720000"/>
      </dsp:txXfrm>
    </dsp:sp>
    <dsp:sp modelId="{45C01FCD-4776-453C-8992-95BAF8C87555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B071F-1D78-4DA2-9D32-B1583F62C439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Wage Councils</a:t>
          </a:r>
          <a:endParaRPr lang="en-US" sz="1500" kern="1200" noProof="1"/>
        </a:p>
      </dsp:txBody>
      <dsp:txXfrm>
        <a:off x="5736673" y="2602589"/>
        <a:ext cx="2402775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CFFAC-5D4E-4F33-985B-220FF3DD07E1}">
      <dsp:nvSpPr>
        <dsp:cNvPr id="0" name=""/>
        <dsp:cNvSpPr/>
      </dsp:nvSpPr>
      <dsp:spPr>
        <a:xfrm>
          <a:off x="426530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29BA6B-B571-422E-9532-F375A1BD8B04}">
      <dsp:nvSpPr>
        <dsp:cNvPr id="0" name=""/>
        <dsp:cNvSpPr/>
      </dsp:nvSpPr>
      <dsp:spPr>
        <a:xfrm>
          <a:off x="631609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35DD9-4E65-4C16-AF88-D225D751B2AB}">
      <dsp:nvSpPr>
        <dsp:cNvPr id="0" name=""/>
        <dsp:cNvSpPr/>
      </dsp:nvSpPr>
      <dsp:spPr>
        <a:xfrm>
          <a:off x="1612357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1"/>
            <a:t>Calls and coordinates</a:t>
          </a:r>
        </a:p>
      </dsp:txBody>
      <dsp:txXfrm>
        <a:off x="1612357" y="28723"/>
        <a:ext cx="2301898" cy="976563"/>
      </dsp:txXfrm>
    </dsp:sp>
    <dsp:sp modelId="{D521E324-B81A-4E29-8EBD-21288DBE1AC4}">
      <dsp:nvSpPr>
        <dsp:cNvPr id="0" name=""/>
        <dsp:cNvSpPr/>
      </dsp:nvSpPr>
      <dsp:spPr>
        <a:xfrm>
          <a:off x="4315344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9D0654-D969-4EB6-AEA0-58A5668F5F07}">
      <dsp:nvSpPr>
        <dsp:cNvPr id="0" name=""/>
        <dsp:cNvSpPr/>
      </dsp:nvSpPr>
      <dsp:spPr>
        <a:xfrm>
          <a:off x="4520422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33822-B3B4-4CA8-ACC3-C69531940744}">
      <dsp:nvSpPr>
        <dsp:cNvPr id="0" name=""/>
        <dsp:cNvSpPr/>
      </dsp:nvSpPr>
      <dsp:spPr>
        <a:xfrm>
          <a:off x="5501170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1"/>
            <a:t>Proposes guidelines</a:t>
          </a:r>
        </a:p>
      </dsp:txBody>
      <dsp:txXfrm>
        <a:off x="5501170" y="28723"/>
        <a:ext cx="2301898" cy="976563"/>
      </dsp:txXfrm>
    </dsp:sp>
    <dsp:sp modelId="{8E9A8635-3F45-4AE4-AD87-CE14CBF6E1AB}">
      <dsp:nvSpPr>
        <dsp:cNvPr id="0" name=""/>
        <dsp:cNvSpPr/>
      </dsp:nvSpPr>
      <dsp:spPr>
        <a:xfrm>
          <a:off x="426530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C0C201-AD66-44C4-AC00-3E2E0E1E6B4C}">
      <dsp:nvSpPr>
        <dsp:cNvPr id="0" name=""/>
        <dsp:cNvSpPr/>
      </dsp:nvSpPr>
      <dsp:spPr>
        <a:xfrm>
          <a:off x="631609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C4DBD-4A1A-40EB-929B-390327D0CCB1}">
      <dsp:nvSpPr>
        <dsp:cNvPr id="0" name=""/>
        <dsp:cNvSpPr/>
      </dsp:nvSpPr>
      <dsp:spPr>
        <a:xfrm>
          <a:off x="1612357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1"/>
            <a:t>Acts as an arbitrator</a:t>
          </a:r>
        </a:p>
      </dsp:txBody>
      <dsp:txXfrm>
        <a:off x="1612357" y="1774700"/>
        <a:ext cx="2301898" cy="976563"/>
      </dsp:txXfrm>
    </dsp:sp>
    <dsp:sp modelId="{A28F3238-A085-4330-9089-867946675C5B}">
      <dsp:nvSpPr>
        <dsp:cNvPr id="0" name=""/>
        <dsp:cNvSpPr/>
      </dsp:nvSpPr>
      <dsp:spPr>
        <a:xfrm>
          <a:off x="4315344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4B1000-2453-4528-BE85-FC9948C27FCF}">
      <dsp:nvSpPr>
        <dsp:cNvPr id="0" name=""/>
        <dsp:cNvSpPr/>
      </dsp:nvSpPr>
      <dsp:spPr>
        <a:xfrm>
          <a:off x="4520422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301897-B11D-42AE-8175-39A1DA234126}">
      <dsp:nvSpPr>
        <dsp:cNvPr id="0" name=""/>
        <dsp:cNvSpPr/>
      </dsp:nvSpPr>
      <dsp:spPr>
        <a:xfrm>
          <a:off x="5501170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1"/>
            <a:t>Has decision-making authority</a:t>
          </a:r>
        </a:p>
      </dsp:txBody>
      <dsp:txXfrm>
        <a:off x="5501170" y="1774700"/>
        <a:ext cx="2301898" cy="976563"/>
      </dsp:txXfrm>
    </dsp:sp>
    <dsp:sp modelId="{D3FD8D0F-099F-4EAE-98E4-725C7EB25541}">
      <dsp:nvSpPr>
        <dsp:cNvPr id="0" name=""/>
        <dsp:cNvSpPr/>
      </dsp:nvSpPr>
      <dsp:spPr>
        <a:xfrm>
          <a:off x="426530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EB62D0-D0A5-4872-B16D-23745A4E267F}">
      <dsp:nvSpPr>
        <dsp:cNvPr id="0" name=""/>
        <dsp:cNvSpPr/>
      </dsp:nvSpPr>
      <dsp:spPr>
        <a:xfrm>
          <a:off x="631609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F4854B-A5E5-474C-B269-4326418DF06B}">
      <dsp:nvSpPr>
        <dsp:cNvPr id="0" name=""/>
        <dsp:cNvSpPr/>
      </dsp:nvSpPr>
      <dsp:spPr>
        <a:xfrm>
          <a:off x="1612357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Is not neutral; it is the guarantor of the system's functioning</a:t>
          </a:r>
          <a:endParaRPr lang="en-US" sz="2100" kern="1200" noProof="1"/>
        </a:p>
      </dsp:txBody>
      <dsp:txXfrm>
        <a:off x="1612357" y="3520676"/>
        <a:ext cx="2301898" cy="97656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09C5DE-65B8-47E4-B23E-ADEFB3C0C186}">
      <dsp:nvSpPr>
        <dsp:cNvPr id="0" name=""/>
        <dsp:cNvSpPr/>
      </dsp:nvSpPr>
      <dsp:spPr>
        <a:xfrm>
          <a:off x="49506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Social dialogue in Uruguay is not decorative; it is structural</a:t>
          </a:r>
          <a:endParaRPr lang="en-US" sz="2100" kern="1200" noProof="1"/>
        </a:p>
      </dsp:txBody>
      <dsp:txXfrm>
        <a:off x="495061" y="645"/>
        <a:ext cx="2262336" cy="1357401"/>
      </dsp:txXfrm>
    </dsp:sp>
    <dsp:sp modelId="{91C84E76-9B54-4F86-836A-FF8B4AB5D28C}">
      <dsp:nvSpPr>
        <dsp:cNvPr id="0" name=""/>
        <dsp:cNvSpPr/>
      </dsp:nvSpPr>
      <dsp:spPr>
        <a:xfrm>
          <a:off x="298363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Real negotiation space</a:t>
          </a:r>
          <a:endParaRPr lang="en-US" sz="2100" kern="1200" noProof="1"/>
        </a:p>
      </dsp:txBody>
      <dsp:txXfrm>
        <a:off x="2983631" y="645"/>
        <a:ext cx="2262336" cy="1357401"/>
      </dsp:txXfrm>
    </dsp:sp>
    <dsp:sp modelId="{B1BAA5A9-A788-49EC-8ADA-3499EE3E133D}">
      <dsp:nvSpPr>
        <dsp:cNvPr id="0" name=""/>
        <dsp:cNvSpPr/>
      </dsp:nvSpPr>
      <dsp:spPr>
        <a:xfrm>
          <a:off x="547220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1"/>
            <a:t>Distribution mechanism</a:t>
          </a:r>
        </a:p>
      </dsp:txBody>
      <dsp:txXfrm>
        <a:off x="5472201" y="645"/>
        <a:ext cx="2262336" cy="1357401"/>
      </dsp:txXfrm>
    </dsp:sp>
    <dsp:sp modelId="{4AE8D84B-4DCE-4660-AAB6-F087F91D2E56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Defines how income is distributed</a:t>
          </a:r>
          <a:endParaRPr lang="en-US" sz="2100" kern="1200" noProof="1"/>
        </a:p>
      </dsp:txBody>
      <dsp:txXfrm>
        <a:off x="495061" y="1584280"/>
        <a:ext cx="2262336" cy="1357401"/>
      </dsp:txXfrm>
    </dsp:sp>
    <dsp:sp modelId="{C9876802-2A26-4F63-85FA-516E71E78D63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1"/>
            <a:t>Stabilizing tool</a:t>
          </a:r>
        </a:p>
      </dsp:txBody>
      <dsp:txXfrm>
        <a:off x="2983631" y="1584280"/>
        <a:ext cx="2262336" cy="1357401"/>
      </dsp:txXfrm>
    </dsp:sp>
    <dsp:sp modelId="{E123732D-9C2E-471C-B732-2175C1C1CE91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Reduces conflict</a:t>
          </a:r>
          <a:endParaRPr lang="en-US" sz="2100" kern="1200" noProof="1"/>
        </a:p>
      </dsp:txBody>
      <dsp:txXfrm>
        <a:off x="5472201" y="1584280"/>
        <a:ext cx="2262336" cy="1357401"/>
      </dsp:txXfrm>
    </dsp:sp>
    <dsp:sp modelId="{84B7D0F4-2468-47AA-8C6E-570A0AAED765}">
      <dsp:nvSpPr>
        <dsp:cNvPr id="0" name=""/>
        <dsp:cNvSpPr/>
      </dsp:nvSpPr>
      <dsp:spPr>
        <a:xfrm>
          <a:off x="49506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noProof="1"/>
            <a:t>Orders expectations</a:t>
          </a:r>
        </a:p>
      </dsp:txBody>
      <dsp:txXfrm>
        <a:off x="495061" y="3167916"/>
        <a:ext cx="2262336" cy="1357401"/>
      </dsp:txXfrm>
    </dsp:sp>
    <dsp:sp modelId="{283B0F13-95D4-4A63-93DF-2657C53C069B}">
      <dsp:nvSpPr>
        <dsp:cNvPr id="0" name=""/>
        <dsp:cNvSpPr/>
      </dsp:nvSpPr>
      <dsp:spPr>
        <a:xfrm>
          <a:off x="298363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Legitimacy and representativity of social actors</a:t>
          </a:r>
          <a:endParaRPr lang="en-US" sz="2100" kern="1200" noProof="1"/>
        </a:p>
      </dsp:txBody>
      <dsp:txXfrm>
        <a:off x="2983631" y="3167916"/>
        <a:ext cx="2262336" cy="1357401"/>
      </dsp:txXfrm>
    </dsp:sp>
    <dsp:sp modelId="{D3B72F51-325A-43E3-ABF5-07CC82243539}">
      <dsp:nvSpPr>
        <dsp:cNvPr id="0" name=""/>
        <dsp:cNvSpPr/>
      </dsp:nvSpPr>
      <dsp:spPr>
        <a:xfrm>
          <a:off x="547220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Wage decisions are not unilateral</a:t>
          </a:r>
          <a:endParaRPr lang="en-US" sz="2100" kern="1200" noProof="1"/>
        </a:p>
      </dsp:txBody>
      <dsp:txXfrm>
        <a:off x="5472201" y="3167916"/>
        <a:ext cx="2262336" cy="13574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5F7D2-FA7A-49D2-A521-436F21568532}">
      <dsp:nvSpPr>
        <dsp:cNvPr id="0" name=""/>
        <dsp:cNvSpPr/>
      </dsp:nvSpPr>
      <dsp:spPr>
        <a:xfrm>
          <a:off x="0" y="735468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53499-01DF-452A-8825-FCB56C34DA48}">
      <dsp:nvSpPr>
        <dsp:cNvPr id="0" name=""/>
        <dsp:cNvSpPr/>
      </dsp:nvSpPr>
      <dsp:spPr>
        <a:xfrm>
          <a:off x="410731" y="1040971"/>
          <a:ext cx="746783" cy="7467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AE306-1172-4BD5-A5DC-C44B02DFEB33}">
      <dsp:nvSpPr>
        <dsp:cNvPr id="0" name=""/>
        <dsp:cNvSpPr/>
      </dsp:nvSpPr>
      <dsp:spPr>
        <a:xfrm>
          <a:off x="1568246" y="735468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kern="1200" dirty="0"/>
            <a:t>If we observe the evolution of real wages and inequality in Uruguay, </a:t>
          </a:r>
          <a:r>
            <a:rPr lang="en-US" sz="2200" kern="1200" dirty="0"/>
            <a:t>we see two consistent trends: the sustained growth of wages and the reduction of the Gini index.</a:t>
          </a:r>
          <a:endParaRPr lang="en-US" sz="2200" kern="1200" noProof="1"/>
        </a:p>
      </dsp:txBody>
      <dsp:txXfrm>
        <a:off x="1568246" y="735468"/>
        <a:ext cx="6661353" cy="1357788"/>
      </dsp:txXfrm>
    </dsp:sp>
    <dsp:sp modelId="{DBAEF70C-7599-4F9D-AB22-0CACB0998AB6}">
      <dsp:nvSpPr>
        <dsp:cNvPr id="0" name=""/>
        <dsp:cNvSpPr/>
      </dsp:nvSpPr>
      <dsp:spPr>
        <a:xfrm>
          <a:off x="0" y="2432705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9C6838-12F2-4E52-84EC-A7488F2B9C4A}">
      <dsp:nvSpPr>
        <dsp:cNvPr id="0" name=""/>
        <dsp:cNvSpPr/>
      </dsp:nvSpPr>
      <dsp:spPr>
        <a:xfrm>
          <a:off x="410731" y="2738207"/>
          <a:ext cx="746783" cy="74678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A80817-800E-4756-B4D5-83738258BBA1}">
      <dsp:nvSpPr>
        <dsp:cNvPr id="0" name=""/>
        <dsp:cNvSpPr/>
      </dsp:nvSpPr>
      <dsp:spPr>
        <a:xfrm>
          <a:off x="1568246" y="2432705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This coincides with the period of consolidation of collective bargaining and the Wage Councils.</a:t>
          </a:r>
          <a:endParaRPr lang="en-US" sz="2200" kern="1200" noProof="1"/>
        </a:p>
      </dsp:txBody>
      <dsp:txXfrm>
        <a:off x="1568246" y="2432705"/>
        <a:ext cx="6661353" cy="135778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1AF9C-9963-4524-8B76-2C42C81F8050}">
      <dsp:nvSpPr>
        <dsp:cNvPr id="0" name=""/>
        <dsp:cNvSpPr/>
      </dsp:nvSpPr>
      <dsp:spPr>
        <a:xfrm>
          <a:off x="25368" y="1721591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B5F46-DC46-4532-85F8-49BBAED4E63D}">
      <dsp:nvSpPr>
        <dsp:cNvPr id="0" name=""/>
        <dsp:cNvSpPr/>
      </dsp:nvSpPr>
      <dsp:spPr>
        <a:xfrm>
          <a:off x="252752" y="1948975"/>
          <a:ext cx="628012" cy="628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E5E09F-B2DC-445D-A836-C97DD2C37784}">
      <dsp:nvSpPr>
        <dsp:cNvPr id="0" name=""/>
        <dsp:cNvSpPr/>
      </dsp:nvSpPr>
      <dsp:spPr>
        <a:xfrm>
          <a:off x="1340173" y="1721591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Average Real Wage Index (IMSR) </a:t>
          </a:r>
          <a:r>
            <a:rPr lang="en-US" sz="2000" kern="1200" dirty="0"/>
            <a:t>accumulated a positive variation of 2.26% compared to inflation.</a:t>
          </a:r>
          <a:br>
            <a:rPr lang="en-US" sz="2000" kern="1200" dirty="0"/>
          </a:br>
          <a:r>
            <a:rPr lang="en-US" sz="2000" b="0" kern="1200" dirty="0"/>
            <a:t>Source: </a:t>
          </a:r>
          <a:r>
            <a:rPr lang="en-US" sz="2000" kern="1200" dirty="0"/>
            <a:t>INE </a:t>
          </a:r>
          <a:endParaRPr lang="en-US" sz="2000" b="0" kern="1200" noProof="1"/>
        </a:p>
      </dsp:txBody>
      <dsp:txXfrm>
        <a:off x="1340173" y="1721591"/>
        <a:ext cx="2552269" cy="1082781"/>
      </dsp:txXfrm>
    </dsp:sp>
    <dsp:sp modelId="{5489ABB0-7A4A-4748-9685-DD00AE05537A}">
      <dsp:nvSpPr>
        <dsp:cNvPr id="0" name=""/>
        <dsp:cNvSpPr/>
      </dsp:nvSpPr>
      <dsp:spPr>
        <a:xfrm>
          <a:off x="4337156" y="1721591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9D8666-6AC8-4E32-8923-44481791D177}">
      <dsp:nvSpPr>
        <dsp:cNvPr id="0" name=""/>
        <dsp:cNvSpPr/>
      </dsp:nvSpPr>
      <dsp:spPr>
        <a:xfrm>
          <a:off x="4564540" y="1948975"/>
          <a:ext cx="628012" cy="628012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3A47C4-5793-4549-A0AA-E66D15DAD0E6}">
      <dsp:nvSpPr>
        <dsp:cNvPr id="0" name=""/>
        <dsp:cNvSpPr/>
      </dsp:nvSpPr>
      <dsp:spPr>
        <a:xfrm>
          <a:off x="5651962" y="1721591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In the private sector, </a:t>
          </a:r>
          <a:r>
            <a:rPr lang="en-US" sz="2000" kern="1200" dirty="0"/>
            <a:t>the increase was 2.2%, while the evolution in the public sector was 2.34%.</a:t>
          </a:r>
          <a:br>
            <a:rPr lang="en-US" sz="2000" kern="1200" dirty="0"/>
          </a:br>
          <a:r>
            <a:rPr lang="en-US" sz="2000" b="0" kern="1200" dirty="0"/>
            <a:t>Source: </a:t>
          </a:r>
          <a:r>
            <a:rPr lang="en-US" sz="2000" kern="1200" dirty="0"/>
            <a:t>INE</a:t>
          </a:r>
          <a:endParaRPr lang="en-US" sz="2000" kern="1200" noProof="1"/>
        </a:p>
      </dsp:txBody>
      <dsp:txXfrm>
        <a:off x="5651962" y="1721591"/>
        <a:ext cx="2552269" cy="108278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E200B-B100-4FE9-998E-217DAAABC6C6}">
      <dsp:nvSpPr>
        <dsp:cNvPr id="0" name=""/>
        <dsp:cNvSpPr/>
      </dsp:nvSpPr>
      <dsp:spPr>
        <a:xfrm>
          <a:off x="426530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20604E-65AD-4173-B8FF-7EE04DC8EC2B}">
      <dsp:nvSpPr>
        <dsp:cNvPr id="0" name=""/>
        <dsp:cNvSpPr/>
      </dsp:nvSpPr>
      <dsp:spPr>
        <a:xfrm>
          <a:off x="631609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732AF6-E4A8-46CB-A639-A057E35AB60A}">
      <dsp:nvSpPr>
        <dsp:cNvPr id="0" name=""/>
        <dsp:cNvSpPr/>
      </dsp:nvSpPr>
      <dsp:spPr>
        <a:xfrm>
          <a:off x="1612357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baseline="0" noProof="1"/>
            <a:t>1. </a:t>
          </a:r>
          <a:r>
            <a:rPr lang="en-US" sz="2400" b="1" kern="1200" dirty="0"/>
            <a:t>Conflict resolution</a:t>
          </a:r>
          <a:endParaRPr lang="en-US" sz="2400" kern="1200" noProof="1"/>
        </a:p>
      </dsp:txBody>
      <dsp:txXfrm>
        <a:off x="1612357" y="28723"/>
        <a:ext cx="2301898" cy="976563"/>
      </dsp:txXfrm>
    </dsp:sp>
    <dsp:sp modelId="{ED842F73-DFF1-4F02-8256-00DE2417AC31}">
      <dsp:nvSpPr>
        <dsp:cNvPr id="0" name=""/>
        <dsp:cNvSpPr/>
      </dsp:nvSpPr>
      <dsp:spPr>
        <a:xfrm>
          <a:off x="4315344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79C5FE-A09A-470B-9AA6-288AD556F6AE}">
      <dsp:nvSpPr>
        <dsp:cNvPr id="0" name=""/>
        <dsp:cNvSpPr/>
      </dsp:nvSpPr>
      <dsp:spPr>
        <a:xfrm>
          <a:off x="4520422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BD0464-5663-4A66-83AD-D9C484E92347}">
      <dsp:nvSpPr>
        <dsp:cNvPr id="0" name=""/>
        <dsp:cNvSpPr/>
      </dsp:nvSpPr>
      <dsp:spPr>
        <a:xfrm>
          <a:off x="5501170" y="22373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Wage Councils</a:t>
          </a:r>
          <a:r>
            <a:rPr lang="en-US" sz="1400" kern="1200" dirty="0"/>
            <a:t> do not eliminate conflict: they order it and process it institutionally.</a:t>
          </a:r>
          <a:br>
            <a:rPr lang="en-US" sz="1400" kern="1200" dirty="0"/>
          </a:br>
          <a:r>
            <a:rPr lang="en-US" sz="1400" kern="1200" dirty="0"/>
            <a:t>They transform distributional tensions into negotiation, preventing them from expressing themselves as crises.</a:t>
          </a:r>
          <a:endParaRPr lang="en-US" sz="1400" kern="1200" noProof="1"/>
        </a:p>
      </dsp:txBody>
      <dsp:txXfrm>
        <a:off x="5501170" y="223733"/>
        <a:ext cx="2301898" cy="976563"/>
      </dsp:txXfrm>
    </dsp:sp>
    <dsp:sp modelId="{7ACB2F21-659A-477C-BB6B-986002888B07}">
      <dsp:nvSpPr>
        <dsp:cNvPr id="0" name=""/>
        <dsp:cNvSpPr/>
      </dsp:nvSpPr>
      <dsp:spPr>
        <a:xfrm>
          <a:off x="426530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1A26A3-5634-460D-B1DD-7B8AB0C2A2E9}">
      <dsp:nvSpPr>
        <dsp:cNvPr id="0" name=""/>
        <dsp:cNvSpPr/>
      </dsp:nvSpPr>
      <dsp:spPr>
        <a:xfrm>
          <a:off x="631609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E42683-3260-4876-89BA-604E42AB64FA}">
      <dsp:nvSpPr>
        <dsp:cNvPr id="0" name=""/>
        <dsp:cNvSpPr/>
      </dsp:nvSpPr>
      <dsp:spPr>
        <a:xfrm>
          <a:off x="1612357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baseline="0" noProof="1"/>
            <a:t>2. Regulation of labor relations</a:t>
          </a:r>
          <a:endParaRPr lang="en-US" sz="2400" kern="1200" noProof="1"/>
        </a:p>
      </dsp:txBody>
      <dsp:txXfrm>
        <a:off x="1612357" y="1774700"/>
        <a:ext cx="2301898" cy="976563"/>
      </dsp:txXfrm>
    </dsp:sp>
    <dsp:sp modelId="{53952D4F-F0FD-42FF-9DCB-639782C204E7}">
      <dsp:nvSpPr>
        <dsp:cNvPr id="0" name=""/>
        <dsp:cNvSpPr/>
      </dsp:nvSpPr>
      <dsp:spPr>
        <a:xfrm>
          <a:off x="4315344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C8529E-DE9F-4C3F-BC9C-B0E41451DC3A}">
      <dsp:nvSpPr>
        <dsp:cNvPr id="0" name=""/>
        <dsp:cNvSpPr/>
      </dsp:nvSpPr>
      <dsp:spPr>
        <a:xfrm>
          <a:off x="4520422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A445D4-A36B-4248-BE5A-653D38374AA3}">
      <dsp:nvSpPr>
        <dsp:cNvPr id="0" name=""/>
        <dsp:cNvSpPr/>
      </dsp:nvSpPr>
      <dsp:spPr>
        <a:xfrm>
          <a:off x="5513370" y="2055081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baseline="0" noProof="1"/>
            <a:t>Wage councils are the main negotiation mechanism. </a:t>
          </a:r>
          <a:r>
            <a:rPr lang="en-US" sz="1400" b="0" i="0" kern="1200" baseline="0" noProof="1"/>
            <a:t>They stablish common rules, reduce arbitrariness, and balance power between capital and labor.</a:t>
          </a:r>
          <a:br>
            <a:rPr lang="en-US" sz="1100" b="0" i="0" kern="1200" baseline="0" noProof="1"/>
          </a:br>
          <a:endParaRPr lang="en-US" sz="1100" kern="1200" noProof="1"/>
        </a:p>
      </dsp:txBody>
      <dsp:txXfrm>
        <a:off x="5513370" y="2055081"/>
        <a:ext cx="2301898" cy="976563"/>
      </dsp:txXfrm>
    </dsp:sp>
    <dsp:sp modelId="{20EAC9AB-B0F3-4815-90B5-03C38CE0D54F}">
      <dsp:nvSpPr>
        <dsp:cNvPr id="0" name=""/>
        <dsp:cNvSpPr/>
      </dsp:nvSpPr>
      <dsp:spPr>
        <a:xfrm>
          <a:off x="426530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656596-9425-4FCE-AD6E-FEBF9DABC480}">
      <dsp:nvSpPr>
        <dsp:cNvPr id="0" name=""/>
        <dsp:cNvSpPr/>
      </dsp:nvSpPr>
      <dsp:spPr>
        <a:xfrm>
          <a:off x="631609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68CE3-B507-4991-9127-9D19F7D318DA}">
      <dsp:nvSpPr>
        <dsp:cNvPr id="0" name=""/>
        <dsp:cNvSpPr/>
      </dsp:nvSpPr>
      <dsp:spPr>
        <a:xfrm>
          <a:off x="1612357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baseline="0" noProof="1"/>
            <a:t>3. Democratic stability</a:t>
          </a:r>
          <a:endParaRPr lang="en-US" sz="2400" kern="1200" noProof="1"/>
        </a:p>
      </dsp:txBody>
      <dsp:txXfrm>
        <a:off x="1612357" y="3520676"/>
        <a:ext cx="2301898" cy="976563"/>
      </dsp:txXfrm>
    </dsp:sp>
    <dsp:sp modelId="{81A0AA36-E250-4EDB-9EC0-9FF063D75150}">
      <dsp:nvSpPr>
        <dsp:cNvPr id="0" name=""/>
        <dsp:cNvSpPr/>
      </dsp:nvSpPr>
      <dsp:spPr>
        <a:xfrm>
          <a:off x="4315344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AE37BF-3216-47AA-8504-376466A8B5C8}">
      <dsp:nvSpPr>
        <dsp:cNvPr id="0" name=""/>
        <dsp:cNvSpPr/>
      </dsp:nvSpPr>
      <dsp:spPr>
        <a:xfrm>
          <a:off x="4520422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CFF7BD-67D7-43A2-A5E0-862FB57086DE}">
      <dsp:nvSpPr>
        <dsp:cNvPr id="0" name=""/>
        <dsp:cNvSpPr/>
      </dsp:nvSpPr>
      <dsp:spPr>
        <a:xfrm>
          <a:off x="5501170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baseline="0" noProof="1"/>
            <a:t>Wage councils contribute to dialogue between parties. </a:t>
          </a:r>
          <a:r>
            <a:rPr lang="en-US" sz="1400" b="0" i="0" kern="1200" baseline="0" noProof="1"/>
            <a:t>They strengthen democracy.</a:t>
          </a:r>
          <a:endParaRPr lang="en-US" sz="1400" b="0" kern="1200" noProof="1"/>
        </a:p>
      </dsp:txBody>
      <dsp:txXfrm>
        <a:off x="5501170" y="3520676"/>
        <a:ext cx="2301898" cy="9765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F0ADF-1458-4562-8E00-0EB0FE273F14}">
      <dsp:nvSpPr>
        <dsp:cNvPr id="0" name=""/>
        <dsp:cNvSpPr/>
      </dsp:nvSpPr>
      <dsp:spPr>
        <a:xfrm>
          <a:off x="25368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E13EC2-6FDE-492F-A36A-C0008123A922}">
      <dsp:nvSpPr>
        <dsp:cNvPr id="0" name=""/>
        <dsp:cNvSpPr/>
      </dsp:nvSpPr>
      <dsp:spPr>
        <a:xfrm>
          <a:off x="252752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626D6-DD74-44E1-AE11-B2E4B378A32C}">
      <dsp:nvSpPr>
        <dsp:cNvPr id="0" name=""/>
        <dsp:cNvSpPr/>
      </dsp:nvSpPr>
      <dsp:spPr>
        <a:xfrm>
          <a:off x="1340173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1943–1973 (Creation and Rise): </a:t>
          </a:r>
          <a:r>
            <a:rPr lang="en-US" sz="1400" kern="1200" dirty="0"/>
            <a:t>Instituted under Law 10.449, they operated consistently to regulate wages and working conditions through a tripartite mechanism (State, workers, employers). </a:t>
          </a:r>
          <a:endParaRPr lang="en-US" sz="1400" kern="1200" noProof="1"/>
        </a:p>
      </dsp:txBody>
      <dsp:txXfrm>
        <a:off x="1340173" y="795493"/>
        <a:ext cx="2552269" cy="1082781"/>
      </dsp:txXfrm>
    </dsp:sp>
    <dsp:sp modelId="{1CB1D041-EED8-4405-81E9-EB2FABF5F979}">
      <dsp:nvSpPr>
        <dsp:cNvPr id="0" name=""/>
        <dsp:cNvSpPr/>
      </dsp:nvSpPr>
      <dsp:spPr>
        <a:xfrm>
          <a:off x="4337156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9D9DA-B865-4A3F-8104-DE95C6A8B73B}">
      <dsp:nvSpPr>
        <dsp:cNvPr id="0" name=""/>
        <dsp:cNvSpPr/>
      </dsp:nvSpPr>
      <dsp:spPr>
        <a:xfrm>
          <a:off x="4564540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0146D8-9182-424A-9E05-C6A52DB29A0F}">
      <dsp:nvSpPr>
        <dsp:cNvPr id="0" name=""/>
        <dsp:cNvSpPr/>
      </dsp:nvSpPr>
      <dsp:spPr>
        <a:xfrm>
          <a:off x="5651962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Suspension (1973–1985): </a:t>
          </a:r>
          <a:r>
            <a:rPr lang="en-US" sz="1400" kern="1200" dirty="0"/>
            <a:t>During the de facto government, the Wage Councils were deactivated. </a:t>
          </a:r>
          <a:endParaRPr lang="en-US" sz="1400" kern="1200" noProof="1"/>
        </a:p>
      </dsp:txBody>
      <dsp:txXfrm>
        <a:off x="5651962" y="795493"/>
        <a:ext cx="2552269" cy="1082781"/>
      </dsp:txXfrm>
    </dsp:sp>
    <dsp:sp modelId="{D92574F8-582B-4775-916A-A27EFAD68A60}">
      <dsp:nvSpPr>
        <dsp:cNvPr id="0" name=""/>
        <dsp:cNvSpPr/>
      </dsp:nvSpPr>
      <dsp:spPr>
        <a:xfrm>
          <a:off x="25368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A6DDE-CCB7-40A7-AA9E-0C49EA162210}">
      <dsp:nvSpPr>
        <dsp:cNvPr id="0" name=""/>
        <dsp:cNvSpPr/>
      </dsp:nvSpPr>
      <dsp:spPr>
        <a:xfrm>
          <a:off x="252752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C543C-BBC8-4471-9E0B-014690747A12}">
      <dsp:nvSpPr>
        <dsp:cNvPr id="0" name=""/>
        <dsp:cNvSpPr/>
      </dsp:nvSpPr>
      <dsp:spPr>
        <a:xfrm>
          <a:off x="1340173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1985–1992 (Democratic Restoration): </a:t>
          </a:r>
          <a:r>
            <a:rPr lang="en-US" sz="1400" kern="1200" dirty="0"/>
            <a:t>With the return to democracy, the Wage Councils were convened again (Decree 178/985).</a:t>
          </a:r>
          <a:endParaRPr lang="en-US" sz="1100" kern="1200" noProof="1"/>
        </a:p>
      </dsp:txBody>
      <dsp:txXfrm>
        <a:off x="1340173" y="2647688"/>
        <a:ext cx="2552269" cy="1082781"/>
      </dsp:txXfrm>
    </dsp:sp>
    <dsp:sp modelId="{997073F1-8DA8-48B2-B236-33512BD65672}">
      <dsp:nvSpPr>
        <dsp:cNvPr id="0" name=""/>
        <dsp:cNvSpPr/>
      </dsp:nvSpPr>
      <dsp:spPr>
        <a:xfrm>
          <a:off x="4337156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874FCD-D5D8-4FDD-856B-BFF0BDF709F8}">
      <dsp:nvSpPr>
        <dsp:cNvPr id="0" name=""/>
        <dsp:cNvSpPr/>
      </dsp:nvSpPr>
      <dsp:spPr>
        <a:xfrm>
          <a:off x="4564540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D0EAEF-0B2C-49FA-9D3A-625A90A48420}">
      <dsp:nvSpPr>
        <dsp:cNvPr id="0" name=""/>
        <dsp:cNvSpPr/>
      </dsp:nvSpPr>
      <dsp:spPr>
        <a:xfrm>
          <a:off x="5651962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Weakening (1992–2005): </a:t>
          </a:r>
          <a:r>
            <a:rPr lang="en-US" sz="1400" kern="1200" dirty="0"/>
            <a:t>From 1992, collective bargaining weakened, and wage setting became largely free and conventional (individual contract), without direct interference from the Executive Branch. </a:t>
          </a:r>
          <a:endParaRPr lang="en-US" sz="1400" kern="1200" noProof="1"/>
        </a:p>
      </dsp:txBody>
      <dsp:txXfrm>
        <a:off x="5651962" y="2647688"/>
        <a:ext cx="2552269" cy="1082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923D2-E67E-4FF5-9CD3-3ADE94EEBE59}">
      <dsp:nvSpPr>
        <dsp:cNvPr id="0" name=""/>
        <dsp:cNvSpPr/>
      </dsp:nvSpPr>
      <dsp:spPr>
        <a:xfrm>
          <a:off x="0" y="1878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7F676-EEC7-4688-AA13-7F78EA770133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68F53-14F8-4106-A1AA-2EF8703A06DB}">
      <dsp:nvSpPr>
        <dsp:cNvPr id="0" name=""/>
        <dsp:cNvSpPr/>
      </dsp:nvSpPr>
      <dsp:spPr>
        <a:xfrm>
          <a:off x="1099610" y="1878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kern="1200" dirty="0"/>
            <a:t>Systematic convocations. </a:t>
          </a:r>
          <a:r>
            <a:rPr lang="en-US" sz="2200" kern="1200" dirty="0"/>
            <a:t>Mandatory convocations upon request from parties (Unions or </a:t>
          </a:r>
          <a:r>
            <a:rPr lang="en-US" sz="2200" kern="1200"/>
            <a:t>Employers)</a:t>
          </a:r>
          <a:endParaRPr lang="en-US" sz="2200" kern="1200" noProof="1"/>
        </a:p>
      </dsp:txBody>
      <dsp:txXfrm>
        <a:off x="1099610" y="1878"/>
        <a:ext cx="6944094" cy="952043"/>
      </dsp:txXfrm>
    </dsp:sp>
    <dsp:sp modelId="{F2520A31-6EF3-4452-9DFD-BC6523F7EB86}">
      <dsp:nvSpPr>
        <dsp:cNvPr id="0" name=""/>
        <dsp:cNvSpPr/>
      </dsp:nvSpPr>
      <dsp:spPr>
        <a:xfrm>
          <a:off x="0" y="1191932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9886AB-2FAC-4143-A869-A8831FABECA2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274260-8A2A-4A5C-B81A-8468ECA5AABA}">
      <dsp:nvSpPr>
        <dsp:cNvPr id="0" name=""/>
        <dsp:cNvSpPr/>
      </dsp:nvSpPr>
      <dsp:spPr>
        <a:xfrm>
          <a:off x="1099610" y="1191932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Coverage expanded to almost all sectors</a:t>
          </a:r>
          <a:endParaRPr lang="en-US" sz="2200" kern="1200" noProof="1"/>
        </a:p>
      </dsp:txBody>
      <dsp:txXfrm>
        <a:off x="1099610" y="1191932"/>
        <a:ext cx="6944094" cy="952043"/>
      </dsp:txXfrm>
    </dsp:sp>
    <dsp:sp modelId="{52C20CBD-F732-4BDF-83A0-6A4894A879D4}">
      <dsp:nvSpPr>
        <dsp:cNvPr id="0" name=""/>
        <dsp:cNvSpPr/>
      </dsp:nvSpPr>
      <dsp:spPr>
        <a:xfrm>
          <a:off x="0" y="2381986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335CA-9E21-45A2-B936-F5FB1D5AC308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6090D-A835-46D0-BC80-717A1F8B905F}">
      <dsp:nvSpPr>
        <dsp:cNvPr id="0" name=""/>
        <dsp:cNvSpPr/>
      </dsp:nvSpPr>
      <dsp:spPr>
        <a:xfrm>
          <a:off x="1099610" y="2381986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Integration into an economic and social strategy</a:t>
          </a:r>
          <a:endParaRPr lang="en-US" sz="2200" kern="1200" noProof="1"/>
        </a:p>
      </dsp:txBody>
      <dsp:txXfrm>
        <a:off x="1099610" y="2381986"/>
        <a:ext cx="6944094" cy="952043"/>
      </dsp:txXfrm>
    </dsp:sp>
    <dsp:sp modelId="{E6A30E26-7EBC-4E17-8B4B-E1EDBD66C050}">
      <dsp:nvSpPr>
        <dsp:cNvPr id="0" name=""/>
        <dsp:cNvSpPr/>
      </dsp:nvSpPr>
      <dsp:spPr>
        <a:xfrm>
          <a:off x="0" y="3572041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41FB9-0C2E-46F7-8E85-0CD9FDB5BC3B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EE510-0137-437C-B048-3741652429A4}">
      <dsp:nvSpPr>
        <dsp:cNvPr id="0" name=""/>
        <dsp:cNvSpPr/>
      </dsp:nvSpPr>
      <dsp:spPr>
        <a:xfrm>
          <a:off x="1099610" y="3572041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Consolidation of the system as permanent public policy</a:t>
          </a:r>
          <a:endParaRPr lang="en-US" sz="2200" kern="1200" noProof="1"/>
        </a:p>
      </dsp:txBody>
      <dsp:txXfrm>
        <a:off x="1099610" y="3572041"/>
        <a:ext cx="6944094" cy="9520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A234D-7181-442E-A6CB-10F497DB8B01}">
      <dsp:nvSpPr>
        <dsp:cNvPr id="0" name=""/>
        <dsp:cNvSpPr/>
      </dsp:nvSpPr>
      <dsp:spPr>
        <a:xfrm>
          <a:off x="1052690" y="841797"/>
          <a:ext cx="1695937" cy="16959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2DB20-9433-4824-9BC4-C5FBB85D1311}">
      <dsp:nvSpPr>
        <dsp:cNvPr id="0" name=""/>
        <dsp:cNvSpPr/>
      </dsp:nvSpPr>
      <dsp:spPr>
        <a:xfrm>
          <a:off x="16284" y="2964165"/>
          <a:ext cx="37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noProof="1"/>
            <a:t>Law 18.566 (2009) – private sector</a:t>
          </a:r>
        </a:p>
      </dsp:txBody>
      <dsp:txXfrm>
        <a:off x="16284" y="2964165"/>
        <a:ext cx="3768750" cy="720000"/>
      </dsp:txXfrm>
    </dsp:sp>
    <dsp:sp modelId="{1F55EBF2-0136-4930-80A0-3CC4E73DCC1F}">
      <dsp:nvSpPr>
        <dsp:cNvPr id="0" name=""/>
        <dsp:cNvSpPr/>
      </dsp:nvSpPr>
      <dsp:spPr>
        <a:xfrm>
          <a:off x="5480971" y="841797"/>
          <a:ext cx="1695937" cy="1695937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BB095-65FC-4728-A694-BD767AC2F94D}">
      <dsp:nvSpPr>
        <dsp:cNvPr id="0" name=""/>
        <dsp:cNvSpPr/>
      </dsp:nvSpPr>
      <dsp:spPr>
        <a:xfrm>
          <a:off x="4444565" y="2964165"/>
          <a:ext cx="37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noProof="1"/>
            <a:t>Law 18.508 (2009) – public sector</a:t>
          </a:r>
        </a:p>
      </dsp:txBody>
      <dsp:txXfrm>
        <a:off x="4444565" y="2964165"/>
        <a:ext cx="37687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BA6B1-3DD9-43B8-8277-40ECF7C6AC7F}">
      <dsp:nvSpPr>
        <dsp:cNvPr id="0" name=""/>
        <dsp:cNvSpPr/>
      </dsp:nvSpPr>
      <dsp:spPr>
        <a:xfrm>
          <a:off x="537299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DD3E39-9B14-421A-9D83-3133B9C98733}">
      <dsp:nvSpPr>
        <dsp:cNvPr id="0" name=""/>
        <dsp:cNvSpPr/>
      </dsp:nvSpPr>
      <dsp:spPr>
        <a:xfrm>
          <a:off x="42299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The Tripartite Higher Council (CST). </a:t>
          </a:r>
          <a:r>
            <a:rPr lang="en-US" sz="1400" kern="1200" dirty="0"/>
            <a:t>The highest body for labor coordination, made up of government, employers, and workers to set wage guidelines, define general guidelines, and macroeconomic coordination. </a:t>
          </a:r>
          <a:endParaRPr lang="en-US" sz="1400" kern="1200" noProof="1"/>
        </a:p>
      </dsp:txBody>
      <dsp:txXfrm>
        <a:off x="42299" y="1739124"/>
        <a:ext cx="1800000" cy="2430000"/>
      </dsp:txXfrm>
    </dsp:sp>
    <dsp:sp modelId="{7A670DF7-2243-4ED2-9A57-52910D03C19B}">
      <dsp:nvSpPr>
        <dsp:cNvPr id="0" name=""/>
        <dsp:cNvSpPr/>
      </dsp:nvSpPr>
      <dsp:spPr>
        <a:xfrm>
          <a:off x="2652300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BEE18-0F6A-4A63-9E33-BF7A472C1A82}">
      <dsp:nvSpPr>
        <dsp:cNvPr id="0" name=""/>
        <dsp:cNvSpPr/>
      </dsp:nvSpPr>
      <dsp:spPr>
        <a:xfrm>
          <a:off x="2157300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kern="1200" dirty="0"/>
            <a:t>Differentiated Guidelines: </a:t>
          </a:r>
          <a:r>
            <a:rPr lang="en-US" sz="1700" kern="1200" dirty="0"/>
            <a:t>Guidelines with differentiated adjustments to prioritize the most submerged sectors</a:t>
          </a:r>
          <a:endParaRPr lang="en-US" sz="1700" kern="1200" noProof="1"/>
        </a:p>
      </dsp:txBody>
      <dsp:txXfrm>
        <a:off x="2157300" y="1739124"/>
        <a:ext cx="1800000" cy="2430000"/>
      </dsp:txXfrm>
    </dsp:sp>
    <dsp:sp modelId="{514439A9-5CDB-4945-9E3F-40084C83D60B}">
      <dsp:nvSpPr>
        <dsp:cNvPr id="0" name=""/>
        <dsp:cNvSpPr/>
      </dsp:nvSpPr>
      <dsp:spPr>
        <a:xfrm>
          <a:off x="4767300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6C608-328C-48C1-92AF-8A548434C26A}">
      <dsp:nvSpPr>
        <dsp:cNvPr id="0" name=""/>
        <dsp:cNvSpPr/>
      </dsp:nvSpPr>
      <dsp:spPr>
        <a:xfrm>
          <a:off x="4272300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kern="1200" dirty="0"/>
            <a:t>Structure of Agreements: </a:t>
          </a:r>
          <a:r>
            <a:rPr lang="en-US" sz="1700" kern="1200" dirty="0"/>
            <a:t>Agreements are projected for two years with semi-annual increases and annual corrective measures.</a:t>
          </a:r>
          <a:endParaRPr lang="en-US" sz="1700" kern="1200" noProof="1"/>
        </a:p>
      </dsp:txBody>
      <dsp:txXfrm>
        <a:off x="4272300" y="1739124"/>
        <a:ext cx="1800000" cy="2430000"/>
      </dsp:txXfrm>
    </dsp:sp>
    <dsp:sp modelId="{9B48A33E-FFCB-42C9-8A51-E73669FCEB3F}">
      <dsp:nvSpPr>
        <dsp:cNvPr id="0" name=""/>
        <dsp:cNvSpPr/>
      </dsp:nvSpPr>
      <dsp:spPr>
        <a:xfrm>
          <a:off x="6882300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D55B2-33CF-49BA-B85B-4C58A7937D1D}">
      <dsp:nvSpPr>
        <dsp:cNvPr id="0" name=""/>
        <dsp:cNvSpPr/>
      </dsp:nvSpPr>
      <dsp:spPr>
        <a:xfrm>
          <a:off x="6387300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kern="1200" dirty="0"/>
            <a:t>Broad Agenda: </a:t>
          </a:r>
          <a:r>
            <a:rPr lang="en-US" sz="1700" kern="1200" dirty="0"/>
            <a:t>Beyond wages, the agenda includes reducing working hours, productivity, and training. </a:t>
          </a:r>
          <a:endParaRPr lang="en-US" sz="1700" kern="1200" noProof="1"/>
        </a:p>
      </dsp:txBody>
      <dsp:txXfrm>
        <a:off x="6387300" y="1739124"/>
        <a:ext cx="1800000" cy="243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1A680-82BA-4331-8449-9CB284BF0D96}">
      <dsp:nvSpPr>
        <dsp:cNvPr id="0" name=""/>
        <dsp:cNvSpPr/>
      </dsp:nvSpPr>
      <dsp:spPr>
        <a:xfrm>
          <a:off x="49506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Tripartite Sectoral Level (Wage Councils)</a:t>
          </a:r>
          <a:endParaRPr lang="en-US" sz="1400" kern="1200" noProof="1"/>
        </a:p>
      </dsp:txBody>
      <dsp:txXfrm>
        <a:off x="495061" y="645"/>
        <a:ext cx="2262336" cy="1357401"/>
      </dsp:txXfrm>
    </dsp:sp>
    <dsp:sp modelId="{F38AAFF3-D619-4137-B927-394706156870}">
      <dsp:nvSpPr>
        <dsp:cNvPr id="0" name=""/>
        <dsp:cNvSpPr/>
      </dsp:nvSpPr>
      <dsp:spPr>
        <a:xfrm>
          <a:off x="298363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1"/>
            <a:t>The core of the system</a:t>
          </a:r>
        </a:p>
      </dsp:txBody>
      <dsp:txXfrm>
        <a:off x="2983631" y="645"/>
        <a:ext cx="2262336" cy="1357401"/>
      </dsp:txXfrm>
    </dsp:sp>
    <dsp:sp modelId="{F9C05A87-E1AF-4DB7-858C-B211179DA601}">
      <dsp:nvSpPr>
        <dsp:cNvPr id="0" name=""/>
        <dsp:cNvSpPr/>
      </dsp:nvSpPr>
      <dsp:spPr>
        <a:xfrm>
          <a:off x="547220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Scope:</a:t>
          </a:r>
          <a:r>
            <a:rPr lang="en-US" sz="1400" b="1" kern="1200" dirty="0"/>
            <a:t> </a:t>
          </a:r>
          <a:r>
            <a:rPr lang="en-US" sz="1400" kern="1200" dirty="0"/>
            <a:t>Sets minimum wages by labor category and mandatory increases for all workers in a sector or activity group.</a:t>
          </a:r>
          <a:endParaRPr lang="en-US" sz="1400" kern="1200" noProof="1"/>
        </a:p>
      </dsp:txBody>
      <dsp:txXfrm>
        <a:off x="5472201" y="645"/>
        <a:ext cx="2262336" cy="1357401"/>
      </dsp:txXfrm>
    </dsp:sp>
    <dsp:sp modelId="{2FB55ABC-5712-4B20-83CA-3C08BC7A2C22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Councils: </a:t>
          </a:r>
          <a:r>
            <a:rPr lang="en-US" sz="1400" kern="1200" dirty="0"/>
            <a:t>Organized into groups of industry, commerce, services, domestic and rural work.</a:t>
          </a:r>
          <a:endParaRPr lang="en-US" sz="1400" kern="1200" noProof="1"/>
        </a:p>
      </dsp:txBody>
      <dsp:txXfrm>
        <a:off x="495061" y="1584280"/>
        <a:ext cx="2262336" cy="1357401"/>
      </dsp:txXfrm>
    </dsp:sp>
    <dsp:sp modelId="{CF1E43C7-F6F6-4B15-995B-00778A664146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Focus: </a:t>
          </a:r>
          <a:r>
            <a:rPr lang="en-US" sz="1400" kern="1200" dirty="0"/>
            <a:t>General conditions are negotiated: wages, categories, non-wage benefits, and periodic adjustments.</a:t>
          </a:r>
          <a:endParaRPr lang="en-US" sz="1400" kern="1200" noProof="1"/>
        </a:p>
      </dsp:txBody>
      <dsp:txXfrm>
        <a:off x="2983631" y="1584280"/>
        <a:ext cx="2262336" cy="1357401"/>
      </dsp:txXfrm>
    </dsp:sp>
    <dsp:sp modelId="{F12C86C6-965D-4D61-B8B4-2B43812202D8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Results: </a:t>
          </a:r>
          <a:r>
            <a:rPr lang="en-US" sz="1400" kern="1200" dirty="0"/>
            <a:t>Decisions are binding for the entire sector, often with a greater impact on SMEs.</a:t>
          </a:r>
          <a:endParaRPr lang="en-US" sz="1400" kern="1200" noProof="1"/>
        </a:p>
      </dsp:txBody>
      <dsp:txXfrm>
        <a:off x="5472201" y="1584280"/>
        <a:ext cx="2262336" cy="1357401"/>
      </dsp:txXfrm>
    </dsp:sp>
    <dsp:sp modelId="{DD307272-0DDB-4E47-B9CF-29FD388785BE}">
      <dsp:nvSpPr>
        <dsp:cNvPr id="0" name=""/>
        <dsp:cNvSpPr/>
      </dsp:nvSpPr>
      <dsp:spPr>
        <a:xfrm>
          <a:off x="49506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Bipartite Company Level</a:t>
          </a:r>
          <a:endParaRPr lang="en-US" sz="1400" kern="1200" noProof="1"/>
        </a:p>
      </dsp:txBody>
      <dsp:txXfrm>
        <a:off x="495061" y="3167916"/>
        <a:ext cx="2262336" cy="1357401"/>
      </dsp:txXfrm>
    </dsp:sp>
    <dsp:sp modelId="{480F566B-4862-4916-B437-8382815D3301}">
      <dsp:nvSpPr>
        <dsp:cNvPr id="0" name=""/>
        <dsp:cNvSpPr/>
      </dsp:nvSpPr>
      <dsp:spPr>
        <a:xfrm>
          <a:off x="298363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Scope: </a:t>
          </a:r>
          <a:r>
            <a:rPr lang="en-US" sz="1400" kern="1200" dirty="0"/>
            <a:t>Agreements between the grassroots union and company management, in which specific agreements and possibly wage supplements are reached.</a:t>
          </a:r>
          <a:endParaRPr lang="en-US" sz="1400" kern="1200" noProof="1"/>
        </a:p>
      </dsp:txBody>
      <dsp:txXfrm>
        <a:off x="2983631" y="3167916"/>
        <a:ext cx="2262336" cy="1357401"/>
      </dsp:txXfrm>
    </dsp:sp>
    <dsp:sp modelId="{4A9103A4-1CE9-4FF6-9E25-6C492A05E4C3}">
      <dsp:nvSpPr>
        <dsp:cNvPr id="0" name=""/>
        <dsp:cNvSpPr/>
      </dsp:nvSpPr>
      <dsp:spPr>
        <a:xfrm>
          <a:off x="547220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Focus: </a:t>
          </a:r>
          <a:r>
            <a:rPr lang="en-US" sz="1400" kern="1200" dirty="0"/>
            <a:t>Productivity, specific working conditions, additional benefits (health, training).</a:t>
          </a:r>
          <a:endParaRPr lang="en-US" sz="1400" kern="1200" noProof="1"/>
        </a:p>
      </dsp:txBody>
      <dsp:txXfrm>
        <a:off x="5472201" y="3167916"/>
        <a:ext cx="2262336" cy="13574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447E9-73DA-4F35-A4EC-1D709FDC71EA}">
      <dsp:nvSpPr>
        <dsp:cNvPr id="0" name=""/>
        <dsp:cNvSpPr/>
      </dsp:nvSpPr>
      <dsp:spPr>
        <a:xfrm>
          <a:off x="0" y="1878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588315-9854-40A7-BBD7-60BE4BE46C00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34A9BD-C28C-44CB-9DCD-34F0387949F2}">
      <dsp:nvSpPr>
        <dsp:cNvPr id="0" name=""/>
        <dsp:cNvSpPr/>
      </dsp:nvSpPr>
      <dsp:spPr>
        <a:xfrm>
          <a:off x="1099610" y="1878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Superior Council of the Public Sector: Negotiates with the Executive Branch, autonomous bodies, and decentralized services.</a:t>
          </a:r>
          <a:endParaRPr lang="en-US" sz="1700" b="1" kern="1200" noProof="1"/>
        </a:p>
      </dsp:txBody>
      <dsp:txXfrm>
        <a:off x="1099610" y="1878"/>
        <a:ext cx="7129989" cy="952043"/>
      </dsp:txXfrm>
    </dsp:sp>
    <dsp:sp modelId="{BC050A1F-6DA6-4F87-B6F1-EA2FC999B585}">
      <dsp:nvSpPr>
        <dsp:cNvPr id="0" name=""/>
        <dsp:cNvSpPr/>
      </dsp:nvSpPr>
      <dsp:spPr>
        <a:xfrm>
          <a:off x="0" y="1191932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DDEEAA-96DA-4412-99E3-0F41087600E5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E2988-B8BC-4BF6-BDB4-6FB57BF18109}">
      <dsp:nvSpPr>
        <dsp:cNvPr id="0" name=""/>
        <dsp:cNvSpPr/>
      </dsp:nvSpPr>
      <dsp:spPr>
        <a:xfrm>
          <a:off x="1099610" y="1191932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Topics: General wages, working conditions, and employment policies.</a:t>
          </a:r>
          <a:endParaRPr lang="en-US" sz="1700" b="1" kern="1200" noProof="1"/>
        </a:p>
      </dsp:txBody>
      <dsp:txXfrm>
        <a:off x="1099610" y="1191932"/>
        <a:ext cx="7129989" cy="952043"/>
      </dsp:txXfrm>
    </dsp:sp>
    <dsp:sp modelId="{37F13DA7-0176-42A2-A20B-E6B9344C3618}">
      <dsp:nvSpPr>
        <dsp:cNvPr id="0" name=""/>
        <dsp:cNvSpPr/>
      </dsp:nvSpPr>
      <dsp:spPr>
        <a:xfrm>
          <a:off x="0" y="2381986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F6A52-9B9A-4DED-BDEB-FCAF923E9484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BA373-7A90-491C-9B89-545DDB01B38F}">
      <dsp:nvSpPr>
        <dsp:cNvPr id="0" name=""/>
        <dsp:cNvSpPr/>
      </dsp:nvSpPr>
      <dsp:spPr>
        <a:xfrm>
          <a:off x="1099610" y="2381986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Sectoral Level: Negotiation table by branch or sector (e.g., education, health, banks).</a:t>
          </a:r>
          <a:endParaRPr lang="en-US" sz="1700" b="1" kern="1200" noProof="1"/>
        </a:p>
      </dsp:txBody>
      <dsp:txXfrm>
        <a:off x="1099610" y="2381986"/>
        <a:ext cx="7129989" cy="952043"/>
      </dsp:txXfrm>
    </dsp:sp>
    <dsp:sp modelId="{CE4C160B-43B4-46FA-B244-8BEF345DFB49}">
      <dsp:nvSpPr>
        <dsp:cNvPr id="0" name=""/>
        <dsp:cNvSpPr/>
      </dsp:nvSpPr>
      <dsp:spPr>
        <a:xfrm>
          <a:off x="0" y="3572041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0AC29C-4A6C-41CC-B982-4EFFB75129CA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2001AE-4E81-46CC-848D-4FFF3F731819}">
      <dsp:nvSpPr>
        <dsp:cNvPr id="0" name=""/>
        <dsp:cNvSpPr/>
      </dsp:nvSpPr>
      <dsp:spPr>
        <a:xfrm>
          <a:off x="1099610" y="3572041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Negotiation at the level of each public institution: Specific conditions, professional training, health and workplace hygiene, career development.</a:t>
          </a:r>
          <a:endParaRPr lang="en-US" sz="1700" b="1" kern="1200" noProof="1"/>
        </a:p>
      </dsp:txBody>
      <dsp:txXfrm>
        <a:off x="1099610" y="3572041"/>
        <a:ext cx="7129989" cy="9520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AAF8E-55CC-4AEA-86E0-892476799E31}">
      <dsp:nvSpPr>
        <dsp:cNvPr id="0" name=""/>
        <dsp:cNvSpPr/>
      </dsp:nvSpPr>
      <dsp:spPr>
        <a:xfrm>
          <a:off x="2652165" y="556312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1"/>
        </a:p>
      </dsp:txBody>
      <dsp:txXfrm>
        <a:off x="2855490" y="599731"/>
        <a:ext cx="23013" cy="4602"/>
      </dsp:txXfrm>
    </dsp:sp>
    <dsp:sp modelId="{1A1796E8-7C1D-48B7-B6A6-3E721D3CD6E0}">
      <dsp:nvSpPr>
        <dsp:cNvPr id="0" name=""/>
        <dsp:cNvSpPr/>
      </dsp:nvSpPr>
      <dsp:spPr>
        <a:xfrm>
          <a:off x="652822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Structural political decision that reconfigured the labor market</a:t>
          </a:r>
          <a:endParaRPr lang="en-US" sz="1200" kern="1200" noProof="1"/>
        </a:p>
      </dsp:txBody>
      <dsp:txXfrm>
        <a:off x="652822" y="1689"/>
        <a:ext cx="2001142" cy="1200685"/>
      </dsp:txXfrm>
    </dsp:sp>
    <dsp:sp modelId="{47339CA7-F6D2-4B7E-9C76-A9A2CCB77E28}">
      <dsp:nvSpPr>
        <dsp:cNvPr id="0" name=""/>
        <dsp:cNvSpPr/>
      </dsp:nvSpPr>
      <dsp:spPr>
        <a:xfrm>
          <a:off x="5113571" y="556312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1"/>
        </a:p>
      </dsp:txBody>
      <dsp:txXfrm>
        <a:off x="5316896" y="599731"/>
        <a:ext cx="23013" cy="4602"/>
      </dsp:txXfrm>
    </dsp:sp>
    <dsp:sp modelId="{473DD94D-5776-45E3-9ED6-0DBD1ED33F59}">
      <dsp:nvSpPr>
        <dsp:cNvPr id="0" name=""/>
        <dsp:cNvSpPr/>
      </dsp:nvSpPr>
      <dsp:spPr>
        <a:xfrm>
          <a:off x="3114228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Wage re-institutionalization</a:t>
          </a:r>
          <a:endParaRPr lang="en-US" sz="1200" kern="1200" noProof="1"/>
        </a:p>
      </dsp:txBody>
      <dsp:txXfrm>
        <a:off x="3114228" y="1689"/>
        <a:ext cx="2001142" cy="1200685"/>
      </dsp:txXfrm>
    </dsp:sp>
    <dsp:sp modelId="{9AF2CB95-5901-4C52-A123-2AE5E4560EF9}">
      <dsp:nvSpPr>
        <dsp:cNvPr id="0" name=""/>
        <dsp:cNvSpPr/>
      </dsp:nvSpPr>
      <dsp:spPr>
        <a:xfrm>
          <a:off x="1653394" y="1200575"/>
          <a:ext cx="4922811" cy="429662"/>
        </a:xfrm>
        <a:custGeom>
          <a:avLst/>
          <a:gdLst/>
          <a:ahLst/>
          <a:cxnLst/>
          <a:rect l="0" t="0" r="0" b="0"/>
          <a:pathLst>
            <a:path>
              <a:moveTo>
                <a:pt x="4922811" y="0"/>
              </a:moveTo>
              <a:lnTo>
                <a:pt x="4922811" y="231931"/>
              </a:lnTo>
              <a:lnTo>
                <a:pt x="0" y="231931"/>
              </a:lnTo>
              <a:lnTo>
                <a:pt x="0" y="42966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1"/>
        </a:p>
      </dsp:txBody>
      <dsp:txXfrm>
        <a:off x="3991192" y="1413105"/>
        <a:ext cx="247214" cy="4602"/>
      </dsp:txXfrm>
    </dsp:sp>
    <dsp:sp modelId="{EAA7B5D5-813B-4C45-AFCA-AE75552B0805}">
      <dsp:nvSpPr>
        <dsp:cNvPr id="0" name=""/>
        <dsp:cNvSpPr/>
      </dsp:nvSpPr>
      <dsp:spPr>
        <a:xfrm>
          <a:off x="5575634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Abandonment of the logic of negotiation based solely on the market</a:t>
          </a:r>
          <a:endParaRPr lang="en-US" sz="1200" kern="1200" noProof="1"/>
        </a:p>
      </dsp:txBody>
      <dsp:txXfrm>
        <a:off x="5575634" y="1689"/>
        <a:ext cx="2001142" cy="1200685"/>
      </dsp:txXfrm>
    </dsp:sp>
    <dsp:sp modelId="{0AEDB67E-85FC-4944-8D12-60D3A6590E5C}">
      <dsp:nvSpPr>
        <dsp:cNvPr id="0" name=""/>
        <dsp:cNvSpPr/>
      </dsp:nvSpPr>
      <dsp:spPr>
        <a:xfrm>
          <a:off x="2652165" y="2217261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1"/>
        </a:p>
      </dsp:txBody>
      <dsp:txXfrm>
        <a:off x="2855490" y="2260680"/>
        <a:ext cx="23013" cy="4602"/>
      </dsp:txXfrm>
    </dsp:sp>
    <dsp:sp modelId="{FC210EA2-E724-48ED-A61B-ABE97FE51675}">
      <dsp:nvSpPr>
        <dsp:cNvPr id="0" name=""/>
        <dsp:cNvSpPr/>
      </dsp:nvSpPr>
      <dsp:spPr>
        <a:xfrm>
          <a:off x="652822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Reconstruction of a common floor by sector</a:t>
          </a:r>
          <a:endParaRPr lang="en-US" sz="1200" kern="1200" noProof="1"/>
        </a:p>
      </dsp:txBody>
      <dsp:txXfrm>
        <a:off x="652822" y="1662638"/>
        <a:ext cx="2001142" cy="1200685"/>
      </dsp:txXfrm>
    </dsp:sp>
    <dsp:sp modelId="{3D4D16B4-86C2-4976-9719-A17F31F37D2D}">
      <dsp:nvSpPr>
        <dsp:cNvPr id="0" name=""/>
        <dsp:cNvSpPr/>
      </dsp:nvSpPr>
      <dsp:spPr>
        <a:xfrm>
          <a:off x="5113571" y="2217261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1"/>
        </a:p>
      </dsp:txBody>
      <dsp:txXfrm>
        <a:off x="5316896" y="2260680"/>
        <a:ext cx="23013" cy="4602"/>
      </dsp:txXfrm>
    </dsp:sp>
    <dsp:sp modelId="{DC3FB9A3-C5CC-4A0E-869A-7F8E4C8E5A70}">
      <dsp:nvSpPr>
        <dsp:cNvPr id="0" name=""/>
        <dsp:cNvSpPr/>
      </dsp:nvSpPr>
      <dsp:spPr>
        <a:xfrm>
          <a:off x="3114228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Recovery of real wages through guidelines combining expected inflation, corrective measures, and growth</a:t>
          </a:r>
          <a:endParaRPr lang="en-US" sz="1200" kern="1200" noProof="1"/>
        </a:p>
      </dsp:txBody>
      <dsp:txXfrm>
        <a:off x="3114228" y="1662638"/>
        <a:ext cx="2001142" cy="1200685"/>
      </dsp:txXfrm>
    </dsp:sp>
    <dsp:sp modelId="{C8F48389-1A97-4ACE-8363-A07265A6B7EE}">
      <dsp:nvSpPr>
        <dsp:cNvPr id="0" name=""/>
        <dsp:cNvSpPr/>
      </dsp:nvSpPr>
      <dsp:spPr>
        <a:xfrm>
          <a:off x="1653394" y="2861524"/>
          <a:ext cx="4922811" cy="429662"/>
        </a:xfrm>
        <a:custGeom>
          <a:avLst/>
          <a:gdLst/>
          <a:ahLst/>
          <a:cxnLst/>
          <a:rect l="0" t="0" r="0" b="0"/>
          <a:pathLst>
            <a:path>
              <a:moveTo>
                <a:pt x="4922811" y="0"/>
              </a:moveTo>
              <a:lnTo>
                <a:pt x="4922811" y="231931"/>
              </a:lnTo>
              <a:lnTo>
                <a:pt x="0" y="231931"/>
              </a:lnTo>
              <a:lnTo>
                <a:pt x="0" y="42966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1"/>
        </a:p>
      </dsp:txBody>
      <dsp:txXfrm>
        <a:off x="3991192" y="3074054"/>
        <a:ext cx="247214" cy="4602"/>
      </dsp:txXfrm>
    </dsp:sp>
    <dsp:sp modelId="{64745F0C-E67F-4985-9235-CE301B586A2E}">
      <dsp:nvSpPr>
        <dsp:cNvPr id="0" name=""/>
        <dsp:cNvSpPr/>
      </dsp:nvSpPr>
      <dsp:spPr>
        <a:xfrm>
          <a:off x="5575634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Formalization of employment.</a:t>
          </a:r>
          <a:br>
            <a:rPr lang="en-US" sz="1200" b="0" kern="1200" dirty="0"/>
          </a:br>
          <a:r>
            <a:rPr lang="en-US" sz="1200" kern="1200" dirty="0"/>
            <a:t>By establishing sectoral minimum wages, incentives to informality are reduced.</a:t>
          </a:r>
          <a:endParaRPr lang="en-US" sz="1200" kern="1200" noProof="1"/>
        </a:p>
      </dsp:txBody>
      <dsp:txXfrm>
        <a:off x="5575634" y="1662638"/>
        <a:ext cx="2001142" cy="1200685"/>
      </dsp:txXfrm>
    </dsp:sp>
    <dsp:sp modelId="{A26F58F2-9AF7-43CE-8188-25A55ED10E08}">
      <dsp:nvSpPr>
        <dsp:cNvPr id="0" name=""/>
        <dsp:cNvSpPr/>
      </dsp:nvSpPr>
      <dsp:spPr>
        <a:xfrm>
          <a:off x="652822" y="3323587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Improvement of the quality of labor relations</a:t>
          </a:r>
          <a:endParaRPr lang="en-US" sz="1200" kern="1200" noProof="1"/>
        </a:p>
      </dsp:txBody>
      <dsp:txXfrm>
        <a:off x="652822" y="3323587"/>
        <a:ext cx="2001142" cy="12006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03A33-994A-4302-AF54-F502749945DB}">
      <dsp:nvSpPr>
        <dsp:cNvPr id="0" name=""/>
        <dsp:cNvSpPr/>
      </dsp:nvSpPr>
      <dsp:spPr>
        <a:xfrm>
          <a:off x="925095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D0CF1-6E9D-45EC-A36D-FAD4F4744765}">
      <dsp:nvSpPr>
        <dsp:cNvPr id="0" name=""/>
        <dsp:cNvSpPr/>
      </dsp:nvSpPr>
      <dsp:spPr>
        <a:xfrm>
          <a:off x="483752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noProof="1"/>
            <a:t>Workers (PIT-CNT) </a:t>
          </a:r>
          <a:endParaRPr lang="en-US" sz="1300" kern="1200" noProof="1"/>
        </a:p>
      </dsp:txBody>
      <dsp:txXfrm>
        <a:off x="483752" y="1420418"/>
        <a:ext cx="1604882" cy="641953"/>
      </dsp:txXfrm>
    </dsp:sp>
    <dsp:sp modelId="{3DAD8BDD-B321-46D2-898C-C9EF0EAA6DEA}">
      <dsp:nvSpPr>
        <dsp:cNvPr id="0" name=""/>
        <dsp:cNvSpPr/>
      </dsp:nvSpPr>
      <dsp:spPr>
        <a:xfrm>
          <a:off x="2810832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1D8874-E51D-4386-84DC-8841A747CBD0}">
      <dsp:nvSpPr>
        <dsp:cNvPr id="0" name=""/>
        <dsp:cNvSpPr/>
      </dsp:nvSpPr>
      <dsp:spPr>
        <a:xfrm>
          <a:off x="2369489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High organizational capacity and recognized legitimacy</a:t>
          </a:r>
          <a:endParaRPr lang="en-US" sz="1300" kern="1200" noProof="1"/>
        </a:p>
      </dsp:txBody>
      <dsp:txXfrm>
        <a:off x="2369489" y="1420418"/>
        <a:ext cx="1604882" cy="641953"/>
      </dsp:txXfrm>
    </dsp:sp>
    <dsp:sp modelId="{0863F233-28CA-4D4A-B3F7-844A8086520D}">
      <dsp:nvSpPr>
        <dsp:cNvPr id="0" name=""/>
        <dsp:cNvSpPr/>
      </dsp:nvSpPr>
      <dsp:spPr>
        <a:xfrm>
          <a:off x="4696570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93193-9941-4471-B102-009CEEC91978}">
      <dsp:nvSpPr>
        <dsp:cNvPr id="0" name=""/>
        <dsp:cNvSpPr/>
      </dsp:nvSpPr>
      <dsp:spPr>
        <a:xfrm>
          <a:off x="4255227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Active participation in negotiation</a:t>
          </a:r>
          <a:endParaRPr lang="en-US" sz="1300" kern="1200" noProof="1"/>
        </a:p>
      </dsp:txBody>
      <dsp:txXfrm>
        <a:off x="4255227" y="1420418"/>
        <a:ext cx="1604882" cy="641953"/>
      </dsp:txXfrm>
    </dsp:sp>
    <dsp:sp modelId="{1E9CFDF2-BBDE-4F8B-BF4D-95551C9833E9}">
      <dsp:nvSpPr>
        <dsp:cNvPr id="0" name=""/>
        <dsp:cNvSpPr/>
      </dsp:nvSpPr>
      <dsp:spPr>
        <a:xfrm>
          <a:off x="6582307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87D10-A50D-4C75-A2F5-DEA15E2DE602}">
      <dsp:nvSpPr>
        <dsp:cNvPr id="0" name=""/>
        <dsp:cNvSpPr/>
      </dsp:nvSpPr>
      <dsp:spPr>
        <a:xfrm>
          <a:off x="6140964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Ability to pressure and propose</a:t>
          </a:r>
          <a:endParaRPr lang="en-US" sz="1300" kern="1200" noProof="1"/>
        </a:p>
      </dsp:txBody>
      <dsp:txXfrm>
        <a:off x="6140964" y="1420418"/>
        <a:ext cx="1604882" cy="641953"/>
      </dsp:txXfrm>
    </dsp:sp>
    <dsp:sp modelId="{4BBAE310-14BD-4A59-9477-F53AE880F888}">
      <dsp:nvSpPr>
        <dsp:cNvPr id="0" name=""/>
        <dsp:cNvSpPr/>
      </dsp:nvSpPr>
      <dsp:spPr>
        <a:xfrm>
          <a:off x="925095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1FE70-80FD-42D0-B29F-8C01C9ACC24F}">
      <dsp:nvSpPr>
        <dsp:cNvPr id="0" name=""/>
        <dsp:cNvSpPr/>
      </dsp:nvSpPr>
      <dsp:spPr>
        <a:xfrm>
          <a:off x="483752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noProof="1"/>
            <a:t>Employers</a:t>
          </a:r>
        </a:p>
      </dsp:txBody>
      <dsp:txXfrm>
        <a:off x="483752" y="3457346"/>
        <a:ext cx="1604882" cy="641953"/>
      </dsp:txXfrm>
    </dsp:sp>
    <dsp:sp modelId="{454EADD9-9A22-4608-80C3-350802248451}">
      <dsp:nvSpPr>
        <dsp:cNvPr id="0" name=""/>
        <dsp:cNvSpPr/>
      </dsp:nvSpPr>
      <dsp:spPr>
        <a:xfrm>
          <a:off x="2810832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B86488-23BA-4262-ABA7-D82D1A12B285}">
      <dsp:nvSpPr>
        <dsp:cNvPr id="0" name=""/>
        <dsp:cNvSpPr/>
      </dsp:nvSpPr>
      <dsp:spPr>
        <a:xfrm>
          <a:off x="2369489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noProof="1"/>
            <a:t>Sectoral representation</a:t>
          </a:r>
        </a:p>
      </dsp:txBody>
      <dsp:txXfrm>
        <a:off x="2369489" y="3457346"/>
        <a:ext cx="1604882" cy="641953"/>
      </dsp:txXfrm>
    </dsp:sp>
    <dsp:sp modelId="{A2B2DEFC-3608-4FA7-9960-61CC17B924F9}">
      <dsp:nvSpPr>
        <dsp:cNvPr id="0" name=""/>
        <dsp:cNvSpPr/>
      </dsp:nvSpPr>
      <dsp:spPr>
        <a:xfrm>
          <a:off x="4696570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D7385-5DDC-470D-A523-31C167F282FD}">
      <dsp:nvSpPr>
        <dsp:cNvPr id="0" name=""/>
        <dsp:cNvSpPr/>
      </dsp:nvSpPr>
      <dsp:spPr>
        <a:xfrm>
          <a:off x="4255227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Defense of competitiveness</a:t>
          </a:r>
          <a:endParaRPr lang="en-US" sz="1300" kern="1200" noProof="1"/>
        </a:p>
      </dsp:txBody>
      <dsp:txXfrm>
        <a:off x="4255227" y="3457346"/>
        <a:ext cx="1604882" cy="641953"/>
      </dsp:txXfrm>
    </dsp:sp>
    <dsp:sp modelId="{133E6F23-7531-4895-A392-66B5E38F70BB}">
      <dsp:nvSpPr>
        <dsp:cNvPr id="0" name=""/>
        <dsp:cNvSpPr/>
      </dsp:nvSpPr>
      <dsp:spPr>
        <a:xfrm>
          <a:off x="6582307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9DD78-7798-4945-A7F1-F2C0AC8FCAC3}">
      <dsp:nvSpPr>
        <dsp:cNvPr id="0" name=""/>
        <dsp:cNvSpPr/>
      </dsp:nvSpPr>
      <dsp:spPr>
        <a:xfrm>
          <a:off x="6140964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Sustained participation in the system</a:t>
          </a:r>
          <a:endParaRPr lang="en-US" sz="1300" kern="1200" noProof="1"/>
        </a:p>
      </dsp:txBody>
      <dsp:txXfrm>
        <a:off x="6140964" y="3457346"/>
        <a:ext cx="1604882" cy="641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84DBE-409F-A10D-64B5-E602F8FB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C7A7A-6393-4805-AB2A-7BDC40E89EFD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0A1B1-DB44-28B6-93F7-BD018EF55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E70F2-9B9C-1F1C-0E43-CB092BE7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763B-1E17-4102-8590-A385220A2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1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9AF79-E223-DAE4-68EE-901ABE75A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12EC-A14B-4B42-AD75-0FA64F5010F3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3577F-3EBE-6281-A874-9BFD49F9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19239-C6B1-01AA-C5C8-1E8713C2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12D5B-737F-44A3-B31B-7442BF611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2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C259A-A4A3-314B-3B2A-50601B1F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12F05-08A1-41F6-8CC2-DC8064B66AB0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6F149-78CA-B333-F441-7D438E96C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24A27-B881-7A0A-DACB-6FD084CC9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2A04-1B0D-4BBC-BF2E-A74CB6068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3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FCA77-C509-4779-C06B-77EC10071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21517-AC60-4584-964F-364ACF9F87AF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FBAA0-0E80-E86A-49E4-485D2B436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90943-5303-5B6D-8C33-5722C733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30448-3803-4968-8112-86FEB1B2A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9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3246D-C76B-D705-A02C-0E48DECC7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FC1F3-8D66-41A2-A055-868F7CE31421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25B58-0F21-17DD-8BB2-C3BCD6C57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BEBB8-40C7-C0ED-126E-59F602FC4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7E9BF-D472-47B3-BA8C-9EC7B0F58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4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3B03A8-A51B-04C0-570B-9A8116D6C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31C6A-9F33-4390-BE1A-BCD4694C815A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CC53A1-7E3D-9BB9-7C7D-46EF568FE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D078FF3-69EB-BAF7-4757-16D6196FE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B621-4C46-4948-B356-D20727F28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31B77A4-8429-42B5-CF30-54E5B192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F5525-0F41-4B6B-8C98-8EC10D158CAC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06027D1-2C01-5242-24DF-62796FBD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E5F420C-A893-8006-95FD-58307FA9C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3B0EA-479D-4704-917E-204F13E22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2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66D6E0-53E3-437D-4AEE-3F51BE3B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4C23F-205E-49FD-8104-7FD315E78B69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CA26A02-6B78-BEC9-880B-7002B794F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8B28D24-A8D0-7142-B435-EE8CB621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44AF-A988-4358-8CAF-E9433878F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B49BAD-B34E-F5A0-B189-13201BB84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EC8AE-5B18-4FED-AB49-3EA58141D0BD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0515D3F-4FA7-53E0-8328-C646887AE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2CC61EC-A0AD-A0C8-E5AD-CBA3E4D4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82884-A8BA-4F02-9CF8-294A0A0E9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34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D763DB-BE33-517A-F501-83B88D6C2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19ED2-4D2C-4D6A-A411-A21AF3A20274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EDBAD14-3301-2157-755D-A2DC20EB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95B466-7415-A86D-D9E9-A7849832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BAF2F-FA10-4914-8B46-41E4B5193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89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FACA0B-44AD-F7C0-B08C-8F4EF4D6B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686C-8A85-4408-B1A4-00C34E60D14F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36F838-C5B1-ECC5-EB99-FCE3F8551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D018BE-9005-A2B0-6317-925D8B168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ABF75-7233-4459-B20C-9D7DA0654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8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13E2FBA-87DA-84E7-C7E2-15395A303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DEEB79D-1183-AA7A-760E-0AEF1E05F4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039C8-7F55-D6CA-FBBD-89657B610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0E905E-5B40-4361-83E4-9CB9238369F2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C1FDE-90D4-9A49-3AA8-8BD322037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06B26-29DD-BD3A-31B2-A48C0A35E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9A4944-99F2-4496-924A-066ABD9D5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1" descr="&quot;&quot;">
            <a:extLst>
              <a:ext uri="{FF2B5EF4-FFF2-40B4-BE49-F238E27FC236}">
                <a16:creationId xmlns:a16="http://schemas.microsoft.com/office/drawing/2014/main" id="{D361A99C-0377-6EC1-5B96-6ACB4BBCB44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24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A282213D-6CF0-25CB-5A02-0ED0FE0A40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86865" y="735013"/>
            <a:ext cx="3733800" cy="3165475"/>
          </a:xfrm>
        </p:spPr>
        <p:txBody>
          <a:bodyPr anchor="b"/>
          <a:lstStyle/>
          <a:p>
            <a:pPr algn="l"/>
            <a:r>
              <a:rPr lang="en-US" sz="4800" b="1" noProof="1"/>
              <a:t>Social Dialogue and Wage Setting in Uruguay</a:t>
            </a:r>
            <a:endParaRPr lang="en-US" sz="4500" b="1" noProof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CEEC4D-3A21-0969-5537-7D5727C6D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7824" y="4078288"/>
            <a:ext cx="4057650" cy="2058987"/>
          </a:xfrm>
        </p:spPr>
        <p:txBody>
          <a:bodyPr rtlCol="0">
            <a:normAutofit lnSpcReduction="10000"/>
          </a:bodyPr>
          <a:lstStyle/>
          <a:p>
            <a:pPr algn="l" fontAlgn="auto">
              <a:spcAft>
                <a:spcPts val="0"/>
              </a:spcAft>
              <a:buFont typeface="Arial"/>
              <a:buNone/>
              <a:defRPr/>
            </a:pPr>
            <a:r>
              <a:rPr lang="en-US" noProof="1"/>
              <a:t>Hemispheric Workshop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noProof="1"/>
              <a:t>Inter-American Network for Labor Administration (RIAL) </a:t>
            </a:r>
          </a:p>
        </p:txBody>
      </p:sp>
      <p:pic>
        <p:nvPicPr>
          <p:cNvPr id="7" name="Graphic 6" descr="Apretón de manos">
            <a:extLst>
              <a:ext uri="{FF2B5EF4-FFF2-40B4-BE49-F238E27FC236}">
                <a16:creationId xmlns:a16="http://schemas.microsoft.com/office/drawing/2014/main" id="{CA290D6C-C6F3-948B-EBC1-E1589FDA5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3" y="2938463"/>
            <a:ext cx="966787" cy="966787"/>
          </a:xfrm>
          <a:prstGeom prst="rect">
            <a:avLst/>
          </a:prstGeom>
        </p:spPr>
      </p:pic>
      <p:pic>
        <p:nvPicPr>
          <p:cNvPr id="9" name="Graphic 8" descr="Apretón de manos">
            <a:extLst>
              <a:ext uri="{FF2B5EF4-FFF2-40B4-BE49-F238E27FC236}">
                <a16:creationId xmlns:a16="http://schemas.microsoft.com/office/drawing/2014/main" id="{E3DA8D66-AE4B-4C47-9886-E73A420A02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15000"/>
          </a:blip>
          <a:stretch>
            <a:fillRect/>
          </a:stretch>
        </p:blipFill>
        <p:spPr>
          <a:xfrm>
            <a:off x="4956175" y="1392238"/>
            <a:ext cx="4057650" cy="4059237"/>
          </a:xfrm>
          <a:prstGeom prst="rect">
            <a:avLst/>
          </a:prstGeom>
        </p:spPr>
      </p:pic>
      <p:pic>
        <p:nvPicPr>
          <p:cNvPr id="2055" name="Imagen 3">
            <a:extLst>
              <a:ext uri="{FF2B5EF4-FFF2-40B4-BE49-F238E27FC236}">
                <a16:creationId xmlns:a16="http://schemas.microsoft.com/office/drawing/2014/main" id="{57979F5B-8E22-EC08-D4E4-7C689A84F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05"/>
          <a:stretch>
            <a:fillRect/>
          </a:stretch>
        </p:blipFill>
        <p:spPr bwMode="auto">
          <a:xfrm>
            <a:off x="6881813" y="5767388"/>
            <a:ext cx="17160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DB944B2F-2229-CF17-3FAC-49281004D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Role of Social Actors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3622E26-9C28-3817-128B-C5ED8DA472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1713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4478136-93CC-E001-D398-8C24ABE44DD7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E5E6DAB-C93E-5982-1989-84436AB2A5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Role of the State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67EB900-0DFC-BE7F-3C49-B70834C108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6518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6369EFD4-F86B-4209-B3DA-901CC3CD6BC1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B8C97CC-6480-EF24-8A61-123D6C0B0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Positive Impacts of the System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AC4FD08-8476-719F-887D-9833EF92DA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7875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DE71F1D-00FC-9C89-FA7F-507A86A3DC1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EBCD847-9086-96DE-F7A9-1EAAAD1CC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Results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6D09AA-F374-E635-3DAD-06FFDC7FFCF5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  <p:pic>
        <p:nvPicPr>
          <p:cNvPr id="14340" name="Marcador de contenido 7">
            <a:extLst>
              <a:ext uri="{FF2B5EF4-FFF2-40B4-BE49-F238E27FC236}">
                <a16:creationId xmlns:a16="http://schemas.microsoft.com/office/drawing/2014/main" id="{F0A7643F-18B7-B5A1-FB9C-8003706F0E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6463" y="1417638"/>
            <a:ext cx="7142162" cy="4765675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9FDE1CC-A441-21EA-593C-A207B97801C8}"/>
              </a:ext>
            </a:extLst>
          </p:cNvPr>
          <p:cNvSpPr/>
          <p:nvPr/>
        </p:nvSpPr>
        <p:spPr>
          <a:xfrm>
            <a:off x="3182112" y="1738631"/>
            <a:ext cx="2779776" cy="457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X" sz="1400" dirty="0"/>
              <a:t>Gini coefficient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D3A2EB-E964-B583-75D6-C0E992AD7CA8}"/>
              </a:ext>
            </a:extLst>
          </p:cNvPr>
          <p:cNvSpPr/>
          <p:nvPr/>
        </p:nvSpPr>
        <p:spPr>
          <a:xfrm>
            <a:off x="3297016" y="1417638"/>
            <a:ext cx="2779776" cy="457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X" b="1" dirty="0"/>
              <a:t>Income Distribution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3CA32-ECD3-776E-B06C-5180DD44C919}"/>
              </a:ext>
            </a:extLst>
          </p:cNvPr>
          <p:cNvSpPr/>
          <p:nvPr/>
        </p:nvSpPr>
        <p:spPr>
          <a:xfrm>
            <a:off x="137319" y="5845429"/>
            <a:ext cx="2779776" cy="457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X" sz="1600" dirty="0"/>
              <a:t>Source: INE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FBC9627-9BE2-E3DB-70BD-3D5518E21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Results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92DC82-069B-8600-7DC3-57DC89A4D39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  <p:pic>
        <p:nvPicPr>
          <p:cNvPr id="15364" name="Marcador de contenido 6">
            <a:extLst>
              <a:ext uri="{FF2B5EF4-FFF2-40B4-BE49-F238E27FC236}">
                <a16:creationId xmlns:a16="http://schemas.microsoft.com/office/drawing/2014/main" id="{0DBC1D8D-5249-8499-74CF-4C897F7C91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85888" y="1135063"/>
            <a:ext cx="6224587" cy="5330825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A629584-A2FE-181C-BD1E-7414F3CB7DF5}"/>
              </a:ext>
            </a:extLst>
          </p:cNvPr>
          <p:cNvSpPr/>
          <p:nvPr/>
        </p:nvSpPr>
        <p:spPr>
          <a:xfrm>
            <a:off x="3182112" y="1222567"/>
            <a:ext cx="2779776" cy="457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X" b="1" dirty="0"/>
              <a:t>Real Wage Index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194817-16E7-AFA3-BD91-38338B0FC79B}"/>
              </a:ext>
            </a:extLst>
          </p:cNvPr>
          <p:cNvSpPr/>
          <p:nvPr/>
        </p:nvSpPr>
        <p:spPr>
          <a:xfrm>
            <a:off x="3154839" y="1622491"/>
            <a:ext cx="2779776" cy="457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X" sz="1600" dirty="0"/>
              <a:t>July 2008 = 100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AD5B8-E20F-A0EC-4992-D2AF8A0C2CB4}"/>
              </a:ext>
            </a:extLst>
          </p:cNvPr>
          <p:cNvSpPr/>
          <p:nvPr/>
        </p:nvSpPr>
        <p:spPr>
          <a:xfrm>
            <a:off x="771303" y="6125845"/>
            <a:ext cx="2779776" cy="457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X" sz="1600" dirty="0"/>
              <a:t>Source: INE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D8B54FDE-2BCA-43D9-9A66-196B73C51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Analysis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0271661-CCC8-C288-093F-772C79AC06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4834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609392D-F26A-1B37-E24C-49203D6DC9D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E7528380-80EE-A374-58B2-8B9D5F36C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Real Wage Growth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BEB0217-C2AB-A5B9-D52A-F96A1A926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3015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488326D-EEBE-5802-65C7-04021B4EF90F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8652684-1F21-9E97-B433-9E02C1404DB4}"/>
              </a:ext>
            </a:extLst>
          </p:cNvPr>
          <p:cNvSpPr txBox="1"/>
          <p:nvPr/>
        </p:nvSpPr>
        <p:spPr>
          <a:xfrm>
            <a:off x="3890963" y="1606550"/>
            <a:ext cx="1093787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400" b="1" noProof="1">
                <a:solidFill>
                  <a:srgbClr val="1F3A5F"/>
                </a:solidFill>
                <a:latin typeface="Calibri"/>
                <a:ea typeface="+mj-ea"/>
                <a:cs typeface="+mj-cs"/>
              </a:rPr>
              <a:t>2025</a:t>
            </a:r>
            <a:endParaRPr lang="en-US" noProof="1">
              <a:latin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3BDE006E-FE1B-33D7-F090-1C58B2AF9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Conclusiones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5245A4-CF52-32E5-45CB-08EB94952C07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  <p:graphicFrame>
        <p:nvGraphicFramePr>
          <p:cNvPr id="9" name="Marcador de contenido 4">
            <a:extLst>
              <a:ext uri="{FF2B5EF4-FFF2-40B4-BE49-F238E27FC236}">
                <a16:creationId xmlns:a16="http://schemas.microsoft.com/office/drawing/2014/main" id="{5DD017E0-DBA1-46DC-A594-4A9430082F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0830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1" descr="&quot;&quot;">
            <a:extLst>
              <a:ext uri="{FF2B5EF4-FFF2-40B4-BE49-F238E27FC236}">
                <a16:creationId xmlns:a16="http://schemas.microsoft.com/office/drawing/2014/main" id="{C93C9FF3-9331-EEEB-CD9E-86F2E3F3FF2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24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  <p:sp>
        <p:nvSpPr>
          <p:cNvPr id="19459" name="Title 1">
            <a:extLst>
              <a:ext uri="{FF2B5EF4-FFF2-40B4-BE49-F238E27FC236}">
                <a16:creationId xmlns:a16="http://schemas.microsoft.com/office/drawing/2014/main" id="{0A9D9BAD-EDBB-8BF7-813E-7A5EFC7C25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47825" y="735013"/>
            <a:ext cx="3733800" cy="3165475"/>
          </a:xfrm>
        </p:spPr>
        <p:txBody>
          <a:bodyPr anchor="b"/>
          <a:lstStyle/>
          <a:p>
            <a:pPr algn="l"/>
            <a:r>
              <a:rPr lang="en-US" b="1" noProof="1"/>
              <a:t>Social Dialogue and Wage Setting in Uruguay</a:t>
            </a:r>
            <a:endParaRPr lang="en-US" sz="4500" b="1" noProof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F3F3D-3201-059E-29A2-D4FFBD43D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7825" y="4078288"/>
            <a:ext cx="3733800" cy="2058987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/>
              <a:buNone/>
              <a:defRPr/>
            </a:pPr>
            <a:r>
              <a:rPr lang="en-US" sz="4400" noProof="1"/>
              <a:t>THANKS!</a:t>
            </a:r>
          </a:p>
        </p:txBody>
      </p:sp>
      <p:pic>
        <p:nvPicPr>
          <p:cNvPr id="7" name="Graphic 6" descr="Apretón de manos">
            <a:extLst>
              <a:ext uri="{FF2B5EF4-FFF2-40B4-BE49-F238E27FC236}">
                <a16:creationId xmlns:a16="http://schemas.microsoft.com/office/drawing/2014/main" id="{87B6B3FC-B60C-67C9-3743-EE2AEE17E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3" y="2938463"/>
            <a:ext cx="966787" cy="966787"/>
          </a:xfrm>
          <a:prstGeom prst="rect">
            <a:avLst/>
          </a:prstGeom>
        </p:spPr>
      </p:pic>
      <p:pic>
        <p:nvPicPr>
          <p:cNvPr id="9" name="Graphic 8" descr="Apretón de manos">
            <a:extLst>
              <a:ext uri="{FF2B5EF4-FFF2-40B4-BE49-F238E27FC236}">
                <a16:creationId xmlns:a16="http://schemas.microsoft.com/office/drawing/2014/main" id="{7673181B-A93E-92CE-E124-5E75512EBD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15000"/>
          </a:blip>
          <a:stretch>
            <a:fillRect/>
          </a:stretch>
        </p:blipFill>
        <p:spPr>
          <a:xfrm>
            <a:off x="4956175" y="1392238"/>
            <a:ext cx="4057650" cy="4059237"/>
          </a:xfrm>
          <a:prstGeom prst="rect">
            <a:avLst/>
          </a:prstGeom>
        </p:spPr>
      </p:pic>
      <p:pic>
        <p:nvPicPr>
          <p:cNvPr id="19463" name="Imagen 3">
            <a:extLst>
              <a:ext uri="{FF2B5EF4-FFF2-40B4-BE49-F238E27FC236}">
                <a16:creationId xmlns:a16="http://schemas.microsoft.com/office/drawing/2014/main" id="{C20070CA-A983-DA39-C26C-67FE94FA5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05"/>
          <a:stretch>
            <a:fillRect/>
          </a:stretch>
        </p:blipFill>
        <p:spPr bwMode="auto">
          <a:xfrm>
            <a:off x="6881813" y="5767388"/>
            <a:ext cx="17160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921ADF1-AB1B-16F5-6C0C-E5378D494F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Key Idea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3B93FCB-F693-4073-4974-48FBFBB64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0639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6CF3AB46-EBC7-9084-82DD-28B7C27AD1E8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FCB35DA7-5A7D-6FEC-DD59-56675C829C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Historical Background (Until 2005)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3293840-9BAC-79F8-61A6-BD43D78AE9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0243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3021DAF-945F-D8A5-D117-6D2A7B9D53F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65ED7F8-152C-4205-ACBE-E2773B809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Historical Background (From 2005 Onwards)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26B184C-AFE8-7AA4-E094-85F8395F8B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69675"/>
              </p:ext>
            </p:extLst>
          </p:nvPr>
        </p:nvGraphicFramePr>
        <p:xfrm>
          <a:off x="457199" y="1600200"/>
          <a:ext cx="804370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D5B2E9E-0414-EBDC-5DBD-24F8E71FEFAD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93253DE-C04B-F5EA-C5BF-992C5BDF20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31838"/>
            <a:ext cx="8229600" cy="1143000"/>
          </a:xfrm>
        </p:spPr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Legal Framework</a:t>
            </a:r>
            <a:br>
              <a:rPr lang="en-US" sz="3400" b="1" noProof="1">
                <a:solidFill>
                  <a:srgbClr val="1F3A5F"/>
                </a:solidFill>
              </a:rPr>
            </a:br>
            <a:r>
              <a:rPr lang="en-US" sz="2800" b="1" noProof="1">
                <a:solidFill>
                  <a:srgbClr val="1F3A5F"/>
                </a:solidFill>
              </a:rPr>
              <a:t>A system articulated on mltiple levels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C1B4CB92-A289-BE7F-0089-27A11870E9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5277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E8FD8D6-133E-784C-553D-4BBCAB31D1D4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6193237-D263-43B8-A863-E72E190F1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Structure – Upper Level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525B38B-ED74-0718-403D-1707AB4CE1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8961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43A1536F-9925-28C9-462A-29C52382A721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DD2CC2D-683B-F8C6-7969-F58D9F43A1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Structure – Private Sector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812BB87-39C7-28D4-44FC-35CB808474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3749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DDC5D0C-6C71-9FA1-CC39-CBC97241FBFA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329B64D-C0AF-4841-D51C-CC98423F71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Structure – Public Sector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3F83F4CE-EE4E-E767-F708-4165F29D2A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8904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5D70FC9-1488-4F32-6D93-F8E2B1C18AE8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2DC78DB-DC6F-AC29-B34F-E5EA1FBC7D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 noProof="1">
                <a:solidFill>
                  <a:srgbClr val="1F3A5F"/>
                </a:solidFill>
              </a:rPr>
              <a:t>Structural Change Starting in 2005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C1AE91D-23B9-CF48-C04E-3F1E75CAFC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4820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7A92896-9AC7-6369-7DD8-38106261CF99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noProof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0f74aa-8393-4aa5-b2f8-3c7aae566a68" xsi:nil="true"/>
    <SharedWithUsers xmlns="5c0ed026-2af2-4bd4-84a6-7e6cd39ea343">
      <UserInfo>
        <DisplayName/>
        <AccountId xsi:nil="true"/>
        <AccountType/>
      </UserInfo>
    </SharedWithUsers>
    <lcf76f155ced4ddcb4097134ff3c332f xmlns="5c0ed026-2af2-4bd4-84a6-7e6cd39ea34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60DE7C51F8C40AF6F34765F7D2D84" ma:contentTypeVersion="20" ma:contentTypeDescription="Create a new document." ma:contentTypeScope="" ma:versionID="37e7e60e7eab3b13eb2218cd73d5f2a7">
  <xsd:schema xmlns:xsd="http://www.w3.org/2001/XMLSchema" xmlns:xs="http://www.w3.org/2001/XMLSchema" xmlns:p="http://schemas.microsoft.com/office/2006/metadata/properties" xmlns:ns2="5c0ed026-2af2-4bd4-84a6-7e6cd39ea343" xmlns:ns3="730f74aa-8393-4aa5-b2f8-3c7aae566a68" targetNamespace="http://schemas.microsoft.com/office/2006/metadata/properties" ma:root="true" ma:fieldsID="506a4352b18409188a32c06a08f80cb6" ns2:_="" ns3:_="">
    <xsd:import namespace="5c0ed026-2af2-4bd4-84a6-7e6cd39ea343"/>
    <xsd:import namespace="730f74aa-8393-4aa5-b2f8-3c7aae566a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ed026-2af2-4bd4-84a6-7e6cd39ea3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b372cf4-7fd3-46dd-9ae9-fa9a79ed5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f74aa-8393-4aa5-b2f8-3c7aae566a68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ad4931-68c8-477a-9f81-fb0684637bf5}" ma:internalName="TaxCatchAll" ma:showField="CatchAllData" ma:web="730f74aa-8393-4aa5-b2f8-3c7aae566a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B3CDB3-9BE0-4174-B782-18E43316BA6E}">
  <ds:schemaRefs>
    <ds:schemaRef ds:uri="http://schemas.microsoft.com/office/2006/metadata/properties"/>
    <ds:schemaRef ds:uri="http://schemas.microsoft.com/office/infopath/2007/PartnerControls"/>
    <ds:schemaRef ds:uri="730f74aa-8393-4aa5-b2f8-3c7aae566a68"/>
    <ds:schemaRef ds:uri="5c0ed026-2af2-4bd4-84a6-7e6cd39ea343"/>
  </ds:schemaRefs>
</ds:datastoreItem>
</file>

<file path=customXml/itemProps2.xml><?xml version="1.0" encoding="utf-8"?>
<ds:datastoreItem xmlns:ds="http://schemas.openxmlformats.org/officeDocument/2006/customXml" ds:itemID="{E2938FFE-4BCD-43A7-BAF0-F19DA51EFA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0ed026-2af2-4bd4-84a6-7e6cd39ea343"/>
    <ds:schemaRef ds:uri="730f74aa-8393-4aa5-b2f8-3c7aae566a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1DAD55-A066-43E2-B52F-20F4781A4C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895</Words>
  <Application>Microsoft Office PowerPoint</Application>
  <PresentationFormat>On-screen Show (4:3)</PresentationFormat>
  <Paragraphs>97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Social Dialogue and Wage Setting in Uruguay</vt:lpstr>
      <vt:lpstr>Key Idea</vt:lpstr>
      <vt:lpstr>Historical Background (Until 2005)</vt:lpstr>
      <vt:lpstr>Historical Background (From 2005 Onwards)</vt:lpstr>
      <vt:lpstr>Legal Framework A system articulated on mltiple levels</vt:lpstr>
      <vt:lpstr>Structure – Upper Level</vt:lpstr>
      <vt:lpstr>Structure – Private Sector</vt:lpstr>
      <vt:lpstr>Structure – Public Sector</vt:lpstr>
      <vt:lpstr>Structural Change Starting in 2005</vt:lpstr>
      <vt:lpstr>Role of Social Actors</vt:lpstr>
      <vt:lpstr>Role of the State</vt:lpstr>
      <vt:lpstr>Positive Impacts of the System</vt:lpstr>
      <vt:lpstr>Results</vt:lpstr>
      <vt:lpstr>Results</vt:lpstr>
      <vt:lpstr>Analysis</vt:lpstr>
      <vt:lpstr>Real Wage Growth</vt:lpstr>
      <vt:lpstr>Conclusiones</vt:lpstr>
      <vt:lpstr>Social Dialogue and Wage Setting in Uruguay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Camacho, Maria Claudia</dc:creator>
  <cp:keywords/>
  <dc:description>generated using python-pptx</dc:description>
  <cp:lastModifiedBy>Camacho, Maria Claudia</cp:lastModifiedBy>
  <cp:revision>20</cp:revision>
  <dcterms:created xsi:type="dcterms:W3CDTF">2013-01-27T09:14:16Z</dcterms:created>
  <dcterms:modified xsi:type="dcterms:W3CDTF">2026-05-07T17:58:05Z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0x0101003FD60DE7C51F8C40AF6F34765F7D2D84</vt:lpwstr>
  </property>
  <property fmtid="{D5CDD505-2E9C-101B-9397-08002B2CF9AE}" pid="3" name="MediaServiceImageTags">
    <vt:lpwstr/>
  </property>
</Properties>
</file>