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12" r:id="rId3"/>
  </p:sldMasterIdLst>
  <p:notesMasterIdLst>
    <p:notesMasterId r:id="rId22"/>
  </p:notesMasterIdLst>
  <p:handoutMasterIdLst>
    <p:handoutMasterId r:id="rId23"/>
  </p:handoutMasterIdLst>
  <p:sldIdLst>
    <p:sldId id="290" r:id="rId4"/>
    <p:sldId id="343" r:id="rId5"/>
    <p:sldId id="330" r:id="rId6"/>
    <p:sldId id="316" r:id="rId7"/>
    <p:sldId id="344" r:id="rId8"/>
    <p:sldId id="341" r:id="rId9"/>
    <p:sldId id="329" r:id="rId10"/>
    <p:sldId id="345" r:id="rId11"/>
    <p:sldId id="331" r:id="rId12"/>
    <p:sldId id="342" r:id="rId13"/>
    <p:sldId id="332" r:id="rId14"/>
    <p:sldId id="335" r:id="rId15"/>
    <p:sldId id="336" r:id="rId16"/>
    <p:sldId id="337" r:id="rId17"/>
    <p:sldId id="338" r:id="rId18"/>
    <p:sldId id="339" r:id="rId19"/>
    <p:sldId id="340" r:id="rId20"/>
    <p:sldId id="323" r:id="rId21"/>
  </p:sldIdLst>
  <p:sldSz cx="12193588" cy="6858000"/>
  <p:notesSz cx="7010400" cy="9296400"/>
  <p:defaultTextStyle>
    <a:defPPr>
      <a:defRPr lang="en-GB"/>
    </a:defPPr>
    <a:lvl1pPr algn="l" defTabSz="449263" rtl="0" eaLnBrk="0" fontAlgn="base" hangingPunct="0">
      <a:spcBef>
        <a:spcPct val="0"/>
      </a:spcBef>
      <a:spcAft>
        <a:spcPct val="0"/>
      </a:spcAft>
      <a:defRPr kern="1200">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1pPr>
    <a:lvl2pPr marL="742950" indent="-285750" algn="l" defTabSz="449263" rtl="0" eaLnBrk="0" fontAlgn="base" hangingPunct="0">
      <a:spcBef>
        <a:spcPct val="0"/>
      </a:spcBef>
      <a:spcAft>
        <a:spcPct val="0"/>
      </a:spcAft>
      <a:defRPr kern="1200">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2pPr>
    <a:lvl3pPr marL="1143000" indent="-228600" algn="l" defTabSz="449263" rtl="0" eaLnBrk="0" fontAlgn="base" hangingPunct="0">
      <a:spcBef>
        <a:spcPct val="0"/>
      </a:spcBef>
      <a:spcAft>
        <a:spcPct val="0"/>
      </a:spcAft>
      <a:defRPr kern="1200">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3pPr>
    <a:lvl4pPr marL="1600200" indent="-228600" algn="l" defTabSz="449263" rtl="0" eaLnBrk="0" fontAlgn="base" hangingPunct="0">
      <a:spcBef>
        <a:spcPct val="0"/>
      </a:spcBef>
      <a:spcAft>
        <a:spcPct val="0"/>
      </a:spcAft>
      <a:defRPr kern="1200">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4pPr>
    <a:lvl5pPr marL="2057400" indent="-228600" algn="l" defTabSz="449263" rtl="0" eaLnBrk="0" fontAlgn="base" hangingPunct="0">
      <a:spcBef>
        <a:spcPct val="0"/>
      </a:spcBef>
      <a:spcAft>
        <a:spcPct val="0"/>
      </a:spcAft>
      <a:defRPr kern="1200">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94437" autoAdjust="0"/>
  </p:normalViewPr>
  <p:slideViewPr>
    <p:cSldViewPr>
      <p:cViewPr varScale="1">
        <p:scale>
          <a:sx n="116" d="100"/>
          <a:sy n="116" d="100"/>
        </p:scale>
        <p:origin x="328" y="192"/>
      </p:cViewPr>
      <p:guideLst>
        <p:guide orient="horz" pos="2160"/>
        <p:guide pos="2880"/>
      </p:guideLst>
    </p:cSldViewPr>
  </p:slideViewPr>
  <p:outlineViewPr>
    <p:cViewPr varScale="1">
      <p:scale>
        <a:sx n="170" d="200"/>
        <a:sy n="170" d="200"/>
      </p:scale>
      <p:origin x="0" y="-135432"/>
    </p:cViewPr>
  </p:outlineViewPr>
  <p:notesTextViewPr>
    <p:cViewPr>
      <p:scale>
        <a:sx n="1" d="1"/>
        <a:sy n="1" d="1"/>
      </p:scale>
      <p:origin x="0" y="0"/>
    </p:cViewPr>
  </p:notesTextViewPr>
  <p:notesViewPr>
    <p:cSldViewPr>
      <p:cViewPr varScale="1">
        <p:scale>
          <a:sx n="59" d="100"/>
          <a:sy n="59" d="100"/>
        </p:scale>
        <p:origin x="-1752"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8CD82-B62B-4709-A77D-C7F965D56337}" type="doc">
      <dgm:prSet loTypeId="urn:microsoft.com/office/officeart/2005/8/layout/gear1" loCatId="relationship" qsTypeId="urn:microsoft.com/office/officeart/2005/8/quickstyle/simple1" qsCatId="simple" csTypeId="urn:microsoft.com/office/officeart/2005/8/colors/accent1_1" csCatId="accent1" phldr="1"/>
      <dgm:spPr/>
    </dgm:pt>
    <dgm:pt modelId="{397A81DD-7665-424A-8E91-633BBCB874CF}">
      <dgm:prSet phldrT="[Texto]"/>
      <dgm:spPr/>
      <dgm:t>
        <a:bodyPr/>
        <a:lstStyle/>
        <a:p>
          <a:r>
            <a:rPr lang="es-ES" b="1" dirty="0">
              <a:latin typeface="Arial" panose="020B0604020202020204" pitchFamily="34" charset="0"/>
              <a:cs typeface="Arial" panose="020B0604020202020204" pitchFamily="34" charset="0"/>
            </a:rPr>
            <a:t>2.Verification of </a:t>
          </a:r>
          <a:r>
            <a:rPr lang="es-ES" b="1" dirty="0" err="1">
              <a:latin typeface="Arial" panose="020B0604020202020204" pitchFamily="34" charset="0"/>
              <a:cs typeface="Arial" panose="020B0604020202020204" pitchFamily="34" charset="0"/>
            </a:rPr>
            <a:t>coherence</a:t>
          </a:r>
          <a:r>
            <a:rPr lang="es-ES" b="1" dirty="0">
              <a:latin typeface="Arial" panose="020B0604020202020204" pitchFamily="34" charset="0"/>
              <a:cs typeface="Arial" panose="020B0604020202020204" pitchFamily="34" charset="0"/>
            </a:rPr>
            <a:t> and </a:t>
          </a:r>
          <a:r>
            <a:rPr lang="es-ES" b="1" dirty="0" err="1">
              <a:latin typeface="Arial" panose="020B0604020202020204" pitchFamily="34" charset="0"/>
              <a:cs typeface="Arial" panose="020B0604020202020204" pitchFamily="34" charset="0"/>
            </a:rPr>
            <a:t>relevance</a:t>
          </a:r>
          <a:r>
            <a:rPr lang="es-ES" b="1" dirty="0">
              <a:latin typeface="Arial" panose="020B0604020202020204" pitchFamily="34" charset="0"/>
              <a:cs typeface="Arial" panose="020B0604020202020204" pitchFamily="34" charset="0"/>
            </a:rPr>
            <a:t> of </a:t>
          </a:r>
          <a:r>
            <a:rPr lang="es-ES" b="1" dirty="0" err="1">
              <a:latin typeface="Arial" panose="020B0604020202020204" pitchFamily="34" charset="0"/>
              <a:cs typeface="Arial" panose="020B0604020202020204" pitchFamily="34" charset="0"/>
            </a:rPr>
            <a:t>the</a:t>
          </a:r>
          <a:r>
            <a:rPr lang="es-ES" b="1" dirty="0">
              <a:latin typeface="Arial" panose="020B0604020202020204" pitchFamily="34" charset="0"/>
              <a:cs typeface="Arial" panose="020B0604020202020204" pitchFamily="34" charset="0"/>
            </a:rPr>
            <a:t> curricular </a:t>
          </a:r>
          <a:r>
            <a:rPr lang="es-ES" b="1" dirty="0" err="1">
              <a:latin typeface="Arial" panose="020B0604020202020204" pitchFamily="34" charset="0"/>
              <a:cs typeface="Arial" panose="020B0604020202020204" pitchFamily="34" charset="0"/>
            </a:rPr>
            <a:t>elements</a:t>
          </a:r>
          <a:r>
            <a:rPr lang="es-ES" b="1" dirty="0">
              <a:latin typeface="Arial" panose="020B0604020202020204" pitchFamily="34" charset="0"/>
              <a:cs typeface="Arial" panose="020B0604020202020204" pitchFamily="34" charset="0"/>
            </a:rPr>
            <a:t> </a:t>
          </a:r>
          <a:endParaRPr lang="es-CR" dirty="0"/>
        </a:p>
      </dgm:t>
    </dgm:pt>
    <dgm:pt modelId="{7414B49E-C300-4E43-A17A-1E1CD52FCF0A}" type="parTrans" cxnId="{1D12745C-ADA7-4BEB-99CC-3B555A86A678}">
      <dgm:prSet/>
      <dgm:spPr/>
      <dgm:t>
        <a:bodyPr/>
        <a:lstStyle/>
        <a:p>
          <a:endParaRPr lang="es-CR"/>
        </a:p>
      </dgm:t>
    </dgm:pt>
    <dgm:pt modelId="{235FE1E6-B460-4D8F-942C-1EC1DA02F2D5}" type="sibTrans" cxnId="{1D12745C-ADA7-4BEB-99CC-3B555A86A678}">
      <dgm:prSet/>
      <dgm:spPr/>
      <dgm:t>
        <a:bodyPr/>
        <a:lstStyle/>
        <a:p>
          <a:endParaRPr lang="es-CR"/>
        </a:p>
      </dgm:t>
    </dgm:pt>
    <dgm:pt modelId="{02013AA3-27B9-4535-93E0-136C41A87626}">
      <dgm:prSet phldrT="[Texto]"/>
      <dgm:spPr/>
      <dgm:t>
        <a:bodyPr/>
        <a:lstStyle/>
        <a:p>
          <a:r>
            <a:rPr lang="es-CR" dirty="0">
              <a:latin typeface="Arial" panose="020B0604020202020204" pitchFamily="34" charset="0"/>
              <a:cs typeface="Arial" panose="020B0604020202020204" pitchFamily="34" charset="0"/>
            </a:rPr>
            <a:t>1</a:t>
          </a:r>
          <a:r>
            <a:rPr lang="es-CR" b="1"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Diagnosis </a:t>
          </a:r>
          <a:r>
            <a:rPr lang="es-ES" b="1" dirty="0" err="1">
              <a:latin typeface="Arial" panose="020B0604020202020204" pitchFamily="34" charset="0"/>
              <a:cs typeface="Arial" panose="020B0604020202020204" pitchFamily="34" charset="0"/>
            </a:rPr>
            <a:t>or</a:t>
          </a:r>
          <a:r>
            <a:rPr lang="es-ES" b="1" dirty="0">
              <a:latin typeface="Arial" panose="020B0604020202020204" pitchFamily="34" charset="0"/>
              <a:cs typeface="Arial" panose="020B0604020202020204" pitchFamily="34" charset="0"/>
            </a:rPr>
            <a:t> curricular </a:t>
          </a:r>
          <a:r>
            <a:rPr lang="es-ES" b="1" dirty="0" err="1">
              <a:latin typeface="Arial" panose="020B0604020202020204" pitchFamily="34" charset="0"/>
              <a:cs typeface="Arial" panose="020B0604020202020204" pitchFamily="34" charset="0"/>
            </a:rPr>
            <a:t>analysis</a:t>
          </a:r>
          <a:endParaRPr lang="es-CR" dirty="0"/>
        </a:p>
      </dgm:t>
    </dgm:pt>
    <dgm:pt modelId="{8DD78230-29CD-4853-80D4-CE600798674A}" type="parTrans" cxnId="{06CB2EB4-3E35-4CD3-8806-F1898435F306}">
      <dgm:prSet/>
      <dgm:spPr/>
      <dgm:t>
        <a:bodyPr/>
        <a:lstStyle/>
        <a:p>
          <a:endParaRPr lang="es-CR"/>
        </a:p>
      </dgm:t>
    </dgm:pt>
    <dgm:pt modelId="{BB3B2830-E7F4-45B0-A81D-E4F681BC06EC}" type="sibTrans" cxnId="{06CB2EB4-3E35-4CD3-8806-F1898435F306}">
      <dgm:prSet/>
      <dgm:spPr/>
      <dgm:t>
        <a:bodyPr/>
        <a:lstStyle/>
        <a:p>
          <a:endParaRPr lang="es-CR" sz="3600">
            <a:latin typeface="Arial" panose="020B0604020202020204" pitchFamily="34" charset="0"/>
            <a:cs typeface="Arial" panose="020B0604020202020204" pitchFamily="34" charset="0"/>
          </a:endParaRPr>
        </a:p>
      </dgm:t>
    </dgm:pt>
    <dgm:pt modelId="{42E23DB1-7A72-4F01-83C9-836269291D50}" type="pres">
      <dgm:prSet presAssocID="{A148CD82-B62B-4709-A77D-C7F965D56337}" presName="composite" presStyleCnt="0">
        <dgm:presLayoutVars>
          <dgm:chMax val="3"/>
          <dgm:animLvl val="lvl"/>
          <dgm:resizeHandles val="exact"/>
        </dgm:presLayoutVars>
      </dgm:prSet>
      <dgm:spPr/>
    </dgm:pt>
    <dgm:pt modelId="{B34DD375-1ED9-4DAA-8955-109D473916FC}" type="pres">
      <dgm:prSet presAssocID="{397A81DD-7665-424A-8E91-633BBCB874CF}" presName="gear1" presStyleLbl="node1" presStyleIdx="0" presStyleCnt="2" custScaleX="112327" custScaleY="118490" custLinFactNeighborX="26811" custLinFactNeighborY="-6178">
        <dgm:presLayoutVars>
          <dgm:chMax val="1"/>
          <dgm:bulletEnabled val="1"/>
        </dgm:presLayoutVars>
      </dgm:prSet>
      <dgm:spPr/>
    </dgm:pt>
    <dgm:pt modelId="{ADB86FC3-24D1-42BC-9D0B-F2E56179721A}" type="pres">
      <dgm:prSet presAssocID="{397A81DD-7665-424A-8E91-633BBCB874CF}" presName="gear1srcNode" presStyleLbl="node1" presStyleIdx="0" presStyleCnt="2"/>
      <dgm:spPr/>
    </dgm:pt>
    <dgm:pt modelId="{ACBEF506-230D-412C-9EDE-6DFFB17B9CBC}" type="pres">
      <dgm:prSet presAssocID="{397A81DD-7665-424A-8E91-633BBCB874CF}" presName="gear1dstNode" presStyleLbl="node1" presStyleIdx="0" presStyleCnt="2"/>
      <dgm:spPr/>
    </dgm:pt>
    <dgm:pt modelId="{3C422DD0-9B52-41D0-8588-DDD492632E0B}" type="pres">
      <dgm:prSet presAssocID="{02013AA3-27B9-4535-93E0-136C41A87626}" presName="gear2" presStyleLbl="node1" presStyleIdx="1" presStyleCnt="2" custScaleX="169237" custScaleY="159153" custLinFactNeighborX="-7337" custLinFactNeighborY="23305">
        <dgm:presLayoutVars>
          <dgm:chMax val="1"/>
          <dgm:bulletEnabled val="1"/>
        </dgm:presLayoutVars>
      </dgm:prSet>
      <dgm:spPr/>
    </dgm:pt>
    <dgm:pt modelId="{33863535-BC0F-4A27-898D-29D9065A521A}" type="pres">
      <dgm:prSet presAssocID="{02013AA3-27B9-4535-93E0-136C41A87626}" presName="gear2srcNode" presStyleLbl="node1" presStyleIdx="1" presStyleCnt="2"/>
      <dgm:spPr/>
    </dgm:pt>
    <dgm:pt modelId="{2D7D475C-892C-4B25-B702-BCD4F9E3C54C}" type="pres">
      <dgm:prSet presAssocID="{02013AA3-27B9-4535-93E0-136C41A87626}" presName="gear2dstNode" presStyleLbl="node1" presStyleIdx="1" presStyleCnt="2"/>
      <dgm:spPr/>
    </dgm:pt>
    <dgm:pt modelId="{110DC813-4581-4303-A009-7285C9217845}" type="pres">
      <dgm:prSet presAssocID="{235FE1E6-B460-4D8F-942C-1EC1DA02F2D5}" presName="connector1" presStyleLbl="sibTrans2D1" presStyleIdx="0" presStyleCnt="2" custScaleY="89977" custLinFactNeighborX="35533" custLinFactNeighborY="-24085"/>
      <dgm:spPr/>
    </dgm:pt>
    <dgm:pt modelId="{C2CCCCD4-9D34-4F14-883A-339C5B838609}" type="pres">
      <dgm:prSet presAssocID="{BB3B2830-E7F4-45B0-A81D-E4F681BC06EC}" presName="connector2" presStyleLbl="sibTrans2D1" presStyleIdx="1" presStyleCnt="2" custLinFactNeighborX="-40560" custLinFactNeighborY="-845"/>
      <dgm:spPr/>
    </dgm:pt>
  </dgm:ptLst>
  <dgm:cxnLst>
    <dgm:cxn modelId="{C4CDE357-FDD4-46D3-85C1-F88E13337A5D}" type="presOf" srcId="{02013AA3-27B9-4535-93E0-136C41A87626}" destId="{3C422DD0-9B52-41D0-8588-DDD492632E0B}" srcOrd="0" destOrd="0" presId="urn:microsoft.com/office/officeart/2005/8/layout/gear1"/>
    <dgm:cxn modelId="{1D12745C-ADA7-4BEB-99CC-3B555A86A678}" srcId="{A148CD82-B62B-4709-A77D-C7F965D56337}" destId="{397A81DD-7665-424A-8E91-633BBCB874CF}" srcOrd="0" destOrd="0" parTransId="{7414B49E-C300-4E43-A17A-1E1CD52FCF0A}" sibTransId="{235FE1E6-B460-4D8F-942C-1EC1DA02F2D5}"/>
    <dgm:cxn modelId="{9EA55582-B526-4548-8739-FEDA02FB35B7}" type="presOf" srcId="{397A81DD-7665-424A-8E91-633BBCB874CF}" destId="{ACBEF506-230D-412C-9EDE-6DFFB17B9CBC}" srcOrd="2" destOrd="0" presId="urn:microsoft.com/office/officeart/2005/8/layout/gear1"/>
    <dgm:cxn modelId="{7FCBC992-0A29-4F9A-9E4F-45C533C271A1}" type="presOf" srcId="{235FE1E6-B460-4D8F-942C-1EC1DA02F2D5}" destId="{110DC813-4581-4303-A009-7285C9217845}" srcOrd="0" destOrd="0" presId="urn:microsoft.com/office/officeart/2005/8/layout/gear1"/>
    <dgm:cxn modelId="{06CB2EB4-3E35-4CD3-8806-F1898435F306}" srcId="{A148CD82-B62B-4709-A77D-C7F965D56337}" destId="{02013AA3-27B9-4535-93E0-136C41A87626}" srcOrd="1" destOrd="0" parTransId="{8DD78230-29CD-4853-80D4-CE600798674A}" sibTransId="{BB3B2830-E7F4-45B0-A81D-E4F681BC06EC}"/>
    <dgm:cxn modelId="{EDEA50B9-8FEF-4800-B747-B8FAB2ED5402}" type="presOf" srcId="{02013AA3-27B9-4535-93E0-136C41A87626}" destId="{2D7D475C-892C-4B25-B702-BCD4F9E3C54C}" srcOrd="2" destOrd="0" presId="urn:microsoft.com/office/officeart/2005/8/layout/gear1"/>
    <dgm:cxn modelId="{493C3BBB-9F6A-4478-8B0F-11F707F52FE1}" type="presOf" srcId="{A148CD82-B62B-4709-A77D-C7F965D56337}" destId="{42E23DB1-7A72-4F01-83C9-836269291D50}" srcOrd="0" destOrd="0" presId="urn:microsoft.com/office/officeart/2005/8/layout/gear1"/>
    <dgm:cxn modelId="{363016DE-9EE5-4D0C-A781-F4E70A9E91F6}" type="presOf" srcId="{397A81DD-7665-424A-8E91-633BBCB874CF}" destId="{ADB86FC3-24D1-42BC-9D0B-F2E56179721A}" srcOrd="1" destOrd="0" presId="urn:microsoft.com/office/officeart/2005/8/layout/gear1"/>
    <dgm:cxn modelId="{6648B3DF-323B-4C42-BD76-AB517B2BD95A}" type="presOf" srcId="{02013AA3-27B9-4535-93E0-136C41A87626}" destId="{33863535-BC0F-4A27-898D-29D9065A521A}" srcOrd="1" destOrd="0" presId="urn:microsoft.com/office/officeart/2005/8/layout/gear1"/>
    <dgm:cxn modelId="{DE6FFADF-77D0-4E39-8142-84739F2A6DC8}" type="presOf" srcId="{BB3B2830-E7F4-45B0-A81D-E4F681BC06EC}" destId="{C2CCCCD4-9D34-4F14-883A-339C5B838609}" srcOrd="0" destOrd="0" presId="urn:microsoft.com/office/officeart/2005/8/layout/gear1"/>
    <dgm:cxn modelId="{DEDBDCF5-6132-4693-9C56-4068B4C2A7B3}" type="presOf" srcId="{397A81DD-7665-424A-8E91-633BBCB874CF}" destId="{B34DD375-1ED9-4DAA-8955-109D473916FC}" srcOrd="0" destOrd="0" presId="urn:microsoft.com/office/officeart/2005/8/layout/gear1"/>
    <dgm:cxn modelId="{59A4254B-CCE3-4B6D-B10A-53F1D69FDF88}" type="presParOf" srcId="{42E23DB1-7A72-4F01-83C9-836269291D50}" destId="{B34DD375-1ED9-4DAA-8955-109D473916FC}" srcOrd="0" destOrd="0" presId="urn:microsoft.com/office/officeart/2005/8/layout/gear1"/>
    <dgm:cxn modelId="{1F8CD040-D595-43DF-8B25-291B04ED2BB0}" type="presParOf" srcId="{42E23DB1-7A72-4F01-83C9-836269291D50}" destId="{ADB86FC3-24D1-42BC-9D0B-F2E56179721A}" srcOrd="1" destOrd="0" presId="urn:microsoft.com/office/officeart/2005/8/layout/gear1"/>
    <dgm:cxn modelId="{4738018A-0163-4351-B9D4-AD4BC2DEE0F0}" type="presParOf" srcId="{42E23DB1-7A72-4F01-83C9-836269291D50}" destId="{ACBEF506-230D-412C-9EDE-6DFFB17B9CBC}" srcOrd="2" destOrd="0" presId="urn:microsoft.com/office/officeart/2005/8/layout/gear1"/>
    <dgm:cxn modelId="{C9822CD9-9CE7-4CDC-AF67-AC288A015348}" type="presParOf" srcId="{42E23DB1-7A72-4F01-83C9-836269291D50}" destId="{3C422DD0-9B52-41D0-8588-DDD492632E0B}" srcOrd="3" destOrd="0" presId="urn:microsoft.com/office/officeart/2005/8/layout/gear1"/>
    <dgm:cxn modelId="{AF54FB51-1F99-4D46-B658-DB739D5683A1}" type="presParOf" srcId="{42E23DB1-7A72-4F01-83C9-836269291D50}" destId="{33863535-BC0F-4A27-898D-29D9065A521A}" srcOrd="4" destOrd="0" presId="urn:microsoft.com/office/officeart/2005/8/layout/gear1"/>
    <dgm:cxn modelId="{7F551D1E-8771-4B92-8854-7729C5950A11}" type="presParOf" srcId="{42E23DB1-7A72-4F01-83C9-836269291D50}" destId="{2D7D475C-892C-4B25-B702-BCD4F9E3C54C}" srcOrd="5" destOrd="0" presId="urn:microsoft.com/office/officeart/2005/8/layout/gear1"/>
    <dgm:cxn modelId="{09823DD6-84CA-42C7-82D6-CF5B5F25F4C9}" type="presParOf" srcId="{42E23DB1-7A72-4F01-83C9-836269291D50}" destId="{110DC813-4581-4303-A009-7285C9217845}" srcOrd="6" destOrd="0" presId="urn:microsoft.com/office/officeart/2005/8/layout/gear1"/>
    <dgm:cxn modelId="{3DD4E64A-4C59-4A1A-8B55-F70E9F0B2718}" type="presParOf" srcId="{42E23DB1-7A72-4F01-83C9-836269291D50}" destId="{C2CCCCD4-9D34-4F14-883A-339C5B838609}"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847F4A-6CF0-4590-BBFA-10362D3E9A2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R"/>
        </a:p>
      </dgm:t>
    </dgm:pt>
    <dgm:pt modelId="{0A9D9AA2-9F4E-4673-BD34-2FE79BBF93C0}">
      <dgm:prSet phldrT="[Texto]"/>
      <dgm:spPr/>
      <dgm:t>
        <a:bodyPr/>
        <a:lstStyle/>
        <a:p>
          <a:r>
            <a:rPr lang="es-ES" b="1" dirty="0"/>
            <a:t>JUSTIFICATION AND RATIONALE</a:t>
          </a:r>
          <a:endParaRPr lang="es-CR" b="1" dirty="0"/>
        </a:p>
      </dgm:t>
    </dgm:pt>
    <dgm:pt modelId="{E5A50A4F-E664-40BF-88E4-4E00B8FD0E8E}" type="parTrans" cxnId="{ED758A20-434D-4D72-99A9-8E3828F8EC06}">
      <dgm:prSet/>
      <dgm:spPr/>
      <dgm:t>
        <a:bodyPr/>
        <a:lstStyle/>
        <a:p>
          <a:endParaRPr lang="es-CR"/>
        </a:p>
      </dgm:t>
    </dgm:pt>
    <dgm:pt modelId="{5D4B171F-3B5E-4AF1-8823-8282C0C3AF44}" type="sibTrans" cxnId="{ED758A20-434D-4D72-99A9-8E3828F8EC06}">
      <dgm:prSet/>
      <dgm:spPr/>
      <dgm:t>
        <a:bodyPr/>
        <a:lstStyle/>
        <a:p>
          <a:endParaRPr lang="es-CR"/>
        </a:p>
      </dgm:t>
    </dgm:pt>
    <dgm:pt modelId="{3DA71CB6-95E1-4061-A93F-1F019B5BD1D7}">
      <dgm:prSet phldrT="[Texto]" custT="1"/>
      <dgm:spPr/>
      <dgm:t>
        <a:bodyPr/>
        <a:lstStyle/>
        <a:p>
          <a:pPr algn="just"/>
          <a:r>
            <a:rPr lang="es-ES" sz="1600" b="0" dirty="0" err="1">
              <a:latin typeface="Arial" panose="020B0604020202020204" pitchFamily="34" charset="0"/>
              <a:cs typeface="Arial" panose="020B0604020202020204" pitchFamily="34" charset="0"/>
            </a:rPr>
            <a:t>Justifies</a:t>
          </a:r>
          <a:r>
            <a:rPr lang="es-ES" sz="1600" b="0" dirty="0">
              <a:latin typeface="Arial" panose="020B0604020202020204" pitchFamily="34" charset="0"/>
              <a:cs typeface="Arial" panose="020B0604020202020204" pitchFamily="34" charset="0"/>
            </a:rPr>
            <a:t> and bases </a:t>
          </a:r>
          <a:r>
            <a:rPr lang="es-ES" sz="1600" b="0" dirty="0" err="1">
              <a:latin typeface="Arial" panose="020B0604020202020204" pitchFamily="34" charset="0"/>
              <a:cs typeface="Arial" panose="020B0604020202020204" pitchFamily="34" charset="0"/>
            </a:rPr>
            <a:t>the</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design</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or</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modification</a:t>
          </a:r>
          <a:r>
            <a:rPr lang="es-ES" sz="1600" b="0" dirty="0">
              <a:latin typeface="Arial" panose="020B0604020202020204" pitchFamily="34" charset="0"/>
              <a:cs typeface="Arial" panose="020B0604020202020204" pitchFamily="34" charset="0"/>
            </a:rPr>
            <a:t> of </a:t>
          </a:r>
          <a:r>
            <a:rPr lang="es-ES" sz="1600" b="0" dirty="0" err="1">
              <a:latin typeface="Arial" panose="020B0604020202020204" pitchFamily="34" charset="0"/>
              <a:cs typeface="Arial" panose="020B0604020202020204" pitchFamily="34" charset="0"/>
            </a:rPr>
            <a:t>the</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study</a:t>
          </a:r>
          <a:r>
            <a:rPr lang="es-ES" sz="1600" b="0" dirty="0">
              <a:latin typeface="Arial" panose="020B0604020202020204" pitchFamily="34" charset="0"/>
              <a:cs typeface="Arial" panose="020B0604020202020204" pitchFamily="34" charset="0"/>
            </a:rPr>
            <a:t> plan of </a:t>
          </a:r>
          <a:r>
            <a:rPr lang="es-ES" sz="1600" b="0" dirty="0" err="1">
              <a:latin typeface="Arial" panose="020B0604020202020204" pitchFamily="34" charset="0"/>
              <a:cs typeface="Arial" panose="020B0604020202020204" pitchFamily="34" charset="0"/>
            </a:rPr>
            <a:t>the</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career</a:t>
          </a:r>
          <a:endParaRPr lang="es-CR" sz="1600" b="0" dirty="0">
            <a:latin typeface="Arial" panose="020B0604020202020204" pitchFamily="34" charset="0"/>
            <a:cs typeface="Arial" panose="020B0604020202020204" pitchFamily="34" charset="0"/>
          </a:endParaRPr>
        </a:p>
      </dgm:t>
    </dgm:pt>
    <dgm:pt modelId="{3E418F55-CE7D-4463-95A5-93F71069480A}" type="parTrans" cxnId="{9352BADF-191F-45C6-B1B4-666404A7E426}">
      <dgm:prSet/>
      <dgm:spPr/>
      <dgm:t>
        <a:bodyPr/>
        <a:lstStyle/>
        <a:p>
          <a:endParaRPr lang="es-CR"/>
        </a:p>
      </dgm:t>
    </dgm:pt>
    <dgm:pt modelId="{073596BA-49A1-4EB2-8621-30A7BAAB0F0F}" type="sibTrans" cxnId="{9352BADF-191F-45C6-B1B4-666404A7E426}">
      <dgm:prSet/>
      <dgm:spPr/>
      <dgm:t>
        <a:bodyPr/>
        <a:lstStyle/>
        <a:p>
          <a:endParaRPr lang="es-CR"/>
        </a:p>
      </dgm:t>
    </dgm:pt>
    <dgm:pt modelId="{236CCFF5-776C-46E1-AECB-B073D83113DD}">
      <dgm:prSet phldrT="[Texto]"/>
      <dgm:spPr/>
      <dgm:t>
        <a:bodyPr/>
        <a:lstStyle/>
        <a:p>
          <a:r>
            <a:rPr lang="es-ES" dirty="0"/>
            <a:t>OBJECTIVES (GENERAL AND SPECIFIC) </a:t>
          </a:r>
          <a:endParaRPr lang="es-CR" dirty="0"/>
        </a:p>
      </dgm:t>
    </dgm:pt>
    <dgm:pt modelId="{789A69F7-666E-4F88-BC19-0C3498A752C6}" type="parTrans" cxnId="{C28E35EC-F264-4E8F-9983-59C0358402E4}">
      <dgm:prSet/>
      <dgm:spPr/>
      <dgm:t>
        <a:bodyPr/>
        <a:lstStyle/>
        <a:p>
          <a:endParaRPr lang="es-CR"/>
        </a:p>
      </dgm:t>
    </dgm:pt>
    <dgm:pt modelId="{ADFCC253-0B7C-4F1E-99DD-747C937AA171}" type="sibTrans" cxnId="{C28E35EC-F264-4E8F-9983-59C0358402E4}">
      <dgm:prSet/>
      <dgm:spPr/>
      <dgm:t>
        <a:bodyPr/>
        <a:lstStyle/>
        <a:p>
          <a:endParaRPr lang="es-CR"/>
        </a:p>
      </dgm:t>
    </dgm:pt>
    <dgm:pt modelId="{7BA197A0-900B-407B-86E3-2CC2EB0D3943}">
      <dgm:prSet phldrT="[Texto]" custT="1"/>
      <dgm:spPr/>
      <dgm:t>
        <a:bodyPr/>
        <a:lstStyle/>
        <a:p>
          <a:pPr algn="just"/>
          <a:r>
            <a:rPr lang="es-CO"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Purposes of career training based on the professional academic profile</a:t>
          </a:r>
          <a:endParaRPr lang="es-CR"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964F99CB-8F44-4128-886E-D4548468B264}" type="parTrans" cxnId="{731417B8-6248-4C54-89C7-89E72400AADB}">
      <dgm:prSet/>
      <dgm:spPr/>
      <dgm:t>
        <a:bodyPr/>
        <a:lstStyle/>
        <a:p>
          <a:endParaRPr lang="es-CR"/>
        </a:p>
      </dgm:t>
    </dgm:pt>
    <dgm:pt modelId="{5D2B3B59-576D-4305-88B5-612CB92A5E24}" type="sibTrans" cxnId="{731417B8-6248-4C54-89C7-89E72400AADB}">
      <dgm:prSet/>
      <dgm:spPr/>
      <dgm:t>
        <a:bodyPr/>
        <a:lstStyle/>
        <a:p>
          <a:endParaRPr lang="es-CR"/>
        </a:p>
      </dgm:t>
    </dgm:pt>
    <dgm:pt modelId="{DE6B72BA-D121-488F-BFC7-2BD5D6825C45}">
      <dgm:prSet phldrT="[Texto]"/>
      <dgm:spPr/>
      <dgm:t>
        <a:bodyPr/>
        <a:lstStyle/>
        <a:p>
          <a:r>
            <a:rPr lang="es-ES" dirty="0"/>
            <a:t>MESH AND CURRICULAR STRUCTURE</a:t>
          </a:r>
          <a:endParaRPr lang="es-CR" dirty="0"/>
        </a:p>
      </dgm:t>
    </dgm:pt>
    <dgm:pt modelId="{5533EB12-9297-4A06-9979-C197952A117A}" type="parTrans" cxnId="{05ABA52C-4AAB-4752-BFA3-AF0EB684BD49}">
      <dgm:prSet/>
      <dgm:spPr/>
      <dgm:t>
        <a:bodyPr/>
        <a:lstStyle/>
        <a:p>
          <a:endParaRPr lang="es-CR"/>
        </a:p>
      </dgm:t>
    </dgm:pt>
    <dgm:pt modelId="{63C5E2CA-3A20-40D8-860A-8C7F1045F4A2}" type="sibTrans" cxnId="{05ABA52C-4AAB-4752-BFA3-AF0EB684BD49}">
      <dgm:prSet/>
      <dgm:spPr/>
      <dgm:t>
        <a:bodyPr/>
        <a:lstStyle/>
        <a:p>
          <a:endParaRPr lang="es-CR"/>
        </a:p>
      </dgm:t>
    </dgm:pt>
    <dgm:pt modelId="{BB635914-665E-4DDD-A646-C1C10E83B8F4}">
      <dgm:prSet phldrT="[Texto]" custT="1"/>
      <dgm:spPr/>
      <dgm:t>
        <a:bodyPr/>
        <a:lstStyle/>
        <a:p>
          <a:pPr algn="just"/>
          <a:r>
            <a:rPr lang="es-ES" sz="1600" b="0" dirty="0" err="1">
              <a:latin typeface="Arial" panose="020B0604020202020204" pitchFamily="34" charset="0"/>
              <a:cs typeface="Arial" panose="020B0604020202020204" pitchFamily="34" charset="0"/>
            </a:rPr>
            <a:t>Including</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the</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descriptors</a:t>
          </a:r>
          <a:r>
            <a:rPr lang="es-ES" sz="1600" b="0" dirty="0">
              <a:latin typeface="Arial" panose="020B0604020202020204" pitchFamily="34" charset="0"/>
              <a:cs typeface="Arial" panose="020B0604020202020204" pitchFamily="34" charset="0"/>
            </a:rPr>
            <a:t> and </a:t>
          </a:r>
          <a:r>
            <a:rPr lang="es-ES" sz="1600" b="0" dirty="0" err="1">
              <a:latin typeface="Arial" panose="020B0604020202020204" pitchFamily="34" charset="0"/>
              <a:cs typeface="Arial" panose="020B0604020202020204" pitchFamily="34" charset="0"/>
            </a:rPr>
            <a:t>learning</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outcomes</a:t>
          </a:r>
          <a:r>
            <a:rPr lang="es-ES" sz="1600" b="0" dirty="0">
              <a:latin typeface="Arial" panose="020B0604020202020204" pitchFamily="34" charset="0"/>
              <a:cs typeface="Arial" panose="020B0604020202020204" pitchFamily="34" charset="0"/>
            </a:rPr>
            <a:t> in </a:t>
          </a:r>
          <a:r>
            <a:rPr lang="es-ES" sz="1600" b="0" dirty="0" err="1">
              <a:latin typeface="Arial" panose="020B0604020202020204" pitchFamily="34" charset="0"/>
              <a:cs typeface="Arial" panose="020B0604020202020204" pitchFamily="34" charset="0"/>
            </a:rPr>
            <a:t>the</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features</a:t>
          </a:r>
          <a:r>
            <a:rPr lang="es-ES" sz="1600" b="0" dirty="0">
              <a:latin typeface="Arial" panose="020B0604020202020204" pitchFamily="34" charset="0"/>
              <a:cs typeface="Arial" panose="020B0604020202020204" pitchFamily="34" charset="0"/>
            </a:rPr>
            <a:t> of </a:t>
          </a:r>
          <a:r>
            <a:rPr lang="es-ES" sz="1600" b="0" dirty="0" err="1">
              <a:latin typeface="Arial" panose="020B0604020202020204" pitchFamily="34" charset="0"/>
              <a:cs typeface="Arial" panose="020B0604020202020204" pitchFamily="34" charset="0"/>
            </a:rPr>
            <a:t>the</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professional</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academic</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profile</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entails</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also</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including</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them</a:t>
          </a:r>
          <a:r>
            <a:rPr lang="es-ES" sz="1600" b="0" dirty="0">
              <a:latin typeface="Arial" panose="020B0604020202020204" pitchFamily="34" charset="0"/>
              <a:cs typeface="Arial" panose="020B0604020202020204" pitchFamily="34" charset="0"/>
            </a:rPr>
            <a:t> as </a:t>
          </a:r>
          <a:r>
            <a:rPr lang="es-ES" sz="1600" b="0" dirty="0" err="1">
              <a:latin typeface="Arial" panose="020B0604020202020204" pitchFamily="34" charset="0"/>
              <a:cs typeface="Arial" panose="020B0604020202020204" pitchFamily="34" charset="0"/>
            </a:rPr>
            <a:t>part</a:t>
          </a:r>
          <a:r>
            <a:rPr lang="es-ES" sz="1600" b="0" dirty="0">
              <a:latin typeface="Arial" panose="020B0604020202020204" pitchFamily="34" charset="0"/>
              <a:cs typeface="Arial" panose="020B0604020202020204" pitchFamily="34" charset="0"/>
            </a:rPr>
            <a:t> of </a:t>
          </a:r>
          <a:r>
            <a:rPr lang="es-ES" sz="1600" b="0" dirty="0" err="1">
              <a:latin typeface="Arial" panose="020B0604020202020204" pitchFamily="34" charset="0"/>
              <a:cs typeface="Arial" panose="020B0604020202020204" pitchFamily="34" charset="0"/>
            </a:rPr>
            <a:t>the</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structure</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curriculum</a:t>
          </a:r>
          <a:r>
            <a:rPr lang="es-ES" sz="1600" b="0" dirty="0">
              <a:latin typeface="Arial" panose="020B0604020202020204" pitchFamily="34" charset="0"/>
              <a:cs typeface="Arial" panose="020B0604020202020204" pitchFamily="34" charset="0"/>
            </a:rPr>
            <a:t>, and </a:t>
          </a:r>
          <a:r>
            <a:rPr lang="es-ES" sz="1600" b="0" dirty="0" err="1">
              <a:latin typeface="Arial" panose="020B0604020202020204" pitchFamily="34" charset="0"/>
              <a:cs typeface="Arial" panose="020B0604020202020204" pitchFamily="34" charset="0"/>
            </a:rPr>
            <a:t>other</a:t>
          </a:r>
          <a:r>
            <a:rPr lang="es-ES" sz="1600" b="0" dirty="0">
              <a:latin typeface="Arial" panose="020B0604020202020204" pitchFamily="34" charset="0"/>
              <a:cs typeface="Arial" panose="020B0604020202020204" pitchFamily="34" charset="0"/>
            </a:rPr>
            <a:t> curricular </a:t>
          </a:r>
          <a:r>
            <a:rPr lang="es-ES" sz="1600" b="0" dirty="0" err="1">
              <a:latin typeface="Arial" panose="020B0604020202020204" pitchFamily="34" charset="0"/>
              <a:cs typeface="Arial" panose="020B0604020202020204" pitchFamily="34" charset="0"/>
            </a:rPr>
            <a:t>components</a:t>
          </a:r>
          <a:r>
            <a:rPr lang="es-ES" sz="1600" b="0" dirty="0">
              <a:latin typeface="Arial" panose="020B0604020202020204" pitchFamily="34" charset="0"/>
              <a:cs typeface="Arial" panose="020B0604020202020204" pitchFamily="34" charset="0"/>
            </a:rPr>
            <a:t>.</a:t>
          </a:r>
          <a:endParaRPr lang="es-CR" sz="1600" b="0" dirty="0">
            <a:latin typeface="Arial" panose="020B0604020202020204" pitchFamily="34" charset="0"/>
            <a:cs typeface="Arial" panose="020B0604020202020204" pitchFamily="34" charset="0"/>
          </a:endParaRPr>
        </a:p>
      </dgm:t>
    </dgm:pt>
    <dgm:pt modelId="{733ADFEF-3016-4585-952D-98C01A302728}" type="parTrans" cxnId="{A4150C83-9D82-4BF7-AB38-B6C13905BCBB}">
      <dgm:prSet/>
      <dgm:spPr/>
      <dgm:t>
        <a:bodyPr/>
        <a:lstStyle/>
        <a:p>
          <a:endParaRPr lang="es-CR"/>
        </a:p>
      </dgm:t>
    </dgm:pt>
    <dgm:pt modelId="{BB46CC82-50DB-4F03-ACD7-6FCCEFE217AC}" type="sibTrans" cxnId="{A4150C83-9D82-4BF7-AB38-B6C13905BCBB}">
      <dgm:prSet/>
      <dgm:spPr/>
      <dgm:t>
        <a:bodyPr/>
        <a:lstStyle/>
        <a:p>
          <a:endParaRPr lang="es-CR"/>
        </a:p>
      </dgm:t>
    </dgm:pt>
    <dgm:pt modelId="{641BAD5E-4BC7-46F2-BEEE-1A6CB01C7763}">
      <dgm:prSet/>
      <dgm:spPr/>
      <dgm:t>
        <a:bodyPr/>
        <a:lstStyle/>
        <a:p>
          <a:r>
            <a:rPr lang="es-ES" dirty="0"/>
            <a:t>PROFESSIONAL ACADEMIC PROFILE</a:t>
          </a:r>
          <a:endParaRPr lang="es-CR" dirty="0"/>
        </a:p>
      </dgm:t>
    </dgm:pt>
    <dgm:pt modelId="{8E72F322-6D43-4D5C-85ED-EDFB98DA208F}" type="parTrans" cxnId="{C63F9F46-CE70-405E-B415-6EB5EA48EE1A}">
      <dgm:prSet/>
      <dgm:spPr/>
      <dgm:t>
        <a:bodyPr/>
        <a:lstStyle/>
        <a:p>
          <a:endParaRPr lang="es-CR"/>
        </a:p>
      </dgm:t>
    </dgm:pt>
    <dgm:pt modelId="{D3834985-4200-40ED-AF8E-C4FC959177A2}" type="sibTrans" cxnId="{C63F9F46-CE70-405E-B415-6EB5EA48EE1A}">
      <dgm:prSet/>
      <dgm:spPr/>
      <dgm:t>
        <a:bodyPr/>
        <a:lstStyle/>
        <a:p>
          <a:endParaRPr lang="es-CR"/>
        </a:p>
      </dgm:t>
    </dgm:pt>
    <dgm:pt modelId="{D9F762DB-57A5-4D28-8071-B72349919917}">
      <dgm:prSet custT="1"/>
      <dgm:spPr/>
      <dgm:t>
        <a:bodyPr/>
        <a:lstStyle/>
        <a:p>
          <a:pPr algn="just"/>
          <a:r>
            <a:rPr lang="es-ES" sz="1600" b="0" dirty="0">
              <a:latin typeface="Arial" panose="020B0604020202020204" pitchFamily="34" charset="0"/>
              <a:cs typeface="Arial" panose="020B0604020202020204" pitchFamily="34" charset="0"/>
            </a:rPr>
            <a:t>Reference </a:t>
          </a:r>
          <a:r>
            <a:rPr lang="es-ES" sz="1600" b="0" dirty="0" err="1">
              <a:latin typeface="Arial" panose="020B0604020202020204" pitchFamily="34" charset="0"/>
              <a:cs typeface="Arial" panose="020B0604020202020204" pitchFamily="34" charset="0"/>
            </a:rPr>
            <a:t>will</a:t>
          </a:r>
          <a:r>
            <a:rPr lang="es-ES" sz="1600" b="0" dirty="0">
              <a:latin typeface="Arial" panose="020B0604020202020204" pitchFamily="34" charset="0"/>
              <a:cs typeface="Arial" panose="020B0604020202020204" pitchFamily="34" charset="0"/>
            </a:rPr>
            <a:t> be </a:t>
          </a:r>
          <a:r>
            <a:rPr lang="es-ES" sz="1600" b="0" dirty="0" err="1">
              <a:latin typeface="Arial" panose="020B0604020202020204" pitchFamily="34" charset="0"/>
              <a:cs typeface="Arial" panose="020B0604020202020204" pitchFamily="34" charset="0"/>
            </a:rPr>
            <a:t>made</a:t>
          </a:r>
          <a:r>
            <a:rPr lang="es-ES" sz="1600" b="0" dirty="0">
              <a:latin typeface="Arial" panose="020B0604020202020204" pitchFamily="34" charset="0"/>
              <a:cs typeface="Arial" panose="020B0604020202020204" pitchFamily="34" charset="0"/>
            </a:rPr>
            <a:t> to </a:t>
          </a:r>
          <a:r>
            <a:rPr lang="es-ES" sz="1600" b="0" dirty="0" err="1">
              <a:latin typeface="Arial" panose="020B0604020202020204" pitchFamily="34" charset="0"/>
              <a:cs typeface="Arial" panose="020B0604020202020204" pitchFamily="34" charset="0"/>
            </a:rPr>
            <a:t>the</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inclusion</a:t>
          </a:r>
          <a:r>
            <a:rPr lang="es-ES" sz="1600" b="0" dirty="0">
              <a:latin typeface="Arial" panose="020B0604020202020204" pitchFamily="34" charset="0"/>
              <a:cs typeface="Arial" panose="020B0604020202020204" pitchFamily="34" charset="0"/>
            </a:rPr>
            <a:t> of </a:t>
          </a:r>
          <a:r>
            <a:rPr lang="es-ES" sz="1600" b="0" dirty="0" err="1">
              <a:latin typeface="Arial" panose="020B0604020202020204" pitchFamily="34" charset="0"/>
              <a:cs typeface="Arial" panose="020B0604020202020204" pitchFamily="34" charset="0"/>
            </a:rPr>
            <a:t>the</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expected</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learning</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outcomes</a:t>
          </a:r>
          <a:r>
            <a:rPr lang="es-ES" sz="1600" b="0" dirty="0">
              <a:latin typeface="Arial" panose="020B0604020202020204" pitchFamily="34" charset="0"/>
              <a:cs typeface="Arial" panose="020B0604020202020204" pitchFamily="34" charset="0"/>
            </a:rPr>
            <a:t> of </a:t>
          </a:r>
          <a:r>
            <a:rPr lang="es-ES" sz="1600" b="0" dirty="0" err="1">
              <a:latin typeface="Arial" panose="020B0604020202020204" pitchFamily="34" charset="0"/>
              <a:cs typeface="Arial" panose="020B0604020202020204" pitchFamily="34" charset="0"/>
            </a:rPr>
            <a:t>the</a:t>
          </a:r>
          <a:r>
            <a:rPr lang="es-ES" sz="1600" b="0" dirty="0">
              <a:latin typeface="Arial" panose="020B0604020202020204" pitchFamily="34" charset="0"/>
              <a:cs typeface="Arial" panose="020B0604020202020204" pitchFamily="34" charset="0"/>
            </a:rPr>
            <a:t> MNC-CE-CR in </a:t>
          </a:r>
          <a:r>
            <a:rPr lang="es-ES" sz="1600" b="0" dirty="0" err="1">
              <a:latin typeface="Arial" panose="020B0604020202020204" pitchFamily="34" charset="0"/>
              <a:cs typeface="Arial" panose="020B0604020202020204" pitchFamily="34" charset="0"/>
            </a:rPr>
            <a:t>the</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professional</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academic</a:t>
          </a:r>
          <a:r>
            <a:rPr lang="es-ES" sz="1600" b="0" dirty="0">
              <a:latin typeface="Arial" panose="020B0604020202020204" pitchFamily="34" charset="0"/>
              <a:cs typeface="Arial" panose="020B0604020202020204" pitchFamily="34" charset="0"/>
            </a:rPr>
            <a:t> </a:t>
          </a:r>
          <a:r>
            <a:rPr lang="es-ES" sz="1600" b="0" dirty="0" err="1">
              <a:latin typeface="Arial" panose="020B0604020202020204" pitchFamily="34" charset="0"/>
              <a:cs typeface="Arial" panose="020B0604020202020204" pitchFamily="34" charset="0"/>
            </a:rPr>
            <a:t>profile</a:t>
          </a:r>
          <a:endParaRPr lang="es-CR" sz="1600" b="0" dirty="0">
            <a:latin typeface="Arial" panose="020B0604020202020204" pitchFamily="34" charset="0"/>
            <a:cs typeface="Arial" panose="020B0604020202020204" pitchFamily="34" charset="0"/>
          </a:endParaRPr>
        </a:p>
      </dgm:t>
    </dgm:pt>
    <dgm:pt modelId="{8B627AD2-CBA5-4ABC-9B28-46811A9A4031}" type="parTrans" cxnId="{6BBEFC1B-76D4-49D1-9AFB-B6C23DF03F09}">
      <dgm:prSet/>
      <dgm:spPr/>
      <dgm:t>
        <a:bodyPr/>
        <a:lstStyle/>
        <a:p>
          <a:endParaRPr lang="es-CR"/>
        </a:p>
      </dgm:t>
    </dgm:pt>
    <dgm:pt modelId="{B564758A-A8AC-42CB-A835-2DB99EE94E05}" type="sibTrans" cxnId="{6BBEFC1B-76D4-49D1-9AFB-B6C23DF03F09}">
      <dgm:prSet/>
      <dgm:spPr/>
      <dgm:t>
        <a:bodyPr/>
        <a:lstStyle/>
        <a:p>
          <a:endParaRPr lang="es-CR"/>
        </a:p>
      </dgm:t>
    </dgm:pt>
    <dgm:pt modelId="{9637EBB3-7E37-4292-8D70-BB945C6B8EFC}">
      <dgm:prSet custT="1"/>
      <dgm:spPr/>
      <dgm:t>
        <a:bodyPr/>
        <a:lstStyle/>
        <a:p>
          <a:pPr algn="just"/>
          <a:endParaRPr lang="es-CR" sz="1600" b="0" dirty="0">
            <a:latin typeface="Arial" panose="020B0604020202020204" pitchFamily="34" charset="0"/>
            <a:cs typeface="Arial" panose="020B0604020202020204" pitchFamily="34" charset="0"/>
          </a:endParaRPr>
        </a:p>
      </dgm:t>
    </dgm:pt>
    <dgm:pt modelId="{37C527D7-356E-40B9-A4C5-5899FC9FB195}" type="parTrans" cxnId="{A7C3382D-3660-4FF1-A6DF-28302E903F59}">
      <dgm:prSet/>
      <dgm:spPr/>
      <dgm:t>
        <a:bodyPr/>
        <a:lstStyle/>
        <a:p>
          <a:endParaRPr lang="es-CR"/>
        </a:p>
      </dgm:t>
    </dgm:pt>
    <dgm:pt modelId="{04DD64DB-2ACF-4B6C-B902-BCBEC9EFB4E4}" type="sibTrans" cxnId="{A7C3382D-3660-4FF1-A6DF-28302E903F59}">
      <dgm:prSet/>
      <dgm:spPr/>
      <dgm:t>
        <a:bodyPr/>
        <a:lstStyle/>
        <a:p>
          <a:endParaRPr lang="es-CR"/>
        </a:p>
      </dgm:t>
    </dgm:pt>
    <dgm:pt modelId="{2DD15678-615A-44AC-BC0F-EA5C274CA72D}" type="pres">
      <dgm:prSet presAssocID="{0E847F4A-6CF0-4590-BBFA-10362D3E9A29}" presName="rootnode" presStyleCnt="0">
        <dgm:presLayoutVars>
          <dgm:chMax/>
          <dgm:chPref/>
          <dgm:dir/>
          <dgm:animLvl val="lvl"/>
        </dgm:presLayoutVars>
      </dgm:prSet>
      <dgm:spPr/>
    </dgm:pt>
    <dgm:pt modelId="{09CD40C7-993E-45BA-B705-D640E04947E0}" type="pres">
      <dgm:prSet presAssocID="{0A9D9AA2-9F4E-4673-BD34-2FE79BBF93C0}" presName="composite" presStyleCnt="0"/>
      <dgm:spPr/>
    </dgm:pt>
    <dgm:pt modelId="{9E6938FC-43DA-489C-B684-EBAEA7FEE538}" type="pres">
      <dgm:prSet presAssocID="{0A9D9AA2-9F4E-4673-BD34-2FE79BBF93C0}" presName="bentUpArrow1" presStyleLbl="alignImgPlace1" presStyleIdx="0" presStyleCnt="3" custLinFactNeighborX="-62844" custLinFactNeighborY="5504"/>
      <dgm:spPr/>
    </dgm:pt>
    <dgm:pt modelId="{B6ADA9B1-1E33-4943-AE6B-CC5CB3CDD76D}" type="pres">
      <dgm:prSet presAssocID="{0A9D9AA2-9F4E-4673-BD34-2FE79BBF93C0}" presName="ParentText" presStyleLbl="node1" presStyleIdx="0" presStyleCnt="4" custScaleX="137065" custLinFactNeighborX="-73298" custLinFactNeighborY="4140">
        <dgm:presLayoutVars>
          <dgm:chMax val="1"/>
          <dgm:chPref val="1"/>
          <dgm:bulletEnabled val="1"/>
        </dgm:presLayoutVars>
      </dgm:prSet>
      <dgm:spPr/>
    </dgm:pt>
    <dgm:pt modelId="{83F8B479-1142-4CF6-8115-39912250DD2B}" type="pres">
      <dgm:prSet presAssocID="{0A9D9AA2-9F4E-4673-BD34-2FE79BBF93C0}" presName="ChildText" presStyleLbl="revTx" presStyleIdx="0" presStyleCnt="4" custScaleX="530387" custLinFactX="100000" custLinFactNeighborX="101376" custLinFactNeighborY="-1303">
        <dgm:presLayoutVars>
          <dgm:chMax val="0"/>
          <dgm:chPref val="0"/>
          <dgm:bulletEnabled val="1"/>
        </dgm:presLayoutVars>
      </dgm:prSet>
      <dgm:spPr/>
    </dgm:pt>
    <dgm:pt modelId="{C90F5570-EF24-4A8D-B48E-B9D4A02A1853}" type="pres">
      <dgm:prSet presAssocID="{5D4B171F-3B5E-4AF1-8823-8282C0C3AF44}" presName="sibTrans" presStyleCnt="0"/>
      <dgm:spPr/>
    </dgm:pt>
    <dgm:pt modelId="{FA4F83DC-8423-4EC9-B0C3-2E67515B463A}" type="pres">
      <dgm:prSet presAssocID="{641BAD5E-4BC7-46F2-BEEE-1A6CB01C7763}" presName="composite" presStyleCnt="0"/>
      <dgm:spPr/>
    </dgm:pt>
    <dgm:pt modelId="{9A59CEAF-CB17-4B59-9D3E-021FE46AEB8D}" type="pres">
      <dgm:prSet presAssocID="{641BAD5E-4BC7-46F2-BEEE-1A6CB01C7763}" presName="bentUpArrow1" presStyleLbl="alignImgPlace1" presStyleIdx="1" presStyleCnt="3" custScaleY="93214" custLinFactX="-77731" custLinFactNeighborX="-100000" custLinFactNeighborY="2431"/>
      <dgm:spPr/>
    </dgm:pt>
    <dgm:pt modelId="{85B55319-B3F1-4591-9F6F-BCABA40FA9A8}" type="pres">
      <dgm:prSet presAssocID="{641BAD5E-4BC7-46F2-BEEE-1A6CB01C7763}" presName="ParentText" presStyleLbl="node1" presStyleIdx="1" presStyleCnt="4" custLinFactX="-44446" custLinFactNeighborX="-100000" custLinFactNeighborY="4608">
        <dgm:presLayoutVars>
          <dgm:chMax val="1"/>
          <dgm:chPref val="1"/>
          <dgm:bulletEnabled val="1"/>
        </dgm:presLayoutVars>
      </dgm:prSet>
      <dgm:spPr/>
    </dgm:pt>
    <dgm:pt modelId="{166749FD-D819-4925-AB10-35C3256FC87F}" type="pres">
      <dgm:prSet presAssocID="{641BAD5E-4BC7-46F2-BEEE-1A6CB01C7763}" presName="ChildText" presStyleLbl="revTx" presStyleIdx="1" presStyleCnt="4" custScaleX="551168" custScaleY="160538" custLinFactNeighborX="38024" custLinFactNeighborY="1355">
        <dgm:presLayoutVars>
          <dgm:chMax val="0"/>
          <dgm:chPref val="0"/>
          <dgm:bulletEnabled val="1"/>
        </dgm:presLayoutVars>
      </dgm:prSet>
      <dgm:spPr/>
    </dgm:pt>
    <dgm:pt modelId="{C237739B-9B36-4774-B6A6-3324A8B76E92}" type="pres">
      <dgm:prSet presAssocID="{D3834985-4200-40ED-AF8E-C4FC959177A2}" presName="sibTrans" presStyleCnt="0"/>
      <dgm:spPr/>
    </dgm:pt>
    <dgm:pt modelId="{BE6C762C-D731-42C9-A9DB-0CFB65F514E9}" type="pres">
      <dgm:prSet presAssocID="{236CCFF5-776C-46E1-AECB-B073D83113DD}" presName="composite" presStyleCnt="0"/>
      <dgm:spPr/>
    </dgm:pt>
    <dgm:pt modelId="{50EA33AD-84AB-40F6-A3F7-8DD16BB4D2F1}" type="pres">
      <dgm:prSet presAssocID="{236CCFF5-776C-46E1-AECB-B073D83113DD}" presName="bentUpArrow1" presStyleLbl="alignImgPlace1" presStyleIdx="2" presStyleCnt="3" custScaleY="110086" custLinFactX="-100000" custLinFactNeighborX="-158365" custLinFactNeighborY="30025"/>
      <dgm:spPr/>
    </dgm:pt>
    <dgm:pt modelId="{5B1C603A-8CE9-4D32-ACEB-2FFB8471C62A}" type="pres">
      <dgm:prSet presAssocID="{236CCFF5-776C-46E1-AECB-B073D83113DD}" presName="ParentText" presStyleLbl="node1" presStyleIdx="2" presStyleCnt="4" custLinFactX="-100000" custLinFactNeighborX="-112531" custLinFactNeighborY="25628">
        <dgm:presLayoutVars>
          <dgm:chMax val="1"/>
          <dgm:chPref val="1"/>
          <dgm:bulletEnabled val="1"/>
        </dgm:presLayoutVars>
      </dgm:prSet>
      <dgm:spPr/>
    </dgm:pt>
    <dgm:pt modelId="{75471F55-3FED-4496-8AA4-8A31EA4A7130}" type="pres">
      <dgm:prSet presAssocID="{236CCFF5-776C-46E1-AECB-B073D83113DD}" presName="ChildText" presStyleLbl="revTx" presStyleIdx="2" presStyleCnt="4" custScaleX="515244" custLinFactNeighborX="-52803" custLinFactNeighborY="30789">
        <dgm:presLayoutVars>
          <dgm:chMax val="0"/>
          <dgm:chPref val="0"/>
          <dgm:bulletEnabled val="1"/>
        </dgm:presLayoutVars>
      </dgm:prSet>
      <dgm:spPr/>
    </dgm:pt>
    <dgm:pt modelId="{4C2DFAF3-0A68-479A-AD65-CF0000C5ACA9}" type="pres">
      <dgm:prSet presAssocID="{ADFCC253-0B7C-4F1E-99DD-747C937AA171}" presName="sibTrans" presStyleCnt="0"/>
      <dgm:spPr/>
    </dgm:pt>
    <dgm:pt modelId="{8E0F1685-C989-48C8-94AF-6D587A90D105}" type="pres">
      <dgm:prSet presAssocID="{DE6B72BA-D121-488F-BFC7-2BD5D6825C45}" presName="composite" presStyleCnt="0"/>
      <dgm:spPr/>
    </dgm:pt>
    <dgm:pt modelId="{841FF73C-DC02-4F9E-9261-5F6CD2DD9B07}" type="pres">
      <dgm:prSet presAssocID="{DE6B72BA-D121-488F-BFC7-2BD5D6825C45}" presName="ParentText" presStyleLbl="node1" presStyleIdx="3" presStyleCnt="4" custScaleY="128651" custLinFactX="-119866" custLinFactNeighborX="-200000" custLinFactNeighborY="29310">
        <dgm:presLayoutVars>
          <dgm:chMax val="1"/>
          <dgm:chPref val="1"/>
          <dgm:bulletEnabled val="1"/>
        </dgm:presLayoutVars>
      </dgm:prSet>
      <dgm:spPr/>
    </dgm:pt>
    <dgm:pt modelId="{EFF0530C-9544-42D7-95AD-DFECCD82D16A}" type="pres">
      <dgm:prSet presAssocID="{DE6B72BA-D121-488F-BFC7-2BD5D6825C45}" presName="FinalChildText" presStyleLbl="revTx" presStyleIdx="3" presStyleCnt="4" custScaleX="622851" custScaleY="164316" custLinFactX="-46590" custLinFactNeighborX="-100000" custLinFactNeighborY="54976">
        <dgm:presLayoutVars>
          <dgm:chMax val="0"/>
          <dgm:chPref val="0"/>
          <dgm:bulletEnabled val="1"/>
        </dgm:presLayoutVars>
      </dgm:prSet>
      <dgm:spPr/>
    </dgm:pt>
  </dgm:ptLst>
  <dgm:cxnLst>
    <dgm:cxn modelId="{6BBEFC1B-76D4-49D1-9AFB-B6C23DF03F09}" srcId="{641BAD5E-4BC7-46F2-BEEE-1A6CB01C7763}" destId="{D9F762DB-57A5-4D28-8071-B72349919917}" srcOrd="1" destOrd="0" parTransId="{8B627AD2-CBA5-4ABC-9B28-46811A9A4031}" sibTransId="{B564758A-A8AC-42CB-A835-2DB99EE94E05}"/>
    <dgm:cxn modelId="{ED758A20-434D-4D72-99A9-8E3828F8EC06}" srcId="{0E847F4A-6CF0-4590-BBFA-10362D3E9A29}" destId="{0A9D9AA2-9F4E-4673-BD34-2FE79BBF93C0}" srcOrd="0" destOrd="0" parTransId="{E5A50A4F-E664-40BF-88E4-4E00B8FD0E8E}" sibTransId="{5D4B171F-3B5E-4AF1-8823-8282C0C3AF44}"/>
    <dgm:cxn modelId="{A521F222-1451-4378-BFCE-FF8AD5A8D98B}" type="presOf" srcId="{DE6B72BA-D121-488F-BFC7-2BD5D6825C45}" destId="{841FF73C-DC02-4F9E-9261-5F6CD2DD9B07}" srcOrd="0" destOrd="0" presId="urn:microsoft.com/office/officeart/2005/8/layout/StepDownProcess"/>
    <dgm:cxn modelId="{05ABA52C-4AAB-4752-BFA3-AF0EB684BD49}" srcId="{0E847F4A-6CF0-4590-BBFA-10362D3E9A29}" destId="{DE6B72BA-D121-488F-BFC7-2BD5D6825C45}" srcOrd="3" destOrd="0" parTransId="{5533EB12-9297-4A06-9979-C197952A117A}" sibTransId="{63C5E2CA-3A20-40D8-860A-8C7F1045F4A2}"/>
    <dgm:cxn modelId="{A7C3382D-3660-4FF1-A6DF-28302E903F59}" srcId="{641BAD5E-4BC7-46F2-BEEE-1A6CB01C7763}" destId="{9637EBB3-7E37-4292-8D70-BB945C6B8EFC}" srcOrd="0" destOrd="0" parTransId="{37C527D7-356E-40B9-A4C5-5899FC9FB195}" sibTransId="{04DD64DB-2ACF-4B6C-B902-BCBEC9EFB4E4}"/>
    <dgm:cxn modelId="{9461FE33-67EA-4CAC-A5F7-F5075C88E88E}" type="presOf" srcId="{3DA71CB6-95E1-4061-A93F-1F019B5BD1D7}" destId="{83F8B479-1142-4CF6-8115-39912250DD2B}" srcOrd="0" destOrd="0" presId="urn:microsoft.com/office/officeart/2005/8/layout/StepDownProcess"/>
    <dgm:cxn modelId="{0EB9B935-5C1C-40A0-8AAA-1A6E391CC515}" type="presOf" srcId="{0E847F4A-6CF0-4590-BBFA-10362D3E9A29}" destId="{2DD15678-615A-44AC-BC0F-EA5C274CA72D}" srcOrd="0" destOrd="0" presId="urn:microsoft.com/office/officeart/2005/8/layout/StepDownProcess"/>
    <dgm:cxn modelId="{EDF57742-942C-4096-8A8E-B7586231FE4E}" type="presOf" srcId="{9637EBB3-7E37-4292-8D70-BB945C6B8EFC}" destId="{166749FD-D819-4925-AB10-35C3256FC87F}" srcOrd="0" destOrd="0" presId="urn:microsoft.com/office/officeart/2005/8/layout/StepDownProcess"/>
    <dgm:cxn modelId="{6B182B45-F4F1-469B-B55B-AC9F59C445AE}" type="presOf" srcId="{D9F762DB-57A5-4D28-8071-B72349919917}" destId="{166749FD-D819-4925-AB10-35C3256FC87F}" srcOrd="0" destOrd="1" presId="urn:microsoft.com/office/officeart/2005/8/layout/StepDownProcess"/>
    <dgm:cxn modelId="{C63F9F46-CE70-405E-B415-6EB5EA48EE1A}" srcId="{0E847F4A-6CF0-4590-BBFA-10362D3E9A29}" destId="{641BAD5E-4BC7-46F2-BEEE-1A6CB01C7763}" srcOrd="1" destOrd="0" parTransId="{8E72F322-6D43-4D5C-85ED-EDFB98DA208F}" sibTransId="{D3834985-4200-40ED-AF8E-C4FC959177A2}"/>
    <dgm:cxn modelId="{A033E051-8005-4D41-940F-D8D63F17F66E}" type="presOf" srcId="{BB635914-665E-4DDD-A646-C1C10E83B8F4}" destId="{EFF0530C-9544-42D7-95AD-DFECCD82D16A}" srcOrd="0" destOrd="0" presId="urn:microsoft.com/office/officeart/2005/8/layout/StepDownProcess"/>
    <dgm:cxn modelId="{376DD667-3254-4BC7-A22C-0B2622B27E78}" type="presOf" srcId="{0A9D9AA2-9F4E-4673-BD34-2FE79BBF93C0}" destId="{B6ADA9B1-1E33-4943-AE6B-CC5CB3CDD76D}" srcOrd="0" destOrd="0" presId="urn:microsoft.com/office/officeart/2005/8/layout/StepDownProcess"/>
    <dgm:cxn modelId="{A4150C83-9D82-4BF7-AB38-B6C13905BCBB}" srcId="{DE6B72BA-D121-488F-BFC7-2BD5D6825C45}" destId="{BB635914-665E-4DDD-A646-C1C10E83B8F4}" srcOrd="0" destOrd="0" parTransId="{733ADFEF-3016-4585-952D-98C01A302728}" sibTransId="{BB46CC82-50DB-4F03-ACD7-6FCCEFE217AC}"/>
    <dgm:cxn modelId="{FB5BF49B-FE89-4B7C-8327-EE801D315313}" type="presOf" srcId="{236CCFF5-776C-46E1-AECB-B073D83113DD}" destId="{5B1C603A-8CE9-4D32-ACEB-2FFB8471C62A}" srcOrd="0" destOrd="0" presId="urn:microsoft.com/office/officeart/2005/8/layout/StepDownProcess"/>
    <dgm:cxn modelId="{CC6A79A3-1E0F-496D-9618-A57A2F407052}" type="presOf" srcId="{641BAD5E-4BC7-46F2-BEEE-1A6CB01C7763}" destId="{85B55319-B3F1-4591-9F6F-BCABA40FA9A8}" srcOrd="0" destOrd="0" presId="urn:microsoft.com/office/officeart/2005/8/layout/StepDownProcess"/>
    <dgm:cxn modelId="{731417B8-6248-4C54-89C7-89E72400AADB}" srcId="{236CCFF5-776C-46E1-AECB-B073D83113DD}" destId="{7BA197A0-900B-407B-86E3-2CC2EB0D3943}" srcOrd="0" destOrd="0" parTransId="{964F99CB-8F44-4128-886E-D4548468B264}" sibTransId="{5D2B3B59-576D-4305-88B5-612CB92A5E24}"/>
    <dgm:cxn modelId="{DCDEACCD-D69C-4FAE-95F8-8E54A1041D32}" type="presOf" srcId="{7BA197A0-900B-407B-86E3-2CC2EB0D3943}" destId="{75471F55-3FED-4496-8AA4-8A31EA4A7130}" srcOrd="0" destOrd="0" presId="urn:microsoft.com/office/officeart/2005/8/layout/StepDownProcess"/>
    <dgm:cxn modelId="{9352BADF-191F-45C6-B1B4-666404A7E426}" srcId="{0A9D9AA2-9F4E-4673-BD34-2FE79BBF93C0}" destId="{3DA71CB6-95E1-4061-A93F-1F019B5BD1D7}" srcOrd="0" destOrd="0" parTransId="{3E418F55-CE7D-4463-95A5-93F71069480A}" sibTransId="{073596BA-49A1-4EB2-8621-30A7BAAB0F0F}"/>
    <dgm:cxn modelId="{C28E35EC-F264-4E8F-9983-59C0358402E4}" srcId="{0E847F4A-6CF0-4590-BBFA-10362D3E9A29}" destId="{236CCFF5-776C-46E1-AECB-B073D83113DD}" srcOrd="2" destOrd="0" parTransId="{789A69F7-666E-4F88-BC19-0C3498A752C6}" sibTransId="{ADFCC253-0B7C-4F1E-99DD-747C937AA171}"/>
    <dgm:cxn modelId="{9DAD3C8E-5575-4DB1-AD8F-C601179ECB49}" type="presParOf" srcId="{2DD15678-615A-44AC-BC0F-EA5C274CA72D}" destId="{09CD40C7-993E-45BA-B705-D640E04947E0}" srcOrd="0" destOrd="0" presId="urn:microsoft.com/office/officeart/2005/8/layout/StepDownProcess"/>
    <dgm:cxn modelId="{376BC2D9-EA37-405B-BF4A-42C44725FB0C}" type="presParOf" srcId="{09CD40C7-993E-45BA-B705-D640E04947E0}" destId="{9E6938FC-43DA-489C-B684-EBAEA7FEE538}" srcOrd="0" destOrd="0" presId="urn:microsoft.com/office/officeart/2005/8/layout/StepDownProcess"/>
    <dgm:cxn modelId="{5D350D35-E05D-465C-AE07-977A48EB1FA8}" type="presParOf" srcId="{09CD40C7-993E-45BA-B705-D640E04947E0}" destId="{B6ADA9B1-1E33-4943-AE6B-CC5CB3CDD76D}" srcOrd="1" destOrd="0" presId="urn:microsoft.com/office/officeart/2005/8/layout/StepDownProcess"/>
    <dgm:cxn modelId="{D75F2A5D-87E9-4FB5-AE2B-8E01CDED10CF}" type="presParOf" srcId="{09CD40C7-993E-45BA-B705-D640E04947E0}" destId="{83F8B479-1142-4CF6-8115-39912250DD2B}" srcOrd="2" destOrd="0" presId="urn:microsoft.com/office/officeart/2005/8/layout/StepDownProcess"/>
    <dgm:cxn modelId="{A24DE117-A459-470F-9454-C6B389A938F8}" type="presParOf" srcId="{2DD15678-615A-44AC-BC0F-EA5C274CA72D}" destId="{C90F5570-EF24-4A8D-B48E-B9D4A02A1853}" srcOrd="1" destOrd="0" presId="urn:microsoft.com/office/officeart/2005/8/layout/StepDownProcess"/>
    <dgm:cxn modelId="{A7DC132F-D50C-4596-90C1-F548205A71A0}" type="presParOf" srcId="{2DD15678-615A-44AC-BC0F-EA5C274CA72D}" destId="{FA4F83DC-8423-4EC9-B0C3-2E67515B463A}" srcOrd="2" destOrd="0" presId="urn:microsoft.com/office/officeart/2005/8/layout/StepDownProcess"/>
    <dgm:cxn modelId="{20E97AE0-C117-40CC-8345-B54A34E8D573}" type="presParOf" srcId="{FA4F83DC-8423-4EC9-B0C3-2E67515B463A}" destId="{9A59CEAF-CB17-4B59-9D3E-021FE46AEB8D}" srcOrd="0" destOrd="0" presId="urn:microsoft.com/office/officeart/2005/8/layout/StepDownProcess"/>
    <dgm:cxn modelId="{2704643F-A14C-44F6-8DDD-7ECAD81C7C03}" type="presParOf" srcId="{FA4F83DC-8423-4EC9-B0C3-2E67515B463A}" destId="{85B55319-B3F1-4591-9F6F-BCABA40FA9A8}" srcOrd="1" destOrd="0" presId="urn:microsoft.com/office/officeart/2005/8/layout/StepDownProcess"/>
    <dgm:cxn modelId="{76D41D30-8440-4618-9D57-41A8175B8115}" type="presParOf" srcId="{FA4F83DC-8423-4EC9-B0C3-2E67515B463A}" destId="{166749FD-D819-4925-AB10-35C3256FC87F}" srcOrd="2" destOrd="0" presId="urn:microsoft.com/office/officeart/2005/8/layout/StepDownProcess"/>
    <dgm:cxn modelId="{CF3A9231-B6FA-4BEE-8B11-199F6D1E1A83}" type="presParOf" srcId="{2DD15678-615A-44AC-BC0F-EA5C274CA72D}" destId="{C237739B-9B36-4774-B6A6-3324A8B76E92}" srcOrd="3" destOrd="0" presId="urn:microsoft.com/office/officeart/2005/8/layout/StepDownProcess"/>
    <dgm:cxn modelId="{D4A5BB05-669B-456E-A74A-784C5FA89663}" type="presParOf" srcId="{2DD15678-615A-44AC-BC0F-EA5C274CA72D}" destId="{BE6C762C-D731-42C9-A9DB-0CFB65F514E9}" srcOrd="4" destOrd="0" presId="urn:microsoft.com/office/officeart/2005/8/layout/StepDownProcess"/>
    <dgm:cxn modelId="{57B46A0C-CDB9-4CE2-B17E-FA50AB424CB2}" type="presParOf" srcId="{BE6C762C-D731-42C9-A9DB-0CFB65F514E9}" destId="{50EA33AD-84AB-40F6-A3F7-8DD16BB4D2F1}" srcOrd="0" destOrd="0" presId="urn:microsoft.com/office/officeart/2005/8/layout/StepDownProcess"/>
    <dgm:cxn modelId="{E0EF1A63-3EFF-4A4D-AD3D-5E395B110E00}" type="presParOf" srcId="{BE6C762C-D731-42C9-A9DB-0CFB65F514E9}" destId="{5B1C603A-8CE9-4D32-ACEB-2FFB8471C62A}" srcOrd="1" destOrd="0" presId="urn:microsoft.com/office/officeart/2005/8/layout/StepDownProcess"/>
    <dgm:cxn modelId="{481BB16F-C7E9-4825-A5E8-7E6C5F533A80}" type="presParOf" srcId="{BE6C762C-D731-42C9-A9DB-0CFB65F514E9}" destId="{75471F55-3FED-4496-8AA4-8A31EA4A7130}" srcOrd="2" destOrd="0" presId="urn:microsoft.com/office/officeart/2005/8/layout/StepDownProcess"/>
    <dgm:cxn modelId="{3DD7CD3D-CCAB-4A7A-BEC2-4D22B6EA5F37}" type="presParOf" srcId="{2DD15678-615A-44AC-BC0F-EA5C274CA72D}" destId="{4C2DFAF3-0A68-479A-AD65-CF0000C5ACA9}" srcOrd="5" destOrd="0" presId="urn:microsoft.com/office/officeart/2005/8/layout/StepDownProcess"/>
    <dgm:cxn modelId="{32272475-0FD7-4C6E-BA1E-825778633868}" type="presParOf" srcId="{2DD15678-615A-44AC-BC0F-EA5C274CA72D}" destId="{8E0F1685-C989-48C8-94AF-6D587A90D105}" srcOrd="6" destOrd="0" presId="urn:microsoft.com/office/officeart/2005/8/layout/StepDownProcess"/>
    <dgm:cxn modelId="{FAB75FA1-97B9-4E97-A0E3-2BE20944F149}" type="presParOf" srcId="{8E0F1685-C989-48C8-94AF-6D587A90D105}" destId="{841FF73C-DC02-4F9E-9261-5F6CD2DD9B07}" srcOrd="0" destOrd="0" presId="urn:microsoft.com/office/officeart/2005/8/layout/StepDownProcess"/>
    <dgm:cxn modelId="{A3AA6E03-4919-4BE9-9F5B-D1F0ECE5EA26}" type="presParOf" srcId="{8E0F1685-C989-48C8-94AF-6D587A90D105}" destId="{EFF0530C-9544-42D7-95AD-DFECCD82D16A}"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DD375-1ED9-4DAA-8955-109D473916FC}">
      <dsp:nvSpPr>
        <dsp:cNvPr id="0" name=""/>
        <dsp:cNvSpPr/>
      </dsp:nvSpPr>
      <dsp:spPr>
        <a:xfrm>
          <a:off x="5826565" y="989872"/>
          <a:ext cx="2550750" cy="2690701"/>
        </a:xfrm>
        <a:prstGeom prst="gear9">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Arial" panose="020B0604020202020204" pitchFamily="34" charset="0"/>
              <a:cs typeface="Arial" panose="020B0604020202020204" pitchFamily="34" charset="0"/>
            </a:rPr>
            <a:t>2.Verification of </a:t>
          </a:r>
          <a:r>
            <a:rPr lang="es-ES" sz="1600" b="1" kern="1200" dirty="0" err="1">
              <a:latin typeface="Arial" panose="020B0604020202020204" pitchFamily="34" charset="0"/>
              <a:cs typeface="Arial" panose="020B0604020202020204" pitchFamily="34" charset="0"/>
            </a:rPr>
            <a:t>coherence</a:t>
          </a:r>
          <a:r>
            <a:rPr lang="es-ES" sz="1600" b="1" kern="1200" dirty="0">
              <a:latin typeface="Arial" panose="020B0604020202020204" pitchFamily="34" charset="0"/>
              <a:cs typeface="Arial" panose="020B0604020202020204" pitchFamily="34" charset="0"/>
            </a:rPr>
            <a:t> and </a:t>
          </a:r>
          <a:r>
            <a:rPr lang="es-ES" sz="1600" b="1" kern="1200" dirty="0" err="1">
              <a:latin typeface="Arial" panose="020B0604020202020204" pitchFamily="34" charset="0"/>
              <a:cs typeface="Arial" panose="020B0604020202020204" pitchFamily="34" charset="0"/>
            </a:rPr>
            <a:t>relevance</a:t>
          </a:r>
          <a:r>
            <a:rPr lang="es-ES" sz="1600" b="1" kern="1200" dirty="0">
              <a:latin typeface="Arial" panose="020B0604020202020204" pitchFamily="34" charset="0"/>
              <a:cs typeface="Arial" panose="020B0604020202020204" pitchFamily="34" charset="0"/>
            </a:rPr>
            <a:t> of </a:t>
          </a:r>
          <a:r>
            <a:rPr lang="es-ES" sz="1600" b="1" kern="1200" dirty="0" err="1">
              <a:latin typeface="Arial" panose="020B0604020202020204" pitchFamily="34" charset="0"/>
              <a:cs typeface="Arial" panose="020B0604020202020204" pitchFamily="34" charset="0"/>
            </a:rPr>
            <a:t>the</a:t>
          </a:r>
          <a:r>
            <a:rPr lang="es-ES" sz="1600" b="1" kern="1200" dirty="0">
              <a:latin typeface="Arial" panose="020B0604020202020204" pitchFamily="34" charset="0"/>
              <a:cs typeface="Arial" panose="020B0604020202020204" pitchFamily="34" charset="0"/>
            </a:rPr>
            <a:t> curricular </a:t>
          </a:r>
          <a:r>
            <a:rPr lang="es-ES" sz="1600" b="1" kern="1200" dirty="0" err="1">
              <a:latin typeface="Arial" panose="020B0604020202020204" pitchFamily="34" charset="0"/>
              <a:cs typeface="Arial" panose="020B0604020202020204" pitchFamily="34" charset="0"/>
            </a:rPr>
            <a:t>elements</a:t>
          </a:r>
          <a:r>
            <a:rPr lang="es-ES" sz="1600" b="1" kern="1200" dirty="0">
              <a:latin typeface="Arial" panose="020B0604020202020204" pitchFamily="34" charset="0"/>
              <a:cs typeface="Arial" panose="020B0604020202020204" pitchFamily="34" charset="0"/>
            </a:rPr>
            <a:t> </a:t>
          </a:r>
          <a:endParaRPr lang="es-CR" sz="1600" kern="1200" dirty="0"/>
        </a:p>
      </dsp:txBody>
      <dsp:txXfrm>
        <a:off x="6339379" y="1610858"/>
        <a:ext cx="1525122" cy="1401060"/>
      </dsp:txXfrm>
    </dsp:sp>
    <dsp:sp modelId="{3C422DD0-9B52-41D0-8588-DDD492632E0B}">
      <dsp:nvSpPr>
        <dsp:cNvPr id="0" name=""/>
        <dsp:cNvSpPr/>
      </dsp:nvSpPr>
      <dsp:spPr>
        <a:xfrm>
          <a:off x="3343590" y="699786"/>
          <a:ext cx="2794965" cy="2628427"/>
        </a:xfrm>
        <a:prstGeom prst="gear6">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R" sz="1500" kern="1200" dirty="0">
              <a:latin typeface="Arial" panose="020B0604020202020204" pitchFamily="34" charset="0"/>
              <a:cs typeface="Arial" panose="020B0604020202020204" pitchFamily="34" charset="0"/>
            </a:rPr>
            <a:t>1</a:t>
          </a:r>
          <a:r>
            <a:rPr lang="es-CR" sz="1500" b="1" kern="1200" dirty="0">
              <a:latin typeface="Arial" panose="020B0604020202020204" pitchFamily="34" charset="0"/>
              <a:cs typeface="Arial" panose="020B0604020202020204" pitchFamily="34" charset="0"/>
            </a:rPr>
            <a:t>. </a:t>
          </a:r>
          <a:r>
            <a:rPr lang="es-ES" sz="1500" b="1" kern="1200" dirty="0">
              <a:latin typeface="Arial" panose="020B0604020202020204" pitchFamily="34" charset="0"/>
              <a:cs typeface="Arial" panose="020B0604020202020204" pitchFamily="34" charset="0"/>
            </a:rPr>
            <a:t>Diagnosis </a:t>
          </a:r>
          <a:r>
            <a:rPr lang="es-ES" sz="1500" b="1" kern="1200" dirty="0" err="1">
              <a:latin typeface="Arial" panose="020B0604020202020204" pitchFamily="34" charset="0"/>
              <a:cs typeface="Arial" panose="020B0604020202020204" pitchFamily="34" charset="0"/>
            </a:rPr>
            <a:t>or</a:t>
          </a:r>
          <a:r>
            <a:rPr lang="es-ES" sz="1500" b="1" kern="1200" dirty="0">
              <a:latin typeface="Arial" panose="020B0604020202020204" pitchFamily="34" charset="0"/>
              <a:cs typeface="Arial" panose="020B0604020202020204" pitchFamily="34" charset="0"/>
            </a:rPr>
            <a:t> curricular </a:t>
          </a:r>
          <a:r>
            <a:rPr lang="es-ES" sz="1500" b="1" kern="1200" dirty="0" err="1">
              <a:latin typeface="Arial" panose="020B0604020202020204" pitchFamily="34" charset="0"/>
              <a:cs typeface="Arial" panose="020B0604020202020204" pitchFamily="34" charset="0"/>
            </a:rPr>
            <a:t>analysis</a:t>
          </a:r>
          <a:endParaRPr lang="es-CR" sz="1500" kern="1200" dirty="0"/>
        </a:p>
      </dsp:txBody>
      <dsp:txXfrm>
        <a:off x="4029513" y="1365500"/>
        <a:ext cx="1423119" cy="1296999"/>
      </dsp:txXfrm>
    </dsp:sp>
    <dsp:sp modelId="{110DC813-4581-4303-A009-7285C9217845}">
      <dsp:nvSpPr>
        <dsp:cNvPr id="0" name=""/>
        <dsp:cNvSpPr/>
      </dsp:nvSpPr>
      <dsp:spPr>
        <a:xfrm>
          <a:off x="6453086" y="421649"/>
          <a:ext cx="2793115" cy="2513161"/>
        </a:xfrm>
        <a:prstGeom prst="circularArrow">
          <a:avLst>
            <a:gd name="adj1" fmla="val 4878"/>
            <a:gd name="adj2" fmla="val 312630"/>
            <a:gd name="adj3" fmla="val 3138288"/>
            <a:gd name="adj4" fmla="val 15227275"/>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CCCCD4-9D34-4F14-883A-339C5B838609}">
      <dsp:nvSpPr>
        <dsp:cNvPr id="0" name=""/>
        <dsp:cNvSpPr/>
      </dsp:nvSpPr>
      <dsp:spPr>
        <a:xfrm>
          <a:off x="2887436" y="420380"/>
          <a:ext cx="2111867" cy="211186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938FC-43DA-489C-B684-EBAEA7FEE538}">
      <dsp:nvSpPr>
        <dsp:cNvPr id="0" name=""/>
        <dsp:cNvSpPr/>
      </dsp:nvSpPr>
      <dsp:spPr>
        <a:xfrm rot="5400000">
          <a:off x="319367" y="1374141"/>
          <a:ext cx="631625" cy="719083"/>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ADA9B1-1E33-4943-AE6B-CC5CB3CDD76D}">
      <dsp:nvSpPr>
        <dsp:cNvPr id="0" name=""/>
        <dsp:cNvSpPr/>
      </dsp:nvSpPr>
      <dsp:spPr>
        <a:xfrm>
          <a:off x="0" y="670020"/>
          <a:ext cx="1457391" cy="74426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t>JUSTIFICATION AND RATIONALE</a:t>
          </a:r>
          <a:endParaRPr lang="es-CR" sz="1100" b="1" kern="1200" dirty="0"/>
        </a:p>
      </dsp:txBody>
      <dsp:txXfrm>
        <a:off x="36339" y="706359"/>
        <a:ext cx="1384713" cy="671587"/>
      </dsp:txXfrm>
    </dsp:sp>
    <dsp:sp modelId="{83F8B479-1142-4CF6-8115-39912250DD2B}">
      <dsp:nvSpPr>
        <dsp:cNvPr id="0" name=""/>
        <dsp:cNvSpPr/>
      </dsp:nvSpPr>
      <dsp:spPr>
        <a:xfrm>
          <a:off x="1560355" y="702352"/>
          <a:ext cx="4101654" cy="601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S" sz="1600" b="0" kern="1200" dirty="0" err="1">
              <a:latin typeface="Arial" panose="020B0604020202020204" pitchFamily="34" charset="0"/>
              <a:cs typeface="Arial" panose="020B0604020202020204" pitchFamily="34" charset="0"/>
            </a:rPr>
            <a:t>Justifies</a:t>
          </a:r>
          <a:r>
            <a:rPr lang="es-ES" sz="1600" b="0" kern="1200" dirty="0">
              <a:latin typeface="Arial" panose="020B0604020202020204" pitchFamily="34" charset="0"/>
              <a:cs typeface="Arial" panose="020B0604020202020204" pitchFamily="34" charset="0"/>
            </a:rPr>
            <a:t> and bases </a:t>
          </a:r>
          <a:r>
            <a:rPr lang="es-ES" sz="1600" b="0" kern="1200" dirty="0" err="1">
              <a:latin typeface="Arial" panose="020B0604020202020204" pitchFamily="34" charset="0"/>
              <a:cs typeface="Arial" panose="020B0604020202020204" pitchFamily="34" charset="0"/>
            </a:rPr>
            <a:t>the</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design</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or</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modification</a:t>
          </a:r>
          <a:r>
            <a:rPr lang="es-ES" sz="1600" b="0" kern="1200" dirty="0">
              <a:latin typeface="Arial" panose="020B0604020202020204" pitchFamily="34" charset="0"/>
              <a:cs typeface="Arial" panose="020B0604020202020204" pitchFamily="34" charset="0"/>
            </a:rPr>
            <a:t> of </a:t>
          </a:r>
          <a:r>
            <a:rPr lang="es-ES" sz="1600" b="0" kern="1200" dirty="0" err="1">
              <a:latin typeface="Arial" panose="020B0604020202020204" pitchFamily="34" charset="0"/>
              <a:cs typeface="Arial" panose="020B0604020202020204" pitchFamily="34" charset="0"/>
            </a:rPr>
            <a:t>the</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study</a:t>
          </a:r>
          <a:r>
            <a:rPr lang="es-ES" sz="1600" b="0" kern="1200" dirty="0">
              <a:latin typeface="Arial" panose="020B0604020202020204" pitchFamily="34" charset="0"/>
              <a:cs typeface="Arial" panose="020B0604020202020204" pitchFamily="34" charset="0"/>
            </a:rPr>
            <a:t> plan of </a:t>
          </a:r>
          <a:r>
            <a:rPr lang="es-ES" sz="1600" b="0" kern="1200" dirty="0" err="1">
              <a:latin typeface="Arial" panose="020B0604020202020204" pitchFamily="34" charset="0"/>
              <a:cs typeface="Arial" panose="020B0604020202020204" pitchFamily="34" charset="0"/>
            </a:rPr>
            <a:t>the</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career</a:t>
          </a:r>
          <a:endParaRPr lang="es-CR" sz="1600" b="0" kern="1200" dirty="0">
            <a:latin typeface="Arial" panose="020B0604020202020204" pitchFamily="34" charset="0"/>
            <a:cs typeface="Arial" panose="020B0604020202020204" pitchFamily="34" charset="0"/>
          </a:endParaRPr>
        </a:p>
      </dsp:txBody>
      <dsp:txXfrm>
        <a:off x="1560355" y="702352"/>
        <a:ext cx="4101654" cy="601547"/>
      </dsp:txXfrm>
    </dsp:sp>
    <dsp:sp modelId="{9A59CEAF-CB17-4B59-9D3E-021FE46AEB8D}">
      <dsp:nvSpPr>
        <dsp:cNvPr id="0" name=""/>
        <dsp:cNvSpPr/>
      </dsp:nvSpPr>
      <dsp:spPr>
        <a:xfrm rot="5400000">
          <a:off x="1563812" y="2301887"/>
          <a:ext cx="588763" cy="719083"/>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55319-B3F1-4591-9F6F-BCABA40FA9A8}">
      <dsp:nvSpPr>
        <dsp:cNvPr id="0" name=""/>
        <dsp:cNvSpPr/>
      </dsp:nvSpPr>
      <dsp:spPr>
        <a:xfrm>
          <a:off x="1117199" y="1620658"/>
          <a:ext cx="1063285" cy="74426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PROFESSIONAL ACADEMIC PROFILE</a:t>
          </a:r>
          <a:endParaRPr lang="es-CR" sz="1100" kern="1200" dirty="0"/>
        </a:p>
      </dsp:txBody>
      <dsp:txXfrm>
        <a:off x="1153538" y="1656997"/>
        <a:ext cx="990607" cy="671587"/>
      </dsp:txXfrm>
    </dsp:sp>
    <dsp:sp modelId="{166749FD-D819-4925-AB10-35C3256FC87F}">
      <dsp:nvSpPr>
        <dsp:cNvPr id="0" name=""/>
        <dsp:cNvSpPr/>
      </dsp:nvSpPr>
      <dsp:spPr>
        <a:xfrm>
          <a:off x="2265896" y="1483414"/>
          <a:ext cx="4262360" cy="965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endParaRPr lang="es-CR" sz="1600" b="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S" sz="1600" b="0" kern="1200" dirty="0">
              <a:latin typeface="Arial" panose="020B0604020202020204" pitchFamily="34" charset="0"/>
              <a:cs typeface="Arial" panose="020B0604020202020204" pitchFamily="34" charset="0"/>
            </a:rPr>
            <a:t>Reference </a:t>
          </a:r>
          <a:r>
            <a:rPr lang="es-ES" sz="1600" b="0" kern="1200" dirty="0" err="1">
              <a:latin typeface="Arial" panose="020B0604020202020204" pitchFamily="34" charset="0"/>
              <a:cs typeface="Arial" panose="020B0604020202020204" pitchFamily="34" charset="0"/>
            </a:rPr>
            <a:t>will</a:t>
          </a:r>
          <a:r>
            <a:rPr lang="es-ES" sz="1600" b="0" kern="1200" dirty="0">
              <a:latin typeface="Arial" panose="020B0604020202020204" pitchFamily="34" charset="0"/>
              <a:cs typeface="Arial" panose="020B0604020202020204" pitchFamily="34" charset="0"/>
            </a:rPr>
            <a:t> be </a:t>
          </a:r>
          <a:r>
            <a:rPr lang="es-ES" sz="1600" b="0" kern="1200" dirty="0" err="1">
              <a:latin typeface="Arial" panose="020B0604020202020204" pitchFamily="34" charset="0"/>
              <a:cs typeface="Arial" panose="020B0604020202020204" pitchFamily="34" charset="0"/>
            </a:rPr>
            <a:t>made</a:t>
          </a:r>
          <a:r>
            <a:rPr lang="es-ES" sz="1600" b="0" kern="1200" dirty="0">
              <a:latin typeface="Arial" panose="020B0604020202020204" pitchFamily="34" charset="0"/>
              <a:cs typeface="Arial" panose="020B0604020202020204" pitchFamily="34" charset="0"/>
            </a:rPr>
            <a:t> to </a:t>
          </a:r>
          <a:r>
            <a:rPr lang="es-ES" sz="1600" b="0" kern="1200" dirty="0" err="1">
              <a:latin typeface="Arial" panose="020B0604020202020204" pitchFamily="34" charset="0"/>
              <a:cs typeface="Arial" panose="020B0604020202020204" pitchFamily="34" charset="0"/>
            </a:rPr>
            <a:t>the</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inclusion</a:t>
          </a:r>
          <a:r>
            <a:rPr lang="es-ES" sz="1600" b="0" kern="1200" dirty="0">
              <a:latin typeface="Arial" panose="020B0604020202020204" pitchFamily="34" charset="0"/>
              <a:cs typeface="Arial" panose="020B0604020202020204" pitchFamily="34" charset="0"/>
            </a:rPr>
            <a:t> of </a:t>
          </a:r>
          <a:r>
            <a:rPr lang="es-ES" sz="1600" b="0" kern="1200" dirty="0" err="1">
              <a:latin typeface="Arial" panose="020B0604020202020204" pitchFamily="34" charset="0"/>
              <a:cs typeface="Arial" panose="020B0604020202020204" pitchFamily="34" charset="0"/>
            </a:rPr>
            <a:t>the</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expected</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learning</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outcomes</a:t>
          </a:r>
          <a:r>
            <a:rPr lang="es-ES" sz="1600" b="0" kern="1200" dirty="0">
              <a:latin typeface="Arial" panose="020B0604020202020204" pitchFamily="34" charset="0"/>
              <a:cs typeface="Arial" panose="020B0604020202020204" pitchFamily="34" charset="0"/>
            </a:rPr>
            <a:t> of </a:t>
          </a:r>
          <a:r>
            <a:rPr lang="es-ES" sz="1600" b="0" kern="1200" dirty="0" err="1">
              <a:latin typeface="Arial" panose="020B0604020202020204" pitchFamily="34" charset="0"/>
              <a:cs typeface="Arial" panose="020B0604020202020204" pitchFamily="34" charset="0"/>
            </a:rPr>
            <a:t>the</a:t>
          </a:r>
          <a:r>
            <a:rPr lang="es-ES" sz="1600" b="0" kern="1200" dirty="0">
              <a:latin typeface="Arial" panose="020B0604020202020204" pitchFamily="34" charset="0"/>
              <a:cs typeface="Arial" panose="020B0604020202020204" pitchFamily="34" charset="0"/>
            </a:rPr>
            <a:t> MNC-CE-CR in </a:t>
          </a:r>
          <a:r>
            <a:rPr lang="es-ES" sz="1600" b="0" kern="1200" dirty="0" err="1">
              <a:latin typeface="Arial" panose="020B0604020202020204" pitchFamily="34" charset="0"/>
              <a:cs typeface="Arial" panose="020B0604020202020204" pitchFamily="34" charset="0"/>
            </a:rPr>
            <a:t>the</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professional</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academic</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profile</a:t>
          </a:r>
          <a:endParaRPr lang="es-CR" sz="1600" b="0" kern="1200" dirty="0">
            <a:latin typeface="Arial" panose="020B0604020202020204" pitchFamily="34" charset="0"/>
            <a:cs typeface="Arial" panose="020B0604020202020204" pitchFamily="34" charset="0"/>
          </a:endParaRPr>
        </a:p>
      </dsp:txBody>
      <dsp:txXfrm>
        <a:off x="2265896" y="1483414"/>
        <a:ext cx="4262360" cy="965713"/>
      </dsp:txXfrm>
    </dsp:sp>
    <dsp:sp modelId="{50EA33AD-84AB-40F6-A3F7-8DD16BB4D2F1}">
      <dsp:nvSpPr>
        <dsp:cNvPr id="0" name=""/>
        <dsp:cNvSpPr/>
      </dsp:nvSpPr>
      <dsp:spPr>
        <a:xfrm rot="5400000">
          <a:off x="2760591" y="3290802"/>
          <a:ext cx="695331" cy="719083"/>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1C603A-8CE9-4D32-ACEB-2FFB8471C62A}">
      <dsp:nvSpPr>
        <dsp:cNvPr id="0" name=""/>
        <dsp:cNvSpPr/>
      </dsp:nvSpPr>
      <dsp:spPr>
        <a:xfrm>
          <a:off x="2223150" y="2591727"/>
          <a:ext cx="1063285" cy="74426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OBJECTIVES (GENERAL AND SPECIFIC) </a:t>
          </a:r>
          <a:endParaRPr lang="es-CR" sz="1100" kern="1200" dirty="0"/>
        </a:p>
      </dsp:txBody>
      <dsp:txXfrm>
        <a:off x="2259489" y="2628066"/>
        <a:ext cx="990607" cy="671587"/>
      </dsp:txXfrm>
    </dsp:sp>
    <dsp:sp modelId="{75471F55-3FED-4496-8AA4-8A31EA4A7130}">
      <dsp:nvSpPr>
        <dsp:cNvPr id="0" name=""/>
        <dsp:cNvSpPr/>
      </dsp:nvSpPr>
      <dsp:spPr>
        <a:xfrm>
          <a:off x="3532295" y="2657180"/>
          <a:ext cx="3984548" cy="601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CO"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Purposes of career training based on the professional academic profile</a:t>
          </a:r>
          <a:endParaRPr lang="es-CR" sz="1600" b="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3532295" y="2657180"/>
        <a:ext cx="3984548" cy="601547"/>
      </dsp:txXfrm>
    </dsp:sp>
    <dsp:sp modelId="{841FF73C-DC02-4F9E-9261-5F6CD2DD9B07}">
      <dsp:nvSpPr>
        <dsp:cNvPr id="0" name=""/>
        <dsp:cNvSpPr/>
      </dsp:nvSpPr>
      <dsp:spPr>
        <a:xfrm>
          <a:off x="3466747" y="3502883"/>
          <a:ext cx="1063285" cy="957504"/>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MESH AND CURRICULAR STRUCTURE</a:t>
          </a:r>
          <a:endParaRPr lang="es-CR" sz="1100" kern="1200" dirty="0"/>
        </a:p>
      </dsp:txBody>
      <dsp:txXfrm>
        <a:off x="3513497" y="3549633"/>
        <a:ext cx="969785" cy="864004"/>
      </dsp:txXfrm>
    </dsp:sp>
    <dsp:sp modelId="{EFF0530C-9544-42D7-95AD-DFECCD82D16A}">
      <dsp:nvSpPr>
        <dsp:cNvPr id="0" name=""/>
        <dsp:cNvSpPr/>
      </dsp:nvSpPr>
      <dsp:spPr>
        <a:xfrm>
          <a:off x="4775804" y="3599602"/>
          <a:ext cx="4816708" cy="98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S" sz="1600" b="0" kern="1200" dirty="0" err="1">
              <a:latin typeface="Arial" panose="020B0604020202020204" pitchFamily="34" charset="0"/>
              <a:cs typeface="Arial" panose="020B0604020202020204" pitchFamily="34" charset="0"/>
            </a:rPr>
            <a:t>Including</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the</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descriptors</a:t>
          </a:r>
          <a:r>
            <a:rPr lang="es-ES" sz="1600" b="0" kern="1200" dirty="0">
              <a:latin typeface="Arial" panose="020B0604020202020204" pitchFamily="34" charset="0"/>
              <a:cs typeface="Arial" panose="020B0604020202020204" pitchFamily="34" charset="0"/>
            </a:rPr>
            <a:t> and </a:t>
          </a:r>
          <a:r>
            <a:rPr lang="es-ES" sz="1600" b="0" kern="1200" dirty="0" err="1">
              <a:latin typeface="Arial" panose="020B0604020202020204" pitchFamily="34" charset="0"/>
              <a:cs typeface="Arial" panose="020B0604020202020204" pitchFamily="34" charset="0"/>
            </a:rPr>
            <a:t>learning</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outcomes</a:t>
          </a:r>
          <a:r>
            <a:rPr lang="es-ES" sz="1600" b="0" kern="1200" dirty="0">
              <a:latin typeface="Arial" panose="020B0604020202020204" pitchFamily="34" charset="0"/>
              <a:cs typeface="Arial" panose="020B0604020202020204" pitchFamily="34" charset="0"/>
            </a:rPr>
            <a:t> in </a:t>
          </a:r>
          <a:r>
            <a:rPr lang="es-ES" sz="1600" b="0" kern="1200" dirty="0" err="1">
              <a:latin typeface="Arial" panose="020B0604020202020204" pitchFamily="34" charset="0"/>
              <a:cs typeface="Arial" panose="020B0604020202020204" pitchFamily="34" charset="0"/>
            </a:rPr>
            <a:t>the</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features</a:t>
          </a:r>
          <a:r>
            <a:rPr lang="es-ES" sz="1600" b="0" kern="1200" dirty="0">
              <a:latin typeface="Arial" panose="020B0604020202020204" pitchFamily="34" charset="0"/>
              <a:cs typeface="Arial" panose="020B0604020202020204" pitchFamily="34" charset="0"/>
            </a:rPr>
            <a:t> of </a:t>
          </a:r>
          <a:r>
            <a:rPr lang="es-ES" sz="1600" b="0" kern="1200" dirty="0" err="1">
              <a:latin typeface="Arial" panose="020B0604020202020204" pitchFamily="34" charset="0"/>
              <a:cs typeface="Arial" panose="020B0604020202020204" pitchFamily="34" charset="0"/>
            </a:rPr>
            <a:t>the</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professional</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academic</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profile</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entails</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also</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including</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them</a:t>
          </a:r>
          <a:r>
            <a:rPr lang="es-ES" sz="1600" b="0" kern="1200" dirty="0">
              <a:latin typeface="Arial" panose="020B0604020202020204" pitchFamily="34" charset="0"/>
              <a:cs typeface="Arial" panose="020B0604020202020204" pitchFamily="34" charset="0"/>
            </a:rPr>
            <a:t> as </a:t>
          </a:r>
          <a:r>
            <a:rPr lang="es-ES" sz="1600" b="0" kern="1200" dirty="0" err="1">
              <a:latin typeface="Arial" panose="020B0604020202020204" pitchFamily="34" charset="0"/>
              <a:cs typeface="Arial" panose="020B0604020202020204" pitchFamily="34" charset="0"/>
            </a:rPr>
            <a:t>part</a:t>
          </a:r>
          <a:r>
            <a:rPr lang="es-ES" sz="1600" b="0" kern="1200" dirty="0">
              <a:latin typeface="Arial" panose="020B0604020202020204" pitchFamily="34" charset="0"/>
              <a:cs typeface="Arial" panose="020B0604020202020204" pitchFamily="34" charset="0"/>
            </a:rPr>
            <a:t> of </a:t>
          </a:r>
          <a:r>
            <a:rPr lang="es-ES" sz="1600" b="0" kern="1200" dirty="0" err="1">
              <a:latin typeface="Arial" panose="020B0604020202020204" pitchFamily="34" charset="0"/>
              <a:cs typeface="Arial" panose="020B0604020202020204" pitchFamily="34" charset="0"/>
            </a:rPr>
            <a:t>the</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structure</a:t>
          </a:r>
          <a:r>
            <a:rPr lang="es-ES" sz="1600" b="0" kern="1200" dirty="0">
              <a:latin typeface="Arial" panose="020B0604020202020204" pitchFamily="34" charset="0"/>
              <a:cs typeface="Arial" panose="020B0604020202020204" pitchFamily="34" charset="0"/>
            </a:rPr>
            <a:t>, </a:t>
          </a:r>
          <a:r>
            <a:rPr lang="es-ES" sz="1600" b="0" kern="1200" dirty="0" err="1">
              <a:latin typeface="Arial" panose="020B0604020202020204" pitchFamily="34" charset="0"/>
              <a:cs typeface="Arial" panose="020B0604020202020204" pitchFamily="34" charset="0"/>
            </a:rPr>
            <a:t>curriculum</a:t>
          </a:r>
          <a:r>
            <a:rPr lang="es-ES" sz="1600" b="0" kern="1200" dirty="0">
              <a:latin typeface="Arial" panose="020B0604020202020204" pitchFamily="34" charset="0"/>
              <a:cs typeface="Arial" panose="020B0604020202020204" pitchFamily="34" charset="0"/>
            </a:rPr>
            <a:t>, and </a:t>
          </a:r>
          <a:r>
            <a:rPr lang="es-ES" sz="1600" b="0" kern="1200" dirty="0" err="1">
              <a:latin typeface="Arial" panose="020B0604020202020204" pitchFamily="34" charset="0"/>
              <a:cs typeface="Arial" panose="020B0604020202020204" pitchFamily="34" charset="0"/>
            </a:rPr>
            <a:t>other</a:t>
          </a:r>
          <a:r>
            <a:rPr lang="es-ES" sz="1600" b="0" kern="1200" dirty="0">
              <a:latin typeface="Arial" panose="020B0604020202020204" pitchFamily="34" charset="0"/>
              <a:cs typeface="Arial" panose="020B0604020202020204" pitchFamily="34" charset="0"/>
            </a:rPr>
            <a:t> curricular </a:t>
          </a:r>
          <a:r>
            <a:rPr lang="es-ES" sz="1600" b="0" kern="1200" dirty="0" err="1">
              <a:latin typeface="Arial" panose="020B0604020202020204" pitchFamily="34" charset="0"/>
              <a:cs typeface="Arial" panose="020B0604020202020204" pitchFamily="34" charset="0"/>
            </a:rPr>
            <a:t>components</a:t>
          </a:r>
          <a:r>
            <a:rPr lang="es-ES" sz="1600" b="0" kern="1200" dirty="0">
              <a:latin typeface="Arial" panose="020B0604020202020204" pitchFamily="34" charset="0"/>
              <a:cs typeface="Arial" panose="020B0604020202020204" pitchFamily="34" charset="0"/>
            </a:rPr>
            <a:t>.</a:t>
          </a:r>
          <a:endParaRPr lang="es-CR" sz="1600" b="0" kern="1200" dirty="0">
            <a:latin typeface="Arial" panose="020B0604020202020204" pitchFamily="34" charset="0"/>
            <a:cs typeface="Arial" panose="020B0604020202020204" pitchFamily="34" charset="0"/>
          </a:endParaRPr>
        </a:p>
      </dsp:txBody>
      <dsp:txXfrm>
        <a:off x="4775804" y="3599602"/>
        <a:ext cx="4816708" cy="988439"/>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34B08BB-4F63-DA4F-972D-48208330387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atin typeface="Trebuchet MS" panose="020B0603020202020204" pitchFamily="34" charset="0"/>
                <a:cs typeface="Arial Unicode MS" panose="020B0604020202020204" pitchFamily="34" charset="-128"/>
              </a:defRPr>
            </a:lvl1pPr>
          </a:lstStyle>
          <a:p>
            <a:pPr>
              <a:defRPr/>
            </a:pPr>
            <a:endParaRPr lang="es-CR"/>
          </a:p>
        </p:txBody>
      </p:sp>
      <p:sp>
        <p:nvSpPr>
          <p:cNvPr id="3" name="Marcador de fecha 2">
            <a:extLst>
              <a:ext uri="{FF2B5EF4-FFF2-40B4-BE49-F238E27FC236}">
                <a16:creationId xmlns:a16="http://schemas.microsoft.com/office/drawing/2014/main" id="{F80A20F6-6308-CF41-B369-E38FA09B3EEE}"/>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a:latin typeface="Trebuchet MS" panose="020B0603020202020204" pitchFamily="34" charset="0"/>
                <a:cs typeface="Arial Unicode MS" panose="020B0604020202020204" pitchFamily="34" charset="-128"/>
              </a:defRPr>
            </a:lvl1pPr>
          </a:lstStyle>
          <a:p>
            <a:pPr>
              <a:defRPr/>
            </a:pPr>
            <a:fld id="{B0C4E44B-AD37-C941-A989-F79518794B9E}" type="datetimeFigureOut">
              <a:rPr lang="es-CR"/>
              <a:pPr>
                <a:defRPr/>
              </a:pPr>
              <a:t>2/5/23</a:t>
            </a:fld>
            <a:endParaRPr lang="es-CR"/>
          </a:p>
        </p:txBody>
      </p:sp>
      <p:sp>
        <p:nvSpPr>
          <p:cNvPr id="4" name="Marcador de pie de página 3">
            <a:extLst>
              <a:ext uri="{FF2B5EF4-FFF2-40B4-BE49-F238E27FC236}">
                <a16:creationId xmlns:a16="http://schemas.microsoft.com/office/drawing/2014/main" id="{0DDC3031-0508-B94D-BF28-FF0DAD1F4094}"/>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a:latin typeface="Trebuchet MS" panose="020B0603020202020204" pitchFamily="34" charset="0"/>
                <a:cs typeface="Arial Unicode MS" panose="020B0604020202020204" pitchFamily="34" charset="-128"/>
              </a:defRPr>
            </a:lvl1pPr>
          </a:lstStyle>
          <a:p>
            <a:pPr>
              <a:defRPr/>
            </a:pPr>
            <a:endParaRPr lang="es-CR"/>
          </a:p>
        </p:txBody>
      </p:sp>
      <p:sp>
        <p:nvSpPr>
          <p:cNvPr id="5" name="Marcador de número de diapositiva 4">
            <a:extLst>
              <a:ext uri="{FF2B5EF4-FFF2-40B4-BE49-F238E27FC236}">
                <a16:creationId xmlns:a16="http://schemas.microsoft.com/office/drawing/2014/main" id="{9E2C7001-6559-7142-B5F4-F69E975BC375}"/>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53C42B47-D330-DA48-A288-D13D1493E962}" type="slidenum">
              <a:rPr lang="es-CR" altLang="es-CR"/>
              <a:pPr/>
              <a:t>‹#›</a:t>
            </a:fld>
            <a:endParaRPr lang="es-CR" altLang="es-C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AutoShape 1">
            <a:extLst>
              <a:ext uri="{FF2B5EF4-FFF2-40B4-BE49-F238E27FC236}">
                <a16:creationId xmlns:a16="http://schemas.microsoft.com/office/drawing/2014/main" id="{D6AB97F5-D973-FB42-BC0C-28501121B826}"/>
              </a:ext>
            </a:extLst>
          </p:cNvPr>
          <p:cNvSpPr>
            <a:spLocks noChangeArrowheads="1"/>
          </p:cNvSpPr>
          <p:nvPr/>
        </p:nvSpPr>
        <p:spPr bwMode="auto">
          <a:xfrm>
            <a:off x="0" y="0"/>
            <a:ext cx="7010400" cy="92964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p>
            <a:pPr>
              <a:buClr>
                <a:srgbClr val="000000"/>
              </a:buClr>
              <a:buSzPct val="100000"/>
              <a:buFont typeface="Times New Roman" panose="02020603050405020304" pitchFamily="18" charset="0"/>
              <a:buNone/>
            </a:pPr>
            <a:endParaRPr lang="es-CR" altLang="es-CR"/>
          </a:p>
        </p:txBody>
      </p:sp>
      <p:sp>
        <p:nvSpPr>
          <p:cNvPr id="8195" name="AutoShape 2">
            <a:extLst>
              <a:ext uri="{FF2B5EF4-FFF2-40B4-BE49-F238E27FC236}">
                <a16:creationId xmlns:a16="http://schemas.microsoft.com/office/drawing/2014/main" id="{AF9B8ECA-F71B-044E-835A-5CF6A35E4BAB}"/>
              </a:ext>
            </a:extLst>
          </p:cNvPr>
          <p:cNvSpPr>
            <a:spLocks noChangeArrowheads="1"/>
          </p:cNvSpPr>
          <p:nvPr/>
        </p:nvSpPr>
        <p:spPr bwMode="auto">
          <a:xfrm>
            <a:off x="0" y="0"/>
            <a:ext cx="7010400" cy="9296400"/>
          </a:xfrm>
          <a:prstGeom prst="roundRect">
            <a:avLst>
              <a:gd name="adj" fmla="val 23"/>
            </a:avLst>
          </a:prstGeom>
          <a:solidFill>
            <a:srgbClr val="FFFFFF">
              <a:alpha val="50195"/>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p>
            <a:pPr>
              <a:buClr>
                <a:srgbClr val="000000"/>
              </a:buClr>
              <a:buSzPct val="100000"/>
              <a:buFont typeface="Times New Roman" panose="02020603050405020304" pitchFamily="18" charset="0"/>
              <a:buNone/>
            </a:pPr>
            <a:endParaRPr lang="es-CR" altLang="es-CR"/>
          </a:p>
        </p:txBody>
      </p:sp>
      <p:sp>
        <p:nvSpPr>
          <p:cNvPr id="8196" name="Rectangle 3">
            <a:extLst>
              <a:ext uri="{FF2B5EF4-FFF2-40B4-BE49-F238E27FC236}">
                <a16:creationId xmlns:a16="http://schemas.microsoft.com/office/drawing/2014/main" id="{4E17E69F-67EE-0540-9CE2-43C9FC2F9EE7}"/>
              </a:ext>
            </a:extLst>
          </p:cNvPr>
          <p:cNvSpPr>
            <a:spLocks noGrp="1" noRot="1" noChangeAspect="1" noChangeArrowheads="1"/>
          </p:cNvSpPr>
          <p:nvPr>
            <p:ph type="sldImg"/>
          </p:nvPr>
        </p:nvSpPr>
        <p:spPr bwMode="auto">
          <a:xfrm>
            <a:off x="-17318038" y="-11993563"/>
            <a:ext cx="22572663" cy="12696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4">
            <a:extLst>
              <a:ext uri="{FF2B5EF4-FFF2-40B4-BE49-F238E27FC236}">
                <a16:creationId xmlns:a16="http://schemas.microsoft.com/office/drawing/2014/main" id="{B34E2613-082F-2548-9403-05506249650B}"/>
              </a:ext>
            </a:extLst>
          </p:cNvPr>
          <p:cNvSpPr>
            <a:spLocks noGrp="1" noChangeArrowheads="1"/>
          </p:cNvSpPr>
          <p:nvPr>
            <p:ph type="body"/>
          </p:nvPr>
        </p:nvSpPr>
        <p:spPr bwMode="auto">
          <a:xfrm>
            <a:off x="701675" y="4416425"/>
            <a:ext cx="5602288" cy="4178300"/>
          </a:xfrm>
          <a:prstGeom prst="rect">
            <a:avLst/>
          </a:prstGeom>
          <a:noFill/>
          <a:ln>
            <a:noFill/>
          </a:ln>
          <a:effectLst/>
        </p:spPr>
        <p:txBody>
          <a:bodyPr vert="horz" wrap="square" lIns="0" tIns="0" rIns="0" bIns="0" numCol="1" anchor="t" anchorCtr="0" compatLnSpc="1">
            <a:prstTxWarp prst="textNoShape">
              <a:avLst/>
            </a:prstTxWarp>
          </a:bodyPr>
          <a:lstStyle/>
          <a:p>
            <a:pPr lvl="0"/>
            <a:endParaRPr lang="es-CR" altLang="es-CR"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B65A9574-F9EB-9F43-8588-5F4915C18E64}"/>
              </a:ext>
            </a:extLst>
          </p:cNvPr>
          <p:cNvSpPr>
            <a:spLocks noGrp="1" noRot="1" noChangeAspect="1" noChangeArrowheads="1" noTextEdit="1"/>
          </p:cNvSpPr>
          <p:nvPr>
            <p:ph type="sldImg"/>
          </p:nvPr>
        </p:nvSpPr>
        <p:spPr>
          <a:xfrm>
            <a:off x="406400" y="706438"/>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7" name="Text Box 2">
            <a:extLst>
              <a:ext uri="{FF2B5EF4-FFF2-40B4-BE49-F238E27FC236}">
                <a16:creationId xmlns:a16="http://schemas.microsoft.com/office/drawing/2014/main" id="{FB047777-55FA-404F-AB96-2C83BA02BCAC}"/>
              </a:ext>
            </a:extLst>
          </p:cNvPr>
          <p:cNvSpPr txBox="1">
            <a:spLocks noChangeArrowheads="1"/>
          </p:cNvSpPr>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p>
            <a:pPr>
              <a:buClr>
                <a:srgbClr val="000000"/>
              </a:buClr>
              <a:buSzPct val="100000"/>
              <a:buFont typeface="Times New Roman" panose="02020603050405020304" pitchFamily="18" charset="0"/>
              <a:buNone/>
            </a:pPr>
            <a:endParaRPr lang="es-CR" altLang="es-C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a:extLst>
              <a:ext uri="{FF2B5EF4-FFF2-40B4-BE49-F238E27FC236}">
                <a16:creationId xmlns:a16="http://schemas.microsoft.com/office/drawing/2014/main" id="{BF6D2629-99BD-BA49-BEB3-E3DB9BF91B92}"/>
              </a:ext>
            </a:extLst>
          </p:cNvPr>
          <p:cNvSpPr>
            <a:spLocks noGrp="1" noRot="1" noChangeAspect="1" noChangeArrowheads="1" noTextEdit="1"/>
          </p:cNvSpPr>
          <p:nvPr>
            <p:ph type="sldImg"/>
          </p:nvPr>
        </p:nvSpPr>
        <p:spPr/>
      </p:sp>
      <p:sp>
        <p:nvSpPr>
          <p:cNvPr id="24579" name="Marcador de notas 2">
            <a:extLst>
              <a:ext uri="{FF2B5EF4-FFF2-40B4-BE49-F238E27FC236}">
                <a16:creationId xmlns:a16="http://schemas.microsoft.com/office/drawing/2014/main" id="{B2F2E104-C911-5742-8D99-67590009577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7686828C-7FE2-F541-AF8E-6DBC2D7DB9D6}"/>
              </a:ext>
            </a:extLst>
          </p:cNvPr>
          <p:cNvSpPr/>
          <p:nvPr/>
        </p:nvSpPr>
        <p:spPr>
          <a:xfrm>
            <a:off x="0" y="6400800"/>
            <a:ext cx="1219358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DB78378D-B8EA-2B48-A1B7-E9D47F499CBF}"/>
              </a:ext>
            </a:extLst>
          </p:cNvPr>
          <p:cNvSpPr/>
          <p:nvPr/>
        </p:nvSpPr>
        <p:spPr>
          <a:xfrm>
            <a:off x="0" y="6334125"/>
            <a:ext cx="12193588"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4B27EF15-BCEE-E540-B660-0253355698B7}"/>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423" y="758952"/>
            <a:ext cx="10059710" cy="3566160"/>
          </a:xfrm>
        </p:spPr>
        <p:txBody>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194" y="4455621"/>
            <a:ext cx="1005971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Date Placeholder 3">
            <a:extLst>
              <a:ext uri="{FF2B5EF4-FFF2-40B4-BE49-F238E27FC236}">
                <a16:creationId xmlns:a16="http://schemas.microsoft.com/office/drawing/2014/main" id="{8A0BA904-BE89-9840-A990-3E9CF4995227}"/>
              </a:ext>
            </a:extLst>
          </p:cNvPr>
          <p:cNvSpPr>
            <a:spLocks noGrp="1"/>
          </p:cNvSpPr>
          <p:nvPr>
            <p:ph type="dt" sz="half" idx="10"/>
          </p:nvPr>
        </p:nvSpPr>
        <p:spPr/>
        <p:txBody>
          <a:bodyPr/>
          <a:lstStyle>
            <a:lvl1pPr>
              <a:defRPr/>
            </a:lvl1pPr>
          </a:lstStyle>
          <a:p>
            <a:pPr>
              <a:defRPr/>
            </a:pPr>
            <a:endParaRPr lang="en-US" altLang="es-CR"/>
          </a:p>
        </p:txBody>
      </p:sp>
      <p:sp>
        <p:nvSpPr>
          <p:cNvPr id="8" name="Footer Placeholder 4">
            <a:extLst>
              <a:ext uri="{FF2B5EF4-FFF2-40B4-BE49-F238E27FC236}">
                <a16:creationId xmlns:a16="http://schemas.microsoft.com/office/drawing/2014/main" id="{370D7275-DD8B-2348-8514-099E4321CE8E}"/>
              </a:ext>
            </a:extLst>
          </p:cNvPr>
          <p:cNvSpPr>
            <a:spLocks noGrp="1"/>
          </p:cNvSpPr>
          <p:nvPr>
            <p:ph type="ftr" sz="quarter" idx="11"/>
          </p:nvPr>
        </p:nvSpPr>
        <p:spPr/>
        <p:txBody>
          <a:bodyPr/>
          <a:lstStyle>
            <a:lvl1pPr>
              <a:defRPr/>
            </a:lvl1pPr>
          </a:lstStyle>
          <a:p>
            <a:pPr>
              <a:defRPr/>
            </a:pPr>
            <a:endParaRPr lang="en-US" altLang="es-CR"/>
          </a:p>
          <a:p>
            <a:pPr>
              <a:defRPr/>
            </a:pPr>
            <a:r>
              <a:rPr lang="es-CR" altLang="es-CR"/>
              <a:t>              </a:t>
            </a:r>
          </a:p>
        </p:txBody>
      </p:sp>
      <p:sp>
        <p:nvSpPr>
          <p:cNvPr id="9" name="Slide Number Placeholder 5">
            <a:extLst>
              <a:ext uri="{FF2B5EF4-FFF2-40B4-BE49-F238E27FC236}">
                <a16:creationId xmlns:a16="http://schemas.microsoft.com/office/drawing/2014/main" id="{FA4FA1AA-9253-514F-A3A9-B59D8BD2B732}"/>
              </a:ext>
            </a:extLst>
          </p:cNvPr>
          <p:cNvSpPr>
            <a:spLocks noGrp="1"/>
          </p:cNvSpPr>
          <p:nvPr>
            <p:ph type="sldNum" sz="quarter" idx="12"/>
          </p:nvPr>
        </p:nvSpPr>
        <p:spPr/>
        <p:txBody>
          <a:bodyPr/>
          <a:lstStyle>
            <a:lvl1pPr>
              <a:defRPr/>
            </a:lvl1pPr>
          </a:lstStyle>
          <a:p>
            <a:fld id="{C31ACCBC-C566-DF46-A2B9-9E9A88D249B8}" type="slidenum">
              <a:rPr lang="en-US" altLang="es-CR"/>
              <a:pPr/>
              <a:t>‹#›</a:t>
            </a:fld>
            <a:endParaRPr lang="en-US" altLang="es-CR"/>
          </a:p>
        </p:txBody>
      </p:sp>
    </p:spTree>
    <p:extLst>
      <p:ext uri="{BB962C8B-B14F-4D97-AF65-F5344CB8AC3E}">
        <p14:creationId xmlns:p14="http://schemas.microsoft.com/office/powerpoint/2010/main" val="118658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8ED2ABB6-A1DB-2F43-AADD-C343A0533E86}"/>
              </a:ext>
            </a:extLst>
          </p:cNvPr>
          <p:cNvSpPr>
            <a:spLocks noGrp="1"/>
          </p:cNvSpPr>
          <p:nvPr>
            <p:ph type="dt" sz="half" idx="10"/>
          </p:nvPr>
        </p:nvSpPr>
        <p:spPr/>
        <p:txBody>
          <a:bodyPr/>
          <a:lstStyle>
            <a:lvl1pPr>
              <a:defRPr/>
            </a:lvl1pPr>
          </a:lstStyle>
          <a:p>
            <a:pPr>
              <a:defRPr/>
            </a:pPr>
            <a:endParaRPr lang="en-US" altLang="es-CR"/>
          </a:p>
        </p:txBody>
      </p:sp>
      <p:sp>
        <p:nvSpPr>
          <p:cNvPr id="5" name="Footer Placeholder 4">
            <a:extLst>
              <a:ext uri="{FF2B5EF4-FFF2-40B4-BE49-F238E27FC236}">
                <a16:creationId xmlns:a16="http://schemas.microsoft.com/office/drawing/2014/main" id="{07735BF5-AB4E-464A-9579-0F726663FCF7}"/>
              </a:ext>
            </a:extLst>
          </p:cNvPr>
          <p:cNvSpPr>
            <a:spLocks noGrp="1"/>
          </p:cNvSpPr>
          <p:nvPr>
            <p:ph type="ftr" sz="quarter" idx="11"/>
          </p:nvPr>
        </p:nvSpPr>
        <p:spPr/>
        <p:txBody>
          <a:bodyPr/>
          <a:lstStyle>
            <a:lvl1pPr>
              <a:defRPr/>
            </a:lvl1pPr>
          </a:lstStyle>
          <a:p>
            <a:pPr>
              <a:defRPr/>
            </a:pPr>
            <a:endParaRPr lang="en-US" altLang="es-CR"/>
          </a:p>
          <a:p>
            <a:pPr>
              <a:defRPr/>
            </a:pPr>
            <a:r>
              <a:rPr lang="es-CR" altLang="es-CR"/>
              <a:t>              </a:t>
            </a:r>
          </a:p>
        </p:txBody>
      </p:sp>
      <p:sp>
        <p:nvSpPr>
          <p:cNvPr id="6" name="Slide Number Placeholder 5">
            <a:extLst>
              <a:ext uri="{FF2B5EF4-FFF2-40B4-BE49-F238E27FC236}">
                <a16:creationId xmlns:a16="http://schemas.microsoft.com/office/drawing/2014/main" id="{B1C2240A-ACA7-8E46-8FA0-32B9ED2654AE}"/>
              </a:ext>
            </a:extLst>
          </p:cNvPr>
          <p:cNvSpPr>
            <a:spLocks noGrp="1"/>
          </p:cNvSpPr>
          <p:nvPr>
            <p:ph type="sldNum" sz="quarter" idx="12"/>
          </p:nvPr>
        </p:nvSpPr>
        <p:spPr/>
        <p:txBody>
          <a:bodyPr/>
          <a:lstStyle>
            <a:lvl1pPr>
              <a:defRPr/>
            </a:lvl1pPr>
          </a:lstStyle>
          <a:p>
            <a:fld id="{6A1A36D7-0051-DA4C-B95B-2604162718A8}" type="slidenum">
              <a:rPr lang="en-US" altLang="es-CR"/>
              <a:pPr/>
              <a:t>‹#›</a:t>
            </a:fld>
            <a:endParaRPr lang="en-US" altLang="es-CR"/>
          </a:p>
        </p:txBody>
      </p:sp>
    </p:spTree>
    <p:extLst>
      <p:ext uri="{BB962C8B-B14F-4D97-AF65-F5344CB8AC3E}">
        <p14:creationId xmlns:p14="http://schemas.microsoft.com/office/powerpoint/2010/main" val="408562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A41BCA0-1701-5641-AA38-AC0DA886D2A8}"/>
              </a:ext>
            </a:extLst>
          </p:cNvPr>
          <p:cNvSpPr/>
          <p:nvPr/>
        </p:nvSpPr>
        <p:spPr>
          <a:xfrm>
            <a:off x="3175"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17A4C0A8-CA3E-3B42-918B-30EC95DC02ED}"/>
              </a:ext>
            </a:extLst>
          </p:cNvPr>
          <p:cNvSpPr/>
          <p:nvPr/>
        </p:nvSpPr>
        <p:spPr>
          <a:xfrm>
            <a:off x="0" y="6334125"/>
            <a:ext cx="12190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6037" y="412302"/>
            <a:ext cx="2629242"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309" y="412302"/>
            <a:ext cx="7735307"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3">
            <a:extLst>
              <a:ext uri="{FF2B5EF4-FFF2-40B4-BE49-F238E27FC236}">
                <a16:creationId xmlns:a16="http://schemas.microsoft.com/office/drawing/2014/main" id="{1DFA2C0F-35A4-AD4A-AAD0-9EA33984910D}"/>
              </a:ext>
            </a:extLst>
          </p:cNvPr>
          <p:cNvSpPr>
            <a:spLocks noGrp="1"/>
          </p:cNvSpPr>
          <p:nvPr>
            <p:ph type="dt" sz="half" idx="10"/>
          </p:nvPr>
        </p:nvSpPr>
        <p:spPr/>
        <p:txBody>
          <a:bodyPr/>
          <a:lstStyle>
            <a:lvl1pPr>
              <a:defRPr/>
            </a:lvl1pPr>
          </a:lstStyle>
          <a:p>
            <a:pPr>
              <a:defRPr/>
            </a:pPr>
            <a:endParaRPr lang="en-US" altLang="es-CR"/>
          </a:p>
        </p:txBody>
      </p:sp>
      <p:sp>
        <p:nvSpPr>
          <p:cNvPr id="7" name="Footer Placeholder 4">
            <a:extLst>
              <a:ext uri="{FF2B5EF4-FFF2-40B4-BE49-F238E27FC236}">
                <a16:creationId xmlns:a16="http://schemas.microsoft.com/office/drawing/2014/main" id="{5930E4F7-02D3-9E44-B287-950F5918EA5F}"/>
              </a:ext>
            </a:extLst>
          </p:cNvPr>
          <p:cNvSpPr>
            <a:spLocks noGrp="1"/>
          </p:cNvSpPr>
          <p:nvPr>
            <p:ph type="ftr" sz="quarter" idx="11"/>
          </p:nvPr>
        </p:nvSpPr>
        <p:spPr/>
        <p:txBody>
          <a:bodyPr/>
          <a:lstStyle>
            <a:lvl1pPr>
              <a:defRPr/>
            </a:lvl1pPr>
          </a:lstStyle>
          <a:p>
            <a:pPr>
              <a:defRPr/>
            </a:pPr>
            <a:endParaRPr lang="en-US" altLang="es-CR"/>
          </a:p>
          <a:p>
            <a:pPr>
              <a:defRPr/>
            </a:pPr>
            <a:r>
              <a:rPr lang="es-CR" altLang="es-CR"/>
              <a:t>              </a:t>
            </a:r>
          </a:p>
        </p:txBody>
      </p:sp>
      <p:sp>
        <p:nvSpPr>
          <p:cNvPr id="8" name="Slide Number Placeholder 5">
            <a:extLst>
              <a:ext uri="{FF2B5EF4-FFF2-40B4-BE49-F238E27FC236}">
                <a16:creationId xmlns:a16="http://schemas.microsoft.com/office/drawing/2014/main" id="{49D53934-A6F2-F547-A251-D2E84BE0F00E}"/>
              </a:ext>
            </a:extLst>
          </p:cNvPr>
          <p:cNvSpPr>
            <a:spLocks noGrp="1"/>
          </p:cNvSpPr>
          <p:nvPr>
            <p:ph type="sldNum" sz="quarter" idx="12"/>
          </p:nvPr>
        </p:nvSpPr>
        <p:spPr/>
        <p:txBody>
          <a:bodyPr/>
          <a:lstStyle>
            <a:lvl1pPr>
              <a:defRPr/>
            </a:lvl1pPr>
          </a:lstStyle>
          <a:p>
            <a:fld id="{1D68A383-C78A-C648-944C-FC7DBFF8F4DC}" type="slidenum">
              <a:rPr lang="en-US" altLang="es-CR"/>
              <a:pPr/>
              <a:t>‹#›</a:t>
            </a:fld>
            <a:endParaRPr lang="en-US" altLang="es-CR"/>
          </a:p>
        </p:txBody>
      </p:sp>
    </p:spTree>
    <p:extLst>
      <p:ext uri="{BB962C8B-B14F-4D97-AF65-F5344CB8AC3E}">
        <p14:creationId xmlns:p14="http://schemas.microsoft.com/office/powerpoint/2010/main" val="2955128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677863" y="609600"/>
            <a:ext cx="8591550" cy="1316038"/>
          </a:xfrm>
        </p:spPr>
        <p:txBody>
          <a:bodyPr/>
          <a:lstStyle/>
          <a:p>
            <a:r>
              <a:rPr lang="es-ES"/>
              <a:t>Haga clic para modificar el estilo de título del patrón</a:t>
            </a:r>
            <a:endParaRPr lang="es-CR"/>
          </a:p>
        </p:txBody>
      </p:sp>
      <p:sp>
        <p:nvSpPr>
          <p:cNvPr id="3" name="Date Placeholder 3">
            <a:extLst>
              <a:ext uri="{FF2B5EF4-FFF2-40B4-BE49-F238E27FC236}">
                <a16:creationId xmlns:a16="http://schemas.microsoft.com/office/drawing/2014/main" id="{D58FC77B-EF53-4743-8484-02FD477A6512}"/>
              </a:ext>
            </a:extLst>
          </p:cNvPr>
          <p:cNvSpPr>
            <a:spLocks noGrp="1"/>
          </p:cNvSpPr>
          <p:nvPr>
            <p:ph type="dt" sz="half" idx="10"/>
          </p:nvPr>
        </p:nvSpPr>
        <p:spPr/>
        <p:txBody>
          <a:bodyPr/>
          <a:lstStyle>
            <a:lvl1pPr>
              <a:defRPr/>
            </a:lvl1pPr>
          </a:lstStyle>
          <a:p>
            <a:pPr>
              <a:defRPr/>
            </a:pPr>
            <a:endParaRPr lang="en-US" altLang="es-CR"/>
          </a:p>
        </p:txBody>
      </p:sp>
      <p:sp>
        <p:nvSpPr>
          <p:cNvPr id="4" name="Footer Placeholder 4">
            <a:extLst>
              <a:ext uri="{FF2B5EF4-FFF2-40B4-BE49-F238E27FC236}">
                <a16:creationId xmlns:a16="http://schemas.microsoft.com/office/drawing/2014/main" id="{F8E0B253-C760-784C-A945-D37EDF011E13}"/>
              </a:ext>
            </a:extLst>
          </p:cNvPr>
          <p:cNvSpPr>
            <a:spLocks noGrp="1"/>
          </p:cNvSpPr>
          <p:nvPr>
            <p:ph type="ftr" sz="quarter" idx="11"/>
          </p:nvPr>
        </p:nvSpPr>
        <p:spPr/>
        <p:txBody>
          <a:bodyPr/>
          <a:lstStyle>
            <a:lvl1pPr>
              <a:defRPr/>
            </a:lvl1pPr>
          </a:lstStyle>
          <a:p>
            <a:pPr>
              <a:defRPr/>
            </a:pPr>
            <a:endParaRPr lang="en-US" altLang="es-CR"/>
          </a:p>
          <a:p>
            <a:pPr>
              <a:defRPr/>
            </a:pPr>
            <a:r>
              <a:rPr lang="es-CR" altLang="es-CR"/>
              <a:t>              </a:t>
            </a:r>
          </a:p>
        </p:txBody>
      </p:sp>
      <p:sp>
        <p:nvSpPr>
          <p:cNvPr id="5" name="Slide Number Placeholder 5">
            <a:extLst>
              <a:ext uri="{FF2B5EF4-FFF2-40B4-BE49-F238E27FC236}">
                <a16:creationId xmlns:a16="http://schemas.microsoft.com/office/drawing/2014/main" id="{C6403B0B-E45F-F845-9CD9-185FF0FD07EB}"/>
              </a:ext>
            </a:extLst>
          </p:cNvPr>
          <p:cNvSpPr>
            <a:spLocks noGrp="1"/>
          </p:cNvSpPr>
          <p:nvPr>
            <p:ph type="sldNum" sz="quarter" idx="12"/>
          </p:nvPr>
        </p:nvSpPr>
        <p:spPr/>
        <p:txBody>
          <a:bodyPr/>
          <a:lstStyle>
            <a:lvl1pPr>
              <a:defRPr/>
            </a:lvl1pPr>
          </a:lstStyle>
          <a:p>
            <a:fld id="{58F17CE2-FB9D-274A-8455-82261BD7A38B}" type="slidenum">
              <a:rPr lang="en-US" altLang="es-CR"/>
              <a:pPr/>
              <a:t>‹#›</a:t>
            </a:fld>
            <a:endParaRPr lang="en-US" altLang="es-CR"/>
          </a:p>
        </p:txBody>
      </p:sp>
    </p:spTree>
    <p:extLst>
      <p:ext uri="{BB962C8B-B14F-4D97-AF65-F5344CB8AC3E}">
        <p14:creationId xmlns:p14="http://schemas.microsoft.com/office/powerpoint/2010/main" val="408005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C40A94D0-2A6E-224F-9ADE-30221A8051B0}"/>
              </a:ext>
            </a:extLst>
          </p:cNvPr>
          <p:cNvSpPr>
            <a:spLocks noGrp="1"/>
          </p:cNvSpPr>
          <p:nvPr>
            <p:ph type="dt" sz="half" idx="10"/>
          </p:nvPr>
        </p:nvSpPr>
        <p:spPr/>
        <p:txBody>
          <a:bodyPr/>
          <a:lstStyle>
            <a:lvl1pPr>
              <a:defRPr/>
            </a:lvl1pPr>
          </a:lstStyle>
          <a:p>
            <a:pPr>
              <a:defRPr/>
            </a:pPr>
            <a:endParaRPr lang="en-US" altLang="es-CR"/>
          </a:p>
        </p:txBody>
      </p:sp>
      <p:sp>
        <p:nvSpPr>
          <p:cNvPr id="5" name="Footer Placeholder 4">
            <a:extLst>
              <a:ext uri="{FF2B5EF4-FFF2-40B4-BE49-F238E27FC236}">
                <a16:creationId xmlns:a16="http://schemas.microsoft.com/office/drawing/2014/main" id="{790091DF-01F2-E445-B55B-9B4E5377F0F2}"/>
              </a:ext>
            </a:extLst>
          </p:cNvPr>
          <p:cNvSpPr>
            <a:spLocks noGrp="1"/>
          </p:cNvSpPr>
          <p:nvPr>
            <p:ph type="ftr" sz="quarter" idx="11"/>
          </p:nvPr>
        </p:nvSpPr>
        <p:spPr/>
        <p:txBody>
          <a:bodyPr/>
          <a:lstStyle>
            <a:lvl1pPr>
              <a:defRPr/>
            </a:lvl1pPr>
          </a:lstStyle>
          <a:p>
            <a:pPr>
              <a:defRPr/>
            </a:pPr>
            <a:endParaRPr lang="en-US" altLang="es-CR"/>
          </a:p>
          <a:p>
            <a:pPr>
              <a:defRPr/>
            </a:pPr>
            <a:r>
              <a:rPr lang="es-CR" altLang="es-CR"/>
              <a:t>              </a:t>
            </a:r>
          </a:p>
        </p:txBody>
      </p:sp>
      <p:sp>
        <p:nvSpPr>
          <p:cNvPr id="6" name="Slide Number Placeholder 5">
            <a:extLst>
              <a:ext uri="{FF2B5EF4-FFF2-40B4-BE49-F238E27FC236}">
                <a16:creationId xmlns:a16="http://schemas.microsoft.com/office/drawing/2014/main" id="{C9E2C742-99D8-C24E-8D5B-EF5FF7657EC1}"/>
              </a:ext>
            </a:extLst>
          </p:cNvPr>
          <p:cNvSpPr>
            <a:spLocks noGrp="1"/>
          </p:cNvSpPr>
          <p:nvPr>
            <p:ph type="sldNum" sz="quarter" idx="12"/>
          </p:nvPr>
        </p:nvSpPr>
        <p:spPr/>
        <p:txBody>
          <a:bodyPr/>
          <a:lstStyle>
            <a:lvl1pPr>
              <a:defRPr/>
            </a:lvl1pPr>
          </a:lstStyle>
          <a:p>
            <a:fld id="{ACDAAA3F-DF6E-9F4E-85A6-840CFDE9626A}" type="slidenum">
              <a:rPr lang="en-US" altLang="es-CR"/>
              <a:pPr/>
              <a:t>‹#›</a:t>
            </a:fld>
            <a:endParaRPr lang="en-US" altLang="es-CR"/>
          </a:p>
        </p:txBody>
      </p:sp>
    </p:spTree>
    <p:extLst>
      <p:ext uri="{BB962C8B-B14F-4D97-AF65-F5344CB8AC3E}">
        <p14:creationId xmlns:p14="http://schemas.microsoft.com/office/powerpoint/2010/main" val="398123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71A0FC51-B168-3B42-9090-B49AE8DD6982}"/>
              </a:ext>
            </a:extLst>
          </p:cNvPr>
          <p:cNvSpPr/>
          <p:nvPr/>
        </p:nvSpPr>
        <p:spPr>
          <a:xfrm>
            <a:off x="3175"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4770681B-5663-5F45-AF1A-373E7080DA84}"/>
              </a:ext>
            </a:extLst>
          </p:cNvPr>
          <p:cNvSpPr/>
          <p:nvPr/>
        </p:nvSpPr>
        <p:spPr>
          <a:xfrm>
            <a:off x="0" y="6334125"/>
            <a:ext cx="12190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2C1E413C-26DA-6244-8483-8BF168E5A0AF}"/>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423" y="758952"/>
            <a:ext cx="10059710" cy="3566160"/>
          </a:xfrm>
        </p:spPr>
        <p:txBody>
          <a:bodyPr anchorCtr="0"/>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423" y="4453128"/>
            <a:ext cx="1005971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7" name="Date Placeholder 3">
            <a:extLst>
              <a:ext uri="{FF2B5EF4-FFF2-40B4-BE49-F238E27FC236}">
                <a16:creationId xmlns:a16="http://schemas.microsoft.com/office/drawing/2014/main" id="{E19793D5-8818-254A-A200-8E47267344FC}"/>
              </a:ext>
            </a:extLst>
          </p:cNvPr>
          <p:cNvSpPr>
            <a:spLocks noGrp="1"/>
          </p:cNvSpPr>
          <p:nvPr>
            <p:ph type="dt" sz="half" idx="10"/>
          </p:nvPr>
        </p:nvSpPr>
        <p:spPr/>
        <p:txBody>
          <a:bodyPr/>
          <a:lstStyle>
            <a:lvl1pPr>
              <a:defRPr/>
            </a:lvl1pPr>
          </a:lstStyle>
          <a:p>
            <a:pPr>
              <a:defRPr/>
            </a:pPr>
            <a:endParaRPr lang="en-US" altLang="es-CR"/>
          </a:p>
        </p:txBody>
      </p:sp>
      <p:sp>
        <p:nvSpPr>
          <p:cNvPr id="8" name="Footer Placeholder 4">
            <a:extLst>
              <a:ext uri="{FF2B5EF4-FFF2-40B4-BE49-F238E27FC236}">
                <a16:creationId xmlns:a16="http://schemas.microsoft.com/office/drawing/2014/main" id="{1009F1B3-6784-3B4D-B2DD-F320FF20585D}"/>
              </a:ext>
            </a:extLst>
          </p:cNvPr>
          <p:cNvSpPr>
            <a:spLocks noGrp="1"/>
          </p:cNvSpPr>
          <p:nvPr>
            <p:ph type="ftr" sz="quarter" idx="11"/>
          </p:nvPr>
        </p:nvSpPr>
        <p:spPr/>
        <p:txBody>
          <a:bodyPr/>
          <a:lstStyle>
            <a:lvl1pPr>
              <a:defRPr/>
            </a:lvl1pPr>
          </a:lstStyle>
          <a:p>
            <a:pPr>
              <a:defRPr/>
            </a:pPr>
            <a:endParaRPr lang="en-US" altLang="es-CR"/>
          </a:p>
          <a:p>
            <a:pPr>
              <a:defRPr/>
            </a:pPr>
            <a:r>
              <a:rPr lang="es-CR" altLang="es-CR"/>
              <a:t>              </a:t>
            </a:r>
          </a:p>
        </p:txBody>
      </p:sp>
      <p:sp>
        <p:nvSpPr>
          <p:cNvPr id="9" name="Slide Number Placeholder 5">
            <a:extLst>
              <a:ext uri="{FF2B5EF4-FFF2-40B4-BE49-F238E27FC236}">
                <a16:creationId xmlns:a16="http://schemas.microsoft.com/office/drawing/2014/main" id="{27023D54-ED33-6744-829F-0F54123C6A61}"/>
              </a:ext>
            </a:extLst>
          </p:cNvPr>
          <p:cNvSpPr>
            <a:spLocks noGrp="1"/>
          </p:cNvSpPr>
          <p:nvPr>
            <p:ph type="sldNum" sz="quarter" idx="12"/>
          </p:nvPr>
        </p:nvSpPr>
        <p:spPr/>
        <p:txBody>
          <a:bodyPr/>
          <a:lstStyle>
            <a:lvl1pPr>
              <a:defRPr/>
            </a:lvl1pPr>
          </a:lstStyle>
          <a:p>
            <a:fld id="{1590662B-14C3-6049-BF18-ED1C310B8C0C}" type="slidenum">
              <a:rPr lang="en-US" altLang="es-CR"/>
              <a:pPr/>
              <a:t>‹#›</a:t>
            </a:fld>
            <a:endParaRPr lang="en-US" altLang="es-CR"/>
          </a:p>
        </p:txBody>
      </p:sp>
    </p:spTree>
    <p:extLst>
      <p:ext uri="{BB962C8B-B14F-4D97-AF65-F5344CB8AC3E}">
        <p14:creationId xmlns:p14="http://schemas.microsoft.com/office/powerpoint/2010/main" val="1958450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423" y="286604"/>
            <a:ext cx="1005971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423" y="1845735"/>
            <a:ext cx="4938403" cy="402335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8730" y="1845735"/>
            <a:ext cx="4938403"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8EBF0B0E-B06D-CB44-ACC0-CA5B9F8F411E}"/>
              </a:ext>
            </a:extLst>
          </p:cNvPr>
          <p:cNvSpPr>
            <a:spLocks noGrp="1"/>
          </p:cNvSpPr>
          <p:nvPr>
            <p:ph type="dt" sz="half" idx="10"/>
          </p:nvPr>
        </p:nvSpPr>
        <p:spPr/>
        <p:txBody>
          <a:bodyPr/>
          <a:lstStyle>
            <a:lvl1pPr>
              <a:defRPr/>
            </a:lvl1pPr>
          </a:lstStyle>
          <a:p>
            <a:pPr>
              <a:defRPr/>
            </a:pPr>
            <a:endParaRPr lang="en-US" altLang="es-CR"/>
          </a:p>
        </p:txBody>
      </p:sp>
      <p:sp>
        <p:nvSpPr>
          <p:cNvPr id="6" name="Footer Placeholder 4">
            <a:extLst>
              <a:ext uri="{FF2B5EF4-FFF2-40B4-BE49-F238E27FC236}">
                <a16:creationId xmlns:a16="http://schemas.microsoft.com/office/drawing/2014/main" id="{0BBB5D29-78EC-4D41-9381-F7CC229028FA}"/>
              </a:ext>
            </a:extLst>
          </p:cNvPr>
          <p:cNvSpPr>
            <a:spLocks noGrp="1"/>
          </p:cNvSpPr>
          <p:nvPr>
            <p:ph type="ftr" sz="quarter" idx="11"/>
          </p:nvPr>
        </p:nvSpPr>
        <p:spPr/>
        <p:txBody>
          <a:bodyPr/>
          <a:lstStyle>
            <a:lvl1pPr>
              <a:defRPr/>
            </a:lvl1pPr>
          </a:lstStyle>
          <a:p>
            <a:pPr>
              <a:defRPr/>
            </a:pPr>
            <a:endParaRPr lang="en-US" altLang="es-CR"/>
          </a:p>
          <a:p>
            <a:pPr>
              <a:defRPr/>
            </a:pPr>
            <a:r>
              <a:rPr lang="es-CR" altLang="es-CR"/>
              <a:t>              </a:t>
            </a:r>
          </a:p>
        </p:txBody>
      </p:sp>
      <p:sp>
        <p:nvSpPr>
          <p:cNvPr id="7" name="Slide Number Placeholder 5">
            <a:extLst>
              <a:ext uri="{FF2B5EF4-FFF2-40B4-BE49-F238E27FC236}">
                <a16:creationId xmlns:a16="http://schemas.microsoft.com/office/drawing/2014/main" id="{D1A68E32-BE57-714C-84E0-A4F79BC1AC51}"/>
              </a:ext>
            </a:extLst>
          </p:cNvPr>
          <p:cNvSpPr>
            <a:spLocks noGrp="1"/>
          </p:cNvSpPr>
          <p:nvPr>
            <p:ph type="sldNum" sz="quarter" idx="12"/>
          </p:nvPr>
        </p:nvSpPr>
        <p:spPr/>
        <p:txBody>
          <a:bodyPr/>
          <a:lstStyle>
            <a:lvl1pPr>
              <a:defRPr/>
            </a:lvl1pPr>
          </a:lstStyle>
          <a:p>
            <a:fld id="{8BD6CFBC-7D73-0D4B-B004-40715DE58A55}" type="slidenum">
              <a:rPr lang="en-US" altLang="es-CR"/>
              <a:pPr/>
              <a:t>‹#›</a:t>
            </a:fld>
            <a:endParaRPr lang="en-US" altLang="es-CR"/>
          </a:p>
        </p:txBody>
      </p:sp>
    </p:spTree>
    <p:extLst>
      <p:ext uri="{BB962C8B-B14F-4D97-AF65-F5344CB8AC3E}">
        <p14:creationId xmlns:p14="http://schemas.microsoft.com/office/powerpoint/2010/main" val="329215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423" y="286604"/>
            <a:ext cx="1005971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423" y="1846052"/>
            <a:ext cx="493840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423" y="2582335"/>
            <a:ext cx="4938403"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730" y="1846052"/>
            <a:ext cx="493840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8730" y="2582334"/>
            <a:ext cx="4938403"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a:extLst>
              <a:ext uri="{FF2B5EF4-FFF2-40B4-BE49-F238E27FC236}">
                <a16:creationId xmlns:a16="http://schemas.microsoft.com/office/drawing/2014/main" id="{B459525C-0116-F248-B4F0-D9A49F86E964}"/>
              </a:ext>
            </a:extLst>
          </p:cNvPr>
          <p:cNvSpPr>
            <a:spLocks noGrp="1"/>
          </p:cNvSpPr>
          <p:nvPr>
            <p:ph type="dt" sz="half" idx="10"/>
          </p:nvPr>
        </p:nvSpPr>
        <p:spPr/>
        <p:txBody>
          <a:bodyPr/>
          <a:lstStyle>
            <a:lvl1pPr>
              <a:defRPr/>
            </a:lvl1pPr>
          </a:lstStyle>
          <a:p>
            <a:pPr>
              <a:defRPr/>
            </a:pPr>
            <a:endParaRPr lang="en-US" altLang="es-CR"/>
          </a:p>
        </p:txBody>
      </p:sp>
      <p:sp>
        <p:nvSpPr>
          <p:cNvPr id="8" name="Footer Placeholder 4">
            <a:extLst>
              <a:ext uri="{FF2B5EF4-FFF2-40B4-BE49-F238E27FC236}">
                <a16:creationId xmlns:a16="http://schemas.microsoft.com/office/drawing/2014/main" id="{632233FD-97A7-AE43-B401-88540EBB4262}"/>
              </a:ext>
            </a:extLst>
          </p:cNvPr>
          <p:cNvSpPr>
            <a:spLocks noGrp="1"/>
          </p:cNvSpPr>
          <p:nvPr>
            <p:ph type="ftr" sz="quarter" idx="11"/>
          </p:nvPr>
        </p:nvSpPr>
        <p:spPr/>
        <p:txBody>
          <a:bodyPr/>
          <a:lstStyle>
            <a:lvl1pPr>
              <a:defRPr/>
            </a:lvl1pPr>
          </a:lstStyle>
          <a:p>
            <a:pPr>
              <a:defRPr/>
            </a:pPr>
            <a:endParaRPr lang="en-US" altLang="es-CR"/>
          </a:p>
          <a:p>
            <a:pPr>
              <a:defRPr/>
            </a:pPr>
            <a:r>
              <a:rPr lang="es-CR" altLang="es-CR"/>
              <a:t>              </a:t>
            </a:r>
          </a:p>
        </p:txBody>
      </p:sp>
      <p:sp>
        <p:nvSpPr>
          <p:cNvPr id="9" name="Slide Number Placeholder 5">
            <a:extLst>
              <a:ext uri="{FF2B5EF4-FFF2-40B4-BE49-F238E27FC236}">
                <a16:creationId xmlns:a16="http://schemas.microsoft.com/office/drawing/2014/main" id="{087B4355-4506-2548-BD89-1728BEA73099}"/>
              </a:ext>
            </a:extLst>
          </p:cNvPr>
          <p:cNvSpPr>
            <a:spLocks noGrp="1"/>
          </p:cNvSpPr>
          <p:nvPr>
            <p:ph type="sldNum" sz="quarter" idx="12"/>
          </p:nvPr>
        </p:nvSpPr>
        <p:spPr/>
        <p:txBody>
          <a:bodyPr/>
          <a:lstStyle>
            <a:lvl1pPr>
              <a:defRPr/>
            </a:lvl1pPr>
          </a:lstStyle>
          <a:p>
            <a:fld id="{FBF5E03C-E694-8A45-9F7C-9DBD477AD9DD}" type="slidenum">
              <a:rPr lang="en-US" altLang="es-CR"/>
              <a:pPr/>
              <a:t>‹#›</a:t>
            </a:fld>
            <a:endParaRPr lang="en-US" altLang="es-CR"/>
          </a:p>
        </p:txBody>
      </p:sp>
    </p:spTree>
    <p:extLst>
      <p:ext uri="{BB962C8B-B14F-4D97-AF65-F5344CB8AC3E}">
        <p14:creationId xmlns:p14="http://schemas.microsoft.com/office/powerpoint/2010/main" val="352044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a:extLst>
              <a:ext uri="{FF2B5EF4-FFF2-40B4-BE49-F238E27FC236}">
                <a16:creationId xmlns:a16="http://schemas.microsoft.com/office/drawing/2014/main" id="{5B87EACE-F3CA-4B47-BEE9-9655F679BCB6}"/>
              </a:ext>
            </a:extLst>
          </p:cNvPr>
          <p:cNvSpPr>
            <a:spLocks noGrp="1"/>
          </p:cNvSpPr>
          <p:nvPr>
            <p:ph type="dt" sz="half" idx="10"/>
          </p:nvPr>
        </p:nvSpPr>
        <p:spPr/>
        <p:txBody>
          <a:bodyPr/>
          <a:lstStyle>
            <a:lvl1pPr>
              <a:defRPr/>
            </a:lvl1pPr>
          </a:lstStyle>
          <a:p>
            <a:pPr>
              <a:defRPr/>
            </a:pPr>
            <a:endParaRPr lang="en-US" altLang="es-CR"/>
          </a:p>
        </p:txBody>
      </p:sp>
      <p:sp>
        <p:nvSpPr>
          <p:cNvPr id="4" name="Footer Placeholder 4">
            <a:extLst>
              <a:ext uri="{FF2B5EF4-FFF2-40B4-BE49-F238E27FC236}">
                <a16:creationId xmlns:a16="http://schemas.microsoft.com/office/drawing/2014/main" id="{B3C32AF6-8E32-E64E-BAEA-C3C0B8971738}"/>
              </a:ext>
            </a:extLst>
          </p:cNvPr>
          <p:cNvSpPr>
            <a:spLocks noGrp="1"/>
          </p:cNvSpPr>
          <p:nvPr>
            <p:ph type="ftr" sz="quarter" idx="11"/>
          </p:nvPr>
        </p:nvSpPr>
        <p:spPr/>
        <p:txBody>
          <a:bodyPr/>
          <a:lstStyle>
            <a:lvl1pPr>
              <a:defRPr/>
            </a:lvl1pPr>
          </a:lstStyle>
          <a:p>
            <a:pPr>
              <a:defRPr/>
            </a:pPr>
            <a:endParaRPr lang="en-US" altLang="es-CR"/>
          </a:p>
          <a:p>
            <a:pPr>
              <a:defRPr/>
            </a:pPr>
            <a:r>
              <a:rPr lang="es-CR" altLang="es-CR"/>
              <a:t>              </a:t>
            </a:r>
          </a:p>
        </p:txBody>
      </p:sp>
      <p:sp>
        <p:nvSpPr>
          <p:cNvPr id="5" name="Slide Number Placeholder 5">
            <a:extLst>
              <a:ext uri="{FF2B5EF4-FFF2-40B4-BE49-F238E27FC236}">
                <a16:creationId xmlns:a16="http://schemas.microsoft.com/office/drawing/2014/main" id="{62CE363B-E20D-A64A-AA1A-4896EFD1B511}"/>
              </a:ext>
            </a:extLst>
          </p:cNvPr>
          <p:cNvSpPr>
            <a:spLocks noGrp="1"/>
          </p:cNvSpPr>
          <p:nvPr>
            <p:ph type="sldNum" sz="quarter" idx="12"/>
          </p:nvPr>
        </p:nvSpPr>
        <p:spPr/>
        <p:txBody>
          <a:bodyPr/>
          <a:lstStyle>
            <a:lvl1pPr>
              <a:defRPr/>
            </a:lvl1pPr>
          </a:lstStyle>
          <a:p>
            <a:fld id="{43E371D6-E7F4-8449-91B4-9E5F1E6FB221}" type="slidenum">
              <a:rPr lang="en-US" altLang="es-CR"/>
              <a:pPr/>
              <a:t>‹#›</a:t>
            </a:fld>
            <a:endParaRPr lang="en-US" altLang="es-CR"/>
          </a:p>
        </p:txBody>
      </p:sp>
    </p:spTree>
    <p:extLst>
      <p:ext uri="{BB962C8B-B14F-4D97-AF65-F5344CB8AC3E}">
        <p14:creationId xmlns:p14="http://schemas.microsoft.com/office/powerpoint/2010/main" val="2385309320"/>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08C6044-84C9-AB41-A0DB-2C33F44EC69C}"/>
              </a:ext>
            </a:extLst>
          </p:cNvPr>
          <p:cNvSpPr/>
          <p:nvPr/>
        </p:nvSpPr>
        <p:spPr>
          <a:xfrm>
            <a:off x="3175"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FE6BD7E6-FE6A-734C-96B6-4B496A02A116}"/>
              </a:ext>
            </a:extLst>
          </p:cNvPr>
          <p:cNvSpPr/>
          <p:nvPr/>
        </p:nvSpPr>
        <p:spPr>
          <a:xfrm>
            <a:off x="0" y="6334125"/>
            <a:ext cx="12190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1A57E68C-B2DC-B040-9D0C-3CBBDDE258A0}"/>
              </a:ext>
            </a:extLst>
          </p:cNvPr>
          <p:cNvSpPr>
            <a:spLocks noGrp="1"/>
          </p:cNvSpPr>
          <p:nvPr>
            <p:ph type="dt" sz="half" idx="10"/>
          </p:nvPr>
        </p:nvSpPr>
        <p:spPr/>
        <p:txBody>
          <a:bodyPr/>
          <a:lstStyle>
            <a:lvl1pPr>
              <a:defRPr/>
            </a:lvl1pPr>
          </a:lstStyle>
          <a:p>
            <a:pPr>
              <a:defRPr/>
            </a:pPr>
            <a:endParaRPr lang="en-US" altLang="es-CR"/>
          </a:p>
        </p:txBody>
      </p:sp>
      <p:sp>
        <p:nvSpPr>
          <p:cNvPr id="5" name="Footer Placeholder 7">
            <a:extLst>
              <a:ext uri="{FF2B5EF4-FFF2-40B4-BE49-F238E27FC236}">
                <a16:creationId xmlns:a16="http://schemas.microsoft.com/office/drawing/2014/main" id="{2D4F4C89-002D-CB47-B898-D628FF696E16}"/>
              </a:ext>
            </a:extLst>
          </p:cNvPr>
          <p:cNvSpPr>
            <a:spLocks noGrp="1"/>
          </p:cNvSpPr>
          <p:nvPr>
            <p:ph type="ftr" sz="quarter" idx="11"/>
          </p:nvPr>
        </p:nvSpPr>
        <p:spPr/>
        <p:txBody>
          <a:bodyPr/>
          <a:lstStyle>
            <a:lvl1pPr>
              <a:defRPr>
                <a:solidFill>
                  <a:srgbClr val="FFFFFF"/>
                </a:solidFill>
              </a:defRPr>
            </a:lvl1pPr>
          </a:lstStyle>
          <a:p>
            <a:pPr>
              <a:defRPr/>
            </a:pPr>
            <a:endParaRPr lang="en-US" altLang="es-CR"/>
          </a:p>
          <a:p>
            <a:pPr>
              <a:defRPr/>
            </a:pPr>
            <a:r>
              <a:rPr lang="es-CR" altLang="es-CR"/>
              <a:t>              </a:t>
            </a:r>
          </a:p>
        </p:txBody>
      </p:sp>
      <p:sp>
        <p:nvSpPr>
          <p:cNvPr id="6" name="Slide Number Placeholder 8">
            <a:extLst>
              <a:ext uri="{FF2B5EF4-FFF2-40B4-BE49-F238E27FC236}">
                <a16:creationId xmlns:a16="http://schemas.microsoft.com/office/drawing/2014/main" id="{1EA8F288-21FD-C04C-8197-8943370CC768}"/>
              </a:ext>
            </a:extLst>
          </p:cNvPr>
          <p:cNvSpPr>
            <a:spLocks noGrp="1"/>
          </p:cNvSpPr>
          <p:nvPr>
            <p:ph type="sldNum" sz="quarter" idx="12"/>
          </p:nvPr>
        </p:nvSpPr>
        <p:spPr/>
        <p:txBody>
          <a:bodyPr/>
          <a:lstStyle>
            <a:lvl1pPr>
              <a:defRPr/>
            </a:lvl1pPr>
          </a:lstStyle>
          <a:p>
            <a:fld id="{53622D92-15D0-C249-A1DE-E7AE2B51631E}" type="slidenum">
              <a:rPr lang="en-US" altLang="es-CR"/>
              <a:pPr/>
              <a:t>‹#›</a:t>
            </a:fld>
            <a:endParaRPr lang="en-US" altLang="es-CR"/>
          </a:p>
        </p:txBody>
      </p:sp>
    </p:spTree>
    <p:extLst>
      <p:ext uri="{BB962C8B-B14F-4D97-AF65-F5344CB8AC3E}">
        <p14:creationId xmlns:p14="http://schemas.microsoft.com/office/powerpoint/2010/main" val="5186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8D2587-0D8B-4740-895B-2DA36AF963C5}"/>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C7710FB9-BD5E-7146-A4DD-C5E3CF7588DE}"/>
              </a:ext>
            </a:extLst>
          </p:cNvPr>
          <p:cNvSpPr/>
          <p:nvPr/>
        </p:nvSpPr>
        <p:spPr>
          <a:xfrm>
            <a:off x="4040188" y="0"/>
            <a:ext cx="650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59" y="594359"/>
            <a:ext cx="3200817" cy="2286000"/>
          </a:xfrm>
        </p:spPr>
        <p:txBody>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1225" y="731520"/>
            <a:ext cx="6493086"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59" y="2926080"/>
            <a:ext cx="3200817"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a:extLst>
              <a:ext uri="{FF2B5EF4-FFF2-40B4-BE49-F238E27FC236}">
                <a16:creationId xmlns:a16="http://schemas.microsoft.com/office/drawing/2014/main" id="{B006C2F8-C3DF-924F-9BC9-6735AF9EE390}"/>
              </a:ext>
            </a:extLst>
          </p:cNvPr>
          <p:cNvSpPr>
            <a:spLocks noGrp="1"/>
          </p:cNvSpPr>
          <p:nvPr>
            <p:ph type="dt" sz="half" idx="10"/>
          </p:nvPr>
        </p:nvSpPr>
        <p:spPr>
          <a:xfrm>
            <a:off x="465138" y="6459538"/>
            <a:ext cx="2619375" cy="365125"/>
          </a:xfrm>
        </p:spPr>
        <p:txBody>
          <a:bodyPr/>
          <a:lstStyle>
            <a:lvl1pPr algn="l">
              <a:defRPr/>
            </a:lvl1pPr>
          </a:lstStyle>
          <a:p>
            <a:pPr>
              <a:defRPr/>
            </a:pPr>
            <a:endParaRPr lang="en-US" altLang="es-CR"/>
          </a:p>
        </p:txBody>
      </p:sp>
      <p:sp>
        <p:nvSpPr>
          <p:cNvPr id="8" name="Footer Placeholder 5">
            <a:extLst>
              <a:ext uri="{FF2B5EF4-FFF2-40B4-BE49-F238E27FC236}">
                <a16:creationId xmlns:a16="http://schemas.microsoft.com/office/drawing/2014/main" id="{C956EA80-D426-1D4F-AECD-3D503EA46930}"/>
              </a:ext>
            </a:extLst>
          </p:cNvPr>
          <p:cNvSpPr>
            <a:spLocks noGrp="1"/>
          </p:cNvSpPr>
          <p:nvPr>
            <p:ph type="ftr" sz="quarter" idx="11"/>
          </p:nvPr>
        </p:nvSpPr>
        <p:spPr>
          <a:xfrm>
            <a:off x="4800600" y="6459538"/>
            <a:ext cx="4649788" cy="365125"/>
          </a:xfrm>
        </p:spPr>
        <p:txBody>
          <a:bodyPr/>
          <a:lstStyle>
            <a:lvl1pPr algn="l">
              <a:defRPr>
                <a:solidFill>
                  <a:schemeClr val="tx2"/>
                </a:solidFill>
              </a:defRPr>
            </a:lvl1pPr>
          </a:lstStyle>
          <a:p>
            <a:pPr>
              <a:defRPr/>
            </a:pPr>
            <a:endParaRPr lang="en-US" altLang="es-CR"/>
          </a:p>
          <a:p>
            <a:pPr>
              <a:defRPr/>
            </a:pPr>
            <a:r>
              <a:rPr lang="es-CR" altLang="es-CR"/>
              <a:t>              </a:t>
            </a:r>
          </a:p>
        </p:txBody>
      </p:sp>
      <p:sp>
        <p:nvSpPr>
          <p:cNvPr id="9" name="Slide Number Placeholder 6">
            <a:extLst>
              <a:ext uri="{FF2B5EF4-FFF2-40B4-BE49-F238E27FC236}">
                <a16:creationId xmlns:a16="http://schemas.microsoft.com/office/drawing/2014/main" id="{738CB546-8156-1147-89B0-625B07EC70AE}"/>
              </a:ext>
            </a:extLst>
          </p:cNvPr>
          <p:cNvSpPr>
            <a:spLocks noGrp="1"/>
          </p:cNvSpPr>
          <p:nvPr>
            <p:ph type="sldNum" sz="quarter" idx="12"/>
          </p:nvPr>
        </p:nvSpPr>
        <p:spPr/>
        <p:txBody>
          <a:bodyPr/>
          <a:lstStyle>
            <a:lvl1pPr>
              <a:defRPr>
                <a:solidFill>
                  <a:schemeClr val="tx2"/>
                </a:solidFill>
              </a:defRPr>
            </a:lvl1pPr>
          </a:lstStyle>
          <a:p>
            <a:fld id="{999C93A2-65D6-2844-89B8-739E4E483EA5}" type="slidenum">
              <a:rPr lang="en-US" altLang="es-CR"/>
              <a:pPr/>
              <a:t>‹#›</a:t>
            </a:fld>
            <a:endParaRPr lang="en-US" altLang="es-CR"/>
          </a:p>
        </p:txBody>
      </p:sp>
    </p:spTree>
    <p:extLst>
      <p:ext uri="{BB962C8B-B14F-4D97-AF65-F5344CB8AC3E}">
        <p14:creationId xmlns:p14="http://schemas.microsoft.com/office/powerpoint/2010/main" val="355902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94F4C4-8DE4-6E4E-ACA9-31717E1224FF}"/>
              </a:ext>
            </a:extLst>
          </p:cNvPr>
          <p:cNvSpPr/>
          <p:nvPr/>
        </p:nvSpPr>
        <p:spPr>
          <a:xfrm>
            <a:off x="0" y="4953000"/>
            <a:ext cx="12190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7D23B293-3E50-434C-BF94-B5FA63A00E8A}"/>
              </a:ext>
            </a:extLst>
          </p:cNvPr>
          <p:cNvSpPr/>
          <p:nvPr/>
        </p:nvSpPr>
        <p:spPr>
          <a:xfrm>
            <a:off x="0" y="4914900"/>
            <a:ext cx="12190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424" y="5074920"/>
            <a:ext cx="10114962" cy="822960"/>
          </a:xfrm>
        </p:spPr>
        <p:txBody>
          <a:bodyPr tIns="0" bIns="0">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6" y="0"/>
            <a:ext cx="12193573"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097423" y="5907024"/>
            <a:ext cx="10114581"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a:extLst>
              <a:ext uri="{FF2B5EF4-FFF2-40B4-BE49-F238E27FC236}">
                <a16:creationId xmlns:a16="http://schemas.microsoft.com/office/drawing/2014/main" id="{BF185A4F-DF04-E34B-B402-7393FFF73485}"/>
              </a:ext>
            </a:extLst>
          </p:cNvPr>
          <p:cNvSpPr>
            <a:spLocks noGrp="1"/>
          </p:cNvSpPr>
          <p:nvPr>
            <p:ph type="dt" sz="half" idx="10"/>
          </p:nvPr>
        </p:nvSpPr>
        <p:spPr/>
        <p:txBody>
          <a:bodyPr/>
          <a:lstStyle>
            <a:lvl1pPr>
              <a:defRPr/>
            </a:lvl1pPr>
          </a:lstStyle>
          <a:p>
            <a:pPr>
              <a:defRPr/>
            </a:pPr>
            <a:endParaRPr lang="en-US" altLang="es-CR"/>
          </a:p>
        </p:txBody>
      </p:sp>
      <p:sp>
        <p:nvSpPr>
          <p:cNvPr id="8" name="Footer Placeholder 5">
            <a:extLst>
              <a:ext uri="{FF2B5EF4-FFF2-40B4-BE49-F238E27FC236}">
                <a16:creationId xmlns:a16="http://schemas.microsoft.com/office/drawing/2014/main" id="{6CD83E55-930A-394D-B1C4-1A46A2315713}"/>
              </a:ext>
            </a:extLst>
          </p:cNvPr>
          <p:cNvSpPr>
            <a:spLocks noGrp="1"/>
          </p:cNvSpPr>
          <p:nvPr>
            <p:ph type="ftr" sz="quarter" idx="11"/>
          </p:nvPr>
        </p:nvSpPr>
        <p:spPr/>
        <p:txBody>
          <a:bodyPr/>
          <a:lstStyle>
            <a:lvl1pPr>
              <a:defRPr/>
            </a:lvl1pPr>
          </a:lstStyle>
          <a:p>
            <a:pPr>
              <a:defRPr/>
            </a:pPr>
            <a:endParaRPr lang="en-US" altLang="es-CR"/>
          </a:p>
          <a:p>
            <a:pPr>
              <a:defRPr/>
            </a:pPr>
            <a:r>
              <a:rPr lang="es-CR" altLang="es-CR"/>
              <a:t>              </a:t>
            </a:r>
          </a:p>
        </p:txBody>
      </p:sp>
      <p:sp>
        <p:nvSpPr>
          <p:cNvPr id="9" name="Slide Number Placeholder 6">
            <a:extLst>
              <a:ext uri="{FF2B5EF4-FFF2-40B4-BE49-F238E27FC236}">
                <a16:creationId xmlns:a16="http://schemas.microsoft.com/office/drawing/2014/main" id="{25B5E52B-C9B1-264B-9B9B-934EC3007E30}"/>
              </a:ext>
            </a:extLst>
          </p:cNvPr>
          <p:cNvSpPr>
            <a:spLocks noGrp="1"/>
          </p:cNvSpPr>
          <p:nvPr>
            <p:ph type="sldNum" sz="quarter" idx="12"/>
          </p:nvPr>
        </p:nvSpPr>
        <p:spPr/>
        <p:txBody>
          <a:bodyPr/>
          <a:lstStyle>
            <a:lvl1pPr>
              <a:defRPr/>
            </a:lvl1pPr>
          </a:lstStyle>
          <a:p>
            <a:fld id="{7A04DA8D-4E67-3C4A-850E-9EB67B060F4C}" type="slidenum">
              <a:rPr lang="en-US" altLang="es-CR"/>
              <a:pPr/>
              <a:t>‹#›</a:t>
            </a:fld>
            <a:endParaRPr lang="en-US" altLang="es-CR"/>
          </a:p>
        </p:txBody>
      </p:sp>
    </p:spTree>
    <p:extLst>
      <p:ext uri="{BB962C8B-B14F-4D97-AF65-F5344CB8AC3E}">
        <p14:creationId xmlns:p14="http://schemas.microsoft.com/office/powerpoint/2010/main" val="26247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759C16-DD68-674E-AEAB-15B516DC15DB}"/>
              </a:ext>
            </a:extLst>
          </p:cNvPr>
          <p:cNvSpPr/>
          <p:nvPr/>
        </p:nvSpPr>
        <p:spPr>
          <a:xfrm>
            <a:off x="3175"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D5DE190A-9915-AF45-97E6-D7FDD877568D}"/>
              </a:ext>
            </a:extLst>
          </p:cNvPr>
          <p:cNvSpPr/>
          <p:nvPr/>
        </p:nvSpPr>
        <p:spPr>
          <a:xfrm>
            <a:off x="0" y="6334125"/>
            <a:ext cx="12190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23689A52-5BA1-CC4F-B9C7-1649DC394051}"/>
              </a:ext>
            </a:extLst>
          </p:cNvPr>
          <p:cNvSpPr>
            <a:spLocks noGrp="1"/>
          </p:cNvSpPr>
          <p:nvPr>
            <p:ph type="title"/>
          </p:nvPr>
        </p:nvSpPr>
        <p:spPr>
          <a:xfrm>
            <a:off x="1096963" y="287338"/>
            <a:ext cx="10059987" cy="144938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1029" name="Text Placeholder 2">
            <a:extLst>
              <a:ext uri="{FF2B5EF4-FFF2-40B4-BE49-F238E27FC236}">
                <a16:creationId xmlns:a16="http://schemas.microsoft.com/office/drawing/2014/main" id="{19194F30-8143-764F-8C75-7F477B81ACA7}"/>
              </a:ext>
            </a:extLst>
          </p:cNvPr>
          <p:cNvSpPr>
            <a:spLocks noGrp="1"/>
          </p:cNvSpPr>
          <p:nvPr>
            <p:ph type="body" idx="1"/>
          </p:nvPr>
        </p:nvSpPr>
        <p:spPr bwMode="auto">
          <a:xfrm>
            <a:off x="1096963" y="1846263"/>
            <a:ext cx="10059987"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s-ES" altLang="es-CR"/>
              <a:t>Haga clic para modificar el estilo de texto del patrón</a:t>
            </a:r>
          </a:p>
          <a:p>
            <a:pPr lvl="1"/>
            <a:r>
              <a:rPr lang="es-ES" altLang="es-CR"/>
              <a:t>Segundo nivel</a:t>
            </a:r>
          </a:p>
          <a:p>
            <a:pPr lvl="2"/>
            <a:r>
              <a:rPr lang="es-ES" altLang="es-CR"/>
              <a:t>Tercer nivel</a:t>
            </a:r>
          </a:p>
          <a:p>
            <a:pPr lvl="3"/>
            <a:r>
              <a:rPr lang="es-ES" altLang="es-CR"/>
              <a:t>Cuarto nivel</a:t>
            </a:r>
          </a:p>
          <a:p>
            <a:pPr lvl="4"/>
            <a:r>
              <a:rPr lang="es-ES" altLang="es-CR"/>
              <a:t>Quinto nivel</a:t>
            </a:r>
            <a:endParaRPr lang="en-US" altLang="es-CR"/>
          </a:p>
        </p:txBody>
      </p:sp>
      <p:sp>
        <p:nvSpPr>
          <p:cNvPr id="4" name="Date Placeholder 3">
            <a:extLst>
              <a:ext uri="{FF2B5EF4-FFF2-40B4-BE49-F238E27FC236}">
                <a16:creationId xmlns:a16="http://schemas.microsoft.com/office/drawing/2014/main" id="{ACBC041D-FC43-0046-8D26-49BD84BE6A3D}"/>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a:defRPr sz="900">
                <a:solidFill>
                  <a:srgbClr val="FFFFFF"/>
                </a:solidFill>
                <a:latin typeface="Trebuchet MS" panose="020B0603020202020204" pitchFamily="34" charset="0"/>
                <a:cs typeface="Arial Unicode MS" panose="020B0604020202020204" pitchFamily="34" charset="-128"/>
              </a:defRPr>
            </a:lvl1pPr>
          </a:lstStyle>
          <a:p>
            <a:pPr>
              <a:defRPr/>
            </a:pPr>
            <a:endParaRPr lang="en-US" altLang="es-CR"/>
          </a:p>
        </p:txBody>
      </p:sp>
      <p:sp>
        <p:nvSpPr>
          <p:cNvPr id="5" name="Footer Placeholder 4">
            <a:extLst>
              <a:ext uri="{FF2B5EF4-FFF2-40B4-BE49-F238E27FC236}">
                <a16:creationId xmlns:a16="http://schemas.microsoft.com/office/drawing/2014/main" id="{1D0C3AAE-B2F7-0544-A895-C1EFF349F796}"/>
              </a:ext>
            </a:extLst>
          </p:cNvPr>
          <p:cNvSpPr>
            <a:spLocks noGrp="1"/>
          </p:cNvSpPr>
          <p:nvPr>
            <p:ph type="ftr" sz="quarter" idx="3"/>
          </p:nvPr>
        </p:nvSpPr>
        <p:spPr>
          <a:xfrm>
            <a:off x="3686175" y="6459538"/>
            <a:ext cx="4824413" cy="365125"/>
          </a:xfrm>
          <a:prstGeom prst="rect">
            <a:avLst/>
          </a:prstGeom>
        </p:spPr>
        <p:txBody>
          <a:bodyPr vert="horz" lIns="91440" tIns="45720" rIns="91440" bIns="45720" rtlCol="0" anchor="ctr"/>
          <a:lstStyle>
            <a:lvl1pPr algn="ctr">
              <a:defRPr sz="900" cap="all" baseline="0">
                <a:solidFill>
                  <a:srgbClr val="FFFFFF"/>
                </a:solidFill>
                <a:latin typeface="Trebuchet MS" panose="020B0603020202020204" pitchFamily="34" charset="0"/>
                <a:cs typeface="Arial Unicode MS" panose="020B0604020202020204" pitchFamily="34" charset="-128"/>
              </a:defRPr>
            </a:lvl1pPr>
          </a:lstStyle>
          <a:p>
            <a:pPr>
              <a:defRPr/>
            </a:pPr>
            <a:endParaRPr lang="en-US" altLang="es-CR"/>
          </a:p>
          <a:p>
            <a:pPr>
              <a:defRPr/>
            </a:pPr>
            <a:r>
              <a:rPr lang="es-CR" altLang="es-CR"/>
              <a:t>              </a:t>
            </a:r>
          </a:p>
        </p:txBody>
      </p:sp>
      <p:sp>
        <p:nvSpPr>
          <p:cNvPr id="6" name="Slide Number Placeholder 5">
            <a:extLst>
              <a:ext uri="{FF2B5EF4-FFF2-40B4-BE49-F238E27FC236}">
                <a16:creationId xmlns:a16="http://schemas.microsoft.com/office/drawing/2014/main" id="{AC0FF4BE-8B75-9A4F-99E5-F618A6EC65D4}"/>
              </a:ext>
            </a:extLst>
          </p:cNvPr>
          <p:cNvSpPr>
            <a:spLocks noGrp="1"/>
          </p:cNvSpPr>
          <p:nvPr>
            <p:ph type="sldNum" sz="quarter" idx="4"/>
          </p:nvPr>
        </p:nvSpPr>
        <p:spPr>
          <a:xfrm>
            <a:off x="9901238" y="6459538"/>
            <a:ext cx="1312862"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48683D03-9695-814D-8D18-593DD0B94C18}" type="slidenum">
              <a:rPr lang="en-US" altLang="es-CR"/>
              <a:pPr/>
              <a:t>‹#›</a:t>
            </a:fld>
            <a:endParaRPr lang="en-US" altLang="es-CR"/>
          </a:p>
        </p:txBody>
      </p:sp>
      <p:cxnSp>
        <p:nvCxnSpPr>
          <p:cNvPr id="10" name="Straight Connector 9">
            <a:extLst>
              <a:ext uri="{FF2B5EF4-FFF2-40B4-BE49-F238E27FC236}">
                <a16:creationId xmlns:a16="http://schemas.microsoft.com/office/drawing/2014/main" id="{DEB7F958-311D-D04A-92FB-09559B5C9581}"/>
              </a:ext>
            </a:extLst>
          </p:cNvPr>
          <p:cNvCxnSpPr/>
          <p:nvPr/>
        </p:nvCxnSpPr>
        <p:spPr>
          <a:xfrm>
            <a:off x="1193800" y="1738313"/>
            <a:ext cx="99679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536" r:id="rId1"/>
    <p:sldLayoutId id="2147484530" r:id="rId2"/>
    <p:sldLayoutId id="2147484537" r:id="rId3"/>
    <p:sldLayoutId id="2147484531" r:id="rId4"/>
    <p:sldLayoutId id="2147484532" r:id="rId5"/>
    <p:sldLayoutId id="2147484533" r:id="rId6"/>
    <p:sldLayoutId id="2147484538" r:id="rId7"/>
    <p:sldLayoutId id="2147484539" r:id="rId8"/>
    <p:sldLayoutId id="2147484540" r:id="rId9"/>
    <p:sldLayoutId id="2147484534" r:id="rId10"/>
    <p:sldLayoutId id="2147484541" r:id="rId11"/>
    <p:sldLayoutId id="2147484535" r:id="rId12"/>
  </p:sldLayoutIdLst>
  <p:hf sldNum="0" hd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CuadroTexto">
            <a:extLst>
              <a:ext uri="{FF2B5EF4-FFF2-40B4-BE49-F238E27FC236}">
                <a16:creationId xmlns:a16="http://schemas.microsoft.com/office/drawing/2014/main" id="{F3F18D73-AAC1-A247-AE42-1BE77FE9BF44}"/>
              </a:ext>
            </a:extLst>
          </p:cNvPr>
          <p:cNvSpPr txBox="1">
            <a:spLocks noChangeArrowheads="1"/>
          </p:cNvSpPr>
          <p:nvPr/>
        </p:nvSpPr>
        <p:spPr bwMode="auto">
          <a:xfrm>
            <a:off x="1763713" y="2043113"/>
            <a:ext cx="8929687" cy="1569660"/>
          </a:xfrm>
          <a:prstGeom prst="rect">
            <a:avLst/>
          </a:prstGeom>
          <a:noFill/>
          <a:ln>
            <a:noFill/>
          </a:ln>
        </p:spPr>
        <p:txBody>
          <a:bodyPr>
            <a:spAutoFit/>
          </a:bodyPr>
          <a:lstStyle/>
          <a:p>
            <a:pPr algn="ctr">
              <a:buClr>
                <a:srgbClr val="000000"/>
              </a:buClr>
              <a:buSzPct val="100000"/>
              <a:buFont typeface="Times New Roman" panose="02020603050405020304" pitchFamily="18" charset="0"/>
              <a:buNone/>
              <a:defRPr/>
            </a:pPr>
            <a:r>
              <a:rPr lang="es-ES" altLang="es-CR" sz="2800" b="1" dirty="0" err="1">
                <a:solidFill>
                  <a:schemeClr val="tx1"/>
                </a:solidFill>
                <a:latin typeface="+mj-lt"/>
                <a:ea typeface="+mn-ea"/>
                <a:cs typeface="Arial" panose="020B0604020202020204" pitchFamily="34" charset="0"/>
              </a:rPr>
              <a:t>The</a:t>
            </a:r>
            <a:r>
              <a:rPr lang="es-ES" altLang="es-CR" sz="2800" b="1" dirty="0">
                <a:solidFill>
                  <a:schemeClr val="tx1"/>
                </a:solidFill>
                <a:latin typeface="+mj-lt"/>
                <a:ea typeface="+mn-ea"/>
                <a:cs typeface="Arial" panose="020B0604020202020204" pitchFamily="34" charset="0"/>
              </a:rPr>
              <a:t> </a:t>
            </a:r>
            <a:r>
              <a:rPr lang="es-ES" altLang="es-CR" sz="2800" b="1" dirty="0" err="1">
                <a:solidFill>
                  <a:schemeClr val="tx1"/>
                </a:solidFill>
                <a:latin typeface="+mj-lt"/>
                <a:ea typeface="+mn-ea"/>
                <a:cs typeface="Arial" panose="020B0604020202020204" pitchFamily="34" charset="0"/>
              </a:rPr>
              <a:t>National</a:t>
            </a:r>
            <a:r>
              <a:rPr lang="es-ES" altLang="es-CR" sz="2800" b="1" dirty="0">
                <a:solidFill>
                  <a:schemeClr val="tx1"/>
                </a:solidFill>
                <a:latin typeface="+mj-lt"/>
                <a:ea typeface="+mn-ea"/>
                <a:cs typeface="Arial" panose="020B0604020202020204" pitchFamily="34" charset="0"/>
              </a:rPr>
              <a:t> </a:t>
            </a:r>
            <a:r>
              <a:rPr lang="es-ES" altLang="es-CR" sz="2800" b="1" dirty="0" err="1">
                <a:solidFill>
                  <a:schemeClr val="tx1"/>
                </a:solidFill>
                <a:latin typeface="+mj-lt"/>
                <a:ea typeface="+mn-ea"/>
                <a:cs typeface="Arial" panose="020B0604020202020204" pitchFamily="34" charset="0"/>
              </a:rPr>
              <a:t>Qualifications</a:t>
            </a:r>
            <a:r>
              <a:rPr lang="es-ES" altLang="es-CR" sz="2800" b="1" dirty="0">
                <a:solidFill>
                  <a:schemeClr val="tx1"/>
                </a:solidFill>
                <a:latin typeface="+mj-lt"/>
                <a:ea typeface="+mn-ea"/>
                <a:cs typeface="Arial" panose="020B0604020202020204" pitchFamily="34" charset="0"/>
              </a:rPr>
              <a:t> </a:t>
            </a:r>
            <a:r>
              <a:rPr lang="es-ES" altLang="es-CR" sz="2800" b="1" dirty="0" err="1">
                <a:solidFill>
                  <a:schemeClr val="tx1"/>
                </a:solidFill>
                <a:latin typeface="+mj-lt"/>
                <a:ea typeface="+mn-ea"/>
                <a:cs typeface="Arial" panose="020B0604020202020204" pitchFamily="34" charset="0"/>
              </a:rPr>
              <a:t>Frameworks</a:t>
            </a:r>
            <a:r>
              <a:rPr lang="es-ES" altLang="es-CR" sz="2800" b="1" dirty="0">
                <a:solidFill>
                  <a:schemeClr val="tx1"/>
                </a:solidFill>
                <a:latin typeface="+mj-lt"/>
                <a:ea typeface="+mn-ea"/>
                <a:cs typeface="Arial" panose="020B0604020202020204" pitchFamily="34" charset="0"/>
              </a:rPr>
              <a:t> as Concrete Tools </a:t>
            </a:r>
            <a:r>
              <a:rPr lang="es-ES" altLang="es-CR" sz="2800" b="1" dirty="0" err="1">
                <a:solidFill>
                  <a:schemeClr val="tx1"/>
                </a:solidFill>
                <a:latin typeface="+mj-lt"/>
                <a:ea typeface="+mn-ea"/>
                <a:cs typeface="Arial" panose="020B0604020202020204" pitchFamily="34" charset="0"/>
              </a:rPr>
              <a:t>for</a:t>
            </a:r>
            <a:r>
              <a:rPr lang="es-ES" altLang="es-CR" sz="2800" b="1" dirty="0">
                <a:solidFill>
                  <a:schemeClr val="tx1"/>
                </a:solidFill>
                <a:latin typeface="+mj-lt"/>
                <a:ea typeface="+mn-ea"/>
                <a:cs typeface="Arial" panose="020B0604020202020204" pitchFamily="34" charset="0"/>
              </a:rPr>
              <a:t> </a:t>
            </a:r>
            <a:r>
              <a:rPr lang="es-ES" altLang="es-CR" sz="2800" b="1" dirty="0" err="1">
                <a:solidFill>
                  <a:schemeClr val="tx1"/>
                </a:solidFill>
                <a:latin typeface="+mj-lt"/>
                <a:ea typeface="+mn-ea"/>
                <a:cs typeface="Arial" panose="020B0604020202020204" pitchFamily="34" charset="0"/>
              </a:rPr>
              <a:t>Education</a:t>
            </a:r>
            <a:r>
              <a:rPr lang="es-ES" altLang="es-CR" sz="2800" b="1" dirty="0">
                <a:solidFill>
                  <a:schemeClr val="tx1"/>
                </a:solidFill>
                <a:latin typeface="+mj-lt"/>
                <a:ea typeface="+mn-ea"/>
                <a:cs typeface="Arial" panose="020B0604020202020204" pitchFamily="34" charset="0"/>
              </a:rPr>
              <a:t>-Labor </a:t>
            </a:r>
            <a:r>
              <a:rPr lang="es-ES" altLang="es-CR" sz="2800" b="1" dirty="0" err="1">
                <a:solidFill>
                  <a:schemeClr val="tx1"/>
                </a:solidFill>
                <a:latin typeface="+mj-lt"/>
                <a:ea typeface="+mn-ea"/>
                <a:cs typeface="Arial" panose="020B0604020202020204" pitchFamily="34" charset="0"/>
              </a:rPr>
              <a:t>Coordination</a:t>
            </a:r>
            <a:endParaRPr lang="es-ES" altLang="es-CR" sz="2800" b="1" dirty="0">
              <a:solidFill>
                <a:schemeClr val="tx1"/>
              </a:solidFill>
              <a:latin typeface="+mj-lt"/>
              <a:ea typeface="+mn-ea"/>
              <a:cs typeface="Arial" panose="020B0604020202020204" pitchFamily="34" charset="0"/>
            </a:endParaRPr>
          </a:p>
          <a:p>
            <a:pPr algn="ctr">
              <a:buClr>
                <a:srgbClr val="000000"/>
              </a:buClr>
              <a:buSzPct val="100000"/>
              <a:buFont typeface="Times New Roman" panose="02020603050405020304" pitchFamily="18" charset="0"/>
              <a:buNone/>
              <a:defRPr/>
            </a:pPr>
            <a:r>
              <a:rPr lang="es-ES" altLang="es-CR" sz="2000" b="1" dirty="0" err="1">
                <a:solidFill>
                  <a:schemeClr val="tx1"/>
                </a:solidFill>
                <a:latin typeface="+mj-lt"/>
                <a:ea typeface="+mn-ea"/>
                <a:cs typeface="Arial" panose="020B0604020202020204" pitchFamily="34" charset="0"/>
              </a:rPr>
              <a:t>Implementation</a:t>
            </a:r>
            <a:r>
              <a:rPr lang="es-ES" altLang="es-CR" sz="2000" b="1" dirty="0">
                <a:solidFill>
                  <a:schemeClr val="tx1"/>
                </a:solidFill>
                <a:latin typeface="+mj-lt"/>
                <a:ea typeface="+mn-ea"/>
                <a:cs typeface="Arial" panose="020B0604020202020204" pitchFamily="34" charset="0"/>
              </a:rPr>
              <a:t> of </a:t>
            </a:r>
            <a:r>
              <a:rPr lang="es-ES" altLang="es-CR" sz="2000" b="1" dirty="0" err="1">
                <a:solidFill>
                  <a:schemeClr val="tx1"/>
                </a:solidFill>
                <a:latin typeface="+mj-lt"/>
                <a:ea typeface="+mn-ea"/>
                <a:cs typeface="Arial" panose="020B0604020202020204" pitchFamily="34" charset="0"/>
              </a:rPr>
              <a:t>the</a:t>
            </a:r>
            <a:r>
              <a:rPr lang="es-ES" altLang="es-CR" sz="2000" b="1" dirty="0">
                <a:solidFill>
                  <a:schemeClr val="tx1"/>
                </a:solidFill>
                <a:latin typeface="+mj-lt"/>
                <a:ea typeface="+mn-ea"/>
                <a:cs typeface="Arial" panose="020B0604020202020204" pitchFamily="34" charset="0"/>
              </a:rPr>
              <a:t> </a:t>
            </a:r>
            <a:r>
              <a:rPr lang="es-ES" altLang="es-CR" sz="2000" b="1" dirty="0" err="1">
                <a:solidFill>
                  <a:schemeClr val="tx1"/>
                </a:solidFill>
                <a:latin typeface="+mj-lt"/>
                <a:ea typeface="+mn-ea"/>
                <a:cs typeface="Arial" panose="020B0604020202020204" pitchFamily="34" charset="0"/>
              </a:rPr>
              <a:t>National</a:t>
            </a:r>
            <a:r>
              <a:rPr lang="es-ES" altLang="es-CR" sz="2000" b="1" dirty="0">
                <a:solidFill>
                  <a:schemeClr val="tx1"/>
                </a:solidFill>
                <a:latin typeface="+mj-lt"/>
                <a:ea typeface="+mn-ea"/>
                <a:cs typeface="Arial" panose="020B0604020202020204" pitchFamily="34" charset="0"/>
              </a:rPr>
              <a:t> </a:t>
            </a:r>
            <a:r>
              <a:rPr lang="es-ES" altLang="es-CR" sz="2000" b="1" dirty="0" err="1">
                <a:solidFill>
                  <a:schemeClr val="tx1"/>
                </a:solidFill>
                <a:latin typeface="+mj-lt"/>
                <a:ea typeface="+mn-ea"/>
                <a:cs typeface="Arial" panose="020B0604020202020204" pitchFamily="34" charset="0"/>
              </a:rPr>
              <a:t>Qualifications</a:t>
            </a:r>
            <a:r>
              <a:rPr lang="es-ES" altLang="es-CR" sz="2000" b="1" dirty="0">
                <a:solidFill>
                  <a:schemeClr val="tx1"/>
                </a:solidFill>
                <a:latin typeface="+mj-lt"/>
                <a:ea typeface="+mn-ea"/>
                <a:cs typeface="Arial" panose="020B0604020202020204" pitchFamily="34" charset="0"/>
              </a:rPr>
              <a:t> Framework </a:t>
            </a:r>
            <a:r>
              <a:rPr lang="es-ES" altLang="es-CR" sz="2000" b="1" dirty="0" err="1">
                <a:solidFill>
                  <a:schemeClr val="tx1"/>
                </a:solidFill>
                <a:latin typeface="+mj-lt"/>
                <a:ea typeface="+mn-ea"/>
                <a:cs typeface="Arial" panose="020B0604020202020204" pitchFamily="34" charset="0"/>
              </a:rPr>
              <a:t>for</a:t>
            </a:r>
            <a:r>
              <a:rPr lang="es-ES" altLang="es-CR" sz="2000" b="1" dirty="0">
                <a:solidFill>
                  <a:schemeClr val="tx1"/>
                </a:solidFill>
                <a:latin typeface="+mj-lt"/>
                <a:ea typeface="+mn-ea"/>
                <a:cs typeface="Arial" panose="020B0604020202020204" pitchFamily="34" charset="0"/>
              </a:rPr>
              <a:t> </a:t>
            </a:r>
            <a:r>
              <a:rPr lang="es-ES" altLang="es-CR" sz="2000" b="1" dirty="0" err="1">
                <a:solidFill>
                  <a:schemeClr val="tx1"/>
                </a:solidFill>
                <a:latin typeface="+mj-lt"/>
                <a:ea typeface="+mn-ea"/>
                <a:cs typeface="Arial" panose="020B0604020202020204" pitchFamily="34" charset="0"/>
              </a:rPr>
              <a:t>Education</a:t>
            </a:r>
            <a:r>
              <a:rPr lang="es-ES" altLang="es-CR" sz="2000" b="1" dirty="0">
                <a:solidFill>
                  <a:schemeClr val="tx1"/>
                </a:solidFill>
                <a:latin typeface="+mj-lt"/>
                <a:ea typeface="+mn-ea"/>
                <a:cs typeface="Arial" panose="020B0604020202020204" pitchFamily="34" charset="0"/>
              </a:rPr>
              <a:t> </a:t>
            </a:r>
            <a:r>
              <a:rPr lang="es-ES" altLang="es-CR" sz="2000" b="1" dirty="0" err="1">
                <a:solidFill>
                  <a:schemeClr val="tx1"/>
                </a:solidFill>
                <a:latin typeface="+mj-lt"/>
                <a:ea typeface="+mn-ea"/>
                <a:cs typeface="Arial" panose="020B0604020202020204" pitchFamily="34" charset="0"/>
              </a:rPr>
              <a:t>Careers</a:t>
            </a:r>
            <a:r>
              <a:rPr lang="es-ES" altLang="es-CR" sz="2000" b="1" dirty="0">
                <a:solidFill>
                  <a:schemeClr val="tx1"/>
                </a:solidFill>
                <a:latin typeface="+mj-lt"/>
                <a:ea typeface="+mn-ea"/>
                <a:cs typeface="Arial" panose="020B0604020202020204" pitchFamily="34" charset="0"/>
              </a:rPr>
              <a:t> (MNCCE-CR)</a:t>
            </a:r>
          </a:p>
        </p:txBody>
      </p:sp>
      <p:pic>
        <p:nvPicPr>
          <p:cNvPr id="10243" name="Imagen 1">
            <a:extLst>
              <a:ext uri="{FF2B5EF4-FFF2-40B4-BE49-F238E27FC236}">
                <a16:creationId xmlns:a16="http://schemas.microsoft.com/office/drawing/2014/main" id="{87921CB2-8789-6D4C-B88F-1C4C121E6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20675"/>
            <a:ext cx="1209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Imagen 2">
            <a:extLst>
              <a:ext uri="{FF2B5EF4-FFF2-40B4-BE49-F238E27FC236}">
                <a16:creationId xmlns:a16="http://schemas.microsoft.com/office/drawing/2014/main" id="{A9CF575C-6CDB-4E4B-A1D2-F92544043A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50838"/>
            <a:ext cx="103187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Imagen 8">
            <a:extLst>
              <a:ext uri="{FF2B5EF4-FFF2-40B4-BE49-F238E27FC236}">
                <a16:creationId xmlns:a16="http://schemas.microsoft.com/office/drawing/2014/main" id="{94894907-C187-B544-84C9-592A5B8D51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788" t="8498" b="84412"/>
          <a:stretch>
            <a:fillRect/>
          </a:stretch>
        </p:blipFill>
        <p:spPr bwMode="auto">
          <a:xfrm>
            <a:off x="3144838" y="790575"/>
            <a:ext cx="5867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gen 5">
            <a:extLst>
              <a:ext uri="{FF2B5EF4-FFF2-40B4-BE49-F238E27FC236}">
                <a16:creationId xmlns:a16="http://schemas.microsoft.com/office/drawing/2014/main" id="{244E6E52-A19D-1848-8AD8-6164B6D0F9D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09113" y="369888"/>
            <a:ext cx="1589087"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CuadroTexto 6">
            <a:extLst>
              <a:ext uri="{FF2B5EF4-FFF2-40B4-BE49-F238E27FC236}">
                <a16:creationId xmlns:a16="http://schemas.microsoft.com/office/drawing/2014/main" id="{F1392147-2822-4B44-A03D-D746D31BBD22}"/>
              </a:ext>
            </a:extLst>
          </p:cNvPr>
          <p:cNvSpPr txBox="1">
            <a:spLocks noChangeArrowheads="1"/>
          </p:cNvSpPr>
          <p:nvPr/>
        </p:nvSpPr>
        <p:spPr bwMode="auto">
          <a:xfrm>
            <a:off x="2497138" y="4627563"/>
            <a:ext cx="78978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US" altLang="es-CR" b="1" dirty="0">
                <a:solidFill>
                  <a:schemeClr val="tx1"/>
                </a:solidFill>
              </a:rPr>
              <a:t>Workshop</a:t>
            </a:r>
            <a:r>
              <a:rPr lang="es-US" altLang="es-CR" dirty="0">
                <a:solidFill>
                  <a:schemeClr val="tx1"/>
                </a:solidFill>
              </a:rPr>
              <a:t> </a:t>
            </a:r>
            <a:r>
              <a:rPr lang="es-US" altLang="es-CR" b="1" dirty="0">
                <a:solidFill>
                  <a:schemeClr val="tx1"/>
                </a:solidFill>
              </a:rPr>
              <a:t>“Towards a greater coordination between education and labor in the Americas”</a:t>
            </a:r>
          </a:p>
          <a:p>
            <a:pPr algn="ctr"/>
            <a:r>
              <a:rPr lang="es-ES" altLang="es-CR" dirty="0" err="1">
                <a:solidFill>
                  <a:schemeClr val="tx1"/>
                </a:solidFill>
              </a:rPr>
              <a:t>May</a:t>
            </a:r>
            <a:r>
              <a:rPr lang="es-ES" altLang="es-CR" dirty="0">
                <a:solidFill>
                  <a:schemeClr val="tx1"/>
                </a:solidFill>
              </a:rPr>
              <a:t> 4, 2023</a:t>
            </a:r>
          </a:p>
        </p:txBody>
      </p:sp>
      <p:pic>
        <p:nvPicPr>
          <p:cNvPr id="10248" name="Picture 11">
            <a:extLst>
              <a:ext uri="{FF2B5EF4-FFF2-40B4-BE49-F238E27FC236}">
                <a16:creationId xmlns:a16="http://schemas.microsoft.com/office/drawing/2014/main" id="{55571FC8-584E-1A45-B8E7-6757D81C0D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250" y="392113"/>
            <a:ext cx="13446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CuadroTexto 6">
            <a:extLst>
              <a:ext uri="{FF2B5EF4-FFF2-40B4-BE49-F238E27FC236}">
                <a16:creationId xmlns:a16="http://schemas.microsoft.com/office/drawing/2014/main" id="{7B712870-A867-B548-9BAA-AF91F06D7B98}"/>
              </a:ext>
            </a:extLst>
          </p:cNvPr>
          <p:cNvSpPr txBox="1">
            <a:spLocks noChangeArrowheads="1"/>
          </p:cNvSpPr>
          <p:nvPr/>
        </p:nvSpPr>
        <p:spPr bwMode="auto">
          <a:xfrm>
            <a:off x="1906588" y="5905500"/>
            <a:ext cx="8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US" altLang="es-CR" sz="1200" b="1" dirty="0">
                <a:solidFill>
                  <a:schemeClr val="tx1"/>
                </a:solidFill>
              </a:rPr>
              <a:t>Juan Ricardo Wong Ruiz</a:t>
            </a:r>
          </a:p>
          <a:p>
            <a:pPr algn="ctr"/>
            <a:r>
              <a:rPr lang="es-US" altLang="es-CR" sz="1200" b="1" dirty="0">
                <a:solidFill>
                  <a:schemeClr val="tx1"/>
                </a:solidFill>
              </a:rPr>
              <a:t>Executive Director of the National Council of Private University Higher Education</a:t>
            </a:r>
            <a:endParaRPr lang="es-ES" altLang="es-CR" sz="12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D65C1-8309-C140-8450-7047E6CDEEB6}"/>
              </a:ext>
            </a:extLst>
          </p:cNvPr>
          <p:cNvSpPr>
            <a:spLocks noGrp="1"/>
          </p:cNvSpPr>
          <p:nvPr>
            <p:ph type="title"/>
          </p:nvPr>
        </p:nvSpPr>
        <p:spPr>
          <a:xfrm>
            <a:off x="1055688" y="12778"/>
            <a:ext cx="11017250" cy="1316038"/>
          </a:xfrm>
        </p:spPr>
        <p:txBody>
          <a:bodyPr/>
          <a:lstStyle/>
          <a:p>
            <a:pPr>
              <a:defRPr/>
            </a:pPr>
            <a:r>
              <a:rPr lang="es-ES" sz="3200" dirty="0" err="1"/>
              <a:t>Work</a:t>
            </a:r>
            <a:r>
              <a:rPr lang="es-ES" sz="3200" dirty="0"/>
              <a:t> plan </a:t>
            </a:r>
            <a:r>
              <a:rPr lang="es-ES" sz="3200" dirty="0" err="1"/>
              <a:t>for</a:t>
            </a:r>
            <a:r>
              <a:rPr lang="es-ES" sz="3200" dirty="0"/>
              <a:t> </a:t>
            </a:r>
            <a:r>
              <a:rPr lang="es-ES" sz="3200" dirty="0" err="1"/>
              <a:t>updating</a:t>
            </a:r>
            <a:r>
              <a:rPr lang="es-ES" sz="3200" dirty="0"/>
              <a:t> </a:t>
            </a:r>
            <a:r>
              <a:rPr lang="es-ES" sz="3200" dirty="0" err="1"/>
              <a:t>education</a:t>
            </a:r>
            <a:r>
              <a:rPr lang="es-ES" sz="3200" dirty="0"/>
              <a:t> </a:t>
            </a:r>
            <a:r>
              <a:rPr lang="es-ES" sz="3200" dirty="0" err="1"/>
              <a:t>careers</a:t>
            </a:r>
            <a:endParaRPr lang="es-CR" sz="3200" dirty="0"/>
          </a:p>
        </p:txBody>
      </p:sp>
      <p:sp>
        <p:nvSpPr>
          <p:cNvPr id="3" name="Marcador de pie de página 2">
            <a:extLst>
              <a:ext uri="{FF2B5EF4-FFF2-40B4-BE49-F238E27FC236}">
                <a16:creationId xmlns:a16="http://schemas.microsoft.com/office/drawing/2014/main" id="{C5124EAE-3286-2B46-8D7D-CD16AAA9A7DF}"/>
              </a:ext>
            </a:extLst>
          </p:cNvPr>
          <p:cNvSpPr>
            <a:spLocks noGrp="1"/>
          </p:cNvSpPr>
          <p:nvPr>
            <p:ph type="ftr" sz="quarter" idx="11"/>
          </p:nvPr>
        </p:nvSpPr>
        <p:spPr/>
        <p:txBody>
          <a:bodyPr/>
          <a:lstStyle/>
          <a:p>
            <a:pPr>
              <a:defRPr/>
            </a:pPr>
            <a:endParaRPr lang="en-US" altLang="es-CR" dirty="0">
              <a:solidFill>
                <a:schemeClr val="tx1"/>
              </a:solidFill>
            </a:endParaRPr>
          </a:p>
          <a:p>
            <a:pPr>
              <a:defRPr/>
            </a:pPr>
            <a:r>
              <a:rPr lang="es-CR" altLang="es-CR" dirty="0"/>
              <a:t>              </a:t>
            </a:r>
          </a:p>
        </p:txBody>
      </p:sp>
      <p:sp>
        <p:nvSpPr>
          <p:cNvPr id="4" name="CuadroTexto 3">
            <a:extLst>
              <a:ext uri="{FF2B5EF4-FFF2-40B4-BE49-F238E27FC236}">
                <a16:creationId xmlns:a16="http://schemas.microsoft.com/office/drawing/2014/main" id="{728E9DA9-C11E-994A-A4DE-C45DD2B7FCC8}"/>
              </a:ext>
            </a:extLst>
          </p:cNvPr>
          <p:cNvSpPr txBox="1"/>
          <p:nvPr/>
        </p:nvSpPr>
        <p:spPr>
          <a:xfrm>
            <a:off x="1055688" y="2133600"/>
            <a:ext cx="10440987" cy="3276282"/>
          </a:xfrm>
          <a:prstGeom prst="rect">
            <a:avLst/>
          </a:prstGeom>
          <a:noFill/>
        </p:spPr>
        <p:txBody>
          <a:bodyPr>
            <a:spAutoFit/>
          </a:bodyPr>
          <a:lstStyle/>
          <a:p>
            <a:pPr>
              <a:lnSpc>
                <a:spcPct val="150000"/>
              </a:lnSpc>
              <a:defRPr/>
            </a:pPr>
            <a:r>
              <a:rPr lang="es-CR" sz="2000" dirty="0">
                <a:solidFill>
                  <a:schemeClr val="tx1"/>
                </a:solidFill>
                <a:latin typeface="+mn-lt"/>
              </a:rPr>
              <a:t>The National Inter-institutional Committee has scheduled the following implementation activities:</a:t>
            </a:r>
          </a:p>
          <a:p>
            <a:pPr marL="457200" indent="-457200">
              <a:lnSpc>
                <a:spcPct val="150000"/>
              </a:lnSpc>
              <a:buFont typeface="+mj-lt"/>
              <a:buAutoNum type="arabicPeriod"/>
              <a:defRPr/>
            </a:pPr>
            <a:r>
              <a:rPr lang="es-CR" sz="2000" dirty="0">
                <a:solidFill>
                  <a:schemeClr val="tx1"/>
                </a:solidFill>
                <a:latin typeface="+mn-lt"/>
              </a:rPr>
              <a:t>Preparation of the update guide aimed at private universities with education careers</a:t>
            </a:r>
          </a:p>
          <a:p>
            <a:pPr marL="457200" indent="-457200">
              <a:lnSpc>
                <a:spcPct val="150000"/>
              </a:lnSpc>
              <a:buFont typeface="+mj-lt"/>
              <a:buAutoNum type="arabicPeriod"/>
              <a:defRPr/>
            </a:pPr>
            <a:r>
              <a:rPr lang="es-CR" sz="2000" dirty="0">
                <a:solidFill>
                  <a:schemeClr val="tx1"/>
                </a:solidFill>
                <a:latin typeface="+mn-lt"/>
              </a:rPr>
              <a:t>Socialization and training regarding the update guides</a:t>
            </a:r>
          </a:p>
          <a:p>
            <a:pPr marL="457200" indent="-457200">
              <a:lnSpc>
                <a:spcPct val="150000"/>
              </a:lnSpc>
              <a:buFont typeface="+mj-lt"/>
              <a:buAutoNum type="arabicPeriod"/>
              <a:defRPr/>
            </a:pPr>
            <a:r>
              <a:rPr lang="es-CR" sz="2000" dirty="0">
                <a:solidFill>
                  <a:schemeClr val="tx1"/>
                </a:solidFill>
                <a:latin typeface="+mn-lt"/>
              </a:rPr>
              <a:t>Presentation of update requests by universities.</a:t>
            </a:r>
          </a:p>
          <a:p>
            <a:pPr marL="457200" indent="-457200">
              <a:lnSpc>
                <a:spcPct val="150000"/>
              </a:lnSpc>
              <a:buFont typeface="+mj-lt"/>
              <a:buAutoNum type="arabicPeriod"/>
              <a:defRPr/>
            </a:pPr>
            <a:r>
              <a:rPr lang="es-CR" sz="2000" dirty="0">
                <a:solidFill>
                  <a:schemeClr val="tx1"/>
                </a:solidFill>
                <a:latin typeface="+mn-lt"/>
              </a:rPr>
              <a:t>Review and authorization of requests</a:t>
            </a:r>
          </a:p>
          <a:p>
            <a:pPr marL="457200" indent="-457200">
              <a:lnSpc>
                <a:spcPct val="150000"/>
              </a:lnSpc>
              <a:buFont typeface="+mj-lt"/>
              <a:buAutoNum type="arabicPeriod"/>
              <a:defRPr/>
            </a:pPr>
            <a:r>
              <a:rPr lang="es-CR" sz="2000" dirty="0">
                <a:solidFill>
                  <a:schemeClr val="tx1"/>
                </a:solidFill>
                <a:latin typeface="+mn-lt"/>
              </a:rPr>
              <a:t>Implementation of updated careers.</a:t>
            </a:r>
          </a:p>
          <a:p>
            <a:pPr marL="457200" indent="-457200">
              <a:lnSpc>
                <a:spcPct val="150000"/>
              </a:lnSpc>
              <a:buFont typeface="+mj-lt"/>
              <a:buAutoNum type="arabicPeriod"/>
              <a:defRPr/>
            </a:pPr>
            <a:r>
              <a:rPr lang="es-CR" sz="2000" dirty="0">
                <a:solidFill>
                  <a:schemeClr val="tx1"/>
                </a:solidFill>
                <a:latin typeface="+mn-lt"/>
              </a:rPr>
              <a:t>Monitoring and accompaniment of the implementation process.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ADAC35-B1EF-E042-878B-552864FE3237}"/>
              </a:ext>
            </a:extLst>
          </p:cNvPr>
          <p:cNvSpPr>
            <a:spLocks noGrp="1"/>
          </p:cNvSpPr>
          <p:nvPr>
            <p:ph type="title"/>
          </p:nvPr>
        </p:nvSpPr>
        <p:spPr>
          <a:xfrm>
            <a:off x="914400" y="271463"/>
            <a:ext cx="10367963" cy="1268412"/>
          </a:xfrm>
        </p:spPr>
        <p:txBody>
          <a:bodyPr/>
          <a:lstStyle/>
          <a:p>
            <a:pPr algn="ctr">
              <a:defRPr/>
            </a:pPr>
            <a:r>
              <a:rPr lang="es-ES" sz="3200" b="1" dirty="0" err="1">
                <a:solidFill>
                  <a:schemeClr val="tx1">
                    <a:lumMod val="75000"/>
                    <a:lumOff val="25000"/>
                  </a:schemeClr>
                </a:solidFill>
                <a:cs typeface="Arial" panose="020B0604020202020204" pitchFamily="34" charset="0"/>
              </a:rPr>
              <a:t>Technical</a:t>
            </a:r>
            <a:r>
              <a:rPr lang="es-ES" sz="3200" b="1" dirty="0">
                <a:solidFill>
                  <a:schemeClr val="tx1">
                    <a:lumMod val="75000"/>
                    <a:lumOff val="25000"/>
                  </a:schemeClr>
                </a:solidFill>
                <a:cs typeface="Arial" panose="020B0604020202020204" pitchFamily="34" charset="0"/>
              </a:rPr>
              <a:t> </a:t>
            </a:r>
            <a:r>
              <a:rPr lang="es-ES" sz="3200" b="1" dirty="0" err="1">
                <a:solidFill>
                  <a:schemeClr val="tx1">
                    <a:lumMod val="75000"/>
                    <a:lumOff val="25000"/>
                  </a:schemeClr>
                </a:solidFill>
                <a:cs typeface="Arial" panose="020B0604020202020204" pitchFamily="34" charset="0"/>
              </a:rPr>
              <a:t>considerations</a:t>
            </a:r>
            <a:r>
              <a:rPr lang="es-ES" sz="3200" b="1" dirty="0">
                <a:solidFill>
                  <a:schemeClr val="tx1">
                    <a:lumMod val="75000"/>
                    <a:lumOff val="25000"/>
                  </a:schemeClr>
                </a:solidFill>
                <a:cs typeface="Arial" panose="020B0604020202020204" pitchFamily="34" charset="0"/>
              </a:rPr>
              <a:t> in </a:t>
            </a:r>
            <a:r>
              <a:rPr lang="es-ES" sz="3200" b="1" dirty="0" err="1">
                <a:solidFill>
                  <a:schemeClr val="tx1">
                    <a:lumMod val="75000"/>
                    <a:lumOff val="25000"/>
                  </a:schemeClr>
                </a:solidFill>
                <a:cs typeface="Arial" panose="020B0604020202020204" pitchFamily="34" charset="0"/>
              </a:rPr>
              <a:t>the</a:t>
            </a:r>
            <a:r>
              <a:rPr lang="es-ES" sz="3200" b="1" dirty="0">
                <a:solidFill>
                  <a:schemeClr val="tx1">
                    <a:lumMod val="75000"/>
                    <a:lumOff val="25000"/>
                  </a:schemeClr>
                </a:solidFill>
                <a:cs typeface="Arial" panose="020B0604020202020204" pitchFamily="34" charset="0"/>
              </a:rPr>
              <a:t> </a:t>
            </a:r>
            <a:r>
              <a:rPr lang="es-ES" sz="3200" b="1" dirty="0" err="1">
                <a:solidFill>
                  <a:schemeClr val="tx1">
                    <a:lumMod val="75000"/>
                    <a:lumOff val="25000"/>
                  </a:schemeClr>
                </a:solidFill>
                <a:cs typeface="Arial" panose="020B0604020202020204" pitchFamily="34" charset="0"/>
              </a:rPr>
              <a:t>updating</a:t>
            </a:r>
            <a:r>
              <a:rPr lang="es-ES" sz="3200" b="1" dirty="0">
                <a:solidFill>
                  <a:schemeClr val="tx1">
                    <a:lumMod val="75000"/>
                    <a:lumOff val="25000"/>
                  </a:schemeClr>
                </a:solidFill>
                <a:cs typeface="Arial" panose="020B0604020202020204" pitchFamily="34" charset="0"/>
              </a:rPr>
              <a:t> </a:t>
            </a:r>
            <a:r>
              <a:rPr lang="es-ES" sz="3200" b="1" dirty="0" err="1">
                <a:solidFill>
                  <a:schemeClr val="tx1">
                    <a:lumMod val="75000"/>
                    <a:lumOff val="25000"/>
                  </a:schemeClr>
                </a:solidFill>
                <a:cs typeface="Arial" panose="020B0604020202020204" pitchFamily="34" charset="0"/>
              </a:rPr>
              <a:t>process</a:t>
            </a:r>
            <a:endParaRPr lang="es-CR" sz="3200" b="1" dirty="0"/>
          </a:p>
        </p:txBody>
      </p:sp>
      <p:sp>
        <p:nvSpPr>
          <p:cNvPr id="3" name="Marcador de pie de página 2">
            <a:extLst>
              <a:ext uri="{FF2B5EF4-FFF2-40B4-BE49-F238E27FC236}">
                <a16:creationId xmlns:a16="http://schemas.microsoft.com/office/drawing/2014/main" id="{EA8EA6A7-C8F6-C245-8544-61FB67FB804B}"/>
              </a:ext>
            </a:extLst>
          </p:cNvPr>
          <p:cNvSpPr>
            <a:spLocks noGrp="1"/>
          </p:cNvSpPr>
          <p:nvPr>
            <p:ph type="ftr" sz="quarter" idx="11"/>
          </p:nvPr>
        </p:nvSpPr>
        <p:spPr/>
        <p:txBody>
          <a:bodyPr/>
          <a:lstStyle/>
          <a:p>
            <a:pPr>
              <a:defRPr/>
            </a:pPr>
            <a:endParaRPr lang="en-US" altLang="es-CR"/>
          </a:p>
          <a:p>
            <a:pPr>
              <a:defRPr/>
            </a:pPr>
            <a:r>
              <a:rPr lang="es-CR" altLang="es-CR"/>
              <a:t>              </a:t>
            </a:r>
          </a:p>
        </p:txBody>
      </p:sp>
      <p:sp>
        <p:nvSpPr>
          <p:cNvPr id="5" name="Rectángulo 4">
            <a:extLst>
              <a:ext uri="{FF2B5EF4-FFF2-40B4-BE49-F238E27FC236}">
                <a16:creationId xmlns:a16="http://schemas.microsoft.com/office/drawing/2014/main" id="{6C3F93FD-40CF-AE44-9A89-5D0BB730CE66}"/>
              </a:ext>
            </a:extLst>
          </p:cNvPr>
          <p:cNvSpPr/>
          <p:nvPr/>
        </p:nvSpPr>
        <p:spPr>
          <a:xfrm>
            <a:off x="338137" y="1968607"/>
            <a:ext cx="11520488" cy="4055597"/>
          </a:xfrm>
          <a:prstGeom prst="rect">
            <a:avLst/>
          </a:prstGeom>
        </p:spPr>
        <p:txBody>
          <a:bodyPr>
            <a:spAutoFit/>
          </a:bodyPr>
          <a:lstStyle/>
          <a:p>
            <a:pPr marL="342900" indent="-342900">
              <a:lnSpc>
                <a:spcPct val="107000"/>
              </a:lnSpc>
              <a:spcAft>
                <a:spcPts val="800"/>
              </a:spcAft>
              <a:buFont typeface="+mj-lt"/>
              <a:buAutoNum type="arabicPeriod"/>
              <a:tabLst>
                <a:tab pos="457200" algn="l"/>
              </a:tabLst>
              <a:defRPr/>
            </a:pPr>
            <a:r>
              <a:rPr lang="es-CR" dirty="0">
                <a:solidFill>
                  <a:schemeClr val="tx1"/>
                </a:solidFill>
                <a:latin typeface="Calibri" panose="020F0502020204030204" pitchFamily="34" charset="0"/>
                <a:cs typeface="Times New Roman" panose="02020603050405020304" pitchFamily="18" charset="0"/>
              </a:rPr>
              <a:t>Referent for decision-making in </a:t>
            </a:r>
            <a:r>
              <a:rPr lang="es-CR" dirty="0" err="1">
                <a:solidFill>
                  <a:schemeClr val="tx1"/>
                </a:solidFill>
                <a:latin typeface="Calibri" panose="020F0502020204030204" pitchFamily="34" charset="0"/>
                <a:cs typeface="Times New Roman" panose="02020603050405020304" pitchFamily="18" charset="0"/>
              </a:rPr>
              <a:t>the</a:t>
            </a:r>
            <a:r>
              <a:rPr lang="es-CR" dirty="0">
                <a:solidFill>
                  <a:schemeClr val="tx1"/>
                </a:solidFill>
                <a:latin typeface="Calibri" panose="020F0502020204030204" pitchFamily="34" charset="0"/>
                <a:cs typeface="Times New Roman" panose="02020603050405020304" pitchFamily="18" charset="0"/>
              </a:rPr>
              <a:t> </a:t>
            </a:r>
            <a:r>
              <a:rPr lang="es-CR" dirty="0" err="1">
                <a:solidFill>
                  <a:schemeClr val="tx1"/>
                </a:solidFill>
                <a:latin typeface="Calibri" panose="020F0502020204030204" pitchFamily="34" charset="0"/>
                <a:cs typeface="Times New Roman" panose="02020603050405020304" pitchFamily="18" charset="0"/>
              </a:rPr>
              <a:t>educational</a:t>
            </a:r>
            <a:r>
              <a:rPr lang="es-CR" dirty="0">
                <a:solidFill>
                  <a:schemeClr val="tx1"/>
                </a:solidFill>
                <a:latin typeface="Calibri" panose="020F0502020204030204" pitchFamily="34" charset="0"/>
                <a:cs typeface="Times New Roman" panose="02020603050405020304" pitchFamily="18" charset="0"/>
              </a:rPr>
              <a:t> “</a:t>
            </a:r>
            <a:r>
              <a:rPr lang="es-CR" dirty="0" err="1">
                <a:solidFill>
                  <a:schemeClr val="tx1"/>
                </a:solidFill>
                <a:latin typeface="Calibri" panose="020F0502020204030204" pitchFamily="34" charset="0"/>
                <a:cs typeface="Times New Roman" panose="02020603050405020304" pitchFamily="18" charset="0"/>
              </a:rPr>
              <a:t>what</a:t>
            </a:r>
            <a:r>
              <a:rPr lang="es-CR" dirty="0">
                <a:solidFill>
                  <a:schemeClr val="tx1"/>
                </a:solidFill>
                <a:latin typeface="Calibri" panose="020F0502020204030204" pitchFamily="34" charset="0"/>
                <a:cs typeface="Times New Roman" panose="02020603050405020304" pitchFamily="18" charset="0"/>
              </a:rPr>
              <a:t> </a:t>
            </a:r>
            <a:r>
              <a:rPr lang="es-CR" dirty="0" err="1">
                <a:solidFill>
                  <a:schemeClr val="tx1"/>
                </a:solidFill>
                <a:latin typeface="Calibri" panose="020F0502020204030204" pitchFamily="34" charset="0"/>
                <a:cs typeface="Times New Roman" panose="02020603050405020304" pitchFamily="18" charset="0"/>
              </a:rPr>
              <a:t>to</a:t>
            </a:r>
            <a:r>
              <a:rPr lang="es-CR" dirty="0">
                <a:solidFill>
                  <a:schemeClr val="tx1"/>
                </a:solidFill>
                <a:latin typeface="Calibri" panose="020F0502020204030204" pitchFamily="34" charset="0"/>
                <a:cs typeface="Times New Roman" panose="02020603050405020304" pitchFamily="18" charset="0"/>
              </a:rPr>
              <a:t> do”.</a:t>
            </a:r>
          </a:p>
          <a:p>
            <a:pPr marL="342900" indent="-342900">
              <a:lnSpc>
                <a:spcPct val="107000"/>
              </a:lnSpc>
              <a:spcAft>
                <a:spcPts val="800"/>
              </a:spcAft>
              <a:buFont typeface="+mj-lt"/>
              <a:buAutoNum type="arabicPeriod"/>
              <a:tabLst>
                <a:tab pos="457200" algn="l"/>
              </a:tabLst>
              <a:defRPr/>
            </a:pPr>
            <a:r>
              <a:rPr lang="es-CR" dirty="0">
                <a:solidFill>
                  <a:schemeClr val="tx1"/>
                </a:solidFill>
                <a:latin typeface="Calibri" panose="020F0502020204030204" pitchFamily="34" charset="0"/>
                <a:cs typeface="Times New Roman" panose="02020603050405020304" pitchFamily="18" charset="0"/>
              </a:rPr>
              <a:t>It guides </a:t>
            </a:r>
            <a:r>
              <a:rPr lang="es-CR" dirty="0" err="1">
                <a:solidFill>
                  <a:schemeClr val="tx1"/>
                </a:solidFill>
                <a:latin typeface="Calibri" panose="020F0502020204030204" pitchFamily="34" charset="0"/>
                <a:cs typeface="Times New Roman" panose="02020603050405020304" pitchFamily="18" charset="0"/>
              </a:rPr>
              <a:t>the</a:t>
            </a:r>
            <a:r>
              <a:rPr lang="es-CR" dirty="0">
                <a:solidFill>
                  <a:schemeClr val="tx1"/>
                </a:solidFill>
                <a:latin typeface="Calibri" panose="020F0502020204030204" pitchFamily="34" charset="0"/>
                <a:cs typeface="Times New Roman" panose="02020603050405020304" pitchFamily="18" charset="0"/>
              </a:rPr>
              <a:t> </a:t>
            </a:r>
            <a:r>
              <a:rPr lang="es-CR" dirty="0" err="1">
                <a:solidFill>
                  <a:schemeClr val="tx1"/>
                </a:solidFill>
                <a:latin typeface="Calibri" panose="020F0502020204030204" pitchFamily="34" charset="0"/>
                <a:cs typeface="Times New Roman" panose="02020603050405020304" pitchFamily="18" charset="0"/>
              </a:rPr>
              <a:t>implementation</a:t>
            </a:r>
            <a:r>
              <a:rPr lang="es-CR" dirty="0">
                <a:solidFill>
                  <a:schemeClr val="tx1"/>
                </a:solidFill>
                <a:latin typeface="Calibri" panose="020F0502020204030204" pitchFamily="34" charset="0"/>
                <a:cs typeface="Times New Roman" panose="02020603050405020304" pitchFamily="18" charset="0"/>
              </a:rPr>
              <a:t> of </a:t>
            </a:r>
            <a:r>
              <a:rPr lang="es-CR" dirty="0" err="1">
                <a:solidFill>
                  <a:schemeClr val="tx1"/>
                </a:solidFill>
                <a:latin typeface="Calibri" panose="020F0502020204030204" pitchFamily="34" charset="0"/>
                <a:cs typeface="Times New Roman" panose="02020603050405020304" pitchFamily="18" charset="0"/>
              </a:rPr>
              <a:t>the</a:t>
            </a:r>
            <a:r>
              <a:rPr lang="es-CR" dirty="0">
                <a:solidFill>
                  <a:schemeClr val="tx1"/>
                </a:solidFill>
                <a:latin typeface="Calibri" panose="020F0502020204030204" pitchFamily="34" charset="0"/>
                <a:cs typeface="Times New Roman" panose="02020603050405020304" pitchFamily="18" charset="0"/>
              </a:rPr>
              <a:t> </a:t>
            </a:r>
            <a:r>
              <a:rPr lang="es-CR" dirty="0" err="1">
                <a:solidFill>
                  <a:schemeClr val="tx1"/>
                </a:solidFill>
                <a:latin typeface="Calibri" panose="020F0502020204030204" pitchFamily="34" charset="0"/>
                <a:cs typeface="Times New Roman" panose="02020603050405020304" pitchFamily="18" charset="0"/>
              </a:rPr>
              <a:t>document</a:t>
            </a:r>
            <a:r>
              <a:rPr lang="es-CR" dirty="0">
                <a:solidFill>
                  <a:schemeClr val="tx1"/>
                </a:solidFill>
                <a:latin typeface="Calibri" panose="020F0502020204030204" pitchFamily="34" charset="0"/>
                <a:cs typeface="Times New Roman" panose="02020603050405020304" pitchFamily="18" charset="0"/>
              </a:rPr>
              <a:t> investigation and the diagnosis.</a:t>
            </a:r>
          </a:p>
          <a:p>
            <a:pPr marL="342900" indent="-342900">
              <a:lnSpc>
                <a:spcPct val="107000"/>
              </a:lnSpc>
              <a:spcAft>
                <a:spcPts val="800"/>
              </a:spcAft>
              <a:buFont typeface="+mj-lt"/>
              <a:buAutoNum type="arabicPeriod"/>
              <a:tabLst>
                <a:tab pos="457200" algn="l"/>
              </a:tabLst>
              <a:defRPr/>
            </a:pPr>
            <a:r>
              <a:rPr lang="es-CR" dirty="0">
                <a:solidFill>
                  <a:schemeClr val="tx1"/>
                </a:solidFill>
                <a:latin typeface="Calibri" panose="020F0502020204030204" pitchFamily="34" charset="0"/>
                <a:cs typeface="Times New Roman" panose="02020603050405020304" pitchFamily="18" charset="0"/>
              </a:rPr>
              <a:t>To elaborate or modify the study plans, all the elements of the study plan are considered.</a:t>
            </a:r>
          </a:p>
          <a:p>
            <a:pPr marL="342900" indent="-342900">
              <a:lnSpc>
                <a:spcPct val="107000"/>
              </a:lnSpc>
              <a:spcAft>
                <a:spcPts val="800"/>
              </a:spcAft>
              <a:buFont typeface="+mj-lt"/>
              <a:buAutoNum type="arabicPeriod"/>
              <a:tabLst>
                <a:tab pos="457200" algn="l"/>
              </a:tabLst>
              <a:defRPr/>
            </a:pPr>
            <a:r>
              <a:rPr lang="es-CR" dirty="0">
                <a:solidFill>
                  <a:schemeClr val="tx1"/>
                </a:solidFill>
                <a:latin typeface="Calibri" panose="020F0502020204030204" pitchFamily="34" charset="0"/>
                <a:cs typeface="Times New Roman" panose="02020603050405020304" pitchFamily="18" charset="0"/>
              </a:rPr>
              <a:t>The matrix of the expected learning results of the MNC-CE-CR must be read in its entirety.</a:t>
            </a:r>
          </a:p>
          <a:p>
            <a:pPr marL="342900" indent="-342900">
              <a:lnSpc>
                <a:spcPct val="107000"/>
              </a:lnSpc>
              <a:spcAft>
                <a:spcPts val="800"/>
              </a:spcAft>
              <a:buFont typeface="+mj-lt"/>
              <a:buAutoNum type="arabicPeriod"/>
              <a:tabLst>
                <a:tab pos="457200" algn="l"/>
              </a:tabLst>
              <a:defRPr/>
            </a:pPr>
            <a:r>
              <a:rPr lang="es-CR" dirty="0">
                <a:solidFill>
                  <a:schemeClr val="tx1"/>
                </a:solidFill>
                <a:latin typeface="Calibri" panose="020F0502020204030204" pitchFamily="34" charset="0"/>
                <a:cs typeface="Times New Roman" panose="02020603050405020304" pitchFamily="18" charset="0"/>
              </a:rPr>
              <a:t>The expected learning results are written so that they are interpreted at the highest levels of knowledge of a university level, the objectives or competencies will be established by each University.</a:t>
            </a:r>
          </a:p>
          <a:p>
            <a:pPr marL="342900" indent="-342900">
              <a:lnSpc>
                <a:spcPct val="107000"/>
              </a:lnSpc>
              <a:spcAft>
                <a:spcPts val="800"/>
              </a:spcAft>
              <a:buFont typeface="+mj-lt"/>
              <a:buAutoNum type="arabicPeriod"/>
              <a:tabLst>
                <a:tab pos="457200" algn="l"/>
              </a:tabLst>
              <a:defRPr/>
            </a:pPr>
            <a:r>
              <a:rPr lang="es-CR" dirty="0">
                <a:solidFill>
                  <a:schemeClr val="tx1"/>
                </a:solidFill>
                <a:latin typeface="Calibri" panose="020F0502020204030204" pitchFamily="34" charset="0"/>
                <a:cs typeface="Times New Roman" panose="02020603050405020304" pitchFamily="18" charset="0"/>
              </a:rPr>
              <a:t>The expected learning results must be evidenced both in the professional academic profile and in other curricular elements, depending on the type or model of curricular design that is chosen.</a:t>
            </a:r>
          </a:p>
          <a:p>
            <a:pPr marL="342900" indent="-342900">
              <a:lnSpc>
                <a:spcPct val="107000"/>
              </a:lnSpc>
              <a:spcAft>
                <a:spcPts val="800"/>
              </a:spcAft>
              <a:buFont typeface="+mj-lt"/>
              <a:buAutoNum type="arabicPeriod"/>
              <a:tabLst>
                <a:tab pos="457200" algn="l"/>
              </a:tabLst>
              <a:defRPr/>
            </a:pPr>
            <a:r>
              <a:rPr lang="es-CR" dirty="0">
                <a:solidFill>
                  <a:schemeClr val="tx1"/>
                </a:solidFill>
                <a:latin typeface="Calibri" panose="020F0502020204030204" pitchFamily="34" charset="0"/>
                <a:cs typeface="Times New Roman" panose="02020603050405020304" pitchFamily="18" charset="0"/>
              </a:rPr>
              <a:t>In the structure and curriculum, a clear relationship must be identified between the expected learning results of the MNC-CE-CR and the courses, subjects or modules that comprise them.</a:t>
            </a:r>
          </a:p>
          <a:p>
            <a:pPr>
              <a:lnSpc>
                <a:spcPct val="107000"/>
              </a:lnSpc>
              <a:spcAft>
                <a:spcPts val="800"/>
              </a:spcAft>
              <a:tabLst>
                <a:tab pos="457200" algn="l"/>
              </a:tabLst>
              <a:defRPr/>
            </a:pPr>
            <a:r>
              <a:rPr lang="es-CR"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s-CR" kern="0" dirty="0">
              <a:solidFill>
                <a:schemeClr val="tx1"/>
              </a:solidFill>
              <a:latin typeface="Trebuchet MS" panose="020B0603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D11CB3-73F7-7943-BEC5-795164191784}"/>
              </a:ext>
            </a:extLst>
          </p:cNvPr>
          <p:cNvSpPr>
            <a:spLocks noGrp="1"/>
          </p:cNvSpPr>
          <p:nvPr>
            <p:ph type="title"/>
          </p:nvPr>
        </p:nvSpPr>
        <p:spPr>
          <a:xfrm>
            <a:off x="192088" y="287338"/>
            <a:ext cx="11737975" cy="2278062"/>
          </a:xfrm>
        </p:spPr>
        <p:txBody>
          <a:bodyPr>
            <a:normAutofit fontScale="90000"/>
          </a:bodyPr>
          <a:lstStyle/>
          <a:p>
            <a:pPr algn="ctr">
              <a:defRPr/>
            </a:pPr>
            <a:br>
              <a:rPr lang="es-CR" sz="3200" b="1" dirty="0">
                <a:latin typeface="Arial" panose="020B0604020202020204" pitchFamily="34" charset="0"/>
                <a:ea typeface="Calibri" panose="020F0502020204030204" pitchFamily="34" charset="0"/>
              </a:rPr>
            </a:br>
            <a:br>
              <a:rPr lang="es-CR" sz="3200" b="1" dirty="0">
                <a:latin typeface="Arial" panose="020B0604020202020204" pitchFamily="34" charset="0"/>
                <a:ea typeface="Calibri" panose="020F0502020204030204" pitchFamily="34" charset="0"/>
              </a:rPr>
            </a:br>
            <a:br>
              <a:rPr lang="es-CR" sz="3200" b="1" dirty="0">
                <a:latin typeface="Arial" panose="020B0604020202020204" pitchFamily="34" charset="0"/>
                <a:ea typeface="Calibri" panose="020F0502020204030204" pitchFamily="34" charset="0"/>
              </a:rPr>
            </a:br>
            <a:br>
              <a:rPr lang="es-CR" sz="3200" b="1" dirty="0">
                <a:latin typeface="Arial" panose="020B0604020202020204" pitchFamily="34" charset="0"/>
                <a:ea typeface="Calibri" panose="020F0502020204030204" pitchFamily="34" charset="0"/>
              </a:rPr>
            </a:br>
            <a:r>
              <a:rPr lang="es-CR" sz="3200" b="1" dirty="0">
                <a:latin typeface="Arial" panose="020B0604020202020204" pitchFamily="34" charset="0"/>
                <a:ea typeface="Calibri" panose="020F0502020204030204" pitchFamily="34" charset="0"/>
              </a:rPr>
              <a:t>Recommendations for incorporating learning outcomes</a:t>
            </a:r>
            <a:br>
              <a:rPr lang="es-CR" sz="3200" b="1" dirty="0">
                <a:latin typeface="Arial" panose="020B0604020202020204" pitchFamily="34" charset="0"/>
                <a:ea typeface="Calibri" panose="020F0502020204030204" pitchFamily="34" charset="0"/>
              </a:rPr>
            </a:br>
            <a:br>
              <a:rPr lang="es-CR" sz="3200" b="1" dirty="0">
                <a:latin typeface="Arial" panose="020B0604020202020204" pitchFamily="34" charset="0"/>
                <a:ea typeface="Calibri" panose="020F0502020204030204" pitchFamily="34" charset="0"/>
              </a:rPr>
            </a:br>
            <a:r>
              <a:rPr lang="es-CR" sz="1800" dirty="0">
                <a:latin typeface="Arial" panose="020B0604020202020204" pitchFamily="34" charset="0"/>
                <a:cs typeface="Arial" panose="020B0604020202020204" pitchFamily="34" charset="0"/>
              </a:rPr>
              <a:t>The incorporation of learning results must be linked to the processes of designing and modifying the study plan of a university degree</a:t>
            </a:r>
            <a:br>
              <a:rPr lang="es-CR" sz="2200" dirty="0">
                <a:latin typeface="Arial" panose="020B0604020202020204" pitchFamily="34" charset="0"/>
                <a:cs typeface="Arial" panose="020B0604020202020204" pitchFamily="34" charset="0"/>
              </a:rPr>
            </a:br>
            <a:endParaRPr lang="es-CR" sz="2200" dirty="0"/>
          </a:p>
        </p:txBody>
      </p:sp>
      <p:graphicFrame>
        <p:nvGraphicFramePr>
          <p:cNvPr id="6" name="Marcador de contenido 5">
            <a:extLst>
              <a:ext uri="{FF2B5EF4-FFF2-40B4-BE49-F238E27FC236}">
                <a16:creationId xmlns:a16="http://schemas.microsoft.com/office/drawing/2014/main" id="{109C8696-C37C-6C4E-B953-6D1FF866C079}"/>
              </a:ext>
            </a:extLst>
          </p:cNvPr>
          <p:cNvGraphicFramePr>
            <a:graphicFrameLocks noGrp="1"/>
          </p:cNvGraphicFramePr>
          <p:nvPr>
            <p:ph idx="1"/>
            <p:extLst>
              <p:ext uri="{D42A27DB-BD31-4B8C-83A1-F6EECF244321}">
                <p14:modId xmlns:p14="http://schemas.microsoft.com/office/powerpoint/2010/main" val="2887327472"/>
              </p:ext>
            </p:extLst>
          </p:nvPr>
        </p:nvGraphicFramePr>
        <p:xfrm>
          <a:off x="336154" y="2276872"/>
          <a:ext cx="11233247" cy="4128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a:extLst>
              <a:ext uri="{FF2B5EF4-FFF2-40B4-BE49-F238E27FC236}">
                <a16:creationId xmlns:a16="http://schemas.microsoft.com/office/drawing/2014/main" id="{3349BC1B-1AD8-6745-A630-2E3074FC70BC}"/>
              </a:ext>
            </a:extLst>
          </p:cNvPr>
          <p:cNvSpPr>
            <a:spLocks noGrp="1"/>
          </p:cNvSpPr>
          <p:nvPr>
            <p:ph type="ftr" sz="quarter" idx="11"/>
          </p:nvPr>
        </p:nvSpPr>
        <p:spPr/>
        <p:txBody>
          <a:bodyPr/>
          <a:lstStyle/>
          <a:p>
            <a:pPr>
              <a:defRPr/>
            </a:pPr>
            <a:endParaRPr lang="en-US" altLang="es-CR"/>
          </a:p>
          <a:p>
            <a:pPr>
              <a:defRPr/>
            </a:pPr>
            <a:r>
              <a:rPr lang="es-CR" altLang="es-C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E5A50-F26B-D94A-93FA-B4BEDE0FDBA8}"/>
              </a:ext>
            </a:extLst>
          </p:cNvPr>
          <p:cNvSpPr>
            <a:spLocks noGrp="1"/>
          </p:cNvSpPr>
          <p:nvPr>
            <p:ph type="title"/>
          </p:nvPr>
        </p:nvSpPr>
        <p:spPr>
          <a:xfrm>
            <a:off x="142875" y="592138"/>
            <a:ext cx="11930063" cy="1054100"/>
          </a:xfrm>
        </p:spPr>
        <p:txBody>
          <a:bodyPr>
            <a:normAutofit fontScale="90000"/>
          </a:bodyPr>
          <a:lstStyle/>
          <a:p>
            <a:pPr algn="ctr">
              <a:defRPr/>
            </a:pPr>
            <a:r>
              <a:rPr lang="es-CR" b="1" dirty="0"/>
              <a:t>Verify that the curriculum meets the learning outcomes </a:t>
            </a:r>
          </a:p>
        </p:txBody>
      </p:sp>
      <p:graphicFrame>
        <p:nvGraphicFramePr>
          <p:cNvPr id="5" name="Marcador de contenido 4">
            <a:extLst>
              <a:ext uri="{FF2B5EF4-FFF2-40B4-BE49-F238E27FC236}">
                <a16:creationId xmlns:a16="http://schemas.microsoft.com/office/drawing/2014/main" id="{CFBEE6BD-D94D-594D-BC59-F67FEBA72318}"/>
              </a:ext>
            </a:extLst>
          </p:cNvPr>
          <p:cNvGraphicFramePr>
            <a:graphicFrameLocks noGrp="1"/>
          </p:cNvGraphicFramePr>
          <p:nvPr>
            <p:ph idx="1"/>
            <p:extLst>
              <p:ext uri="{D42A27DB-BD31-4B8C-83A1-F6EECF244321}">
                <p14:modId xmlns:p14="http://schemas.microsoft.com/office/powerpoint/2010/main" val="2362243058"/>
              </p:ext>
            </p:extLst>
          </p:nvPr>
        </p:nvGraphicFramePr>
        <p:xfrm>
          <a:off x="984227" y="1340768"/>
          <a:ext cx="10729191" cy="4896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a:extLst>
              <a:ext uri="{FF2B5EF4-FFF2-40B4-BE49-F238E27FC236}">
                <a16:creationId xmlns:a16="http://schemas.microsoft.com/office/drawing/2014/main" id="{2A6212BE-0D30-2A47-8759-50336EE36E7C}"/>
              </a:ext>
            </a:extLst>
          </p:cNvPr>
          <p:cNvSpPr>
            <a:spLocks noGrp="1"/>
          </p:cNvSpPr>
          <p:nvPr>
            <p:ph type="ftr" sz="quarter" idx="11"/>
          </p:nvPr>
        </p:nvSpPr>
        <p:spPr/>
        <p:txBody>
          <a:bodyPr/>
          <a:lstStyle/>
          <a:p>
            <a:pPr>
              <a:defRPr/>
            </a:pPr>
            <a:endParaRPr lang="en-US" altLang="es-CR"/>
          </a:p>
          <a:p>
            <a:pPr>
              <a:defRPr/>
            </a:pPr>
            <a:r>
              <a:rPr lang="es-CR" altLang="es-C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C87E45-6F40-E641-AC15-5A7AFC689EF2}"/>
              </a:ext>
            </a:extLst>
          </p:cNvPr>
          <p:cNvSpPr>
            <a:spLocks noGrp="1"/>
          </p:cNvSpPr>
          <p:nvPr>
            <p:ph type="title"/>
          </p:nvPr>
        </p:nvSpPr>
        <p:spPr>
          <a:xfrm>
            <a:off x="479425" y="463550"/>
            <a:ext cx="10748963" cy="1054100"/>
          </a:xfrm>
        </p:spPr>
        <p:txBody>
          <a:bodyPr>
            <a:normAutofit/>
          </a:bodyPr>
          <a:lstStyle/>
          <a:p>
            <a:pPr algn="ctr">
              <a:defRPr/>
            </a:pPr>
            <a:r>
              <a:rPr lang="es-CR" sz="2800" b="1" dirty="0">
                <a:latin typeface="Arial" panose="020B0604020202020204" pitchFamily="34" charset="0"/>
                <a:cs typeface="Arial" panose="020B0604020202020204" pitchFamily="34" charset="0"/>
              </a:rPr>
              <a:t>STEPS TO MAKE THE INCLUSION OF LEARNING OUTCOMES</a:t>
            </a:r>
            <a:endParaRPr lang="es-CR" sz="28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017E006-31B0-944C-BD82-894DA78C9FE2}"/>
              </a:ext>
            </a:extLst>
          </p:cNvPr>
          <p:cNvSpPr>
            <a:spLocks noGrp="1"/>
          </p:cNvSpPr>
          <p:nvPr>
            <p:ph idx="1"/>
          </p:nvPr>
        </p:nvSpPr>
        <p:spPr>
          <a:xfrm>
            <a:off x="877888" y="1844675"/>
            <a:ext cx="10440987" cy="3959225"/>
          </a:xfrm>
        </p:spPr>
        <p:txBody>
          <a:bodyPr/>
          <a:lstStyle/>
          <a:p>
            <a:pPr>
              <a:buFont typeface="Wingdings" pitchFamily="2" charset="2"/>
              <a:buChar char="Ø"/>
              <a:defRPr/>
            </a:pPr>
            <a:r>
              <a:rPr lang="es-CR" sz="2400" b="1" dirty="0">
                <a:latin typeface="Arial" panose="020B0604020202020204" pitchFamily="34" charset="0"/>
                <a:cs typeface="Arial" panose="020B0604020202020204" pitchFamily="34" charset="0"/>
              </a:rPr>
              <a:t>A- Design of new careers:</a:t>
            </a:r>
          </a:p>
          <a:p>
            <a:pPr marL="457200" indent="-457200">
              <a:buFont typeface="Calibri" panose="020F0502020204030204" pitchFamily="34" charset="0"/>
              <a:buAutoNum type="arabicPeriod"/>
              <a:defRPr/>
            </a:pPr>
            <a:r>
              <a:rPr lang="es-CR" sz="1800" dirty="0">
                <a:latin typeface="Arial" panose="020B0604020202020204" pitchFamily="34" charset="0"/>
                <a:ea typeface="Calibri" panose="020F0502020204030204" pitchFamily="34" charset="0"/>
                <a:cs typeface="Arial" panose="020B0604020202020204" pitchFamily="34" charset="0"/>
              </a:rPr>
              <a:t>Carrying out the diagnosis.</a:t>
            </a:r>
          </a:p>
          <a:p>
            <a:pPr marL="457200" indent="-457200">
              <a:buFont typeface="Calibri" panose="020F0502020204030204" pitchFamily="34" charset="0"/>
              <a:buAutoNum type="arabicPeriod"/>
              <a:defRPr/>
            </a:pPr>
            <a:r>
              <a:rPr lang="es-CR" sz="1800" dirty="0">
                <a:latin typeface="Arial" panose="020B0604020202020204" pitchFamily="34" charset="0"/>
                <a:ea typeface="Calibri" panose="020F0502020204030204" pitchFamily="34" charset="0"/>
                <a:cs typeface="Arial" panose="020B0604020202020204" pitchFamily="34" charset="0"/>
              </a:rPr>
              <a:t>Identification of the capacities, knowledge, abilities, attitudes, values ​​or competences necessary in the formation of the educator.</a:t>
            </a:r>
          </a:p>
          <a:p>
            <a:pPr marL="457200" indent="-457200">
              <a:buFont typeface="Calibri" panose="020F0502020204030204" pitchFamily="34" charset="0"/>
              <a:buAutoNum type="arabicPeriod"/>
              <a:defRPr/>
            </a:pPr>
            <a:r>
              <a:rPr lang="es-CR" sz="1800" dirty="0">
                <a:latin typeface="Arial" panose="020B0604020202020204" pitchFamily="34" charset="0"/>
                <a:ea typeface="Calibri" panose="020F0502020204030204" pitchFamily="34" charset="0"/>
                <a:cs typeface="Arial" panose="020B0604020202020204" pitchFamily="34" charset="0"/>
              </a:rPr>
              <a:t>Drafting of the graduate's own professional academic profile features (they are not transcribed from the MNC-CE-CR).</a:t>
            </a:r>
          </a:p>
          <a:p>
            <a:pPr marL="457200" indent="-457200">
              <a:buFont typeface="Calibri" panose="020F0502020204030204" pitchFamily="34" charset="0"/>
              <a:buAutoNum type="arabicPeriod"/>
              <a:defRPr/>
            </a:pPr>
            <a:r>
              <a:rPr lang="es-CR" sz="1800" dirty="0">
                <a:latin typeface="Arial" panose="020B0604020202020204" pitchFamily="34" charset="0"/>
                <a:ea typeface="Calibri" panose="020F0502020204030204" pitchFamily="34" charset="0"/>
                <a:cs typeface="Arial" panose="020B0604020202020204" pitchFamily="34" charset="0"/>
              </a:rPr>
              <a:t>Comparative analysis of the features of the profile proposed in the study plan with the descriptors and expected learning results of the MNC-CE-CR.</a:t>
            </a:r>
          </a:p>
          <a:p>
            <a:pPr marL="457200" indent="-457200">
              <a:buFont typeface="Calibri" panose="020F0502020204030204" pitchFamily="34" charset="0"/>
              <a:buAutoNum type="arabicPeriod"/>
              <a:defRPr/>
            </a:pPr>
            <a:r>
              <a:rPr lang="es-CR" sz="1800" dirty="0">
                <a:latin typeface="Arial" panose="020B0604020202020204" pitchFamily="34" charset="0"/>
                <a:ea typeface="Calibri" panose="020F0502020204030204" pitchFamily="34" charset="0"/>
                <a:cs typeface="Arial" panose="020B0604020202020204" pitchFamily="34" charset="0"/>
              </a:rPr>
              <a:t>When identifying the expected learning results of the MNC-CE-CR, aspects that have not been considered are included, integrated or new features are elaborated if necessary.</a:t>
            </a:r>
          </a:p>
          <a:p>
            <a:pPr marL="0" indent="0">
              <a:buFont typeface="Calibri" panose="020F0502020204030204" pitchFamily="34" charset="0"/>
              <a:buNone/>
              <a:defRPr/>
            </a:pPr>
            <a:endParaRPr lang="es-CR" dirty="0"/>
          </a:p>
          <a:p>
            <a:pPr>
              <a:buFont typeface="Wingdings" panose="05000000000000000000" pitchFamily="2" charset="2"/>
              <a:buChar char="Ø"/>
              <a:defRPr/>
            </a:pPr>
            <a:endParaRPr lang="es-CR" dirty="0"/>
          </a:p>
        </p:txBody>
      </p:sp>
      <p:sp>
        <p:nvSpPr>
          <p:cNvPr id="4" name="Marcador de pie de página 3">
            <a:extLst>
              <a:ext uri="{FF2B5EF4-FFF2-40B4-BE49-F238E27FC236}">
                <a16:creationId xmlns:a16="http://schemas.microsoft.com/office/drawing/2014/main" id="{7978AAF1-7593-D249-8D1D-BA8087829504}"/>
              </a:ext>
            </a:extLst>
          </p:cNvPr>
          <p:cNvSpPr>
            <a:spLocks noGrp="1"/>
          </p:cNvSpPr>
          <p:nvPr>
            <p:ph type="ftr" sz="quarter" idx="11"/>
          </p:nvPr>
        </p:nvSpPr>
        <p:spPr/>
        <p:txBody>
          <a:bodyPr/>
          <a:lstStyle/>
          <a:p>
            <a:pPr>
              <a:defRPr/>
            </a:pPr>
            <a:endParaRPr lang="en-US" altLang="es-CR"/>
          </a:p>
          <a:p>
            <a:pPr>
              <a:defRPr/>
            </a:pPr>
            <a:r>
              <a:rPr lang="es-CR" altLang="es-C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2D747-8C95-314C-98FF-5325EDB8D9C3}"/>
              </a:ext>
            </a:extLst>
          </p:cNvPr>
          <p:cNvSpPr>
            <a:spLocks noGrp="1"/>
          </p:cNvSpPr>
          <p:nvPr>
            <p:ph type="title"/>
          </p:nvPr>
        </p:nvSpPr>
        <p:spPr>
          <a:xfrm>
            <a:off x="479425" y="1804988"/>
            <a:ext cx="9585325" cy="865187"/>
          </a:xfrm>
        </p:spPr>
        <p:txBody>
          <a:bodyPr>
            <a:normAutofit/>
          </a:bodyPr>
          <a:lstStyle/>
          <a:p>
            <a:pPr marL="90488" indent="-90488">
              <a:lnSpc>
                <a:spcPct val="90000"/>
              </a:lnSpc>
              <a:spcBef>
                <a:spcPts val="1200"/>
              </a:spcBef>
              <a:spcAft>
                <a:spcPts val="200"/>
              </a:spcAft>
              <a:buClr>
                <a:schemeClr val="accent1"/>
              </a:buClr>
              <a:buSzPct val="100000"/>
              <a:buFont typeface="Wingdings" panose="05000000000000000000" pitchFamily="2" charset="2"/>
              <a:buChar char="Ø"/>
              <a:defRPr/>
            </a:pPr>
            <a:r>
              <a:rPr lang="es-CR" sz="2800" b="1" dirty="0">
                <a:latin typeface="Arial" panose="020B0604020202020204" pitchFamily="34" charset="0"/>
                <a:ea typeface="+mn-ea"/>
                <a:cs typeface="Arial" panose="020B0604020202020204" pitchFamily="34" charset="0"/>
              </a:rPr>
              <a:t>B- Modification of careers approved at the University:</a:t>
            </a:r>
            <a:br>
              <a:rPr lang="es-CR" sz="2400" b="1" dirty="0">
                <a:latin typeface="Arial" panose="020B0604020202020204" pitchFamily="34" charset="0"/>
                <a:ea typeface="+mn-ea"/>
                <a:cs typeface="Arial" panose="020B0604020202020204" pitchFamily="34" charset="0"/>
              </a:rPr>
            </a:br>
            <a:endParaRPr lang="es-CR" sz="2400" b="1" dirty="0">
              <a:latin typeface="Arial" panose="020B0604020202020204" pitchFamily="34" charset="0"/>
              <a:ea typeface="+mn-ea"/>
              <a:cs typeface="Arial" panose="020B0604020202020204" pitchFamily="34" charset="0"/>
            </a:endParaRPr>
          </a:p>
        </p:txBody>
      </p:sp>
      <p:sp>
        <p:nvSpPr>
          <p:cNvPr id="26627" name="Marcador de contenido 2">
            <a:extLst>
              <a:ext uri="{FF2B5EF4-FFF2-40B4-BE49-F238E27FC236}">
                <a16:creationId xmlns:a16="http://schemas.microsoft.com/office/drawing/2014/main" id="{A9BA32F5-3179-744F-BB12-79B8EA4E6540}"/>
              </a:ext>
            </a:extLst>
          </p:cNvPr>
          <p:cNvSpPr>
            <a:spLocks noGrp="1"/>
          </p:cNvSpPr>
          <p:nvPr>
            <p:ph idx="1"/>
          </p:nvPr>
        </p:nvSpPr>
        <p:spPr>
          <a:xfrm>
            <a:off x="623888" y="2636838"/>
            <a:ext cx="10298112" cy="1800225"/>
          </a:xfrm>
        </p:spPr>
        <p:txBody>
          <a:bodyPr/>
          <a:lstStyle/>
          <a:p>
            <a:pPr marL="342900" indent="-342900" algn="just">
              <a:buFont typeface="Calibri Light" panose="020F0302020204030204" pitchFamily="34" charset="0"/>
              <a:buAutoNum type="arabicPeriod"/>
            </a:pPr>
            <a:r>
              <a:rPr lang="es-CR" altLang="es-CR" sz="1800" dirty="0">
                <a:latin typeface="Arial" panose="020B0604020202020204" pitchFamily="34" charset="0"/>
                <a:cs typeface="Arial" panose="020B0604020202020204" pitchFamily="34" charset="0"/>
              </a:rPr>
              <a:t>Carrying out a curricular analysis to identify the needs to update the career.</a:t>
            </a:r>
          </a:p>
          <a:p>
            <a:pPr marL="342900" indent="-342900" algn="just">
              <a:buFont typeface="Calibri Light" panose="020F0302020204030204" pitchFamily="34" charset="0"/>
              <a:buAutoNum type="arabicPeriod"/>
            </a:pPr>
            <a:r>
              <a:rPr lang="es-CR" altLang="es-CR" sz="1800" dirty="0">
                <a:latin typeface="Arial" panose="020B0604020202020204" pitchFamily="34" charset="0"/>
                <a:cs typeface="Arial" panose="020B0604020202020204" pitchFamily="34" charset="0"/>
              </a:rPr>
              <a:t>Comparative analysis of the features of the profile indicated in the current study plan, identify those expected learning results or aspects of the descriptors of the MNC-CE-CR that need to be included in the features of the new profile.</a:t>
            </a:r>
          </a:p>
          <a:p>
            <a:pPr marL="342900" indent="-342900" algn="just">
              <a:buFont typeface="Calibri Light" panose="020F0302020204030204" pitchFamily="34" charset="0"/>
              <a:buAutoNum type="arabicPeriod"/>
            </a:pPr>
            <a:r>
              <a:rPr lang="es-CR" altLang="es-CR" sz="1800" dirty="0">
                <a:latin typeface="Arial" panose="020B0604020202020204" pitchFamily="34" charset="0"/>
                <a:cs typeface="Arial" panose="020B0604020202020204" pitchFamily="34" charset="0"/>
              </a:rPr>
              <a:t>Updating of the professional academic profile of the graduate.</a:t>
            </a:r>
          </a:p>
        </p:txBody>
      </p:sp>
      <p:sp>
        <p:nvSpPr>
          <p:cNvPr id="4" name="Marcador de pie de página 3">
            <a:extLst>
              <a:ext uri="{FF2B5EF4-FFF2-40B4-BE49-F238E27FC236}">
                <a16:creationId xmlns:a16="http://schemas.microsoft.com/office/drawing/2014/main" id="{16BF82EC-9DD0-0E44-8C38-D4AEDC7A51A0}"/>
              </a:ext>
            </a:extLst>
          </p:cNvPr>
          <p:cNvSpPr>
            <a:spLocks noGrp="1"/>
          </p:cNvSpPr>
          <p:nvPr>
            <p:ph type="ftr" sz="quarter" idx="11"/>
          </p:nvPr>
        </p:nvSpPr>
        <p:spPr/>
        <p:txBody>
          <a:bodyPr/>
          <a:lstStyle/>
          <a:p>
            <a:pPr>
              <a:defRPr/>
            </a:pPr>
            <a:endParaRPr lang="en-US" altLang="es-CR"/>
          </a:p>
          <a:p>
            <a:pPr>
              <a:defRPr/>
            </a:pPr>
            <a:r>
              <a:rPr lang="es-CR" altLang="es-C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AE8BA-70B1-B145-A0E1-3C7A43FFFF33}"/>
              </a:ext>
            </a:extLst>
          </p:cNvPr>
          <p:cNvSpPr>
            <a:spLocks noGrp="1"/>
          </p:cNvSpPr>
          <p:nvPr>
            <p:ph type="title"/>
          </p:nvPr>
        </p:nvSpPr>
        <p:spPr>
          <a:xfrm>
            <a:off x="1066800" y="908050"/>
            <a:ext cx="10059988" cy="720725"/>
          </a:xfrm>
        </p:spPr>
        <p:txBody>
          <a:bodyPr>
            <a:normAutofit/>
          </a:bodyPr>
          <a:lstStyle/>
          <a:p>
            <a:pPr algn="ctr">
              <a:defRPr/>
            </a:pPr>
            <a:r>
              <a:rPr lang="es-ES" sz="4000" b="1" dirty="0" err="1">
                <a:latin typeface="Arial" panose="020B0604020202020204" pitchFamily="34" charset="0"/>
                <a:cs typeface="Arial" panose="020B0604020202020204" pitchFamily="34" charset="0"/>
              </a:rPr>
              <a:t>Lessons</a:t>
            </a:r>
            <a:r>
              <a:rPr lang="es-ES" sz="4000" b="1" dirty="0">
                <a:latin typeface="Arial" panose="020B0604020202020204" pitchFamily="34" charset="0"/>
                <a:cs typeface="Arial" panose="020B0604020202020204" pitchFamily="34" charset="0"/>
              </a:rPr>
              <a:t> </a:t>
            </a:r>
            <a:r>
              <a:rPr lang="es-ES" sz="4000" b="1" dirty="0" err="1">
                <a:latin typeface="Arial" panose="020B0604020202020204" pitchFamily="34" charset="0"/>
                <a:cs typeface="Arial" panose="020B0604020202020204" pitchFamily="34" charset="0"/>
              </a:rPr>
              <a:t>learned</a:t>
            </a:r>
            <a:r>
              <a:rPr lang="es-ES" sz="4000" b="1" dirty="0">
                <a:latin typeface="Arial" panose="020B0604020202020204" pitchFamily="34" charset="0"/>
                <a:cs typeface="Arial" panose="020B0604020202020204" pitchFamily="34" charset="0"/>
              </a:rPr>
              <a:t> and </a:t>
            </a:r>
            <a:r>
              <a:rPr lang="es-ES" sz="4000" b="1" dirty="0" err="1">
                <a:latin typeface="Arial" panose="020B0604020202020204" pitchFamily="34" charset="0"/>
                <a:cs typeface="Arial" panose="020B0604020202020204" pitchFamily="34" charset="0"/>
              </a:rPr>
              <a:t>challenges</a:t>
            </a:r>
            <a:endParaRPr lang="es-CR" sz="4000" b="1" dirty="0">
              <a:latin typeface="Arial" panose="020B0604020202020204" pitchFamily="34" charset="0"/>
              <a:cs typeface="Arial" panose="020B0604020202020204" pitchFamily="34" charset="0"/>
            </a:endParaRPr>
          </a:p>
        </p:txBody>
      </p:sp>
      <p:sp>
        <p:nvSpPr>
          <p:cNvPr id="28675" name="Marcador de contenido 2">
            <a:extLst>
              <a:ext uri="{FF2B5EF4-FFF2-40B4-BE49-F238E27FC236}">
                <a16:creationId xmlns:a16="http://schemas.microsoft.com/office/drawing/2014/main" id="{310ADBB9-655A-9043-AD20-E9A272037094}"/>
              </a:ext>
            </a:extLst>
          </p:cNvPr>
          <p:cNvSpPr>
            <a:spLocks noGrp="1"/>
          </p:cNvSpPr>
          <p:nvPr>
            <p:ph idx="1"/>
          </p:nvPr>
        </p:nvSpPr>
        <p:spPr>
          <a:xfrm>
            <a:off x="263525" y="1268413"/>
            <a:ext cx="11666538" cy="5040312"/>
          </a:xfrm>
        </p:spPr>
        <p:txBody>
          <a:bodyPr/>
          <a:lstStyle/>
          <a:p>
            <a:pPr algn="just">
              <a:defRPr/>
            </a:pPr>
            <a:endParaRPr lang="es-CR" altLang="es-CR" dirty="0">
              <a:latin typeface="Arial" panose="020B0604020202020204" pitchFamily="34" charset="0"/>
              <a:cs typeface="Arial" panose="020B0604020202020204" pitchFamily="34" charset="0"/>
            </a:endParaRPr>
          </a:p>
          <a:p>
            <a:pPr algn="just">
              <a:defRPr/>
            </a:pPr>
            <a:endParaRPr lang="es-CR" altLang="es-CR" dirty="0">
              <a:latin typeface="Arial" panose="020B0604020202020204" pitchFamily="34" charset="0"/>
              <a:cs typeface="Arial" panose="020B0604020202020204" pitchFamily="34" charset="0"/>
            </a:endParaRPr>
          </a:p>
          <a:p>
            <a:pPr marL="457200" indent="-457200" algn="just">
              <a:buFont typeface="+mj-lt"/>
              <a:buAutoNum type="arabicPeriod"/>
              <a:defRPr/>
            </a:pPr>
            <a:r>
              <a:rPr lang="es-CR" altLang="es-CR" sz="1800" dirty="0">
                <a:latin typeface="Arial" panose="020B0604020202020204" pitchFamily="34" charset="0"/>
                <a:cs typeface="Arial" panose="020B0604020202020204" pitchFamily="34" charset="0"/>
              </a:rPr>
              <a:t>Consider the MNC-CE-CR as an opportunity to improve quality training for education professionals.</a:t>
            </a:r>
          </a:p>
          <a:p>
            <a:pPr marL="457200" indent="-457200" algn="just">
              <a:buFont typeface="+mj-lt"/>
              <a:buAutoNum type="arabicPeriod"/>
              <a:defRPr/>
            </a:pPr>
            <a:r>
              <a:rPr lang="es-CR" altLang="es-CR" sz="1800" dirty="0">
                <a:latin typeface="Arial" panose="020B0604020202020204" pitchFamily="34" charset="0"/>
                <a:cs typeface="Arial" panose="020B0604020202020204" pitchFamily="34" charset="0"/>
              </a:rPr>
              <a:t>Promotion of coordinated inter-institutional work to improve the academic training of education professionals.</a:t>
            </a:r>
          </a:p>
          <a:p>
            <a:pPr marL="457200" indent="-457200" algn="just">
              <a:buFont typeface="+mj-lt"/>
              <a:buAutoNum type="arabicPeriod"/>
              <a:defRPr/>
            </a:pPr>
            <a:r>
              <a:rPr lang="es-CR" altLang="es-CR" sz="1800" dirty="0">
                <a:latin typeface="Arial" panose="020B0604020202020204" pitchFamily="34" charset="0"/>
                <a:cs typeface="Arial" panose="020B0604020202020204" pitchFamily="34" charset="0"/>
              </a:rPr>
              <a:t>Establishment of actions that include a permanent dialogue between the parties involved in teacher training processes and with the education sector for the implementation of the MNC-CE-CR.</a:t>
            </a:r>
          </a:p>
          <a:p>
            <a:pPr marL="457200" indent="-457200" algn="just">
              <a:buFont typeface="+mj-lt"/>
              <a:buAutoNum type="arabicPeriod"/>
              <a:defRPr/>
            </a:pPr>
            <a:r>
              <a:rPr lang="es-CR" altLang="es-CR" sz="1800" dirty="0">
                <a:latin typeface="Arial" panose="020B0604020202020204" pitchFamily="34" charset="0"/>
                <a:cs typeface="Arial" panose="020B0604020202020204" pitchFamily="34" charset="0"/>
              </a:rPr>
              <a:t>Strengthening of inter-institutional work to update and improve teacher professional development.</a:t>
            </a:r>
          </a:p>
          <a:p>
            <a:pPr marL="457200" indent="-457200" algn="just">
              <a:buFont typeface="+mj-lt"/>
              <a:buAutoNum type="arabicPeriod"/>
              <a:defRPr/>
            </a:pPr>
            <a:r>
              <a:rPr lang="es-CR" altLang="es-CR" sz="1800" dirty="0">
                <a:latin typeface="Arial" panose="020B0604020202020204" pitchFamily="34" charset="0"/>
                <a:cs typeface="Arial" panose="020B0604020202020204" pitchFamily="34" charset="0"/>
              </a:rPr>
              <a:t>Active participation of the university teaching staff, people in charge of managing the study plans in the design and modification processes for decision-making; as well as, the appropriation of the educational intentions that will be reflected in the university careers.</a:t>
            </a:r>
          </a:p>
          <a:p>
            <a:pPr>
              <a:defRPr/>
            </a:pPr>
            <a:endParaRPr lang="es-CR" altLang="es-CR" dirty="0"/>
          </a:p>
        </p:txBody>
      </p:sp>
      <p:sp>
        <p:nvSpPr>
          <p:cNvPr id="4" name="Marcador de pie de página 3">
            <a:extLst>
              <a:ext uri="{FF2B5EF4-FFF2-40B4-BE49-F238E27FC236}">
                <a16:creationId xmlns:a16="http://schemas.microsoft.com/office/drawing/2014/main" id="{4FB769D1-B4EF-4C4C-96ED-954291A3CDE6}"/>
              </a:ext>
            </a:extLst>
          </p:cNvPr>
          <p:cNvSpPr>
            <a:spLocks noGrp="1"/>
          </p:cNvSpPr>
          <p:nvPr>
            <p:ph type="ftr" sz="quarter" idx="11"/>
          </p:nvPr>
        </p:nvSpPr>
        <p:spPr/>
        <p:txBody>
          <a:bodyPr/>
          <a:lstStyle/>
          <a:p>
            <a:pPr>
              <a:defRPr/>
            </a:pPr>
            <a:endParaRPr lang="en-US" altLang="es-CR"/>
          </a:p>
          <a:p>
            <a:pPr>
              <a:defRPr/>
            </a:pPr>
            <a:r>
              <a:rPr lang="es-CR" altLang="es-C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contenido 2">
            <a:extLst>
              <a:ext uri="{FF2B5EF4-FFF2-40B4-BE49-F238E27FC236}">
                <a16:creationId xmlns:a16="http://schemas.microsoft.com/office/drawing/2014/main" id="{1C60AAD7-3A92-2145-8E3E-FCF2D8798DD2}"/>
              </a:ext>
            </a:extLst>
          </p:cNvPr>
          <p:cNvSpPr>
            <a:spLocks noGrp="1"/>
          </p:cNvSpPr>
          <p:nvPr>
            <p:ph idx="1"/>
          </p:nvPr>
        </p:nvSpPr>
        <p:spPr>
          <a:xfrm>
            <a:off x="696913" y="1557338"/>
            <a:ext cx="10059987" cy="4022725"/>
          </a:xfrm>
        </p:spPr>
        <p:txBody>
          <a:bodyPr/>
          <a:lstStyle/>
          <a:p>
            <a:pPr marL="457200" indent="-457200" algn="just">
              <a:buFont typeface="+mj-lt"/>
              <a:buAutoNum type="arabicPeriod" startAt="6"/>
              <a:defRPr/>
            </a:pPr>
            <a:endParaRPr lang="es-CR" altLang="es-CR" sz="1800" dirty="0">
              <a:latin typeface="Arial" panose="020B0604020202020204" pitchFamily="34" charset="0"/>
              <a:cs typeface="Arial" panose="020B0604020202020204" pitchFamily="34" charset="0"/>
            </a:endParaRPr>
          </a:p>
          <a:p>
            <a:pPr marL="457200" indent="-457200" algn="just">
              <a:buFont typeface="+mj-lt"/>
              <a:buAutoNum type="arabicPeriod" startAt="6"/>
              <a:defRPr/>
            </a:pPr>
            <a:r>
              <a:rPr lang="es-CR" altLang="es-CR" sz="1800" dirty="0">
                <a:latin typeface="Arial" panose="020B0604020202020204" pitchFamily="34" charset="0"/>
                <a:cs typeface="Arial" panose="020B0604020202020204" pitchFamily="34" charset="0"/>
              </a:rPr>
              <a:t>Integration of the human rights approach in the training of professionals and in the updating of university professors, in order to incorporate </a:t>
            </a:r>
            <a:r>
              <a:rPr lang="es-CR" altLang="es-CR" sz="1800" dirty="0" err="1">
                <a:latin typeface="Arial" panose="020B0604020202020204" pitchFamily="34" charset="0"/>
                <a:cs typeface="Arial" panose="020B0604020202020204" pitchFamily="34" charset="0"/>
              </a:rPr>
              <a:t>it</a:t>
            </a:r>
            <a:r>
              <a:rPr lang="es-CR" altLang="es-CR" sz="1800" dirty="0">
                <a:latin typeface="Arial" panose="020B0604020202020204" pitchFamily="34" charset="0"/>
                <a:cs typeface="Arial" panose="020B0604020202020204" pitchFamily="34" charset="0"/>
              </a:rPr>
              <a:t> as conceptual, attitudinal and procedural knowledge throughout the entire curriculum.</a:t>
            </a:r>
          </a:p>
          <a:p>
            <a:pPr marL="457200" indent="-457200" algn="just">
              <a:buFont typeface="+mj-lt"/>
              <a:buAutoNum type="arabicPeriod" startAt="6"/>
              <a:defRPr/>
            </a:pPr>
            <a:endParaRPr lang="es-CR" altLang="es-CR" sz="1800" dirty="0">
              <a:latin typeface="Arial" panose="020B0604020202020204" pitchFamily="34" charset="0"/>
              <a:cs typeface="Arial" panose="020B0604020202020204" pitchFamily="34" charset="0"/>
            </a:endParaRPr>
          </a:p>
          <a:p>
            <a:pPr marL="457200" indent="-457200" algn="just">
              <a:buFont typeface="+mj-lt"/>
              <a:buAutoNum type="arabicPeriod" startAt="6"/>
              <a:defRPr/>
            </a:pPr>
            <a:r>
              <a:rPr lang="es-CR" altLang="es-CR" sz="1800" dirty="0">
                <a:latin typeface="Arial" panose="020B0604020202020204" pitchFamily="34" charset="0"/>
                <a:cs typeface="Arial" panose="020B0604020202020204" pitchFamily="34" charset="0"/>
              </a:rPr>
              <a:t>Assignment of the human, technical and budgetary resources necessary for the implementation of the MNC-CE-CR in the Universities.</a:t>
            </a:r>
          </a:p>
          <a:p>
            <a:pPr marL="457200" indent="-457200" algn="just">
              <a:buFont typeface="+mj-lt"/>
              <a:buAutoNum type="arabicPeriod" startAt="6"/>
              <a:defRPr/>
            </a:pPr>
            <a:endParaRPr lang="es-CR" altLang="es-CR" sz="1800" dirty="0">
              <a:latin typeface="Arial" panose="020B0604020202020204" pitchFamily="34" charset="0"/>
              <a:cs typeface="Arial" panose="020B0604020202020204" pitchFamily="34" charset="0"/>
            </a:endParaRPr>
          </a:p>
          <a:p>
            <a:pPr marL="457200" indent="-457200" algn="just">
              <a:buFont typeface="+mj-lt"/>
              <a:buAutoNum type="arabicPeriod" startAt="6"/>
              <a:defRPr/>
            </a:pPr>
            <a:r>
              <a:rPr lang="es-CR" altLang="es-CR" sz="1800" dirty="0">
                <a:latin typeface="Arial" panose="020B0604020202020204" pitchFamily="34" charset="0"/>
                <a:cs typeface="Arial" panose="020B0604020202020204" pitchFamily="34" charset="0"/>
              </a:rPr>
              <a:t>Ensure the incorporation of actions that strengthen the integral health (mental, emotional and physical) of education professionals.</a:t>
            </a:r>
          </a:p>
          <a:p>
            <a:pPr marL="457200" indent="-457200" algn="just">
              <a:buFont typeface="+mj-lt"/>
              <a:buAutoNum type="arabicPeriod" startAt="6"/>
              <a:defRPr/>
            </a:pPr>
            <a:endParaRPr lang="es-CR" altLang="es-CR" sz="1800" dirty="0">
              <a:latin typeface="Arial" panose="020B0604020202020204" pitchFamily="34" charset="0"/>
              <a:cs typeface="Arial" panose="020B0604020202020204" pitchFamily="34" charset="0"/>
            </a:endParaRPr>
          </a:p>
          <a:p>
            <a:pPr marL="457200" indent="-457200" algn="just">
              <a:buFont typeface="+mj-lt"/>
              <a:buAutoNum type="arabicPeriod" startAt="6"/>
              <a:defRPr/>
            </a:pPr>
            <a:r>
              <a:rPr lang="es-CR" altLang="es-CR" sz="1800" dirty="0">
                <a:latin typeface="Arial" panose="020B0604020202020204" pitchFamily="34" charset="0"/>
                <a:cs typeface="Arial" panose="020B0604020202020204" pitchFamily="34" charset="0"/>
              </a:rPr>
              <a:t>Continue with the development of the MNC in other university disciplines</a:t>
            </a:r>
          </a:p>
          <a:p>
            <a:pPr>
              <a:defRPr/>
            </a:pPr>
            <a:endParaRPr lang="es-CR" altLang="es-CR" sz="1800" dirty="0"/>
          </a:p>
        </p:txBody>
      </p:sp>
      <p:sp>
        <p:nvSpPr>
          <p:cNvPr id="4" name="Marcador de pie de página 3">
            <a:extLst>
              <a:ext uri="{FF2B5EF4-FFF2-40B4-BE49-F238E27FC236}">
                <a16:creationId xmlns:a16="http://schemas.microsoft.com/office/drawing/2014/main" id="{EE9F4FD7-8229-F74D-BC20-10111FB8D6EB}"/>
              </a:ext>
            </a:extLst>
          </p:cNvPr>
          <p:cNvSpPr>
            <a:spLocks noGrp="1"/>
          </p:cNvSpPr>
          <p:nvPr>
            <p:ph type="ftr" sz="quarter" idx="11"/>
          </p:nvPr>
        </p:nvSpPr>
        <p:spPr/>
        <p:txBody>
          <a:bodyPr/>
          <a:lstStyle/>
          <a:p>
            <a:pPr>
              <a:defRPr/>
            </a:pPr>
            <a:endParaRPr lang="en-US" altLang="es-CR"/>
          </a:p>
          <a:p>
            <a:pPr>
              <a:defRPr/>
            </a:pPr>
            <a:r>
              <a:rPr lang="es-CR" altLang="es-C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1CC7D-0DA7-F64B-AAD8-6468F66E584F}"/>
              </a:ext>
            </a:extLst>
          </p:cNvPr>
          <p:cNvSpPr>
            <a:spLocks noGrp="1"/>
          </p:cNvSpPr>
          <p:nvPr>
            <p:ph type="title"/>
          </p:nvPr>
        </p:nvSpPr>
        <p:spPr>
          <a:xfrm>
            <a:off x="1066800" y="2587625"/>
            <a:ext cx="10059988" cy="1449388"/>
          </a:xfrm>
        </p:spPr>
        <p:txBody>
          <a:bodyPr/>
          <a:lstStyle/>
          <a:p>
            <a:pPr algn="ctr" eaLnBrk="1" hangingPunct="1">
              <a:defRPr/>
            </a:pPr>
            <a:r>
              <a:rPr lang="es-CR" dirty="0" err="1">
                <a:latin typeface="Arial Black" panose="020B0A04020102020204" pitchFamily="34" charset="0"/>
              </a:rPr>
              <a:t>Thank</a:t>
            </a:r>
            <a:r>
              <a:rPr lang="es-CR" dirty="0">
                <a:latin typeface="Arial Black" panose="020B0A04020102020204" pitchFamily="34" charset="0"/>
              </a:rPr>
              <a:t> </a:t>
            </a:r>
            <a:r>
              <a:rPr lang="es-CR" dirty="0" err="1">
                <a:latin typeface="Arial Black" panose="020B0A04020102020204" pitchFamily="34" charset="0"/>
              </a:rPr>
              <a:t>You</a:t>
            </a:r>
            <a:endParaRPr lang="es-CR" dirty="0">
              <a:latin typeface="Arial Black" panose="020B0A04020102020204" pitchFamily="34" charset="0"/>
            </a:endParaRPr>
          </a:p>
        </p:txBody>
      </p:sp>
      <p:sp>
        <p:nvSpPr>
          <p:cNvPr id="4" name="Marcador de pie de página 3">
            <a:extLst>
              <a:ext uri="{FF2B5EF4-FFF2-40B4-BE49-F238E27FC236}">
                <a16:creationId xmlns:a16="http://schemas.microsoft.com/office/drawing/2014/main" id="{92A019C1-B0E3-B140-AF67-DD2E937BB716}"/>
              </a:ext>
            </a:extLst>
          </p:cNvPr>
          <p:cNvSpPr>
            <a:spLocks noGrp="1"/>
          </p:cNvSpPr>
          <p:nvPr>
            <p:ph type="ftr" sz="quarter" idx="11"/>
          </p:nvPr>
        </p:nvSpPr>
        <p:spPr/>
        <p:txBody>
          <a:bodyPr/>
          <a:lstStyle/>
          <a:p>
            <a:pPr>
              <a:defRPr/>
            </a:pPr>
            <a:endParaRPr lang="en-US" altLang="es-CR"/>
          </a:p>
          <a:p>
            <a:pPr>
              <a:defRPr/>
            </a:pPr>
            <a:r>
              <a:rPr lang="es-CR" altLang="es-CR"/>
              <a:t>              </a:t>
            </a:r>
          </a:p>
        </p:txBody>
      </p:sp>
      <p:pic>
        <p:nvPicPr>
          <p:cNvPr id="29700" name="Imagen 2">
            <a:extLst>
              <a:ext uri="{FF2B5EF4-FFF2-40B4-BE49-F238E27FC236}">
                <a16:creationId xmlns:a16="http://schemas.microsoft.com/office/drawing/2014/main" id="{6B751586-71A9-B448-B431-F084E02044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275" y="333375"/>
            <a:ext cx="1033303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AEDFCD71-D1D7-AF41-96FA-03200791D4B2}"/>
              </a:ext>
            </a:extLst>
          </p:cNvPr>
          <p:cNvSpPr>
            <a:spLocks noGrp="1"/>
          </p:cNvSpPr>
          <p:nvPr>
            <p:ph idx="1"/>
          </p:nvPr>
        </p:nvSpPr>
        <p:spPr>
          <a:xfrm>
            <a:off x="865188" y="1498600"/>
            <a:ext cx="9442450" cy="4351338"/>
          </a:xfrm>
        </p:spPr>
        <p:txBody>
          <a:bodyPr/>
          <a:lstStyle/>
          <a:p>
            <a:pPr marL="0" indent="0" algn="ctr">
              <a:buFont typeface="Calibri" panose="020F0502020204030204" pitchFamily="34" charset="0"/>
              <a:buNone/>
            </a:pPr>
            <a:endParaRPr lang="es-HN" altLang="es-CR" sz="2400" dirty="0">
              <a:ea typeface="Helvetica" pitchFamily="2" charset="0"/>
              <a:cs typeface="Helvetica" pitchFamily="2" charset="0"/>
            </a:endParaRPr>
          </a:p>
          <a:p>
            <a:pPr marL="0" indent="0" algn="ctr">
              <a:buNone/>
            </a:pPr>
            <a:r>
              <a:rPr lang="es-CR" altLang="es-CR" sz="2400" dirty="0">
                <a:solidFill>
                  <a:srgbClr val="002060"/>
                </a:solidFill>
                <a:cs typeface="Times New Roman" panose="02020603050405020304" pitchFamily="18" charset="0"/>
              </a:rPr>
              <a:t>“A qualifications framework constitutes a reference instrument that describes the learning results that are expected at the end of the different levels of training in the educational continuum, with the purpose of having quality standards, and reference frameworks that </a:t>
            </a:r>
            <a:r>
              <a:rPr lang="es-CR" altLang="es-CR" sz="2400" dirty="0" err="1">
                <a:solidFill>
                  <a:srgbClr val="002060"/>
                </a:solidFill>
                <a:cs typeface="Times New Roman" panose="02020603050405020304" pitchFamily="18" charset="0"/>
              </a:rPr>
              <a:t>harmonize</a:t>
            </a:r>
            <a:r>
              <a:rPr lang="es-CR" altLang="es-CR" sz="2400" dirty="0">
                <a:solidFill>
                  <a:srgbClr val="002060"/>
                </a:solidFill>
                <a:cs typeface="Times New Roman" panose="02020603050405020304" pitchFamily="18" charset="0"/>
              </a:rPr>
              <a:t> </a:t>
            </a:r>
            <a:r>
              <a:rPr lang="es-CR" altLang="es-CR" sz="2400" dirty="0" err="1">
                <a:solidFill>
                  <a:srgbClr val="002060"/>
                </a:solidFill>
                <a:cs typeface="Times New Roman" panose="02020603050405020304" pitchFamily="18" charset="0"/>
              </a:rPr>
              <a:t>countries</a:t>
            </a:r>
            <a:r>
              <a:rPr lang="es-CR" altLang="es-CR" sz="2400" dirty="0">
                <a:solidFill>
                  <a:srgbClr val="002060"/>
                </a:solidFill>
                <a:cs typeface="Times New Roman" panose="02020603050405020304" pitchFamily="18" charset="0"/>
              </a:rPr>
              <a:t>’ </a:t>
            </a:r>
            <a:r>
              <a:rPr lang="es-CR" altLang="es-CR" sz="2400" dirty="0" err="1">
                <a:solidFill>
                  <a:srgbClr val="002060"/>
                </a:solidFill>
                <a:cs typeface="Times New Roman" panose="02020603050405020304" pitchFamily="18" charset="0"/>
              </a:rPr>
              <a:t>education</a:t>
            </a:r>
            <a:r>
              <a:rPr lang="es-CR" altLang="es-CR" sz="2400" dirty="0">
                <a:solidFill>
                  <a:srgbClr val="002060"/>
                </a:solidFill>
                <a:cs typeface="Times New Roman" panose="02020603050405020304" pitchFamily="18" charset="0"/>
              </a:rPr>
              <a:t> </a:t>
            </a:r>
            <a:r>
              <a:rPr lang="es-CR" altLang="es-CR" sz="2400" dirty="0" err="1">
                <a:solidFill>
                  <a:srgbClr val="002060"/>
                </a:solidFill>
                <a:cs typeface="Times New Roman" panose="02020603050405020304" pitchFamily="18" charset="0"/>
              </a:rPr>
              <a:t>systems</a:t>
            </a:r>
            <a:r>
              <a:rPr lang="es-CR" altLang="es-CR" sz="2400" dirty="0">
                <a:solidFill>
                  <a:srgbClr val="002060"/>
                </a:solidFill>
                <a:cs typeface="Times New Roman" panose="02020603050405020304" pitchFamily="18" charset="0"/>
              </a:rPr>
              <a:t>, to promote mobility and academic and job recognition.”</a:t>
            </a:r>
          </a:p>
          <a:p>
            <a:pPr marL="0" indent="0" algn="ctr">
              <a:buFont typeface="Calibri" panose="020F0502020204030204" pitchFamily="34" charset="0"/>
              <a:buNone/>
            </a:pPr>
            <a:endParaRPr lang="es-CR" altLang="es-CR" sz="2400" dirty="0">
              <a:solidFill>
                <a:srgbClr val="002060"/>
              </a:solidFill>
              <a:cs typeface="Times New Roman" panose="02020603050405020304" pitchFamily="18" charset="0"/>
            </a:endParaRPr>
          </a:p>
          <a:p>
            <a:pPr marL="0" indent="0">
              <a:buNone/>
            </a:pPr>
            <a:r>
              <a:rPr lang="es-CR" altLang="es-CR" sz="1800" dirty="0">
                <a:solidFill>
                  <a:srgbClr val="002060"/>
                </a:solidFill>
                <a:cs typeface="Times New Roman" panose="02020603050405020304" pitchFamily="18" charset="0"/>
              </a:rPr>
              <a:t>Qualifications framework for Central American higher education, CSUCA, 2018.</a:t>
            </a:r>
          </a:p>
          <a:p>
            <a:pPr marL="0" indent="0">
              <a:buFont typeface="Calibri" panose="020F0502020204030204" pitchFamily="34" charset="0"/>
              <a:buNone/>
            </a:pPr>
            <a:endParaRPr lang="es-CR" altLang="es-CR" sz="2400" dirty="0">
              <a:ea typeface="Helvetica" pitchFamily="2" charset="0"/>
              <a:cs typeface="Helvetica" pitchFamily="2" charset="0"/>
            </a:endParaRPr>
          </a:p>
          <a:p>
            <a:pPr marL="0" indent="0" algn="ctr">
              <a:buFont typeface="Calibri" panose="020F0502020204030204" pitchFamily="34" charset="0"/>
              <a:buNone/>
            </a:pPr>
            <a:endParaRPr lang="es-HN" altLang="es-CR" sz="2400" dirty="0">
              <a:ea typeface="Helvetica" pitchFamily="2" charset="0"/>
              <a:cs typeface="Helvetica" pitchFamily="2" charset="0"/>
            </a:endParaRPr>
          </a:p>
          <a:p>
            <a:pPr marL="0" indent="0" algn="ctr">
              <a:buFont typeface="Calibri" panose="020F0502020204030204" pitchFamily="34" charset="0"/>
              <a:buNone/>
            </a:pPr>
            <a:endParaRPr lang="en-US" altLang="es-CR" sz="2400" dirty="0">
              <a:ea typeface="Helvetica" pitchFamily="2" charset="0"/>
              <a:cs typeface="Helvetica" pitchFamily="2" charset="0"/>
            </a:endParaRPr>
          </a:p>
          <a:p>
            <a:pPr marL="0" indent="0">
              <a:buFont typeface="Calibri" panose="020F0502020204030204" pitchFamily="34" charset="0"/>
              <a:buNone/>
            </a:pPr>
            <a:endParaRPr lang="es-HN" altLang="es-CR" sz="2400" dirty="0"/>
          </a:p>
        </p:txBody>
      </p:sp>
      <p:pic>
        <p:nvPicPr>
          <p:cNvPr id="12291" name="Imagen 3">
            <a:extLst>
              <a:ext uri="{FF2B5EF4-FFF2-40B4-BE49-F238E27FC236}">
                <a16:creationId xmlns:a16="http://schemas.microsoft.com/office/drawing/2014/main" id="{F93618BB-E1DC-6F4C-B163-4C140B5DF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346075"/>
            <a:ext cx="12557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08906-E881-B24A-9E2A-66950DF524C6}"/>
              </a:ext>
            </a:extLst>
          </p:cNvPr>
          <p:cNvSpPr>
            <a:spLocks noGrp="1"/>
          </p:cNvSpPr>
          <p:nvPr>
            <p:ph type="title"/>
          </p:nvPr>
        </p:nvSpPr>
        <p:spPr>
          <a:xfrm>
            <a:off x="1801813" y="750888"/>
            <a:ext cx="8591550" cy="876300"/>
          </a:xfrm>
        </p:spPr>
        <p:txBody>
          <a:bodyPr/>
          <a:lstStyle/>
          <a:p>
            <a:pPr algn="ctr" eaLnBrk="1" hangingPunct="1">
              <a:defRPr/>
            </a:pPr>
            <a:r>
              <a:rPr lang="es-ES" sz="3600" b="1" dirty="0" err="1"/>
              <a:t>Learning</a:t>
            </a:r>
            <a:r>
              <a:rPr lang="es-ES" sz="3600" b="1" dirty="0"/>
              <a:t> </a:t>
            </a:r>
            <a:r>
              <a:rPr lang="es-ES" sz="3600" b="1" dirty="0" err="1"/>
              <a:t>outcomes</a:t>
            </a:r>
            <a:endParaRPr lang="es-CR" sz="3600" b="1" dirty="0"/>
          </a:p>
        </p:txBody>
      </p:sp>
      <p:sp>
        <p:nvSpPr>
          <p:cNvPr id="3" name="Marcador de pie de página 2">
            <a:extLst>
              <a:ext uri="{FF2B5EF4-FFF2-40B4-BE49-F238E27FC236}">
                <a16:creationId xmlns:a16="http://schemas.microsoft.com/office/drawing/2014/main" id="{96B319E4-12A1-7D41-B831-D38232ADEE5F}"/>
              </a:ext>
            </a:extLst>
          </p:cNvPr>
          <p:cNvSpPr>
            <a:spLocks noGrp="1"/>
          </p:cNvSpPr>
          <p:nvPr>
            <p:ph type="ftr" sz="quarter" idx="11"/>
          </p:nvPr>
        </p:nvSpPr>
        <p:spPr/>
        <p:txBody>
          <a:bodyPr/>
          <a:lstStyle/>
          <a:p>
            <a:pPr>
              <a:defRPr/>
            </a:pPr>
            <a:endParaRPr lang="en-US" altLang="es-CR"/>
          </a:p>
          <a:p>
            <a:pPr>
              <a:defRPr/>
            </a:pPr>
            <a:r>
              <a:rPr lang="es-CR" altLang="es-CR"/>
              <a:t>              </a:t>
            </a:r>
          </a:p>
        </p:txBody>
      </p:sp>
      <p:sp>
        <p:nvSpPr>
          <p:cNvPr id="4" name="CuadroTexto 3">
            <a:extLst>
              <a:ext uri="{FF2B5EF4-FFF2-40B4-BE49-F238E27FC236}">
                <a16:creationId xmlns:a16="http://schemas.microsoft.com/office/drawing/2014/main" id="{1ACE2E2A-361E-D345-907A-0E678ADBE60E}"/>
              </a:ext>
            </a:extLst>
          </p:cNvPr>
          <p:cNvSpPr txBox="1"/>
          <p:nvPr/>
        </p:nvSpPr>
        <p:spPr>
          <a:xfrm>
            <a:off x="984250" y="2420938"/>
            <a:ext cx="10440988" cy="2352952"/>
          </a:xfrm>
          <a:prstGeom prst="rect">
            <a:avLst/>
          </a:prstGeom>
          <a:noFill/>
        </p:spPr>
        <p:txBody>
          <a:bodyPr>
            <a:spAutoFit/>
          </a:bodyPr>
          <a:lstStyle/>
          <a:p>
            <a:pPr>
              <a:lnSpc>
                <a:spcPct val="150000"/>
              </a:lnSpc>
              <a:defRPr/>
            </a:pPr>
            <a:r>
              <a:rPr lang="es-CR" sz="2000" i="1" dirty="0">
                <a:solidFill>
                  <a:schemeClr val="tx1"/>
                </a:solidFill>
                <a:latin typeface="+mn-lt"/>
              </a:rPr>
              <a:t>“…Statements about what the student is expected to be able to do, understand or demonstrate once a learning process has finished (Manual of the European Credit Transfer System).</a:t>
            </a:r>
          </a:p>
          <a:p>
            <a:pPr>
              <a:lnSpc>
                <a:spcPct val="150000"/>
              </a:lnSpc>
              <a:defRPr/>
            </a:pPr>
            <a:r>
              <a:rPr lang="es-CR" sz="2000" i="1" dirty="0">
                <a:solidFill>
                  <a:schemeClr val="tx1"/>
                </a:solidFill>
                <a:latin typeface="+mn-lt"/>
              </a:rPr>
              <a:t>They describe in an integrated way the knowledge, skills and attitudes that students will acquire in a training process. These results must be observable or measurable, and are written using a dynamic verb, that is, it refers to an action, not a state (CSUCA, 2018, p. 15)..."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76AD92E4-067F-CD4F-A1E5-82BB10F5BD02}"/>
              </a:ext>
            </a:extLst>
          </p:cNvPr>
          <p:cNvSpPr>
            <a:spLocks noGrp="1"/>
          </p:cNvSpPr>
          <p:nvPr>
            <p:ph type="ftr" sz="quarter" idx="11"/>
          </p:nvPr>
        </p:nvSpPr>
        <p:spPr/>
        <p:txBody>
          <a:bodyPr/>
          <a:lstStyle/>
          <a:p>
            <a:pPr>
              <a:defRPr/>
            </a:pPr>
            <a:endParaRPr lang="en-US" altLang="es-CR"/>
          </a:p>
          <a:p>
            <a:pPr>
              <a:defRPr/>
            </a:pPr>
            <a:r>
              <a:rPr lang="es-CR" altLang="es-CR"/>
              <a:t>              </a:t>
            </a:r>
          </a:p>
        </p:txBody>
      </p:sp>
      <p:sp>
        <p:nvSpPr>
          <p:cNvPr id="4" name="Rectángulo 3">
            <a:extLst>
              <a:ext uri="{FF2B5EF4-FFF2-40B4-BE49-F238E27FC236}">
                <a16:creationId xmlns:a16="http://schemas.microsoft.com/office/drawing/2014/main" id="{A7CAA201-8F60-024A-A1C6-5D6CAE59E894}"/>
              </a:ext>
            </a:extLst>
          </p:cNvPr>
          <p:cNvSpPr/>
          <p:nvPr/>
        </p:nvSpPr>
        <p:spPr>
          <a:xfrm>
            <a:off x="912813" y="2274888"/>
            <a:ext cx="10225087" cy="1143000"/>
          </a:xfrm>
          <a:prstGeom prst="rect">
            <a:avLst/>
          </a:prstGeom>
        </p:spPr>
        <p:txBody>
          <a:bodyPr>
            <a:spAutoFit/>
          </a:bodyPr>
          <a:lstStyle/>
          <a:p>
            <a:pPr lvl="1">
              <a:lnSpc>
                <a:spcPct val="150000"/>
              </a:lnSpc>
              <a:defRPr/>
            </a:pPr>
            <a:br>
              <a:rPr lang="es-ES" sz="2400" i="1" dirty="0">
                <a:solidFill>
                  <a:schemeClr val="tx1"/>
                </a:solidFill>
                <a:latin typeface="+mj-lt"/>
                <a:cs typeface="+mn-cs"/>
              </a:rPr>
            </a:br>
            <a:endParaRPr lang="es-CR" sz="2400" i="1" dirty="0">
              <a:solidFill>
                <a:schemeClr val="tx1"/>
              </a:solidFill>
              <a:latin typeface="+mj-lt"/>
              <a:cs typeface="+mn-cs"/>
            </a:endParaRPr>
          </a:p>
        </p:txBody>
      </p:sp>
      <p:sp>
        <p:nvSpPr>
          <p:cNvPr id="5" name="CuadroTexto 4">
            <a:extLst>
              <a:ext uri="{FF2B5EF4-FFF2-40B4-BE49-F238E27FC236}">
                <a16:creationId xmlns:a16="http://schemas.microsoft.com/office/drawing/2014/main" id="{CDCE10DC-427D-814A-82B8-29E5D321ADE7}"/>
              </a:ext>
            </a:extLst>
          </p:cNvPr>
          <p:cNvSpPr txBox="1"/>
          <p:nvPr/>
        </p:nvSpPr>
        <p:spPr>
          <a:xfrm>
            <a:off x="1722438" y="930275"/>
            <a:ext cx="8353425" cy="584200"/>
          </a:xfrm>
          <a:prstGeom prst="rect">
            <a:avLst/>
          </a:prstGeom>
          <a:noFill/>
        </p:spPr>
        <p:txBody>
          <a:bodyPr>
            <a:spAutoFit/>
          </a:bodyPr>
          <a:lstStyle/>
          <a:p>
            <a:pPr algn="ctr">
              <a:defRPr/>
            </a:pPr>
            <a:r>
              <a:rPr lang="es-CR" sz="3200" b="1" dirty="0">
                <a:solidFill>
                  <a:schemeClr val="tx1"/>
                </a:solidFill>
                <a:latin typeface="+mj-lt"/>
                <a:cs typeface="+mn-cs"/>
              </a:rPr>
              <a:t>BACKGROUND</a:t>
            </a:r>
          </a:p>
        </p:txBody>
      </p:sp>
      <p:pic>
        <p:nvPicPr>
          <p:cNvPr id="14341" name="Imagen 1">
            <a:extLst>
              <a:ext uri="{FF2B5EF4-FFF2-40B4-BE49-F238E27FC236}">
                <a16:creationId xmlns:a16="http://schemas.microsoft.com/office/drawing/2014/main" id="{8D807BC2-5E67-6B42-B270-1627A5C032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640013"/>
            <a:ext cx="74898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CuadroTexto 5">
            <a:extLst>
              <a:ext uri="{FF2B5EF4-FFF2-40B4-BE49-F238E27FC236}">
                <a16:creationId xmlns:a16="http://schemas.microsoft.com/office/drawing/2014/main" id="{80E5F14D-AD6D-DD47-91B5-3B35D855E546}"/>
              </a:ext>
            </a:extLst>
          </p:cNvPr>
          <p:cNvSpPr txBox="1">
            <a:spLocks noChangeArrowheads="1"/>
          </p:cNvSpPr>
          <p:nvPr/>
        </p:nvSpPr>
        <p:spPr bwMode="auto">
          <a:xfrm>
            <a:off x="1560513" y="1989138"/>
            <a:ext cx="8265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1pPr>
            <a:lvl2pPr>
              <a:defRPr>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2pPr>
            <a:lvl3pPr>
              <a:defRPr>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3pPr>
            <a:lvl4pPr>
              <a:defRPr>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4pPr>
            <a:lvl5pPr>
              <a:defRPr>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bg1"/>
                </a:solidFill>
                <a:latin typeface="Trebuchet MS" panose="020B0703020202090204" pitchFamily="34" charset="0"/>
                <a:ea typeface="Arial Unicode MS" panose="020B0604020202020204" pitchFamily="34" charset="-128"/>
                <a:cs typeface="Arial Unicode MS" panose="020B0604020202020204" pitchFamily="34" charset="-128"/>
              </a:defRPr>
            </a:lvl9pPr>
          </a:lstStyle>
          <a:p>
            <a:pPr>
              <a:buFontTx/>
              <a:buAutoNum type="arabicPeriod"/>
            </a:pPr>
            <a:r>
              <a:rPr lang="es-ES" altLang="es-CR" dirty="0" err="1">
                <a:solidFill>
                  <a:schemeClr val="tx1"/>
                </a:solidFill>
              </a:rPr>
              <a:t>Qualifications</a:t>
            </a:r>
            <a:r>
              <a:rPr lang="es-ES" altLang="es-CR" dirty="0">
                <a:solidFill>
                  <a:schemeClr val="tx1"/>
                </a:solidFill>
              </a:rPr>
              <a:t> Framework </a:t>
            </a:r>
            <a:r>
              <a:rPr lang="es-ES" altLang="es-CR" dirty="0" err="1">
                <a:solidFill>
                  <a:schemeClr val="tx1"/>
                </a:solidFill>
              </a:rPr>
              <a:t>for</a:t>
            </a:r>
            <a:r>
              <a:rPr lang="es-ES" altLang="es-CR" dirty="0">
                <a:solidFill>
                  <a:schemeClr val="tx1"/>
                </a:solidFill>
              </a:rPr>
              <a:t> Central American </a:t>
            </a:r>
            <a:r>
              <a:rPr lang="es-ES" altLang="es-CR" dirty="0" err="1">
                <a:solidFill>
                  <a:schemeClr val="tx1"/>
                </a:solidFill>
              </a:rPr>
              <a:t>Higher</a:t>
            </a:r>
            <a:r>
              <a:rPr lang="es-ES" altLang="es-CR" dirty="0">
                <a:solidFill>
                  <a:schemeClr val="tx1"/>
                </a:solidFill>
              </a:rPr>
              <a:t> </a:t>
            </a:r>
            <a:r>
              <a:rPr lang="es-ES" altLang="es-CR" dirty="0" err="1">
                <a:solidFill>
                  <a:schemeClr val="tx1"/>
                </a:solidFill>
              </a:rPr>
              <a:t>Education</a:t>
            </a:r>
            <a:r>
              <a:rPr lang="es-ES" altLang="es-CR" dirty="0">
                <a:solidFill>
                  <a:schemeClr val="tx1"/>
                </a:solidFill>
              </a:rPr>
              <a:t> MCESCA </a:t>
            </a:r>
          </a:p>
          <a:p>
            <a:pPr>
              <a:buFontTx/>
              <a:buAutoNum type="arabicPeriod"/>
            </a:pPr>
            <a:endParaRPr lang="es-CR" altLang="es-CR" dirty="0">
              <a:solidFill>
                <a:schemeClr val="tx1"/>
              </a:solidFill>
            </a:endParaRPr>
          </a:p>
        </p:txBody>
      </p:sp>
      <p:pic>
        <p:nvPicPr>
          <p:cNvPr id="14343" name="Imagen 1">
            <a:extLst>
              <a:ext uri="{FF2B5EF4-FFF2-40B4-BE49-F238E27FC236}">
                <a16:creationId xmlns:a16="http://schemas.microsoft.com/office/drawing/2014/main" id="{E4FE98C9-7366-D940-8B61-DD4AA3741C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2635250"/>
            <a:ext cx="277971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ítulo 2">
            <a:extLst>
              <a:ext uri="{FF2B5EF4-FFF2-40B4-BE49-F238E27FC236}">
                <a16:creationId xmlns:a16="http://schemas.microsoft.com/office/drawing/2014/main" id="{8F74AAA6-CFD6-9944-A984-3BC922A52714}"/>
              </a:ext>
            </a:extLst>
          </p:cNvPr>
          <p:cNvSpPr>
            <a:spLocks noGrp="1"/>
          </p:cNvSpPr>
          <p:nvPr>
            <p:ph idx="1"/>
          </p:nvPr>
        </p:nvSpPr>
        <p:spPr>
          <a:xfrm>
            <a:off x="839788" y="1825625"/>
            <a:ext cx="9696450" cy="2051050"/>
          </a:xfrm>
        </p:spPr>
        <p:txBody>
          <a:bodyPr/>
          <a:lstStyle/>
          <a:p>
            <a:pPr marL="0" indent="0">
              <a:lnSpc>
                <a:spcPct val="100000"/>
              </a:lnSpc>
              <a:buNone/>
            </a:pPr>
            <a:r>
              <a:rPr lang="es-ES" altLang="es-CR" dirty="0" err="1">
                <a:solidFill>
                  <a:srgbClr val="002060"/>
                </a:solidFill>
                <a:cs typeface="Times New Roman" panose="02020603050405020304" pitchFamily="18" charset="0"/>
              </a:rPr>
              <a:t>The</a:t>
            </a:r>
            <a:r>
              <a:rPr lang="es-ES" altLang="es-CR" dirty="0">
                <a:solidFill>
                  <a:srgbClr val="002060"/>
                </a:solidFill>
                <a:cs typeface="Times New Roman" panose="02020603050405020304" pitchFamily="18" charset="0"/>
              </a:rPr>
              <a:t> MCESCA </a:t>
            </a:r>
            <a:r>
              <a:rPr lang="es-ES" altLang="es-CR" dirty="0" err="1">
                <a:solidFill>
                  <a:srgbClr val="002060"/>
                </a:solidFill>
                <a:cs typeface="Times New Roman" panose="02020603050405020304" pitchFamily="18" charset="0"/>
              </a:rPr>
              <a:t>presents</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expected</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learning</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outcomes</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ordered</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progressively</a:t>
            </a:r>
            <a:r>
              <a:rPr lang="es-ES" altLang="es-CR" dirty="0">
                <a:solidFill>
                  <a:srgbClr val="002060"/>
                </a:solidFill>
                <a:cs typeface="Times New Roman" panose="02020603050405020304" pitchFamily="18" charset="0"/>
              </a:rPr>
              <a:t> in </a:t>
            </a:r>
            <a:r>
              <a:rPr lang="es-ES" altLang="es-CR" dirty="0" err="1">
                <a:solidFill>
                  <a:srgbClr val="002060"/>
                </a:solidFill>
                <a:cs typeface="Times New Roman" panose="02020603050405020304" pitchFamily="18" charset="0"/>
              </a:rPr>
              <a:t>five</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levels</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Higher</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Technical</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University</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University</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Baccalaureate</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Bachelor's</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Master's</a:t>
            </a:r>
            <a:r>
              <a:rPr lang="es-ES" altLang="es-CR" dirty="0">
                <a:solidFill>
                  <a:srgbClr val="002060"/>
                </a:solidFill>
                <a:cs typeface="Times New Roman" panose="02020603050405020304" pitchFamily="18" charset="0"/>
              </a:rPr>
              <a:t> and </a:t>
            </a:r>
            <a:r>
              <a:rPr lang="es-ES" altLang="es-CR" dirty="0" err="1">
                <a:solidFill>
                  <a:srgbClr val="002060"/>
                </a:solidFill>
                <a:cs typeface="Times New Roman" panose="02020603050405020304" pitchFamily="18" charset="0"/>
              </a:rPr>
              <a:t>Doctorate</a:t>
            </a:r>
            <a:r>
              <a:rPr lang="es-ES" altLang="es-CR" dirty="0">
                <a:solidFill>
                  <a:srgbClr val="002060"/>
                </a:solidFill>
                <a:cs typeface="Times New Roman" panose="02020603050405020304" pitchFamily="18" charset="0"/>
              </a:rPr>
              <a:t>.)</a:t>
            </a:r>
            <a:endParaRPr lang="es-CR" altLang="es-CR" dirty="0">
              <a:solidFill>
                <a:srgbClr val="002060"/>
              </a:solidFill>
              <a:cs typeface="Times New Roman" panose="02020603050405020304" pitchFamily="18" charset="0"/>
            </a:endParaRPr>
          </a:p>
        </p:txBody>
      </p:sp>
      <p:sp>
        <p:nvSpPr>
          <p:cNvPr id="5" name="Título 1">
            <a:extLst>
              <a:ext uri="{FF2B5EF4-FFF2-40B4-BE49-F238E27FC236}">
                <a16:creationId xmlns:a16="http://schemas.microsoft.com/office/drawing/2014/main" id="{552F909E-EE83-B44F-B89D-7C473CE9AB70}"/>
              </a:ext>
            </a:extLst>
          </p:cNvPr>
          <p:cNvSpPr>
            <a:spLocks noGrp="1"/>
          </p:cNvSpPr>
          <p:nvPr>
            <p:ph type="title"/>
          </p:nvPr>
        </p:nvSpPr>
        <p:spPr>
          <a:xfrm>
            <a:off x="839788" y="365125"/>
            <a:ext cx="8293100" cy="1325563"/>
          </a:xfrm>
        </p:spPr>
        <p:txBody>
          <a:bodyPr>
            <a:noAutofit/>
          </a:bodyPr>
          <a:lstStyle/>
          <a:p>
            <a:pPr>
              <a:defRPr/>
            </a:pPr>
            <a:br>
              <a:rPr lang="es-CR" sz="4000" b="1" dirty="0">
                <a:effectLst>
                  <a:outerShdw blurRad="38100" dist="38100" dir="2700000" algn="tl">
                    <a:srgbClr val="000000">
                      <a:alpha val="43137"/>
                    </a:srgbClr>
                  </a:outerShdw>
                </a:effectLst>
              </a:rPr>
            </a:br>
            <a:r>
              <a:rPr lang="es-CR" sz="4000" b="1" dirty="0">
                <a:effectLst>
                  <a:outerShdw blurRad="38100" dist="38100" dir="2700000" algn="tl">
                    <a:srgbClr val="000000">
                      <a:alpha val="43137"/>
                    </a:srgbClr>
                  </a:outerShdw>
                </a:effectLst>
              </a:rPr>
              <a:t>Qualifications Framework for Central American Higher Education </a:t>
            </a:r>
          </a:p>
        </p:txBody>
      </p:sp>
      <p:sp>
        <p:nvSpPr>
          <p:cNvPr id="6" name="Rectángulo 5">
            <a:extLst>
              <a:ext uri="{FF2B5EF4-FFF2-40B4-BE49-F238E27FC236}">
                <a16:creationId xmlns:a16="http://schemas.microsoft.com/office/drawing/2014/main" id="{C2716896-785B-0A48-8896-977E5D85D390}"/>
              </a:ext>
            </a:extLst>
          </p:cNvPr>
          <p:cNvSpPr/>
          <p:nvPr/>
        </p:nvSpPr>
        <p:spPr>
          <a:xfrm>
            <a:off x="768350" y="2997200"/>
            <a:ext cx="5761038" cy="3139321"/>
          </a:xfrm>
          <a:prstGeom prst="rect">
            <a:avLst/>
          </a:prstGeom>
        </p:spPr>
        <p:txBody>
          <a:bodyPr>
            <a:spAutoFit/>
          </a:bodyPr>
          <a:lstStyle/>
          <a:p>
            <a:pPr>
              <a:defRPr/>
            </a:pPr>
            <a:r>
              <a:rPr lang="es-CR" dirty="0">
                <a:solidFill>
                  <a:srgbClr val="002060"/>
                </a:solidFill>
                <a:latin typeface="Trebuchet MS" panose="020B0603020202020204" pitchFamily="34" charset="0"/>
                <a:cs typeface="Times New Roman" panose="02020603050405020304" pitchFamily="18" charset="0"/>
              </a:rPr>
              <a:t>It groups the expected learning outcomes into five categories or descriptors:</a:t>
            </a:r>
          </a:p>
          <a:p>
            <a:pPr marL="342900" indent="-342900">
              <a:buFont typeface="+mj-lt"/>
              <a:buAutoNum type="arabicPeriod"/>
              <a:defRPr/>
            </a:pPr>
            <a:endParaRPr lang="es-CR" dirty="0">
              <a:solidFill>
                <a:srgbClr val="002060"/>
              </a:solidFill>
              <a:latin typeface="Trebuchet MS" panose="020B0603020202020204" pitchFamily="34" charset="0"/>
              <a:cs typeface="Times New Roman" panose="02020603050405020304" pitchFamily="18" charset="0"/>
            </a:endParaRPr>
          </a:p>
          <a:p>
            <a:pPr marL="342900" indent="-342900">
              <a:buFont typeface="+mj-lt"/>
              <a:buAutoNum type="arabicPeriod"/>
              <a:defRPr/>
            </a:pPr>
            <a:r>
              <a:rPr lang="es-CR" dirty="0">
                <a:solidFill>
                  <a:srgbClr val="002060"/>
                </a:solidFill>
                <a:latin typeface="Trebuchet MS" panose="020B0603020202020204" pitchFamily="34" charset="0"/>
                <a:cs typeface="Times New Roman" panose="02020603050405020304" pitchFamily="18" charset="0"/>
              </a:rPr>
              <a:t>Disciplinary and professional knowledge</a:t>
            </a:r>
          </a:p>
          <a:p>
            <a:pPr marL="342900" indent="-342900">
              <a:buFont typeface="+mj-lt"/>
              <a:buAutoNum type="arabicPeriod"/>
              <a:defRPr/>
            </a:pPr>
            <a:r>
              <a:rPr lang="es-CR" dirty="0">
                <a:solidFill>
                  <a:srgbClr val="002060"/>
                </a:solidFill>
                <a:latin typeface="Trebuchet MS" panose="020B0603020202020204" pitchFamily="34" charset="0"/>
                <a:cs typeface="Times New Roman" panose="02020603050405020304" pitchFamily="18" charset="0"/>
              </a:rPr>
              <a:t>Knowledge application, information analysis and problem solving and innovation</a:t>
            </a:r>
          </a:p>
          <a:p>
            <a:pPr marL="342900" indent="-342900">
              <a:buFont typeface="+mj-lt"/>
              <a:buAutoNum type="arabicPeriod"/>
              <a:defRPr/>
            </a:pPr>
            <a:r>
              <a:rPr lang="es-CR" dirty="0">
                <a:solidFill>
                  <a:srgbClr val="002060"/>
                </a:solidFill>
                <a:latin typeface="Trebuchet MS" panose="020B0603020202020204" pitchFamily="34" charset="0"/>
                <a:cs typeface="Times New Roman" panose="02020603050405020304" pitchFamily="18" charset="0"/>
              </a:rPr>
              <a:t>Autonomy, personal, professional, social responsibility and decision-making</a:t>
            </a:r>
          </a:p>
          <a:p>
            <a:pPr marL="342900" indent="-342900">
              <a:buFont typeface="+mj-lt"/>
              <a:buAutoNum type="arabicPeriod"/>
              <a:defRPr/>
            </a:pPr>
            <a:r>
              <a:rPr lang="es-CR" dirty="0">
                <a:solidFill>
                  <a:srgbClr val="002060"/>
                </a:solidFill>
                <a:latin typeface="Trebuchet MS" panose="020B0603020202020204" pitchFamily="34" charset="0"/>
                <a:cs typeface="Times New Roman" panose="02020603050405020304" pitchFamily="18" charset="0"/>
              </a:rPr>
              <a:t>Communication</a:t>
            </a:r>
          </a:p>
          <a:p>
            <a:pPr marL="342900" indent="-342900">
              <a:buFont typeface="+mj-lt"/>
              <a:buAutoNum type="arabicPeriod"/>
              <a:defRPr/>
            </a:pPr>
            <a:r>
              <a:rPr lang="es-CR" dirty="0">
                <a:solidFill>
                  <a:srgbClr val="002060"/>
                </a:solidFill>
                <a:latin typeface="Trebuchet MS" panose="020B0603020202020204" pitchFamily="34" charset="0"/>
                <a:cs typeface="Times New Roman" panose="02020603050405020304" pitchFamily="18" charset="0"/>
              </a:rPr>
              <a:t>Professional, cultural and social interaction</a:t>
            </a:r>
          </a:p>
          <a:p>
            <a:pPr>
              <a:defRPr/>
            </a:pPr>
            <a:endParaRPr lang="es-ES" dirty="0">
              <a:solidFill>
                <a:srgbClr val="002060"/>
              </a:solidFill>
              <a:latin typeface="Trebuchet MS" panose="020B0603020202020204" pitchFamily="34" charset="0"/>
              <a:cs typeface="Times New Roman" panose="02020603050405020304" pitchFamily="18" charset="0"/>
            </a:endParaRPr>
          </a:p>
        </p:txBody>
      </p:sp>
      <p:pic>
        <p:nvPicPr>
          <p:cNvPr id="15365" name="Imagen 1">
            <a:extLst>
              <a:ext uri="{FF2B5EF4-FFF2-40B4-BE49-F238E27FC236}">
                <a16:creationId xmlns:a16="http://schemas.microsoft.com/office/drawing/2014/main" id="{6838DD85-7DDA-CB4B-AAB1-D804B1BFF9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1242" y="3501008"/>
            <a:ext cx="3962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BCDA6A38-AA71-E24E-8934-7CFC3C867071}"/>
              </a:ext>
            </a:extLst>
          </p:cNvPr>
          <p:cNvSpPr txBox="1"/>
          <p:nvPr/>
        </p:nvSpPr>
        <p:spPr>
          <a:xfrm>
            <a:off x="8663885" y="4466832"/>
            <a:ext cx="720080" cy="200055"/>
          </a:xfrm>
          <a:prstGeom prst="rect">
            <a:avLst/>
          </a:prstGeom>
          <a:noFill/>
        </p:spPr>
        <p:txBody>
          <a:bodyPr wrap="square" rtlCol="0">
            <a:spAutoFit/>
          </a:bodyPr>
          <a:lstStyle/>
          <a:p>
            <a:r>
              <a:rPr lang="es-ES_tradnl" sz="700" dirty="0" err="1"/>
              <a:t>Descriptors</a:t>
            </a:r>
            <a:endParaRPr lang="es-ES_tradnl" sz="700" dirty="0"/>
          </a:p>
        </p:txBody>
      </p:sp>
      <p:sp>
        <p:nvSpPr>
          <p:cNvPr id="3" name="CuadroTexto 2">
            <a:extLst>
              <a:ext uri="{FF2B5EF4-FFF2-40B4-BE49-F238E27FC236}">
                <a16:creationId xmlns:a16="http://schemas.microsoft.com/office/drawing/2014/main" id="{6D180796-B612-FB47-B5D4-669A14E3910D}"/>
              </a:ext>
            </a:extLst>
          </p:cNvPr>
          <p:cNvSpPr txBox="1"/>
          <p:nvPr/>
        </p:nvSpPr>
        <p:spPr>
          <a:xfrm>
            <a:off x="7421242" y="4941168"/>
            <a:ext cx="929419" cy="215444"/>
          </a:xfrm>
          <a:prstGeom prst="rect">
            <a:avLst/>
          </a:prstGeom>
          <a:noFill/>
        </p:spPr>
        <p:txBody>
          <a:bodyPr wrap="square" rtlCol="0">
            <a:spAutoFit/>
          </a:bodyPr>
          <a:lstStyle/>
          <a:p>
            <a:r>
              <a:rPr lang="es-ES_tradnl" sz="800" dirty="0" err="1">
                <a:solidFill>
                  <a:schemeClr val="tx1"/>
                </a:solidFill>
              </a:rPr>
              <a:t>Communication</a:t>
            </a:r>
            <a:endParaRPr lang="es-ES_tradnl" sz="800" dirty="0">
              <a:solidFill>
                <a:schemeClr val="tx1"/>
              </a:solidFill>
            </a:endParaRPr>
          </a:p>
        </p:txBody>
      </p:sp>
      <p:sp>
        <p:nvSpPr>
          <p:cNvPr id="4" name="Rectángulo 3">
            <a:extLst>
              <a:ext uri="{FF2B5EF4-FFF2-40B4-BE49-F238E27FC236}">
                <a16:creationId xmlns:a16="http://schemas.microsoft.com/office/drawing/2014/main" id="{F561AD2B-32BF-9644-8880-9FA6BD96A2AA}"/>
              </a:ext>
            </a:extLst>
          </p:cNvPr>
          <p:cNvSpPr/>
          <p:nvPr/>
        </p:nvSpPr>
        <p:spPr>
          <a:xfrm>
            <a:off x="7183599" y="3322638"/>
            <a:ext cx="1210766" cy="584775"/>
          </a:xfrm>
          <a:prstGeom prst="rect">
            <a:avLst/>
          </a:prstGeom>
        </p:spPr>
        <p:txBody>
          <a:bodyPr wrap="square">
            <a:spAutoFit/>
          </a:bodyPr>
          <a:lstStyle/>
          <a:p>
            <a:pPr algn="ctr"/>
            <a:br>
              <a:rPr lang="es-CO" sz="800" dirty="0"/>
            </a:br>
            <a:r>
              <a:rPr lang="es-CO" sz="800" dirty="0">
                <a:solidFill>
                  <a:srgbClr val="202124"/>
                </a:solidFill>
                <a:latin typeface="arial" panose="020B0604020202020204" pitchFamily="34" charset="0"/>
              </a:rPr>
              <a:t>D</a:t>
            </a:r>
            <a:r>
              <a:rPr lang="es-CO" sz="800" b="0" i="0" dirty="0">
                <a:solidFill>
                  <a:srgbClr val="202124"/>
                </a:solidFill>
                <a:effectLst/>
                <a:latin typeface="arial" panose="020B0604020202020204" pitchFamily="34" charset="0"/>
              </a:rPr>
              <a:t>isciplinary and professional knowledge</a:t>
            </a:r>
            <a:endParaRPr lang="es-ES_tradnl" sz="800" dirty="0"/>
          </a:p>
        </p:txBody>
      </p:sp>
      <p:sp>
        <p:nvSpPr>
          <p:cNvPr id="9" name="CuadroTexto 8">
            <a:extLst>
              <a:ext uri="{FF2B5EF4-FFF2-40B4-BE49-F238E27FC236}">
                <a16:creationId xmlns:a16="http://schemas.microsoft.com/office/drawing/2014/main" id="{9F74A3A7-E94C-3148-87D6-92BC8178E4FB}"/>
              </a:ext>
            </a:extLst>
          </p:cNvPr>
          <p:cNvSpPr txBox="1"/>
          <p:nvPr/>
        </p:nvSpPr>
        <p:spPr>
          <a:xfrm>
            <a:off x="9568497" y="3288711"/>
            <a:ext cx="1177130" cy="584775"/>
          </a:xfrm>
          <a:prstGeom prst="rect">
            <a:avLst/>
          </a:prstGeom>
          <a:noFill/>
        </p:spPr>
        <p:txBody>
          <a:bodyPr wrap="square" rtlCol="0">
            <a:spAutoFit/>
          </a:bodyPr>
          <a:lstStyle/>
          <a:p>
            <a:pPr algn="ctr"/>
            <a:r>
              <a:rPr lang="es-CO" sz="800" dirty="0">
                <a:solidFill>
                  <a:schemeClr val="tx1"/>
                </a:solidFill>
              </a:rPr>
              <a:t>Application of knowledge, problem solving and innovation</a:t>
            </a:r>
            <a:endParaRPr lang="es-ES_tradnl" sz="800" dirty="0">
              <a:solidFill>
                <a:schemeClr val="tx1"/>
              </a:solidFill>
            </a:endParaRPr>
          </a:p>
        </p:txBody>
      </p:sp>
      <p:sp>
        <p:nvSpPr>
          <p:cNvPr id="10" name="CuadroTexto 9">
            <a:extLst>
              <a:ext uri="{FF2B5EF4-FFF2-40B4-BE49-F238E27FC236}">
                <a16:creationId xmlns:a16="http://schemas.microsoft.com/office/drawing/2014/main" id="{7692BB1B-C6D0-0F4E-BA82-CDA94FF9B596}"/>
              </a:ext>
            </a:extLst>
          </p:cNvPr>
          <p:cNvSpPr txBox="1"/>
          <p:nvPr/>
        </p:nvSpPr>
        <p:spPr>
          <a:xfrm>
            <a:off x="8302755" y="5881397"/>
            <a:ext cx="1279130" cy="338554"/>
          </a:xfrm>
          <a:prstGeom prst="rect">
            <a:avLst/>
          </a:prstGeom>
          <a:noFill/>
        </p:spPr>
        <p:txBody>
          <a:bodyPr wrap="square" rtlCol="0">
            <a:spAutoFit/>
          </a:bodyPr>
          <a:lstStyle/>
          <a:p>
            <a:pPr algn="ctr"/>
            <a:r>
              <a:rPr lang="es-CO" sz="800" dirty="0">
                <a:solidFill>
                  <a:schemeClr val="tx1"/>
                </a:solidFill>
              </a:rPr>
              <a:t>Professional, cultural and social interaction</a:t>
            </a:r>
            <a:endParaRPr lang="es-ES_tradnl" sz="800" dirty="0">
              <a:solidFill>
                <a:schemeClr val="tx1"/>
              </a:solidFill>
            </a:endParaRPr>
          </a:p>
        </p:txBody>
      </p:sp>
      <p:sp>
        <p:nvSpPr>
          <p:cNvPr id="7" name="Rectángulo 6">
            <a:extLst>
              <a:ext uri="{FF2B5EF4-FFF2-40B4-BE49-F238E27FC236}">
                <a16:creationId xmlns:a16="http://schemas.microsoft.com/office/drawing/2014/main" id="{8D296391-2B58-D749-BF79-107898C25427}"/>
              </a:ext>
            </a:extLst>
          </p:cNvPr>
          <p:cNvSpPr/>
          <p:nvPr/>
        </p:nvSpPr>
        <p:spPr>
          <a:xfrm>
            <a:off x="9434214" y="5110045"/>
            <a:ext cx="1772812" cy="584775"/>
          </a:xfrm>
          <a:prstGeom prst="rect">
            <a:avLst/>
          </a:prstGeom>
          <a:noFill/>
        </p:spPr>
        <p:txBody>
          <a:bodyPr wrap="square" rtlCol="0">
            <a:spAutoFit/>
          </a:bodyPr>
          <a:lstStyle/>
          <a:p>
            <a:pPr algn="ctr"/>
            <a:br>
              <a:rPr lang="es-CO" sz="800" dirty="0">
                <a:solidFill>
                  <a:schemeClr val="tx1"/>
                </a:solidFill>
              </a:rPr>
            </a:br>
            <a:r>
              <a:rPr lang="es-CO" sz="800" dirty="0">
                <a:solidFill>
                  <a:schemeClr val="tx1"/>
                </a:solidFill>
              </a:rPr>
              <a:t>Autonomy with personal, professional and social responsibility</a:t>
            </a:r>
            <a:endParaRPr lang="es-ES_tradnl" sz="8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D05D98-4C21-384C-AE7B-CFABB542C5F3}"/>
              </a:ext>
            </a:extLst>
          </p:cNvPr>
          <p:cNvSpPr>
            <a:spLocks noGrp="1"/>
          </p:cNvSpPr>
          <p:nvPr>
            <p:ph type="title"/>
          </p:nvPr>
        </p:nvSpPr>
        <p:spPr>
          <a:xfrm>
            <a:off x="1035669" y="188640"/>
            <a:ext cx="11017250" cy="1316038"/>
          </a:xfrm>
        </p:spPr>
        <p:txBody>
          <a:bodyPr/>
          <a:lstStyle/>
          <a:p>
            <a:pPr>
              <a:defRPr/>
            </a:pPr>
            <a:r>
              <a:rPr lang="es-ES" sz="3200" dirty="0" err="1"/>
              <a:t>Its</a:t>
            </a:r>
            <a:r>
              <a:rPr lang="es-ES" sz="3200" dirty="0"/>
              <a:t> </a:t>
            </a:r>
            <a:r>
              <a:rPr lang="es-ES" sz="3200" dirty="0" err="1"/>
              <a:t>preparation</a:t>
            </a:r>
            <a:r>
              <a:rPr lang="es-ES" sz="3200" dirty="0"/>
              <a:t> </a:t>
            </a:r>
            <a:r>
              <a:rPr lang="es-ES" sz="3200" dirty="0" err="1"/>
              <a:t>is</a:t>
            </a:r>
            <a:r>
              <a:rPr lang="es-ES" sz="3200" dirty="0"/>
              <a:t> </a:t>
            </a:r>
            <a:r>
              <a:rPr lang="es-ES" sz="3200" dirty="0" err="1"/>
              <a:t>the</a:t>
            </a:r>
            <a:r>
              <a:rPr lang="es-ES" sz="3200" dirty="0"/>
              <a:t> </a:t>
            </a:r>
            <a:r>
              <a:rPr lang="es-ES" sz="3200" dirty="0" err="1"/>
              <a:t>result</a:t>
            </a:r>
            <a:r>
              <a:rPr lang="es-ES" sz="3200" dirty="0"/>
              <a:t> of inter-</a:t>
            </a:r>
            <a:r>
              <a:rPr lang="es-ES" sz="3200" dirty="0" err="1"/>
              <a:t>institutional</a:t>
            </a:r>
            <a:r>
              <a:rPr lang="es-ES" sz="3200" dirty="0"/>
              <a:t> </a:t>
            </a:r>
            <a:r>
              <a:rPr lang="es-ES" sz="3200" dirty="0" err="1"/>
              <a:t>work</a:t>
            </a:r>
            <a:endParaRPr lang="es-CR" sz="3200" dirty="0"/>
          </a:p>
        </p:txBody>
      </p:sp>
      <p:sp>
        <p:nvSpPr>
          <p:cNvPr id="3" name="Marcador de pie de página 2">
            <a:extLst>
              <a:ext uri="{FF2B5EF4-FFF2-40B4-BE49-F238E27FC236}">
                <a16:creationId xmlns:a16="http://schemas.microsoft.com/office/drawing/2014/main" id="{D3C42758-E1C4-1744-9C92-ECB0D3ED0455}"/>
              </a:ext>
            </a:extLst>
          </p:cNvPr>
          <p:cNvSpPr>
            <a:spLocks noGrp="1"/>
          </p:cNvSpPr>
          <p:nvPr>
            <p:ph type="ftr" sz="quarter" idx="11"/>
          </p:nvPr>
        </p:nvSpPr>
        <p:spPr/>
        <p:txBody>
          <a:bodyPr/>
          <a:lstStyle/>
          <a:p>
            <a:pPr>
              <a:defRPr/>
            </a:pPr>
            <a:endParaRPr lang="en-US" altLang="es-CR" dirty="0">
              <a:solidFill>
                <a:schemeClr val="tx1"/>
              </a:solidFill>
            </a:endParaRPr>
          </a:p>
          <a:p>
            <a:pPr>
              <a:defRPr/>
            </a:pPr>
            <a:r>
              <a:rPr lang="es-CR" altLang="es-CR" dirty="0"/>
              <a:t>              </a:t>
            </a:r>
          </a:p>
        </p:txBody>
      </p:sp>
      <p:sp>
        <p:nvSpPr>
          <p:cNvPr id="4" name="CuadroTexto 3">
            <a:extLst>
              <a:ext uri="{FF2B5EF4-FFF2-40B4-BE49-F238E27FC236}">
                <a16:creationId xmlns:a16="http://schemas.microsoft.com/office/drawing/2014/main" id="{892D9B8D-B538-8349-B069-BDD9399284D8}"/>
              </a:ext>
            </a:extLst>
          </p:cNvPr>
          <p:cNvSpPr txBox="1"/>
          <p:nvPr/>
        </p:nvSpPr>
        <p:spPr>
          <a:xfrm>
            <a:off x="1055688" y="2133600"/>
            <a:ext cx="10440987" cy="3276282"/>
          </a:xfrm>
          <a:prstGeom prst="rect">
            <a:avLst/>
          </a:prstGeom>
          <a:noFill/>
        </p:spPr>
        <p:txBody>
          <a:bodyPr>
            <a:spAutoFit/>
          </a:bodyPr>
          <a:lstStyle/>
          <a:p>
            <a:pPr>
              <a:lnSpc>
                <a:spcPct val="150000"/>
              </a:lnSpc>
              <a:defRPr/>
            </a:pPr>
            <a:r>
              <a:rPr lang="es-CR" sz="2000" dirty="0">
                <a:solidFill>
                  <a:schemeClr val="tx1"/>
                </a:solidFill>
                <a:latin typeface="+mn-lt"/>
              </a:rPr>
              <a:t>The MNCE-CR is an inter-institutional effort where several institutions participated, and culminated in the signing of an Inter-institutional agreement, where the following participate:</a:t>
            </a:r>
          </a:p>
          <a:p>
            <a:pPr>
              <a:lnSpc>
                <a:spcPct val="150000"/>
              </a:lnSpc>
              <a:defRPr/>
            </a:pPr>
            <a:endParaRPr lang="es-CR" sz="2000" dirty="0">
              <a:solidFill>
                <a:schemeClr val="tx1"/>
              </a:solidFill>
              <a:latin typeface="+mn-lt"/>
            </a:endParaRPr>
          </a:p>
          <a:p>
            <a:pPr marL="457200" indent="-457200">
              <a:lnSpc>
                <a:spcPct val="150000"/>
              </a:lnSpc>
              <a:buFont typeface="+mj-lt"/>
              <a:buAutoNum type="arabicPeriod"/>
              <a:defRPr/>
            </a:pPr>
            <a:r>
              <a:rPr lang="es-CR" sz="2000" dirty="0">
                <a:solidFill>
                  <a:schemeClr val="tx1"/>
                </a:solidFill>
                <a:latin typeface="+mn-lt"/>
              </a:rPr>
              <a:t>The Ministry of Public Education</a:t>
            </a:r>
          </a:p>
          <a:p>
            <a:pPr marL="457200" indent="-457200">
              <a:lnSpc>
                <a:spcPct val="150000"/>
              </a:lnSpc>
              <a:buFont typeface="+mj-lt"/>
              <a:buAutoNum type="arabicPeriod"/>
              <a:defRPr/>
            </a:pPr>
            <a:r>
              <a:rPr lang="es-CR" sz="2000" dirty="0">
                <a:solidFill>
                  <a:schemeClr val="tx1"/>
                </a:solidFill>
                <a:latin typeface="+mn-lt"/>
              </a:rPr>
              <a:t>The National Council of Rectors of State Universities</a:t>
            </a:r>
          </a:p>
          <a:p>
            <a:pPr marL="457200" indent="-457200">
              <a:lnSpc>
                <a:spcPct val="150000"/>
              </a:lnSpc>
              <a:buFont typeface="+mj-lt"/>
              <a:buAutoNum type="arabicPeriod"/>
              <a:defRPr/>
            </a:pPr>
            <a:r>
              <a:rPr lang="es-CR" sz="2000" dirty="0">
                <a:solidFill>
                  <a:schemeClr val="tx1"/>
                </a:solidFill>
                <a:latin typeface="+mn-lt"/>
              </a:rPr>
              <a:t>The National Council of Private University Higher Education</a:t>
            </a:r>
          </a:p>
          <a:p>
            <a:pPr marL="457200" indent="-457200">
              <a:lnSpc>
                <a:spcPct val="150000"/>
              </a:lnSpc>
              <a:buFont typeface="+mj-lt"/>
              <a:buAutoNum type="arabicPeriod"/>
              <a:defRPr/>
            </a:pPr>
            <a:r>
              <a:rPr lang="es-CR" sz="2000" dirty="0">
                <a:solidFill>
                  <a:schemeClr val="tx1"/>
                </a:solidFill>
                <a:latin typeface="+mn-lt"/>
              </a:rPr>
              <a:t>Professional College of Teachers and Graduates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DB0589-1E39-9649-8EED-BE8F88C9A9EC}"/>
              </a:ext>
            </a:extLst>
          </p:cNvPr>
          <p:cNvSpPr>
            <a:spLocks noGrp="1"/>
          </p:cNvSpPr>
          <p:nvPr>
            <p:ph type="title"/>
          </p:nvPr>
        </p:nvSpPr>
        <p:spPr>
          <a:xfrm>
            <a:off x="1300163" y="404813"/>
            <a:ext cx="8591550" cy="1316037"/>
          </a:xfrm>
        </p:spPr>
        <p:txBody>
          <a:bodyPr/>
          <a:lstStyle/>
          <a:p>
            <a:pPr algn="ctr" eaLnBrk="1" hangingPunct="1">
              <a:defRPr/>
            </a:pPr>
            <a:r>
              <a:rPr lang="es-ES" sz="3600" b="1" dirty="0" err="1"/>
              <a:t>Route</a:t>
            </a:r>
            <a:r>
              <a:rPr lang="es-ES" sz="3600" b="1" dirty="0"/>
              <a:t> of </a:t>
            </a:r>
            <a:r>
              <a:rPr lang="es-ES" sz="3600" b="1" dirty="0" err="1"/>
              <a:t>the</a:t>
            </a:r>
            <a:r>
              <a:rPr lang="es-ES" sz="3600" b="1" dirty="0"/>
              <a:t> MNCCE-CR</a:t>
            </a:r>
            <a:endParaRPr lang="es-CR" sz="3600" b="1" dirty="0"/>
          </a:p>
        </p:txBody>
      </p:sp>
      <p:sp>
        <p:nvSpPr>
          <p:cNvPr id="3" name="Marcador de pie de página 2">
            <a:extLst>
              <a:ext uri="{FF2B5EF4-FFF2-40B4-BE49-F238E27FC236}">
                <a16:creationId xmlns:a16="http://schemas.microsoft.com/office/drawing/2014/main" id="{6D1899E3-57B2-084F-8EAD-62A7A536A118}"/>
              </a:ext>
            </a:extLst>
          </p:cNvPr>
          <p:cNvSpPr>
            <a:spLocks noGrp="1"/>
          </p:cNvSpPr>
          <p:nvPr>
            <p:ph type="ftr" sz="quarter" idx="11"/>
          </p:nvPr>
        </p:nvSpPr>
        <p:spPr>
          <a:xfrm>
            <a:off x="4132263" y="6459538"/>
            <a:ext cx="4824412" cy="365125"/>
          </a:xfrm>
        </p:spPr>
        <p:txBody>
          <a:bodyPr/>
          <a:lstStyle/>
          <a:p>
            <a:pPr>
              <a:defRPr/>
            </a:pPr>
            <a:endParaRPr lang="en-US" altLang="es-CR"/>
          </a:p>
          <a:p>
            <a:pPr>
              <a:defRPr/>
            </a:pPr>
            <a:r>
              <a:rPr lang="es-CR" altLang="es-CR"/>
              <a:t>              </a:t>
            </a:r>
          </a:p>
        </p:txBody>
      </p:sp>
      <p:pic>
        <p:nvPicPr>
          <p:cNvPr id="17412" name="Imagen 4">
            <a:extLst>
              <a:ext uri="{FF2B5EF4-FFF2-40B4-BE49-F238E27FC236}">
                <a16:creationId xmlns:a16="http://schemas.microsoft.com/office/drawing/2014/main" id="{FDAD961F-D331-F044-A770-6204874B7B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7675" y="2133600"/>
            <a:ext cx="826770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9756CB0C-3676-8548-B736-726D72445F3F}"/>
              </a:ext>
            </a:extLst>
          </p:cNvPr>
          <p:cNvSpPr txBox="1"/>
          <p:nvPr/>
        </p:nvSpPr>
        <p:spPr>
          <a:xfrm>
            <a:off x="2208362" y="4509120"/>
            <a:ext cx="1224136" cy="369332"/>
          </a:xfrm>
          <a:prstGeom prst="rect">
            <a:avLst/>
          </a:prstGeom>
          <a:noFill/>
        </p:spPr>
        <p:txBody>
          <a:bodyPr wrap="square" rtlCol="0">
            <a:spAutoFit/>
          </a:bodyPr>
          <a:lstStyle/>
          <a:p>
            <a:r>
              <a:rPr lang="es-ES_tradnl" dirty="0"/>
              <a:t>PHASE 1</a:t>
            </a:r>
          </a:p>
        </p:txBody>
      </p:sp>
      <p:sp>
        <p:nvSpPr>
          <p:cNvPr id="6" name="CuadroTexto 5">
            <a:extLst>
              <a:ext uri="{FF2B5EF4-FFF2-40B4-BE49-F238E27FC236}">
                <a16:creationId xmlns:a16="http://schemas.microsoft.com/office/drawing/2014/main" id="{B46DAD0A-F9D9-3F46-820A-446DA6BACB61}"/>
              </a:ext>
            </a:extLst>
          </p:cNvPr>
          <p:cNvSpPr txBox="1"/>
          <p:nvPr/>
        </p:nvSpPr>
        <p:spPr>
          <a:xfrm>
            <a:off x="4371802" y="4509120"/>
            <a:ext cx="1224136" cy="369332"/>
          </a:xfrm>
          <a:prstGeom prst="rect">
            <a:avLst/>
          </a:prstGeom>
          <a:noFill/>
        </p:spPr>
        <p:txBody>
          <a:bodyPr wrap="square" rtlCol="0">
            <a:spAutoFit/>
          </a:bodyPr>
          <a:lstStyle/>
          <a:p>
            <a:r>
              <a:rPr lang="es-ES_tradnl" dirty="0"/>
              <a:t>PHASE 2</a:t>
            </a:r>
          </a:p>
        </p:txBody>
      </p:sp>
      <p:sp>
        <p:nvSpPr>
          <p:cNvPr id="7" name="CuadroTexto 6">
            <a:extLst>
              <a:ext uri="{FF2B5EF4-FFF2-40B4-BE49-F238E27FC236}">
                <a16:creationId xmlns:a16="http://schemas.microsoft.com/office/drawing/2014/main" id="{EC7E3B44-73B9-184A-986A-0CFB40955C34}"/>
              </a:ext>
            </a:extLst>
          </p:cNvPr>
          <p:cNvSpPr txBox="1"/>
          <p:nvPr/>
        </p:nvSpPr>
        <p:spPr>
          <a:xfrm>
            <a:off x="6384826" y="4509120"/>
            <a:ext cx="1224136" cy="369332"/>
          </a:xfrm>
          <a:prstGeom prst="rect">
            <a:avLst/>
          </a:prstGeom>
          <a:noFill/>
        </p:spPr>
        <p:txBody>
          <a:bodyPr wrap="square" rtlCol="0">
            <a:spAutoFit/>
          </a:bodyPr>
          <a:lstStyle/>
          <a:p>
            <a:r>
              <a:rPr lang="es-ES_tradnl" dirty="0"/>
              <a:t>PHASE 3</a:t>
            </a:r>
          </a:p>
        </p:txBody>
      </p:sp>
      <p:sp>
        <p:nvSpPr>
          <p:cNvPr id="8" name="CuadroTexto 7">
            <a:extLst>
              <a:ext uri="{FF2B5EF4-FFF2-40B4-BE49-F238E27FC236}">
                <a16:creationId xmlns:a16="http://schemas.microsoft.com/office/drawing/2014/main" id="{4D2AC0D0-073B-D94A-8B92-C73FE9242055}"/>
              </a:ext>
            </a:extLst>
          </p:cNvPr>
          <p:cNvSpPr txBox="1"/>
          <p:nvPr/>
        </p:nvSpPr>
        <p:spPr>
          <a:xfrm>
            <a:off x="8537157" y="4509120"/>
            <a:ext cx="1224136" cy="369332"/>
          </a:xfrm>
          <a:prstGeom prst="rect">
            <a:avLst/>
          </a:prstGeom>
          <a:noFill/>
        </p:spPr>
        <p:txBody>
          <a:bodyPr wrap="square" rtlCol="0">
            <a:spAutoFit/>
          </a:bodyPr>
          <a:lstStyle/>
          <a:p>
            <a:r>
              <a:rPr lang="es-ES_tradnl" dirty="0"/>
              <a:t>PHASE 4</a:t>
            </a:r>
          </a:p>
        </p:txBody>
      </p:sp>
      <p:sp>
        <p:nvSpPr>
          <p:cNvPr id="9" name="CuadroTexto 8">
            <a:extLst>
              <a:ext uri="{FF2B5EF4-FFF2-40B4-BE49-F238E27FC236}">
                <a16:creationId xmlns:a16="http://schemas.microsoft.com/office/drawing/2014/main" id="{C826B0E5-429A-1A43-98CF-4EECFE2C6E15}"/>
              </a:ext>
            </a:extLst>
          </p:cNvPr>
          <p:cNvSpPr txBox="1"/>
          <p:nvPr/>
        </p:nvSpPr>
        <p:spPr>
          <a:xfrm>
            <a:off x="2030651" y="5597724"/>
            <a:ext cx="1224136" cy="461665"/>
          </a:xfrm>
          <a:prstGeom prst="rect">
            <a:avLst/>
          </a:prstGeom>
          <a:noFill/>
        </p:spPr>
        <p:txBody>
          <a:bodyPr wrap="square" rtlCol="0">
            <a:spAutoFit/>
          </a:bodyPr>
          <a:lstStyle/>
          <a:p>
            <a:pPr algn="ctr"/>
            <a:r>
              <a:rPr lang="es-ES_tradnl" sz="1200" dirty="0" err="1"/>
              <a:t>Document</a:t>
            </a:r>
            <a:r>
              <a:rPr lang="es-ES_tradnl" sz="1200" dirty="0"/>
              <a:t> </a:t>
            </a:r>
            <a:r>
              <a:rPr lang="es-ES_tradnl" sz="1200" dirty="0" err="1"/>
              <a:t>Review</a:t>
            </a:r>
            <a:endParaRPr lang="es-ES_tradnl" sz="1200" dirty="0"/>
          </a:p>
        </p:txBody>
      </p:sp>
      <p:sp>
        <p:nvSpPr>
          <p:cNvPr id="10" name="CuadroTexto 9">
            <a:extLst>
              <a:ext uri="{FF2B5EF4-FFF2-40B4-BE49-F238E27FC236}">
                <a16:creationId xmlns:a16="http://schemas.microsoft.com/office/drawing/2014/main" id="{0487FE38-6C4F-9342-8052-06DE4D47A857}"/>
              </a:ext>
            </a:extLst>
          </p:cNvPr>
          <p:cNvSpPr txBox="1"/>
          <p:nvPr/>
        </p:nvSpPr>
        <p:spPr>
          <a:xfrm>
            <a:off x="3648522" y="5677828"/>
            <a:ext cx="2304256" cy="461665"/>
          </a:xfrm>
          <a:prstGeom prst="rect">
            <a:avLst/>
          </a:prstGeom>
          <a:noFill/>
        </p:spPr>
        <p:txBody>
          <a:bodyPr wrap="square" rtlCol="0">
            <a:spAutoFit/>
          </a:bodyPr>
          <a:lstStyle/>
          <a:p>
            <a:pPr algn="ctr"/>
            <a:br>
              <a:rPr lang="es-CO" sz="1200" dirty="0"/>
            </a:br>
            <a:r>
              <a:rPr lang="es-CO" sz="1200" dirty="0"/>
              <a:t>Building learning outcomes</a:t>
            </a:r>
            <a:endParaRPr lang="es-ES_tradnl" sz="1200" dirty="0"/>
          </a:p>
        </p:txBody>
      </p:sp>
      <p:sp>
        <p:nvSpPr>
          <p:cNvPr id="12" name="CuadroTexto 11">
            <a:extLst>
              <a:ext uri="{FF2B5EF4-FFF2-40B4-BE49-F238E27FC236}">
                <a16:creationId xmlns:a16="http://schemas.microsoft.com/office/drawing/2014/main" id="{34BBE60F-D9EC-0148-984A-2EB63DF9970C}"/>
              </a:ext>
            </a:extLst>
          </p:cNvPr>
          <p:cNvSpPr txBox="1"/>
          <p:nvPr/>
        </p:nvSpPr>
        <p:spPr>
          <a:xfrm>
            <a:off x="6312818" y="5628058"/>
            <a:ext cx="1224136" cy="461665"/>
          </a:xfrm>
          <a:prstGeom prst="rect">
            <a:avLst/>
          </a:prstGeom>
          <a:noFill/>
        </p:spPr>
        <p:txBody>
          <a:bodyPr wrap="square" rtlCol="0">
            <a:spAutoFit/>
          </a:bodyPr>
          <a:lstStyle/>
          <a:p>
            <a:pPr algn="ctr"/>
            <a:r>
              <a:rPr lang="es-ES_tradnl" sz="1200" dirty="0" err="1"/>
              <a:t>Consulting</a:t>
            </a:r>
            <a:r>
              <a:rPr lang="es-ES_tradnl" sz="1200" dirty="0"/>
              <a:t> and </a:t>
            </a:r>
            <a:r>
              <a:rPr lang="es-ES_tradnl" sz="1200" dirty="0" err="1"/>
              <a:t>validation</a:t>
            </a:r>
            <a:endParaRPr lang="es-ES_tradnl" sz="1200" dirty="0"/>
          </a:p>
        </p:txBody>
      </p:sp>
      <p:sp>
        <p:nvSpPr>
          <p:cNvPr id="13" name="CuadroTexto 12">
            <a:extLst>
              <a:ext uri="{FF2B5EF4-FFF2-40B4-BE49-F238E27FC236}">
                <a16:creationId xmlns:a16="http://schemas.microsoft.com/office/drawing/2014/main" id="{874FBFC1-257D-0E4C-AC90-13C0C2179153}"/>
              </a:ext>
            </a:extLst>
          </p:cNvPr>
          <p:cNvSpPr txBox="1"/>
          <p:nvPr/>
        </p:nvSpPr>
        <p:spPr>
          <a:xfrm>
            <a:off x="7884686" y="5845245"/>
            <a:ext cx="2196319" cy="461665"/>
          </a:xfrm>
          <a:prstGeom prst="rect">
            <a:avLst/>
          </a:prstGeom>
          <a:noFill/>
        </p:spPr>
        <p:txBody>
          <a:bodyPr wrap="square" rtlCol="0">
            <a:spAutoFit/>
          </a:bodyPr>
          <a:lstStyle/>
          <a:p>
            <a:pPr algn="ctr"/>
            <a:r>
              <a:rPr lang="es-ES_tradnl" sz="1200" dirty="0" err="1"/>
              <a:t>Dissemination</a:t>
            </a:r>
            <a:r>
              <a:rPr lang="es-ES_tradnl" sz="1200" dirty="0"/>
              <a:t> and </a:t>
            </a:r>
            <a:r>
              <a:rPr lang="es-ES_tradnl" sz="1200" dirty="0" err="1"/>
              <a:t>sustainability</a:t>
            </a:r>
            <a:endParaRPr lang="es-ES_tradnl"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ítulo 2">
            <a:extLst>
              <a:ext uri="{FF2B5EF4-FFF2-40B4-BE49-F238E27FC236}">
                <a16:creationId xmlns:a16="http://schemas.microsoft.com/office/drawing/2014/main" id="{FB853F41-781B-024F-9BE1-16F33A71149B}"/>
              </a:ext>
            </a:extLst>
          </p:cNvPr>
          <p:cNvSpPr>
            <a:spLocks noGrp="1"/>
          </p:cNvSpPr>
          <p:nvPr>
            <p:ph idx="1"/>
          </p:nvPr>
        </p:nvSpPr>
        <p:spPr>
          <a:xfrm>
            <a:off x="839788" y="1825625"/>
            <a:ext cx="9696450" cy="811213"/>
          </a:xfrm>
        </p:spPr>
        <p:txBody>
          <a:bodyPr/>
          <a:lstStyle/>
          <a:p>
            <a:pPr marL="0" indent="0">
              <a:lnSpc>
                <a:spcPct val="100000"/>
              </a:lnSpc>
              <a:buNone/>
            </a:pPr>
            <a:r>
              <a:rPr lang="es-ES" altLang="es-CR" dirty="0" err="1">
                <a:solidFill>
                  <a:srgbClr val="002060"/>
                </a:solidFill>
                <a:cs typeface="Times New Roman" panose="02020603050405020304" pitchFamily="18" charset="0"/>
              </a:rPr>
              <a:t>The</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Ministry</a:t>
            </a:r>
            <a:r>
              <a:rPr lang="es-ES" altLang="es-CR" dirty="0">
                <a:solidFill>
                  <a:srgbClr val="002060"/>
                </a:solidFill>
                <a:cs typeface="Times New Roman" panose="02020603050405020304" pitchFamily="18" charset="0"/>
              </a:rPr>
              <a:t> of </a:t>
            </a:r>
            <a:r>
              <a:rPr lang="es-ES" altLang="es-CR" dirty="0" err="1">
                <a:solidFill>
                  <a:srgbClr val="002060"/>
                </a:solidFill>
                <a:cs typeface="Times New Roman" panose="02020603050405020304" pitchFamily="18" charset="0"/>
              </a:rPr>
              <a:t>Public</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Education</a:t>
            </a:r>
            <a:r>
              <a:rPr lang="es-ES" altLang="es-CR" dirty="0">
                <a:solidFill>
                  <a:srgbClr val="002060"/>
                </a:solidFill>
                <a:cs typeface="Times New Roman" panose="02020603050405020304" pitchFamily="18" charset="0"/>
              </a:rPr>
              <a:t> of Costa Rica has as </a:t>
            </a:r>
            <a:r>
              <a:rPr lang="es-ES" altLang="es-CR" dirty="0" err="1">
                <a:solidFill>
                  <a:srgbClr val="002060"/>
                </a:solidFill>
                <a:cs typeface="Times New Roman" panose="02020603050405020304" pitchFamily="18" charset="0"/>
              </a:rPr>
              <a:t>its</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guiding</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principle</a:t>
            </a:r>
            <a:r>
              <a:rPr lang="es-ES" altLang="es-CR" dirty="0">
                <a:solidFill>
                  <a:srgbClr val="002060"/>
                </a:solidFill>
                <a:cs typeface="Times New Roman" panose="02020603050405020304" pitchFamily="18" charset="0"/>
              </a:rPr>
              <a:t> in </a:t>
            </a:r>
            <a:r>
              <a:rPr lang="es-ES" altLang="es-CR" dirty="0" err="1">
                <a:solidFill>
                  <a:srgbClr val="002060"/>
                </a:solidFill>
                <a:cs typeface="Times New Roman" panose="02020603050405020304" pitchFamily="18" charset="0"/>
              </a:rPr>
              <a:t>its</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educational</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model</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the</a:t>
            </a:r>
            <a:r>
              <a:rPr lang="es-ES" altLang="es-CR" dirty="0">
                <a:solidFill>
                  <a:srgbClr val="002060"/>
                </a:solidFill>
                <a:cs typeface="Times New Roman" panose="02020603050405020304" pitchFamily="18" charset="0"/>
              </a:rPr>
              <a:t> </a:t>
            </a:r>
            <a:r>
              <a:rPr lang="es-ES" altLang="es-CR" dirty="0" err="1">
                <a:solidFill>
                  <a:srgbClr val="002060"/>
                </a:solidFill>
                <a:cs typeface="Times New Roman" panose="02020603050405020304" pitchFamily="18" charset="0"/>
              </a:rPr>
              <a:t>development</a:t>
            </a:r>
            <a:r>
              <a:rPr lang="es-ES" altLang="es-CR" dirty="0">
                <a:solidFill>
                  <a:srgbClr val="002060"/>
                </a:solidFill>
                <a:cs typeface="Times New Roman" panose="02020603050405020304" pitchFamily="18" charset="0"/>
              </a:rPr>
              <a:t> of </a:t>
            </a:r>
            <a:r>
              <a:rPr lang="es-ES" altLang="es-CR" dirty="0" err="1">
                <a:solidFill>
                  <a:srgbClr val="002060"/>
                </a:solidFill>
                <a:cs typeface="Times New Roman" panose="02020603050405020304" pitchFamily="18" charset="0"/>
              </a:rPr>
              <a:t>skills</a:t>
            </a:r>
            <a:r>
              <a:rPr lang="es-ES" altLang="es-CR" dirty="0">
                <a:solidFill>
                  <a:srgbClr val="002060"/>
                </a:solidFill>
                <a:cs typeface="Times New Roman" panose="02020603050405020304" pitchFamily="18" charset="0"/>
              </a:rPr>
              <a:t>…</a:t>
            </a:r>
            <a:endParaRPr lang="es-CR" altLang="es-CR" dirty="0">
              <a:solidFill>
                <a:srgbClr val="002060"/>
              </a:solidFill>
              <a:cs typeface="Times New Roman" panose="02020603050405020304" pitchFamily="18" charset="0"/>
            </a:endParaRPr>
          </a:p>
        </p:txBody>
      </p:sp>
      <p:sp>
        <p:nvSpPr>
          <p:cNvPr id="5" name="Título 1">
            <a:extLst>
              <a:ext uri="{FF2B5EF4-FFF2-40B4-BE49-F238E27FC236}">
                <a16:creationId xmlns:a16="http://schemas.microsoft.com/office/drawing/2014/main" id="{7D31584E-E8CE-374F-A242-93C17A68BC40}"/>
              </a:ext>
            </a:extLst>
          </p:cNvPr>
          <p:cNvSpPr>
            <a:spLocks noGrp="1"/>
          </p:cNvSpPr>
          <p:nvPr>
            <p:ph type="title"/>
          </p:nvPr>
        </p:nvSpPr>
        <p:spPr>
          <a:xfrm>
            <a:off x="839788" y="365125"/>
            <a:ext cx="8293100" cy="1325563"/>
          </a:xfrm>
        </p:spPr>
        <p:txBody>
          <a:bodyPr>
            <a:noAutofit/>
          </a:bodyPr>
          <a:lstStyle/>
          <a:p>
            <a:pPr>
              <a:defRPr/>
            </a:pPr>
            <a:r>
              <a:rPr lang="es-ES" sz="4000" b="1" dirty="0" err="1">
                <a:effectLst>
                  <a:outerShdw blurRad="38100" dist="38100" dir="2700000" algn="tl">
                    <a:srgbClr val="000000">
                      <a:alpha val="43137"/>
                    </a:srgbClr>
                  </a:outerShdw>
                </a:effectLst>
              </a:rPr>
              <a:t>Skills</a:t>
            </a:r>
            <a:r>
              <a:rPr lang="es-ES" sz="4000" b="1" dirty="0">
                <a:effectLst>
                  <a:outerShdw blurRad="38100" dist="38100" dir="2700000" algn="tl">
                    <a:srgbClr val="000000">
                      <a:alpha val="43137"/>
                    </a:srgbClr>
                  </a:outerShdw>
                </a:effectLst>
              </a:rPr>
              <a:t> </a:t>
            </a:r>
            <a:r>
              <a:rPr lang="es-ES" sz="4000" b="1" dirty="0" err="1">
                <a:effectLst>
                  <a:outerShdw blurRad="38100" dist="38100" dir="2700000" algn="tl">
                    <a:srgbClr val="000000">
                      <a:alpha val="43137"/>
                    </a:srgbClr>
                  </a:outerShdw>
                </a:effectLst>
              </a:rPr>
              <a:t>development</a:t>
            </a:r>
            <a:endParaRPr lang="es-CR" sz="4000" b="1" dirty="0">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C16BB807-1920-3F48-B9FC-4436E1475B2A}"/>
              </a:ext>
            </a:extLst>
          </p:cNvPr>
          <p:cNvSpPr/>
          <p:nvPr/>
        </p:nvSpPr>
        <p:spPr>
          <a:xfrm>
            <a:off x="768350" y="2805113"/>
            <a:ext cx="6337300" cy="2585323"/>
          </a:xfrm>
          <a:prstGeom prst="rect">
            <a:avLst/>
          </a:prstGeom>
        </p:spPr>
        <p:txBody>
          <a:bodyPr>
            <a:spAutoFit/>
          </a:bodyPr>
          <a:lstStyle/>
          <a:p>
            <a:pPr>
              <a:defRPr/>
            </a:pPr>
            <a:endParaRPr lang="es-ES" dirty="0">
              <a:solidFill>
                <a:srgbClr val="002060"/>
              </a:solidFill>
              <a:latin typeface="Trebuchet MS" panose="020B0603020202020204" pitchFamily="34" charset="0"/>
              <a:cs typeface="Times New Roman" panose="02020603050405020304" pitchFamily="18" charset="0"/>
            </a:endParaRPr>
          </a:p>
          <a:p>
            <a:pPr>
              <a:defRPr/>
            </a:pPr>
            <a:r>
              <a:rPr lang="es-ES" dirty="0" err="1">
                <a:solidFill>
                  <a:srgbClr val="002060"/>
                </a:solidFill>
                <a:latin typeface="Trebuchet MS" panose="020B0603020202020204" pitchFamily="34" charset="0"/>
                <a:cs typeface="Times New Roman" panose="02020603050405020304" pitchFamily="18" charset="0"/>
              </a:rPr>
              <a:t>These</a:t>
            </a:r>
            <a:r>
              <a:rPr lang="es-ES" dirty="0">
                <a:solidFill>
                  <a:srgbClr val="002060"/>
                </a:solidFill>
                <a:latin typeface="Trebuchet MS" panose="020B0603020202020204" pitchFamily="34" charset="0"/>
                <a:cs typeface="Times New Roman" panose="02020603050405020304" pitchFamily="18" charset="0"/>
              </a:rPr>
              <a:t> </a:t>
            </a:r>
            <a:r>
              <a:rPr lang="es-ES" dirty="0" err="1">
                <a:solidFill>
                  <a:srgbClr val="002060"/>
                </a:solidFill>
                <a:latin typeface="Trebuchet MS" panose="020B0603020202020204" pitchFamily="34" charset="0"/>
                <a:cs typeface="Times New Roman" panose="02020603050405020304" pitchFamily="18" charset="0"/>
              </a:rPr>
              <a:t>skills</a:t>
            </a:r>
            <a:r>
              <a:rPr lang="es-ES" dirty="0">
                <a:solidFill>
                  <a:srgbClr val="002060"/>
                </a:solidFill>
                <a:latin typeface="Trebuchet MS" panose="020B0603020202020204" pitchFamily="34" charset="0"/>
                <a:cs typeface="Times New Roman" panose="02020603050405020304" pitchFamily="18" charset="0"/>
              </a:rPr>
              <a:t> are:</a:t>
            </a:r>
          </a:p>
          <a:p>
            <a:pPr marL="342900" indent="-342900">
              <a:buFont typeface="+mj-lt"/>
              <a:buAutoNum type="arabicPeriod"/>
              <a:defRPr/>
            </a:pPr>
            <a:endParaRPr lang="es-ES" dirty="0">
              <a:solidFill>
                <a:srgbClr val="002060"/>
              </a:solidFill>
              <a:latin typeface="Trebuchet MS" panose="020B0603020202020204" pitchFamily="34" charset="0"/>
              <a:cs typeface="Times New Roman" panose="02020603050405020304" pitchFamily="18" charset="0"/>
            </a:endParaRPr>
          </a:p>
          <a:p>
            <a:pPr marL="342900" indent="-342900">
              <a:buFont typeface="+mj-lt"/>
              <a:buAutoNum type="arabicPeriod"/>
              <a:defRPr/>
            </a:pPr>
            <a:r>
              <a:rPr lang="es-ES" dirty="0" err="1">
                <a:solidFill>
                  <a:srgbClr val="002060"/>
                </a:solidFill>
                <a:latin typeface="Trebuchet MS" panose="020B0603020202020204" pitchFamily="34" charset="0"/>
                <a:cs typeface="Times New Roman" panose="02020603050405020304" pitchFamily="18" charset="0"/>
              </a:rPr>
              <a:t>Competences</a:t>
            </a:r>
            <a:r>
              <a:rPr lang="es-ES" dirty="0">
                <a:solidFill>
                  <a:srgbClr val="002060"/>
                </a:solidFill>
                <a:latin typeface="Trebuchet MS" panose="020B0603020202020204" pitchFamily="34" charset="0"/>
                <a:cs typeface="Times New Roman" panose="02020603050405020304" pitchFamily="18" charset="0"/>
              </a:rPr>
              <a:t> </a:t>
            </a:r>
            <a:r>
              <a:rPr lang="es-ES" dirty="0" err="1">
                <a:solidFill>
                  <a:srgbClr val="002060"/>
                </a:solidFill>
                <a:latin typeface="Trebuchet MS" panose="020B0603020202020204" pitchFamily="34" charset="0"/>
                <a:cs typeface="Times New Roman" panose="02020603050405020304" pitchFamily="18" charset="0"/>
              </a:rPr>
              <a:t>for</a:t>
            </a:r>
            <a:r>
              <a:rPr lang="es-ES" dirty="0">
                <a:solidFill>
                  <a:srgbClr val="002060"/>
                </a:solidFill>
                <a:latin typeface="Trebuchet MS" panose="020B0603020202020204" pitchFamily="34" charset="0"/>
                <a:cs typeface="Times New Roman" panose="02020603050405020304" pitchFamily="18" charset="0"/>
              </a:rPr>
              <a:t> </a:t>
            </a:r>
            <a:r>
              <a:rPr lang="es-ES" dirty="0" err="1">
                <a:solidFill>
                  <a:srgbClr val="002060"/>
                </a:solidFill>
                <a:latin typeface="Trebuchet MS" panose="020B0603020202020204" pitchFamily="34" charset="0"/>
                <a:cs typeface="Times New Roman" panose="02020603050405020304" pitchFamily="18" charset="0"/>
              </a:rPr>
              <a:t>responsible</a:t>
            </a:r>
            <a:r>
              <a:rPr lang="es-ES" dirty="0">
                <a:solidFill>
                  <a:srgbClr val="002060"/>
                </a:solidFill>
                <a:latin typeface="Trebuchet MS" panose="020B0603020202020204" pitchFamily="34" charset="0"/>
                <a:cs typeface="Times New Roman" panose="02020603050405020304" pitchFamily="18" charset="0"/>
              </a:rPr>
              <a:t> </a:t>
            </a:r>
            <a:r>
              <a:rPr lang="es-ES" dirty="0" err="1">
                <a:solidFill>
                  <a:srgbClr val="002060"/>
                </a:solidFill>
                <a:latin typeface="Trebuchet MS" panose="020B0603020202020204" pitchFamily="34" charset="0"/>
                <a:cs typeface="Times New Roman" panose="02020603050405020304" pitchFamily="18" charset="0"/>
              </a:rPr>
              <a:t>citizenship</a:t>
            </a:r>
            <a:endParaRPr lang="es-ES" dirty="0">
              <a:solidFill>
                <a:srgbClr val="002060"/>
              </a:solidFill>
              <a:latin typeface="Trebuchet MS" panose="020B0603020202020204" pitchFamily="34" charset="0"/>
              <a:cs typeface="Times New Roman" panose="02020603050405020304" pitchFamily="18" charset="0"/>
            </a:endParaRPr>
          </a:p>
          <a:p>
            <a:pPr>
              <a:defRPr/>
            </a:pPr>
            <a:endParaRPr lang="es-ES" dirty="0">
              <a:solidFill>
                <a:srgbClr val="002060"/>
              </a:solidFill>
              <a:latin typeface="Trebuchet MS" panose="020B0603020202020204" pitchFamily="34" charset="0"/>
              <a:cs typeface="Times New Roman" panose="02020603050405020304" pitchFamily="18" charset="0"/>
            </a:endParaRPr>
          </a:p>
          <a:p>
            <a:pPr>
              <a:defRPr/>
            </a:pPr>
            <a:r>
              <a:rPr lang="es-ES" dirty="0">
                <a:solidFill>
                  <a:srgbClr val="002060"/>
                </a:solidFill>
                <a:latin typeface="Trebuchet MS" panose="020B0603020202020204" pitchFamily="34" charset="0"/>
                <a:cs typeface="Times New Roman" panose="02020603050405020304" pitchFamily="18" charset="0"/>
              </a:rPr>
              <a:t>2. </a:t>
            </a:r>
            <a:r>
              <a:rPr lang="es-ES" dirty="0" err="1">
                <a:solidFill>
                  <a:srgbClr val="002060"/>
                </a:solidFill>
                <a:latin typeface="Trebuchet MS" panose="020B0603020202020204" pitchFamily="34" charset="0"/>
                <a:cs typeface="Times New Roman" panose="02020603050405020304" pitchFamily="18" charset="0"/>
              </a:rPr>
              <a:t>Skills</a:t>
            </a:r>
            <a:r>
              <a:rPr lang="es-ES" dirty="0">
                <a:solidFill>
                  <a:srgbClr val="002060"/>
                </a:solidFill>
                <a:latin typeface="Trebuchet MS" panose="020B0603020202020204" pitchFamily="34" charset="0"/>
                <a:cs typeface="Times New Roman" panose="02020603050405020304" pitchFamily="18" charset="0"/>
              </a:rPr>
              <a:t> </a:t>
            </a:r>
            <a:r>
              <a:rPr lang="es-ES" dirty="0" err="1">
                <a:solidFill>
                  <a:srgbClr val="002060"/>
                </a:solidFill>
                <a:latin typeface="Trebuchet MS" panose="020B0603020202020204" pitchFamily="34" charset="0"/>
                <a:cs typeface="Times New Roman" panose="02020603050405020304" pitchFamily="18" charset="0"/>
              </a:rPr>
              <a:t>for</a:t>
            </a:r>
            <a:r>
              <a:rPr lang="es-ES" dirty="0">
                <a:solidFill>
                  <a:srgbClr val="002060"/>
                </a:solidFill>
                <a:latin typeface="Trebuchet MS" panose="020B0603020202020204" pitchFamily="34" charset="0"/>
                <a:cs typeface="Times New Roman" panose="02020603050405020304" pitchFamily="18" charset="0"/>
              </a:rPr>
              <a:t> </a:t>
            </a:r>
            <a:r>
              <a:rPr lang="es-ES" dirty="0" err="1">
                <a:solidFill>
                  <a:srgbClr val="002060"/>
                </a:solidFill>
                <a:latin typeface="Trebuchet MS" panose="020B0603020202020204" pitchFamily="34" charset="0"/>
                <a:cs typeface="Times New Roman" panose="02020603050405020304" pitchFamily="18" charset="0"/>
              </a:rPr>
              <a:t>life</a:t>
            </a:r>
            <a:endParaRPr lang="es-ES" dirty="0">
              <a:solidFill>
                <a:srgbClr val="002060"/>
              </a:solidFill>
              <a:latin typeface="Trebuchet MS" panose="020B0603020202020204" pitchFamily="34" charset="0"/>
              <a:cs typeface="Times New Roman" panose="02020603050405020304" pitchFamily="18" charset="0"/>
            </a:endParaRPr>
          </a:p>
          <a:p>
            <a:pPr>
              <a:defRPr/>
            </a:pPr>
            <a:endParaRPr lang="es-ES" dirty="0">
              <a:solidFill>
                <a:srgbClr val="002060"/>
              </a:solidFill>
              <a:latin typeface="Trebuchet MS" panose="020B0603020202020204" pitchFamily="34" charset="0"/>
              <a:cs typeface="Times New Roman" panose="02020603050405020304" pitchFamily="18" charset="0"/>
            </a:endParaRPr>
          </a:p>
          <a:p>
            <a:pPr>
              <a:defRPr/>
            </a:pPr>
            <a:r>
              <a:rPr lang="es-ES" dirty="0">
                <a:solidFill>
                  <a:srgbClr val="002060"/>
                </a:solidFill>
                <a:latin typeface="Trebuchet MS" panose="020B0603020202020204" pitchFamily="34" charset="0"/>
                <a:cs typeface="Times New Roman" panose="02020603050405020304" pitchFamily="18" charset="0"/>
              </a:rPr>
              <a:t>3.Skills </a:t>
            </a:r>
            <a:r>
              <a:rPr lang="es-ES" dirty="0" err="1">
                <a:solidFill>
                  <a:srgbClr val="002060"/>
                </a:solidFill>
                <a:latin typeface="Trebuchet MS" panose="020B0603020202020204" pitchFamily="34" charset="0"/>
                <a:cs typeface="Times New Roman" panose="02020603050405020304" pitchFamily="18" charset="0"/>
              </a:rPr>
              <a:t>for</a:t>
            </a:r>
            <a:r>
              <a:rPr lang="es-ES" dirty="0">
                <a:solidFill>
                  <a:srgbClr val="002060"/>
                </a:solidFill>
                <a:latin typeface="Trebuchet MS" panose="020B0603020202020204" pitchFamily="34" charset="0"/>
                <a:cs typeface="Times New Roman" panose="02020603050405020304" pitchFamily="18" charset="0"/>
              </a:rPr>
              <a:t> </a:t>
            </a:r>
            <a:r>
              <a:rPr lang="es-ES" dirty="0" err="1">
                <a:solidFill>
                  <a:srgbClr val="002060"/>
                </a:solidFill>
                <a:latin typeface="Trebuchet MS" panose="020B0603020202020204" pitchFamily="34" charset="0"/>
                <a:cs typeface="Times New Roman" panose="02020603050405020304" pitchFamily="18" charset="0"/>
              </a:rPr>
              <a:t>employability</a:t>
            </a:r>
            <a:endParaRPr lang="es-ES" dirty="0">
              <a:solidFill>
                <a:srgbClr val="002060"/>
              </a:solidFill>
              <a:latin typeface="Trebuchet MS" panose="020B0603020202020204" pitchFamily="34" charset="0"/>
              <a:cs typeface="Times New Roman" panose="02020603050405020304" pitchFamily="18" charset="0"/>
            </a:endParaRPr>
          </a:p>
          <a:p>
            <a:pPr>
              <a:defRPr/>
            </a:pPr>
            <a:endParaRPr lang="es-ES" dirty="0">
              <a:solidFill>
                <a:srgbClr val="002060"/>
              </a:solidFill>
              <a:latin typeface="Trebuchet MS" panose="020B060302020202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AEEBA-3DA2-2C4F-95A3-FD2617F95EFD}"/>
              </a:ext>
            </a:extLst>
          </p:cNvPr>
          <p:cNvSpPr>
            <a:spLocks noGrp="1"/>
          </p:cNvSpPr>
          <p:nvPr>
            <p:ph type="title"/>
          </p:nvPr>
        </p:nvSpPr>
        <p:spPr>
          <a:xfrm>
            <a:off x="677863" y="3357563"/>
            <a:ext cx="10387012" cy="863600"/>
          </a:xfrm>
        </p:spPr>
        <p:txBody>
          <a:bodyPr/>
          <a:lstStyle/>
          <a:p>
            <a:pPr algn="ctr">
              <a:defRPr/>
            </a:pPr>
            <a:r>
              <a:rPr lang="es-ES" b="1" dirty="0">
                <a:solidFill>
                  <a:schemeClr val="tx1">
                    <a:lumMod val="75000"/>
                    <a:lumOff val="25000"/>
                  </a:schemeClr>
                </a:solidFill>
                <a:cs typeface="Arial" panose="020B0604020202020204" pitchFamily="34" charset="0"/>
              </a:rPr>
              <a:t>IMPLEMENTATION OF THE MNCCE-CR</a:t>
            </a:r>
            <a:endParaRPr lang="es-CR" dirty="0"/>
          </a:p>
        </p:txBody>
      </p:sp>
      <p:sp>
        <p:nvSpPr>
          <p:cNvPr id="3" name="Marcador de pie de página 2">
            <a:extLst>
              <a:ext uri="{FF2B5EF4-FFF2-40B4-BE49-F238E27FC236}">
                <a16:creationId xmlns:a16="http://schemas.microsoft.com/office/drawing/2014/main" id="{3FB903BD-6E64-3B49-81F1-73EC6BD088D4}"/>
              </a:ext>
            </a:extLst>
          </p:cNvPr>
          <p:cNvSpPr>
            <a:spLocks noGrp="1"/>
          </p:cNvSpPr>
          <p:nvPr>
            <p:ph type="ftr" sz="quarter" idx="11"/>
          </p:nvPr>
        </p:nvSpPr>
        <p:spPr/>
        <p:txBody>
          <a:bodyPr/>
          <a:lstStyle/>
          <a:p>
            <a:pPr>
              <a:defRPr/>
            </a:pPr>
            <a:endParaRPr lang="en-US" altLang="es-CR"/>
          </a:p>
          <a:p>
            <a:pPr>
              <a:defRPr/>
            </a:pPr>
            <a:r>
              <a:rPr lang="es-CR" altLang="es-CR"/>
              <a:t>              </a:t>
            </a:r>
          </a:p>
        </p:txBody>
      </p:sp>
    </p:spTree>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17" ma:contentTypeDescription="Create a new document." ma:contentTypeScope="" ma:versionID="85fa25fb7a8885b18e179674ba801b84">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bca5e99572ddc5eba640d4c09a802dbd"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ad4931-68c8-477a-9f81-fb0684637bf5}"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DB0D81-708E-4D96-8C15-955BD92A5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0ed026-2af2-4bd4-84a6-7e6cd39ea343"/>
    <ds:schemaRef ds:uri="730f74aa-8393-4aa5-b2f8-3c7aae566a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6CFBD3-0145-47A9-9C83-78C7C82AA6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6179</TotalTime>
  <Words>1242</Words>
  <Application>Microsoft Macintosh PowerPoint</Application>
  <PresentationFormat>Custom</PresentationFormat>
  <Paragraphs>145</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vt:lpstr>
      <vt:lpstr>Arial Black</vt:lpstr>
      <vt:lpstr>Calibri</vt:lpstr>
      <vt:lpstr>Calibri Light</vt:lpstr>
      <vt:lpstr>Times New Roman</vt:lpstr>
      <vt:lpstr>Trebuchet MS</vt:lpstr>
      <vt:lpstr>Wingdings</vt:lpstr>
      <vt:lpstr>Retrospección</vt:lpstr>
      <vt:lpstr>PowerPoint Presentation</vt:lpstr>
      <vt:lpstr>PowerPoint Presentation</vt:lpstr>
      <vt:lpstr>Learning outcomes</vt:lpstr>
      <vt:lpstr>PowerPoint Presentation</vt:lpstr>
      <vt:lpstr> Qualifications Framework for Central American Higher Education </vt:lpstr>
      <vt:lpstr>Its preparation is the result of inter-institutional work</vt:lpstr>
      <vt:lpstr>Route of the MNCCE-CR</vt:lpstr>
      <vt:lpstr>Skills development</vt:lpstr>
      <vt:lpstr>IMPLEMENTATION OF THE MNCCE-CR</vt:lpstr>
      <vt:lpstr>Work plan for updating education careers</vt:lpstr>
      <vt:lpstr>Technical considerations in the updating process</vt:lpstr>
      <vt:lpstr>    Recommendations for incorporating learning outcomes  The incorporation of learning results must be linked to the processes of designing and modifying the study plan of a university degree </vt:lpstr>
      <vt:lpstr>Verify that the curriculum meets the learning outcomes </vt:lpstr>
      <vt:lpstr>STEPS TO MAKE THE INCLUSION OF LEARNING OUTCOMES</vt:lpstr>
      <vt:lpstr>B- Modification of careers approved at the University: </vt:lpstr>
      <vt:lpstr>Lessons learned and challenges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CALIDADES ACADÉMICAS DE DOCENTES QUE FORMAN DOCENTES EN LAS CARRERAS DE EDUCACIÓN DE LAS UNIVERSIDADES  PÚBLICAS Y PRIVADAS</dc:title>
  <dc:creator>Ka Sibaja</dc:creator>
  <cp:lastModifiedBy>azul.hidalgosola@gmail.com</cp:lastModifiedBy>
  <cp:revision>240</cp:revision>
  <cp:lastPrinted>2022-09-01T16:13:26Z</cp:lastPrinted>
  <dcterms:created xsi:type="dcterms:W3CDTF">2015-02-02T16:34:40Z</dcterms:created>
  <dcterms:modified xsi:type="dcterms:W3CDTF">2023-05-02T19:58:32Z</dcterms:modified>
</cp:coreProperties>
</file>