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68" r:id="rId6"/>
    <p:sldId id="4948" r:id="rId7"/>
    <p:sldId id="4943" r:id="rId8"/>
    <p:sldId id="4950" r:id="rId9"/>
    <p:sldId id="4951" r:id="rId10"/>
    <p:sldId id="4935" r:id="rId11"/>
    <p:sldId id="4944" r:id="rId12"/>
    <p:sldId id="4954" r:id="rId13"/>
    <p:sldId id="290" r:id="rId14"/>
    <p:sldId id="4952" r:id="rId15"/>
    <p:sldId id="4953" r:id="rId16"/>
    <p:sldId id="259"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92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87" autoAdjust="0"/>
    <p:restoredTop sz="94008" autoAdjust="0"/>
  </p:normalViewPr>
  <p:slideViewPr>
    <p:cSldViewPr snapToGrid="0">
      <p:cViewPr>
        <p:scale>
          <a:sx n="99" d="100"/>
          <a:sy n="99" d="100"/>
        </p:scale>
        <p:origin x="1528" y="648"/>
      </p:cViewPr>
      <p:guideLst/>
    </p:cSldViewPr>
  </p:slideViewPr>
  <p:notesTextViewPr>
    <p:cViewPr>
      <p:scale>
        <a:sx n="1" d="1"/>
        <a:sy n="1" d="1"/>
      </p:scale>
      <p:origin x="0" y="0"/>
    </p:cViewPr>
  </p:notesTextViewPr>
  <p:sorterViewPr>
    <p:cViewPr>
      <p:scale>
        <a:sx n="100" d="100"/>
        <a:sy n="100" d="100"/>
      </p:scale>
      <p:origin x="0" y="-263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FDDF5-6592-42F1-BCAC-044B7A620FF2}" type="doc">
      <dgm:prSet loTypeId="urn:microsoft.com/office/officeart/2009/3/layout/StepUpProcess" loCatId="process" qsTypeId="urn:microsoft.com/office/officeart/2005/8/quickstyle/simple1" qsCatId="simple" csTypeId="urn:microsoft.com/office/officeart/2005/8/colors/accent4_2" csCatId="accent4" phldr="1"/>
      <dgm:spPr/>
    </dgm:pt>
    <dgm:pt modelId="{8E695529-BEF2-40C5-B51C-BCDCC52BFB48}">
      <dgm:prSet phldrT="[Text]" custT="1"/>
      <dgm:spPr/>
      <dgm:t>
        <a:bodyPr/>
        <a:lstStyle/>
        <a:p>
          <a:pPr algn="ctr"/>
          <a:r>
            <a:rPr lang="en-US" sz="2000" b="1"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rPr>
            <a:t>2010</a:t>
          </a:r>
        </a:p>
      </dgm:t>
    </dgm:pt>
    <dgm:pt modelId="{30E4F483-2B10-4268-BA2C-83B2ACFDC0EF}" type="parTrans" cxnId="{833AF0EB-EF80-4166-A0A0-93D00FCB81DF}">
      <dgm:prSet/>
      <dgm:spPr/>
      <dgm:t>
        <a:bodyPr/>
        <a:lstStyle/>
        <a:p>
          <a:pPr algn="ctr"/>
          <a:endParaRPr lang="en-US" sz="800" b="1">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endParaRPr>
        </a:p>
      </dgm:t>
    </dgm:pt>
    <dgm:pt modelId="{B2DF27D1-21DF-4DD7-B7E2-BCD75161CE8E}" type="sibTrans" cxnId="{833AF0EB-EF80-4166-A0A0-93D00FCB81DF}">
      <dgm:prSet/>
      <dgm:spPr/>
      <dgm:t>
        <a:bodyPr/>
        <a:lstStyle/>
        <a:p>
          <a:pPr algn="ctr"/>
          <a:endParaRPr lang="en-US" sz="800" b="1">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endParaRPr>
        </a:p>
      </dgm:t>
    </dgm:pt>
    <dgm:pt modelId="{977DC15A-78A8-4132-958F-AFB40FBB2221}">
      <dgm:prSet phldrT="[Text]" custT="1"/>
      <dgm:spPr/>
      <dgm:t>
        <a:bodyPr/>
        <a:lstStyle/>
        <a:p>
          <a:pPr algn="ctr"/>
          <a:r>
            <a:rPr lang="en-US" sz="2000" b="1"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rPr>
            <a:t>2014</a:t>
          </a:r>
        </a:p>
      </dgm:t>
    </dgm:pt>
    <dgm:pt modelId="{18A8CBAA-F572-4EBA-8192-4EC1F32D0002}" type="parTrans" cxnId="{DC06E2D4-C99E-4051-86E3-061B47F4DC22}">
      <dgm:prSet/>
      <dgm:spPr/>
      <dgm:t>
        <a:bodyPr/>
        <a:lstStyle/>
        <a:p>
          <a:pPr algn="ctr"/>
          <a:endParaRPr lang="en-US" sz="800" b="1">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endParaRPr>
        </a:p>
      </dgm:t>
    </dgm:pt>
    <dgm:pt modelId="{BFD05B8D-E383-4862-AF49-63AE3BDA5421}" type="sibTrans" cxnId="{DC06E2D4-C99E-4051-86E3-061B47F4DC22}">
      <dgm:prSet/>
      <dgm:spPr/>
      <dgm:t>
        <a:bodyPr/>
        <a:lstStyle/>
        <a:p>
          <a:pPr algn="ctr"/>
          <a:endParaRPr lang="en-US" sz="800" b="1">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endParaRPr>
        </a:p>
      </dgm:t>
    </dgm:pt>
    <dgm:pt modelId="{78A74D14-9C83-4C72-994B-D2072D0493C9}">
      <dgm:prSet phldrT="[Text]" custT="1"/>
      <dgm:spPr/>
      <dgm:t>
        <a:bodyPr/>
        <a:lstStyle/>
        <a:p>
          <a:pPr algn="ctr"/>
          <a:r>
            <a:rPr lang="en-US" sz="2000" b="1"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rPr>
            <a:t>2015</a:t>
          </a:r>
        </a:p>
      </dgm:t>
    </dgm:pt>
    <dgm:pt modelId="{D7C0C584-49A6-4349-AF08-821E395466C9}" type="parTrans" cxnId="{864D3719-4E59-4E60-B198-13968A528F70}">
      <dgm:prSet/>
      <dgm:spPr/>
      <dgm:t>
        <a:bodyPr/>
        <a:lstStyle/>
        <a:p>
          <a:pPr algn="ctr"/>
          <a:endParaRPr lang="en-US" sz="800" b="1">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endParaRPr>
        </a:p>
      </dgm:t>
    </dgm:pt>
    <dgm:pt modelId="{36198628-C291-4453-8D94-E4CDE1CE5525}" type="sibTrans" cxnId="{864D3719-4E59-4E60-B198-13968A528F70}">
      <dgm:prSet/>
      <dgm:spPr/>
      <dgm:t>
        <a:bodyPr/>
        <a:lstStyle/>
        <a:p>
          <a:pPr algn="ctr"/>
          <a:endParaRPr lang="en-US" sz="800" b="1">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endParaRPr>
        </a:p>
      </dgm:t>
    </dgm:pt>
    <dgm:pt modelId="{C6F606F4-519E-4A77-87E1-D5E3C0C534F7}">
      <dgm:prSet phldrT="[Text]" custT="1"/>
      <dgm:spPr/>
      <dgm:t>
        <a:bodyPr/>
        <a:lstStyle/>
        <a:p>
          <a:pPr algn="ctr"/>
          <a:r>
            <a:rPr lang="en-US" sz="2000" b="1"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rPr>
            <a:t>2019</a:t>
          </a:r>
        </a:p>
      </dgm:t>
    </dgm:pt>
    <dgm:pt modelId="{A29778B7-9B71-4BA4-9181-8C82F2F5C9FF}" type="parTrans" cxnId="{BBECD878-BCC9-4668-B6AF-2B75EEDB1AFA}">
      <dgm:prSet/>
      <dgm:spPr/>
      <dgm:t>
        <a:bodyPr/>
        <a:lstStyle/>
        <a:p>
          <a:pPr algn="ctr"/>
          <a:endParaRPr lang="en-US" sz="800" b="1">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endParaRPr>
        </a:p>
      </dgm:t>
    </dgm:pt>
    <dgm:pt modelId="{67544A73-B70A-4080-B554-2AFC4CDB2ABF}" type="sibTrans" cxnId="{BBECD878-BCC9-4668-B6AF-2B75EEDB1AFA}">
      <dgm:prSet/>
      <dgm:spPr/>
      <dgm:t>
        <a:bodyPr/>
        <a:lstStyle/>
        <a:p>
          <a:pPr algn="ctr"/>
          <a:endParaRPr lang="en-US" sz="800" b="1">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endParaRPr>
        </a:p>
      </dgm:t>
    </dgm:pt>
    <dgm:pt modelId="{E485D570-4DA7-45C3-883D-26A7CBF5BC21}">
      <dgm:prSet custT="1"/>
      <dgm:spPr/>
      <dgm:t>
        <a:bodyPr/>
        <a:lstStyle/>
        <a:p>
          <a:pPr algn="ctr">
            <a:buNone/>
          </a:pPr>
          <a:r>
            <a:rPr lang="es-ES" sz="1000" b="0" dirty="0">
              <a:solidFill>
                <a:schemeClr val="tx1"/>
              </a:solidFill>
              <a:latin typeface="Futura Medium" panose="020B0602020204020303" pitchFamily="34" charset="-79"/>
              <a:cs typeface="Futura Medium" panose="020B0602020204020303" pitchFamily="34" charset="-79"/>
            </a:rPr>
            <a:t>
</a:t>
          </a:r>
          <a:r>
            <a:rPr lang="es-ES" sz="1000" b="1" dirty="0" err="1">
              <a:solidFill>
                <a:schemeClr val="tx1"/>
              </a:solidFill>
              <a:latin typeface="Futura Medium" panose="020B0602020204020303" pitchFamily="34" charset="-79"/>
              <a:cs typeface="Futura Medium" panose="020B0602020204020303" pitchFamily="34" charset="-79"/>
            </a:rPr>
            <a:t>First</a:t>
          </a:r>
          <a:r>
            <a:rPr lang="es-ES" sz="1000" b="1" dirty="0">
              <a:solidFill>
                <a:schemeClr val="tx1"/>
              </a:solidFill>
              <a:latin typeface="Futura Medium" panose="020B0602020204020303" pitchFamily="34" charset="-79"/>
              <a:cs typeface="Futura Medium" panose="020B0602020204020303" pitchFamily="34" charset="-79"/>
            </a:rPr>
            <a:t> </a:t>
          </a:r>
          <a:r>
            <a:rPr lang="es-ES" sz="1000" b="1" dirty="0" err="1">
              <a:solidFill>
                <a:schemeClr val="tx1"/>
              </a:solidFill>
              <a:latin typeface="Futura Medium" panose="020B0602020204020303" pitchFamily="34" charset="-79"/>
              <a:cs typeface="Futura Medium" panose="020B0602020204020303" pitchFamily="34" charset="-79"/>
            </a:rPr>
            <a:t>proposal</a:t>
          </a:r>
          <a:r>
            <a:rPr lang="es-ES" sz="1000" b="1" dirty="0">
              <a:solidFill>
                <a:schemeClr val="tx1"/>
              </a:solidFill>
              <a:latin typeface="Futura Medium" panose="020B0602020204020303" pitchFamily="34" charset="-79"/>
              <a:cs typeface="Futura Medium" panose="020B0602020204020303" pitchFamily="34" charset="-79"/>
            </a:rPr>
            <a:t> of </a:t>
          </a:r>
          <a:r>
            <a:rPr lang="es-ES" sz="1000" b="1" dirty="0" err="1">
              <a:solidFill>
                <a:schemeClr val="tx1"/>
              </a:solidFill>
              <a:latin typeface="Futura Medium" panose="020B0602020204020303" pitchFamily="34" charset="-79"/>
              <a:cs typeface="Futura Medium" panose="020B0602020204020303" pitchFamily="34" charset="-79"/>
            </a:rPr>
            <a:t>the</a:t>
          </a:r>
          <a:r>
            <a:rPr lang="es-ES" sz="1000" b="1" dirty="0">
              <a:solidFill>
                <a:schemeClr val="tx1"/>
              </a:solidFill>
              <a:latin typeface="Futura Medium" panose="020B0602020204020303" pitchFamily="34" charset="-79"/>
              <a:cs typeface="Futura Medium" panose="020B0602020204020303" pitchFamily="34" charset="-79"/>
            </a:rPr>
            <a:t> MNC: </a:t>
          </a:r>
          <a:r>
            <a:rPr lang="es-ES" sz="1000" b="0" dirty="0" err="1">
              <a:solidFill>
                <a:schemeClr val="tx1"/>
              </a:solidFill>
              <a:latin typeface="Futura Medium" panose="020B0602020204020303" pitchFamily="34" charset="-79"/>
              <a:cs typeface="Futura Medium" panose="020B0602020204020303" pitchFamily="34" charset="-79"/>
            </a:rPr>
            <a:t>prepared</a:t>
          </a:r>
          <a:r>
            <a:rPr lang="es-ES" sz="1000" b="0" dirty="0">
              <a:solidFill>
                <a:schemeClr val="tx1"/>
              </a:solidFill>
              <a:latin typeface="Futura Medium" panose="020B0602020204020303" pitchFamily="34" charset="-79"/>
              <a:cs typeface="Futura Medium" panose="020B0602020204020303" pitchFamily="34" charset="-79"/>
            </a:rPr>
            <a:t> </a:t>
          </a:r>
          <a:r>
            <a:rPr lang="es-ES" sz="1000" b="0" dirty="0" err="1">
              <a:solidFill>
                <a:schemeClr val="tx1"/>
              </a:solidFill>
              <a:latin typeface="Futura Medium" panose="020B0602020204020303" pitchFamily="34" charset="-79"/>
              <a:cs typeface="Futura Medium" panose="020B0602020204020303" pitchFamily="34" charset="-79"/>
            </a:rPr>
            <a:t>from</a:t>
          </a:r>
          <a:r>
            <a:rPr lang="es-ES" sz="1000" b="0" dirty="0">
              <a:solidFill>
                <a:schemeClr val="tx1"/>
              </a:solidFill>
              <a:latin typeface="Futura Medium" panose="020B0602020204020303" pitchFamily="34" charset="-79"/>
              <a:cs typeface="Futura Medium" panose="020B0602020204020303" pitchFamily="34" charset="-79"/>
            </a:rPr>
            <a:t> </a:t>
          </a:r>
          <a:r>
            <a:rPr lang="es-ES" sz="1000" b="0" dirty="0" err="1">
              <a:solidFill>
                <a:schemeClr val="tx1"/>
              </a:solidFill>
              <a:latin typeface="Futura Medium" panose="020B0602020204020303" pitchFamily="34" charset="-79"/>
              <a:cs typeface="Futura Medium" panose="020B0602020204020303" pitchFamily="34" charset="-79"/>
            </a:rPr>
            <a:t>the</a:t>
          </a:r>
          <a:r>
            <a:rPr lang="es-ES" sz="1000" b="0" dirty="0">
              <a:solidFill>
                <a:schemeClr val="tx1"/>
              </a:solidFill>
              <a:latin typeface="Futura Medium" panose="020B0602020204020303" pitchFamily="34" charset="-79"/>
              <a:cs typeface="Futura Medium" panose="020B0602020204020303" pitchFamily="34" charset="-79"/>
            </a:rPr>
            <a:t> Labor Sector.</a:t>
          </a:r>
          <a:endParaRPr lang="en-US" sz="1000" dirty="0">
            <a:solidFill>
              <a:schemeClr val="tx1"/>
            </a:solidFill>
            <a:latin typeface="Futura Medium" panose="020B0602020204020303" pitchFamily="34" charset="-79"/>
            <a:cs typeface="Futura Medium" panose="020B0602020204020303" pitchFamily="34" charset="-79"/>
          </a:endParaRPr>
        </a:p>
      </dgm:t>
    </dgm:pt>
    <dgm:pt modelId="{D04AADC0-2560-449B-A70B-2533F35DA898}" type="parTrans" cxnId="{EACCDE31-6775-4125-A2D2-00E1412F8536}">
      <dgm:prSet/>
      <dgm:spPr/>
      <dgm:t>
        <a:bodyPr/>
        <a:lstStyle/>
        <a:p>
          <a:pPr algn="ctr"/>
          <a:endParaRPr lang="en-US" sz="800">
            <a:solidFill>
              <a:schemeClr val="tx1"/>
            </a:solidFill>
            <a:latin typeface="Futura Medium" panose="020B0602020204020303" pitchFamily="34" charset="-79"/>
            <a:cs typeface="Futura Medium" panose="020B0602020204020303" pitchFamily="34" charset="-79"/>
          </a:endParaRPr>
        </a:p>
      </dgm:t>
    </dgm:pt>
    <dgm:pt modelId="{527B2882-E312-4AF7-9957-F60DB9A8B2AC}" type="sibTrans" cxnId="{EACCDE31-6775-4125-A2D2-00E1412F8536}">
      <dgm:prSet/>
      <dgm:spPr/>
      <dgm:t>
        <a:bodyPr/>
        <a:lstStyle/>
        <a:p>
          <a:pPr algn="ctr"/>
          <a:endParaRPr lang="en-US" sz="800">
            <a:solidFill>
              <a:schemeClr val="tx1"/>
            </a:solidFill>
            <a:latin typeface="Futura Medium" panose="020B0602020204020303" pitchFamily="34" charset="-79"/>
            <a:cs typeface="Futura Medium" panose="020B0602020204020303" pitchFamily="34" charset="-79"/>
          </a:endParaRPr>
        </a:p>
      </dgm:t>
    </dgm:pt>
    <dgm:pt modelId="{DED560BE-67A7-4B9C-85D5-4296E005F4DF}">
      <dgm:prSet custT="1"/>
      <dgm:spPr/>
      <dgm:t>
        <a:bodyPr spcFirstLastPara="0" vert="horz" wrap="square" lIns="114300" tIns="76200" rIns="114300" bIns="76200" numCol="1" spcCol="1270" anchor="ctr" anchorCtr="0"/>
        <a:lstStyle/>
        <a:p>
          <a:pPr marL="0" lvl="0" indent="0" algn="ctr" defTabSz="2667000">
            <a:lnSpc>
              <a:spcPct val="90000"/>
            </a:lnSpc>
            <a:spcBef>
              <a:spcPct val="0"/>
            </a:spcBef>
            <a:spcAft>
              <a:spcPct val="35000"/>
            </a:spcAft>
            <a:buNone/>
          </a:pPr>
          <a:r>
            <a:rPr lang="en-US" sz="2000" b="1" kern="1200"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rPr>
            <a:t>2021 </a:t>
          </a:r>
          <a:r>
            <a:rPr lang="es-ES" sz="1000" b="0" noProof="0" dirty="0">
              <a:solidFill>
                <a:schemeClr val="tx1"/>
              </a:solidFill>
              <a:latin typeface="Futura Medium" panose="020B0602020204020303" pitchFamily="34" charset="-79"/>
              <a:cs typeface="Futura Medium" panose="020B0602020204020303" pitchFamily="34" charset="-79"/>
            </a:rPr>
            <a:t>
</a:t>
          </a:r>
          <a:r>
            <a:rPr lang="es-ES" sz="1000" b="1" noProof="0" dirty="0" err="1">
              <a:solidFill>
                <a:schemeClr val="tx1"/>
              </a:solidFill>
              <a:latin typeface="Futura Medium" panose="020B0602020204020303" pitchFamily="34" charset="-79"/>
              <a:cs typeface="Futura Medium" panose="020B0602020204020303" pitchFamily="34" charset="-79"/>
            </a:rPr>
            <a:t>Regulation</a:t>
          </a:r>
          <a:r>
            <a:rPr lang="es-ES" sz="1000" b="1" noProof="0" dirty="0">
              <a:solidFill>
                <a:schemeClr val="tx1"/>
              </a:solidFill>
              <a:latin typeface="Futura Medium" panose="020B0602020204020303" pitchFamily="34" charset="-79"/>
              <a:cs typeface="Futura Medium" panose="020B0602020204020303" pitchFamily="34" charset="-79"/>
            </a:rPr>
            <a:t>: </a:t>
          </a:r>
          <a:r>
            <a:rPr lang="es-ES" sz="1000" b="0" noProof="0" dirty="0" err="1">
              <a:solidFill>
                <a:schemeClr val="tx1"/>
              </a:solidFill>
              <a:latin typeface="Futura Medium" panose="020B0602020204020303" pitchFamily="34" charset="-79"/>
              <a:cs typeface="Futura Medium" panose="020B0602020204020303" pitchFamily="34" charset="-79"/>
            </a:rPr>
            <a:t>Regulatory</a:t>
          </a:r>
          <a:r>
            <a:rPr lang="es-ES" sz="1000" b="0" noProof="0" dirty="0">
              <a:solidFill>
                <a:schemeClr val="tx1"/>
              </a:solidFill>
              <a:latin typeface="Futura Medium" panose="020B0602020204020303" pitchFamily="34" charset="-79"/>
              <a:cs typeface="Futura Medium" panose="020B0602020204020303" pitchFamily="34" charset="-79"/>
            </a:rPr>
            <a:t> </a:t>
          </a:r>
          <a:r>
            <a:rPr lang="es-ES" sz="1000" b="0" noProof="0" dirty="0" err="1">
              <a:solidFill>
                <a:schemeClr val="tx1"/>
              </a:solidFill>
              <a:latin typeface="Futura Medium" panose="020B0602020204020303" pitchFamily="34" charset="-79"/>
              <a:cs typeface="Futura Medium" panose="020B0602020204020303" pitchFamily="34" charset="-79"/>
            </a:rPr>
            <a:t>decrees</a:t>
          </a:r>
          <a:r>
            <a:rPr lang="es-ES" sz="1000" b="0" noProof="0" dirty="0">
              <a:solidFill>
                <a:schemeClr val="tx1"/>
              </a:solidFill>
              <a:latin typeface="Futura Medium" panose="020B0602020204020303" pitchFamily="34" charset="-79"/>
              <a:cs typeface="Futura Medium" panose="020B0602020204020303" pitchFamily="34" charset="-79"/>
            </a:rPr>
            <a:t> of </a:t>
          </a:r>
          <a:r>
            <a:rPr lang="es-ES" sz="1000" b="0" noProof="0" dirty="0" err="1">
              <a:solidFill>
                <a:schemeClr val="tx1"/>
              </a:solidFill>
              <a:latin typeface="Futura Medium" panose="020B0602020204020303" pitchFamily="34" charset="-79"/>
              <a:cs typeface="Futura Medium" panose="020B0602020204020303" pitchFamily="34" charset="-79"/>
            </a:rPr>
            <a:t>the</a:t>
          </a:r>
          <a:r>
            <a:rPr lang="es-ES" sz="1000" b="0" noProof="0" dirty="0">
              <a:solidFill>
                <a:schemeClr val="tx1"/>
              </a:solidFill>
              <a:latin typeface="Futura Medium" panose="020B0602020204020303" pitchFamily="34" charset="-79"/>
              <a:cs typeface="Futura Medium" panose="020B0602020204020303" pitchFamily="34" charset="-79"/>
            </a:rPr>
            <a:t> CUOC, MNC and SFT.</a:t>
          </a:r>
          <a:endParaRPr lang="en-US" sz="2000" b="1" kern="1200"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endParaRPr>
        </a:p>
      </dgm:t>
    </dgm:pt>
    <dgm:pt modelId="{1E196ACF-956E-4914-934F-5B327E8038D9}" type="parTrans" cxnId="{C512ED7F-A2C8-4EF7-BB71-7EE07081F06D}">
      <dgm:prSet/>
      <dgm:spPr/>
      <dgm:t>
        <a:bodyPr/>
        <a:lstStyle/>
        <a:p>
          <a:pPr algn="ctr"/>
          <a:endParaRPr lang="es-CO" sz="700">
            <a:solidFill>
              <a:schemeClr val="tx1"/>
            </a:solidFill>
            <a:latin typeface="Futura Medium" panose="020B0602020204020303" pitchFamily="34" charset="-79"/>
            <a:cs typeface="Futura Medium" panose="020B0602020204020303" pitchFamily="34" charset="-79"/>
          </a:endParaRPr>
        </a:p>
      </dgm:t>
    </dgm:pt>
    <dgm:pt modelId="{2606644C-0C17-4B75-B23C-0DB44264DA10}" type="sibTrans" cxnId="{C512ED7F-A2C8-4EF7-BB71-7EE07081F06D}">
      <dgm:prSet/>
      <dgm:spPr/>
      <dgm:t>
        <a:bodyPr/>
        <a:lstStyle/>
        <a:p>
          <a:pPr algn="ctr"/>
          <a:endParaRPr lang="es-CO" sz="700">
            <a:solidFill>
              <a:schemeClr val="tx1"/>
            </a:solidFill>
            <a:latin typeface="Futura Medium" panose="020B0602020204020303" pitchFamily="34" charset="-79"/>
            <a:cs typeface="Futura Medium" panose="020B0602020204020303" pitchFamily="34" charset="-79"/>
          </a:endParaRPr>
        </a:p>
      </dgm:t>
    </dgm:pt>
    <dgm:pt modelId="{0DB11B04-70DF-AD4B-B741-7CA6F999243E}">
      <dgm:prSet custT="1"/>
      <dgm:spPr/>
      <dgm:t>
        <a:bodyPr/>
        <a:lstStyle/>
        <a:p>
          <a:pPr marL="0" lvl="0" indent="0" algn="ctr" defTabSz="889000">
            <a:lnSpc>
              <a:spcPct val="90000"/>
            </a:lnSpc>
            <a:spcBef>
              <a:spcPct val="0"/>
            </a:spcBef>
            <a:spcAft>
              <a:spcPct val="35000"/>
            </a:spcAft>
            <a:buNone/>
          </a:pPr>
          <a:r>
            <a:rPr lang="en-US" sz="1600" b="1" kern="1200"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rPr>
            <a:t>2016 - 2018</a:t>
          </a:r>
        </a:p>
      </dgm:t>
    </dgm:pt>
    <dgm:pt modelId="{D96DF08C-AC07-6340-9C13-416C2A94EFFD}" type="parTrans" cxnId="{6C88F10E-F0D2-344C-9D43-3B7B8C6FE537}">
      <dgm:prSet/>
      <dgm:spPr/>
      <dgm:t>
        <a:bodyPr/>
        <a:lstStyle/>
        <a:p>
          <a:pPr algn="ctr"/>
          <a:endParaRPr lang="es-ES" sz="1400">
            <a:solidFill>
              <a:schemeClr val="tx1"/>
            </a:solidFill>
            <a:latin typeface="Futura Medium" panose="020B0602020204020303" pitchFamily="34" charset="-79"/>
            <a:cs typeface="Futura Medium" panose="020B0602020204020303" pitchFamily="34" charset="-79"/>
          </a:endParaRPr>
        </a:p>
      </dgm:t>
    </dgm:pt>
    <dgm:pt modelId="{D0B0273B-1165-9A4E-BF42-95FE93CD0F21}" type="sibTrans" cxnId="{6C88F10E-F0D2-344C-9D43-3B7B8C6FE537}">
      <dgm:prSet/>
      <dgm:spPr/>
      <dgm:t>
        <a:bodyPr/>
        <a:lstStyle/>
        <a:p>
          <a:pPr algn="ctr"/>
          <a:endParaRPr lang="es-ES" sz="1400">
            <a:solidFill>
              <a:schemeClr val="tx1"/>
            </a:solidFill>
            <a:latin typeface="Futura Medium" panose="020B0602020204020303" pitchFamily="34" charset="-79"/>
            <a:cs typeface="Futura Medium" panose="020B0602020204020303" pitchFamily="34" charset="-79"/>
          </a:endParaRPr>
        </a:p>
      </dgm:t>
    </dgm:pt>
    <dgm:pt modelId="{F674DD89-E6C0-024E-AA1E-098C93685427}">
      <dgm:prSet custT="1"/>
      <dgm:spPr/>
      <dgm:t>
        <a:bodyPr spcFirstLastPara="0" vert="horz" wrap="square" lIns="123825" tIns="123825" rIns="123825" bIns="123825" numCol="1" spcCol="1270" anchor="t" anchorCtr="0"/>
        <a:lstStyle/>
        <a:p>
          <a:pPr marL="57150" lvl="1" indent="-57150" algn="ctr" defTabSz="488950">
            <a:lnSpc>
              <a:spcPct val="90000"/>
            </a:lnSpc>
            <a:spcBef>
              <a:spcPct val="0"/>
            </a:spcBef>
            <a:spcAft>
              <a:spcPct val="15000"/>
            </a:spcAft>
            <a:buNone/>
          </a:pPr>
          <a:r>
            <a:rPr lang="es-ES" sz="1000" b="1" kern="1200" noProof="0" dirty="0" err="1">
              <a:solidFill>
                <a:schemeClr val="tx1"/>
              </a:solidFill>
              <a:latin typeface="FUTURA MEDIUM" panose="020B0602020204020303" pitchFamily="34" charset="-79"/>
              <a:ea typeface="+mn-ea"/>
              <a:cs typeface="FUTURA MEDIUM" panose="020B0602020204020303" pitchFamily="34" charset="-79"/>
            </a:rPr>
            <a:t>Conceptualization</a:t>
          </a:r>
          <a:r>
            <a:rPr lang="es-ES" sz="1000" b="1" kern="1200" noProof="0" dirty="0">
              <a:solidFill>
                <a:schemeClr val="tx1"/>
              </a:solidFill>
              <a:latin typeface="FUTURA MEDIUM" panose="020B0602020204020303" pitchFamily="34" charset="-79"/>
              <a:ea typeface="+mn-ea"/>
              <a:cs typeface="FUTURA MEDIUM" panose="020B0602020204020303" pitchFamily="34" charset="-79"/>
            </a:rPr>
            <a:t> and </a:t>
          </a:r>
          <a:r>
            <a:rPr lang="es-ES" sz="1000" b="1" kern="1200" noProof="0" dirty="0" err="1">
              <a:solidFill>
                <a:schemeClr val="tx1"/>
              </a:solidFill>
              <a:latin typeface="FUTURA MEDIUM" panose="020B0602020204020303" pitchFamily="34" charset="-79"/>
              <a:ea typeface="+mn-ea"/>
              <a:cs typeface="FUTURA MEDIUM" panose="020B0602020204020303" pitchFamily="34" charset="-79"/>
            </a:rPr>
            <a:t>structuring</a:t>
          </a:r>
          <a:r>
            <a:rPr lang="es-ES" sz="1000" b="1" kern="1200" noProof="0" dirty="0">
              <a:solidFill>
                <a:schemeClr val="tx1"/>
              </a:solidFill>
              <a:latin typeface="FUTURA MEDIUM" panose="020B0602020204020303" pitchFamily="34" charset="-79"/>
              <a:ea typeface="+mn-ea"/>
              <a:cs typeface="FUTURA MEDIUM" panose="020B0602020204020303" pitchFamily="34" charset="-79"/>
            </a:rPr>
            <a:t> of </a:t>
          </a:r>
          <a:r>
            <a:rPr lang="es-ES" sz="1000" b="1" kern="1200" noProof="0" dirty="0" err="1">
              <a:solidFill>
                <a:schemeClr val="tx1"/>
              </a:solidFill>
              <a:latin typeface="FUTURA MEDIUM" panose="020B0602020204020303" pitchFamily="34" charset="-79"/>
              <a:ea typeface="+mn-ea"/>
              <a:cs typeface="FUTURA MEDIUM" panose="020B0602020204020303" pitchFamily="34" charset="-79"/>
            </a:rPr>
            <a:t>the</a:t>
          </a:r>
          <a:r>
            <a:rPr lang="es-ES" sz="1000" b="1" kern="1200" noProof="0" dirty="0">
              <a:solidFill>
                <a:schemeClr val="tx1"/>
              </a:solidFill>
              <a:latin typeface="FUTURA MEDIUM" panose="020B0602020204020303" pitchFamily="34" charset="-79"/>
              <a:ea typeface="+mn-ea"/>
              <a:cs typeface="FUTURA MEDIUM" panose="020B0602020204020303" pitchFamily="34" charset="-79"/>
            </a:rPr>
            <a:t> MNC: </a:t>
          </a:r>
          <a:r>
            <a:rPr lang="es-ES" sz="1000" b="1" kern="1200" noProof="0" dirty="0" err="1">
              <a:solidFill>
                <a:schemeClr val="tx1"/>
              </a:solidFill>
              <a:latin typeface="FUTURA MEDIUM" panose="020B0602020204020303" pitchFamily="34" charset="-79"/>
              <a:ea typeface="+mn-ea"/>
              <a:cs typeface="FUTURA MEDIUM" panose="020B0602020204020303" pitchFamily="34" charset="-79"/>
            </a:rPr>
            <a:t>route</a:t>
          </a:r>
          <a:r>
            <a:rPr lang="es-ES" sz="1000" b="1" kern="1200" noProof="0" dirty="0">
              <a:solidFill>
                <a:schemeClr val="tx1"/>
              </a:solidFill>
              <a:latin typeface="FUTURA MEDIUM" panose="020B0602020204020303" pitchFamily="34" charset="-79"/>
              <a:ea typeface="+mn-ea"/>
              <a:cs typeface="FUTURA MEDIUM" panose="020B0602020204020303" pitchFamily="34" charset="-79"/>
            </a:rPr>
            <a:t>, </a:t>
          </a:r>
          <a:r>
            <a:rPr lang="es-ES" sz="1000" b="1" kern="1200" noProof="0" dirty="0" err="1">
              <a:solidFill>
                <a:schemeClr val="tx1"/>
              </a:solidFill>
              <a:latin typeface="FUTURA MEDIUM" panose="020B0602020204020303" pitchFamily="34" charset="-79"/>
              <a:ea typeface="+mn-ea"/>
              <a:cs typeface="FUTURA MEDIUM" panose="020B0602020204020303" pitchFamily="34" charset="-79"/>
            </a:rPr>
            <a:t>matrix</a:t>
          </a:r>
          <a:r>
            <a:rPr lang="es-ES" sz="1000" b="1" kern="1200" noProof="0" dirty="0">
              <a:solidFill>
                <a:schemeClr val="tx1"/>
              </a:solidFill>
              <a:latin typeface="FUTURA MEDIUM" panose="020B0602020204020303" pitchFamily="34" charset="-79"/>
              <a:ea typeface="+mn-ea"/>
              <a:cs typeface="FUTURA MEDIUM" panose="020B0602020204020303" pitchFamily="34" charset="-79"/>
            </a:rPr>
            <a:t> and </a:t>
          </a:r>
          <a:r>
            <a:rPr lang="es-ES" sz="1000" b="1" kern="1200" noProof="0" dirty="0" err="1">
              <a:solidFill>
                <a:schemeClr val="tx1"/>
              </a:solidFill>
              <a:latin typeface="FUTURA MEDIUM" panose="020B0602020204020303" pitchFamily="34" charset="-79"/>
              <a:ea typeface="+mn-ea"/>
              <a:cs typeface="FUTURA MEDIUM" panose="020B0602020204020303" pitchFamily="34" charset="-79"/>
            </a:rPr>
            <a:t>catalogs</a:t>
          </a:r>
          <a:endParaRPr lang="es-ES_tradnl" sz="1000" b="1" kern="1200" noProof="0" dirty="0">
            <a:solidFill>
              <a:schemeClr val="tx1"/>
            </a:solidFill>
            <a:latin typeface="FUTURA MEDIUM" panose="020B0602020204020303" pitchFamily="34" charset="-79"/>
            <a:ea typeface="+mn-ea"/>
            <a:cs typeface="FUTURA MEDIUM" panose="020B0602020204020303" pitchFamily="34" charset="-79"/>
          </a:endParaRPr>
        </a:p>
      </dgm:t>
    </dgm:pt>
    <dgm:pt modelId="{D0244E68-12BD-B240-BCAE-79D284864341}" type="parTrans" cxnId="{56CEC5E3-6C7D-E743-A949-188F237688BF}">
      <dgm:prSet/>
      <dgm:spPr/>
      <dgm:t>
        <a:bodyPr/>
        <a:lstStyle/>
        <a:p>
          <a:pPr algn="ctr"/>
          <a:endParaRPr lang="es-ES" sz="1400">
            <a:solidFill>
              <a:schemeClr val="tx1"/>
            </a:solidFill>
            <a:latin typeface="Futura Medium" panose="020B0602020204020303" pitchFamily="34" charset="-79"/>
            <a:cs typeface="Futura Medium" panose="020B0602020204020303" pitchFamily="34" charset="-79"/>
          </a:endParaRPr>
        </a:p>
      </dgm:t>
    </dgm:pt>
    <dgm:pt modelId="{A1605C68-0DAE-0345-A51C-BCA6973BF467}" type="sibTrans" cxnId="{56CEC5E3-6C7D-E743-A949-188F237688BF}">
      <dgm:prSet/>
      <dgm:spPr/>
      <dgm:t>
        <a:bodyPr/>
        <a:lstStyle/>
        <a:p>
          <a:pPr algn="ctr"/>
          <a:endParaRPr lang="es-ES" sz="1400">
            <a:solidFill>
              <a:schemeClr val="tx1"/>
            </a:solidFill>
            <a:latin typeface="Futura Medium" panose="020B0602020204020303" pitchFamily="34" charset="-79"/>
            <a:cs typeface="Futura Medium" panose="020B0602020204020303" pitchFamily="34" charset="-79"/>
          </a:endParaRPr>
        </a:p>
      </dgm:t>
    </dgm:pt>
    <dgm:pt modelId="{B4BA79FB-D98C-6A42-9152-B27DC3EFF0D6}">
      <dgm:prSet custT="1"/>
      <dgm:spPr/>
      <dgm:t>
        <a:bodyPr/>
        <a:lstStyle/>
        <a:p>
          <a:pPr algn="ctr">
            <a:buNone/>
          </a:pPr>
          <a:endParaRPr lang="en-US" sz="1000" dirty="0">
            <a:solidFill>
              <a:schemeClr val="tx1"/>
            </a:solidFill>
            <a:latin typeface="Futura Medium" panose="020B0602020204020303" pitchFamily="34" charset="-79"/>
            <a:cs typeface="Futura Medium" panose="020B0602020204020303" pitchFamily="34" charset="-79"/>
          </a:endParaRPr>
        </a:p>
      </dgm:t>
    </dgm:pt>
    <dgm:pt modelId="{FCAF9221-76DC-784B-8605-9429B37460AC}" type="parTrans" cxnId="{4B20BD68-599D-0B4F-9DA8-1B78D22290B7}">
      <dgm:prSet/>
      <dgm:spPr/>
      <dgm:t>
        <a:bodyPr/>
        <a:lstStyle/>
        <a:p>
          <a:endParaRPr lang="es-ES" sz="1800">
            <a:solidFill>
              <a:schemeClr val="tx1"/>
            </a:solidFill>
            <a:latin typeface="Futura Medium" panose="020B0602020204020303" pitchFamily="34" charset="-79"/>
            <a:cs typeface="Futura Medium" panose="020B0602020204020303" pitchFamily="34" charset="-79"/>
          </a:endParaRPr>
        </a:p>
      </dgm:t>
    </dgm:pt>
    <dgm:pt modelId="{D674ABCA-7CAA-DF43-8D11-EC2FBBD2B5CD}" type="sibTrans" cxnId="{4B20BD68-599D-0B4F-9DA8-1B78D22290B7}">
      <dgm:prSet/>
      <dgm:spPr/>
      <dgm:t>
        <a:bodyPr/>
        <a:lstStyle/>
        <a:p>
          <a:endParaRPr lang="es-ES" sz="1800">
            <a:solidFill>
              <a:schemeClr val="tx1"/>
            </a:solidFill>
            <a:latin typeface="Futura Medium" panose="020B0602020204020303" pitchFamily="34" charset="-79"/>
            <a:cs typeface="Futura Medium" panose="020B0602020204020303" pitchFamily="34" charset="-79"/>
          </a:endParaRPr>
        </a:p>
      </dgm:t>
    </dgm:pt>
    <dgm:pt modelId="{45E86989-5716-F14D-8843-76C8F06B2597}">
      <dgm:prSet custT="1"/>
      <dgm:spPr/>
      <dgm:t>
        <a:bodyPr/>
        <a:lstStyle/>
        <a:p>
          <a:pPr algn="ctr">
            <a:buNone/>
          </a:pPr>
          <a:r>
            <a:rPr lang="en-US" sz="2000" b="1" kern="1200" noProof="0"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rPr>
            <a:t>2023</a:t>
          </a:r>
          <a:endParaRPr lang="es-ES_tradnl" sz="1050" b="1" kern="1200" noProof="0" dirty="0">
            <a:solidFill>
              <a:schemeClr val="tx1"/>
            </a:solidFill>
            <a:latin typeface="FUTURA MEDIUM" panose="020B0602020204020303" pitchFamily="34" charset="-79"/>
            <a:cs typeface="FUTURA MEDIUM" panose="020B0602020204020303" pitchFamily="34" charset="-79"/>
          </a:endParaRPr>
        </a:p>
      </dgm:t>
    </dgm:pt>
    <dgm:pt modelId="{280BBC01-2850-144C-932D-05F71CCAA7C0}" type="parTrans" cxnId="{2365D93D-F844-C745-B772-8223D9329D14}">
      <dgm:prSet/>
      <dgm:spPr/>
      <dgm:t>
        <a:bodyPr/>
        <a:lstStyle/>
        <a:p>
          <a:endParaRPr lang="es-ES" sz="1800">
            <a:solidFill>
              <a:schemeClr val="tx1"/>
            </a:solidFill>
            <a:latin typeface="Futura Medium" panose="020B0602020204020303" pitchFamily="34" charset="-79"/>
            <a:cs typeface="Futura Medium" panose="020B0602020204020303" pitchFamily="34" charset="-79"/>
          </a:endParaRPr>
        </a:p>
      </dgm:t>
    </dgm:pt>
    <dgm:pt modelId="{A0CECC61-8E8B-904C-AA2A-35FC41092E8E}" type="sibTrans" cxnId="{2365D93D-F844-C745-B772-8223D9329D14}">
      <dgm:prSet/>
      <dgm:spPr/>
      <dgm:t>
        <a:bodyPr/>
        <a:lstStyle/>
        <a:p>
          <a:endParaRPr lang="es-ES" sz="1800">
            <a:solidFill>
              <a:schemeClr val="tx1"/>
            </a:solidFill>
            <a:latin typeface="Futura Medium" panose="020B0602020204020303" pitchFamily="34" charset="-79"/>
            <a:cs typeface="Futura Medium" panose="020B0602020204020303" pitchFamily="34" charset="-79"/>
          </a:endParaRPr>
        </a:p>
      </dgm:t>
    </dgm:pt>
    <dgm:pt modelId="{B784C8C1-3B55-064F-BD33-B5AD3376F794}">
      <dgm:prSet custT="1"/>
      <dgm:spPr/>
      <dgm:t>
        <a:bodyPr/>
        <a:lstStyle/>
        <a:p>
          <a:pPr marL="0" lvl="0" indent="0" algn="ctr" defTabSz="889000">
            <a:lnSpc>
              <a:spcPct val="90000"/>
            </a:lnSpc>
            <a:spcBef>
              <a:spcPct val="0"/>
            </a:spcBef>
            <a:spcAft>
              <a:spcPct val="35000"/>
            </a:spcAft>
            <a:buNone/>
          </a:pPr>
          <a:r>
            <a:rPr lang="es-ES_tradnl" sz="2000" b="1" kern="1200" noProof="0"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rPr>
            <a:t>2022</a:t>
          </a:r>
        </a:p>
      </dgm:t>
    </dgm:pt>
    <dgm:pt modelId="{7649BB31-7259-ED41-94D2-8B47140E4522}" type="parTrans" cxnId="{384D625D-29CA-4B49-91C2-A9624D931C43}">
      <dgm:prSet/>
      <dgm:spPr/>
      <dgm:t>
        <a:bodyPr/>
        <a:lstStyle/>
        <a:p>
          <a:endParaRPr lang="es-ES" sz="1800">
            <a:solidFill>
              <a:schemeClr val="tx1"/>
            </a:solidFill>
            <a:latin typeface="Futura Medium" panose="020B0602020204020303" pitchFamily="34" charset="-79"/>
            <a:cs typeface="Futura Medium" panose="020B0602020204020303" pitchFamily="34" charset="-79"/>
          </a:endParaRPr>
        </a:p>
      </dgm:t>
    </dgm:pt>
    <dgm:pt modelId="{2965B1DA-9738-5D4E-BAD9-54B23D3D1BF8}" type="sibTrans" cxnId="{384D625D-29CA-4B49-91C2-A9624D931C43}">
      <dgm:prSet/>
      <dgm:spPr/>
      <dgm:t>
        <a:bodyPr/>
        <a:lstStyle/>
        <a:p>
          <a:endParaRPr lang="es-ES" sz="1800">
            <a:solidFill>
              <a:schemeClr val="tx1"/>
            </a:solidFill>
            <a:latin typeface="Futura Medium" panose="020B0602020204020303" pitchFamily="34" charset="-79"/>
            <a:cs typeface="Futura Medium" panose="020B0602020204020303" pitchFamily="34" charset="-79"/>
          </a:endParaRPr>
        </a:p>
      </dgm:t>
    </dgm:pt>
    <dgm:pt modelId="{5E926EDF-6D92-1B4D-BE5B-C6BB1C9BD96B}">
      <dgm:prSet custT="1"/>
      <dgm:spPr/>
      <dgm:t>
        <a:bodyPr/>
        <a:lstStyle/>
        <a:p>
          <a:pPr algn="ctr">
            <a:buNone/>
          </a:pPr>
          <a:r>
            <a:rPr lang="es-ES" sz="1050" b="1" kern="1200" noProof="0" dirty="0" err="1">
              <a:solidFill>
                <a:schemeClr val="tx1"/>
              </a:solidFill>
              <a:latin typeface="FUTURA MEDIUM" panose="020B0602020204020303" pitchFamily="34" charset="-79"/>
              <a:cs typeface="FUTURA MEDIUM" panose="020B0602020204020303" pitchFamily="34" charset="-79"/>
            </a:rPr>
            <a:t>Implementation</a:t>
          </a:r>
          <a:r>
            <a:rPr lang="es-ES" sz="1050" b="1" kern="1200" noProof="0" dirty="0">
              <a:solidFill>
                <a:schemeClr val="tx1"/>
              </a:solidFill>
              <a:latin typeface="FUTURA MEDIUM" panose="020B0602020204020303" pitchFamily="34" charset="-79"/>
              <a:cs typeface="FUTURA MEDIUM" panose="020B0602020204020303" pitchFamily="34" charset="-79"/>
            </a:rPr>
            <a:t> of </a:t>
          </a:r>
          <a:r>
            <a:rPr lang="es-ES" sz="1050" b="1" kern="1200" noProof="0" dirty="0" err="1">
              <a:solidFill>
                <a:schemeClr val="tx1"/>
              </a:solidFill>
              <a:latin typeface="FUTURA MEDIUM" panose="020B0602020204020303" pitchFamily="34" charset="-79"/>
              <a:cs typeface="FUTURA MEDIUM" panose="020B0602020204020303" pitchFamily="34" charset="-79"/>
            </a:rPr>
            <a:t>qualification-based</a:t>
          </a:r>
          <a:r>
            <a:rPr lang="es-ES" sz="1050" b="1" kern="1200" noProof="0" dirty="0">
              <a:solidFill>
                <a:schemeClr val="tx1"/>
              </a:solidFill>
              <a:latin typeface="FUTURA MEDIUM" panose="020B0602020204020303" pitchFamily="34" charset="-79"/>
              <a:cs typeface="FUTURA MEDIUM" panose="020B0602020204020303" pitchFamily="34" charset="-79"/>
            </a:rPr>
            <a:t> </a:t>
          </a:r>
          <a:r>
            <a:rPr lang="es-ES" sz="1050" b="1" kern="1200" noProof="0" dirty="0" err="1">
              <a:solidFill>
                <a:schemeClr val="tx1"/>
              </a:solidFill>
              <a:latin typeface="FUTURA MEDIUM" panose="020B0602020204020303" pitchFamily="34" charset="-79"/>
              <a:cs typeface="FUTURA MEDIUM" panose="020B0602020204020303" pitchFamily="34" charset="-79"/>
            </a:rPr>
            <a:t>offer</a:t>
          </a:r>
          <a:r>
            <a:rPr lang="es-ES" sz="1050" b="1" kern="1200" noProof="0" dirty="0">
              <a:solidFill>
                <a:schemeClr val="tx1"/>
              </a:solidFill>
              <a:latin typeface="FUTURA MEDIUM" panose="020B0602020204020303" pitchFamily="34" charset="-79"/>
              <a:cs typeface="FUTURA MEDIUM" panose="020B0602020204020303" pitchFamily="34" charset="-79"/>
            </a:rPr>
            <a:t>.</a:t>
          </a:r>
          <a:endParaRPr lang="es-ES_tradnl" sz="1050" b="1" kern="1200" noProof="0" dirty="0">
            <a:solidFill>
              <a:schemeClr val="tx1"/>
            </a:solidFill>
            <a:latin typeface="FUTURA MEDIUM" panose="020B0602020204020303" pitchFamily="34" charset="-79"/>
            <a:cs typeface="FUTURA MEDIUM" panose="020B0602020204020303" pitchFamily="34" charset="-79"/>
          </a:endParaRPr>
        </a:p>
      </dgm:t>
    </dgm:pt>
    <dgm:pt modelId="{BBA4236B-6749-EC42-889A-9F3E29D7AE13}" type="parTrans" cxnId="{F9977C36-E5CE-284F-8CC2-C4129500E73D}">
      <dgm:prSet/>
      <dgm:spPr/>
      <dgm:t>
        <a:bodyPr/>
        <a:lstStyle/>
        <a:p>
          <a:endParaRPr lang="es-ES" sz="1400">
            <a:solidFill>
              <a:schemeClr val="tx1"/>
            </a:solidFill>
            <a:latin typeface="Futura Medium" panose="020B0602020204020303" pitchFamily="34" charset="-79"/>
            <a:cs typeface="Futura Medium" panose="020B0602020204020303" pitchFamily="34" charset="-79"/>
          </a:endParaRPr>
        </a:p>
      </dgm:t>
    </dgm:pt>
    <dgm:pt modelId="{60BB5FC5-EF5B-044C-B007-5F84AF154C8C}" type="sibTrans" cxnId="{F9977C36-E5CE-284F-8CC2-C4129500E73D}">
      <dgm:prSet/>
      <dgm:spPr/>
      <dgm:t>
        <a:bodyPr/>
        <a:lstStyle/>
        <a:p>
          <a:endParaRPr lang="es-ES" sz="1400">
            <a:solidFill>
              <a:schemeClr val="tx1"/>
            </a:solidFill>
            <a:latin typeface="Futura Medium" panose="020B0602020204020303" pitchFamily="34" charset="-79"/>
            <a:cs typeface="Futura Medium" panose="020B0602020204020303" pitchFamily="34" charset="-79"/>
          </a:endParaRPr>
        </a:p>
      </dgm:t>
    </dgm:pt>
    <dgm:pt modelId="{FC86E73E-EBEB-7E4D-82F0-D12C834B0B1D}">
      <dgm:prSet custT="1"/>
      <dgm:spPr/>
      <dgm:t>
        <a:bodyPr/>
        <a:lstStyle/>
        <a:p>
          <a:pPr marL="57150" lvl="1" indent="0" algn="ctr" defTabSz="444500">
            <a:lnSpc>
              <a:spcPct val="90000"/>
            </a:lnSpc>
            <a:spcBef>
              <a:spcPct val="0"/>
            </a:spcBef>
            <a:spcAft>
              <a:spcPct val="15000"/>
            </a:spcAft>
            <a:buNone/>
          </a:pPr>
          <a:r>
            <a:rPr lang="es-ES" sz="1000" b="1" kern="1200" noProof="0" dirty="0" err="1">
              <a:solidFill>
                <a:schemeClr val="tx1"/>
              </a:solidFill>
              <a:latin typeface="FUTURA MEDIUM" panose="020B0602020204020303" pitchFamily="34" charset="-79"/>
              <a:cs typeface="FUTURA MEDIUM" panose="020B0602020204020303" pitchFamily="34" charset="-79"/>
            </a:rPr>
            <a:t>Implementation</a:t>
          </a:r>
          <a:r>
            <a:rPr lang="es-ES" sz="1000" b="1" kern="1200" noProof="0" dirty="0">
              <a:solidFill>
                <a:schemeClr val="tx1"/>
              </a:solidFill>
              <a:latin typeface="FUTURA MEDIUM" panose="020B0602020204020303" pitchFamily="34" charset="-79"/>
              <a:cs typeface="FUTURA MEDIUM" panose="020B0602020204020303" pitchFamily="34" charset="-79"/>
            </a:rPr>
            <a:t> of </a:t>
          </a:r>
          <a:r>
            <a:rPr lang="es-ES" sz="1000" b="1" kern="1200" noProof="0" dirty="0" err="1">
              <a:solidFill>
                <a:schemeClr val="tx1"/>
              </a:solidFill>
              <a:latin typeface="FUTURA MEDIUM" panose="020B0602020204020303" pitchFamily="34" charset="-79"/>
              <a:cs typeface="FUTURA MEDIUM" panose="020B0602020204020303" pitchFamily="34" charset="-79"/>
            </a:rPr>
            <a:t>the</a:t>
          </a:r>
          <a:r>
            <a:rPr lang="es-ES" sz="1000" b="1" kern="1200" noProof="0" dirty="0">
              <a:solidFill>
                <a:schemeClr val="tx1"/>
              </a:solidFill>
              <a:latin typeface="FUTURA MEDIUM" panose="020B0602020204020303" pitchFamily="34" charset="-79"/>
              <a:cs typeface="FUTURA MEDIUM" panose="020B0602020204020303" pitchFamily="34" charset="-79"/>
            </a:rPr>
            <a:t> </a:t>
          </a:r>
          <a:r>
            <a:rPr lang="es-ES" sz="1000" b="1" kern="1200" noProof="0" dirty="0" err="1">
              <a:solidFill>
                <a:schemeClr val="tx1"/>
              </a:solidFill>
              <a:latin typeface="FUTURA MEDIUM" panose="020B0602020204020303" pitchFamily="34" charset="-79"/>
              <a:cs typeface="FUTURA MEDIUM" panose="020B0602020204020303" pitchFamily="34" charset="-79"/>
            </a:rPr>
            <a:t>institutional</a:t>
          </a:r>
          <a:r>
            <a:rPr lang="es-ES" sz="1000" b="1" kern="1200" noProof="0" dirty="0">
              <a:solidFill>
                <a:schemeClr val="tx1"/>
              </a:solidFill>
              <a:latin typeface="FUTURA MEDIUM" panose="020B0602020204020303" pitchFamily="34" charset="-79"/>
              <a:cs typeface="FUTURA MEDIUM" panose="020B0602020204020303" pitchFamily="34" charset="-79"/>
            </a:rPr>
            <a:t> </a:t>
          </a:r>
          <a:r>
            <a:rPr lang="es-ES" sz="1000" b="1" kern="1200" noProof="0" dirty="0" err="1">
              <a:solidFill>
                <a:schemeClr val="tx1"/>
              </a:solidFill>
              <a:latin typeface="FUTURA MEDIUM" panose="020B0602020204020303" pitchFamily="34" charset="-79"/>
              <a:cs typeface="FUTURA MEDIUM" panose="020B0602020204020303" pitchFamily="34" charset="-79"/>
            </a:rPr>
            <a:t>framework</a:t>
          </a:r>
          <a:r>
            <a:rPr lang="es-ES" sz="1000" b="1" kern="1200" noProof="0" dirty="0">
              <a:solidFill>
                <a:schemeClr val="tx1"/>
              </a:solidFill>
              <a:latin typeface="FUTURA MEDIUM" panose="020B0602020204020303" pitchFamily="34" charset="-79"/>
              <a:cs typeface="FUTURA MEDIUM" panose="020B0602020204020303" pitchFamily="34" charset="-79"/>
            </a:rPr>
            <a:t> and </a:t>
          </a:r>
          <a:r>
            <a:rPr lang="es-ES" sz="1000" b="1" kern="1200" noProof="0" dirty="0" err="1">
              <a:solidFill>
                <a:schemeClr val="tx1"/>
              </a:solidFill>
              <a:latin typeface="FUTURA MEDIUM" panose="020B0602020204020303" pitchFamily="34" charset="-79"/>
              <a:cs typeface="FUTURA MEDIUM" panose="020B0602020204020303" pitchFamily="34" charset="-79"/>
            </a:rPr>
            <a:t>governance</a:t>
          </a:r>
          <a:r>
            <a:rPr lang="es-ES" sz="1000" b="1" kern="1200" noProof="0" dirty="0">
              <a:solidFill>
                <a:schemeClr val="tx1"/>
              </a:solidFill>
              <a:latin typeface="FUTURA MEDIUM" panose="020B0602020204020303" pitchFamily="34" charset="-79"/>
              <a:cs typeface="FUTURA MEDIUM" panose="020B0602020204020303" pitchFamily="34" charset="-79"/>
            </a:rPr>
            <a:t>. </a:t>
          </a:r>
          <a:r>
            <a:rPr lang="es-ES" sz="1000" b="1" kern="1200" noProof="0" dirty="0" err="1">
              <a:solidFill>
                <a:schemeClr val="tx1"/>
              </a:solidFill>
              <a:latin typeface="FUTURA MEDIUM" panose="020B0602020204020303" pitchFamily="34" charset="-79"/>
              <a:cs typeface="FUTURA MEDIUM" panose="020B0602020204020303" pitchFamily="34" charset="-79"/>
            </a:rPr>
            <a:t>Design</a:t>
          </a:r>
          <a:r>
            <a:rPr lang="es-ES" sz="1000" b="1" kern="1200" noProof="0" dirty="0">
              <a:solidFill>
                <a:schemeClr val="tx1"/>
              </a:solidFill>
              <a:latin typeface="FUTURA MEDIUM" panose="020B0602020204020303" pitchFamily="34" charset="-79"/>
              <a:cs typeface="FUTURA MEDIUM" panose="020B0602020204020303" pitchFamily="34" charset="-79"/>
            </a:rPr>
            <a:t> and </a:t>
          </a:r>
          <a:r>
            <a:rPr lang="es-ES" sz="1000" b="1" kern="1200" noProof="0" dirty="0" err="1">
              <a:solidFill>
                <a:schemeClr val="tx1"/>
              </a:solidFill>
              <a:latin typeface="FUTURA MEDIUM" panose="020B0602020204020303" pitchFamily="34" charset="-79"/>
              <a:cs typeface="FUTURA MEDIUM" panose="020B0602020204020303" pitchFamily="34" charset="-79"/>
            </a:rPr>
            <a:t>approval</a:t>
          </a:r>
          <a:r>
            <a:rPr lang="es-ES" sz="1000" b="1" kern="1200" noProof="0" dirty="0">
              <a:solidFill>
                <a:schemeClr val="tx1"/>
              </a:solidFill>
              <a:latin typeface="FUTURA MEDIUM" panose="020B0602020204020303" pitchFamily="34" charset="-79"/>
              <a:cs typeface="FUTURA MEDIUM" panose="020B0602020204020303" pitchFamily="34" charset="-79"/>
            </a:rPr>
            <a:t> of </a:t>
          </a:r>
          <a:r>
            <a:rPr lang="es-ES" sz="1000" b="1" kern="1200" noProof="0" dirty="0" err="1">
              <a:solidFill>
                <a:schemeClr val="tx1"/>
              </a:solidFill>
              <a:latin typeface="FUTURA MEDIUM" panose="020B0602020204020303" pitchFamily="34" charset="-79"/>
              <a:cs typeface="FUTURA MEDIUM" panose="020B0602020204020303" pitchFamily="34" charset="-79"/>
            </a:rPr>
            <a:t>qualifications</a:t>
          </a:r>
          <a:r>
            <a:rPr lang="es-ES" sz="1000" b="1" kern="1200" noProof="0" dirty="0">
              <a:solidFill>
                <a:schemeClr val="tx1"/>
              </a:solidFill>
              <a:latin typeface="FUTURA MEDIUM" panose="020B0602020204020303" pitchFamily="34" charset="-79"/>
              <a:cs typeface="FUTURA MEDIUM" panose="020B0602020204020303" pitchFamily="34" charset="-79"/>
            </a:rPr>
            <a:t>. </a:t>
          </a:r>
          <a:r>
            <a:rPr lang="es-ES" sz="1000" b="1" kern="1200" noProof="0" dirty="0" err="1">
              <a:solidFill>
                <a:schemeClr val="tx1"/>
              </a:solidFill>
              <a:latin typeface="FUTURA MEDIUM" panose="020B0602020204020303" pitchFamily="34" charset="-79"/>
              <a:cs typeface="FUTURA MEDIUM" panose="020B0602020204020303" pitchFamily="34" charset="-79"/>
            </a:rPr>
            <a:t>Accompaniment</a:t>
          </a:r>
          <a:r>
            <a:rPr lang="es-ES" sz="1000" b="1" kern="1200" noProof="0" dirty="0">
              <a:solidFill>
                <a:schemeClr val="tx1"/>
              </a:solidFill>
              <a:latin typeface="FUTURA MEDIUM" panose="020B0602020204020303" pitchFamily="34" charset="-79"/>
              <a:cs typeface="FUTURA MEDIUM" panose="020B0602020204020303" pitchFamily="34" charset="-79"/>
            </a:rPr>
            <a:t> and </a:t>
          </a:r>
          <a:r>
            <a:rPr lang="es-ES" sz="1000" b="1" kern="1200" noProof="0" dirty="0" err="1">
              <a:solidFill>
                <a:schemeClr val="tx1"/>
              </a:solidFill>
              <a:latin typeface="FUTURA MEDIUM" panose="020B0602020204020303" pitchFamily="34" charset="-79"/>
              <a:cs typeface="FUTURA MEDIUM" panose="020B0602020204020303" pitchFamily="34" charset="-79"/>
            </a:rPr>
            <a:t>offer</a:t>
          </a:r>
          <a:r>
            <a:rPr lang="es-ES" sz="1000" b="1" kern="1200" noProof="0" dirty="0">
              <a:solidFill>
                <a:schemeClr val="tx1"/>
              </a:solidFill>
              <a:latin typeface="FUTURA MEDIUM" panose="020B0602020204020303" pitchFamily="34" charset="-79"/>
              <a:cs typeface="FUTURA MEDIUM" panose="020B0602020204020303" pitchFamily="34" charset="-79"/>
            </a:rPr>
            <a:t> FT.</a:t>
          </a:r>
          <a:r>
            <a:rPr lang="es-ES_tradnl" sz="1000" b="1" kern="1200" noProof="0" dirty="0">
              <a:solidFill>
                <a:schemeClr val="tx1"/>
              </a:solidFill>
              <a:latin typeface="FUTURA MEDIUM" panose="020B0602020204020303" pitchFamily="34" charset="-79"/>
              <a:cs typeface="FUTURA MEDIUM" panose="020B0602020204020303" pitchFamily="34" charset="-79"/>
            </a:rPr>
            <a:t> </a:t>
          </a:r>
        </a:p>
      </dgm:t>
    </dgm:pt>
    <dgm:pt modelId="{2E0B156C-6806-0048-93C4-35AD20AF44CA}" type="parTrans" cxnId="{82273BF4-7A9C-734C-BD5F-0EE0BF05533E}">
      <dgm:prSet/>
      <dgm:spPr/>
      <dgm:t>
        <a:bodyPr/>
        <a:lstStyle/>
        <a:p>
          <a:endParaRPr lang="es-ES"/>
        </a:p>
      </dgm:t>
    </dgm:pt>
    <dgm:pt modelId="{E1E44B03-5C35-E047-9F44-0E0946EB3598}" type="sibTrans" cxnId="{82273BF4-7A9C-734C-BD5F-0EE0BF05533E}">
      <dgm:prSet/>
      <dgm:spPr/>
      <dgm:t>
        <a:bodyPr/>
        <a:lstStyle/>
        <a:p>
          <a:endParaRPr lang="es-ES"/>
        </a:p>
      </dgm:t>
    </dgm:pt>
    <dgm:pt modelId="{AA4A84BC-CF7B-634B-9E1C-FF4D38FEC720}">
      <dgm:prSet custT="1"/>
      <dgm:spPr/>
      <dgm:t>
        <a:bodyPr/>
        <a:lstStyle/>
        <a:p>
          <a:pPr algn="ctr">
            <a:buNone/>
          </a:pPr>
          <a:r>
            <a:rPr lang="es-ES" sz="1000" b="1" dirty="0" err="1">
              <a:solidFill>
                <a:schemeClr val="tx1"/>
              </a:solidFill>
              <a:latin typeface="Futura Medium" panose="020B0602020204020303" pitchFamily="34" charset="-79"/>
              <a:cs typeface="Futura Medium" panose="020B0602020204020303" pitchFamily="34" charset="-79"/>
            </a:rPr>
            <a:t>Conpes</a:t>
          </a:r>
          <a:r>
            <a:rPr lang="es-ES" sz="1000" b="1" dirty="0">
              <a:solidFill>
                <a:schemeClr val="tx1"/>
              </a:solidFill>
              <a:latin typeface="Futura Medium" panose="020B0602020204020303" pitchFamily="34" charset="-79"/>
              <a:cs typeface="Futura Medium" panose="020B0602020204020303" pitchFamily="34" charset="-79"/>
            </a:rPr>
            <a:t> 3674: </a:t>
          </a:r>
          <a:r>
            <a:rPr lang="es-ES" sz="1000" dirty="0" err="1">
              <a:solidFill>
                <a:schemeClr val="tx1"/>
              </a:solidFill>
              <a:latin typeface="Futura Medium" panose="020B0602020204020303" pitchFamily="34" charset="-79"/>
              <a:cs typeface="Futura Medium" panose="020B0602020204020303" pitchFamily="34" charset="-79"/>
            </a:rPr>
            <a:t>Policy</a:t>
          </a:r>
          <a:r>
            <a:rPr lang="es-ES" sz="1000" dirty="0">
              <a:solidFill>
                <a:schemeClr val="tx1"/>
              </a:solidFill>
              <a:latin typeface="Futura Medium" panose="020B0602020204020303" pitchFamily="34" charset="-79"/>
              <a:cs typeface="Futura Medium" panose="020B0602020204020303" pitchFamily="34" charset="-79"/>
            </a:rPr>
            <a:t> to </a:t>
          </a:r>
          <a:r>
            <a:rPr lang="es-ES" sz="1000" dirty="0" err="1">
              <a:solidFill>
                <a:schemeClr val="tx1"/>
              </a:solidFill>
              <a:latin typeface="Futura Medium" panose="020B0602020204020303" pitchFamily="34" charset="-79"/>
              <a:cs typeface="Futura Medium" panose="020B0602020204020303" pitchFamily="34" charset="-79"/>
            </a:rPr>
            <a:t>strengthen</a:t>
          </a:r>
          <a:r>
            <a:rPr lang="es-ES" sz="1000" dirty="0">
              <a:solidFill>
                <a:schemeClr val="tx1"/>
              </a:solidFill>
              <a:latin typeface="Futura Medium" panose="020B0602020204020303" pitchFamily="34" charset="-79"/>
              <a:cs typeface="Futura Medium" panose="020B0602020204020303" pitchFamily="34" charset="-79"/>
            </a:rPr>
            <a:t> </a:t>
          </a:r>
          <a:r>
            <a:rPr lang="es-ES" sz="1000" dirty="0" err="1">
              <a:solidFill>
                <a:schemeClr val="tx1"/>
              </a:solidFill>
              <a:latin typeface="Futura Medium" panose="020B0602020204020303" pitchFamily="34" charset="-79"/>
              <a:cs typeface="Futura Medium" panose="020B0602020204020303" pitchFamily="34" charset="-79"/>
            </a:rPr>
            <a:t>the</a:t>
          </a:r>
          <a:r>
            <a:rPr lang="es-ES" sz="1000" dirty="0">
              <a:solidFill>
                <a:schemeClr val="tx1"/>
              </a:solidFill>
              <a:latin typeface="Futura Medium" panose="020B0602020204020303" pitchFamily="34" charset="-79"/>
              <a:cs typeface="Futura Medium" panose="020B0602020204020303" pitchFamily="34" charset="-79"/>
            </a:rPr>
            <a:t> Human Capital Training </a:t>
          </a:r>
          <a:r>
            <a:rPr lang="es-ES" sz="1000" dirty="0" err="1">
              <a:solidFill>
                <a:schemeClr val="tx1"/>
              </a:solidFill>
              <a:latin typeface="Futura Medium" panose="020B0602020204020303" pitchFamily="34" charset="-79"/>
              <a:cs typeface="Futura Medium" panose="020B0602020204020303" pitchFamily="34" charset="-79"/>
            </a:rPr>
            <a:t>System</a:t>
          </a:r>
          <a:endParaRPr lang="en-US" sz="1000" dirty="0">
            <a:solidFill>
              <a:schemeClr val="tx1"/>
            </a:solidFill>
            <a:latin typeface="Futura Medium" panose="020B0602020204020303" pitchFamily="34" charset="-79"/>
            <a:cs typeface="Futura Medium" panose="020B0602020204020303" pitchFamily="34" charset="-79"/>
          </a:endParaRPr>
        </a:p>
      </dgm:t>
    </dgm:pt>
    <dgm:pt modelId="{346ADC12-D915-9E4C-B06F-F186D176F900}" type="parTrans" cxnId="{5B4D8A94-69DC-954E-83A7-D07C2197E2A4}">
      <dgm:prSet/>
      <dgm:spPr/>
      <dgm:t>
        <a:bodyPr/>
        <a:lstStyle/>
        <a:p>
          <a:endParaRPr lang="es-ES"/>
        </a:p>
      </dgm:t>
    </dgm:pt>
    <dgm:pt modelId="{C509FB62-43CD-354D-B47E-1AC4F3EB223E}" type="sibTrans" cxnId="{5B4D8A94-69DC-954E-83A7-D07C2197E2A4}">
      <dgm:prSet/>
      <dgm:spPr/>
      <dgm:t>
        <a:bodyPr/>
        <a:lstStyle/>
        <a:p>
          <a:endParaRPr lang="es-ES"/>
        </a:p>
      </dgm:t>
    </dgm:pt>
    <dgm:pt modelId="{59BDE647-95BB-4D02-9886-99710239315F}">
      <dgm:prSet custT="1"/>
      <dgm:spPr/>
      <dgm:t>
        <a:bodyPr/>
        <a:lstStyle/>
        <a:p>
          <a:pPr algn="ctr">
            <a:buNone/>
          </a:pPr>
          <a:r>
            <a:rPr lang="es-ES" sz="1000" b="1" dirty="0" err="1">
              <a:solidFill>
                <a:schemeClr val="tx1"/>
              </a:solidFill>
              <a:latin typeface="FUTURA MEDIUM" panose="020B0602020204020303" pitchFamily="34" charset="-79"/>
              <a:cs typeface="FUTURA MEDIUM" panose="020B0602020204020303" pitchFamily="34" charset="-79"/>
            </a:rPr>
            <a:t>Law</a:t>
          </a:r>
          <a:r>
            <a:rPr lang="es-ES" sz="1000" b="1" dirty="0">
              <a:solidFill>
                <a:schemeClr val="tx1"/>
              </a:solidFill>
              <a:latin typeface="FUTURA MEDIUM" panose="020B0602020204020303" pitchFamily="34" charset="-79"/>
              <a:cs typeface="FUTURA MEDIUM" panose="020B0602020204020303" pitchFamily="34" charset="-79"/>
            </a:rPr>
            <a:t> 1753: </a:t>
          </a:r>
          <a:r>
            <a:rPr lang="es-ES" sz="1000" b="0" dirty="0" err="1">
              <a:solidFill>
                <a:schemeClr val="tx1"/>
              </a:solidFill>
              <a:latin typeface="FUTURA MEDIUM" panose="020B0602020204020303" pitchFamily="34" charset="-79"/>
              <a:cs typeface="FUTURA MEDIUM" panose="020B0602020204020303" pitchFamily="34" charset="-79"/>
            </a:rPr>
            <a:t>Creation</a:t>
          </a:r>
          <a:r>
            <a:rPr lang="es-ES" sz="1000" b="0" dirty="0">
              <a:solidFill>
                <a:schemeClr val="tx1"/>
              </a:solidFill>
              <a:latin typeface="FUTURA MEDIUM" panose="020B0602020204020303" pitchFamily="34" charset="-79"/>
              <a:cs typeface="FUTURA MEDIUM" panose="020B0602020204020303" pitchFamily="34" charset="-79"/>
            </a:rPr>
            <a:t> of </a:t>
          </a:r>
          <a:r>
            <a:rPr lang="es-ES" sz="1000" b="0" dirty="0" err="1">
              <a:solidFill>
                <a:schemeClr val="tx1"/>
              </a:solidFill>
              <a:latin typeface="FUTURA MEDIUM" panose="020B0602020204020303" pitchFamily="34" charset="-79"/>
              <a:cs typeface="FUTURA MEDIUM" panose="020B0602020204020303" pitchFamily="34" charset="-79"/>
            </a:rPr>
            <a:t>the</a:t>
          </a:r>
          <a:r>
            <a:rPr lang="es-ES" sz="1000" b="0" dirty="0">
              <a:solidFill>
                <a:schemeClr val="tx1"/>
              </a:solidFill>
              <a:latin typeface="FUTURA MEDIUM" panose="020B0602020204020303" pitchFamily="34" charset="-79"/>
              <a:cs typeface="FUTURA MEDIUM" panose="020B0602020204020303" pitchFamily="34" charset="-79"/>
            </a:rPr>
            <a:t> MNC. </a:t>
          </a:r>
          <a:r>
            <a:rPr lang="es-ES" sz="1000" b="0" dirty="0" err="1">
              <a:solidFill>
                <a:schemeClr val="tx1"/>
              </a:solidFill>
              <a:latin typeface="FUTURA MEDIUM" panose="020B0602020204020303" pitchFamily="34" charset="-79"/>
              <a:cs typeface="FUTURA MEDIUM" panose="020B0602020204020303" pitchFamily="34" charset="-79"/>
            </a:rPr>
            <a:t>Formation</a:t>
          </a:r>
          <a:r>
            <a:rPr lang="es-ES" sz="1000" b="0" dirty="0">
              <a:solidFill>
                <a:schemeClr val="tx1"/>
              </a:solidFill>
              <a:latin typeface="FUTURA MEDIUM" panose="020B0602020204020303" pitchFamily="34" charset="-79"/>
              <a:cs typeface="FUTURA MEDIUM" panose="020B0602020204020303" pitchFamily="34" charset="-79"/>
            </a:rPr>
            <a:t> of </a:t>
          </a:r>
          <a:r>
            <a:rPr lang="es-ES" sz="1000" b="0" dirty="0" err="1">
              <a:solidFill>
                <a:schemeClr val="tx1"/>
              </a:solidFill>
              <a:latin typeface="FUTURA MEDIUM" panose="020B0602020204020303" pitchFamily="34" charset="-79"/>
              <a:cs typeface="FUTURA MEDIUM" panose="020B0602020204020303" pitchFamily="34" charset="-79"/>
            </a:rPr>
            <a:t>the</a:t>
          </a:r>
          <a:r>
            <a:rPr lang="es-ES" sz="1000" b="0" dirty="0">
              <a:solidFill>
                <a:schemeClr val="tx1"/>
              </a:solidFill>
              <a:latin typeface="FUTURA MEDIUM" panose="020B0602020204020303" pitchFamily="34" charset="-79"/>
              <a:cs typeface="FUTURA MEDIUM" panose="020B0602020204020303" pitchFamily="34" charset="-79"/>
            </a:rPr>
            <a:t> MNC </a:t>
          </a:r>
          <a:r>
            <a:rPr lang="es-ES" sz="1000" b="0" dirty="0" err="1">
              <a:solidFill>
                <a:schemeClr val="tx1"/>
              </a:solidFill>
              <a:latin typeface="FUTURA MEDIUM" panose="020B0602020204020303" pitchFamily="34" charset="-79"/>
              <a:cs typeface="FUTURA MEDIUM" panose="020B0602020204020303" pitchFamily="34" charset="-79"/>
            </a:rPr>
            <a:t>technical</a:t>
          </a:r>
          <a:r>
            <a:rPr lang="es-ES" sz="1000" b="0" dirty="0">
              <a:solidFill>
                <a:schemeClr val="tx1"/>
              </a:solidFill>
              <a:latin typeface="FUTURA MEDIUM" panose="020B0602020204020303" pitchFamily="34" charset="-79"/>
              <a:cs typeface="FUTURA MEDIUM" panose="020B0602020204020303" pitchFamily="34" charset="-79"/>
            </a:rPr>
            <a:t> </a:t>
          </a:r>
          <a:r>
            <a:rPr lang="es-ES" sz="1000" b="0" dirty="0" err="1">
              <a:solidFill>
                <a:schemeClr val="tx1"/>
              </a:solidFill>
              <a:latin typeface="FUTURA MEDIUM" panose="020B0602020204020303" pitchFamily="34" charset="-79"/>
              <a:cs typeface="FUTURA MEDIUM" panose="020B0602020204020303" pitchFamily="34" charset="-79"/>
            </a:rPr>
            <a:t>team</a:t>
          </a:r>
          <a:r>
            <a:rPr lang="es-ES" sz="1000" b="0" dirty="0">
              <a:solidFill>
                <a:schemeClr val="tx1"/>
              </a:solidFill>
              <a:latin typeface="FUTURA MEDIUM" panose="020B0602020204020303" pitchFamily="34" charset="-79"/>
              <a:cs typeface="FUTURA MEDIUM" panose="020B0602020204020303" pitchFamily="34" charset="-79"/>
            </a:rPr>
            <a:t>.</a:t>
          </a:r>
          <a:r>
            <a:rPr lang="es-CO" sz="1000" b="0" dirty="0">
              <a:solidFill>
                <a:schemeClr val="tx1"/>
              </a:solidFill>
              <a:latin typeface="FUTURA MEDIUM" panose="020B0602020204020303" pitchFamily="34" charset="-79"/>
              <a:cs typeface="FUTURA MEDIUM" panose="020B0602020204020303" pitchFamily="34" charset="-79"/>
            </a:rPr>
            <a:t> </a:t>
          </a:r>
          <a:endParaRPr lang="en-US" sz="1000" b="0" dirty="0">
            <a:solidFill>
              <a:schemeClr val="tx1"/>
            </a:solidFill>
            <a:latin typeface="FUTURA MEDIUM" panose="020B0602020204020303" pitchFamily="34" charset="-79"/>
            <a:cs typeface="FUTURA MEDIUM" panose="020B0602020204020303" pitchFamily="34" charset="-79"/>
          </a:endParaRPr>
        </a:p>
      </dgm:t>
    </dgm:pt>
    <dgm:pt modelId="{B8E513B9-B949-4383-8E21-F1ECA53DC819}" type="sibTrans" cxnId="{7421EF84-1B7A-4555-BCD5-D17A7DAC8256}">
      <dgm:prSet/>
      <dgm:spPr/>
      <dgm:t>
        <a:bodyPr/>
        <a:lstStyle/>
        <a:p>
          <a:pPr algn="ctr"/>
          <a:endParaRPr lang="en-US" sz="800">
            <a:solidFill>
              <a:schemeClr val="tx1"/>
            </a:solidFill>
            <a:latin typeface="Futura Medium" panose="020B0602020204020303" pitchFamily="34" charset="-79"/>
            <a:cs typeface="Futura Medium" panose="020B0602020204020303" pitchFamily="34" charset="-79"/>
          </a:endParaRPr>
        </a:p>
      </dgm:t>
    </dgm:pt>
    <dgm:pt modelId="{6D757E34-33C4-4409-926A-124029586680}" type="parTrans" cxnId="{7421EF84-1B7A-4555-BCD5-D17A7DAC8256}">
      <dgm:prSet/>
      <dgm:spPr/>
      <dgm:t>
        <a:bodyPr/>
        <a:lstStyle/>
        <a:p>
          <a:pPr algn="ctr"/>
          <a:endParaRPr lang="en-US" sz="800">
            <a:solidFill>
              <a:schemeClr val="tx1"/>
            </a:solidFill>
            <a:latin typeface="Futura Medium" panose="020B0602020204020303" pitchFamily="34" charset="-79"/>
            <a:cs typeface="Futura Medium" panose="020B0602020204020303" pitchFamily="34" charset="-79"/>
          </a:endParaRPr>
        </a:p>
      </dgm:t>
    </dgm:pt>
    <dgm:pt modelId="{956077E6-D49A-8A43-B5C5-F6ED81EE7649}">
      <dgm:prSet custT="1"/>
      <dgm:spPr/>
      <dgm:t>
        <a:bodyPr/>
        <a:lstStyle/>
        <a:p>
          <a:pPr algn="ctr">
            <a:buNone/>
          </a:pPr>
          <a:r>
            <a:rPr lang="es-ES" sz="1000" b="1" dirty="0" err="1">
              <a:solidFill>
                <a:schemeClr val="tx1"/>
              </a:solidFill>
              <a:latin typeface="Futura Medium" panose="020B0602020204020303" pitchFamily="34" charset="-79"/>
              <a:cs typeface="Futura Medium" panose="020B0602020204020303" pitchFamily="34" charset="-79"/>
            </a:rPr>
            <a:t>Law</a:t>
          </a:r>
          <a:r>
            <a:rPr lang="es-ES" sz="1000" b="1" dirty="0">
              <a:solidFill>
                <a:schemeClr val="tx1"/>
              </a:solidFill>
              <a:latin typeface="Futura Medium" panose="020B0602020204020303" pitchFamily="34" charset="-79"/>
              <a:cs typeface="Futura Medium" panose="020B0602020204020303" pitchFamily="34" charset="-79"/>
            </a:rPr>
            <a:t> 1955, Art. 194</a:t>
          </a:r>
          <a:r>
            <a:rPr lang="es-ES" sz="1000" dirty="0">
              <a:solidFill>
                <a:schemeClr val="tx1"/>
              </a:solidFill>
              <a:latin typeface="Futura Medium" panose="020B0602020204020303" pitchFamily="34" charset="-79"/>
              <a:cs typeface="Futura Medium" panose="020B0602020204020303" pitchFamily="34" charset="-79"/>
            </a:rPr>
            <a:t>: </a:t>
          </a:r>
          <a:r>
            <a:rPr lang="es-ES" sz="1000" dirty="0" err="1">
              <a:solidFill>
                <a:schemeClr val="tx1"/>
              </a:solidFill>
              <a:latin typeface="Futura Medium" panose="020B0602020204020303" pitchFamily="34" charset="-79"/>
              <a:cs typeface="Futura Medium" panose="020B0602020204020303" pitchFamily="34" charset="-79"/>
            </a:rPr>
            <a:t>Creation</a:t>
          </a:r>
          <a:r>
            <a:rPr lang="es-ES" sz="1000" dirty="0">
              <a:solidFill>
                <a:schemeClr val="tx1"/>
              </a:solidFill>
              <a:latin typeface="Futura Medium" panose="020B0602020204020303" pitchFamily="34" charset="-79"/>
              <a:cs typeface="Futura Medium" panose="020B0602020204020303" pitchFamily="34" charset="-79"/>
            </a:rPr>
            <a:t> of </a:t>
          </a:r>
          <a:r>
            <a:rPr lang="es-ES" sz="1000" dirty="0" err="1">
              <a:solidFill>
                <a:schemeClr val="tx1"/>
              </a:solidFill>
              <a:latin typeface="Futura Medium" panose="020B0602020204020303" pitchFamily="34" charset="-79"/>
              <a:cs typeface="Futura Medium" panose="020B0602020204020303" pitchFamily="34" charset="-79"/>
            </a:rPr>
            <a:t>the</a:t>
          </a:r>
          <a:r>
            <a:rPr lang="es-ES" sz="1000" dirty="0">
              <a:solidFill>
                <a:schemeClr val="tx1"/>
              </a:solidFill>
              <a:latin typeface="Futura Medium" panose="020B0602020204020303" pitchFamily="34" charset="-79"/>
              <a:cs typeface="Futura Medium" panose="020B0602020204020303" pitchFamily="34" charset="-79"/>
            </a:rPr>
            <a:t> SNC </a:t>
          </a:r>
          <a:r>
            <a:rPr lang="es-ES" sz="1000" dirty="0" err="1">
              <a:solidFill>
                <a:schemeClr val="tx1"/>
              </a:solidFill>
              <a:latin typeface="Futura Medium" panose="020B0602020204020303" pitchFamily="34" charset="-79"/>
              <a:cs typeface="Futura Medium" panose="020B0602020204020303" pitchFamily="34" charset="-79"/>
            </a:rPr>
            <a:t>for</a:t>
          </a:r>
          <a:r>
            <a:rPr lang="es-ES" sz="1000" dirty="0">
              <a:solidFill>
                <a:schemeClr val="tx1"/>
              </a:solidFill>
              <a:latin typeface="Futura Medium" panose="020B0602020204020303" pitchFamily="34" charset="-79"/>
              <a:cs typeface="Futura Medium" panose="020B0602020204020303" pitchFamily="34" charset="-79"/>
            </a:rPr>
            <a:t> Colombia</a:t>
          </a:r>
          <a:endParaRPr lang="en-US" sz="1000" dirty="0">
            <a:solidFill>
              <a:schemeClr val="tx1"/>
            </a:solidFill>
            <a:latin typeface="Futura Medium" panose="020B0602020204020303" pitchFamily="34" charset="-79"/>
            <a:cs typeface="Futura Medium" panose="020B0602020204020303" pitchFamily="34" charset="-79"/>
          </a:endParaRPr>
        </a:p>
      </dgm:t>
    </dgm:pt>
    <dgm:pt modelId="{856E6A7E-40AB-8C46-9B16-FE4B417C1EC3}" type="parTrans" cxnId="{8D5DE8EF-B987-2047-A0CD-3C0DD9712A0C}">
      <dgm:prSet/>
      <dgm:spPr/>
      <dgm:t>
        <a:bodyPr/>
        <a:lstStyle/>
        <a:p>
          <a:endParaRPr lang="es-ES"/>
        </a:p>
      </dgm:t>
    </dgm:pt>
    <dgm:pt modelId="{B8F46FE9-96CE-C94C-83F6-579D39152499}" type="sibTrans" cxnId="{8D5DE8EF-B987-2047-A0CD-3C0DD9712A0C}">
      <dgm:prSet/>
      <dgm:spPr/>
      <dgm:t>
        <a:bodyPr/>
        <a:lstStyle/>
        <a:p>
          <a:endParaRPr lang="es-ES"/>
        </a:p>
      </dgm:t>
    </dgm:pt>
    <dgm:pt modelId="{235E8ABB-4E19-664B-B62D-FB83D58808B4}" type="pres">
      <dgm:prSet presAssocID="{BF6FDDF5-6592-42F1-BCAC-044B7A620FF2}" presName="rootnode" presStyleCnt="0">
        <dgm:presLayoutVars>
          <dgm:chMax/>
          <dgm:chPref/>
          <dgm:dir/>
          <dgm:animLvl val="lvl"/>
        </dgm:presLayoutVars>
      </dgm:prSet>
      <dgm:spPr/>
    </dgm:pt>
    <dgm:pt modelId="{B8863591-D74A-714E-B669-C05A681611F2}" type="pres">
      <dgm:prSet presAssocID="{8E695529-BEF2-40C5-B51C-BCDCC52BFB48}" presName="composite" presStyleCnt="0"/>
      <dgm:spPr/>
    </dgm:pt>
    <dgm:pt modelId="{9ACFFF1B-4E5E-AD42-A94B-8E379E2C1B41}" type="pres">
      <dgm:prSet presAssocID="{8E695529-BEF2-40C5-B51C-BCDCC52BFB48}" presName="LShape" presStyleLbl="alignNode1" presStyleIdx="0" presStyleCnt="15"/>
      <dgm:spPr/>
    </dgm:pt>
    <dgm:pt modelId="{B0EA3180-6B95-AC41-897A-B3B7E6C2F241}" type="pres">
      <dgm:prSet presAssocID="{8E695529-BEF2-40C5-B51C-BCDCC52BFB48}" presName="ParentText" presStyleLbl="revTx" presStyleIdx="0" presStyleCnt="8">
        <dgm:presLayoutVars>
          <dgm:chMax val="0"/>
          <dgm:chPref val="0"/>
          <dgm:bulletEnabled val="1"/>
        </dgm:presLayoutVars>
      </dgm:prSet>
      <dgm:spPr/>
    </dgm:pt>
    <dgm:pt modelId="{4500202B-CC47-F444-BCEB-F8698C22A79B}" type="pres">
      <dgm:prSet presAssocID="{8E695529-BEF2-40C5-B51C-BCDCC52BFB48}" presName="Triangle" presStyleLbl="alignNode1" presStyleIdx="1" presStyleCnt="15"/>
      <dgm:spPr/>
    </dgm:pt>
    <dgm:pt modelId="{4062F27D-446C-3D4C-8A36-8238F4F286CE}" type="pres">
      <dgm:prSet presAssocID="{B2DF27D1-21DF-4DD7-B7E2-BCD75161CE8E}" presName="sibTrans" presStyleCnt="0"/>
      <dgm:spPr/>
    </dgm:pt>
    <dgm:pt modelId="{7A21B742-C97D-5243-BD88-FAC8E4E8DD76}" type="pres">
      <dgm:prSet presAssocID="{B2DF27D1-21DF-4DD7-B7E2-BCD75161CE8E}" presName="space" presStyleCnt="0"/>
      <dgm:spPr/>
    </dgm:pt>
    <dgm:pt modelId="{997F123D-D2E6-0540-9A38-3D015C26754B}" type="pres">
      <dgm:prSet presAssocID="{977DC15A-78A8-4132-958F-AFB40FBB2221}" presName="composite" presStyleCnt="0"/>
      <dgm:spPr/>
    </dgm:pt>
    <dgm:pt modelId="{C60FFB85-90A2-904A-8891-B9839B7FE599}" type="pres">
      <dgm:prSet presAssocID="{977DC15A-78A8-4132-958F-AFB40FBB2221}" presName="LShape" presStyleLbl="alignNode1" presStyleIdx="2" presStyleCnt="15"/>
      <dgm:spPr/>
    </dgm:pt>
    <dgm:pt modelId="{AA367047-464A-8D41-A671-9657E557819A}" type="pres">
      <dgm:prSet presAssocID="{977DC15A-78A8-4132-958F-AFB40FBB2221}" presName="ParentText" presStyleLbl="revTx" presStyleIdx="1" presStyleCnt="8">
        <dgm:presLayoutVars>
          <dgm:chMax val="0"/>
          <dgm:chPref val="0"/>
          <dgm:bulletEnabled val="1"/>
        </dgm:presLayoutVars>
      </dgm:prSet>
      <dgm:spPr/>
    </dgm:pt>
    <dgm:pt modelId="{23008BF1-B1D9-A849-979B-1C2ADBBCD909}" type="pres">
      <dgm:prSet presAssocID="{977DC15A-78A8-4132-958F-AFB40FBB2221}" presName="Triangle" presStyleLbl="alignNode1" presStyleIdx="3" presStyleCnt="15"/>
      <dgm:spPr/>
    </dgm:pt>
    <dgm:pt modelId="{9666F79E-CA3A-7847-A639-3C16282E6159}" type="pres">
      <dgm:prSet presAssocID="{BFD05B8D-E383-4862-AF49-63AE3BDA5421}" presName="sibTrans" presStyleCnt="0"/>
      <dgm:spPr/>
    </dgm:pt>
    <dgm:pt modelId="{EA6A91D6-D5DB-194B-BECD-E09A60AF3C73}" type="pres">
      <dgm:prSet presAssocID="{BFD05B8D-E383-4862-AF49-63AE3BDA5421}" presName="space" presStyleCnt="0"/>
      <dgm:spPr/>
    </dgm:pt>
    <dgm:pt modelId="{93910080-A95A-0943-80C6-81244F3144BC}" type="pres">
      <dgm:prSet presAssocID="{78A74D14-9C83-4C72-994B-D2072D0493C9}" presName="composite" presStyleCnt="0"/>
      <dgm:spPr/>
    </dgm:pt>
    <dgm:pt modelId="{AAFD4913-03B1-C74E-9169-45AC65A1F2E8}" type="pres">
      <dgm:prSet presAssocID="{78A74D14-9C83-4C72-994B-D2072D0493C9}" presName="LShape" presStyleLbl="alignNode1" presStyleIdx="4" presStyleCnt="15"/>
      <dgm:spPr/>
    </dgm:pt>
    <dgm:pt modelId="{DD5170AB-1C10-AE44-9ADF-311FFDBF67EA}" type="pres">
      <dgm:prSet presAssocID="{78A74D14-9C83-4C72-994B-D2072D0493C9}" presName="ParentText" presStyleLbl="revTx" presStyleIdx="2" presStyleCnt="8">
        <dgm:presLayoutVars>
          <dgm:chMax val="0"/>
          <dgm:chPref val="0"/>
          <dgm:bulletEnabled val="1"/>
        </dgm:presLayoutVars>
      </dgm:prSet>
      <dgm:spPr/>
    </dgm:pt>
    <dgm:pt modelId="{21853FDC-FAAB-E347-AC5F-6B2128025F62}" type="pres">
      <dgm:prSet presAssocID="{78A74D14-9C83-4C72-994B-D2072D0493C9}" presName="Triangle" presStyleLbl="alignNode1" presStyleIdx="5" presStyleCnt="15"/>
      <dgm:spPr/>
    </dgm:pt>
    <dgm:pt modelId="{F524B4B4-5C90-6A4E-B9FB-F6AEB01F880C}" type="pres">
      <dgm:prSet presAssocID="{36198628-C291-4453-8D94-E4CDE1CE5525}" presName="sibTrans" presStyleCnt="0"/>
      <dgm:spPr/>
    </dgm:pt>
    <dgm:pt modelId="{8D62CDE3-155B-744F-9952-4FCAE4F4E76B}" type="pres">
      <dgm:prSet presAssocID="{36198628-C291-4453-8D94-E4CDE1CE5525}" presName="space" presStyleCnt="0"/>
      <dgm:spPr/>
    </dgm:pt>
    <dgm:pt modelId="{A3859CC2-0C13-F249-A2E2-81B64C81DF02}" type="pres">
      <dgm:prSet presAssocID="{0DB11B04-70DF-AD4B-B741-7CA6F999243E}" presName="composite" presStyleCnt="0"/>
      <dgm:spPr/>
    </dgm:pt>
    <dgm:pt modelId="{B324E89D-4CC4-DA44-A2A5-18D902814FFB}" type="pres">
      <dgm:prSet presAssocID="{0DB11B04-70DF-AD4B-B741-7CA6F999243E}" presName="LShape" presStyleLbl="alignNode1" presStyleIdx="6" presStyleCnt="15"/>
      <dgm:spPr/>
    </dgm:pt>
    <dgm:pt modelId="{63F17D72-401E-3945-A47A-55F254655A96}" type="pres">
      <dgm:prSet presAssocID="{0DB11B04-70DF-AD4B-B741-7CA6F999243E}" presName="ParentText" presStyleLbl="revTx" presStyleIdx="3" presStyleCnt="8">
        <dgm:presLayoutVars>
          <dgm:chMax val="0"/>
          <dgm:chPref val="0"/>
          <dgm:bulletEnabled val="1"/>
        </dgm:presLayoutVars>
      </dgm:prSet>
      <dgm:spPr/>
    </dgm:pt>
    <dgm:pt modelId="{83592A08-5707-7A42-A644-093446E3FD54}" type="pres">
      <dgm:prSet presAssocID="{0DB11B04-70DF-AD4B-B741-7CA6F999243E}" presName="Triangle" presStyleLbl="alignNode1" presStyleIdx="7" presStyleCnt="15"/>
      <dgm:spPr/>
    </dgm:pt>
    <dgm:pt modelId="{95310707-522E-BE4B-BA11-A5713FE0C056}" type="pres">
      <dgm:prSet presAssocID="{D0B0273B-1165-9A4E-BF42-95FE93CD0F21}" presName="sibTrans" presStyleCnt="0"/>
      <dgm:spPr/>
    </dgm:pt>
    <dgm:pt modelId="{4D793B02-E6FC-A04A-82F8-7219CE2FABC0}" type="pres">
      <dgm:prSet presAssocID="{D0B0273B-1165-9A4E-BF42-95FE93CD0F21}" presName="space" presStyleCnt="0"/>
      <dgm:spPr/>
    </dgm:pt>
    <dgm:pt modelId="{11FD6070-D18C-FD48-BE0A-468198DB1C1B}" type="pres">
      <dgm:prSet presAssocID="{C6F606F4-519E-4A77-87E1-D5E3C0C534F7}" presName="composite" presStyleCnt="0"/>
      <dgm:spPr/>
    </dgm:pt>
    <dgm:pt modelId="{FD257333-7A1D-9346-A760-06FFE098F0E0}" type="pres">
      <dgm:prSet presAssocID="{C6F606F4-519E-4A77-87E1-D5E3C0C534F7}" presName="LShape" presStyleLbl="alignNode1" presStyleIdx="8" presStyleCnt="15"/>
      <dgm:spPr/>
    </dgm:pt>
    <dgm:pt modelId="{CD9DB924-5F51-0744-BDCE-6DE85373E92B}" type="pres">
      <dgm:prSet presAssocID="{C6F606F4-519E-4A77-87E1-D5E3C0C534F7}" presName="ParentText" presStyleLbl="revTx" presStyleIdx="4" presStyleCnt="8">
        <dgm:presLayoutVars>
          <dgm:chMax val="0"/>
          <dgm:chPref val="0"/>
          <dgm:bulletEnabled val="1"/>
        </dgm:presLayoutVars>
      </dgm:prSet>
      <dgm:spPr/>
    </dgm:pt>
    <dgm:pt modelId="{E366ED05-3730-B94E-B8A0-7399BDC237C9}" type="pres">
      <dgm:prSet presAssocID="{C6F606F4-519E-4A77-87E1-D5E3C0C534F7}" presName="Triangle" presStyleLbl="alignNode1" presStyleIdx="9" presStyleCnt="15"/>
      <dgm:spPr/>
    </dgm:pt>
    <dgm:pt modelId="{387C5BAF-8808-AC4A-9292-536BB01C037C}" type="pres">
      <dgm:prSet presAssocID="{67544A73-B70A-4080-B554-2AFC4CDB2ABF}" presName="sibTrans" presStyleCnt="0"/>
      <dgm:spPr/>
    </dgm:pt>
    <dgm:pt modelId="{4353C22A-323B-644E-B325-768E16F07070}" type="pres">
      <dgm:prSet presAssocID="{67544A73-B70A-4080-B554-2AFC4CDB2ABF}" presName="space" presStyleCnt="0"/>
      <dgm:spPr/>
    </dgm:pt>
    <dgm:pt modelId="{F98510F1-6DAD-DE41-955C-1AA48ACA346E}" type="pres">
      <dgm:prSet presAssocID="{DED560BE-67A7-4B9C-85D5-4296E005F4DF}" presName="composite" presStyleCnt="0"/>
      <dgm:spPr/>
    </dgm:pt>
    <dgm:pt modelId="{45D4BEA5-A940-DE47-ABE9-52E15540F567}" type="pres">
      <dgm:prSet presAssocID="{DED560BE-67A7-4B9C-85D5-4296E005F4DF}" presName="LShape" presStyleLbl="alignNode1" presStyleIdx="10" presStyleCnt="15"/>
      <dgm:spPr/>
    </dgm:pt>
    <dgm:pt modelId="{84A64AB8-2400-9E48-946F-759132F45206}" type="pres">
      <dgm:prSet presAssocID="{DED560BE-67A7-4B9C-85D5-4296E005F4DF}" presName="ParentText" presStyleLbl="revTx" presStyleIdx="5" presStyleCnt="8" custScaleX="110240" custLinFactNeighborY="25895">
        <dgm:presLayoutVars>
          <dgm:chMax val="0"/>
          <dgm:chPref val="0"/>
          <dgm:bulletEnabled val="1"/>
        </dgm:presLayoutVars>
      </dgm:prSet>
      <dgm:spPr/>
    </dgm:pt>
    <dgm:pt modelId="{3023B235-B98B-C147-808D-68A35D966D88}" type="pres">
      <dgm:prSet presAssocID="{DED560BE-67A7-4B9C-85D5-4296E005F4DF}" presName="Triangle" presStyleLbl="alignNode1" presStyleIdx="11" presStyleCnt="15"/>
      <dgm:spPr/>
    </dgm:pt>
    <dgm:pt modelId="{38343093-2072-5E46-A5FE-2EFAFC1FFEEA}" type="pres">
      <dgm:prSet presAssocID="{2606644C-0C17-4B75-B23C-0DB44264DA10}" presName="sibTrans" presStyleCnt="0"/>
      <dgm:spPr/>
    </dgm:pt>
    <dgm:pt modelId="{0B7F709B-5F49-2945-B1D5-CDB6CF86EDFB}" type="pres">
      <dgm:prSet presAssocID="{2606644C-0C17-4B75-B23C-0DB44264DA10}" presName="space" presStyleCnt="0"/>
      <dgm:spPr/>
    </dgm:pt>
    <dgm:pt modelId="{145540AE-F3CC-0244-8189-B718CFAF08D3}" type="pres">
      <dgm:prSet presAssocID="{B784C8C1-3B55-064F-BD33-B5AD3376F794}" presName="composite" presStyleCnt="0"/>
      <dgm:spPr/>
    </dgm:pt>
    <dgm:pt modelId="{B959328D-DE9A-A34B-BF8C-2F668F0C42BB}" type="pres">
      <dgm:prSet presAssocID="{B784C8C1-3B55-064F-BD33-B5AD3376F794}" presName="LShape" presStyleLbl="alignNode1" presStyleIdx="12" presStyleCnt="15"/>
      <dgm:spPr/>
    </dgm:pt>
    <dgm:pt modelId="{B6CB839F-A916-6942-AF7D-93B9FE451A84}" type="pres">
      <dgm:prSet presAssocID="{B784C8C1-3B55-064F-BD33-B5AD3376F794}" presName="ParentText" presStyleLbl="revTx" presStyleIdx="6" presStyleCnt="8" custScaleX="116175" custScaleY="98543">
        <dgm:presLayoutVars>
          <dgm:chMax val="0"/>
          <dgm:chPref val="0"/>
          <dgm:bulletEnabled val="1"/>
        </dgm:presLayoutVars>
      </dgm:prSet>
      <dgm:spPr/>
    </dgm:pt>
    <dgm:pt modelId="{94C71832-5BEB-EB42-8721-3A6C4FD9F055}" type="pres">
      <dgm:prSet presAssocID="{B784C8C1-3B55-064F-BD33-B5AD3376F794}" presName="Triangle" presStyleLbl="alignNode1" presStyleIdx="13" presStyleCnt="15"/>
      <dgm:spPr/>
    </dgm:pt>
    <dgm:pt modelId="{94A5838B-6E23-3C4C-BF39-4D1F3DA0133B}" type="pres">
      <dgm:prSet presAssocID="{2965B1DA-9738-5D4E-BAD9-54B23D3D1BF8}" presName="sibTrans" presStyleCnt="0"/>
      <dgm:spPr/>
    </dgm:pt>
    <dgm:pt modelId="{F49981E9-5332-9C49-9536-CBF51AE0E4D7}" type="pres">
      <dgm:prSet presAssocID="{2965B1DA-9738-5D4E-BAD9-54B23D3D1BF8}" presName="space" presStyleCnt="0"/>
      <dgm:spPr/>
    </dgm:pt>
    <dgm:pt modelId="{8E911C31-1D97-3649-A1E7-05946594C9E0}" type="pres">
      <dgm:prSet presAssocID="{45E86989-5716-F14D-8843-76C8F06B2597}" presName="composite" presStyleCnt="0"/>
      <dgm:spPr/>
    </dgm:pt>
    <dgm:pt modelId="{9DC9A4B0-C638-104A-A1B0-545D0C9FB6BC}" type="pres">
      <dgm:prSet presAssocID="{45E86989-5716-F14D-8843-76C8F06B2597}" presName="LShape" presStyleLbl="alignNode1" presStyleIdx="14" presStyleCnt="15"/>
      <dgm:spPr/>
    </dgm:pt>
    <dgm:pt modelId="{E6F0B9F3-C43C-1149-9539-B1976C945B11}" type="pres">
      <dgm:prSet presAssocID="{45E86989-5716-F14D-8843-76C8F06B2597}" presName="ParentText" presStyleLbl="revTx" presStyleIdx="7" presStyleCnt="8" custScaleX="112237">
        <dgm:presLayoutVars>
          <dgm:chMax val="0"/>
          <dgm:chPref val="0"/>
          <dgm:bulletEnabled val="1"/>
        </dgm:presLayoutVars>
      </dgm:prSet>
      <dgm:spPr/>
    </dgm:pt>
  </dgm:ptLst>
  <dgm:cxnLst>
    <dgm:cxn modelId="{E969B90C-12AA-DF4F-ABED-A362E0B44859}" type="presOf" srcId="{45E86989-5716-F14D-8843-76C8F06B2597}" destId="{E6F0B9F3-C43C-1149-9539-B1976C945B11}" srcOrd="0" destOrd="0" presId="urn:microsoft.com/office/officeart/2009/3/layout/StepUpProcess"/>
    <dgm:cxn modelId="{6C88F10E-F0D2-344C-9D43-3B7B8C6FE537}" srcId="{BF6FDDF5-6592-42F1-BCAC-044B7A620FF2}" destId="{0DB11B04-70DF-AD4B-B741-7CA6F999243E}" srcOrd="3" destOrd="0" parTransId="{D96DF08C-AC07-6340-9C13-416C2A94EFFD}" sibTransId="{D0B0273B-1165-9A4E-BF42-95FE93CD0F21}"/>
    <dgm:cxn modelId="{4901CB17-6380-0940-8BE1-28552016BA32}" type="presOf" srcId="{BF6FDDF5-6592-42F1-BCAC-044B7A620FF2}" destId="{235E8ABB-4E19-664B-B62D-FB83D58808B4}" srcOrd="0" destOrd="0" presId="urn:microsoft.com/office/officeart/2009/3/layout/StepUpProcess"/>
    <dgm:cxn modelId="{864D3719-4E59-4E60-B198-13968A528F70}" srcId="{BF6FDDF5-6592-42F1-BCAC-044B7A620FF2}" destId="{78A74D14-9C83-4C72-994B-D2072D0493C9}" srcOrd="2" destOrd="0" parTransId="{D7C0C584-49A6-4349-AF08-821E395466C9}" sibTransId="{36198628-C291-4453-8D94-E4CDE1CE5525}"/>
    <dgm:cxn modelId="{1104811D-98A4-5849-B9BD-6EBF207274FF}" type="presOf" srcId="{DED560BE-67A7-4B9C-85D5-4296E005F4DF}" destId="{84A64AB8-2400-9E48-946F-759132F45206}" srcOrd="0" destOrd="0" presId="urn:microsoft.com/office/officeart/2009/3/layout/StepUpProcess"/>
    <dgm:cxn modelId="{EACCDE31-6775-4125-A2D2-00E1412F8536}" srcId="{977DC15A-78A8-4132-958F-AFB40FBB2221}" destId="{E485D570-4DA7-45C3-883D-26A7CBF5BC21}" srcOrd="0" destOrd="0" parTransId="{D04AADC0-2560-449B-A70B-2533F35DA898}" sibTransId="{527B2882-E312-4AF7-9957-F60DB9A8B2AC}"/>
    <dgm:cxn modelId="{F9977C36-E5CE-284F-8CC2-C4129500E73D}" srcId="{45E86989-5716-F14D-8843-76C8F06B2597}" destId="{5E926EDF-6D92-1B4D-BE5B-C6BB1C9BD96B}" srcOrd="0" destOrd="0" parTransId="{BBA4236B-6749-EC42-889A-9F3E29D7AE13}" sibTransId="{60BB5FC5-EF5B-044C-B007-5F84AF154C8C}"/>
    <dgm:cxn modelId="{2365D93D-F844-C745-B772-8223D9329D14}" srcId="{BF6FDDF5-6592-42F1-BCAC-044B7A620FF2}" destId="{45E86989-5716-F14D-8843-76C8F06B2597}" srcOrd="7" destOrd="0" parTransId="{280BBC01-2850-144C-932D-05F71CCAA7C0}" sibTransId="{A0CECC61-8E8B-904C-AA2A-35FC41092E8E}"/>
    <dgm:cxn modelId="{BE809547-3B64-9742-A57D-EB8977273B0E}" type="presOf" srcId="{C6F606F4-519E-4A77-87E1-D5E3C0C534F7}" destId="{CD9DB924-5F51-0744-BDCE-6DE85373E92B}" srcOrd="0" destOrd="0" presId="urn:microsoft.com/office/officeart/2009/3/layout/StepUpProcess"/>
    <dgm:cxn modelId="{C883D549-389E-5249-B847-D2C822F8823D}" type="presOf" srcId="{59BDE647-95BB-4D02-9886-99710239315F}" destId="{DD5170AB-1C10-AE44-9ADF-311FFDBF67EA}" srcOrd="0" destOrd="1" presId="urn:microsoft.com/office/officeart/2009/3/layout/StepUpProcess"/>
    <dgm:cxn modelId="{FBEFC057-A405-4949-A8B2-032AA489E11E}" type="presOf" srcId="{5E926EDF-6D92-1B4D-BE5B-C6BB1C9BD96B}" destId="{E6F0B9F3-C43C-1149-9539-B1976C945B11}" srcOrd="0" destOrd="1" presId="urn:microsoft.com/office/officeart/2009/3/layout/StepUpProcess"/>
    <dgm:cxn modelId="{384D625D-29CA-4B49-91C2-A9624D931C43}" srcId="{BF6FDDF5-6592-42F1-BCAC-044B7A620FF2}" destId="{B784C8C1-3B55-064F-BD33-B5AD3376F794}" srcOrd="6" destOrd="0" parTransId="{7649BB31-7259-ED41-94D2-8B47140E4522}" sibTransId="{2965B1DA-9738-5D4E-BAD9-54B23D3D1BF8}"/>
    <dgm:cxn modelId="{46CE6B62-9155-8C48-9D4F-5BF5F115ACB1}" type="presOf" srcId="{FC86E73E-EBEB-7E4D-82F0-D12C834B0B1D}" destId="{B6CB839F-A916-6942-AF7D-93B9FE451A84}" srcOrd="0" destOrd="1" presId="urn:microsoft.com/office/officeart/2009/3/layout/StepUpProcess"/>
    <dgm:cxn modelId="{4B20BD68-599D-0B4F-9DA8-1B78D22290B7}" srcId="{C6F606F4-519E-4A77-87E1-D5E3C0C534F7}" destId="{B4BA79FB-D98C-6A42-9152-B27DC3EFF0D6}" srcOrd="1" destOrd="0" parTransId="{FCAF9221-76DC-784B-8605-9429B37460AC}" sibTransId="{D674ABCA-7CAA-DF43-8D11-EC2FBBD2B5CD}"/>
    <dgm:cxn modelId="{E5A6E374-7024-D942-AB00-C06C1E6AAFB4}" type="presOf" srcId="{8E695529-BEF2-40C5-B51C-BCDCC52BFB48}" destId="{B0EA3180-6B95-AC41-897A-B3B7E6C2F241}" srcOrd="0" destOrd="0" presId="urn:microsoft.com/office/officeart/2009/3/layout/StepUpProcess"/>
    <dgm:cxn modelId="{BBECD878-BCC9-4668-B6AF-2B75EEDB1AFA}" srcId="{BF6FDDF5-6592-42F1-BCAC-044B7A620FF2}" destId="{C6F606F4-519E-4A77-87E1-D5E3C0C534F7}" srcOrd="4" destOrd="0" parTransId="{A29778B7-9B71-4BA4-9181-8C82F2F5C9FF}" sibTransId="{67544A73-B70A-4080-B554-2AFC4CDB2ABF}"/>
    <dgm:cxn modelId="{C512ED7F-A2C8-4EF7-BB71-7EE07081F06D}" srcId="{BF6FDDF5-6592-42F1-BCAC-044B7A620FF2}" destId="{DED560BE-67A7-4B9C-85D5-4296E005F4DF}" srcOrd="5" destOrd="0" parTransId="{1E196ACF-956E-4914-934F-5B327E8038D9}" sibTransId="{2606644C-0C17-4B75-B23C-0DB44264DA10}"/>
    <dgm:cxn modelId="{7421EF84-1B7A-4555-BCD5-D17A7DAC8256}" srcId="{78A74D14-9C83-4C72-994B-D2072D0493C9}" destId="{59BDE647-95BB-4D02-9886-99710239315F}" srcOrd="0" destOrd="0" parTransId="{6D757E34-33C4-4409-926A-124029586680}" sibTransId="{B8E513B9-B949-4383-8E21-F1ECA53DC819}"/>
    <dgm:cxn modelId="{C3E54F8A-9577-AE4E-BF21-552ABB554311}" type="presOf" srcId="{F674DD89-E6C0-024E-AA1E-098C93685427}" destId="{63F17D72-401E-3945-A47A-55F254655A96}" srcOrd="0" destOrd="1" presId="urn:microsoft.com/office/officeart/2009/3/layout/StepUpProcess"/>
    <dgm:cxn modelId="{8787458D-00C5-3B45-8F1F-43917499A67F}" type="presOf" srcId="{0DB11B04-70DF-AD4B-B741-7CA6F999243E}" destId="{63F17D72-401E-3945-A47A-55F254655A96}" srcOrd="0" destOrd="0" presId="urn:microsoft.com/office/officeart/2009/3/layout/StepUpProcess"/>
    <dgm:cxn modelId="{5B4D8A94-69DC-954E-83A7-D07C2197E2A4}" srcId="{8E695529-BEF2-40C5-B51C-BCDCC52BFB48}" destId="{AA4A84BC-CF7B-634B-9E1C-FF4D38FEC720}" srcOrd="0" destOrd="0" parTransId="{346ADC12-D915-9E4C-B06F-F186D176F900}" sibTransId="{C509FB62-43CD-354D-B47E-1AC4F3EB223E}"/>
    <dgm:cxn modelId="{4D0E8B96-CB26-3C4E-8EAE-4A10FD0DC9DB}" type="presOf" srcId="{956077E6-D49A-8A43-B5C5-F6ED81EE7649}" destId="{CD9DB924-5F51-0744-BDCE-6DE85373E92B}" srcOrd="0" destOrd="1" presId="urn:microsoft.com/office/officeart/2009/3/layout/StepUpProcess"/>
    <dgm:cxn modelId="{B6A9E09E-A442-9342-BC09-C2178EDA4949}" type="presOf" srcId="{B784C8C1-3B55-064F-BD33-B5AD3376F794}" destId="{B6CB839F-A916-6942-AF7D-93B9FE451A84}" srcOrd="0" destOrd="0" presId="urn:microsoft.com/office/officeart/2009/3/layout/StepUpProcess"/>
    <dgm:cxn modelId="{7AF9B6B8-123B-724D-821F-4292E5FF0DFB}" type="presOf" srcId="{977DC15A-78A8-4132-958F-AFB40FBB2221}" destId="{AA367047-464A-8D41-A671-9657E557819A}" srcOrd="0" destOrd="0" presId="urn:microsoft.com/office/officeart/2009/3/layout/StepUpProcess"/>
    <dgm:cxn modelId="{965E29D0-D5C6-DC4A-94C0-10836876D6B2}" type="presOf" srcId="{AA4A84BC-CF7B-634B-9E1C-FF4D38FEC720}" destId="{B0EA3180-6B95-AC41-897A-B3B7E6C2F241}" srcOrd="0" destOrd="1" presId="urn:microsoft.com/office/officeart/2009/3/layout/StepUpProcess"/>
    <dgm:cxn modelId="{DC06E2D4-C99E-4051-86E3-061B47F4DC22}" srcId="{BF6FDDF5-6592-42F1-BCAC-044B7A620FF2}" destId="{977DC15A-78A8-4132-958F-AFB40FBB2221}" srcOrd="1" destOrd="0" parTransId="{18A8CBAA-F572-4EBA-8192-4EC1F32D0002}" sibTransId="{BFD05B8D-E383-4862-AF49-63AE3BDA5421}"/>
    <dgm:cxn modelId="{375F4DD7-1E48-CD45-9C1A-A50F8169A51C}" type="presOf" srcId="{78A74D14-9C83-4C72-994B-D2072D0493C9}" destId="{DD5170AB-1C10-AE44-9ADF-311FFDBF67EA}" srcOrd="0" destOrd="0" presId="urn:microsoft.com/office/officeart/2009/3/layout/StepUpProcess"/>
    <dgm:cxn modelId="{56CEC5E3-6C7D-E743-A949-188F237688BF}" srcId="{0DB11B04-70DF-AD4B-B741-7CA6F999243E}" destId="{F674DD89-E6C0-024E-AA1E-098C93685427}" srcOrd="0" destOrd="0" parTransId="{D0244E68-12BD-B240-BCAE-79D284864341}" sibTransId="{A1605C68-0DAE-0345-A51C-BCA6973BF467}"/>
    <dgm:cxn modelId="{E4FD88E7-207F-6449-B4E7-E514E642FA0E}" type="presOf" srcId="{B4BA79FB-D98C-6A42-9152-B27DC3EFF0D6}" destId="{CD9DB924-5F51-0744-BDCE-6DE85373E92B}" srcOrd="0" destOrd="2" presId="urn:microsoft.com/office/officeart/2009/3/layout/StepUpProcess"/>
    <dgm:cxn modelId="{833AF0EB-EF80-4166-A0A0-93D00FCB81DF}" srcId="{BF6FDDF5-6592-42F1-BCAC-044B7A620FF2}" destId="{8E695529-BEF2-40C5-B51C-BCDCC52BFB48}" srcOrd="0" destOrd="0" parTransId="{30E4F483-2B10-4268-BA2C-83B2ACFDC0EF}" sibTransId="{B2DF27D1-21DF-4DD7-B7E2-BCD75161CE8E}"/>
    <dgm:cxn modelId="{8D5DE8EF-B987-2047-A0CD-3C0DD9712A0C}" srcId="{C6F606F4-519E-4A77-87E1-D5E3C0C534F7}" destId="{956077E6-D49A-8A43-B5C5-F6ED81EE7649}" srcOrd="0" destOrd="0" parTransId="{856E6A7E-40AB-8C46-9B16-FE4B417C1EC3}" sibTransId="{B8F46FE9-96CE-C94C-83F6-579D39152499}"/>
    <dgm:cxn modelId="{82273BF4-7A9C-734C-BD5F-0EE0BF05533E}" srcId="{B784C8C1-3B55-064F-BD33-B5AD3376F794}" destId="{FC86E73E-EBEB-7E4D-82F0-D12C834B0B1D}" srcOrd="0" destOrd="0" parTransId="{2E0B156C-6806-0048-93C4-35AD20AF44CA}" sibTransId="{E1E44B03-5C35-E047-9F44-0E0946EB3598}"/>
    <dgm:cxn modelId="{908812FE-CED7-A44E-B3CA-85B74A1D38A1}" type="presOf" srcId="{E485D570-4DA7-45C3-883D-26A7CBF5BC21}" destId="{AA367047-464A-8D41-A671-9657E557819A}" srcOrd="0" destOrd="1" presId="urn:microsoft.com/office/officeart/2009/3/layout/StepUpProcess"/>
    <dgm:cxn modelId="{6EB0E494-0E39-A745-A769-F43D78A829FB}" type="presParOf" srcId="{235E8ABB-4E19-664B-B62D-FB83D58808B4}" destId="{B8863591-D74A-714E-B669-C05A681611F2}" srcOrd="0" destOrd="0" presId="urn:microsoft.com/office/officeart/2009/3/layout/StepUpProcess"/>
    <dgm:cxn modelId="{824450E7-B2DC-D24D-ADB6-356498F64C30}" type="presParOf" srcId="{B8863591-D74A-714E-B669-C05A681611F2}" destId="{9ACFFF1B-4E5E-AD42-A94B-8E379E2C1B41}" srcOrd="0" destOrd="0" presId="urn:microsoft.com/office/officeart/2009/3/layout/StepUpProcess"/>
    <dgm:cxn modelId="{BFDE73E5-39B3-C049-9203-4BAABA672F4A}" type="presParOf" srcId="{B8863591-D74A-714E-B669-C05A681611F2}" destId="{B0EA3180-6B95-AC41-897A-B3B7E6C2F241}" srcOrd="1" destOrd="0" presId="urn:microsoft.com/office/officeart/2009/3/layout/StepUpProcess"/>
    <dgm:cxn modelId="{AEF3B80C-F5FD-104D-B2BF-61ADA7D3AF54}" type="presParOf" srcId="{B8863591-D74A-714E-B669-C05A681611F2}" destId="{4500202B-CC47-F444-BCEB-F8698C22A79B}" srcOrd="2" destOrd="0" presId="urn:microsoft.com/office/officeart/2009/3/layout/StepUpProcess"/>
    <dgm:cxn modelId="{B284B54F-8435-474F-B6CB-A6A1083E451B}" type="presParOf" srcId="{235E8ABB-4E19-664B-B62D-FB83D58808B4}" destId="{4062F27D-446C-3D4C-8A36-8238F4F286CE}" srcOrd="1" destOrd="0" presId="urn:microsoft.com/office/officeart/2009/3/layout/StepUpProcess"/>
    <dgm:cxn modelId="{870CCC31-4313-2A41-9DC5-5E337EA8A2ED}" type="presParOf" srcId="{4062F27D-446C-3D4C-8A36-8238F4F286CE}" destId="{7A21B742-C97D-5243-BD88-FAC8E4E8DD76}" srcOrd="0" destOrd="0" presId="urn:microsoft.com/office/officeart/2009/3/layout/StepUpProcess"/>
    <dgm:cxn modelId="{EAD344EA-3038-E340-B568-067E5AF42A34}" type="presParOf" srcId="{235E8ABB-4E19-664B-B62D-FB83D58808B4}" destId="{997F123D-D2E6-0540-9A38-3D015C26754B}" srcOrd="2" destOrd="0" presId="urn:microsoft.com/office/officeart/2009/3/layout/StepUpProcess"/>
    <dgm:cxn modelId="{12963E7C-2281-594A-A49D-6E9B2FE0A370}" type="presParOf" srcId="{997F123D-D2E6-0540-9A38-3D015C26754B}" destId="{C60FFB85-90A2-904A-8891-B9839B7FE599}" srcOrd="0" destOrd="0" presId="urn:microsoft.com/office/officeart/2009/3/layout/StepUpProcess"/>
    <dgm:cxn modelId="{91B0E443-80AD-F94A-B1C0-3CACA5D50A7F}" type="presParOf" srcId="{997F123D-D2E6-0540-9A38-3D015C26754B}" destId="{AA367047-464A-8D41-A671-9657E557819A}" srcOrd="1" destOrd="0" presId="urn:microsoft.com/office/officeart/2009/3/layout/StepUpProcess"/>
    <dgm:cxn modelId="{1841D2D2-882D-8242-A676-3F734108484B}" type="presParOf" srcId="{997F123D-D2E6-0540-9A38-3D015C26754B}" destId="{23008BF1-B1D9-A849-979B-1C2ADBBCD909}" srcOrd="2" destOrd="0" presId="urn:microsoft.com/office/officeart/2009/3/layout/StepUpProcess"/>
    <dgm:cxn modelId="{6D690474-7727-E941-8C32-8772BBDD6A2F}" type="presParOf" srcId="{235E8ABB-4E19-664B-B62D-FB83D58808B4}" destId="{9666F79E-CA3A-7847-A639-3C16282E6159}" srcOrd="3" destOrd="0" presId="urn:microsoft.com/office/officeart/2009/3/layout/StepUpProcess"/>
    <dgm:cxn modelId="{61C85B99-991A-F647-A135-25A71F7BFA20}" type="presParOf" srcId="{9666F79E-CA3A-7847-A639-3C16282E6159}" destId="{EA6A91D6-D5DB-194B-BECD-E09A60AF3C73}" srcOrd="0" destOrd="0" presId="urn:microsoft.com/office/officeart/2009/3/layout/StepUpProcess"/>
    <dgm:cxn modelId="{C48E098D-1E2A-5545-8C5A-C4E0CBB0AB51}" type="presParOf" srcId="{235E8ABB-4E19-664B-B62D-FB83D58808B4}" destId="{93910080-A95A-0943-80C6-81244F3144BC}" srcOrd="4" destOrd="0" presId="urn:microsoft.com/office/officeart/2009/3/layout/StepUpProcess"/>
    <dgm:cxn modelId="{D3BC2694-81B0-FA4F-A7AB-DB07E5E7023B}" type="presParOf" srcId="{93910080-A95A-0943-80C6-81244F3144BC}" destId="{AAFD4913-03B1-C74E-9169-45AC65A1F2E8}" srcOrd="0" destOrd="0" presId="urn:microsoft.com/office/officeart/2009/3/layout/StepUpProcess"/>
    <dgm:cxn modelId="{424E5A08-516C-8D4C-83C8-89985D265B43}" type="presParOf" srcId="{93910080-A95A-0943-80C6-81244F3144BC}" destId="{DD5170AB-1C10-AE44-9ADF-311FFDBF67EA}" srcOrd="1" destOrd="0" presId="urn:microsoft.com/office/officeart/2009/3/layout/StepUpProcess"/>
    <dgm:cxn modelId="{385CF36B-5A83-8844-AB6B-FAFAAA9EED2C}" type="presParOf" srcId="{93910080-A95A-0943-80C6-81244F3144BC}" destId="{21853FDC-FAAB-E347-AC5F-6B2128025F62}" srcOrd="2" destOrd="0" presId="urn:microsoft.com/office/officeart/2009/3/layout/StepUpProcess"/>
    <dgm:cxn modelId="{FF7492A6-BE65-274C-A867-BB55EC2A4A8A}" type="presParOf" srcId="{235E8ABB-4E19-664B-B62D-FB83D58808B4}" destId="{F524B4B4-5C90-6A4E-B9FB-F6AEB01F880C}" srcOrd="5" destOrd="0" presId="urn:microsoft.com/office/officeart/2009/3/layout/StepUpProcess"/>
    <dgm:cxn modelId="{D352BF26-81F5-A643-8F6B-503159961E0C}" type="presParOf" srcId="{F524B4B4-5C90-6A4E-B9FB-F6AEB01F880C}" destId="{8D62CDE3-155B-744F-9952-4FCAE4F4E76B}" srcOrd="0" destOrd="0" presId="urn:microsoft.com/office/officeart/2009/3/layout/StepUpProcess"/>
    <dgm:cxn modelId="{515D0FCA-8118-814C-8FE0-07F102F0C7B8}" type="presParOf" srcId="{235E8ABB-4E19-664B-B62D-FB83D58808B4}" destId="{A3859CC2-0C13-F249-A2E2-81B64C81DF02}" srcOrd="6" destOrd="0" presId="urn:microsoft.com/office/officeart/2009/3/layout/StepUpProcess"/>
    <dgm:cxn modelId="{F28A3FB6-A158-5D45-AB14-F23A38DF4A2F}" type="presParOf" srcId="{A3859CC2-0C13-F249-A2E2-81B64C81DF02}" destId="{B324E89D-4CC4-DA44-A2A5-18D902814FFB}" srcOrd="0" destOrd="0" presId="urn:microsoft.com/office/officeart/2009/3/layout/StepUpProcess"/>
    <dgm:cxn modelId="{22F9CD8C-2CB4-324C-9484-93222A610EF3}" type="presParOf" srcId="{A3859CC2-0C13-F249-A2E2-81B64C81DF02}" destId="{63F17D72-401E-3945-A47A-55F254655A96}" srcOrd="1" destOrd="0" presId="urn:microsoft.com/office/officeart/2009/3/layout/StepUpProcess"/>
    <dgm:cxn modelId="{D9D356A8-52C3-964E-8DEC-C060A2770F07}" type="presParOf" srcId="{A3859CC2-0C13-F249-A2E2-81B64C81DF02}" destId="{83592A08-5707-7A42-A644-093446E3FD54}" srcOrd="2" destOrd="0" presId="urn:microsoft.com/office/officeart/2009/3/layout/StepUpProcess"/>
    <dgm:cxn modelId="{7B5FBE31-279C-AD43-8C21-87A59278AD4E}" type="presParOf" srcId="{235E8ABB-4E19-664B-B62D-FB83D58808B4}" destId="{95310707-522E-BE4B-BA11-A5713FE0C056}" srcOrd="7" destOrd="0" presId="urn:microsoft.com/office/officeart/2009/3/layout/StepUpProcess"/>
    <dgm:cxn modelId="{08A0BC69-047E-D145-8D55-C9300998D73A}" type="presParOf" srcId="{95310707-522E-BE4B-BA11-A5713FE0C056}" destId="{4D793B02-E6FC-A04A-82F8-7219CE2FABC0}" srcOrd="0" destOrd="0" presId="urn:microsoft.com/office/officeart/2009/3/layout/StepUpProcess"/>
    <dgm:cxn modelId="{D54AF8A8-1B46-3748-8A21-3FE90DB25091}" type="presParOf" srcId="{235E8ABB-4E19-664B-B62D-FB83D58808B4}" destId="{11FD6070-D18C-FD48-BE0A-468198DB1C1B}" srcOrd="8" destOrd="0" presId="urn:microsoft.com/office/officeart/2009/3/layout/StepUpProcess"/>
    <dgm:cxn modelId="{CD23BE39-C92D-DA43-B986-F28746047631}" type="presParOf" srcId="{11FD6070-D18C-FD48-BE0A-468198DB1C1B}" destId="{FD257333-7A1D-9346-A760-06FFE098F0E0}" srcOrd="0" destOrd="0" presId="urn:microsoft.com/office/officeart/2009/3/layout/StepUpProcess"/>
    <dgm:cxn modelId="{1CD83BA4-9559-0647-92B2-EEA45EB2293E}" type="presParOf" srcId="{11FD6070-D18C-FD48-BE0A-468198DB1C1B}" destId="{CD9DB924-5F51-0744-BDCE-6DE85373E92B}" srcOrd="1" destOrd="0" presId="urn:microsoft.com/office/officeart/2009/3/layout/StepUpProcess"/>
    <dgm:cxn modelId="{86874AA4-CB94-9542-BF95-A248D436CD64}" type="presParOf" srcId="{11FD6070-D18C-FD48-BE0A-468198DB1C1B}" destId="{E366ED05-3730-B94E-B8A0-7399BDC237C9}" srcOrd="2" destOrd="0" presId="urn:microsoft.com/office/officeart/2009/3/layout/StepUpProcess"/>
    <dgm:cxn modelId="{FF648D63-F98F-D145-BF6D-A6C750A8284A}" type="presParOf" srcId="{235E8ABB-4E19-664B-B62D-FB83D58808B4}" destId="{387C5BAF-8808-AC4A-9292-536BB01C037C}" srcOrd="9" destOrd="0" presId="urn:microsoft.com/office/officeart/2009/3/layout/StepUpProcess"/>
    <dgm:cxn modelId="{2BCA8679-ACEE-7C4E-A402-3F22E602CFC3}" type="presParOf" srcId="{387C5BAF-8808-AC4A-9292-536BB01C037C}" destId="{4353C22A-323B-644E-B325-768E16F07070}" srcOrd="0" destOrd="0" presId="urn:microsoft.com/office/officeart/2009/3/layout/StepUpProcess"/>
    <dgm:cxn modelId="{582FEEEF-E6A1-1945-862E-D2ED69B73630}" type="presParOf" srcId="{235E8ABB-4E19-664B-B62D-FB83D58808B4}" destId="{F98510F1-6DAD-DE41-955C-1AA48ACA346E}" srcOrd="10" destOrd="0" presId="urn:microsoft.com/office/officeart/2009/3/layout/StepUpProcess"/>
    <dgm:cxn modelId="{ED352566-9DA3-1B47-9F49-66E45AD007BA}" type="presParOf" srcId="{F98510F1-6DAD-DE41-955C-1AA48ACA346E}" destId="{45D4BEA5-A940-DE47-ABE9-52E15540F567}" srcOrd="0" destOrd="0" presId="urn:microsoft.com/office/officeart/2009/3/layout/StepUpProcess"/>
    <dgm:cxn modelId="{54EAA8C4-1AA4-3F47-B258-3BDBA665A990}" type="presParOf" srcId="{F98510F1-6DAD-DE41-955C-1AA48ACA346E}" destId="{84A64AB8-2400-9E48-946F-759132F45206}" srcOrd="1" destOrd="0" presId="urn:microsoft.com/office/officeart/2009/3/layout/StepUpProcess"/>
    <dgm:cxn modelId="{A8FAFA40-F6B3-0C4F-ABF0-73AB24DE430F}" type="presParOf" srcId="{F98510F1-6DAD-DE41-955C-1AA48ACA346E}" destId="{3023B235-B98B-C147-808D-68A35D966D88}" srcOrd="2" destOrd="0" presId="urn:microsoft.com/office/officeart/2009/3/layout/StepUpProcess"/>
    <dgm:cxn modelId="{2F0C884B-B5B2-1948-BF4E-5129667C8D6B}" type="presParOf" srcId="{235E8ABB-4E19-664B-B62D-FB83D58808B4}" destId="{38343093-2072-5E46-A5FE-2EFAFC1FFEEA}" srcOrd="11" destOrd="0" presId="urn:microsoft.com/office/officeart/2009/3/layout/StepUpProcess"/>
    <dgm:cxn modelId="{13042C7A-1836-5047-A47C-79F167FE8690}" type="presParOf" srcId="{38343093-2072-5E46-A5FE-2EFAFC1FFEEA}" destId="{0B7F709B-5F49-2945-B1D5-CDB6CF86EDFB}" srcOrd="0" destOrd="0" presId="urn:microsoft.com/office/officeart/2009/3/layout/StepUpProcess"/>
    <dgm:cxn modelId="{DF4EEFD1-87A3-AF46-94B9-2EB7B5785B86}" type="presParOf" srcId="{235E8ABB-4E19-664B-B62D-FB83D58808B4}" destId="{145540AE-F3CC-0244-8189-B718CFAF08D3}" srcOrd="12" destOrd="0" presId="urn:microsoft.com/office/officeart/2009/3/layout/StepUpProcess"/>
    <dgm:cxn modelId="{B41B6613-2952-414C-8511-C8A9A21BF388}" type="presParOf" srcId="{145540AE-F3CC-0244-8189-B718CFAF08D3}" destId="{B959328D-DE9A-A34B-BF8C-2F668F0C42BB}" srcOrd="0" destOrd="0" presId="urn:microsoft.com/office/officeart/2009/3/layout/StepUpProcess"/>
    <dgm:cxn modelId="{0312A16B-CD61-5642-8B0A-4D550B49D37F}" type="presParOf" srcId="{145540AE-F3CC-0244-8189-B718CFAF08D3}" destId="{B6CB839F-A916-6942-AF7D-93B9FE451A84}" srcOrd="1" destOrd="0" presId="urn:microsoft.com/office/officeart/2009/3/layout/StepUpProcess"/>
    <dgm:cxn modelId="{F7F0536D-E642-9544-9D6E-936A90632384}" type="presParOf" srcId="{145540AE-F3CC-0244-8189-B718CFAF08D3}" destId="{94C71832-5BEB-EB42-8721-3A6C4FD9F055}" srcOrd="2" destOrd="0" presId="urn:microsoft.com/office/officeart/2009/3/layout/StepUpProcess"/>
    <dgm:cxn modelId="{A1C9D76C-EB68-A74B-B780-41D0BB0EE8DB}" type="presParOf" srcId="{235E8ABB-4E19-664B-B62D-FB83D58808B4}" destId="{94A5838B-6E23-3C4C-BF39-4D1F3DA0133B}" srcOrd="13" destOrd="0" presId="urn:microsoft.com/office/officeart/2009/3/layout/StepUpProcess"/>
    <dgm:cxn modelId="{42C82A7D-B9B5-5645-AF09-7F3C039D2702}" type="presParOf" srcId="{94A5838B-6E23-3C4C-BF39-4D1F3DA0133B}" destId="{F49981E9-5332-9C49-9536-CBF51AE0E4D7}" srcOrd="0" destOrd="0" presId="urn:microsoft.com/office/officeart/2009/3/layout/StepUpProcess"/>
    <dgm:cxn modelId="{056A42E6-913A-F94D-88E5-1D3C0A36CF3C}" type="presParOf" srcId="{235E8ABB-4E19-664B-B62D-FB83D58808B4}" destId="{8E911C31-1D97-3649-A1E7-05946594C9E0}" srcOrd="14" destOrd="0" presId="urn:microsoft.com/office/officeart/2009/3/layout/StepUpProcess"/>
    <dgm:cxn modelId="{EFFA9C53-329E-3541-8794-59CEAF33CFD1}" type="presParOf" srcId="{8E911C31-1D97-3649-A1E7-05946594C9E0}" destId="{9DC9A4B0-C638-104A-A1B0-545D0C9FB6BC}" srcOrd="0" destOrd="0" presId="urn:microsoft.com/office/officeart/2009/3/layout/StepUpProcess"/>
    <dgm:cxn modelId="{79DF6CBB-E3B1-9C4F-BA3F-029C6D02903B}" type="presParOf" srcId="{8E911C31-1D97-3649-A1E7-05946594C9E0}" destId="{E6F0B9F3-C43C-1149-9539-B1976C945B11}"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4A712234-DC8E-A943-B0C7-FBC7195C8DAD}" type="doc">
      <dgm:prSet loTypeId="urn:microsoft.com/office/officeart/2008/layout/LinedList" loCatId="process" qsTypeId="urn:microsoft.com/office/officeart/2005/8/quickstyle/simple3" qsCatId="simple" csTypeId="urn:microsoft.com/office/officeart/2005/8/colors/accent4_5" csCatId="accent4" phldr="1"/>
      <dgm:spPr/>
      <dgm:t>
        <a:bodyPr/>
        <a:lstStyle/>
        <a:p>
          <a:endParaRPr lang="es-ES"/>
        </a:p>
      </dgm:t>
    </dgm:pt>
    <dgm:pt modelId="{98FC4AFE-C3B1-8D47-BF49-DE9846DA9988}">
      <dgm:prSet phldrT="[Texto]" custT="1"/>
      <dgm:spPr/>
      <dgm:t>
        <a:bodyPr/>
        <a:lstStyle/>
        <a:p>
          <a:r>
            <a:rPr lang="es-CO" sz="1400" dirty="0">
              <a:effectLst/>
              <a:latin typeface="Futura Medium" panose="020B0602020204020303" pitchFamily="34" charset="-79"/>
              <a:cs typeface="Futura Medium" panose="020B0602020204020303" pitchFamily="34" charset="-79"/>
            </a:rPr>
            <a:t>1. </a:t>
          </a:r>
          <a:r>
            <a:rPr lang="es-ES" sz="1400" dirty="0" err="1">
              <a:effectLst/>
              <a:latin typeface="Futura Medium" panose="020B0602020204020303" pitchFamily="34" charset="-79"/>
              <a:cs typeface="Futura Medium" panose="020B0602020204020303" pitchFamily="34" charset="-79"/>
            </a:rPr>
            <a:t>Educational</a:t>
          </a:r>
          <a:r>
            <a:rPr lang="es-ES" sz="1400" dirty="0">
              <a:effectLst/>
              <a:latin typeface="Futura Medium" panose="020B0602020204020303" pitchFamily="34" charset="-79"/>
              <a:cs typeface="Futura Medium" panose="020B0602020204020303" pitchFamily="34" charset="-79"/>
            </a:rPr>
            <a:t>, training and labor </a:t>
          </a:r>
          <a:r>
            <a:rPr lang="es-ES" sz="1400" dirty="0" err="1">
              <a:effectLst/>
              <a:latin typeface="Futura Medium" panose="020B0602020204020303" pitchFamily="34" charset="-79"/>
              <a:cs typeface="Futura Medium" panose="020B0602020204020303" pitchFamily="34" charset="-79"/>
            </a:rPr>
            <a:t>mobility</a:t>
          </a:r>
          <a:r>
            <a:rPr lang="es-ES" sz="1400" dirty="0">
              <a:effectLst/>
              <a:latin typeface="Futura Medium" panose="020B0602020204020303" pitchFamily="34" charset="-79"/>
              <a:cs typeface="Futura Medium" panose="020B0602020204020303" pitchFamily="34" charset="-79"/>
            </a:rPr>
            <a:t>, </a:t>
          </a:r>
          <a:r>
            <a:rPr lang="es-ES" sz="1400" dirty="0" err="1">
              <a:effectLst/>
              <a:latin typeface="Futura Medium" panose="020B0602020204020303" pitchFamily="34" charset="-79"/>
              <a:cs typeface="Futura Medium" panose="020B0602020204020303" pitchFamily="34" charset="-79"/>
            </a:rPr>
            <a:t>national</a:t>
          </a:r>
          <a:r>
            <a:rPr lang="es-ES" sz="1400" dirty="0">
              <a:effectLst/>
              <a:latin typeface="Futura Medium" panose="020B0602020204020303" pitchFamily="34" charset="-79"/>
              <a:cs typeface="Futura Medium" panose="020B0602020204020303" pitchFamily="34" charset="-79"/>
            </a:rPr>
            <a:t> and </a:t>
          </a:r>
          <a:r>
            <a:rPr lang="es-ES" sz="1400" dirty="0" err="1">
              <a:effectLst/>
              <a:latin typeface="Futura Medium" panose="020B0602020204020303" pitchFamily="34" charset="-79"/>
              <a:cs typeface="Futura Medium" panose="020B0602020204020303" pitchFamily="34" charset="-79"/>
            </a:rPr>
            <a:t>international</a:t>
          </a:r>
          <a:r>
            <a:rPr lang="es-ES" sz="1400" dirty="0">
              <a:effectLst/>
              <a:latin typeface="Futura Medium" panose="020B0602020204020303" pitchFamily="34" charset="-79"/>
              <a:cs typeface="Futura Medium" panose="020B0602020204020303" pitchFamily="34" charset="-79"/>
            </a:rPr>
            <a:t>.</a:t>
          </a:r>
          <a:r>
            <a:rPr lang="es-CO" sz="1400" dirty="0">
              <a:effectLst/>
              <a:latin typeface="Futura Medium" panose="020B0602020204020303" pitchFamily="34" charset="-79"/>
              <a:cs typeface="Futura Medium" panose="020B0602020204020303" pitchFamily="34" charset="-79"/>
            </a:rPr>
            <a:t> </a:t>
          </a:r>
          <a:endParaRPr lang="es-ES" sz="1400" dirty="0">
            <a:latin typeface="Futura Medium" panose="020B0602020204020303" pitchFamily="34" charset="-79"/>
            <a:cs typeface="Futura Medium" panose="020B0602020204020303" pitchFamily="34" charset="-79"/>
          </a:endParaRPr>
        </a:p>
      </dgm:t>
    </dgm:pt>
    <dgm:pt modelId="{00743C9E-AC93-064F-939F-209CB1FD93C4}" type="parTrans" cxnId="{340B937D-9F21-7148-9D7A-F4D427D8C9AD}">
      <dgm:prSet/>
      <dgm:spPr/>
      <dgm:t>
        <a:bodyPr/>
        <a:lstStyle/>
        <a:p>
          <a:endParaRPr lang="es-ES" sz="1400">
            <a:solidFill>
              <a:schemeClr val="tx1"/>
            </a:solidFill>
            <a:latin typeface="Futura Medium" panose="020B0602020204020303" pitchFamily="34" charset="-79"/>
            <a:cs typeface="Futura Medium" panose="020B0602020204020303" pitchFamily="34" charset="-79"/>
          </a:endParaRPr>
        </a:p>
      </dgm:t>
    </dgm:pt>
    <dgm:pt modelId="{31EBF375-ED76-5E4D-996A-183687F7094B}" type="sibTrans" cxnId="{340B937D-9F21-7148-9D7A-F4D427D8C9AD}">
      <dgm:prSet/>
      <dgm:spPr/>
      <dgm:t>
        <a:bodyPr/>
        <a:lstStyle/>
        <a:p>
          <a:endParaRPr lang="es-ES" sz="1400">
            <a:solidFill>
              <a:schemeClr val="tx1"/>
            </a:solidFill>
            <a:latin typeface="Futura Medium" panose="020B0602020204020303" pitchFamily="34" charset="-79"/>
            <a:cs typeface="Futura Medium" panose="020B0602020204020303" pitchFamily="34" charset="-79"/>
          </a:endParaRPr>
        </a:p>
      </dgm:t>
    </dgm:pt>
    <dgm:pt modelId="{7D2FB772-F8F1-4348-A6EE-A51415897E21}">
      <dgm:prSet phldrT="[Texto]" custT="1"/>
      <dgm:spPr/>
      <dgm:t>
        <a:bodyPr/>
        <a:lstStyle/>
        <a:p>
          <a:r>
            <a:rPr lang="es-CO" sz="1400" dirty="0">
              <a:effectLst/>
              <a:latin typeface="Futura Medium" panose="020B0602020204020303" pitchFamily="34" charset="-79"/>
              <a:cs typeface="Futura Medium" panose="020B0602020204020303" pitchFamily="34" charset="-79"/>
            </a:rPr>
            <a:t>2. Coordination</a:t>
          </a:r>
          <a:r>
            <a:rPr lang="es-ES" sz="1400" dirty="0">
              <a:effectLst/>
              <a:latin typeface="Futura Medium" panose="020B0602020204020303" pitchFamily="34" charset="-79"/>
              <a:cs typeface="Futura Medium" panose="020B0602020204020303" pitchFamily="34" charset="-79"/>
            </a:rPr>
            <a:t> of </a:t>
          </a:r>
          <a:r>
            <a:rPr lang="es-ES" sz="1400" dirty="0" err="1">
              <a:effectLst/>
              <a:latin typeface="Futura Medium" panose="020B0602020204020303" pitchFamily="34" charset="-79"/>
              <a:cs typeface="Futura Medium" panose="020B0602020204020303" pitchFamily="34" charset="-79"/>
            </a:rPr>
            <a:t>qualifications</a:t>
          </a:r>
          <a:r>
            <a:rPr lang="es-ES" sz="1400" dirty="0">
              <a:effectLst/>
              <a:latin typeface="Futura Medium" panose="020B0602020204020303" pitchFamily="34" charset="-79"/>
              <a:cs typeface="Futura Medium" panose="020B0602020204020303" pitchFamily="34" charset="-79"/>
            </a:rPr>
            <a:t> and </a:t>
          </a:r>
          <a:r>
            <a:rPr lang="es-ES" sz="1400" dirty="0" err="1">
              <a:effectLst/>
              <a:latin typeface="Futura Medium" panose="020B0602020204020303" pitchFamily="34" charset="-79"/>
              <a:cs typeface="Futura Medium" panose="020B0602020204020303" pitchFamily="34" charset="-79"/>
            </a:rPr>
            <a:t>qualification</a:t>
          </a:r>
          <a:r>
            <a:rPr lang="es-ES" sz="1400" dirty="0">
              <a:effectLst/>
              <a:latin typeface="Futura Medium" panose="020B0602020204020303" pitchFamily="34" charset="-79"/>
              <a:cs typeface="Futura Medium" panose="020B0602020204020303" pitchFamily="34" charset="-79"/>
            </a:rPr>
            <a:t> </a:t>
          </a:r>
          <a:r>
            <a:rPr lang="es-ES" sz="1400" dirty="0" err="1">
              <a:effectLst/>
              <a:latin typeface="Futura Medium" panose="020B0602020204020303" pitchFamily="34" charset="-79"/>
              <a:cs typeface="Futura Medium" panose="020B0602020204020303" pitchFamily="34" charset="-79"/>
            </a:rPr>
            <a:t>pathways</a:t>
          </a:r>
          <a:endParaRPr lang="es-ES" sz="1400" dirty="0">
            <a:latin typeface="Futura Medium" panose="020B0602020204020303" pitchFamily="34" charset="-79"/>
            <a:cs typeface="Futura Medium" panose="020B0602020204020303" pitchFamily="34" charset="-79"/>
          </a:endParaRPr>
        </a:p>
      </dgm:t>
    </dgm:pt>
    <dgm:pt modelId="{1AAA3812-1800-174E-B934-623ACFD1BD67}" type="parTrans" cxnId="{D87EF608-A788-F644-BEA2-74E9DA7ABE88}">
      <dgm:prSet/>
      <dgm:spPr/>
      <dgm:t>
        <a:bodyPr/>
        <a:lstStyle/>
        <a:p>
          <a:endParaRPr lang="es-ES" sz="1400">
            <a:solidFill>
              <a:schemeClr val="tx1"/>
            </a:solidFill>
            <a:latin typeface="Futura Medium" panose="020B0602020204020303" pitchFamily="34" charset="-79"/>
            <a:cs typeface="Futura Medium" panose="020B0602020204020303" pitchFamily="34" charset="-79"/>
          </a:endParaRPr>
        </a:p>
      </dgm:t>
    </dgm:pt>
    <dgm:pt modelId="{1FE5D08F-A402-3C46-8972-2E32D7476F2B}" type="sibTrans" cxnId="{D87EF608-A788-F644-BEA2-74E9DA7ABE88}">
      <dgm:prSet/>
      <dgm:spPr/>
      <dgm:t>
        <a:bodyPr/>
        <a:lstStyle/>
        <a:p>
          <a:endParaRPr lang="es-ES" sz="1400">
            <a:solidFill>
              <a:schemeClr val="tx1"/>
            </a:solidFill>
            <a:latin typeface="Futura Medium" panose="020B0602020204020303" pitchFamily="34" charset="-79"/>
            <a:cs typeface="Futura Medium" panose="020B0602020204020303" pitchFamily="34" charset="-79"/>
          </a:endParaRPr>
        </a:p>
      </dgm:t>
    </dgm:pt>
    <dgm:pt modelId="{7AB179B5-8051-134D-A8FB-111482A1E0FA}">
      <dgm:prSet phldrT="[Texto]" custT="1"/>
      <dgm:spPr/>
      <dgm:t>
        <a:bodyPr/>
        <a:lstStyle/>
        <a:p>
          <a:r>
            <a:rPr lang="es-CO" sz="1400" dirty="0">
              <a:effectLst/>
              <a:latin typeface="Futura Medium" panose="020B0602020204020303" pitchFamily="34" charset="-79"/>
              <a:cs typeface="Futura Medium" panose="020B0602020204020303" pitchFamily="34" charset="-79"/>
            </a:rPr>
            <a:t>3. </a:t>
          </a:r>
          <a:r>
            <a:rPr lang="es-ES" sz="1400" dirty="0" err="1">
              <a:effectLst/>
              <a:latin typeface="Futura Medium" panose="020B0602020204020303" pitchFamily="34" charset="-79"/>
              <a:cs typeface="Futura Medium" panose="020B0602020204020303" pitchFamily="34" charset="-79"/>
            </a:rPr>
            <a:t>Interaction</a:t>
          </a:r>
          <a:r>
            <a:rPr lang="es-ES" sz="1400" dirty="0">
              <a:effectLst/>
              <a:latin typeface="Futura Medium" panose="020B0602020204020303" pitchFamily="34" charset="-79"/>
              <a:cs typeface="Futura Medium" panose="020B0602020204020303" pitchFamily="34" charset="-79"/>
            </a:rPr>
            <a:t> </a:t>
          </a:r>
          <a:r>
            <a:rPr lang="es-ES" sz="1400" dirty="0" err="1">
              <a:effectLst/>
              <a:latin typeface="Futura Medium" panose="020B0602020204020303" pitchFamily="34" charset="-79"/>
              <a:cs typeface="Futura Medium" panose="020B0602020204020303" pitchFamily="34" charset="-79"/>
            </a:rPr>
            <a:t>between</a:t>
          </a:r>
          <a:r>
            <a:rPr lang="es-ES" sz="1400" dirty="0">
              <a:effectLst/>
              <a:latin typeface="Futura Medium" panose="020B0602020204020303" pitchFamily="34" charset="-79"/>
              <a:cs typeface="Futura Medium" panose="020B0602020204020303" pitchFamily="34" charset="-79"/>
            </a:rPr>
            <a:t> </a:t>
          </a:r>
          <a:r>
            <a:rPr lang="es-ES" sz="1400" dirty="0" err="1">
              <a:effectLst/>
              <a:latin typeface="Futura Medium" panose="020B0602020204020303" pitchFamily="34" charset="-79"/>
              <a:cs typeface="Futura Medium" panose="020B0602020204020303" pitchFamily="34" charset="-79"/>
            </a:rPr>
            <a:t>government</a:t>
          </a:r>
          <a:r>
            <a:rPr lang="es-ES" sz="1400" dirty="0">
              <a:effectLst/>
              <a:latin typeface="Futura Medium" panose="020B0602020204020303" pitchFamily="34" charset="-79"/>
              <a:cs typeface="Futura Medium" panose="020B0602020204020303" pitchFamily="34" charset="-79"/>
            </a:rPr>
            <a:t> </a:t>
          </a:r>
          <a:r>
            <a:rPr lang="es-ES" sz="1400" dirty="0" err="1">
              <a:effectLst/>
              <a:latin typeface="Futura Medium" panose="020B0602020204020303" pitchFamily="34" charset="-79"/>
              <a:cs typeface="Futura Medium" panose="020B0602020204020303" pitchFamily="34" charset="-79"/>
            </a:rPr>
            <a:t>actors</a:t>
          </a:r>
          <a:r>
            <a:rPr lang="es-ES" sz="1400" dirty="0">
              <a:effectLst/>
              <a:latin typeface="Futura Medium" panose="020B0602020204020303" pitchFamily="34" charset="-79"/>
              <a:cs typeface="Futura Medium" panose="020B0602020204020303" pitchFamily="34" charset="-79"/>
            </a:rPr>
            <a:t>, </a:t>
          </a:r>
          <a:r>
            <a:rPr lang="es-ES" sz="1400" dirty="0" err="1">
              <a:effectLst/>
              <a:latin typeface="Futura Medium" panose="020B0602020204020303" pitchFamily="34" charset="-79"/>
              <a:cs typeface="Futura Medium" panose="020B0602020204020303" pitchFamily="34" charset="-79"/>
            </a:rPr>
            <a:t>the</a:t>
          </a:r>
          <a:r>
            <a:rPr lang="es-ES" sz="1400" dirty="0">
              <a:effectLst/>
              <a:latin typeface="Futura Medium" panose="020B0602020204020303" pitchFamily="34" charset="-79"/>
              <a:cs typeface="Futura Medium" panose="020B0602020204020303" pitchFamily="34" charset="-79"/>
            </a:rPr>
            <a:t> </a:t>
          </a:r>
          <a:r>
            <a:rPr lang="es-ES" sz="1400" dirty="0" err="1">
              <a:effectLst/>
              <a:latin typeface="Futura Medium" panose="020B0602020204020303" pitchFamily="34" charset="-79"/>
              <a:cs typeface="Futura Medium" panose="020B0602020204020303" pitchFamily="34" charset="-79"/>
            </a:rPr>
            <a:t>productive</a:t>
          </a:r>
          <a:r>
            <a:rPr lang="es-ES" sz="1400" dirty="0">
              <a:effectLst/>
              <a:latin typeface="Futura Medium" panose="020B0602020204020303" pitchFamily="34" charset="-79"/>
              <a:cs typeface="Futura Medium" panose="020B0602020204020303" pitchFamily="34" charset="-79"/>
            </a:rPr>
            <a:t>, labor, </a:t>
          </a:r>
          <a:r>
            <a:rPr lang="es-ES" sz="1400" dirty="0" err="1">
              <a:effectLst/>
              <a:latin typeface="Futura Medium" panose="020B0602020204020303" pitchFamily="34" charset="-79"/>
              <a:cs typeface="Futura Medium" panose="020B0602020204020303" pitchFamily="34" charset="-79"/>
            </a:rPr>
            <a:t>educational</a:t>
          </a:r>
          <a:r>
            <a:rPr lang="es-ES" sz="1400" dirty="0">
              <a:effectLst/>
              <a:latin typeface="Futura Medium" panose="020B0602020204020303" pitchFamily="34" charset="-79"/>
              <a:cs typeface="Futura Medium" panose="020B0602020204020303" pitchFamily="34" charset="-79"/>
            </a:rPr>
            <a:t>, training and social </a:t>
          </a:r>
          <a:r>
            <a:rPr lang="es-ES" sz="1400" dirty="0" err="1">
              <a:effectLst/>
              <a:latin typeface="Futura Medium" panose="020B0602020204020303" pitchFamily="34" charset="-79"/>
              <a:cs typeface="Futura Medium" panose="020B0602020204020303" pitchFamily="34" charset="-79"/>
            </a:rPr>
            <a:t>sectors</a:t>
          </a:r>
          <a:r>
            <a:rPr lang="es-ES" sz="1400" dirty="0">
              <a:effectLst/>
              <a:latin typeface="Futura Medium" panose="020B0602020204020303" pitchFamily="34" charset="-79"/>
              <a:cs typeface="Futura Medium" panose="020B0602020204020303" pitchFamily="34" charset="-79"/>
            </a:rPr>
            <a:t>.</a:t>
          </a:r>
          <a:endParaRPr lang="es-ES" sz="1400" dirty="0">
            <a:latin typeface="Futura Medium" panose="020B0602020204020303" pitchFamily="34" charset="-79"/>
            <a:cs typeface="Futura Medium" panose="020B0602020204020303" pitchFamily="34" charset="-79"/>
          </a:endParaRPr>
        </a:p>
      </dgm:t>
    </dgm:pt>
    <dgm:pt modelId="{87A228F1-B567-C640-9EE1-ED67DB87105B}" type="parTrans" cxnId="{AEBC9BF1-68F1-0B42-B36B-78620E88FACB}">
      <dgm:prSet/>
      <dgm:spPr/>
      <dgm:t>
        <a:bodyPr/>
        <a:lstStyle/>
        <a:p>
          <a:endParaRPr lang="es-ES" sz="1400">
            <a:solidFill>
              <a:schemeClr val="tx1"/>
            </a:solidFill>
            <a:latin typeface="Futura Medium" panose="020B0602020204020303" pitchFamily="34" charset="-79"/>
            <a:cs typeface="Futura Medium" panose="020B0602020204020303" pitchFamily="34" charset="-79"/>
          </a:endParaRPr>
        </a:p>
      </dgm:t>
    </dgm:pt>
    <dgm:pt modelId="{AD129FB0-2775-134B-B608-46FC4790E86D}" type="sibTrans" cxnId="{AEBC9BF1-68F1-0B42-B36B-78620E88FACB}">
      <dgm:prSet/>
      <dgm:spPr/>
      <dgm:t>
        <a:bodyPr/>
        <a:lstStyle/>
        <a:p>
          <a:endParaRPr lang="es-ES" sz="1400">
            <a:solidFill>
              <a:schemeClr val="tx1"/>
            </a:solidFill>
            <a:latin typeface="Futura Medium" panose="020B0602020204020303" pitchFamily="34" charset="-79"/>
            <a:cs typeface="Futura Medium" panose="020B0602020204020303" pitchFamily="34" charset="-79"/>
          </a:endParaRPr>
        </a:p>
      </dgm:t>
    </dgm:pt>
    <dgm:pt modelId="{89602FF3-947C-BB41-9FFF-57068D5C9421}">
      <dgm:prSet phldrT="[Texto]" custT="1"/>
      <dgm:spPr/>
      <dgm:t>
        <a:bodyPr/>
        <a:lstStyle/>
        <a:p>
          <a:r>
            <a:rPr lang="es-CO" sz="1400" dirty="0">
              <a:effectLst/>
              <a:latin typeface="Futura Medium" panose="020B0602020204020303" pitchFamily="34" charset="-79"/>
              <a:cs typeface="Futura Medium" panose="020B0602020204020303" pitchFamily="34" charset="-79"/>
            </a:rPr>
            <a:t>5. </a:t>
          </a:r>
          <a:r>
            <a:rPr lang="es-ES" sz="1400" dirty="0" err="1">
              <a:effectLst/>
              <a:latin typeface="Futura Medium" panose="020B0602020204020303" pitchFamily="34" charset="-79"/>
              <a:cs typeface="Futura Medium" panose="020B0602020204020303" pitchFamily="34" charset="-79"/>
            </a:rPr>
            <a:t>Relevance</a:t>
          </a:r>
          <a:r>
            <a:rPr lang="es-ES" sz="1400" dirty="0">
              <a:effectLst/>
              <a:latin typeface="Futura Medium" panose="020B0602020204020303" pitchFamily="34" charset="-79"/>
              <a:cs typeface="Futura Medium" panose="020B0602020204020303" pitchFamily="34" charset="-79"/>
            </a:rPr>
            <a:t> and </a:t>
          </a:r>
          <a:r>
            <a:rPr lang="es-ES" sz="1400" dirty="0" err="1">
              <a:effectLst/>
              <a:latin typeface="Futura Medium" panose="020B0602020204020303" pitchFamily="34" charset="-79"/>
              <a:cs typeface="Futura Medium" panose="020B0602020204020303" pitchFamily="34" charset="-79"/>
            </a:rPr>
            <a:t>quality</a:t>
          </a:r>
          <a:r>
            <a:rPr lang="es-ES" sz="1400" dirty="0">
              <a:effectLst/>
              <a:latin typeface="Futura Medium" panose="020B0602020204020303" pitchFamily="34" charset="-79"/>
              <a:cs typeface="Futura Medium" panose="020B0602020204020303" pitchFamily="34" charset="-79"/>
            </a:rPr>
            <a:t> of </a:t>
          </a:r>
          <a:r>
            <a:rPr lang="es-ES" sz="1400" dirty="0" err="1">
              <a:effectLst/>
              <a:latin typeface="Futura Medium" panose="020B0602020204020303" pitchFamily="34" charset="-79"/>
              <a:cs typeface="Futura Medium" panose="020B0602020204020303" pitchFamily="34" charset="-79"/>
            </a:rPr>
            <a:t>qualifications</a:t>
          </a:r>
          <a:r>
            <a:rPr lang="es-ES" sz="1400" dirty="0">
              <a:effectLst/>
              <a:latin typeface="Futura Medium" panose="020B0602020204020303" pitchFamily="34" charset="-79"/>
              <a:cs typeface="Futura Medium" panose="020B0602020204020303" pitchFamily="34" charset="-79"/>
            </a:rPr>
            <a:t>. </a:t>
          </a:r>
          <a:endParaRPr lang="es-ES" sz="1400" dirty="0">
            <a:latin typeface="Futura Medium" panose="020B0602020204020303" pitchFamily="34" charset="-79"/>
            <a:cs typeface="Futura Medium" panose="020B0602020204020303" pitchFamily="34" charset="-79"/>
          </a:endParaRPr>
        </a:p>
      </dgm:t>
    </dgm:pt>
    <dgm:pt modelId="{6317234E-3DD4-BC4C-8AB4-696115F0C06D}" type="parTrans" cxnId="{70590527-DAA1-1545-B994-F0022EB833B4}">
      <dgm:prSet/>
      <dgm:spPr/>
      <dgm:t>
        <a:bodyPr/>
        <a:lstStyle/>
        <a:p>
          <a:endParaRPr lang="es-ES" sz="1400">
            <a:solidFill>
              <a:schemeClr val="tx1"/>
            </a:solidFill>
            <a:latin typeface="Futura Medium" panose="020B0602020204020303" pitchFamily="34" charset="-79"/>
            <a:cs typeface="Futura Medium" panose="020B0602020204020303" pitchFamily="34" charset="-79"/>
          </a:endParaRPr>
        </a:p>
      </dgm:t>
    </dgm:pt>
    <dgm:pt modelId="{4BA6F514-FBD6-A142-BF0E-989F25D61488}" type="sibTrans" cxnId="{70590527-DAA1-1545-B994-F0022EB833B4}">
      <dgm:prSet/>
      <dgm:spPr/>
      <dgm:t>
        <a:bodyPr/>
        <a:lstStyle/>
        <a:p>
          <a:endParaRPr lang="es-ES" sz="1400">
            <a:solidFill>
              <a:schemeClr val="tx1"/>
            </a:solidFill>
            <a:latin typeface="Futura Medium" panose="020B0602020204020303" pitchFamily="34" charset="-79"/>
            <a:cs typeface="Futura Medium" panose="020B0602020204020303" pitchFamily="34" charset="-79"/>
          </a:endParaRPr>
        </a:p>
      </dgm:t>
    </dgm:pt>
    <dgm:pt modelId="{D19EE69E-3AAD-734B-B48B-C0F0DE1EFCF9}">
      <dgm:prSet phldrT="[Texto]" custT="1"/>
      <dgm:spPr/>
      <dgm:t>
        <a:bodyPr/>
        <a:lstStyle/>
        <a:p>
          <a:r>
            <a:rPr lang="es-CO" sz="1400" dirty="0">
              <a:effectLst/>
              <a:latin typeface="Futura Medium" panose="020B0602020204020303" pitchFamily="34" charset="-79"/>
              <a:cs typeface="Futura Medium" panose="020B0602020204020303" pitchFamily="34" charset="-79"/>
            </a:rPr>
            <a:t>6. </a:t>
          </a:r>
          <a:r>
            <a:rPr lang="es-ES" sz="1400" dirty="0" err="1">
              <a:effectLst/>
              <a:latin typeface="Futura Medium" panose="020B0602020204020303" pitchFamily="34" charset="-79"/>
              <a:cs typeface="Futura Medium" panose="020B0602020204020303" pitchFamily="34" charset="-79"/>
            </a:rPr>
            <a:t>Closing</a:t>
          </a:r>
          <a:r>
            <a:rPr lang="es-ES" sz="1400" dirty="0">
              <a:effectLst/>
              <a:latin typeface="Futura Medium" panose="020B0602020204020303" pitchFamily="34" charset="-79"/>
              <a:cs typeface="Futura Medium" panose="020B0602020204020303" pitchFamily="34" charset="-79"/>
            </a:rPr>
            <a:t> human </a:t>
          </a:r>
          <a:r>
            <a:rPr lang="es-ES" sz="1400" dirty="0" err="1">
              <a:effectLst/>
              <a:latin typeface="Futura Medium" panose="020B0602020204020303" pitchFamily="34" charset="-79"/>
              <a:cs typeface="Futura Medium" panose="020B0602020204020303" pitchFamily="34" charset="-79"/>
            </a:rPr>
            <a:t>talent</a:t>
          </a:r>
          <a:r>
            <a:rPr lang="es-ES" sz="1400" dirty="0">
              <a:effectLst/>
              <a:latin typeface="Futura Medium" panose="020B0602020204020303" pitchFamily="34" charset="-79"/>
              <a:cs typeface="Futura Medium" panose="020B0602020204020303" pitchFamily="34" charset="-79"/>
            </a:rPr>
            <a:t> gaps.</a:t>
          </a:r>
          <a:endParaRPr lang="es-ES" sz="1400" dirty="0">
            <a:latin typeface="Futura Medium" panose="020B0602020204020303" pitchFamily="34" charset="-79"/>
            <a:cs typeface="Futura Medium" panose="020B0602020204020303" pitchFamily="34" charset="-79"/>
          </a:endParaRPr>
        </a:p>
      </dgm:t>
    </dgm:pt>
    <dgm:pt modelId="{86A8F6A2-862A-344E-96C5-8C4FE5BAAE7C}" type="parTrans" cxnId="{79289774-6D5F-E348-9AA7-6F38380381D8}">
      <dgm:prSet/>
      <dgm:spPr/>
      <dgm:t>
        <a:bodyPr/>
        <a:lstStyle/>
        <a:p>
          <a:endParaRPr lang="es-ES" sz="1400">
            <a:solidFill>
              <a:schemeClr val="tx1"/>
            </a:solidFill>
            <a:latin typeface="Futura Medium" panose="020B0602020204020303" pitchFamily="34" charset="-79"/>
            <a:cs typeface="Futura Medium" panose="020B0602020204020303" pitchFamily="34" charset="-79"/>
          </a:endParaRPr>
        </a:p>
      </dgm:t>
    </dgm:pt>
    <dgm:pt modelId="{9318C749-E16B-9543-80D0-1BCF72C7DC54}" type="sibTrans" cxnId="{79289774-6D5F-E348-9AA7-6F38380381D8}">
      <dgm:prSet/>
      <dgm:spPr/>
      <dgm:t>
        <a:bodyPr/>
        <a:lstStyle/>
        <a:p>
          <a:endParaRPr lang="es-ES" sz="1400">
            <a:solidFill>
              <a:schemeClr val="tx1"/>
            </a:solidFill>
            <a:latin typeface="Futura Medium" panose="020B0602020204020303" pitchFamily="34" charset="-79"/>
            <a:cs typeface="Futura Medium" panose="020B0602020204020303" pitchFamily="34" charset="-79"/>
          </a:endParaRPr>
        </a:p>
      </dgm:t>
    </dgm:pt>
    <dgm:pt modelId="{F0007250-EBDD-514F-B359-F283FB06CCD8}">
      <dgm:prSet custT="1"/>
      <dgm:spPr/>
      <dgm:t>
        <a:bodyPr/>
        <a:lstStyle/>
        <a:p>
          <a:r>
            <a:rPr lang="es-CO" sz="1400" dirty="0">
              <a:effectLst/>
              <a:latin typeface="Futura Medium" panose="020B0602020204020303" pitchFamily="34" charset="-79"/>
              <a:cs typeface="Futura Medium" panose="020B0602020204020303" pitchFamily="34" charset="-79"/>
            </a:rPr>
            <a:t>7. </a:t>
          </a:r>
          <a:r>
            <a:rPr lang="es-ES" sz="1400" dirty="0" err="1">
              <a:effectLst/>
              <a:latin typeface="Futura Medium" panose="020B0602020204020303" pitchFamily="34" charset="-79"/>
              <a:cs typeface="Futura Medium" panose="020B0602020204020303" pitchFamily="34" charset="-79"/>
            </a:rPr>
            <a:t>Recognition</a:t>
          </a:r>
          <a:r>
            <a:rPr lang="es-ES" sz="1400" dirty="0">
              <a:effectLst/>
              <a:latin typeface="Futura Medium" panose="020B0602020204020303" pitchFamily="34" charset="-79"/>
              <a:cs typeface="Futura Medium" panose="020B0602020204020303" pitchFamily="34" charset="-79"/>
            </a:rPr>
            <a:t> of </a:t>
          </a:r>
          <a:r>
            <a:rPr lang="es-ES" sz="1400" dirty="0" err="1">
              <a:effectLst/>
              <a:latin typeface="Futura Medium" panose="020B0602020204020303" pitchFamily="34" charset="-79"/>
              <a:cs typeface="Futura Medium" panose="020B0602020204020303" pitchFamily="34" charset="-79"/>
            </a:rPr>
            <a:t>titles</a:t>
          </a:r>
          <a:r>
            <a:rPr lang="es-ES" sz="1400" dirty="0">
              <a:effectLst/>
              <a:latin typeface="Futura Medium" panose="020B0602020204020303" pitchFamily="34" charset="-79"/>
              <a:cs typeface="Futura Medium" panose="020B0602020204020303" pitchFamily="34" charset="-79"/>
            </a:rPr>
            <a:t> and </a:t>
          </a:r>
          <a:r>
            <a:rPr lang="es-ES" sz="1400" dirty="0" err="1">
              <a:effectLst/>
              <a:latin typeface="Futura Medium" panose="020B0602020204020303" pitchFamily="34" charset="-79"/>
              <a:cs typeface="Futura Medium" panose="020B0602020204020303" pitchFamily="34" charset="-79"/>
            </a:rPr>
            <a:t>certificates</a:t>
          </a:r>
          <a:r>
            <a:rPr lang="es-ES" sz="1400" dirty="0">
              <a:effectLst/>
              <a:latin typeface="Futura Medium" panose="020B0602020204020303" pitchFamily="34" charset="-79"/>
              <a:cs typeface="Futura Medium" panose="020B0602020204020303" pitchFamily="34" charset="-79"/>
            </a:rPr>
            <a:t> in </a:t>
          </a:r>
          <a:r>
            <a:rPr lang="es-ES" sz="1400" dirty="0" err="1">
              <a:effectLst/>
              <a:latin typeface="Futura Medium" panose="020B0602020204020303" pitchFamily="34" charset="-79"/>
              <a:cs typeface="Futura Medium" panose="020B0602020204020303" pitchFamily="34" charset="-79"/>
            </a:rPr>
            <a:t>the</a:t>
          </a:r>
          <a:r>
            <a:rPr lang="es-ES" sz="1400" dirty="0">
              <a:effectLst/>
              <a:latin typeface="Futura Medium" panose="020B0602020204020303" pitchFamily="34" charset="-79"/>
              <a:cs typeface="Futura Medium" panose="020B0602020204020303" pitchFamily="34" charset="-79"/>
            </a:rPr>
            <a:t> labor </a:t>
          </a:r>
          <a:r>
            <a:rPr lang="es-ES" sz="1400" dirty="0" err="1">
              <a:effectLst/>
              <a:latin typeface="Futura Medium" panose="020B0602020204020303" pitchFamily="34" charset="-79"/>
              <a:cs typeface="Futura Medium" panose="020B0602020204020303" pitchFamily="34" charset="-79"/>
            </a:rPr>
            <a:t>market</a:t>
          </a:r>
          <a:r>
            <a:rPr lang="es-ES" sz="1400" dirty="0">
              <a:effectLst/>
              <a:latin typeface="Futura Medium" panose="020B0602020204020303" pitchFamily="34" charset="-79"/>
              <a:cs typeface="Futura Medium" panose="020B0602020204020303" pitchFamily="34" charset="-79"/>
            </a:rPr>
            <a:t>.</a:t>
          </a:r>
          <a:endParaRPr lang="es-CO" sz="1400" dirty="0">
            <a:effectLst/>
            <a:latin typeface="Futura Medium" panose="020B0602020204020303" pitchFamily="34" charset="-79"/>
            <a:cs typeface="Futura Medium" panose="020B0602020204020303" pitchFamily="34" charset="-79"/>
          </a:endParaRPr>
        </a:p>
      </dgm:t>
    </dgm:pt>
    <dgm:pt modelId="{A0A4270B-9522-9049-AE77-B819610B96C2}" type="parTrans" cxnId="{2BCCD593-6674-0E45-8E4B-46837995B7DC}">
      <dgm:prSet/>
      <dgm:spPr/>
      <dgm:t>
        <a:bodyPr/>
        <a:lstStyle/>
        <a:p>
          <a:endParaRPr lang="es-ES" sz="1400">
            <a:solidFill>
              <a:schemeClr val="tx1"/>
            </a:solidFill>
            <a:latin typeface="Futura Medium" panose="020B0602020204020303" pitchFamily="34" charset="-79"/>
            <a:cs typeface="Futura Medium" panose="020B0602020204020303" pitchFamily="34" charset="-79"/>
          </a:endParaRPr>
        </a:p>
      </dgm:t>
    </dgm:pt>
    <dgm:pt modelId="{66599B3A-0781-F34D-8EE8-4FF1CC32B9DF}" type="sibTrans" cxnId="{2BCCD593-6674-0E45-8E4B-46837995B7DC}">
      <dgm:prSet/>
      <dgm:spPr/>
      <dgm:t>
        <a:bodyPr/>
        <a:lstStyle/>
        <a:p>
          <a:endParaRPr lang="es-ES" sz="1400">
            <a:solidFill>
              <a:schemeClr val="tx1"/>
            </a:solidFill>
            <a:latin typeface="Futura Medium" panose="020B0602020204020303" pitchFamily="34" charset="-79"/>
            <a:cs typeface="Futura Medium" panose="020B0602020204020303" pitchFamily="34" charset="-79"/>
          </a:endParaRPr>
        </a:p>
      </dgm:t>
    </dgm:pt>
    <dgm:pt modelId="{0FFC4E3B-7498-3D4E-A119-179B5D0B11D9}" type="pres">
      <dgm:prSet presAssocID="{4A712234-DC8E-A943-B0C7-FBC7195C8DAD}" presName="vert0" presStyleCnt="0">
        <dgm:presLayoutVars>
          <dgm:dir/>
          <dgm:animOne val="branch"/>
          <dgm:animLvl val="lvl"/>
        </dgm:presLayoutVars>
      </dgm:prSet>
      <dgm:spPr/>
    </dgm:pt>
    <dgm:pt modelId="{A0CA45BB-5BD4-0448-888A-BD3C8F14A98F}" type="pres">
      <dgm:prSet presAssocID="{98FC4AFE-C3B1-8D47-BF49-DE9846DA9988}" presName="thickLine" presStyleLbl="alignNode1" presStyleIdx="0" presStyleCnt="6"/>
      <dgm:spPr/>
    </dgm:pt>
    <dgm:pt modelId="{836E6239-775A-A740-A024-C9FA7C91B979}" type="pres">
      <dgm:prSet presAssocID="{98FC4AFE-C3B1-8D47-BF49-DE9846DA9988}" presName="horz1" presStyleCnt="0"/>
      <dgm:spPr/>
    </dgm:pt>
    <dgm:pt modelId="{F2535130-E9B3-114B-87B6-10D1DD2F806E}" type="pres">
      <dgm:prSet presAssocID="{98FC4AFE-C3B1-8D47-BF49-DE9846DA9988}" presName="tx1" presStyleLbl="revTx" presStyleIdx="0" presStyleCnt="6"/>
      <dgm:spPr/>
    </dgm:pt>
    <dgm:pt modelId="{9B65021E-D5BC-0F4C-A37C-D54D125DB4EA}" type="pres">
      <dgm:prSet presAssocID="{98FC4AFE-C3B1-8D47-BF49-DE9846DA9988}" presName="vert1" presStyleCnt="0"/>
      <dgm:spPr/>
    </dgm:pt>
    <dgm:pt modelId="{A0E5C12B-D9C0-4547-B1C9-768423C0917E}" type="pres">
      <dgm:prSet presAssocID="{7D2FB772-F8F1-4348-A6EE-A51415897E21}" presName="thickLine" presStyleLbl="alignNode1" presStyleIdx="1" presStyleCnt="6"/>
      <dgm:spPr/>
    </dgm:pt>
    <dgm:pt modelId="{25A1DBE4-A256-7746-A47E-98346BBCBE23}" type="pres">
      <dgm:prSet presAssocID="{7D2FB772-F8F1-4348-A6EE-A51415897E21}" presName="horz1" presStyleCnt="0"/>
      <dgm:spPr/>
    </dgm:pt>
    <dgm:pt modelId="{932B7078-7ADD-6C4A-B2F9-F90CF399039B}" type="pres">
      <dgm:prSet presAssocID="{7D2FB772-F8F1-4348-A6EE-A51415897E21}" presName="tx1" presStyleLbl="revTx" presStyleIdx="1" presStyleCnt="6"/>
      <dgm:spPr/>
    </dgm:pt>
    <dgm:pt modelId="{F7585021-F760-A248-A87A-D30098766198}" type="pres">
      <dgm:prSet presAssocID="{7D2FB772-F8F1-4348-A6EE-A51415897E21}" presName="vert1" presStyleCnt="0"/>
      <dgm:spPr/>
    </dgm:pt>
    <dgm:pt modelId="{DEE355E3-BDDF-B74B-A158-95D5FAFE0C8B}" type="pres">
      <dgm:prSet presAssocID="{7AB179B5-8051-134D-A8FB-111482A1E0FA}" presName="thickLine" presStyleLbl="alignNode1" presStyleIdx="2" presStyleCnt="6"/>
      <dgm:spPr/>
    </dgm:pt>
    <dgm:pt modelId="{A177FCB4-4BF4-484E-B312-6601AC0CF5FA}" type="pres">
      <dgm:prSet presAssocID="{7AB179B5-8051-134D-A8FB-111482A1E0FA}" presName="horz1" presStyleCnt="0"/>
      <dgm:spPr/>
    </dgm:pt>
    <dgm:pt modelId="{B174002E-9AAC-4847-A6BA-5C2E32E9059D}" type="pres">
      <dgm:prSet presAssocID="{7AB179B5-8051-134D-A8FB-111482A1E0FA}" presName="tx1" presStyleLbl="revTx" presStyleIdx="2" presStyleCnt="6"/>
      <dgm:spPr/>
    </dgm:pt>
    <dgm:pt modelId="{3301C867-A0D7-6043-B1F6-42DEF4CD4A09}" type="pres">
      <dgm:prSet presAssocID="{7AB179B5-8051-134D-A8FB-111482A1E0FA}" presName="vert1" presStyleCnt="0"/>
      <dgm:spPr/>
    </dgm:pt>
    <dgm:pt modelId="{A07FA219-ABF2-F64C-924B-691039BE9833}" type="pres">
      <dgm:prSet presAssocID="{89602FF3-947C-BB41-9FFF-57068D5C9421}" presName="thickLine" presStyleLbl="alignNode1" presStyleIdx="3" presStyleCnt="6"/>
      <dgm:spPr/>
    </dgm:pt>
    <dgm:pt modelId="{6D3224E1-4A02-BF4F-BD47-4631DA0ECE26}" type="pres">
      <dgm:prSet presAssocID="{89602FF3-947C-BB41-9FFF-57068D5C9421}" presName="horz1" presStyleCnt="0"/>
      <dgm:spPr/>
    </dgm:pt>
    <dgm:pt modelId="{6AB70331-40A3-2543-BA6F-CE567BF06D0D}" type="pres">
      <dgm:prSet presAssocID="{89602FF3-947C-BB41-9FFF-57068D5C9421}" presName="tx1" presStyleLbl="revTx" presStyleIdx="3" presStyleCnt="6"/>
      <dgm:spPr/>
    </dgm:pt>
    <dgm:pt modelId="{C174291D-2851-F049-BDF5-A968321FEAC6}" type="pres">
      <dgm:prSet presAssocID="{89602FF3-947C-BB41-9FFF-57068D5C9421}" presName="vert1" presStyleCnt="0"/>
      <dgm:spPr/>
    </dgm:pt>
    <dgm:pt modelId="{6052C7D3-05F1-994E-B780-8AA89071F98F}" type="pres">
      <dgm:prSet presAssocID="{D19EE69E-3AAD-734B-B48B-C0F0DE1EFCF9}" presName="thickLine" presStyleLbl="alignNode1" presStyleIdx="4" presStyleCnt="6"/>
      <dgm:spPr/>
    </dgm:pt>
    <dgm:pt modelId="{EB75E9F9-AC16-1044-BD43-9EFE0DE7B996}" type="pres">
      <dgm:prSet presAssocID="{D19EE69E-3AAD-734B-B48B-C0F0DE1EFCF9}" presName="horz1" presStyleCnt="0"/>
      <dgm:spPr/>
    </dgm:pt>
    <dgm:pt modelId="{6E90E47B-36C3-A040-9BA9-4572311B4D6A}" type="pres">
      <dgm:prSet presAssocID="{D19EE69E-3AAD-734B-B48B-C0F0DE1EFCF9}" presName="tx1" presStyleLbl="revTx" presStyleIdx="4" presStyleCnt="6"/>
      <dgm:spPr/>
    </dgm:pt>
    <dgm:pt modelId="{FDE6CC1A-5E76-3748-8FA2-57287870284E}" type="pres">
      <dgm:prSet presAssocID="{D19EE69E-3AAD-734B-B48B-C0F0DE1EFCF9}" presName="vert1" presStyleCnt="0"/>
      <dgm:spPr/>
    </dgm:pt>
    <dgm:pt modelId="{E7DDD082-CEFE-4742-AF04-0ED488288D6E}" type="pres">
      <dgm:prSet presAssocID="{F0007250-EBDD-514F-B359-F283FB06CCD8}" presName="thickLine" presStyleLbl="alignNode1" presStyleIdx="5" presStyleCnt="6"/>
      <dgm:spPr/>
    </dgm:pt>
    <dgm:pt modelId="{0E125D15-1059-B542-97FE-690042D33E33}" type="pres">
      <dgm:prSet presAssocID="{F0007250-EBDD-514F-B359-F283FB06CCD8}" presName="horz1" presStyleCnt="0"/>
      <dgm:spPr/>
    </dgm:pt>
    <dgm:pt modelId="{DDBA8C6C-7985-4549-A096-9EA4CE8B5365}" type="pres">
      <dgm:prSet presAssocID="{F0007250-EBDD-514F-B359-F283FB06CCD8}" presName="tx1" presStyleLbl="revTx" presStyleIdx="5" presStyleCnt="6"/>
      <dgm:spPr/>
    </dgm:pt>
    <dgm:pt modelId="{D064ECA5-6A96-F045-8B3D-2BDFA672F8DF}" type="pres">
      <dgm:prSet presAssocID="{F0007250-EBDD-514F-B359-F283FB06CCD8}" presName="vert1" presStyleCnt="0"/>
      <dgm:spPr/>
    </dgm:pt>
  </dgm:ptLst>
  <dgm:cxnLst>
    <dgm:cxn modelId="{D87EF608-A788-F644-BEA2-74E9DA7ABE88}" srcId="{4A712234-DC8E-A943-B0C7-FBC7195C8DAD}" destId="{7D2FB772-F8F1-4348-A6EE-A51415897E21}" srcOrd="1" destOrd="0" parTransId="{1AAA3812-1800-174E-B934-623ACFD1BD67}" sibTransId="{1FE5D08F-A402-3C46-8972-2E32D7476F2B}"/>
    <dgm:cxn modelId="{2ABD1909-A6BC-B249-86B7-5728CDC7560E}" type="presOf" srcId="{98FC4AFE-C3B1-8D47-BF49-DE9846DA9988}" destId="{F2535130-E9B3-114B-87B6-10D1DD2F806E}" srcOrd="0" destOrd="0" presId="urn:microsoft.com/office/officeart/2008/layout/LinedList"/>
    <dgm:cxn modelId="{70590527-DAA1-1545-B994-F0022EB833B4}" srcId="{4A712234-DC8E-A943-B0C7-FBC7195C8DAD}" destId="{89602FF3-947C-BB41-9FFF-57068D5C9421}" srcOrd="3" destOrd="0" parTransId="{6317234E-3DD4-BC4C-8AB4-696115F0C06D}" sibTransId="{4BA6F514-FBD6-A142-BF0E-989F25D61488}"/>
    <dgm:cxn modelId="{3952B63C-3684-D54A-A8AD-5DE588363B44}" type="presOf" srcId="{4A712234-DC8E-A943-B0C7-FBC7195C8DAD}" destId="{0FFC4E3B-7498-3D4E-A119-179B5D0B11D9}" srcOrd="0" destOrd="0" presId="urn:microsoft.com/office/officeart/2008/layout/LinedList"/>
    <dgm:cxn modelId="{79289774-6D5F-E348-9AA7-6F38380381D8}" srcId="{4A712234-DC8E-A943-B0C7-FBC7195C8DAD}" destId="{D19EE69E-3AAD-734B-B48B-C0F0DE1EFCF9}" srcOrd="4" destOrd="0" parTransId="{86A8F6A2-862A-344E-96C5-8C4FE5BAAE7C}" sibTransId="{9318C749-E16B-9543-80D0-1BCF72C7DC54}"/>
    <dgm:cxn modelId="{CACC6D77-C319-8646-A6CA-B8B926378429}" type="presOf" srcId="{7AB179B5-8051-134D-A8FB-111482A1E0FA}" destId="{B174002E-9AAC-4847-A6BA-5C2E32E9059D}" srcOrd="0" destOrd="0" presId="urn:microsoft.com/office/officeart/2008/layout/LinedList"/>
    <dgm:cxn modelId="{BA584B79-B8DF-5345-B4FC-212063D620B3}" type="presOf" srcId="{89602FF3-947C-BB41-9FFF-57068D5C9421}" destId="{6AB70331-40A3-2543-BA6F-CE567BF06D0D}" srcOrd="0" destOrd="0" presId="urn:microsoft.com/office/officeart/2008/layout/LinedList"/>
    <dgm:cxn modelId="{340B937D-9F21-7148-9D7A-F4D427D8C9AD}" srcId="{4A712234-DC8E-A943-B0C7-FBC7195C8DAD}" destId="{98FC4AFE-C3B1-8D47-BF49-DE9846DA9988}" srcOrd="0" destOrd="0" parTransId="{00743C9E-AC93-064F-939F-209CB1FD93C4}" sibTransId="{31EBF375-ED76-5E4D-996A-183687F7094B}"/>
    <dgm:cxn modelId="{2BCCD593-6674-0E45-8E4B-46837995B7DC}" srcId="{4A712234-DC8E-A943-B0C7-FBC7195C8DAD}" destId="{F0007250-EBDD-514F-B359-F283FB06CCD8}" srcOrd="5" destOrd="0" parTransId="{A0A4270B-9522-9049-AE77-B819610B96C2}" sibTransId="{66599B3A-0781-F34D-8EE8-4FF1CC32B9DF}"/>
    <dgm:cxn modelId="{F7A47DA7-6787-9D41-B388-ED9BAA33B182}" type="presOf" srcId="{F0007250-EBDD-514F-B359-F283FB06CCD8}" destId="{DDBA8C6C-7985-4549-A096-9EA4CE8B5365}" srcOrd="0" destOrd="0" presId="urn:microsoft.com/office/officeart/2008/layout/LinedList"/>
    <dgm:cxn modelId="{8F65CBBB-7587-424A-85D7-E0C8D7FD8033}" type="presOf" srcId="{D19EE69E-3AAD-734B-B48B-C0F0DE1EFCF9}" destId="{6E90E47B-36C3-A040-9BA9-4572311B4D6A}" srcOrd="0" destOrd="0" presId="urn:microsoft.com/office/officeart/2008/layout/LinedList"/>
    <dgm:cxn modelId="{C47A5BDE-52D9-574D-A25A-9B1672F820A4}" type="presOf" srcId="{7D2FB772-F8F1-4348-A6EE-A51415897E21}" destId="{932B7078-7ADD-6C4A-B2F9-F90CF399039B}" srcOrd="0" destOrd="0" presId="urn:microsoft.com/office/officeart/2008/layout/LinedList"/>
    <dgm:cxn modelId="{AEBC9BF1-68F1-0B42-B36B-78620E88FACB}" srcId="{4A712234-DC8E-A943-B0C7-FBC7195C8DAD}" destId="{7AB179B5-8051-134D-A8FB-111482A1E0FA}" srcOrd="2" destOrd="0" parTransId="{87A228F1-B567-C640-9EE1-ED67DB87105B}" sibTransId="{AD129FB0-2775-134B-B608-46FC4790E86D}"/>
    <dgm:cxn modelId="{3241A647-CDEB-A343-9AAD-D0BBFFDF1848}" type="presParOf" srcId="{0FFC4E3B-7498-3D4E-A119-179B5D0B11D9}" destId="{A0CA45BB-5BD4-0448-888A-BD3C8F14A98F}" srcOrd="0" destOrd="0" presId="urn:microsoft.com/office/officeart/2008/layout/LinedList"/>
    <dgm:cxn modelId="{85F7709C-C144-1F4D-9D5F-65E6CF80ACCA}" type="presParOf" srcId="{0FFC4E3B-7498-3D4E-A119-179B5D0B11D9}" destId="{836E6239-775A-A740-A024-C9FA7C91B979}" srcOrd="1" destOrd="0" presId="urn:microsoft.com/office/officeart/2008/layout/LinedList"/>
    <dgm:cxn modelId="{54BEB562-9305-5C43-9D7B-30DFD5611C4E}" type="presParOf" srcId="{836E6239-775A-A740-A024-C9FA7C91B979}" destId="{F2535130-E9B3-114B-87B6-10D1DD2F806E}" srcOrd="0" destOrd="0" presId="urn:microsoft.com/office/officeart/2008/layout/LinedList"/>
    <dgm:cxn modelId="{3670A88B-7985-1C45-A634-C746399E5889}" type="presParOf" srcId="{836E6239-775A-A740-A024-C9FA7C91B979}" destId="{9B65021E-D5BC-0F4C-A37C-D54D125DB4EA}" srcOrd="1" destOrd="0" presId="urn:microsoft.com/office/officeart/2008/layout/LinedList"/>
    <dgm:cxn modelId="{03775D6C-6C78-C144-8095-B066CC9D5A8A}" type="presParOf" srcId="{0FFC4E3B-7498-3D4E-A119-179B5D0B11D9}" destId="{A0E5C12B-D9C0-4547-B1C9-768423C0917E}" srcOrd="2" destOrd="0" presId="urn:microsoft.com/office/officeart/2008/layout/LinedList"/>
    <dgm:cxn modelId="{86D69F6A-A2BE-9047-A2A7-40996BFA47C3}" type="presParOf" srcId="{0FFC4E3B-7498-3D4E-A119-179B5D0B11D9}" destId="{25A1DBE4-A256-7746-A47E-98346BBCBE23}" srcOrd="3" destOrd="0" presId="urn:microsoft.com/office/officeart/2008/layout/LinedList"/>
    <dgm:cxn modelId="{B3326BA4-F84D-8949-94CF-EA078482AF87}" type="presParOf" srcId="{25A1DBE4-A256-7746-A47E-98346BBCBE23}" destId="{932B7078-7ADD-6C4A-B2F9-F90CF399039B}" srcOrd="0" destOrd="0" presId="urn:microsoft.com/office/officeart/2008/layout/LinedList"/>
    <dgm:cxn modelId="{6FAB498A-1BAD-3347-8AC9-61616B2696C2}" type="presParOf" srcId="{25A1DBE4-A256-7746-A47E-98346BBCBE23}" destId="{F7585021-F760-A248-A87A-D30098766198}" srcOrd="1" destOrd="0" presId="urn:microsoft.com/office/officeart/2008/layout/LinedList"/>
    <dgm:cxn modelId="{4675B8DD-6B93-C644-9FEB-74AE33D5D85C}" type="presParOf" srcId="{0FFC4E3B-7498-3D4E-A119-179B5D0B11D9}" destId="{DEE355E3-BDDF-B74B-A158-95D5FAFE0C8B}" srcOrd="4" destOrd="0" presId="urn:microsoft.com/office/officeart/2008/layout/LinedList"/>
    <dgm:cxn modelId="{FEDEF6E9-BCCB-BC4E-8E9F-73024924751E}" type="presParOf" srcId="{0FFC4E3B-7498-3D4E-A119-179B5D0B11D9}" destId="{A177FCB4-4BF4-484E-B312-6601AC0CF5FA}" srcOrd="5" destOrd="0" presId="urn:microsoft.com/office/officeart/2008/layout/LinedList"/>
    <dgm:cxn modelId="{40C67264-0640-CC4B-B074-38ADE589C12F}" type="presParOf" srcId="{A177FCB4-4BF4-484E-B312-6601AC0CF5FA}" destId="{B174002E-9AAC-4847-A6BA-5C2E32E9059D}" srcOrd="0" destOrd="0" presId="urn:microsoft.com/office/officeart/2008/layout/LinedList"/>
    <dgm:cxn modelId="{A00708B3-60E7-6D40-A85A-7CB7ABDB9D8B}" type="presParOf" srcId="{A177FCB4-4BF4-484E-B312-6601AC0CF5FA}" destId="{3301C867-A0D7-6043-B1F6-42DEF4CD4A09}" srcOrd="1" destOrd="0" presId="urn:microsoft.com/office/officeart/2008/layout/LinedList"/>
    <dgm:cxn modelId="{3F781EA2-4DD5-7644-9D88-C8370506C6CD}" type="presParOf" srcId="{0FFC4E3B-7498-3D4E-A119-179B5D0B11D9}" destId="{A07FA219-ABF2-F64C-924B-691039BE9833}" srcOrd="6" destOrd="0" presId="urn:microsoft.com/office/officeart/2008/layout/LinedList"/>
    <dgm:cxn modelId="{45351508-CFAD-2042-825E-027B8AE50122}" type="presParOf" srcId="{0FFC4E3B-7498-3D4E-A119-179B5D0B11D9}" destId="{6D3224E1-4A02-BF4F-BD47-4631DA0ECE26}" srcOrd="7" destOrd="0" presId="urn:microsoft.com/office/officeart/2008/layout/LinedList"/>
    <dgm:cxn modelId="{409A322A-6A9F-CF4E-9ACB-4E84C3C40224}" type="presParOf" srcId="{6D3224E1-4A02-BF4F-BD47-4631DA0ECE26}" destId="{6AB70331-40A3-2543-BA6F-CE567BF06D0D}" srcOrd="0" destOrd="0" presId="urn:microsoft.com/office/officeart/2008/layout/LinedList"/>
    <dgm:cxn modelId="{43A21AA3-C058-8E4E-BA53-72FC37CDAB82}" type="presParOf" srcId="{6D3224E1-4A02-BF4F-BD47-4631DA0ECE26}" destId="{C174291D-2851-F049-BDF5-A968321FEAC6}" srcOrd="1" destOrd="0" presId="urn:microsoft.com/office/officeart/2008/layout/LinedList"/>
    <dgm:cxn modelId="{F3B40732-A1F8-414C-8283-8224392ACE2F}" type="presParOf" srcId="{0FFC4E3B-7498-3D4E-A119-179B5D0B11D9}" destId="{6052C7D3-05F1-994E-B780-8AA89071F98F}" srcOrd="8" destOrd="0" presId="urn:microsoft.com/office/officeart/2008/layout/LinedList"/>
    <dgm:cxn modelId="{A8A75B3D-D281-C24E-9F4E-273E2E3C4121}" type="presParOf" srcId="{0FFC4E3B-7498-3D4E-A119-179B5D0B11D9}" destId="{EB75E9F9-AC16-1044-BD43-9EFE0DE7B996}" srcOrd="9" destOrd="0" presId="urn:microsoft.com/office/officeart/2008/layout/LinedList"/>
    <dgm:cxn modelId="{29A868DF-1DA7-DB4B-BB1E-5081A283675B}" type="presParOf" srcId="{EB75E9F9-AC16-1044-BD43-9EFE0DE7B996}" destId="{6E90E47B-36C3-A040-9BA9-4572311B4D6A}" srcOrd="0" destOrd="0" presId="urn:microsoft.com/office/officeart/2008/layout/LinedList"/>
    <dgm:cxn modelId="{87EE6240-AA95-7E42-A64A-9E4EF85C0C0F}" type="presParOf" srcId="{EB75E9F9-AC16-1044-BD43-9EFE0DE7B996}" destId="{FDE6CC1A-5E76-3748-8FA2-57287870284E}" srcOrd="1" destOrd="0" presId="urn:microsoft.com/office/officeart/2008/layout/LinedList"/>
    <dgm:cxn modelId="{E1CD54C2-0685-5847-A791-FE7047463FD1}" type="presParOf" srcId="{0FFC4E3B-7498-3D4E-A119-179B5D0B11D9}" destId="{E7DDD082-CEFE-4742-AF04-0ED488288D6E}" srcOrd="10" destOrd="0" presId="urn:microsoft.com/office/officeart/2008/layout/LinedList"/>
    <dgm:cxn modelId="{DBC75EE5-6BC9-3841-8B30-651F24FDDF70}" type="presParOf" srcId="{0FFC4E3B-7498-3D4E-A119-179B5D0B11D9}" destId="{0E125D15-1059-B542-97FE-690042D33E33}" srcOrd="11" destOrd="0" presId="urn:microsoft.com/office/officeart/2008/layout/LinedList"/>
    <dgm:cxn modelId="{F55C504D-015F-0246-A88F-3655FCB623E7}" type="presParOf" srcId="{0E125D15-1059-B542-97FE-690042D33E33}" destId="{DDBA8C6C-7985-4549-A096-9EA4CE8B5365}" srcOrd="0" destOrd="0" presId="urn:microsoft.com/office/officeart/2008/layout/LinedList"/>
    <dgm:cxn modelId="{0D87D38C-1E33-A94A-BB73-DBE0CC909E60}" type="presParOf" srcId="{0E125D15-1059-B542-97FE-690042D33E33}" destId="{D064ECA5-6A96-F045-8B3D-2BDFA672F8D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90849B-8D5F-AE40-A8C2-0D3B1A847518}" type="doc">
      <dgm:prSet loTypeId="urn:microsoft.com/office/officeart/2005/8/layout/hierarchy6" loCatId="" qsTypeId="urn:microsoft.com/office/officeart/2005/8/quickstyle/simple1" qsCatId="simple" csTypeId="urn:microsoft.com/office/officeart/2005/8/colors/accent0_2" csCatId="mainScheme" phldr="1"/>
      <dgm:spPr/>
      <dgm:t>
        <a:bodyPr/>
        <a:lstStyle/>
        <a:p>
          <a:endParaRPr lang="es-MX"/>
        </a:p>
      </dgm:t>
    </dgm:pt>
    <dgm:pt modelId="{5D345E6A-EE5F-6648-83B4-DBF859E1CF79}">
      <dgm:prSet phldrT="[Texto]" custT="1"/>
      <dgm:spPr/>
      <dgm:t>
        <a:bodyPr/>
        <a:lstStyle/>
        <a:p>
          <a:pPr>
            <a:buClrTx/>
            <a:buSzTx/>
            <a:buFontTx/>
            <a:buNone/>
          </a:pPr>
          <a:r>
            <a:rPr kumimoji="0" lang="es-CO" sz="2000" b="1" i="0" u="none" strike="noStrike" cap="none" spc="0" normalizeH="0" baseline="0" noProof="0" dirty="0">
              <a:ln/>
              <a:solidFill>
                <a:schemeClr val="tx1">
                  <a:lumMod val="65000"/>
                  <a:lumOff val="35000"/>
                </a:schemeClr>
              </a:solidFill>
              <a:effectLst/>
              <a:uLnTx/>
              <a:uFillTx/>
              <a:latin typeface="FUTURA MEDIUM" panose="020B0602020204020303" pitchFamily="34" charset="-79"/>
              <a:ea typeface="Lato" panose="020F0502020204030203" pitchFamily="34" charset="0"/>
              <a:cs typeface="FUTURA MEDIUM" panose="020B0602020204020303" pitchFamily="34" charset="-79"/>
            </a:rPr>
            <a:t>Catalog of National Qualifications</a:t>
          </a:r>
          <a:endParaRPr lang="es-MX" sz="2000" i="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23132E61-821E-4F4A-82CE-21107B779C44}" type="parTrans" cxnId="{443CDE02-0006-AB4B-ADF7-DC5C8B5B9BBD}">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1C18BC03-55DF-7C4E-A31D-DA5A4445FD65}" type="sibTrans" cxnId="{443CDE02-0006-AB4B-ADF7-DC5C8B5B9BBD}">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1C74CFD1-403D-004C-BB77-E7AD1B49A07E}">
      <dgm:prSet phldrT="[Texto]" custT="1"/>
      <dgm:spPr/>
      <dgm:t>
        <a:bodyPr/>
        <a:lstStyle/>
        <a:p>
          <a:pPr>
            <a:buClrTx/>
            <a:buSzTx/>
            <a:buFontTx/>
            <a:buNone/>
          </a:pPr>
          <a:r>
            <a:rPr lang="es-ES" sz="1200" b="1" i="0" dirty="0" err="1">
              <a:solidFill>
                <a:schemeClr val="tx1">
                  <a:lumMod val="65000"/>
                  <a:lumOff val="35000"/>
                </a:schemeClr>
              </a:solidFill>
              <a:latin typeface="FUTURA MEDIUM" panose="020B0602020204020303" pitchFamily="34" charset="-79"/>
              <a:cs typeface="FUTURA MEDIUM" panose="020B0602020204020303" pitchFamily="34" charset="-79"/>
            </a:rPr>
            <a:t>Sectoral</a:t>
          </a:r>
          <a:r>
            <a:rPr lang="es-ES" sz="1200" b="1" i="0" dirty="0">
              <a:solidFill>
                <a:schemeClr val="tx1">
                  <a:lumMod val="65000"/>
                  <a:lumOff val="35000"/>
                </a:schemeClr>
              </a:solidFill>
              <a:latin typeface="FUTURA MEDIUM" panose="020B0602020204020303" pitchFamily="34" charset="-79"/>
              <a:cs typeface="FUTURA MEDIUM" panose="020B0602020204020303" pitchFamily="34" charset="-79"/>
            </a:rPr>
            <a:t> </a:t>
          </a:r>
          <a:r>
            <a:rPr lang="es-ES" sz="1200" b="1" i="0" dirty="0" err="1">
              <a:solidFill>
                <a:schemeClr val="tx1">
                  <a:lumMod val="65000"/>
                  <a:lumOff val="35000"/>
                </a:schemeClr>
              </a:solidFill>
              <a:latin typeface="FUTURA MEDIUM" panose="020B0602020204020303" pitchFamily="34" charset="-79"/>
              <a:cs typeface="FUTURA MEDIUM" panose="020B0602020204020303" pitchFamily="34" charset="-79"/>
            </a:rPr>
            <a:t>Catalogs</a:t>
          </a:r>
          <a:endParaRPr lang="es-MX" sz="1200" b="1" i="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C645CFE2-D57A-D64D-969A-1256840B456E}" type="parTrans" cxnId="{309BD628-485B-E34A-BC6C-41BEF211726E}">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42F3BEFE-CBF0-844E-8F5A-4CF5B3C83FE0}" type="sibTrans" cxnId="{309BD628-485B-E34A-BC6C-41BEF211726E}">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D5B28EBA-575D-154D-A22B-86C7E978F4D0}">
      <dgm:prSet phldrT="[Texto]" custT="1"/>
      <dgm:spPr/>
      <dgm:t>
        <a:bodyPr/>
        <a:lstStyle/>
        <a:p>
          <a:r>
            <a:rPr lang="es-MX" sz="1000" b="1" i="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rPr>
            <a:t>Qualifications</a:t>
          </a:r>
        </a:p>
      </dgm:t>
    </dgm:pt>
    <dgm:pt modelId="{22886978-8E72-0546-BED2-880A04CD7F1D}" type="parTrans" cxnId="{4F0ED0F0-F06A-8448-BA04-6D3BC68080E4}">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FF9B544C-F2A7-F545-8DEC-6537AEAE7217}" type="sibTrans" cxnId="{4F0ED0F0-F06A-8448-BA04-6D3BC68080E4}">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4CCA52A6-C69D-AA44-A9AF-E0F06BAF7D4A}">
      <dgm:prSet phldrT="[Texto]" custT="1"/>
      <dgm:spPr/>
      <dgm:t>
        <a:bodyPr/>
        <a:lstStyle/>
        <a:p>
          <a:r>
            <a:rPr lang="es-MX" sz="1000" b="1" i="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rPr>
            <a:t>Qualifications</a:t>
          </a:r>
        </a:p>
      </dgm:t>
    </dgm:pt>
    <dgm:pt modelId="{03BC2372-4FCB-E349-BD24-9598C100C0B5}" type="parTrans" cxnId="{276A85C0-6605-5941-BCF9-EB5AC33AEA99}">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78B02941-5FEB-5B44-91FA-9CA8699EFEE8}" type="sibTrans" cxnId="{276A85C0-6605-5941-BCF9-EB5AC33AEA99}">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C5059273-16C5-224C-B5E7-E992A2BA7366}">
      <dgm:prSet phldrT="[Texto]" custT="1"/>
      <dgm:spPr/>
      <dgm:t>
        <a:bodyPr/>
        <a:lstStyle/>
        <a:p>
          <a:r>
            <a:rPr lang="es-ES" sz="1200" i="0" dirty="0" err="1">
              <a:solidFill>
                <a:schemeClr val="tx1">
                  <a:lumMod val="65000"/>
                  <a:lumOff val="35000"/>
                </a:schemeClr>
              </a:solidFill>
              <a:latin typeface="Futura Medium" panose="020B0602020204020303" pitchFamily="34" charset="-79"/>
              <a:cs typeface="Futura Medium" panose="020B0602020204020303" pitchFamily="34" charset="-79"/>
            </a:rPr>
            <a:t>Group</a:t>
          </a:r>
          <a:r>
            <a:rPr lang="es-ES" sz="1200" i="0" dirty="0">
              <a:solidFill>
                <a:schemeClr val="tx1">
                  <a:lumMod val="65000"/>
                  <a:lumOff val="35000"/>
                </a:schemeClr>
              </a:solidFill>
              <a:latin typeface="Futura Medium" panose="020B0602020204020303" pitchFamily="34" charset="-79"/>
              <a:cs typeface="Futura Medium" panose="020B0602020204020303" pitchFamily="34" charset="-79"/>
            </a:rPr>
            <a:t> </a:t>
          </a:r>
          <a:r>
            <a:rPr lang="es-ES" sz="1200" i="0" dirty="0" err="1">
              <a:solidFill>
                <a:schemeClr val="tx1">
                  <a:lumMod val="65000"/>
                  <a:lumOff val="35000"/>
                </a:schemeClr>
              </a:solidFill>
              <a:latin typeface="Futura Medium" panose="020B0602020204020303" pitchFamily="34" charset="-79"/>
              <a:cs typeface="Futura Medium" panose="020B0602020204020303" pitchFamily="34" charset="-79"/>
            </a:rPr>
            <a:t>the</a:t>
          </a:r>
          <a:r>
            <a:rPr lang="es-ES" sz="1200" i="0" dirty="0">
              <a:solidFill>
                <a:schemeClr val="tx1">
                  <a:lumMod val="65000"/>
                  <a:lumOff val="35000"/>
                </a:schemeClr>
              </a:solidFill>
              <a:latin typeface="Futura Medium" panose="020B0602020204020303" pitchFamily="34" charset="-79"/>
              <a:cs typeface="Futura Medium" panose="020B0602020204020303" pitchFamily="34" charset="-79"/>
            </a:rPr>
            <a:t> </a:t>
          </a:r>
          <a:r>
            <a:rPr lang="es-ES" sz="1200" i="0" dirty="0" err="1">
              <a:solidFill>
                <a:schemeClr val="tx1">
                  <a:lumMod val="65000"/>
                  <a:lumOff val="35000"/>
                </a:schemeClr>
              </a:solidFill>
              <a:latin typeface="Futura Medium" panose="020B0602020204020303" pitchFamily="34" charset="-79"/>
              <a:cs typeface="Futura Medium" panose="020B0602020204020303" pitchFamily="34" charset="-79"/>
            </a:rPr>
            <a:t>qualifications</a:t>
          </a:r>
          <a:endParaRPr lang="es-MX" sz="1200" i="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ECE54051-CED9-0440-8128-D7965A6E6951}" type="parTrans" cxnId="{E7A9CB6A-918D-B54B-9C96-044099AC8EA6}">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3A6A5C97-ACF6-5D40-945A-272905765CB1}" type="sibTrans" cxnId="{E7A9CB6A-918D-B54B-9C96-044099AC8EA6}">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0A4AFB90-AA6F-B94D-8B0B-EA114D185B10}">
      <dgm:prSet phldrT="[Texto]" custT="1"/>
      <dgm:spPr/>
      <dgm:t>
        <a:bodyPr/>
        <a:lstStyle/>
        <a:p>
          <a:r>
            <a:rPr lang="es-ES" sz="1200" i="0" dirty="0" err="1">
              <a:solidFill>
                <a:schemeClr val="tx1">
                  <a:lumMod val="65000"/>
                  <a:lumOff val="35000"/>
                </a:schemeClr>
              </a:solidFill>
              <a:latin typeface="Futura Medium" panose="020B0602020204020303" pitchFamily="34" charset="-79"/>
              <a:cs typeface="Futura Medium" panose="020B0602020204020303" pitchFamily="34" charset="-79"/>
            </a:rPr>
            <a:t>Qualification</a:t>
          </a:r>
          <a:r>
            <a:rPr lang="es-ES" sz="1200" i="0" dirty="0">
              <a:solidFill>
                <a:schemeClr val="tx1">
                  <a:lumMod val="65000"/>
                  <a:lumOff val="35000"/>
                </a:schemeClr>
              </a:solidFill>
              <a:latin typeface="Futura Medium" panose="020B0602020204020303" pitchFamily="34" charset="-79"/>
              <a:cs typeface="Futura Medium" panose="020B0602020204020303" pitchFamily="34" charset="-79"/>
            </a:rPr>
            <a:t> </a:t>
          </a:r>
          <a:r>
            <a:rPr lang="es-ES" sz="1200" i="0" dirty="0" err="1">
              <a:solidFill>
                <a:schemeClr val="tx1">
                  <a:lumMod val="65000"/>
                  <a:lumOff val="35000"/>
                </a:schemeClr>
              </a:solidFill>
              <a:latin typeface="Futura Medium" panose="020B0602020204020303" pitchFamily="34" charset="-79"/>
              <a:cs typeface="Futura Medium" panose="020B0602020204020303" pitchFamily="34" charset="-79"/>
            </a:rPr>
            <a:t>structures</a:t>
          </a:r>
          <a:endParaRPr lang="es-MX" sz="1200" i="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300B53C9-B5E6-3748-B01B-1BA51AFEE5B4}" type="parTrans" cxnId="{E3206F3A-9B9D-9A49-8361-AA921AD151A5}">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15FC9FCC-1503-CD4A-9C24-BEFBB98EE600}" type="sibTrans" cxnId="{E3206F3A-9B9D-9A49-8361-AA921AD151A5}">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64A6574C-0714-1B4D-B14C-C1300C5351CA}">
      <dgm:prSet custT="1"/>
      <dgm:spPr/>
      <dgm:t>
        <a:bodyPr/>
        <a:lstStyle/>
        <a:p>
          <a:r>
            <a:rPr lang="es-ES" sz="1200" b="1" i="0" dirty="0" err="1">
              <a:solidFill>
                <a:schemeClr val="tx1">
                  <a:lumMod val="65000"/>
                  <a:lumOff val="35000"/>
                </a:schemeClr>
              </a:solidFill>
              <a:latin typeface="FUTURA MEDIUM" panose="020B0602020204020303" pitchFamily="34" charset="-79"/>
              <a:cs typeface="FUTURA MEDIUM" panose="020B0602020204020303" pitchFamily="34" charset="-79"/>
            </a:rPr>
            <a:t>Sectoral</a:t>
          </a:r>
          <a:r>
            <a:rPr lang="es-ES" sz="1200" b="1" i="0" dirty="0">
              <a:solidFill>
                <a:schemeClr val="tx1">
                  <a:lumMod val="65000"/>
                  <a:lumOff val="35000"/>
                </a:schemeClr>
              </a:solidFill>
              <a:latin typeface="FUTURA MEDIUM" panose="020B0602020204020303" pitchFamily="34" charset="-79"/>
              <a:cs typeface="FUTURA MEDIUM" panose="020B0602020204020303" pitchFamily="34" charset="-79"/>
            </a:rPr>
            <a:t> </a:t>
          </a:r>
          <a:r>
            <a:rPr lang="es-ES" sz="1200" b="1" i="0" dirty="0" err="1">
              <a:solidFill>
                <a:schemeClr val="tx1">
                  <a:lumMod val="65000"/>
                  <a:lumOff val="35000"/>
                </a:schemeClr>
              </a:solidFill>
              <a:latin typeface="FUTURA MEDIUM" panose="020B0602020204020303" pitchFamily="34" charset="-79"/>
              <a:cs typeface="FUTURA MEDIUM" panose="020B0602020204020303" pitchFamily="34" charset="-79"/>
            </a:rPr>
            <a:t>Catalogs</a:t>
          </a:r>
          <a:r>
            <a:rPr lang="es-MX" sz="1200" b="1" i="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rPr>
            <a:t> </a:t>
          </a:r>
          <a:endParaRPr kumimoji="0" lang="es-CO" sz="1200" b="1" i="0" u="none" strike="noStrike" cap="none" spc="0" normalizeH="0" baseline="0" noProof="0" dirty="0">
            <a:ln/>
            <a:solidFill>
              <a:schemeClr val="tx1">
                <a:lumMod val="65000"/>
                <a:lumOff val="35000"/>
              </a:schemeClr>
            </a:solidFill>
            <a:effectLst/>
            <a:uLnTx/>
            <a:uFillTx/>
            <a:latin typeface="FUTURA MEDIUM" panose="020B0602020204020303" pitchFamily="34" charset="-79"/>
            <a:ea typeface="Lato" panose="020F0502020204030203" pitchFamily="34" charset="0"/>
            <a:cs typeface="FUTURA MEDIUM" panose="020B0602020204020303" pitchFamily="34" charset="-79"/>
          </a:endParaRPr>
        </a:p>
      </dgm:t>
    </dgm:pt>
    <dgm:pt modelId="{4D07E457-7CA4-D045-97D1-21CF51651538}" type="parTrans" cxnId="{C6F3B465-C07A-9C43-9E5E-AB824F1448B3}">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22D3F399-41A5-4C47-AC04-6DA5CAF9B398}" type="sibTrans" cxnId="{C6F3B465-C07A-9C43-9E5E-AB824F1448B3}">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5A18A6E6-EFA4-3D49-974A-CE341F574DC6}">
      <dgm:prSet custT="1"/>
      <dgm:spPr/>
      <dgm:t>
        <a:bodyPr/>
        <a:lstStyle/>
        <a:p>
          <a:r>
            <a:rPr lang="es-MX" sz="1000" b="1" i="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rPr>
            <a:t>Qualifications</a:t>
          </a:r>
          <a:endParaRPr kumimoji="0" lang="es-CO" sz="1000" b="1" i="0" u="none" strike="noStrike" cap="none" spc="0" normalizeH="0" baseline="0" noProof="0" dirty="0">
            <a:ln/>
            <a:solidFill>
              <a:schemeClr val="tx1">
                <a:lumMod val="65000"/>
                <a:lumOff val="35000"/>
              </a:schemeClr>
            </a:solidFill>
            <a:effectLst/>
            <a:uLnTx/>
            <a:uFillTx/>
            <a:latin typeface="FUTURA MEDIUM" panose="020B0602020204020303" pitchFamily="34" charset="-79"/>
            <a:ea typeface="Lato" panose="020F0502020204030203" pitchFamily="34" charset="0"/>
            <a:cs typeface="FUTURA MEDIUM" panose="020B0602020204020303" pitchFamily="34" charset="-79"/>
          </a:endParaRPr>
        </a:p>
      </dgm:t>
    </dgm:pt>
    <dgm:pt modelId="{971210D6-5B7A-824E-B31A-3E17C1C22932}" type="parTrans" cxnId="{669FB337-BD8D-744F-8EBB-ADFADAC6793A}">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C3D386C1-3868-8443-8F00-04509814D20E}" type="sibTrans" cxnId="{669FB337-BD8D-744F-8EBB-ADFADAC6793A}">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85549AE1-BC41-5E4D-BDFA-0D32C9CB57FA}">
      <dgm:prSet custT="1"/>
      <dgm:spPr/>
      <dgm:t>
        <a:bodyPr/>
        <a:lstStyle/>
        <a:p>
          <a:r>
            <a:rPr lang="es-MX" sz="1000" b="1" i="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rPr>
            <a:t>Qualifications</a:t>
          </a:r>
          <a:endParaRPr kumimoji="0" lang="es-CO" sz="1000" b="1" i="0" u="none" strike="noStrike" cap="none" spc="0" normalizeH="0" baseline="0" noProof="0" dirty="0">
            <a:ln/>
            <a:solidFill>
              <a:schemeClr val="tx1">
                <a:lumMod val="65000"/>
                <a:lumOff val="35000"/>
              </a:schemeClr>
            </a:solidFill>
            <a:effectLst/>
            <a:uLnTx/>
            <a:uFillTx/>
            <a:latin typeface="FUTURA MEDIUM" panose="020B0602020204020303" pitchFamily="34" charset="-79"/>
            <a:ea typeface="Lato" panose="020F0502020204030203" pitchFamily="34" charset="0"/>
            <a:cs typeface="FUTURA MEDIUM" panose="020B0602020204020303" pitchFamily="34" charset="-79"/>
          </a:endParaRPr>
        </a:p>
      </dgm:t>
    </dgm:pt>
    <dgm:pt modelId="{4E8A7BF9-A753-FB4B-A3C8-180ABFC12870}" type="parTrans" cxnId="{9526020E-ADF0-AC40-8466-ED562F873D51}">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61086884-06FD-D741-86E8-9B1838BA4610}" type="sibTrans" cxnId="{9526020E-ADF0-AC40-8466-ED562F873D51}">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2D5664F8-481E-0249-A536-6E90D668B4A1}">
      <dgm:prSet phldrT="[Texto]" custT="1"/>
      <dgm:spPr/>
      <dgm:t>
        <a:bodyPr/>
        <a:lstStyle/>
        <a:p>
          <a:r>
            <a:rPr kumimoji="0" lang="es-ES" sz="1200" b="0" i="0" u="none" strike="noStrike" cap="none" spc="0" normalizeH="0" baseline="0" noProof="0" dirty="0" err="1">
              <a:ln/>
              <a:solidFill>
                <a:schemeClr val="tx1">
                  <a:lumMod val="65000"/>
                  <a:lumOff val="35000"/>
                </a:schemeClr>
              </a:solidFill>
              <a:effectLst/>
              <a:uLnTx/>
              <a:uFillTx/>
              <a:latin typeface="Futura Medium" panose="020B0602020204020303" pitchFamily="34" charset="-79"/>
              <a:cs typeface="Futura Medium" panose="020B0602020204020303" pitchFamily="34" charset="-79"/>
            </a:rPr>
            <a:t>Group</a:t>
          </a:r>
          <a:r>
            <a:rPr kumimoji="0" lang="es-ES" sz="1200" b="0" i="0" u="none" strike="noStrike" cap="none" spc="0" normalizeH="0" baseline="0" noProof="0" dirty="0">
              <a:ln/>
              <a:solidFill>
                <a:schemeClr val="tx1">
                  <a:lumMod val="65000"/>
                  <a:lumOff val="35000"/>
                </a:schemeClr>
              </a:solidFill>
              <a:effectLst/>
              <a:uLnTx/>
              <a:uFillTx/>
              <a:latin typeface="Futura Medium" panose="020B0602020204020303" pitchFamily="34" charset="-79"/>
              <a:cs typeface="Futura Medium" panose="020B0602020204020303" pitchFamily="34" charset="-79"/>
            </a:rPr>
            <a:t> </a:t>
          </a:r>
          <a:r>
            <a:rPr kumimoji="0" lang="es-ES" sz="1200" b="0" i="0" u="none" strike="noStrike" cap="none" spc="0" normalizeH="0" baseline="0" noProof="0" dirty="0" err="1">
              <a:ln/>
              <a:solidFill>
                <a:schemeClr val="tx1">
                  <a:lumMod val="65000"/>
                  <a:lumOff val="35000"/>
                </a:schemeClr>
              </a:solidFill>
              <a:effectLst/>
              <a:uLnTx/>
              <a:uFillTx/>
              <a:latin typeface="Futura Medium" panose="020B0602020204020303" pitchFamily="34" charset="-79"/>
              <a:cs typeface="Futura Medium" panose="020B0602020204020303" pitchFamily="34" charset="-79"/>
            </a:rPr>
            <a:t>the</a:t>
          </a:r>
          <a:r>
            <a:rPr kumimoji="0" lang="es-ES" sz="1200" b="0" i="0" u="none" strike="noStrike" cap="none" spc="0" normalizeH="0" baseline="0" noProof="0" dirty="0">
              <a:ln/>
              <a:solidFill>
                <a:schemeClr val="tx1">
                  <a:lumMod val="65000"/>
                  <a:lumOff val="35000"/>
                </a:schemeClr>
              </a:solidFill>
              <a:effectLst/>
              <a:uLnTx/>
              <a:uFillTx/>
              <a:latin typeface="Futura Medium" panose="020B0602020204020303" pitchFamily="34" charset="-79"/>
              <a:cs typeface="Futura Medium" panose="020B0602020204020303" pitchFamily="34" charset="-79"/>
            </a:rPr>
            <a:t> sectorial </a:t>
          </a:r>
          <a:r>
            <a:rPr kumimoji="0" lang="es-ES" sz="1200" b="0" i="0" u="none" strike="noStrike" cap="none" spc="0" normalizeH="0" baseline="0" noProof="0" dirty="0" err="1">
              <a:ln/>
              <a:solidFill>
                <a:schemeClr val="tx1">
                  <a:lumMod val="65000"/>
                  <a:lumOff val="35000"/>
                </a:schemeClr>
              </a:solidFill>
              <a:effectLst/>
              <a:uLnTx/>
              <a:uFillTx/>
              <a:latin typeface="Futura Medium" panose="020B0602020204020303" pitchFamily="34" charset="-79"/>
              <a:cs typeface="Futura Medium" panose="020B0602020204020303" pitchFamily="34" charset="-79"/>
            </a:rPr>
            <a:t>catalogs</a:t>
          </a:r>
          <a:endParaRPr lang="es-MX" sz="1200" i="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F76E4027-C0B1-1D4F-BD90-C3A0FDC4AEE7}" type="sibTrans" cxnId="{18799672-9562-7440-88A3-EDEE2030FC36}">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B4ABD294-91DA-8C4D-9B48-9C588ED523C1}" type="parTrans" cxnId="{18799672-9562-7440-88A3-EDEE2030FC36}">
      <dgm:prSet/>
      <dgm:spPr/>
      <dgm:t>
        <a:bodyPr/>
        <a:lstStyle/>
        <a:p>
          <a:endParaRPr lang="es-MX" sz="1600" i="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gm:t>
    </dgm:pt>
    <dgm:pt modelId="{71A03712-DF5D-5E46-AE78-DD03E8CD991A}" type="pres">
      <dgm:prSet presAssocID="{4990849B-8D5F-AE40-A8C2-0D3B1A847518}" presName="mainComposite" presStyleCnt="0">
        <dgm:presLayoutVars>
          <dgm:chPref val="1"/>
          <dgm:dir/>
          <dgm:animOne val="branch"/>
          <dgm:animLvl val="lvl"/>
          <dgm:resizeHandles val="exact"/>
        </dgm:presLayoutVars>
      </dgm:prSet>
      <dgm:spPr/>
    </dgm:pt>
    <dgm:pt modelId="{0693FE03-8FEF-924E-AA28-719FC6CC2CAD}" type="pres">
      <dgm:prSet presAssocID="{4990849B-8D5F-AE40-A8C2-0D3B1A847518}" presName="hierFlow" presStyleCnt="0"/>
      <dgm:spPr/>
    </dgm:pt>
    <dgm:pt modelId="{486EC750-D381-3F43-BEE4-9A1521FA8CB9}" type="pres">
      <dgm:prSet presAssocID="{4990849B-8D5F-AE40-A8C2-0D3B1A847518}" presName="firstBuf" presStyleCnt="0"/>
      <dgm:spPr/>
    </dgm:pt>
    <dgm:pt modelId="{896B8C10-246C-6046-AC3A-48B70ED8F937}" type="pres">
      <dgm:prSet presAssocID="{4990849B-8D5F-AE40-A8C2-0D3B1A847518}" presName="hierChild1" presStyleCnt="0">
        <dgm:presLayoutVars>
          <dgm:chPref val="1"/>
          <dgm:animOne val="branch"/>
          <dgm:animLvl val="lvl"/>
        </dgm:presLayoutVars>
      </dgm:prSet>
      <dgm:spPr/>
    </dgm:pt>
    <dgm:pt modelId="{38F20324-E8A7-A642-9027-709666F221FC}" type="pres">
      <dgm:prSet presAssocID="{5D345E6A-EE5F-6648-83B4-DBF859E1CF79}" presName="Name14" presStyleCnt="0"/>
      <dgm:spPr/>
    </dgm:pt>
    <dgm:pt modelId="{8E13896F-D374-DC48-B58F-17910BBCF1FC}" type="pres">
      <dgm:prSet presAssocID="{5D345E6A-EE5F-6648-83B4-DBF859E1CF79}" presName="level1Shape" presStyleLbl="node0" presStyleIdx="0" presStyleCnt="1" custScaleX="253944" custScaleY="128588" custLinFactNeighborX="-1973" custLinFactNeighborY="-2078">
        <dgm:presLayoutVars>
          <dgm:chPref val="3"/>
        </dgm:presLayoutVars>
      </dgm:prSet>
      <dgm:spPr/>
    </dgm:pt>
    <dgm:pt modelId="{6C0D5B55-1073-2E4C-9A10-43E358B36D54}" type="pres">
      <dgm:prSet presAssocID="{5D345E6A-EE5F-6648-83B4-DBF859E1CF79}" presName="hierChild2" presStyleCnt="0"/>
      <dgm:spPr/>
    </dgm:pt>
    <dgm:pt modelId="{2A3A295F-49CC-9144-9535-5BE08283393D}" type="pres">
      <dgm:prSet presAssocID="{C645CFE2-D57A-D64D-969A-1256840B456E}" presName="Name19" presStyleLbl="parChTrans1D2" presStyleIdx="0" presStyleCnt="2"/>
      <dgm:spPr/>
    </dgm:pt>
    <dgm:pt modelId="{9A8ABF59-B2B2-9A47-99E7-F63A54FA0AAA}" type="pres">
      <dgm:prSet presAssocID="{1C74CFD1-403D-004C-BB77-E7AD1B49A07E}" presName="Name21" presStyleCnt="0"/>
      <dgm:spPr/>
    </dgm:pt>
    <dgm:pt modelId="{B77DFCCB-53EB-0A42-B730-AF6B62349663}" type="pres">
      <dgm:prSet presAssocID="{1C74CFD1-403D-004C-BB77-E7AD1B49A07E}" presName="level2Shape" presStyleLbl="node2" presStyleIdx="0" presStyleCnt="2" custScaleX="174366" custScaleY="99922" custLinFactNeighborY="24837"/>
      <dgm:spPr/>
    </dgm:pt>
    <dgm:pt modelId="{A6A96083-CE04-5C43-ADCF-68486CB96A9F}" type="pres">
      <dgm:prSet presAssocID="{1C74CFD1-403D-004C-BB77-E7AD1B49A07E}" presName="hierChild3" presStyleCnt="0"/>
      <dgm:spPr/>
    </dgm:pt>
    <dgm:pt modelId="{8FCD8FA9-4CB0-FF4F-A57F-871DCB712BF3}" type="pres">
      <dgm:prSet presAssocID="{22886978-8E72-0546-BED2-880A04CD7F1D}" presName="Name19" presStyleLbl="parChTrans1D3" presStyleIdx="0" presStyleCnt="4"/>
      <dgm:spPr/>
    </dgm:pt>
    <dgm:pt modelId="{35C2E705-8D0A-9040-99CD-0CB9B911CE07}" type="pres">
      <dgm:prSet presAssocID="{D5B28EBA-575D-154D-A22B-86C7E978F4D0}" presName="Name21" presStyleCnt="0"/>
      <dgm:spPr/>
    </dgm:pt>
    <dgm:pt modelId="{48231D04-679E-294A-90E7-45017FB4620E}" type="pres">
      <dgm:prSet presAssocID="{D5B28EBA-575D-154D-A22B-86C7E978F4D0}" presName="level2Shape" presStyleLbl="node3" presStyleIdx="0" presStyleCnt="4" custScaleY="76182" custLinFactNeighborY="36258"/>
      <dgm:spPr/>
    </dgm:pt>
    <dgm:pt modelId="{F81BC4F1-8B02-F847-8ED6-3BBBECFBA772}" type="pres">
      <dgm:prSet presAssocID="{D5B28EBA-575D-154D-A22B-86C7E978F4D0}" presName="hierChild3" presStyleCnt="0"/>
      <dgm:spPr/>
    </dgm:pt>
    <dgm:pt modelId="{B397A86F-5E04-7847-8FBD-BDDC7DC4C12D}" type="pres">
      <dgm:prSet presAssocID="{03BC2372-4FCB-E349-BD24-9598C100C0B5}" presName="Name19" presStyleLbl="parChTrans1D3" presStyleIdx="1" presStyleCnt="4"/>
      <dgm:spPr/>
    </dgm:pt>
    <dgm:pt modelId="{1CC3B23B-1FDA-474E-8D49-3569C38A1B67}" type="pres">
      <dgm:prSet presAssocID="{4CCA52A6-C69D-AA44-A9AF-E0F06BAF7D4A}" presName="Name21" presStyleCnt="0"/>
      <dgm:spPr/>
    </dgm:pt>
    <dgm:pt modelId="{B93F4F30-34BD-7847-9015-2BA77F51B1DF}" type="pres">
      <dgm:prSet presAssocID="{4CCA52A6-C69D-AA44-A9AF-E0F06BAF7D4A}" presName="level2Shape" presStyleLbl="node3" presStyleIdx="1" presStyleCnt="4" custScaleY="76182" custLinFactNeighborX="1511" custLinFactNeighborY="36258"/>
      <dgm:spPr/>
    </dgm:pt>
    <dgm:pt modelId="{3A5CDD46-BFB5-DA41-A2A2-D50834249380}" type="pres">
      <dgm:prSet presAssocID="{4CCA52A6-C69D-AA44-A9AF-E0F06BAF7D4A}" presName="hierChild3" presStyleCnt="0"/>
      <dgm:spPr/>
    </dgm:pt>
    <dgm:pt modelId="{A1507B00-4EAF-774C-8D29-A72B4BE19A5D}" type="pres">
      <dgm:prSet presAssocID="{4D07E457-7CA4-D045-97D1-21CF51651538}" presName="Name19" presStyleLbl="parChTrans1D2" presStyleIdx="1" presStyleCnt="2"/>
      <dgm:spPr/>
    </dgm:pt>
    <dgm:pt modelId="{481AD386-95AC-6A41-AB63-848B9C603B0C}" type="pres">
      <dgm:prSet presAssocID="{64A6574C-0714-1B4D-B14C-C1300C5351CA}" presName="Name21" presStyleCnt="0"/>
      <dgm:spPr/>
    </dgm:pt>
    <dgm:pt modelId="{AA7F57E3-8586-8E4F-B543-72930369CAB4}" type="pres">
      <dgm:prSet presAssocID="{64A6574C-0714-1B4D-B14C-C1300C5351CA}" presName="level2Shape" presStyleLbl="node2" presStyleIdx="1" presStyleCnt="2" custScaleX="174366" custScaleY="99922" custLinFactNeighborY="24837"/>
      <dgm:spPr/>
    </dgm:pt>
    <dgm:pt modelId="{9D2FB56F-F154-534E-B048-5A1FE3D28287}" type="pres">
      <dgm:prSet presAssocID="{64A6574C-0714-1B4D-B14C-C1300C5351CA}" presName="hierChild3" presStyleCnt="0"/>
      <dgm:spPr/>
    </dgm:pt>
    <dgm:pt modelId="{86C8E775-ABF1-B447-97EE-5AD5F55E2539}" type="pres">
      <dgm:prSet presAssocID="{971210D6-5B7A-824E-B31A-3E17C1C22932}" presName="Name19" presStyleLbl="parChTrans1D3" presStyleIdx="2" presStyleCnt="4"/>
      <dgm:spPr/>
    </dgm:pt>
    <dgm:pt modelId="{B2A05E3E-A487-754A-94D6-E2446B285C0F}" type="pres">
      <dgm:prSet presAssocID="{5A18A6E6-EFA4-3D49-974A-CE341F574DC6}" presName="Name21" presStyleCnt="0"/>
      <dgm:spPr/>
    </dgm:pt>
    <dgm:pt modelId="{7D9C1DF5-58C6-4648-85AE-852804E5F0C7}" type="pres">
      <dgm:prSet presAssocID="{5A18A6E6-EFA4-3D49-974A-CE341F574DC6}" presName="level2Shape" presStyleLbl="node3" presStyleIdx="2" presStyleCnt="4" custScaleY="76182" custLinFactNeighborX="1511" custLinFactNeighborY="36258"/>
      <dgm:spPr/>
    </dgm:pt>
    <dgm:pt modelId="{AC10C175-E036-6843-966B-951888475024}" type="pres">
      <dgm:prSet presAssocID="{5A18A6E6-EFA4-3D49-974A-CE341F574DC6}" presName="hierChild3" presStyleCnt="0"/>
      <dgm:spPr/>
    </dgm:pt>
    <dgm:pt modelId="{F0C0906C-56C2-BD41-820E-3E2D443DCB19}" type="pres">
      <dgm:prSet presAssocID="{4E8A7BF9-A753-FB4B-A3C8-180ABFC12870}" presName="Name19" presStyleLbl="parChTrans1D3" presStyleIdx="3" presStyleCnt="4"/>
      <dgm:spPr/>
    </dgm:pt>
    <dgm:pt modelId="{1D3920E4-52E1-404B-B4C5-98BDAF087C06}" type="pres">
      <dgm:prSet presAssocID="{85549AE1-BC41-5E4D-BDFA-0D32C9CB57FA}" presName="Name21" presStyleCnt="0"/>
      <dgm:spPr/>
    </dgm:pt>
    <dgm:pt modelId="{34DBAB21-92BC-8248-AEDF-9EE7FD287EE9}" type="pres">
      <dgm:prSet presAssocID="{85549AE1-BC41-5E4D-BDFA-0D32C9CB57FA}" presName="level2Shape" presStyleLbl="node3" presStyleIdx="3" presStyleCnt="4" custScaleY="76182" custLinFactNeighborX="1511" custLinFactNeighborY="36258"/>
      <dgm:spPr/>
    </dgm:pt>
    <dgm:pt modelId="{D9A3CBAC-F8EF-2B41-982F-319ABC2CB312}" type="pres">
      <dgm:prSet presAssocID="{85549AE1-BC41-5E4D-BDFA-0D32C9CB57FA}" presName="hierChild3" presStyleCnt="0"/>
      <dgm:spPr/>
    </dgm:pt>
    <dgm:pt modelId="{759965C0-FA1B-D24B-B3AC-4713EAE1C432}" type="pres">
      <dgm:prSet presAssocID="{4990849B-8D5F-AE40-A8C2-0D3B1A847518}" presName="bgShapesFlow" presStyleCnt="0"/>
      <dgm:spPr/>
    </dgm:pt>
    <dgm:pt modelId="{5F0B97DE-AE1F-934E-8B0F-4121E664FB58}" type="pres">
      <dgm:prSet presAssocID="{2D5664F8-481E-0249-A536-6E90D668B4A1}" presName="rectComp" presStyleCnt="0"/>
      <dgm:spPr/>
    </dgm:pt>
    <dgm:pt modelId="{1D5AA2DE-C33E-C041-A14F-6CC3D9039E2B}" type="pres">
      <dgm:prSet presAssocID="{2D5664F8-481E-0249-A536-6E90D668B4A1}" presName="bgRect" presStyleLbl="bgShp" presStyleIdx="0" presStyleCnt="3" custScaleY="201922" custLinFactNeighborY="-82837"/>
      <dgm:spPr/>
    </dgm:pt>
    <dgm:pt modelId="{2B1C4CAB-6ED2-7648-B7E6-B06FD411D815}" type="pres">
      <dgm:prSet presAssocID="{2D5664F8-481E-0249-A536-6E90D668B4A1}" presName="bgRectTx" presStyleLbl="bgShp" presStyleIdx="0" presStyleCnt="3">
        <dgm:presLayoutVars>
          <dgm:bulletEnabled val="1"/>
        </dgm:presLayoutVars>
      </dgm:prSet>
      <dgm:spPr/>
    </dgm:pt>
    <dgm:pt modelId="{65E639F0-B5BF-BB49-ABAE-2B4E723D4759}" type="pres">
      <dgm:prSet presAssocID="{2D5664F8-481E-0249-A536-6E90D668B4A1}" presName="spComp" presStyleCnt="0"/>
      <dgm:spPr/>
    </dgm:pt>
    <dgm:pt modelId="{7602DEFB-F4E4-4E4D-88FD-7332AA6FB72A}" type="pres">
      <dgm:prSet presAssocID="{2D5664F8-481E-0249-A536-6E90D668B4A1}" presName="vSp" presStyleCnt="0"/>
      <dgm:spPr/>
    </dgm:pt>
    <dgm:pt modelId="{79928BD7-5784-2543-83FA-85AAF423A5EC}" type="pres">
      <dgm:prSet presAssocID="{C5059273-16C5-224C-B5E7-E992A2BA7366}" presName="rectComp" presStyleCnt="0"/>
      <dgm:spPr/>
    </dgm:pt>
    <dgm:pt modelId="{97C44FD3-1CB7-E54D-B3EF-3385A9A9A194}" type="pres">
      <dgm:prSet presAssocID="{C5059273-16C5-224C-B5E7-E992A2BA7366}" presName="bgRect" presStyleLbl="bgShp" presStyleIdx="1" presStyleCnt="3" custScaleY="155917" custLinFactNeighborY="496"/>
      <dgm:spPr/>
    </dgm:pt>
    <dgm:pt modelId="{504CF3FC-6F20-154E-A7AB-9CE6E564B328}" type="pres">
      <dgm:prSet presAssocID="{C5059273-16C5-224C-B5E7-E992A2BA7366}" presName="bgRectTx" presStyleLbl="bgShp" presStyleIdx="1" presStyleCnt="3">
        <dgm:presLayoutVars>
          <dgm:bulletEnabled val="1"/>
        </dgm:presLayoutVars>
      </dgm:prSet>
      <dgm:spPr/>
    </dgm:pt>
    <dgm:pt modelId="{2765910A-9977-9B4F-B846-965DF2F4A266}" type="pres">
      <dgm:prSet presAssocID="{C5059273-16C5-224C-B5E7-E992A2BA7366}" presName="spComp" presStyleCnt="0"/>
      <dgm:spPr/>
    </dgm:pt>
    <dgm:pt modelId="{23AFDFBC-4751-4945-89D3-9231A64B9C86}" type="pres">
      <dgm:prSet presAssocID="{C5059273-16C5-224C-B5E7-E992A2BA7366}" presName="vSp" presStyleCnt="0"/>
      <dgm:spPr/>
    </dgm:pt>
    <dgm:pt modelId="{73C5825F-0C7F-FF4A-88F1-CA0B95D6909F}" type="pres">
      <dgm:prSet presAssocID="{0A4AFB90-AA6F-B94D-8B0B-EA114D185B10}" presName="rectComp" presStyleCnt="0"/>
      <dgm:spPr/>
    </dgm:pt>
    <dgm:pt modelId="{560D58F5-CEBF-8646-9922-7C0B70CE6B9A}" type="pres">
      <dgm:prSet presAssocID="{0A4AFB90-AA6F-B94D-8B0B-EA114D185B10}" presName="bgRect" presStyleLbl="bgShp" presStyleIdx="2" presStyleCnt="3" custScaleY="130750" custLinFactNeighborY="81464"/>
      <dgm:spPr/>
    </dgm:pt>
    <dgm:pt modelId="{39A6E859-E609-BB4F-A97A-6E342C1DC1B0}" type="pres">
      <dgm:prSet presAssocID="{0A4AFB90-AA6F-B94D-8B0B-EA114D185B10}" presName="bgRectTx" presStyleLbl="bgShp" presStyleIdx="2" presStyleCnt="3">
        <dgm:presLayoutVars>
          <dgm:bulletEnabled val="1"/>
        </dgm:presLayoutVars>
      </dgm:prSet>
      <dgm:spPr/>
    </dgm:pt>
  </dgm:ptLst>
  <dgm:cxnLst>
    <dgm:cxn modelId="{443CDE02-0006-AB4B-ADF7-DC5C8B5B9BBD}" srcId="{4990849B-8D5F-AE40-A8C2-0D3B1A847518}" destId="{5D345E6A-EE5F-6648-83B4-DBF859E1CF79}" srcOrd="0" destOrd="0" parTransId="{23132E61-821E-4F4A-82CE-21107B779C44}" sibTransId="{1C18BC03-55DF-7C4E-A31D-DA5A4445FD65}"/>
    <dgm:cxn modelId="{81637204-19C7-B443-A21C-0A99AB45CC28}" type="presOf" srcId="{0A4AFB90-AA6F-B94D-8B0B-EA114D185B10}" destId="{39A6E859-E609-BB4F-A97A-6E342C1DC1B0}" srcOrd="1" destOrd="0" presId="urn:microsoft.com/office/officeart/2005/8/layout/hierarchy6"/>
    <dgm:cxn modelId="{DF01A306-8CA8-3A42-AC34-2888E198D06D}" type="presOf" srcId="{0A4AFB90-AA6F-B94D-8B0B-EA114D185B10}" destId="{560D58F5-CEBF-8646-9922-7C0B70CE6B9A}" srcOrd="0" destOrd="0" presId="urn:microsoft.com/office/officeart/2005/8/layout/hierarchy6"/>
    <dgm:cxn modelId="{9526020E-ADF0-AC40-8466-ED562F873D51}" srcId="{64A6574C-0714-1B4D-B14C-C1300C5351CA}" destId="{85549AE1-BC41-5E4D-BDFA-0D32C9CB57FA}" srcOrd="1" destOrd="0" parTransId="{4E8A7BF9-A753-FB4B-A3C8-180ABFC12870}" sibTransId="{61086884-06FD-D741-86E8-9B1838BA4610}"/>
    <dgm:cxn modelId="{A9961918-876A-1442-B889-DC92040EFB82}" type="presOf" srcId="{C5059273-16C5-224C-B5E7-E992A2BA7366}" destId="{97C44FD3-1CB7-E54D-B3EF-3385A9A9A194}" srcOrd="0" destOrd="0" presId="urn:microsoft.com/office/officeart/2005/8/layout/hierarchy6"/>
    <dgm:cxn modelId="{CDBE7728-878D-A14A-A973-3DF9B109244D}" type="presOf" srcId="{5D345E6A-EE5F-6648-83B4-DBF859E1CF79}" destId="{8E13896F-D374-DC48-B58F-17910BBCF1FC}" srcOrd="0" destOrd="0" presId="urn:microsoft.com/office/officeart/2005/8/layout/hierarchy6"/>
    <dgm:cxn modelId="{309BD628-485B-E34A-BC6C-41BEF211726E}" srcId="{5D345E6A-EE5F-6648-83B4-DBF859E1CF79}" destId="{1C74CFD1-403D-004C-BB77-E7AD1B49A07E}" srcOrd="0" destOrd="0" parTransId="{C645CFE2-D57A-D64D-969A-1256840B456E}" sibTransId="{42F3BEFE-CBF0-844E-8F5A-4CF5B3C83FE0}"/>
    <dgm:cxn modelId="{05FD432A-B8B5-3D46-9AE3-1D4AE1D6EA4F}" type="presOf" srcId="{C645CFE2-D57A-D64D-969A-1256840B456E}" destId="{2A3A295F-49CC-9144-9535-5BE08283393D}" srcOrd="0" destOrd="0" presId="urn:microsoft.com/office/officeart/2005/8/layout/hierarchy6"/>
    <dgm:cxn modelId="{343A3134-7D97-7E41-9E7E-0DF1CB6AD00D}" type="presOf" srcId="{C5059273-16C5-224C-B5E7-E992A2BA7366}" destId="{504CF3FC-6F20-154E-A7AB-9CE6E564B328}" srcOrd="1" destOrd="0" presId="urn:microsoft.com/office/officeart/2005/8/layout/hierarchy6"/>
    <dgm:cxn modelId="{669FB337-BD8D-744F-8EBB-ADFADAC6793A}" srcId="{64A6574C-0714-1B4D-B14C-C1300C5351CA}" destId="{5A18A6E6-EFA4-3D49-974A-CE341F574DC6}" srcOrd="0" destOrd="0" parTransId="{971210D6-5B7A-824E-B31A-3E17C1C22932}" sibTransId="{C3D386C1-3868-8443-8F00-04509814D20E}"/>
    <dgm:cxn modelId="{1E0D4E39-9A8A-914B-AEA4-F19D442C1137}" type="presOf" srcId="{971210D6-5B7A-824E-B31A-3E17C1C22932}" destId="{86C8E775-ABF1-B447-97EE-5AD5F55E2539}" srcOrd="0" destOrd="0" presId="urn:microsoft.com/office/officeart/2005/8/layout/hierarchy6"/>
    <dgm:cxn modelId="{E3206F3A-9B9D-9A49-8361-AA921AD151A5}" srcId="{4990849B-8D5F-AE40-A8C2-0D3B1A847518}" destId="{0A4AFB90-AA6F-B94D-8B0B-EA114D185B10}" srcOrd="3" destOrd="0" parTransId="{300B53C9-B5E6-3748-B01B-1BA51AFEE5B4}" sibTransId="{15FC9FCC-1503-CD4A-9C24-BEFBB98EE600}"/>
    <dgm:cxn modelId="{37172943-9F0D-114F-8D92-F0862A514F8C}" type="presOf" srcId="{4CCA52A6-C69D-AA44-A9AF-E0F06BAF7D4A}" destId="{B93F4F30-34BD-7847-9015-2BA77F51B1DF}" srcOrd="0" destOrd="0" presId="urn:microsoft.com/office/officeart/2005/8/layout/hierarchy6"/>
    <dgm:cxn modelId="{3EC7944E-9921-1A42-B59B-1575C2BB0870}" type="presOf" srcId="{03BC2372-4FCB-E349-BD24-9598C100C0B5}" destId="{B397A86F-5E04-7847-8FBD-BDDC7DC4C12D}" srcOrd="0" destOrd="0" presId="urn:microsoft.com/office/officeart/2005/8/layout/hierarchy6"/>
    <dgm:cxn modelId="{A7CC2A53-BCDA-A24E-B49E-761A117547F2}" type="presOf" srcId="{4D07E457-7CA4-D045-97D1-21CF51651538}" destId="{A1507B00-4EAF-774C-8D29-A72B4BE19A5D}" srcOrd="0" destOrd="0" presId="urn:microsoft.com/office/officeart/2005/8/layout/hierarchy6"/>
    <dgm:cxn modelId="{E94C475A-BAAE-6B47-9491-5E5BBA378F17}" type="presOf" srcId="{D5B28EBA-575D-154D-A22B-86C7E978F4D0}" destId="{48231D04-679E-294A-90E7-45017FB4620E}" srcOrd="0" destOrd="0" presId="urn:microsoft.com/office/officeart/2005/8/layout/hierarchy6"/>
    <dgm:cxn modelId="{C6F3B465-C07A-9C43-9E5E-AB824F1448B3}" srcId="{5D345E6A-EE5F-6648-83B4-DBF859E1CF79}" destId="{64A6574C-0714-1B4D-B14C-C1300C5351CA}" srcOrd="1" destOrd="0" parTransId="{4D07E457-7CA4-D045-97D1-21CF51651538}" sibTransId="{22D3F399-41A5-4C47-AC04-6DA5CAF9B398}"/>
    <dgm:cxn modelId="{2867B166-7F65-0D44-8321-3EEF5B6AEDBA}" type="presOf" srcId="{4990849B-8D5F-AE40-A8C2-0D3B1A847518}" destId="{71A03712-DF5D-5E46-AE78-DD03E8CD991A}" srcOrd="0" destOrd="0" presId="urn:microsoft.com/office/officeart/2005/8/layout/hierarchy6"/>
    <dgm:cxn modelId="{E7A9CB6A-918D-B54B-9C96-044099AC8EA6}" srcId="{4990849B-8D5F-AE40-A8C2-0D3B1A847518}" destId="{C5059273-16C5-224C-B5E7-E992A2BA7366}" srcOrd="2" destOrd="0" parTransId="{ECE54051-CED9-0440-8128-D7965A6E6951}" sibTransId="{3A6A5C97-ACF6-5D40-945A-272905765CB1}"/>
    <dgm:cxn modelId="{18799672-9562-7440-88A3-EDEE2030FC36}" srcId="{4990849B-8D5F-AE40-A8C2-0D3B1A847518}" destId="{2D5664F8-481E-0249-A536-6E90D668B4A1}" srcOrd="1" destOrd="0" parTransId="{B4ABD294-91DA-8C4D-9B48-9C588ED523C1}" sibTransId="{F76E4027-C0B1-1D4F-BD90-C3A0FDC4AEE7}"/>
    <dgm:cxn modelId="{D2FEED80-A5DA-0E4B-AAFD-D579FD81D75E}" type="presOf" srcId="{2D5664F8-481E-0249-A536-6E90D668B4A1}" destId="{2B1C4CAB-6ED2-7648-B7E6-B06FD411D815}" srcOrd="1" destOrd="0" presId="urn:microsoft.com/office/officeart/2005/8/layout/hierarchy6"/>
    <dgm:cxn modelId="{167A9F89-438F-534B-A4B2-BAFE12C7413A}" type="presOf" srcId="{4E8A7BF9-A753-FB4B-A3C8-180ABFC12870}" destId="{F0C0906C-56C2-BD41-820E-3E2D443DCB19}" srcOrd="0" destOrd="0" presId="urn:microsoft.com/office/officeart/2005/8/layout/hierarchy6"/>
    <dgm:cxn modelId="{EBF60999-44E2-774E-A6C5-396750CD97B9}" type="presOf" srcId="{2D5664F8-481E-0249-A536-6E90D668B4A1}" destId="{1D5AA2DE-C33E-C041-A14F-6CC3D9039E2B}" srcOrd="0" destOrd="0" presId="urn:microsoft.com/office/officeart/2005/8/layout/hierarchy6"/>
    <dgm:cxn modelId="{EEF3C39A-CE57-FD43-A964-C3C3B60DC385}" type="presOf" srcId="{85549AE1-BC41-5E4D-BDFA-0D32C9CB57FA}" destId="{34DBAB21-92BC-8248-AEDF-9EE7FD287EE9}" srcOrd="0" destOrd="0" presId="urn:microsoft.com/office/officeart/2005/8/layout/hierarchy6"/>
    <dgm:cxn modelId="{E93AF49F-3620-5142-8AD0-D137CE5680F7}" type="presOf" srcId="{1C74CFD1-403D-004C-BB77-E7AD1B49A07E}" destId="{B77DFCCB-53EB-0A42-B730-AF6B62349663}" srcOrd="0" destOrd="0" presId="urn:microsoft.com/office/officeart/2005/8/layout/hierarchy6"/>
    <dgm:cxn modelId="{F3A0B4A5-24EC-9C4A-8002-9248307B3C89}" type="presOf" srcId="{64A6574C-0714-1B4D-B14C-C1300C5351CA}" destId="{AA7F57E3-8586-8E4F-B543-72930369CAB4}" srcOrd="0" destOrd="0" presId="urn:microsoft.com/office/officeart/2005/8/layout/hierarchy6"/>
    <dgm:cxn modelId="{669954AD-B1FF-1647-832C-18F079C47B82}" type="presOf" srcId="{22886978-8E72-0546-BED2-880A04CD7F1D}" destId="{8FCD8FA9-4CB0-FF4F-A57F-871DCB712BF3}" srcOrd="0" destOrd="0" presId="urn:microsoft.com/office/officeart/2005/8/layout/hierarchy6"/>
    <dgm:cxn modelId="{276A85C0-6605-5941-BCF9-EB5AC33AEA99}" srcId="{1C74CFD1-403D-004C-BB77-E7AD1B49A07E}" destId="{4CCA52A6-C69D-AA44-A9AF-E0F06BAF7D4A}" srcOrd="1" destOrd="0" parTransId="{03BC2372-4FCB-E349-BD24-9598C100C0B5}" sibTransId="{78B02941-5FEB-5B44-91FA-9CA8699EFEE8}"/>
    <dgm:cxn modelId="{F9D4DDD7-90DE-6D47-B8AB-C321A7473ECF}" type="presOf" srcId="{5A18A6E6-EFA4-3D49-974A-CE341F574DC6}" destId="{7D9C1DF5-58C6-4648-85AE-852804E5F0C7}" srcOrd="0" destOrd="0" presId="urn:microsoft.com/office/officeart/2005/8/layout/hierarchy6"/>
    <dgm:cxn modelId="{4F0ED0F0-F06A-8448-BA04-6D3BC68080E4}" srcId="{1C74CFD1-403D-004C-BB77-E7AD1B49A07E}" destId="{D5B28EBA-575D-154D-A22B-86C7E978F4D0}" srcOrd="0" destOrd="0" parTransId="{22886978-8E72-0546-BED2-880A04CD7F1D}" sibTransId="{FF9B544C-F2A7-F545-8DEC-6537AEAE7217}"/>
    <dgm:cxn modelId="{0E70DD90-251F-4C46-B0AC-59154ACA0639}" type="presParOf" srcId="{71A03712-DF5D-5E46-AE78-DD03E8CD991A}" destId="{0693FE03-8FEF-924E-AA28-719FC6CC2CAD}" srcOrd="0" destOrd="0" presId="urn:microsoft.com/office/officeart/2005/8/layout/hierarchy6"/>
    <dgm:cxn modelId="{3E8A6344-0E07-574F-857C-121B4707FAE4}" type="presParOf" srcId="{0693FE03-8FEF-924E-AA28-719FC6CC2CAD}" destId="{486EC750-D381-3F43-BEE4-9A1521FA8CB9}" srcOrd="0" destOrd="0" presId="urn:microsoft.com/office/officeart/2005/8/layout/hierarchy6"/>
    <dgm:cxn modelId="{7E31B034-CC07-9A46-AC40-3068FDAEC814}" type="presParOf" srcId="{0693FE03-8FEF-924E-AA28-719FC6CC2CAD}" destId="{896B8C10-246C-6046-AC3A-48B70ED8F937}" srcOrd="1" destOrd="0" presId="urn:microsoft.com/office/officeart/2005/8/layout/hierarchy6"/>
    <dgm:cxn modelId="{9271A295-711B-DA4F-89B3-0C381A0AC4A8}" type="presParOf" srcId="{896B8C10-246C-6046-AC3A-48B70ED8F937}" destId="{38F20324-E8A7-A642-9027-709666F221FC}" srcOrd="0" destOrd="0" presId="urn:microsoft.com/office/officeart/2005/8/layout/hierarchy6"/>
    <dgm:cxn modelId="{10C61DB4-B9A8-0E44-ABE3-4085CA3D4383}" type="presParOf" srcId="{38F20324-E8A7-A642-9027-709666F221FC}" destId="{8E13896F-D374-DC48-B58F-17910BBCF1FC}" srcOrd="0" destOrd="0" presId="urn:microsoft.com/office/officeart/2005/8/layout/hierarchy6"/>
    <dgm:cxn modelId="{AC2A8C33-B176-1C40-8690-6B6230886B1A}" type="presParOf" srcId="{38F20324-E8A7-A642-9027-709666F221FC}" destId="{6C0D5B55-1073-2E4C-9A10-43E358B36D54}" srcOrd="1" destOrd="0" presId="urn:microsoft.com/office/officeart/2005/8/layout/hierarchy6"/>
    <dgm:cxn modelId="{0BF4FFD2-4C81-7B4E-9D65-9E588CB029E4}" type="presParOf" srcId="{6C0D5B55-1073-2E4C-9A10-43E358B36D54}" destId="{2A3A295F-49CC-9144-9535-5BE08283393D}" srcOrd="0" destOrd="0" presId="urn:microsoft.com/office/officeart/2005/8/layout/hierarchy6"/>
    <dgm:cxn modelId="{B401A8E5-4567-AC47-B0B0-E2801C1B8538}" type="presParOf" srcId="{6C0D5B55-1073-2E4C-9A10-43E358B36D54}" destId="{9A8ABF59-B2B2-9A47-99E7-F63A54FA0AAA}" srcOrd="1" destOrd="0" presId="urn:microsoft.com/office/officeart/2005/8/layout/hierarchy6"/>
    <dgm:cxn modelId="{2D6FBC76-68BA-AB41-8CA4-BB1B73D93E5E}" type="presParOf" srcId="{9A8ABF59-B2B2-9A47-99E7-F63A54FA0AAA}" destId="{B77DFCCB-53EB-0A42-B730-AF6B62349663}" srcOrd="0" destOrd="0" presId="urn:microsoft.com/office/officeart/2005/8/layout/hierarchy6"/>
    <dgm:cxn modelId="{932D3727-8474-7540-892F-7E902D5F5FC3}" type="presParOf" srcId="{9A8ABF59-B2B2-9A47-99E7-F63A54FA0AAA}" destId="{A6A96083-CE04-5C43-ADCF-68486CB96A9F}" srcOrd="1" destOrd="0" presId="urn:microsoft.com/office/officeart/2005/8/layout/hierarchy6"/>
    <dgm:cxn modelId="{F1DD97F0-C134-6549-83DF-EC1A9EDF237A}" type="presParOf" srcId="{A6A96083-CE04-5C43-ADCF-68486CB96A9F}" destId="{8FCD8FA9-4CB0-FF4F-A57F-871DCB712BF3}" srcOrd="0" destOrd="0" presId="urn:microsoft.com/office/officeart/2005/8/layout/hierarchy6"/>
    <dgm:cxn modelId="{90DC6DD6-2A89-1B4C-9831-3BF42CF5E48A}" type="presParOf" srcId="{A6A96083-CE04-5C43-ADCF-68486CB96A9F}" destId="{35C2E705-8D0A-9040-99CD-0CB9B911CE07}" srcOrd="1" destOrd="0" presId="urn:microsoft.com/office/officeart/2005/8/layout/hierarchy6"/>
    <dgm:cxn modelId="{7A78481F-B167-8446-99E7-04EB81F763B0}" type="presParOf" srcId="{35C2E705-8D0A-9040-99CD-0CB9B911CE07}" destId="{48231D04-679E-294A-90E7-45017FB4620E}" srcOrd="0" destOrd="0" presId="urn:microsoft.com/office/officeart/2005/8/layout/hierarchy6"/>
    <dgm:cxn modelId="{EFE929A4-762B-D141-B32C-5D6F8D5C00B8}" type="presParOf" srcId="{35C2E705-8D0A-9040-99CD-0CB9B911CE07}" destId="{F81BC4F1-8B02-F847-8ED6-3BBBECFBA772}" srcOrd="1" destOrd="0" presId="urn:microsoft.com/office/officeart/2005/8/layout/hierarchy6"/>
    <dgm:cxn modelId="{8D6F6408-9872-3246-8CB8-0FFA84BFEBEA}" type="presParOf" srcId="{A6A96083-CE04-5C43-ADCF-68486CB96A9F}" destId="{B397A86F-5E04-7847-8FBD-BDDC7DC4C12D}" srcOrd="2" destOrd="0" presId="urn:microsoft.com/office/officeart/2005/8/layout/hierarchy6"/>
    <dgm:cxn modelId="{BCE9AECE-89D8-C242-BF63-CB4D2445FB63}" type="presParOf" srcId="{A6A96083-CE04-5C43-ADCF-68486CB96A9F}" destId="{1CC3B23B-1FDA-474E-8D49-3569C38A1B67}" srcOrd="3" destOrd="0" presId="urn:microsoft.com/office/officeart/2005/8/layout/hierarchy6"/>
    <dgm:cxn modelId="{451E41F1-DA32-E34C-A039-A78588A0D7C5}" type="presParOf" srcId="{1CC3B23B-1FDA-474E-8D49-3569C38A1B67}" destId="{B93F4F30-34BD-7847-9015-2BA77F51B1DF}" srcOrd="0" destOrd="0" presId="urn:microsoft.com/office/officeart/2005/8/layout/hierarchy6"/>
    <dgm:cxn modelId="{88348B29-2120-644A-A6D3-2584DA858485}" type="presParOf" srcId="{1CC3B23B-1FDA-474E-8D49-3569C38A1B67}" destId="{3A5CDD46-BFB5-DA41-A2A2-D50834249380}" srcOrd="1" destOrd="0" presId="urn:microsoft.com/office/officeart/2005/8/layout/hierarchy6"/>
    <dgm:cxn modelId="{1AB8915C-1446-264A-8139-F0521DBA14B0}" type="presParOf" srcId="{6C0D5B55-1073-2E4C-9A10-43E358B36D54}" destId="{A1507B00-4EAF-774C-8D29-A72B4BE19A5D}" srcOrd="2" destOrd="0" presId="urn:microsoft.com/office/officeart/2005/8/layout/hierarchy6"/>
    <dgm:cxn modelId="{F7898EF4-128C-0444-8687-EB4158CF30D9}" type="presParOf" srcId="{6C0D5B55-1073-2E4C-9A10-43E358B36D54}" destId="{481AD386-95AC-6A41-AB63-848B9C603B0C}" srcOrd="3" destOrd="0" presId="urn:microsoft.com/office/officeart/2005/8/layout/hierarchy6"/>
    <dgm:cxn modelId="{AB3F2032-1895-B549-B385-3DE9140AC9C1}" type="presParOf" srcId="{481AD386-95AC-6A41-AB63-848B9C603B0C}" destId="{AA7F57E3-8586-8E4F-B543-72930369CAB4}" srcOrd="0" destOrd="0" presId="urn:microsoft.com/office/officeart/2005/8/layout/hierarchy6"/>
    <dgm:cxn modelId="{FACD2FD3-B1A8-0B47-91D8-033C67E7E989}" type="presParOf" srcId="{481AD386-95AC-6A41-AB63-848B9C603B0C}" destId="{9D2FB56F-F154-534E-B048-5A1FE3D28287}" srcOrd="1" destOrd="0" presId="urn:microsoft.com/office/officeart/2005/8/layout/hierarchy6"/>
    <dgm:cxn modelId="{BF491391-1011-7B43-8DA4-A63C881D5B75}" type="presParOf" srcId="{9D2FB56F-F154-534E-B048-5A1FE3D28287}" destId="{86C8E775-ABF1-B447-97EE-5AD5F55E2539}" srcOrd="0" destOrd="0" presId="urn:microsoft.com/office/officeart/2005/8/layout/hierarchy6"/>
    <dgm:cxn modelId="{93D7C071-80F8-9543-93F4-4A7FBBEB9A18}" type="presParOf" srcId="{9D2FB56F-F154-534E-B048-5A1FE3D28287}" destId="{B2A05E3E-A487-754A-94D6-E2446B285C0F}" srcOrd="1" destOrd="0" presId="urn:microsoft.com/office/officeart/2005/8/layout/hierarchy6"/>
    <dgm:cxn modelId="{F830A543-087D-CF47-9BCF-0248FB08B99D}" type="presParOf" srcId="{B2A05E3E-A487-754A-94D6-E2446B285C0F}" destId="{7D9C1DF5-58C6-4648-85AE-852804E5F0C7}" srcOrd="0" destOrd="0" presId="urn:microsoft.com/office/officeart/2005/8/layout/hierarchy6"/>
    <dgm:cxn modelId="{A99A1B55-D84C-0D46-8235-89BF8066293C}" type="presParOf" srcId="{B2A05E3E-A487-754A-94D6-E2446B285C0F}" destId="{AC10C175-E036-6843-966B-951888475024}" srcOrd="1" destOrd="0" presId="urn:microsoft.com/office/officeart/2005/8/layout/hierarchy6"/>
    <dgm:cxn modelId="{160C4A12-698E-F14E-9DA6-971E8E9AE3DB}" type="presParOf" srcId="{9D2FB56F-F154-534E-B048-5A1FE3D28287}" destId="{F0C0906C-56C2-BD41-820E-3E2D443DCB19}" srcOrd="2" destOrd="0" presId="urn:microsoft.com/office/officeart/2005/8/layout/hierarchy6"/>
    <dgm:cxn modelId="{320DBAA0-5591-AA46-AF41-FEB9E92A8928}" type="presParOf" srcId="{9D2FB56F-F154-534E-B048-5A1FE3D28287}" destId="{1D3920E4-52E1-404B-B4C5-98BDAF087C06}" srcOrd="3" destOrd="0" presId="urn:microsoft.com/office/officeart/2005/8/layout/hierarchy6"/>
    <dgm:cxn modelId="{9F517F64-D4FB-5247-A3D1-4688BBFA1826}" type="presParOf" srcId="{1D3920E4-52E1-404B-B4C5-98BDAF087C06}" destId="{34DBAB21-92BC-8248-AEDF-9EE7FD287EE9}" srcOrd="0" destOrd="0" presId="urn:microsoft.com/office/officeart/2005/8/layout/hierarchy6"/>
    <dgm:cxn modelId="{C924C5A9-350B-E244-B6F3-151FA63DE65A}" type="presParOf" srcId="{1D3920E4-52E1-404B-B4C5-98BDAF087C06}" destId="{D9A3CBAC-F8EF-2B41-982F-319ABC2CB312}" srcOrd="1" destOrd="0" presId="urn:microsoft.com/office/officeart/2005/8/layout/hierarchy6"/>
    <dgm:cxn modelId="{36DDEC98-0DF7-554D-A2C9-9E329731F2EA}" type="presParOf" srcId="{71A03712-DF5D-5E46-AE78-DD03E8CD991A}" destId="{759965C0-FA1B-D24B-B3AC-4713EAE1C432}" srcOrd="1" destOrd="0" presId="urn:microsoft.com/office/officeart/2005/8/layout/hierarchy6"/>
    <dgm:cxn modelId="{CFC14DD4-84A8-A44D-9BEC-E1AECC8C90D0}" type="presParOf" srcId="{759965C0-FA1B-D24B-B3AC-4713EAE1C432}" destId="{5F0B97DE-AE1F-934E-8B0F-4121E664FB58}" srcOrd="0" destOrd="0" presId="urn:microsoft.com/office/officeart/2005/8/layout/hierarchy6"/>
    <dgm:cxn modelId="{E8AAFE2A-F439-5C41-B477-DD1C0E6A94C2}" type="presParOf" srcId="{5F0B97DE-AE1F-934E-8B0F-4121E664FB58}" destId="{1D5AA2DE-C33E-C041-A14F-6CC3D9039E2B}" srcOrd="0" destOrd="0" presId="urn:microsoft.com/office/officeart/2005/8/layout/hierarchy6"/>
    <dgm:cxn modelId="{43426B64-78DC-684C-95B5-70B5DA0FD499}" type="presParOf" srcId="{5F0B97DE-AE1F-934E-8B0F-4121E664FB58}" destId="{2B1C4CAB-6ED2-7648-B7E6-B06FD411D815}" srcOrd="1" destOrd="0" presId="urn:microsoft.com/office/officeart/2005/8/layout/hierarchy6"/>
    <dgm:cxn modelId="{0B1D4529-0204-2C4F-BE1F-DB75C076F15B}" type="presParOf" srcId="{759965C0-FA1B-D24B-B3AC-4713EAE1C432}" destId="{65E639F0-B5BF-BB49-ABAE-2B4E723D4759}" srcOrd="1" destOrd="0" presId="urn:microsoft.com/office/officeart/2005/8/layout/hierarchy6"/>
    <dgm:cxn modelId="{B4855D19-47AC-CB47-ABB9-5580260C238B}" type="presParOf" srcId="{65E639F0-B5BF-BB49-ABAE-2B4E723D4759}" destId="{7602DEFB-F4E4-4E4D-88FD-7332AA6FB72A}" srcOrd="0" destOrd="0" presId="urn:microsoft.com/office/officeart/2005/8/layout/hierarchy6"/>
    <dgm:cxn modelId="{85C7A14D-DAB1-AC4E-A7FB-B87470BE184B}" type="presParOf" srcId="{759965C0-FA1B-D24B-B3AC-4713EAE1C432}" destId="{79928BD7-5784-2543-83FA-85AAF423A5EC}" srcOrd="2" destOrd="0" presId="urn:microsoft.com/office/officeart/2005/8/layout/hierarchy6"/>
    <dgm:cxn modelId="{A88D03DD-1394-8C4C-ACF1-013D0D796253}" type="presParOf" srcId="{79928BD7-5784-2543-83FA-85AAF423A5EC}" destId="{97C44FD3-1CB7-E54D-B3EF-3385A9A9A194}" srcOrd="0" destOrd="0" presId="urn:microsoft.com/office/officeart/2005/8/layout/hierarchy6"/>
    <dgm:cxn modelId="{0CB22DFC-089D-684B-B279-EC0CB678108E}" type="presParOf" srcId="{79928BD7-5784-2543-83FA-85AAF423A5EC}" destId="{504CF3FC-6F20-154E-A7AB-9CE6E564B328}" srcOrd="1" destOrd="0" presId="urn:microsoft.com/office/officeart/2005/8/layout/hierarchy6"/>
    <dgm:cxn modelId="{57384859-BD42-2B40-A75D-1D46F1F63D69}" type="presParOf" srcId="{759965C0-FA1B-D24B-B3AC-4713EAE1C432}" destId="{2765910A-9977-9B4F-B846-965DF2F4A266}" srcOrd="3" destOrd="0" presId="urn:microsoft.com/office/officeart/2005/8/layout/hierarchy6"/>
    <dgm:cxn modelId="{68CA98A1-0C78-754B-A85F-0D7F6077160F}" type="presParOf" srcId="{2765910A-9977-9B4F-B846-965DF2F4A266}" destId="{23AFDFBC-4751-4945-89D3-9231A64B9C86}" srcOrd="0" destOrd="0" presId="urn:microsoft.com/office/officeart/2005/8/layout/hierarchy6"/>
    <dgm:cxn modelId="{21DD157D-8585-3E44-A8DE-773FCF742EEF}" type="presParOf" srcId="{759965C0-FA1B-D24B-B3AC-4713EAE1C432}" destId="{73C5825F-0C7F-FF4A-88F1-CA0B95D6909F}" srcOrd="4" destOrd="0" presId="urn:microsoft.com/office/officeart/2005/8/layout/hierarchy6"/>
    <dgm:cxn modelId="{5C24F260-CF9F-B243-85B0-76B2B40FF467}" type="presParOf" srcId="{73C5825F-0C7F-FF4A-88F1-CA0B95D6909F}" destId="{560D58F5-CEBF-8646-9922-7C0B70CE6B9A}" srcOrd="0" destOrd="0" presId="urn:microsoft.com/office/officeart/2005/8/layout/hierarchy6"/>
    <dgm:cxn modelId="{B72C817A-6B4D-2046-86D9-8684AF9395D5}" type="presParOf" srcId="{73C5825F-0C7F-FF4A-88F1-CA0B95D6909F}" destId="{39A6E859-E609-BB4F-A97A-6E342C1DC1B0}" srcOrd="1" destOrd="0" presId="urn:microsoft.com/office/officeart/2005/8/layout/hierarchy6"/>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36C93C-9A76-2F49-B516-37CAB6418ABE}" type="doc">
      <dgm:prSet loTypeId="urn:microsoft.com/office/officeart/2008/layout/NameandTitleOrganizationalChart" loCatId="process" qsTypeId="urn:microsoft.com/office/officeart/2005/8/quickstyle/simple2" qsCatId="simple" csTypeId="urn:microsoft.com/office/officeart/2005/8/colors/accent4_1" csCatId="accent4" phldr="1"/>
      <dgm:spPr/>
      <dgm:t>
        <a:bodyPr/>
        <a:lstStyle/>
        <a:p>
          <a:endParaRPr lang="es-ES"/>
        </a:p>
      </dgm:t>
    </dgm:pt>
    <dgm:pt modelId="{6F57293D-AD78-0D44-8070-7544C8650BC9}">
      <dgm:prSet phldrT="[Texto]" custT="1"/>
      <dgm:spPr/>
      <dgm:t>
        <a:bodyPr/>
        <a:lstStyle/>
        <a:p>
          <a:pPr algn="ctr"/>
          <a:r>
            <a:rPr lang="es-ES" sz="1400" b="1" dirty="0" err="1">
              <a:latin typeface="FUTURA MEDIUM" panose="020B0602020204020303" pitchFamily="34" charset="-79"/>
              <a:cs typeface="FUTURA MEDIUM" panose="020B0602020204020303" pitchFamily="34" charset="-79"/>
            </a:rPr>
            <a:t>Ministry</a:t>
          </a:r>
          <a:r>
            <a:rPr lang="es-ES" sz="1400" b="1" dirty="0">
              <a:latin typeface="FUTURA MEDIUM" panose="020B0602020204020303" pitchFamily="34" charset="-79"/>
              <a:cs typeface="FUTURA MEDIUM" panose="020B0602020204020303" pitchFamily="34" charset="-79"/>
            </a:rPr>
            <a:t> of Labor </a:t>
          </a:r>
          <a:r>
            <a:rPr lang="es-ES" sz="1400" b="1" dirty="0" err="1">
              <a:latin typeface="FUTURA MEDIUM" panose="020B0602020204020303" pitchFamily="34" charset="-79"/>
              <a:cs typeface="FUTURA MEDIUM" panose="020B0602020204020303" pitchFamily="34" charset="-79"/>
            </a:rPr>
            <a:t>Ministry</a:t>
          </a:r>
          <a:r>
            <a:rPr lang="es-ES" sz="1400" b="1" dirty="0">
              <a:latin typeface="FUTURA MEDIUM" panose="020B0602020204020303" pitchFamily="34" charset="-79"/>
              <a:cs typeface="FUTURA MEDIUM" panose="020B0602020204020303" pitchFamily="34" charset="-79"/>
            </a:rPr>
            <a:t> of </a:t>
          </a:r>
          <a:r>
            <a:rPr lang="es-ES" sz="1400" b="1" dirty="0" err="1">
              <a:latin typeface="FUTURA MEDIUM" panose="020B0602020204020303" pitchFamily="34" charset="-79"/>
              <a:cs typeface="FUTURA MEDIUM" panose="020B0602020204020303" pitchFamily="34" charset="-79"/>
            </a:rPr>
            <a:t>Education</a:t>
          </a:r>
          <a:endParaRPr lang="es-ES" sz="1400" b="1" dirty="0">
            <a:latin typeface="FUTURA MEDIUM" panose="020B0602020204020303" pitchFamily="34" charset="-79"/>
            <a:cs typeface="FUTURA MEDIUM" panose="020B0602020204020303" pitchFamily="34" charset="-79"/>
          </a:endParaRPr>
        </a:p>
      </dgm:t>
    </dgm:pt>
    <dgm:pt modelId="{F54C0929-0D4B-A14A-9670-9FA12EB205CE}" type="parTrans" cxnId="{A8F24455-0CCD-FF41-8289-523D48C08F0E}">
      <dgm:prSet/>
      <dgm:spPr/>
      <dgm:t>
        <a:bodyPr/>
        <a:lstStyle/>
        <a:p>
          <a:pPr algn="ctr"/>
          <a:endParaRPr lang="es-ES" sz="2000">
            <a:latin typeface="Futura Medium" panose="020B0602020204020303" pitchFamily="34" charset="-79"/>
            <a:cs typeface="Futura Medium" panose="020B0602020204020303" pitchFamily="34" charset="-79"/>
          </a:endParaRPr>
        </a:p>
      </dgm:t>
    </dgm:pt>
    <dgm:pt modelId="{9383164D-0DD1-B148-ADE6-68A642FDB0FB}" type="sibTrans" cxnId="{A8F24455-0CCD-FF41-8289-523D48C08F0E}">
      <dgm:prSet custT="1"/>
      <dgm:spPr/>
      <dgm:t>
        <a:bodyPr/>
        <a:lstStyle/>
        <a:p>
          <a:pPr algn="l"/>
          <a:r>
            <a:rPr lang="es-ES" sz="800" dirty="0" err="1">
              <a:latin typeface="Futura Medium" panose="020B0602020204020303" pitchFamily="34" charset="-79"/>
              <a:cs typeface="Futura Medium" panose="020B0602020204020303" pitchFamily="34" charset="-79"/>
            </a:rPr>
            <a:t>Guidelines</a:t>
          </a:r>
          <a:r>
            <a:rPr lang="es-ES" sz="800" dirty="0">
              <a:latin typeface="Futura Medium" panose="020B0602020204020303" pitchFamily="34" charset="-79"/>
              <a:cs typeface="Futura Medium" panose="020B0602020204020303" pitchFamily="34" charset="-79"/>
            </a:rPr>
            <a:t> of </a:t>
          </a:r>
          <a:r>
            <a:rPr lang="es-ES" sz="800" dirty="0" err="1">
              <a:latin typeface="Futura Medium" panose="020B0602020204020303" pitchFamily="34" charset="-79"/>
              <a:cs typeface="Futura Medium" panose="020B0602020204020303" pitchFamily="34" charset="-79"/>
            </a:rPr>
            <a:t>the</a:t>
          </a:r>
          <a:r>
            <a:rPr lang="es-ES" sz="800" dirty="0">
              <a:latin typeface="Futura Medium" panose="020B0602020204020303" pitchFamily="34" charset="-79"/>
              <a:cs typeface="Futura Medium" panose="020B0602020204020303" pitchFamily="34" charset="-79"/>
            </a:rPr>
            <a:t> </a:t>
          </a:r>
          <a:r>
            <a:rPr lang="es-ES" sz="800" dirty="0" err="1">
              <a:latin typeface="Futura Medium" panose="020B0602020204020303" pitchFamily="34" charset="-79"/>
              <a:cs typeface="Futura Medium" panose="020B0602020204020303" pitchFamily="34" charset="-79"/>
            </a:rPr>
            <a:t>National</a:t>
          </a:r>
          <a:r>
            <a:rPr lang="es-ES" sz="800" dirty="0">
              <a:latin typeface="Futura Medium" panose="020B0602020204020303" pitchFamily="34" charset="-79"/>
              <a:cs typeface="Futura Medium" panose="020B0602020204020303" pitchFamily="34" charset="-79"/>
            </a:rPr>
            <a:t> </a:t>
          </a:r>
          <a:r>
            <a:rPr lang="es-ES" sz="800" dirty="0" err="1">
              <a:latin typeface="Futura Medium" panose="020B0602020204020303" pitchFamily="34" charset="-79"/>
              <a:cs typeface="Futura Medium" panose="020B0602020204020303" pitchFamily="34" charset="-79"/>
            </a:rPr>
            <a:t>Qualifications</a:t>
          </a:r>
          <a:r>
            <a:rPr lang="es-ES" sz="800" dirty="0">
              <a:latin typeface="Futura Medium" panose="020B0602020204020303" pitchFamily="34" charset="-79"/>
              <a:cs typeface="Futura Medium" panose="020B0602020204020303" pitchFamily="34" charset="-79"/>
            </a:rPr>
            <a:t> Framework</a:t>
          </a:r>
        </a:p>
      </dgm:t>
    </dgm:pt>
    <dgm:pt modelId="{613AAFCF-2DB3-6841-B648-43D05D5C0C33}" type="asst">
      <dgm:prSet phldrT="[Texto]" custT="1"/>
      <dgm:spPr/>
      <dgm:t>
        <a:bodyPr/>
        <a:lstStyle/>
        <a:p>
          <a:pPr algn="ctr"/>
          <a:r>
            <a:rPr lang="es-ES" sz="1400" b="1" dirty="0">
              <a:latin typeface="FUTURA MEDIUM" panose="020B0602020204020303" pitchFamily="34" charset="-79"/>
              <a:cs typeface="FUTURA MEDIUM" panose="020B0602020204020303" pitchFamily="34" charset="-79"/>
            </a:rPr>
            <a:t>
</a:t>
          </a:r>
          <a:r>
            <a:rPr lang="es-ES" sz="1400" b="1" dirty="0" err="1">
              <a:latin typeface="FUTURA MEDIUM" panose="020B0602020204020303" pitchFamily="34" charset="-79"/>
              <a:cs typeface="FUTURA MEDIUM" panose="020B0602020204020303" pitchFamily="34" charset="-79"/>
            </a:rPr>
            <a:t>Executive</a:t>
          </a:r>
          <a:r>
            <a:rPr lang="es-ES" sz="1400" b="1" dirty="0">
              <a:latin typeface="FUTURA MEDIUM" panose="020B0602020204020303" pitchFamily="34" charset="-79"/>
              <a:cs typeface="FUTURA MEDIUM" panose="020B0602020204020303" pitchFamily="34" charset="-79"/>
            </a:rPr>
            <a:t> </a:t>
          </a:r>
          <a:r>
            <a:rPr lang="es-ES" sz="1400" b="1" dirty="0" err="1">
              <a:latin typeface="FUTURA MEDIUM" panose="020B0602020204020303" pitchFamily="34" charset="-79"/>
              <a:cs typeface="FUTURA MEDIUM" panose="020B0602020204020303" pitchFamily="34" charset="-79"/>
            </a:rPr>
            <a:t>Committee</a:t>
          </a:r>
          <a:r>
            <a:rPr lang="es-ES" sz="1400" b="1" dirty="0">
              <a:latin typeface="FUTURA MEDIUM" panose="020B0602020204020303" pitchFamily="34" charset="-79"/>
              <a:cs typeface="FUTURA MEDIUM" panose="020B0602020204020303" pitchFamily="34" charset="-79"/>
            </a:rPr>
            <a:t> of </a:t>
          </a:r>
          <a:r>
            <a:rPr lang="es-ES" sz="1400" b="1" dirty="0" err="1">
              <a:latin typeface="FUTURA MEDIUM" panose="020B0602020204020303" pitchFamily="34" charset="-79"/>
              <a:cs typeface="FUTURA MEDIUM" panose="020B0602020204020303" pitchFamily="34" charset="-79"/>
            </a:rPr>
            <a:t>the</a:t>
          </a:r>
          <a:r>
            <a:rPr lang="es-ES" sz="1400" b="1" dirty="0">
              <a:latin typeface="FUTURA MEDIUM" panose="020B0602020204020303" pitchFamily="34" charset="-79"/>
              <a:cs typeface="FUTURA MEDIUM" panose="020B0602020204020303" pitchFamily="34" charset="-79"/>
            </a:rPr>
            <a:t> </a:t>
          </a:r>
          <a:r>
            <a:rPr lang="es-ES" sz="1400" b="1" dirty="0" err="1">
              <a:latin typeface="FUTURA MEDIUM" panose="020B0602020204020303" pitchFamily="34" charset="-79"/>
              <a:cs typeface="FUTURA MEDIUM" panose="020B0602020204020303" pitchFamily="34" charset="-79"/>
            </a:rPr>
            <a:t>National</a:t>
          </a:r>
          <a:r>
            <a:rPr lang="es-ES" sz="1400" b="1" dirty="0">
              <a:latin typeface="FUTURA MEDIUM" panose="020B0602020204020303" pitchFamily="34" charset="-79"/>
              <a:cs typeface="FUTURA MEDIUM" panose="020B0602020204020303" pitchFamily="34" charset="-79"/>
            </a:rPr>
            <a:t> </a:t>
          </a:r>
          <a:r>
            <a:rPr lang="es-ES" sz="1400" b="1" dirty="0" err="1">
              <a:latin typeface="FUTURA MEDIUM" panose="020B0602020204020303" pitchFamily="34" charset="-79"/>
              <a:cs typeface="FUTURA MEDIUM" panose="020B0602020204020303" pitchFamily="34" charset="-79"/>
            </a:rPr>
            <a:t>Qualifications</a:t>
          </a:r>
          <a:r>
            <a:rPr lang="es-ES" sz="1400" b="1" dirty="0">
              <a:latin typeface="FUTURA MEDIUM" panose="020B0602020204020303" pitchFamily="34" charset="-79"/>
              <a:cs typeface="FUTURA MEDIUM" panose="020B0602020204020303" pitchFamily="34" charset="-79"/>
            </a:rPr>
            <a:t> Framework</a:t>
          </a:r>
        </a:p>
      </dgm:t>
    </dgm:pt>
    <dgm:pt modelId="{4A3A7422-E621-2B4B-AA14-48BF5E1F3168}" type="parTrans" cxnId="{E733039D-D184-6B45-9BEA-17982B9ADF9F}">
      <dgm:prSet/>
      <dgm:spPr/>
      <dgm:t>
        <a:bodyPr/>
        <a:lstStyle/>
        <a:p>
          <a:pPr algn="ctr"/>
          <a:endParaRPr lang="es-ES" sz="2000">
            <a:latin typeface="Futura Medium" panose="020B0602020204020303" pitchFamily="34" charset="-79"/>
            <a:cs typeface="Futura Medium" panose="020B0602020204020303" pitchFamily="34" charset="-79"/>
          </a:endParaRPr>
        </a:p>
      </dgm:t>
    </dgm:pt>
    <dgm:pt modelId="{C292EE68-F194-A147-A031-BB9AD2522559}" type="sibTrans" cxnId="{E733039D-D184-6B45-9BEA-17982B9ADF9F}">
      <dgm:prSet custT="1"/>
      <dgm:spPr/>
      <dgm:t>
        <a:bodyPr/>
        <a:lstStyle/>
        <a:p>
          <a:pPr algn="l"/>
          <a:r>
            <a:rPr lang="es-ES" sz="800" dirty="0">
              <a:latin typeface="Futura Medium" panose="020B0602020204020303" pitchFamily="34" charset="-79"/>
              <a:cs typeface="Futura Medium" panose="020B0602020204020303" pitchFamily="34" charset="-79"/>
            </a:rPr>
            <a:t>-</a:t>
          </a:r>
          <a:r>
            <a:rPr lang="es-ES" sz="800" dirty="0" err="1">
              <a:latin typeface="Futura Medium" panose="020B0602020204020303" pitchFamily="34" charset="-79"/>
              <a:cs typeface="Futura Medium" panose="020B0602020204020303" pitchFamily="34" charset="-79"/>
            </a:rPr>
            <a:t>Decision-making</a:t>
          </a:r>
          <a:r>
            <a:rPr lang="es-ES" sz="800" dirty="0">
              <a:latin typeface="Futura Medium" panose="020B0602020204020303" pitchFamily="34" charset="-79"/>
              <a:cs typeface="Futura Medium" panose="020B0602020204020303" pitchFamily="34" charset="-79"/>
            </a:rPr>
            <a:t> </a:t>
          </a:r>
          <a:r>
            <a:rPr lang="es-ES" sz="800" dirty="0" err="1">
              <a:latin typeface="Futura Medium" panose="020B0602020204020303" pitchFamily="34" charset="-79"/>
              <a:cs typeface="Futura Medium" panose="020B0602020204020303" pitchFamily="34" charset="-79"/>
            </a:rPr>
            <a:t>body</a:t>
          </a:r>
          <a:r>
            <a:rPr lang="es-ES" sz="800" dirty="0">
              <a:latin typeface="Futura Medium" panose="020B0602020204020303" pitchFamily="34" charset="-79"/>
              <a:cs typeface="Futura Medium" panose="020B0602020204020303" pitchFamily="34" charset="-79"/>
            </a:rPr>
            <a:t> and </a:t>
          </a:r>
          <a:r>
            <a:rPr lang="es-ES" sz="800" dirty="0" err="1">
              <a:latin typeface="Futura Medium" panose="020B0602020204020303" pitchFamily="34" charset="-79"/>
              <a:cs typeface="Futura Medium" panose="020B0602020204020303" pitchFamily="34" charset="-79"/>
            </a:rPr>
            <a:t>approval</a:t>
          </a:r>
          <a:r>
            <a:rPr lang="es-ES" sz="800" dirty="0">
              <a:latin typeface="Futura Medium" panose="020B0602020204020303" pitchFamily="34" charset="-79"/>
              <a:cs typeface="Futura Medium" panose="020B0602020204020303" pitchFamily="34" charset="-79"/>
            </a:rPr>
            <a:t> of </a:t>
          </a:r>
          <a:r>
            <a:rPr lang="es-ES" sz="800" dirty="0" err="1">
              <a:latin typeface="Futura Medium" panose="020B0602020204020303" pitchFamily="34" charset="-79"/>
              <a:cs typeface="Futura Medium" panose="020B0602020204020303" pitchFamily="34" charset="-79"/>
            </a:rPr>
            <a:t>qualifications</a:t>
          </a:r>
          <a:r>
            <a:rPr lang="es-ES" sz="800" dirty="0">
              <a:latin typeface="Futura Medium" panose="020B0602020204020303" pitchFamily="34" charset="-79"/>
              <a:cs typeface="Futura Medium" panose="020B0602020204020303" pitchFamily="34" charset="-79"/>
            </a:rPr>
            <a:t>
.</a:t>
          </a:r>
          <a:r>
            <a:rPr lang="es-ES" sz="800" dirty="0" err="1">
              <a:latin typeface="Futura Medium" panose="020B0602020204020303" pitchFamily="34" charset="-79"/>
              <a:cs typeface="Futura Medium" panose="020B0602020204020303" pitchFamily="34" charset="-79"/>
            </a:rPr>
            <a:t>Designs</a:t>
          </a:r>
          <a:r>
            <a:rPr lang="es-ES" sz="800" dirty="0">
              <a:latin typeface="Futura Medium" panose="020B0602020204020303" pitchFamily="34" charset="-79"/>
              <a:cs typeface="Futura Medium" panose="020B0602020204020303" pitchFamily="34" charset="-79"/>
            </a:rPr>
            <a:t> </a:t>
          </a:r>
          <a:r>
            <a:rPr lang="es-ES" sz="800" dirty="0" err="1">
              <a:latin typeface="Futura Medium" panose="020B0602020204020303" pitchFamily="34" charset="-79"/>
              <a:cs typeface="Futura Medium" panose="020B0602020204020303" pitchFamily="34" charset="-79"/>
            </a:rPr>
            <a:t>public</a:t>
          </a:r>
          <a:r>
            <a:rPr lang="es-ES" sz="800" dirty="0">
              <a:latin typeface="Futura Medium" panose="020B0602020204020303" pitchFamily="34" charset="-79"/>
              <a:cs typeface="Futura Medium" panose="020B0602020204020303" pitchFamily="34" charset="-79"/>
            </a:rPr>
            <a:t> </a:t>
          </a:r>
          <a:r>
            <a:rPr lang="es-ES" sz="800" dirty="0" err="1">
              <a:latin typeface="Futura Medium" panose="020B0602020204020303" pitchFamily="34" charset="-79"/>
              <a:cs typeface="Futura Medium" panose="020B0602020204020303" pitchFamily="34" charset="-79"/>
            </a:rPr>
            <a:t>policies</a:t>
          </a:r>
          <a:r>
            <a:rPr lang="es-ES" sz="800" dirty="0">
              <a:latin typeface="Futura Medium" panose="020B0602020204020303" pitchFamily="34" charset="-79"/>
              <a:cs typeface="Futura Medium" panose="020B0602020204020303" pitchFamily="34" charset="-79"/>
            </a:rPr>
            <a:t> and </a:t>
          </a:r>
          <a:r>
            <a:rPr lang="es-ES" sz="800" dirty="0" err="1">
              <a:latin typeface="Futura Medium" panose="020B0602020204020303" pitchFamily="34" charset="-79"/>
              <a:cs typeface="Futura Medium" panose="020B0602020204020303" pitchFamily="34" charset="-79"/>
            </a:rPr>
            <a:t>guidelines</a:t>
          </a:r>
          <a:endParaRPr lang="es-ES" sz="800" dirty="0">
            <a:latin typeface="Futura Medium" panose="020B0602020204020303" pitchFamily="34" charset="-79"/>
            <a:cs typeface="Futura Medium" panose="020B0602020204020303" pitchFamily="34" charset="-79"/>
          </a:endParaRPr>
        </a:p>
      </dgm:t>
    </dgm:pt>
    <dgm:pt modelId="{24A3148C-3283-684B-BA7A-4565595D21D3}" type="asst">
      <dgm:prSet phldrT="[Texto]" custT="1"/>
      <dgm:spPr/>
      <dgm:t>
        <a:bodyPr/>
        <a:lstStyle/>
        <a:p>
          <a:pPr algn="ctr"/>
          <a:r>
            <a:rPr lang="es-ES" sz="1400" b="1" dirty="0" err="1">
              <a:latin typeface="FUTURA MEDIUM" panose="020B0602020204020303" pitchFamily="34" charset="-79"/>
              <a:cs typeface="FUTURA MEDIUM" panose="020B0602020204020303" pitchFamily="34" charset="-79"/>
            </a:rPr>
            <a:t>Qualifications</a:t>
          </a:r>
          <a:r>
            <a:rPr lang="es-ES" sz="1400" b="1" dirty="0">
              <a:latin typeface="FUTURA MEDIUM" panose="020B0602020204020303" pitchFamily="34" charset="-79"/>
              <a:cs typeface="FUTURA MEDIUM" panose="020B0602020204020303" pitchFamily="34" charset="-79"/>
            </a:rPr>
            <a:t> </a:t>
          </a:r>
          <a:r>
            <a:rPr lang="es-ES" sz="1400" b="1" dirty="0" err="1">
              <a:latin typeface="FUTURA MEDIUM" panose="020B0602020204020303" pitchFamily="34" charset="-79"/>
              <a:cs typeface="FUTURA MEDIUM" panose="020B0602020204020303" pitchFamily="34" charset="-79"/>
            </a:rPr>
            <a:t>committee</a:t>
          </a:r>
          <a:endParaRPr lang="es-ES" sz="1400" b="1" dirty="0">
            <a:latin typeface="FUTURA MEDIUM" panose="020B0602020204020303" pitchFamily="34" charset="-79"/>
            <a:cs typeface="FUTURA MEDIUM" panose="020B0602020204020303" pitchFamily="34" charset="-79"/>
          </a:endParaRPr>
        </a:p>
      </dgm:t>
    </dgm:pt>
    <dgm:pt modelId="{33A5013B-1474-9D47-9427-9D775D4A87AF}" type="parTrans" cxnId="{565201AB-556D-A147-8503-0B087FC814C7}">
      <dgm:prSet/>
      <dgm:spPr/>
      <dgm:t>
        <a:bodyPr/>
        <a:lstStyle/>
        <a:p>
          <a:pPr algn="ctr"/>
          <a:endParaRPr lang="es-ES" sz="2000">
            <a:latin typeface="Futura Medium" panose="020B0602020204020303" pitchFamily="34" charset="-79"/>
            <a:cs typeface="Futura Medium" panose="020B0602020204020303" pitchFamily="34" charset="-79"/>
          </a:endParaRPr>
        </a:p>
      </dgm:t>
    </dgm:pt>
    <dgm:pt modelId="{144D4DE8-3FDB-0249-90ED-80DBD9B38A35}" type="sibTrans" cxnId="{565201AB-556D-A147-8503-0B087FC814C7}">
      <dgm:prSet custT="1"/>
      <dgm:spPr/>
      <dgm:t>
        <a:bodyPr/>
        <a:lstStyle/>
        <a:p>
          <a:pPr algn="l"/>
          <a:r>
            <a:rPr lang="es-ES" sz="800" dirty="0">
              <a:latin typeface="Futura Medium" panose="020B0602020204020303" pitchFamily="34" charset="-79"/>
              <a:cs typeface="Futura Medium" panose="020B0602020204020303" pitchFamily="34" charset="-79"/>
            </a:rPr>
            <a:t>-</a:t>
          </a:r>
          <a:r>
            <a:rPr lang="es-ES" sz="800" dirty="0" err="1">
              <a:latin typeface="Futura Medium" panose="020B0602020204020303" pitchFamily="34" charset="-79"/>
              <a:cs typeface="Futura Medium" panose="020B0602020204020303" pitchFamily="34" charset="-79"/>
            </a:rPr>
            <a:t>Advisory</a:t>
          </a:r>
          <a:r>
            <a:rPr lang="es-ES" sz="800" dirty="0">
              <a:latin typeface="Futura Medium" panose="020B0602020204020303" pitchFamily="34" charset="-79"/>
              <a:cs typeface="Futura Medium" panose="020B0602020204020303" pitchFamily="34" charset="-79"/>
            </a:rPr>
            <a:t> </a:t>
          </a:r>
          <a:r>
            <a:rPr lang="es-ES" sz="800" dirty="0" err="1">
              <a:latin typeface="Futura Medium" panose="020B0602020204020303" pitchFamily="34" charset="-79"/>
              <a:cs typeface="Futura Medium" panose="020B0602020204020303" pitchFamily="34" charset="-79"/>
            </a:rPr>
            <a:t>body</a:t>
          </a:r>
          <a:endParaRPr lang="es-ES" sz="800" dirty="0">
            <a:latin typeface="Futura Medium" panose="020B0602020204020303" pitchFamily="34" charset="-79"/>
            <a:cs typeface="Futura Medium" panose="020B0602020204020303" pitchFamily="34" charset="-79"/>
          </a:endParaRPr>
        </a:p>
      </dgm:t>
    </dgm:pt>
    <dgm:pt modelId="{E5C21E50-B8BF-F741-AA02-480B5ADBCB0B}" type="asst">
      <dgm:prSet custT="1"/>
      <dgm:spPr/>
      <dgm:t>
        <a:bodyPr/>
        <a:lstStyle/>
        <a:p>
          <a:r>
            <a:rPr lang="es-ES" sz="1400" b="1" dirty="0" err="1">
              <a:latin typeface="FUTURA MEDIUM" panose="020B0602020204020303" pitchFamily="34" charset="-79"/>
              <a:cs typeface="FUTURA MEDIUM" panose="020B0602020204020303" pitchFamily="34" charset="-79"/>
            </a:rPr>
            <a:t>Technical</a:t>
          </a:r>
          <a:r>
            <a:rPr lang="es-ES" sz="1400" b="1" dirty="0">
              <a:latin typeface="FUTURA MEDIUM" panose="020B0602020204020303" pitchFamily="34" charset="-79"/>
              <a:cs typeface="FUTURA MEDIUM" panose="020B0602020204020303" pitchFamily="34" charset="-79"/>
            </a:rPr>
            <a:t> </a:t>
          </a:r>
          <a:r>
            <a:rPr lang="es-ES" sz="1400" b="1" dirty="0" err="1">
              <a:latin typeface="FUTURA MEDIUM" panose="020B0602020204020303" pitchFamily="34" charset="-79"/>
              <a:cs typeface="FUTURA MEDIUM" panose="020B0602020204020303" pitchFamily="34" charset="-79"/>
            </a:rPr>
            <a:t>Secretariat</a:t>
          </a:r>
          <a:r>
            <a:rPr lang="es-ES" sz="1400" b="1" dirty="0">
              <a:latin typeface="FUTURA MEDIUM" panose="020B0602020204020303" pitchFamily="34" charset="-79"/>
              <a:cs typeface="FUTURA MEDIUM" panose="020B0602020204020303" pitchFamily="34" charset="-79"/>
            </a:rPr>
            <a:t> of </a:t>
          </a:r>
          <a:r>
            <a:rPr lang="es-ES" sz="1400" b="1" dirty="0" err="1">
              <a:latin typeface="FUTURA MEDIUM" panose="020B0602020204020303" pitchFamily="34" charset="-79"/>
              <a:cs typeface="FUTURA MEDIUM" panose="020B0602020204020303" pitchFamily="34" charset="-79"/>
            </a:rPr>
            <a:t>the</a:t>
          </a:r>
          <a:r>
            <a:rPr lang="es-ES" sz="1400" b="1" dirty="0">
              <a:latin typeface="FUTURA MEDIUM" panose="020B0602020204020303" pitchFamily="34" charset="-79"/>
              <a:cs typeface="FUTURA MEDIUM" panose="020B0602020204020303" pitchFamily="34" charset="-79"/>
            </a:rPr>
            <a:t> </a:t>
          </a:r>
          <a:r>
            <a:rPr lang="es-ES" sz="1400" b="1" dirty="0" err="1">
              <a:latin typeface="FUTURA MEDIUM" panose="020B0602020204020303" pitchFamily="34" charset="-79"/>
              <a:cs typeface="FUTURA MEDIUM" panose="020B0602020204020303" pitchFamily="34" charset="-79"/>
            </a:rPr>
            <a:t>committees</a:t>
          </a:r>
          <a:endParaRPr lang="es-ES" sz="1400" b="1" dirty="0">
            <a:latin typeface="FUTURA MEDIUM" panose="020B0602020204020303" pitchFamily="34" charset="-79"/>
            <a:cs typeface="FUTURA MEDIUM" panose="020B0602020204020303" pitchFamily="34" charset="-79"/>
          </a:endParaRPr>
        </a:p>
      </dgm:t>
    </dgm:pt>
    <dgm:pt modelId="{C8A86CFA-41FD-DB40-B7FD-1CA95A03D9A5}" type="sibTrans" cxnId="{1BC8BB68-6048-1349-8CD1-6F85EA716631}">
      <dgm:prSet custT="1"/>
      <dgm:spPr/>
      <dgm:t>
        <a:bodyPr/>
        <a:lstStyle/>
        <a:p>
          <a:pPr algn="l"/>
          <a:r>
            <a:rPr lang="es-ES" sz="800" dirty="0">
              <a:latin typeface="Futura Medium" panose="020B0602020204020303" pitchFamily="34" charset="-79"/>
              <a:cs typeface="Futura Medium" panose="020B0602020204020303" pitchFamily="34" charset="-79"/>
            </a:rPr>
            <a:t>- </a:t>
          </a:r>
          <a:r>
            <a:rPr lang="es-ES" sz="800" dirty="0" err="1">
              <a:latin typeface="Futura Medium" panose="020B0602020204020303" pitchFamily="34" charset="-79"/>
              <a:cs typeface="Futura Medium" panose="020B0602020204020303" pitchFamily="34" charset="-79"/>
            </a:rPr>
            <a:t>Committee</a:t>
          </a:r>
          <a:r>
            <a:rPr lang="es-ES" sz="800" dirty="0">
              <a:latin typeface="Futura Medium" panose="020B0602020204020303" pitchFamily="34" charset="-79"/>
              <a:cs typeface="Futura Medium" panose="020B0602020204020303" pitchFamily="34" charset="-79"/>
            </a:rPr>
            <a:t> </a:t>
          </a:r>
          <a:r>
            <a:rPr lang="es-ES" sz="800" dirty="0" err="1">
              <a:latin typeface="Futura Medium" panose="020B0602020204020303" pitchFamily="34" charset="-79"/>
              <a:cs typeface="Futura Medium" panose="020B0602020204020303" pitchFamily="34" charset="-79"/>
            </a:rPr>
            <a:t>support</a:t>
          </a:r>
          <a:r>
            <a:rPr lang="es-ES" sz="800" dirty="0">
              <a:latin typeface="Futura Medium" panose="020B0602020204020303" pitchFamily="34" charset="-79"/>
              <a:cs typeface="Futura Medium" panose="020B0602020204020303" pitchFamily="34" charset="-79"/>
            </a:rPr>
            <a:t> </a:t>
          </a:r>
          <a:r>
            <a:rPr lang="es-ES" sz="800" dirty="0" err="1">
              <a:latin typeface="Futura Medium" panose="020B0602020204020303" pitchFamily="34" charset="-79"/>
              <a:cs typeface="Futura Medium" panose="020B0602020204020303" pitchFamily="34" charset="-79"/>
            </a:rPr>
            <a:t>body</a:t>
          </a:r>
          <a:endParaRPr lang="es-ES" sz="800" dirty="0">
            <a:latin typeface="Futura Medium" panose="020B0602020204020303" pitchFamily="34" charset="-79"/>
            <a:cs typeface="Futura Medium" panose="020B0602020204020303" pitchFamily="34" charset="-79"/>
          </a:endParaRPr>
        </a:p>
      </dgm:t>
    </dgm:pt>
    <dgm:pt modelId="{23082AD8-C0BF-4244-B613-DE0A698527C7}" type="parTrans" cxnId="{1BC8BB68-6048-1349-8CD1-6F85EA716631}">
      <dgm:prSet/>
      <dgm:spPr/>
      <dgm:t>
        <a:bodyPr/>
        <a:lstStyle/>
        <a:p>
          <a:endParaRPr lang="es-ES" sz="2000">
            <a:latin typeface="Futura Medium" panose="020B0602020204020303" pitchFamily="34" charset="-79"/>
            <a:cs typeface="Futura Medium" panose="020B0602020204020303" pitchFamily="34" charset="-79"/>
          </a:endParaRPr>
        </a:p>
      </dgm:t>
    </dgm:pt>
    <dgm:pt modelId="{6672147D-F3AD-664E-A527-F2DD04C38102}" type="pres">
      <dgm:prSet presAssocID="{FC36C93C-9A76-2F49-B516-37CAB6418ABE}" presName="hierChild1" presStyleCnt="0">
        <dgm:presLayoutVars>
          <dgm:orgChart val="1"/>
          <dgm:chPref val="1"/>
          <dgm:dir/>
          <dgm:animOne val="branch"/>
          <dgm:animLvl val="lvl"/>
          <dgm:resizeHandles/>
        </dgm:presLayoutVars>
      </dgm:prSet>
      <dgm:spPr/>
    </dgm:pt>
    <dgm:pt modelId="{E4BE1306-1EAC-044A-B184-CB1EED7401A5}" type="pres">
      <dgm:prSet presAssocID="{6F57293D-AD78-0D44-8070-7544C8650BC9}" presName="hierRoot1" presStyleCnt="0">
        <dgm:presLayoutVars>
          <dgm:hierBranch val="init"/>
        </dgm:presLayoutVars>
      </dgm:prSet>
      <dgm:spPr/>
    </dgm:pt>
    <dgm:pt modelId="{56425744-AB5A-3843-9984-7CD53ED233C5}" type="pres">
      <dgm:prSet presAssocID="{6F57293D-AD78-0D44-8070-7544C8650BC9}" presName="rootComposite1" presStyleCnt="0"/>
      <dgm:spPr/>
    </dgm:pt>
    <dgm:pt modelId="{AA4DBC1D-54ED-F247-8B7C-D988694C43FB}" type="pres">
      <dgm:prSet presAssocID="{6F57293D-AD78-0D44-8070-7544C8650BC9}" presName="rootText1" presStyleLbl="node0" presStyleIdx="0" presStyleCnt="1" custScaleX="134967" custLinFactNeighborY="-34078">
        <dgm:presLayoutVars>
          <dgm:chMax/>
          <dgm:chPref val="3"/>
        </dgm:presLayoutVars>
      </dgm:prSet>
      <dgm:spPr/>
    </dgm:pt>
    <dgm:pt modelId="{422C83A4-94D4-2445-91A4-C82042DD6629}" type="pres">
      <dgm:prSet presAssocID="{6F57293D-AD78-0D44-8070-7544C8650BC9}" presName="titleText1" presStyleLbl="fgAcc0" presStyleIdx="0" presStyleCnt="1" custScaleX="126624" custScaleY="208089" custLinFactNeighborX="-267" custLinFactNeighborY="-36236">
        <dgm:presLayoutVars>
          <dgm:chMax val="0"/>
          <dgm:chPref val="0"/>
        </dgm:presLayoutVars>
      </dgm:prSet>
      <dgm:spPr/>
    </dgm:pt>
    <dgm:pt modelId="{F7C9BECD-6DA3-3E47-8C08-3E3AF34DD9CF}" type="pres">
      <dgm:prSet presAssocID="{6F57293D-AD78-0D44-8070-7544C8650BC9}" presName="rootConnector1" presStyleLbl="node1" presStyleIdx="0" presStyleCnt="0"/>
      <dgm:spPr/>
    </dgm:pt>
    <dgm:pt modelId="{13A1DD28-BF87-124A-85C2-47CADE5C9808}" type="pres">
      <dgm:prSet presAssocID="{6F57293D-AD78-0D44-8070-7544C8650BC9}" presName="hierChild2" presStyleCnt="0"/>
      <dgm:spPr/>
    </dgm:pt>
    <dgm:pt modelId="{7656005B-9B56-DF48-BDB8-B7F3B1D746B3}" type="pres">
      <dgm:prSet presAssocID="{6F57293D-AD78-0D44-8070-7544C8650BC9}" presName="hierChild3" presStyleCnt="0"/>
      <dgm:spPr/>
    </dgm:pt>
    <dgm:pt modelId="{E685BC0B-1BBF-C34A-A842-5A5882975BCF}" type="pres">
      <dgm:prSet presAssocID="{4A3A7422-E621-2B4B-AA14-48BF5E1F3168}" presName="Name96" presStyleLbl="parChTrans1D2" presStyleIdx="0" presStyleCnt="1"/>
      <dgm:spPr/>
    </dgm:pt>
    <dgm:pt modelId="{FB1A9B24-3CDE-404B-9F04-7519A9D8833C}" type="pres">
      <dgm:prSet presAssocID="{613AAFCF-2DB3-6841-B648-43D05D5C0C33}" presName="hierRoot3" presStyleCnt="0">
        <dgm:presLayoutVars>
          <dgm:hierBranch val="init"/>
        </dgm:presLayoutVars>
      </dgm:prSet>
      <dgm:spPr/>
    </dgm:pt>
    <dgm:pt modelId="{D6612FE8-634B-CE47-9B59-0EFD10A33488}" type="pres">
      <dgm:prSet presAssocID="{613AAFCF-2DB3-6841-B648-43D05D5C0C33}" presName="rootComposite3" presStyleCnt="0"/>
      <dgm:spPr/>
    </dgm:pt>
    <dgm:pt modelId="{7A58D3AD-73F5-3542-925D-9144BF1582D2}" type="pres">
      <dgm:prSet presAssocID="{613AAFCF-2DB3-6841-B648-43D05D5C0C33}" presName="rootText3" presStyleLbl="asst1" presStyleIdx="0" presStyleCnt="3" custScaleX="191470" custLinFactNeighborX="-8439" custLinFactNeighborY="-56416">
        <dgm:presLayoutVars>
          <dgm:chPref val="3"/>
        </dgm:presLayoutVars>
      </dgm:prSet>
      <dgm:spPr/>
    </dgm:pt>
    <dgm:pt modelId="{228819FC-1F08-5B4C-9A56-FA1A1416139D}" type="pres">
      <dgm:prSet presAssocID="{613AAFCF-2DB3-6841-B648-43D05D5C0C33}" presName="titleText3" presStyleLbl="fgAcc2" presStyleIdx="0" presStyleCnt="3" custScaleX="126624" custScaleY="208089" custLinFactNeighborX="-267" custLinFactNeighborY="-29183">
        <dgm:presLayoutVars>
          <dgm:chMax val="0"/>
          <dgm:chPref val="0"/>
        </dgm:presLayoutVars>
      </dgm:prSet>
      <dgm:spPr/>
    </dgm:pt>
    <dgm:pt modelId="{5C7B63E1-2280-6946-AB44-2FBA488861B2}" type="pres">
      <dgm:prSet presAssocID="{613AAFCF-2DB3-6841-B648-43D05D5C0C33}" presName="rootConnector3" presStyleLbl="asst1" presStyleIdx="0" presStyleCnt="3"/>
      <dgm:spPr/>
    </dgm:pt>
    <dgm:pt modelId="{ECB23D0C-4F6F-B749-B8DC-D4A9C73F26A2}" type="pres">
      <dgm:prSet presAssocID="{613AAFCF-2DB3-6841-B648-43D05D5C0C33}" presName="hierChild6" presStyleCnt="0"/>
      <dgm:spPr/>
    </dgm:pt>
    <dgm:pt modelId="{7C7760B5-0559-304F-A714-E6C17E9B63E7}" type="pres">
      <dgm:prSet presAssocID="{613AAFCF-2DB3-6841-B648-43D05D5C0C33}" presName="hierChild7" presStyleCnt="0"/>
      <dgm:spPr/>
    </dgm:pt>
    <dgm:pt modelId="{AD4C9366-0F21-7441-84ED-2A79D9B1B43C}" type="pres">
      <dgm:prSet presAssocID="{33A5013B-1474-9D47-9427-9D775D4A87AF}" presName="Name96" presStyleLbl="parChTrans1D3" presStyleIdx="0" presStyleCnt="2"/>
      <dgm:spPr/>
    </dgm:pt>
    <dgm:pt modelId="{E71FF4E7-C964-664C-B73B-8F9D0C8DC374}" type="pres">
      <dgm:prSet presAssocID="{24A3148C-3283-684B-BA7A-4565595D21D3}" presName="hierRoot3" presStyleCnt="0">
        <dgm:presLayoutVars>
          <dgm:hierBranch val="init"/>
        </dgm:presLayoutVars>
      </dgm:prSet>
      <dgm:spPr/>
    </dgm:pt>
    <dgm:pt modelId="{30194986-B1A6-AC49-B075-BBE9F43EB54B}" type="pres">
      <dgm:prSet presAssocID="{24A3148C-3283-684B-BA7A-4565595D21D3}" presName="rootComposite3" presStyleCnt="0"/>
      <dgm:spPr/>
    </dgm:pt>
    <dgm:pt modelId="{BFE96D09-B686-EB4A-89FB-CB966CA6FE4E}" type="pres">
      <dgm:prSet presAssocID="{24A3148C-3283-684B-BA7A-4565595D21D3}" presName="rootText3" presStyleLbl="asst1" presStyleIdx="1" presStyleCnt="3" custScaleX="134967" custLinFactNeighborX="-697" custLinFactNeighborY="-4037">
        <dgm:presLayoutVars>
          <dgm:chPref val="3"/>
        </dgm:presLayoutVars>
      </dgm:prSet>
      <dgm:spPr/>
    </dgm:pt>
    <dgm:pt modelId="{467D1E3C-4F63-B446-9DC9-C9E3485FFDA5}" type="pres">
      <dgm:prSet presAssocID="{24A3148C-3283-684B-BA7A-4565595D21D3}" presName="titleText3" presStyleLbl="fgAcc2" presStyleIdx="1" presStyleCnt="3" custScaleX="126624" custScaleY="208089" custLinFactNeighborX="-267" custLinFactNeighborY="94233">
        <dgm:presLayoutVars>
          <dgm:chMax val="0"/>
          <dgm:chPref val="0"/>
        </dgm:presLayoutVars>
      </dgm:prSet>
      <dgm:spPr/>
    </dgm:pt>
    <dgm:pt modelId="{C69BE0EB-8C5A-2E4E-A253-EBA0F71E17A9}" type="pres">
      <dgm:prSet presAssocID="{24A3148C-3283-684B-BA7A-4565595D21D3}" presName="rootConnector3" presStyleLbl="asst1" presStyleIdx="1" presStyleCnt="3"/>
      <dgm:spPr/>
    </dgm:pt>
    <dgm:pt modelId="{32AEB831-31E8-3243-8A59-7BDAE68278C8}" type="pres">
      <dgm:prSet presAssocID="{24A3148C-3283-684B-BA7A-4565595D21D3}" presName="hierChild6" presStyleCnt="0"/>
      <dgm:spPr/>
    </dgm:pt>
    <dgm:pt modelId="{13D2A334-FCB3-564F-A1C0-78E20221E5B4}" type="pres">
      <dgm:prSet presAssocID="{24A3148C-3283-684B-BA7A-4565595D21D3}" presName="hierChild7" presStyleCnt="0"/>
      <dgm:spPr/>
    </dgm:pt>
    <dgm:pt modelId="{8FFFD46F-B26F-9C48-8B27-CB46D2BBAC68}" type="pres">
      <dgm:prSet presAssocID="{23082AD8-C0BF-4244-B613-DE0A698527C7}" presName="Name96" presStyleLbl="parChTrans1D3" presStyleIdx="1" presStyleCnt="2"/>
      <dgm:spPr/>
    </dgm:pt>
    <dgm:pt modelId="{9E1DFDF2-29EA-1E46-8070-F2D4A285F8A7}" type="pres">
      <dgm:prSet presAssocID="{E5C21E50-B8BF-F741-AA02-480B5ADBCB0B}" presName="hierRoot3" presStyleCnt="0">
        <dgm:presLayoutVars>
          <dgm:hierBranch val="init"/>
        </dgm:presLayoutVars>
      </dgm:prSet>
      <dgm:spPr/>
    </dgm:pt>
    <dgm:pt modelId="{78158202-802B-4E42-9785-2707658F6A70}" type="pres">
      <dgm:prSet presAssocID="{E5C21E50-B8BF-F741-AA02-480B5ADBCB0B}" presName="rootComposite3" presStyleCnt="0"/>
      <dgm:spPr/>
    </dgm:pt>
    <dgm:pt modelId="{9F153985-A675-554F-835D-E04EE3300030}" type="pres">
      <dgm:prSet presAssocID="{E5C21E50-B8BF-F741-AA02-480B5ADBCB0B}" presName="rootText3" presStyleLbl="asst1" presStyleIdx="2" presStyleCnt="3" custScaleX="134967">
        <dgm:presLayoutVars>
          <dgm:chPref val="3"/>
        </dgm:presLayoutVars>
      </dgm:prSet>
      <dgm:spPr/>
    </dgm:pt>
    <dgm:pt modelId="{67233EDD-2515-3441-BEDD-D550231AC10B}" type="pres">
      <dgm:prSet presAssocID="{E5C21E50-B8BF-F741-AA02-480B5ADBCB0B}" presName="titleText3" presStyleLbl="fgAcc2" presStyleIdx="2" presStyleCnt="3" custScaleX="126624" custScaleY="208089" custLinFactNeighborX="-267" custLinFactNeighborY="90706">
        <dgm:presLayoutVars>
          <dgm:chMax val="0"/>
          <dgm:chPref val="0"/>
        </dgm:presLayoutVars>
      </dgm:prSet>
      <dgm:spPr/>
    </dgm:pt>
    <dgm:pt modelId="{30E30932-D0FB-5D4C-AB73-54EED17FF71E}" type="pres">
      <dgm:prSet presAssocID="{E5C21E50-B8BF-F741-AA02-480B5ADBCB0B}" presName="rootConnector3" presStyleLbl="asst1" presStyleIdx="2" presStyleCnt="3"/>
      <dgm:spPr/>
    </dgm:pt>
    <dgm:pt modelId="{62CC1056-65BB-D84D-BD52-4482C239E874}" type="pres">
      <dgm:prSet presAssocID="{E5C21E50-B8BF-F741-AA02-480B5ADBCB0B}" presName="hierChild6" presStyleCnt="0"/>
      <dgm:spPr/>
    </dgm:pt>
    <dgm:pt modelId="{80C2EA64-7060-5F42-B4CD-F9A51F3EADF9}" type="pres">
      <dgm:prSet presAssocID="{E5C21E50-B8BF-F741-AA02-480B5ADBCB0B}" presName="hierChild7" presStyleCnt="0"/>
      <dgm:spPr/>
    </dgm:pt>
  </dgm:ptLst>
  <dgm:cxnLst>
    <dgm:cxn modelId="{8267E103-81CA-4E4A-8B0D-6539AD237938}" type="presOf" srcId="{23082AD8-C0BF-4244-B613-DE0A698527C7}" destId="{8FFFD46F-B26F-9C48-8B27-CB46D2BBAC68}" srcOrd="0" destOrd="0" presId="urn:microsoft.com/office/officeart/2008/layout/NameandTitleOrganizationalChart"/>
    <dgm:cxn modelId="{2EC51E17-CD7F-884B-8D75-208196F64F92}" type="presOf" srcId="{6F57293D-AD78-0D44-8070-7544C8650BC9}" destId="{F7C9BECD-6DA3-3E47-8C08-3E3AF34DD9CF}" srcOrd="1" destOrd="0" presId="urn:microsoft.com/office/officeart/2008/layout/NameandTitleOrganizationalChart"/>
    <dgm:cxn modelId="{51705841-23BA-DD40-BD21-F74F00C7FDE8}" type="presOf" srcId="{C8A86CFA-41FD-DB40-B7FD-1CA95A03D9A5}" destId="{67233EDD-2515-3441-BEDD-D550231AC10B}" srcOrd="0" destOrd="0" presId="urn:microsoft.com/office/officeart/2008/layout/NameandTitleOrganizationalChart"/>
    <dgm:cxn modelId="{D474FE4E-1089-DC40-A185-C6341059CB18}" type="presOf" srcId="{144D4DE8-3FDB-0249-90ED-80DBD9B38A35}" destId="{467D1E3C-4F63-B446-9DC9-C9E3485FFDA5}" srcOrd="0" destOrd="0" presId="urn:microsoft.com/office/officeart/2008/layout/NameandTitleOrganizationalChart"/>
    <dgm:cxn modelId="{9462BF50-8D0B-1A4B-8DB2-403694D745A7}" type="presOf" srcId="{C292EE68-F194-A147-A031-BB9AD2522559}" destId="{228819FC-1F08-5B4C-9A56-FA1A1416139D}" srcOrd="0" destOrd="0" presId="urn:microsoft.com/office/officeart/2008/layout/NameandTitleOrganizationalChart"/>
    <dgm:cxn modelId="{A8F24455-0CCD-FF41-8289-523D48C08F0E}" srcId="{FC36C93C-9A76-2F49-B516-37CAB6418ABE}" destId="{6F57293D-AD78-0D44-8070-7544C8650BC9}" srcOrd="0" destOrd="0" parTransId="{F54C0929-0D4B-A14A-9670-9FA12EB205CE}" sibTransId="{9383164D-0DD1-B148-ADE6-68A642FDB0FB}"/>
    <dgm:cxn modelId="{C9391460-1B63-1A45-A72A-12617C8700E9}" type="presOf" srcId="{FC36C93C-9A76-2F49-B516-37CAB6418ABE}" destId="{6672147D-F3AD-664E-A527-F2DD04C38102}" srcOrd="0" destOrd="0" presId="urn:microsoft.com/office/officeart/2008/layout/NameandTitleOrganizationalChart"/>
    <dgm:cxn modelId="{1BC8BB68-6048-1349-8CD1-6F85EA716631}" srcId="{613AAFCF-2DB3-6841-B648-43D05D5C0C33}" destId="{E5C21E50-B8BF-F741-AA02-480B5ADBCB0B}" srcOrd="1" destOrd="0" parTransId="{23082AD8-C0BF-4244-B613-DE0A698527C7}" sibTransId="{C8A86CFA-41FD-DB40-B7FD-1CA95A03D9A5}"/>
    <dgm:cxn modelId="{740A388D-32F7-A149-8FAA-1E4300171B36}" type="presOf" srcId="{33A5013B-1474-9D47-9427-9D775D4A87AF}" destId="{AD4C9366-0F21-7441-84ED-2A79D9B1B43C}" srcOrd="0" destOrd="0" presId="urn:microsoft.com/office/officeart/2008/layout/NameandTitleOrganizationalChart"/>
    <dgm:cxn modelId="{E733039D-D184-6B45-9BEA-17982B9ADF9F}" srcId="{6F57293D-AD78-0D44-8070-7544C8650BC9}" destId="{613AAFCF-2DB3-6841-B648-43D05D5C0C33}" srcOrd="0" destOrd="0" parTransId="{4A3A7422-E621-2B4B-AA14-48BF5E1F3168}" sibTransId="{C292EE68-F194-A147-A031-BB9AD2522559}"/>
    <dgm:cxn modelId="{565201AB-556D-A147-8503-0B087FC814C7}" srcId="{613AAFCF-2DB3-6841-B648-43D05D5C0C33}" destId="{24A3148C-3283-684B-BA7A-4565595D21D3}" srcOrd="0" destOrd="0" parTransId="{33A5013B-1474-9D47-9427-9D775D4A87AF}" sibTransId="{144D4DE8-3FDB-0249-90ED-80DBD9B38A35}"/>
    <dgm:cxn modelId="{C71229B4-3910-3A4F-8BFD-4BB3FC506933}" type="presOf" srcId="{613AAFCF-2DB3-6841-B648-43D05D5C0C33}" destId="{7A58D3AD-73F5-3542-925D-9144BF1582D2}" srcOrd="0" destOrd="0" presId="urn:microsoft.com/office/officeart/2008/layout/NameandTitleOrganizationalChart"/>
    <dgm:cxn modelId="{AB536CB9-DC12-0349-9C2B-A775CF14626E}" type="presOf" srcId="{6F57293D-AD78-0D44-8070-7544C8650BC9}" destId="{AA4DBC1D-54ED-F247-8B7C-D988694C43FB}" srcOrd="0" destOrd="0" presId="urn:microsoft.com/office/officeart/2008/layout/NameandTitleOrganizationalChart"/>
    <dgm:cxn modelId="{569DE3BC-4B7A-8642-85F1-34D6B303DDCC}" type="presOf" srcId="{9383164D-0DD1-B148-ADE6-68A642FDB0FB}" destId="{422C83A4-94D4-2445-91A4-C82042DD6629}" srcOrd="0" destOrd="0" presId="urn:microsoft.com/office/officeart/2008/layout/NameandTitleOrganizationalChart"/>
    <dgm:cxn modelId="{C5CD0DC5-E3D5-0246-AC87-8BD9BCB1CD7A}" type="presOf" srcId="{E5C21E50-B8BF-F741-AA02-480B5ADBCB0B}" destId="{30E30932-D0FB-5D4C-AB73-54EED17FF71E}" srcOrd="1" destOrd="0" presId="urn:microsoft.com/office/officeart/2008/layout/NameandTitleOrganizationalChart"/>
    <dgm:cxn modelId="{697D16CA-1761-4247-8AB2-CE87CE375483}" type="presOf" srcId="{4A3A7422-E621-2B4B-AA14-48BF5E1F3168}" destId="{E685BC0B-1BBF-C34A-A842-5A5882975BCF}" srcOrd="0" destOrd="0" presId="urn:microsoft.com/office/officeart/2008/layout/NameandTitleOrganizationalChart"/>
    <dgm:cxn modelId="{818A9DD3-A8D0-F645-A9A8-EB0A3D611C7C}" type="presOf" srcId="{613AAFCF-2DB3-6841-B648-43D05D5C0C33}" destId="{5C7B63E1-2280-6946-AB44-2FBA488861B2}" srcOrd="1" destOrd="0" presId="urn:microsoft.com/office/officeart/2008/layout/NameandTitleOrganizationalChart"/>
    <dgm:cxn modelId="{006712DF-00EE-4240-AE70-27F2B1D5F5B7}" type="presOf" srcId="{E5C21E50-B8BF-F741-AA02-480B5ADBCB0B}" destId="{9F153985-A675-554F-835D-E04EE3300030}" srcOrd="0" destOrd="0" presId="urn:microsoft.com/office/officeart/2008/layout/NameandTitleOrganizationalChart"/>
    <dgm:cxn modelId="{BB119AE0-4172-474E-9657-5F90276BE0C9}" type="presOf" srcId="{24A3148C-3283-684B-BA7A-4565595D21D3}" destId="{C69BE0EB-8C5A-2E4E-A253-EBA0F71E17A9}" srcOrd="1" destOrd="0" presId="urn:microsoft.com/office/officeart/2008/layout/NameandTitleOrganizationalChart"/>
    <dgm:cxn modelId="{AEEBF4F8-2E73-D340-AE35-72B5BB5C360D}" type="presOf" srcId="{24A3148C-3283-684B-BA7A-4565595D21D3}" destId="{BFE96D09-B686-EB4A-89FB-CB966CA6FE4E}" srcOrd="0" destOrd="0" presId="urn:microsoft.com/office/officeart/2008/layout/NameandTitleOrganizationalChart"/>
    <dgm:cxn modelId="{A29C37BB-A572-EA45-A124-DB146732E642}" type="presParOf" srcId="{6672147D-F3AD-664E-A527-F2DD04C38102}" destId="{E4BE1306-1EAC-044A-B184-CB1EED7401A5}" srcOrd="0" destOrd="0" presId="urn:microsoft.com/office/officeart/2008/layout/NameandTitleOrganizationalChart"/>
    <dgm:cxn modelId="{7AA4B84F-C21D-9846-805D-016A01843C2E}" type="presParOf" srcId="{E4BE1306-1EAC-044A-B184-CB1EED7401A5}" destId="{56425744-AB5A-3843-9984-7CD53ED233C5}" srcOrd="0" destOrd="0" presId="urn:microsoft.com/office/officeart/2008/layout/NameandTitleOrganizationalChart"/>
    <dgm:cxn modelId="{0788C42B-A93F-0B46-B24B-1E73AA81FB43}" type="presParOf" srcId="{56425744-AB5A-3843-9984-7CD53ED233C5}" destId="{AA4DBC1D-54ED-F247-8B7C-D988694C43FB}" srcOrd="0" destOrd="0" presId="urn:microsoft.com/office/officeart/2008/layout/NameandTitleOrganizationalChart"/>
    <dgm:cxn modelId="{F8198382-0ABC-E444-923B-65BFE5063C49}" type="presParOf" srcId="{56425744-AB5A-3843-9984-7CD53ED233C5}" destId="{422C83A4-94D4-2445-91A4-C82042DD6629}" srcOrd="1" destOrd="0" presId="urn:microsoft.com/office/officeart/2008/layout/NameandTitleOrganizationalChart"/>
    <dgm:cxn modelId="{37854EFE-67B5-A346-A3C4-808051878C11}" type="presParOf" srcId="{56425744-AB5A-3843-9984-7CD53ED233C5}" destId="{F7C9BECD-6DA3-3E47-8C08-3E3AF34DD9CF}" srcOrd="2" destOrd="0" presId="urn:microsoft.com/office/officeart/2008/layout/NameandTitleOrganizationalChart"/>
    <dgm:cxn modelId="{D5651275-B190-4946-97EF-BC890BBA1ECC}" type="presParOf" srcId="{E4BE1306-1EAC-044A-B184-CB1EED7401A5}" destId="{13A1DD28-BF87-124A-85C2-47CADE5C9808}" srcOrd="1" destOrd="0" presId="urn:microsoft.com/office/officeart/2008/layout/NameandTitleOrganizationalChart"/>
    <dgm:cxn modelId="{F1461151-07A5-3342-8786-F2A78CC197FF}" type="presParOf" srcId="{E4BE1306-1EAC-044A-B184-CB1EED7401A5}" destId="{7656005B-9B56-DF48-BDB8-B7F3B1D746B3}" srcOrd="2" destOrd="0" presId="urn:microsoft.com/office/officeart/2008/layout/NameandTitleOrganizationalChart"/>
    <dgm:cxn modelId="{96EDABC1-CEBF-874A-924A-77368A6D129D}" type="presParOf" srcId="{7656005B-9B56-DF48-BDB8-B7F3B1D746B3}" destId="{E685BC0B-1BBF-C34A-A842-5A5882975BCF}" srcOrd="0" destOrd="0" presId="urn:microsoft.com/office/officeart/2008/layout/NameandTitleOrganizationalChart"/>
    <dgm:cxn modelId="{51E0E682-9A03-2544-8ADB-904FDE1D5CAC}" type="presParOf" srcId="{7656005B-9B56-DF48-BDB8-B7F3B1D746B3}" destId="{FB1A9B24-3CDE-404B-9F04-7519A9D8833C}" srcOrd="1" destOrd="0" presId="urn:microsoft.com/office/officeart/2008/layout/NameandTitleOrganizationalChart"/>
    <dgm:cxn modelId="{8725E99B-AE9F-944D-9E6D-79B875CA7B26}" type="presParOf" srcId="{FB1A9B24-3CDE-404B-9F04-7519A9D8833C}" destId="{D6612FE8-634B-CE47-9B59-0EFD10A33488}" srcOrd="0" destOrd="0" presId="urn:microsoft.com/office/officeart/2008/layout/NameandTitleOrganizationalChart"/>
    <dgm:cxn modelId="{273C0034-EF60-9247-BD30-5AC4859E4CE6}" type="presParOf" srcId="{D6612FE8-634B-CE47-9B59-0EFD10A33488}" destId="{7A58D3AD-73F5-3542-925D-9144BF1582D2}" srcOrd="0" destOrd="0" presId="urn:microsoft.com/office/officeart/2008/layout/NameandTitleOrganizationalChart"/>
    <dgm:cxn modelId="{45037176-5206-754E-BA24-3813A1BACB57}" type="presParOf" srcId="{D6612FE8-634B-CE47-9B59-0EFD10A33488}" destId="{228819FC-1F08-5B4C-9A56-FA1A1416139D}" srcOrd="1" destOrd="0" presId="urn:microsoft.com/office/officeart/2008/layout/NameandTitleOrganizationalChart"/>
    <dgm:cxn modelId="{CA51FB00-B4C8-4745-98F4-BEF98D893D9F}" type="presParOf" srcId="{D6612FE8-634B-CE47-9B59-0EFD10A33488}" destId="{5C7B63E1-2280-6946-AB44-2FBA488861B2}" srcOrd="2" destOrd="0" presId="urn:microsoft.com/office/officeart/2008/layout/NameandTitleOrganizationalChart"/>
    <dgm:cxn modelId="{250A6602-BE6E-6042-B632-DB24614E2899}" type="presParOf" srcId="{FB1A9B24-3CDE-404B-9F04-7519A9D8833C}" destId="{ECB23D0C-4F6F-B749-B8DC-D4A9C73F26A2}" srcOrd="1" destOrd="0" presId="urn:microsoft.com/office/officeart/2008/layout/NameandTitleOrganizationalChart"/>
    <dgm:cxn modelId="{60D127A7-7A77-E34D-BEE4-6F56C82D2B81}" type="presParOf" srcId="{FB1A9B24-3CDE-404B-9F04-7519A9D8833C}" destId="{7C7760B5-0559-304F-A714-E6C17E9B63E7}" srcOrd="2" destOrd="0" presId="urn:microsoft.com/office/officeart/2008/layout/NameandTitleOrganizationalChart"/>
    <dgm:cxn modelId="{D9C7A75D-54FD-434A-9AD6-CFFF61A2F7F7}" type="presParOf" srcId="{7C7760B5-0559-304F-A714-E6C17E9B63E7}" destId="{AD4C9366-0F21-7441-84ED-2A79D9B1B43C}" srcOrd="0" destOrd="0" presId="urn:microsoft.com/office/officeart/2008/layout/NameandTitleOrganizationalChart"/>
    <dgm:cxn modelId="{B3F6B9A7-42F6-B142-A925-E01D3DE77019}" type="presParOf" srcId="{7C7760B5-0559-304F-A714-E6C17E9B63E7}" destId="{E71FF4E7-C964-664C-B73B-8F9D0C8DC374}" srcOrd="1" destOrd="0" presId="urn:microsoft.com/office/officeart/2008/layout/NameandTitleOrganizationalChart"/>
    <dgm:cxn modelId="{2AA21C97-63EE-6948-B03F-D940BF59D701}" type="presParOf" srcId="{E71FF4E7-C964-664C-B73B-8F9D0C8DC374}" destId="{30194986-B1A6-AC49-B075-BBE9F43EB54B}" srcOrd="0" destOrd="0" presId="urn:microsoft.com/office/officeart/2008/layout/NameandTitleOrganizationalChart"/>
    <dgm:cxn modelId="{DCB75566-5A60-A740-AE03-F67151B32414}" type="presParOf" srcId="{30194986-B1A6-AC49-B075-BBE9F43EB54B}" destId="{BFE96D09-B686-EB4A-89FB-CB966CA6FE4E}" srcOrd="0" destOrd="0" presId="urn:microsoft.com/office/officeart/2008/layout/NameandTitleOrganizationalChart"/>
    <dgm:cxn modelId="{07C0EA63-C1F8-9547-B566-01343ABA88FE}" type="presParOf" srcId="{30194986-B1A6-AC49-B075-BBE9F43EB54B}" destId="{467D1E3C-4F63-B446-9DC9-C9E3485FFDA5}" srcOrd="1" destOrd="0" presId="urn:microsoft.com/office/officeart/2008/layout/NameandTitleOrganizationalChart"/>
    <dgm:cxn modelId="{40A31EBE-2713-D047-BE34-5E44ECE94064}" type="presParOf" srcId="{30194986-B1A6-AC49-B075-BBE9F43EB54B}" destId="{C69BE0EB-8C5A-2E4E-A253-EBA0F71E17A9}" srcOrd="2" destOrd="0" presId="urn:microsoft.com/office/officeart/2008/layout/NameandTitleOrganizationalChart"/>
    <dgm:cxn modelId="{A9E95D89-6EBD-F449-B8B7-2877BCBD300F}" type="presParOf" srcId="{E71FF4E7-C964-664C-B73B-8F9D0C8DC374}" destId="{32AEB831-31E8-3243-8A59-7BDAE68278C8}" srcOrd="1" destOrd="0" presId="urn:microsoft.com/office/officeart/2008/layout/NameandTitleOrganizationalChart"/>
    <dgm:cxn modelId="{E6723E54-11A2-1F43-A36B-03CEED5CE075}" type="presParOf" srcId="{E71FF4E7-C964-664C-B73B-8F9D0C8DC374}" destId="{13D2A334-FCB3-564F-A1C0-78E20221E5B4}" srcOrd="2" destOrd="0" presId="urn:microsoft.com/office/officeart/2008/layout/NameandTitleOrganizationalChart"/>
    <dgm:cxn modelId="{AED3EBB8-EA55-F54E-A27D-597F332E07D0}" type="presParOf" srcId="{7C7760B5-0559-304F-A714-E6C17E9B63E7}" destId="{8FFFD46F-B26F-9C48-8B27-CB46D2BBAC68}" srcOrd="2" destOrd="0" presId="urn:microsoft.com/office/officeart/2008/layout/NameandTitleOrganizationalChart"/>
    <dgm:cxn modelId="{BFC85D7F-6647-3B41-B83D-7C187EE77C81}" type="presParOf" srcId="{7C7760B5-0559-304F-A714-E6C17E9B63E7}" destId="{9E1DFDF2-29EA-1E46-8070-F2D4A285F8A7}" srcOrd="3" destOrd="0" presId="urn:microsoft.com/office/officeart/2008/layout/NameandTitleOrganizationalChart"/>
    <dgm:cxn modelId="{410829B0-B83A-FA4F-BC9F-EC10713FEE25}" type="presParOf" srcId="{9E1DFDF2-29EA-1E46-8070-F2D4A285F8A7}" destId="{78158202-802B-4E42-9785-2707658F6A70}" srcOrd="0" destOrd="0" presId="urn:microsoft.com/office/officeart/2008/layout/NameandTitleOrganizationalChart"/>
    <dgm:cxn modelId="{2480F1CA-8998-FA4E-B3AE-2E8B535FA8EC}" type="presParOf" srcId="{78158202-802B-4E42-9785-2707658F6A70}" destId="{9F153985-A675-554F-835D-E04EE3300030}" srcOrd="0" destOrd="0" presId="urn:microsoft.com/office/officeart/2008/layout/NameandTitleOrganizationalChart"/>
    <dgm:cxn modelId="{DA865913-B045-D247-BC30-146AB58738E9}" type="presParOf" srcId="{78158202-802B-4E42-9785-2707658F6A70}" destId="{67233EDD-2515-3441-BEDD-D550231AC10B}" srcOrd="1" destOrd="0" presId="urn:microsoft.com/office/officeart/2008/layout/NameandTitleOrganizationalChart"/>
    <dgm:cxn modelId="{81A9D76D-F6EC-4546-A02E-E7C4BECA5F50}" type="presParOf" srcId="{78158202-802B-4E42-9785-2707658F6A70}" destId="{30E30932-D0FB-5D4C-AB73-54EED17FF71E}" srcOrd="2" destOrd="0" presId="urn:microsoft.com/office/officeart/2008/layout/NameandTitleOrganizationalChart"/>
    <dgm:cxn modelId="{0DF94456-E706-EB4D-A987-6FFFF304CA23}" type="presParOf" srcId="{9E1DFDF2-29EA-1E46-8070-F2D4A285F8A7}" destId="{62CC1056-65BB-D84D-BD52-4482C239E874}" srcOrd="1" destOrd="0" presId="urn:microsoft.com/office/officeart/2008/layout/NameandTitleOrganizationalChart"/>
    <dgm:cxn modelId="{0F2DF534-E01F-B64D-B224-7DA9DE06B705}" type="presParOf" srcId="{9E1DFDF2-29EA-1E46-8070-F2D4A285F8A7}" destId="{80C2EA64-7060-5F42-B4CD-F9A51F3EADF9}" srcOrd="2" destOrd="0" presId="urn:microsoft.com/office/officeart/2008/layout/NameandTitleOrganizationalChar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FFF1B-4E5E-AD42-A94B-8E379E2C1B41}">
      <dsp:nvSpPr>
        <dsp:cNvPr id="0" name=""/>
        <dsp:cNvSpPr/>
      </dsp:nvSpPr>
      <dsp:spPr>
        <a:xfrm rot="5400000">
          <a:off x="259900" y="2709855"/>
          <a:ext cx="765976" cy="1274566"/>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EA3180-6B95-AC41-897A-B3B7E6C2F241}">
      <dsp:nvSpPr>
        <dsp:cNvPr id="0" name=""/>
        <dsp:cNvSpPr/>
      </dsp:nvSpPr>
      <dsp:spPr>
        <a:xfrm>
          <a:off x="132039" y="3090675"/>
          <a:ext cx="1150686" cy="100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rPr>
            <a:t>2010</a:t>
          </a:r>
        </a:p>
        <a:p>
          <a:pPr marL="57150" lvl="1" indent="-57150" algn="ctr" defTabSz="444500">
            <a:lnSpc>
              <a:spcPct val="90000"/>
            </a:lnSpc>
            <a:spcBef>
              <a:spcPct val="0"/>
            </a:spcBef>
            <a:spcAft>
              <a:spcPct val="15000"/>
            </a:spcAft>
            <a:buNone/>
          </a:pPr>
          <a:r>
            <a:rPr lang="es-ES" sz="1000" b="1" kern="1200" dirty="0" err="1">
              <a:solidFill>
                <a:schemeClr val="tx1"/>
              </a:solidFill>
              <a:latin typeface="Futura Medium" panose="020B0602020204020303" pitchFamily="34" charset="-79"/>
              <a:cs typeface="Futura Medium" panose="020B0602020204020303" pitchFamily="34" charset="-79"/>
            </a:rPr>
            <a:t>Conpes</a:t>
          </a:r>
          <a:r>
            <a:rPr lang="es-ES" sz="1000" b="1" kern="1200" dirty="0">
              <a:solidFill>
                <a:schemeClr val="tx1"/>
              </a:solidFill>
              <a:latin typeface="Futura Medium" panose="020B0602020204020303" pitchFamily="34" charset="-79"/>
              <a:cs typeface="Futura Medium" panose="020B0602020204020303" pitchFamily="34" charset="-79"/>
            </a:rPr>
            <a:t> 3674: </a:t>
          </a:r>
          <a:r>
            <a:rPr lang="es-ES" sz="1000" kern="1200" dirty="0" err="1">
              <a:solidFill>
                <a:schemeClr val="tx1"/>
              </a:solidFill>
              <a:latin typeface="Futura Medium" panose="020B0602020204020303" pitchFamily="34" charset="-79"/>
              <a:cs typeface="Futura Medium" panose="020B0602020204020303" pitchFamily="34" charset="-79"/>
            </a:rPr>
            <a:t>Policy</a:t>
          </a:r>
          <a:r>
            <a:rPr lang="es-ES" sz="1000" kern="1200" dirty="0">
              <a:solidFill>
                <a:schemeClr val="tx1"/>
              </a:solidFill>
              <a:latin typeface="Futura Medium" panose="020B0602020204020303" pitchFamily="34" charset="-79"/>
              <a:cs typeface="Futura Medium" panose="020B0602020204020303" pitchFamily="34" charset="-79"/>
            </a:rPr>
            <a:t> to </a:t>
          </a:r>
          <a:r>
            <a:rPr lang="es-ES" sz="1000" kern="1200" dirty="0" err="1">
              <a:solidFill>
                <a:schemeClr val="tx1"/>
              </a:solidFill>
              <a:latin typeface="Futura Medium" panose="020B0602020204020303" pitchFamily="34" charset="-79"/>
              <a:cs typeface="Futura Medium" panose="020B0602020204020303" pitchFamily="34" charset="-79"/>
            </a:rPr>
            <a:t>strengthen</a:t>
          </a:r>
          <a:r>
            <a:rPr lang="es-ES" sz="1000" kern="1200" dirty="0">
              <a:solidFill>
                <a:schemeClr val="tx1"/>
              </a:solidFill>
              <a:latin typeface="Futura Medium" panose="020B0602020204020303" pitchFamily="34" charset="-79"/>
              <a:cs typeface="Futura Medium" panose="020B0602020204020303" pitchFamily="34" charset="-79"/>
            </a:rPr>
            <a:t> </a:t>
          </a:r>
          <a:r>
            <a:rPr lang="es-ES" sz="1000" kern="1200" dirty="0" err="1">
              <a:solidFill>
                <a:schemeClr val="tx1"/>
              </a:solidFill>
              <a:latin typeface="Futura Medium" panose="020B0602020204020303" pitchFamily="34" charset="-79"/>
              <a:cs typeface="Futura Medium" panose="020B0602020204020303" pitchFamily="34" charset="-79"/>
            </a:rPr>
            <a:t>the</a:t>
          </a:r>
          <a:r>
            <a:rPr lang="es-ES" sz="1000" kern="1200" dirty="0">
              <a:solidFill>
                <a:schemeClr val="tx1"/>
              </a:solidFill>
              <a:latin typeface="Futura Medium" panose="020B0602020204020303" pitchFamily="34" charset="-79"/>
              <a:cs typeface="Futura Medium" panose="020B0602020204020303" pitchFamily="34" charset="-79"/>
            </a:rPr>
            <a:t> Human Capital Training </a:t>
          </a:r>
          <a:r>
            <a:rPr lang="es-ES" sz="1000" kern="1200" dirty="0" err="1">
              <a:solidFill>
                <a:schemeClr val="tx1"/>
              </a:solidFill>
              <a:latin typeface="Futura Medium" panose="020B0602020204020303" pitchFamily="34" charset="-79"/>
              <a:cs typeface="Futura Medium" panose="020B0602020204020303" pitchFamily="34" charset="-79"/>
            </a:rPr>
            <a:t>System</a:t>
          </a:r>
          <a:endParaRPr lang="en-US" sz="1000" kern="1200" dirty="0">
            <a:solidFill>
              <a:schemeClr val="tx1"/>
            </a:solidFill>
            <a:latin typeface="Futura Medium" panose="020B0602020204020303" pitchFamily="34" charset="-79"/>
            <a:cs typeface="Futura Medium" panose="020B0602020204020303" pitchFamily="34" charset="-79"/>
          </a:endParaRPr>
        </a:p>
      </dsp:txBody>
      <dsp:txXfrm>
        <a:off x="132039" y="3090675"/>
        <a:ext cx="1150686" cy="1008643"/>
      </dsp:txXfrm>
    </dsp:sp>
    <dsp:sp modelId="{4500202B-CC47-F444-BCEB-F8698C22A79B}">
      <dsp:nvSpPr>
        <dsp:cNvPr id="0" name=""/>
        <dsp:cNvSpPr/>
      </dsp:nvSpPr>
      <dsp:spPr>
        <a:xfrm>
          <a:off x="1065615" y="2616019"/>
          <a:ext cx="217110" cy="217110"/>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0FFB85-90A2-904A-8891-B9839B7FE599}">
      <dsp:nvSpPr>
        <dsp:cNvPr id="0" name=""/>
        <dsp:cNvSpPr/>
      </dsp:nvSpPr>
      <dsp:spPr>
        <a:xfrm rot="5400000">
          <a:off x="1668565" y="2361279"/>
          <a:ext cx="765976" cy="1274566"/>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367047-464A-8D41-A671-9657E557819A}">
      <dsp:nvSpPr>
        <dsp:cNvPr id="0" name=""/>
        <dsp:cNvSpPr/>
      </dsp:nvSpPr>
      <dsp:spPr>
        <a:xfrm>
          <a:off x="1540704" y="2742100"/>
          <a:ext cx="1150686" cy="100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rPr>
            <a:t>2014</a:t>
          </a:r>
        </a:p>
        <a:p>
          <a:pPr marL="57150" lvl="1" indent="-57150" algn="ctr" defTabSz="444500">
            <a:lnSpc>
              <a:spcPct val="90000"/>
            </a:lnSpc>
            <a:spcBef>
              <a:spcPct val="0"/>
            </a:spcBef>
            <a:spcAft>
              <a:spcPct val="15000"/>
            </a:spcAft>
            <a:buNone/>
          </a:pPr>
          <a:r>
            <a:rPr lang="es-ES" sz="1000" b="0" kern="1200" dirty="0">
              <a:solidFill>
                <a:schemeClr val="tx1"/>
              </a:solidFill>
              <a:latin typeface="Futura Medium" panose="020B0602020204020303" pitchFamily="34" charset="-79"/>
              <a:cs typeface="Futura Medium" panose="020B0602020204020303" pitchFamily="34" charset="-79"/>
            </a:rPr>
            <a:t>
</a:t>
          </a:r>
          <a:r>
            <a:rPr lang="es-ES" sz="1000" b="1" kern="1200" dirty="0" err="1">
              <a:solidFill>
                <a:schemeClr val="tx1"/>
              </a:solidFill>
              <a:latin typeface="Futura Medium" panose="020B0602020204020303" pitchFamily="34" charset="-79"/>
              <a:cs typeface="Futura Medium" panose="020B0602020204020303" pitchFamily="34" charset="-79"/>
            </a:rPr>
            <a:t>First</a:t>
          </a:r>
          <a:r>
            <a:rPr lang="es-ES" sz="1000" b="1" kern="1200" dirty="0">
              <a:solidFill>
                <a:schemeClr val="tx1"/>
              </a:solidFill>
              <a:latin typeface="Futura Medium" panose="020B0602020204020303" pitchFamily="34" charset="-79"/>
              <a:cs typeface="Futura Medium" panose="020B0602020204020303" pitchFamily="34" charset="-79"/>
            </a:rPr>
            <a:t> </a:t>
          </a:r>
          <a:r>
            <a:rPr lang="es-ES" sz="1000" b="1" kern="1200" dirty="0" err="1">
              <a:solidFill>
                <a:schemeClr val="tx1"/>
              </a:solidFill>
              <a:latin typeface="Futura Medium" panose="020B0602020204020303" pitchFamily="34" charset="-79"/>
              <a:cs typeface="Futura Medium" panose="020B0602020204020303" pitchFamily="34" charset="-79"/>
            </a:rPr>
            <a:t>proposal</a:t>
          </a:r>
          <a:r>
            <a:rPr lang="es-ES" sz="1000" b="1" kern="1200" dirty="0">
              <a:solidFill>
                <a:schemeClr val="tx1"/>
              </a:solidFill>
              <a:latin typeface="Futura Medium" panose="020B0602020204020303" pitchFamily="34" charset="-79"/>
              <a:cs typeface="Futura Medium" panose="020B0602020204020303" pitchFamily="34" charset="-79"/>
            </a:rPr>
            <a:t> of </a:t>
          </a:r>
          <a:r>
            <a:rPr lang="es-ES" sz="1000" b="1" kern="1200" dirty="0" err="1">
              <a:solidFill>
                <a:schemeClr val="tx1"/>
              </a:solidFill>
              <a:latin typeface="Futura Medium" panose="020B0602020204020303" pitchFamily="34" charset="-79"/>
              <a:cs typeface="Futura Medium" panose="020B0602020204020303" pitchFamily="34" charset="-79"/>
            </a:rPr>
            <a:t>the</a:t>
          </a:r>
          <a:r>
            <a:rPr lang="es-ES" sz="1000" b="1" kern="1200" dirty="0">
              <a:solidFill>
                <a:schemeClr val="tx1"/>
              </a:solidFill>
              <a:latin typeface="Futura Medium" panose="020B0602020204020303" pitchFamily="34" charset="-79"/>
              <a:cs typeface="Futura Medium" panose="020B0602020204020303" pitchFamily="34" charset="-79"/>
            </a:rPr>
            <a:t> MNC: </a:t>
          </a:r>
          <a:r>
            <a:rPr lang="es-ES" sz="1000" b="0" kern="1200" dirty="0" err="1">
              <a:solidFill>
                <a:schemeClr val="tx1"/>
              </a:solidFill>
              <a:latin typeface="Futura Medium" panose="020B0602020204020303" pitchFamily="34" charset="-79"/>
              <a:cs typeface="Futura Medium" panose="020B0602020204020303" pitchFamily="34" charset="-79"/>
            </a:rPr>
            <a:t>prepared</a:t>
          </a:r>
          <a:r>
            <a:rPr lang="es-ES" sz="1000" b="0" kern="1200" dirty="0">
              <a:solidFill>
                <a:schemeClr val="tx1"/>
              </a:solidFill>
              <a:latin typeface="Futura Medium" panose="020B0602020204020303" pitchFamily="34" charset="-79"/>
              <a:cs typeface="Futura Medium" panose="020B0602020204020303" pitchFamily="34" charset="-79"/>
            </a:rPr>
            <a:t> </a:t>
          </a:r>
          <a:r>
            <a:rPr lang="es-ES" sz="1000" b="0" kern="1200" dirty="0" err="1">
              <a:solidFill>
                <a:schemeClr val="tx1"/>
              </a:solidFill>
              <a:latin typeface="Futura Medium" panose="020B0602020204020303" pitchFamily="34" charset="-79"/>
              <a:cs typeface="Futura Medium" panose="020B0602020204020303" pitchFamily="34" charset="-79"/>
            </a:rPr>
            <a:t>from</a:t>
          </a:r>
          <a:r>
            <a:rPr lang="es-ES" sz="1000" b="0" kern="1200" dirty="0">
              <a:solidFill>
                <a:schemeClr val="tx1"/>
              </a:solidFill>
              <a:latin typeface="Futura Medium" panose="020B0602020204020303" pitchFamily="34" charset="-79"/>
              <a:cs typeface="Futura Medium" panose="020B0602020204020303" pitchFamily="34" charset="-79"/>
            </a:rPr>
            <a:t> </a:t>
          </a:r>
          <a:r>
            <a:rPr lang="es-ES" sz="1000" b="0" kern="1200" dirty="0" err="1">
              <a:solidFill>
                <a:schemeClr val="tx1"/>
              </a:solidFill>
              <a:latin typeface="Futura Medium" panose="020B0602020204020303" pitchFamily="34" charset="-79"/>
              <a:cs typeface="Futura Medium" panose="020B0602020204020303" pitchFamily="34" charset="-79"/>
            </a:rPr>
            <a:t>the</a:t>
          </a:r>
          <a:r>
            <a:rPr lang="es-ES" sz="1000" b="0" kern="1200" dirty="0">
              <a:solidFill>
                <a:schemeClr val="tx1"/>
              </a:solidFill>
              <a:latin typeface="Futura Medium" panose="020B0602020204020303" pitchFamily="34" charset="-79"/>
              <a:cs typeface="Futura Medium" panose="020B0602020204020303" pitchFamily="34" charset="-79"/>
            </a:rPr>
            <a:t> Labor Sector.</a:t>
          </a:r>
          <a:endParaRPr lang="en-US" sz="1000" kern="1200" dirty="0">
            <a:solidFill>
              <a:schemeClr val="tx1"/>
            </a:solidFill>
            <a:latin typeface="Futura Medium" panose="020B0602020204020303" pitchFamily="34" charset="-79"/>
            <a:cs typeface="Futura Medium" panose="020B0602020204020303" pitchFamily="34" charset="-79"/>
          </a:endParaRPr>
        </a:p>
      </dsp:txBody>
      <dsp:txXfrm>
        <a:off x="1540704" y="2742100"/>
        <a:ext cx="1150686" cy="1008643"/>
      </dsp:txXfrm>
    </dsp:sp>
    <dsp:sp modelId="{23008BF1-B1D9-A849-979B-1C2ADBBCD909}">
      <dsp:nvSpPr>
        <dsp:cNvPr id="0" name=""/>
        <dsp:cNvSpPr/>
      </dsp:nvSpPr>
      <dsp:spPr>
        <a:xfrm>
          <a:off x="2474280" y="2267444"/>
          <a:ext cx="217110" cy="217110"/>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FD4913-03B1-C74E-9169-45AC65A1F2E8}">
      <dsp:nvSpPr>
        <dsp:cNvPr id="0" name=""/>
        <dsp:cNvSpPr/>
      </dsp:nvSpPr>
      <dsp:spPr>
        <a:xfrm rot="5400000">
          <a:off x="3077229" y="2012704"/>
          <a:ext cx="765976" cy="1274566"/>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5170AB-1C10-AE44-9ADF-311FFDBF67EA}">
      <dsp:nvSpPr>
        <dsp:cNvPr id="0" name=""/>
        <dsp:cNvSpPr/>
      </dsp:nvSpPr>
      <dsp:spPr>
        <a:xfrm>
          <a:off x="2949369" y="2393525"/>
          <a:ext cx="1150686" cy="100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rPr>
            <a:t>2015</a:t>
          </a:r>
        </a:p>
        <a:p>
          <a:pPr marL="57150" lvl="1" indent="-57150" algn="ctr" defTabSz="444500">
            <a:lnSpc>
              <a:spcPct val="90000"/>
            </a:lnSpc>
            <a:spcBef>
              <a:spcPct val="0"/>
            </a:spcBef>
            <a:spcAft>
              <a:spcPct val="15000"/>
            </a:spcAft>
            <a:buNone/>
          </a:pPr>
          <a:r>
            <a:rPr lang="es-ES" sz="1000" b="1" kern="1200" dirty="0" err="1">
              <a:solidFill>
                <a:schemeClr val="tx1"/>
              </a:solidFill>
              <a:latin typeface="FUTURA MEDIUM" panose="020B0602020204020303" pitchFamily="34" charset="-79"/>
              <a:cs typeface="FUTURA MEDIUM" panose="020B0602020204020303" pitchFamily="34" charset="-79"/>
            </a:rPr>
            <a:t>Law</a:t>
          </a:r>
          <a:r>
            <a:rPr lang="es-ES" sz="1000" b="1" kern="1200" dirty="0">
              <a:solidFill>
                <a:schemeClr val="tx1"/>
              </a:solidFill>
              <a:latin typeface="FUTURA MEDIUM" panose="020B0602020204020303" pitchFamily="34" charset="-79"/>
              <a:cs typeface="FUTURA MEDIUM" panose="020B0602020204020303" pitchFamily="34" charset="-79"/>
            </a:rPr>
            <a:t> 1753: </a:t>
          </a:r>
          <a:r>
            <a:rPr lang="es-ES" sz="1000" b="0" kern="1200" dirty="0" err="1">
              <a:solidFill>
                <a:schemeClr val="tx1"/>
              </a:solidFill>
              <a:latin typeface="FUTURA MEDIUM" panose="020B0602020204020303" pitchFamily="34" charset="-79"/>
              <a:cs typeface="FUTURA MEDIUM" panose="020B0602020204020303" pitchFamily="34" charset="-79"/>
            </a:rPr>
            <a:t>Creation</a:t>
          </a:r>
          <a:r>
            <a:rPr lang="es-ES" sz="1000" b="0" kern="1200" dirty="0">
              <a:solidFill>
                <a:schemeClr val="tx1"/>
              </a:solidFill>
              <a:latin typeface="FUTURA MEDIUM" panose="020B0602020204020303" pitchFamily="34" charset="-79"/>
              <a:cs typeface="FUTURA MEDIUM" panose="020B0602020204020303" pitchFamily="34" charset="-79"/>
            </a:rPr>
            <a:t> of </a:t>
          </a:r>
          <a:r>
            <a:rPr lang="es-ES" sz="1000" b="0" kern="1200" dirty="0" err="1">
              <a:solidFill>
                <a:schemeClr val="tx1"/>
              </a:solidFill>
              <a:latin typeface="FUTURA MEDIUM" panose="020B0602020204020303" pitchFamily="34" charset="-79"/>
              <a:cs typeface="FUTURA MEDIUM" panose="020B0602020204020303" pitchFamily="34" charset="-79"/>
            </a:rPr>
            <a:t>the</a:t>
          </a:r>
          <a:r>
            <a:rPr lang="es-ES" sz="1000" b="0" kern="1200" dirty="0">
              <a:solidFill>
                <a:schemeClr val="tx1"/>
              </a:solidFill>
              <a:latin typeface="FUTURA MEDIUM" panose="020B0602020204020303" pitchFamily="34" charset="-79"/>
              <a:cs typeface="FUTURA MEDIUM" panose="020B0602020204020303" pitchFamily="34" charset="-79"/>
            </a:rPr>
            <a:t> MNC. </a:t>
          </a:r>
          <a:r>
            <a:rPr lang="es-ES" sz="1000" b="0" kern="1200" dirty="0" err="1">
              <a:solidFill>
                <a:schemeClr val="tx1"/>
              </a:solidFill>
              <a:latin typeface="FUTURA MEDIUM" panose="020B0602020204020303" pitchFamily="34" charset="-79"/>
              <a:cs typeface="FUTURA MEDIUM" panose="020B0602020204020303" pitchFamily="34" charset="-79"/>
            </a:rPr>
            <a:t>Formation</a:t>
          </a:r>
          <a:r>
            <a:rPr lang="es-ES" sz="1000" b="0" kern="1200" dirty="0">
              <a:solidFill>
                <a:schemeClr val="tx1"/>
              </a:solidFill>
              <a:latin typeface="FUTURA MEDIUM" panose="020B0602020204020303" pitchFamily="34" charset="-79"/>
              <a:cs typeface="FUTURA MEDIUM" panose="020B0602020204020303" pitchFamily="34" charset="-79"/>
            </a:rPr>
            <a:t> of </a:t>
          </a:r>
          <a:r>
            <a:rPr lang="es-ES" sz="1000" b="0" kern="1200" dirty="0" err="1">
              <a:solidFill>
                <a:schemeClr val="tx1"/>
              </a:solidFill>
              <a:latin typeface="FUTURA MEDIUM" panose="020B0602020204020303" pitchFamily="34" charset="-79"/>
              <a:cs typeface="FUTURA MEDIUM" panose="020B0602020204020303" pitchFamily="34" charset="-79"/>
            </a:rPr>
            <a:t>the</a:t>
          </a:r>
          <a:r>
            <a:rPr lang="es-ES" sz="1000" b="0" kern="1200" dirty="0">
              <a:solidFill>
                <a:schemeClr val="tx1"/>
              </a:solidFill>
              <a:latin typeface="FUTURA MEDIUM" panose="020B0602020204020303" pitchFamily="34" charset="-79"/>
              <a:cs typeface="FUTURA MEDIUM" panose="020B0602020204020303" pitchFamily="34" charset="-79"/>
            </a:rPr>
            <a:t> MNC </a:t>
          </a:r>
          <a:r>
            <a:rPr lang="es-ES" sz="1000" b="0" kern="1200" dirty="0" err="1">
              <a:solidFill>
                <a:schemeClr val="tx1"/>
              </a:solidFill>
              <a:latin typeface="FUTURA MEDIUM" panose="020B0602020204020303" pitchFamily="34" charset="-79"/>
              <a:cs typeface="FUTURA MEDIUM" panose="020B0602020204020303" pitchFamily="34" charset="-79"/>
            </a:rPr>
            <a:t>technical</a:t>
          </a:r>
          <a:r>
            <a:rPr lang="es-ES" sz="1000" b="0" kern="1200" dirty="0">
              <a:solidFill>
                <a:schemeClr val="tx1"/>
              </a:solidFill>
              <a:latin typeface="FUTURA MEDIUM" panose="020B0602020204020303" pitchFamily="34" charset="-79"/>
              <a:cs typeface="FUTURA MEDIUM" panose="020B0602020204020303" pitchFamily="34" charset="-79"/>
            </a:rPr>
            <a:t> </a:t>
          </a:r>
          <a:r>
            <a:rPr lang="es-ES" sz="1000" b="0" kern="1200" dirty="0" err="1">
              <a:solidFill>
                <a:schemeClr val="tx1"/>
              </a:solidFill>
              <a:latin typeface="FUTURA MEDIUM" panose="020B0602020204020303" pitchFamily="34" charset="-79"/>
              <a:cs typeface="FUTURA MEDIUM" panose="020B0602020204020303" pitchFamily="34" charset="-79"/>
            </a:rPr>
            <a:t>team</a:t>
          </a:r>
          <a:r>
            <a:rPr lang="es-ES" sz="1000" b="0" kern="1200" dirty="0">
              <a:solidFill>
                <a:schemeClr val="tx1"/>
              </a:solidFill>
              <a:latin typeface="FUTURA MEDIUM" panose="020B0602020204020303" pitchFamily="34" charset="-79"/>
              <a:cs typeface="FUTURA MEDIUM" panose="020B0602020204020303" pitchFamily="34" charset="-79"/>
            </a:rPr>
            <a:t>.</a:t>
          </a:r>
          <a:r>
            <a:rPr lang="es-CO" sz="1000" b="0" kern="1200" dirty="0">
              <a:solidFill>
                <a:schemeClr val="tx1"/>
              </a:solidFill>
              <a:latin typeface="FUTURA MEDIUM" panose="020B0602020204020303" pitchFamily="34" charset="-79"/>
              <a:cs typeface="FUTURA MEDIUM" panose="020B0602020204020303" pitchFamily="34" charset="-79"/>
            </a:rPr>
            <a:t> </a:t>
          </a:r>
          <a:endParaRPr lang="en-US" sz="1000" b="0" kern="1200" dirty="0">
            <a:solidFill>
              <a:schemeClr val="tx1"/>
            </a:solidFill>
            <a:latin typeface="FUTURA MEDIUM" panose="020B0602020204020303" pitchFamily="34" charset="-79"/>
            <a:cs typeface="FUTURA MEDIUM" panose="020B0602020204020303" pitchFamily="34" charset="-79"/>
          </a:endParaRPr>
        </a:p>
      </dsp:txBody>
      <dsp:txXfrm>
        <a:off x="2949369" y="2393525"/>
        <a:ext cx="1150686" cy="1008643"/>
      </dsp:txXfrm>
    </dsp:sp>
    <dsp:sp modelId="{21853FDC-FAAB-E347-AC5F-6B2128025F62}">
      <dsp:nvSpPr>
        <dsp:cNvPr id="0" name=""/>
        <dsp:cNvSpPr/>
      </dsp:nvSpPr>
      <dsp:spPr>
        <a:xfrm>
          <a:off x="3882945" y="1918869"/>
          <a:ext cx="217110" cy="217110"/>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24E89D-4CC4-DA44-A2A5-18D902814FFB}">
      <dsp:nvSpPr>
        <dsp:cNvPr id="0" name=""/>
        <dsp:cNvSpPr/>
      </dsp:nvSpPr>
      <dsp:spPr>
        <a:xfrm rot="5400000">
          <a:off x="4485894" y="1664128"/>
          <a:ext cx="765976" cy="1274566"/>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F17D72-401E-3945-A47A-55F254655A96}">
      <dsp:nvSpPr>
        <dsp:cNvPr id="0" name=""/>
        <dsp:cNvSpPr/>
      </dsp:nvSpPr>
      <dsp:spPr>
        <a:xfrm>
          <a:off x="4358034" y="2044949"/>
          <a:ext cx="1150686" cy="100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ctr" defTabSz="889000">
            <a:lnSpc>
              <a:spcPct val="90000"/>
            </a:lnSpc>
            <a:spcBef>
              <a:spcPct val="0"/>
            </a:spcBef>
            <a:spcAft>
              <a:spcPct val="35000"/>
            </a:spcAft>
            <a:buNone/>
          </a:pPr>
          <a:r>
            <a:rPr lang="en-US" sz="1600" b="1" kern="1200"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rPr>
            <a:t>2016 - 2018</a:t>
          </a:r>
        </a:p>
        <a:p>
          <a:pPr marL="57150" lvl="1" indent="-57150" algn="ctr" defTabSz="488950">
            <a:lnSpc>
              <a:spcPct val="90000"/>
            </a:lnSpc>
            <a:spcBef>
              <a:spcPct val="0"/>
            </a:spcBef>
            <a:spcAft>
              <a:spcPct val="15000"/>
            </a:spcAft>
            <a:buNone/>
          </a:pPr>
          <a:r>
            <a:rPr lang="es-ES" sz="1000" b="1" kern="1200" noProof="0" dirty="0" err="1">
              <a:solidFill>
                <a:schemeClr val="tx1"/>
              </a:solidFill>
              <a:latin typeface="FUTURA MEDIUM" panose="020B0602020204020303" pitchFamily="34" charset="-79"/>
              <a:ea typeface="+mn-ea"/>
              <a:cs typeface="FUTURA MEDIUM" panose="020B0602020204020303" pitchFamily="34" charset="-79"/>
            </a:rPr>
            <a:t>Conceptualization</a:t>
          </a:r>
          <a:r>
            <a:rPr lang="es-ES" sz="1000" b="1" kern="1200" noProof="0" dirty="0">
              <a:solidFill>
                <a:schemeClr val="tx1"/>
              </a:solidFill>
              <a:latin typeface="FUTURA MEDIUM" panose="020B0602020204020303" pitchFamily="34" charset="-79"/>
              <a:ea typeface="+mn-ea"/>
              <a:cs typeface="FUTURA MEDIUM" panose="020B0602020204020303" pitchFamily="34" charset="-79"/>
            </a:rPr>
            <a:t> and </a:t>
          </a:r>
          <a:r>
            <a:rPr lang="es-ES" sz="1000" b="1" kern="1200" noProof="0" dirty="0" err="1">
              <a:solidFill>
                <a:schemeClr val="tx1"/>
              </a:solidFill>
              <a:latin typeface="FUTURA MEDIUM" panose="020B0602020204020303" pitchFamily="34" charset="-79"/>
              <a:ea typeface="+mn-ea"/>
              <a:cs typeface="FUTURA MEDIUM" panose="020B0602020204020303" pitchFamily="34" charset="-79"/>
            </a:rPr>
            <a:t>structuring</a:t>
          </a:r>
          <a:r>
            <a:rPr lang="es-ES" sz="1000" b="1" kern="1200" noProof="0" dirty="0">
              <a:solidFill>
                <a:schemeClr val="tx1"/>
              </a:solidFill>
              <a:latin typeface="FUTURA MEDIUM" panose="020B0602020204020303" pitchFamily="34" charset="-79"/>
              <a:ea typeface="+mn-ea"/>
              <a:cs typeface="FUTURA MEDIUM" panose="020B0602020204020303" pitchFamily="34" charset="-79"/>
            </a:rPr>
            <a:t> of </a:t>
          </a:r>
          <a:r>
            <a:rPr lang="es-ES" sz="1000" b="1" kern="1200" noProof="0" dirty="0" err="1">
              <a:solidFill>
                <a:schemeClr val="tx1"/>
              </a:solidFill>
              <a:latin typeface="FUTURA MEDIUM" panose="020B0602020204020303" pitchFamily="34" charset="-79"/>
              <a:ea typeface="+mn-ea"/>
              <a:cs typeface="FUTURA MEDIUM" panose="020B0602020204020303" pitchFamily="34" charset="-79"/>
            </a:rPr>
            <a:t>the</a:t>
          </a:r>
          <a:r>
            <a:rPr lang="es-ES" sz="1000" b="1" kern="1200" noProof="0" dirty="0">
              <a:solidFill>
                <a:schemeClr val="tx1"/>
              </a:solidFill>
              <a:latin typeface="FUTURA MEDIUM" panose="020B0602020204020303" pitchFamily="34" charset="-79"/>
              <a:ea typeface="+mn-ea"/>
              <a:cs typeface="FUTURA MEDIUM" panose="020B0602020204020303" pitchFamily="34" charset="-79"/>
            </a:rPr>
            <a:t> MNC: </a:t>
          </a:r>
          <a:r>
            <a:rPr lang="es-ES" sz="1000" b="1" kern="1200" noProof="0" dirty="0" err="1">
              <a:solidFill>
                <a:schemeClr val="tx1"/>
              </a:solidFill>
              <a:latin typeface="FUTURA MEDIUM" panose="020B0602020204020303" pitchFamily="34" charset="-79"/>
              <a:ea typeface="+mn-ea"/>
              <a:cs typeface="FUTURA MEDIUM" panose="020B0602020204020303" pitchFamily="34" charset="-79"/>
            </a:rPr>
            <a:t>route</a:t>
          </a:r>
          <a:r>
            <a:rPr lang="es-ES" sz="1000" b="1" kern="1200" noProof="0" dirty="0">
              <a:solidFill>
                <a:schemeClr val="tx1"/>
              </a:solidFill>
              <a:latin typeface="FUTURA MEDIUM" panose="020B0602020204020303" pitchFamily="34" charset="-79"/>
              <a:ea typeface="+mn-ea"/>
              <a:cs typeface="FUTURA MEDIUM" panose="020B0602020204020303" pitchFamily="34" charset="-79"/>
            </a:rPr>
            <a:t>, </a:t>
          </a:r>
          <a:r>
            <a:rPr lang="es-ES" sz="1000" b="1" kern="1200" noProof="0" dirty="0" err="1">
              <a:solidFill>
                <a:schemeClr val="tx1"/>
              </a:solidFill>
              <a:latin typeface="FUTURA MEDIUM" panose="020B0602020204020303" pitchFamily="34" charset="-79"/>
              <a:ea typeface="+mn-ea"/>
              <a:cs typeface="FUTURA MEDIUM" panose="020B0602020204020303" pitchFamily="34" charset="-79"/>
            </a:rPr>
            <a:t>matrix</a:t>
          </a:r>
          <a:r>
            <a:rPr lang="es-ES" sz="1000" b="1" kern="1200" noProof="0" dirty="0">
              <a:solidFill>
                <a:schemeClr val="tx1"/>
              </a:solidFill>
              <a:latin typeface="FUTURA MEDIUM" panose="020B0602020204020303" pitchFamily="34" charset="-79"/>
              <a:ea typeface="+mn-ea"/>
              <a:cs typeface="FUTURA MEDIUM" panose="020B0602020204020303" pitchFamily="34" charset="-79"/>
            </a:rPr>
            <a:t> and </a:t>
          </a:r>
          <a:r>
            <a:rPr lang="es-ES" sz="1000" b="1" kern="1200" noProof="0" dirty="0" err="1">
              <a:solidFill>
                <a:schemeClr val="tx1"/>
              </a:solidFill>
              <a:latin typeface="FUTURA MEDIUM" panose="020B0602020204020303" pitchFamily="34" charset="-79"/>
              <a:ea typeface="+mn-ea"/>
              <a:cs typeface="FUTURA MEDIUM" panose="020B0602020204020303" pitchFamily="34" charset="-79"/>
            </a:rPr>
            <a:t>catalogs</a:t>
          </a:r>
          <a:endParaRPr lang="es-ES_tradnl" sz="1000" b="1" kern="1200" noProof="0" dirty="0">
            <a:solidFill>
              <a:schemeClr val="tx1"/>
            </a:solidFill>
            <a:latin typeface="FUTURA MEDIUM" panose="020B0602020204020303" pitchFamily="34" charset="-79"/>
            <a:ea typeface="+mn-ea"/>
            <a:cs typeface="FUTURA MEDIUM" panose="020B0602020204020303" pitchFamily="34" charset="-79"/>
          </a:endParaRPr>
        </a:p>
      </dsp:txBody>
      <dsp:txXfrm>
        <a:off x="4358034" y="2044949"/>
        <a:ext cx="1150686" cy="1008643"/>
      </dsp:txXfrm>
    </dsp:sp>
    <dsp:sp modelId="{83592A08-5707-7A42-A644-093446E3FD54}">
      <dsp:nvSpPr>
        <dsp:cNvPr id="0" name=""/>
        <dsp:cNvSpPr/>
      </dsp:nvSpPr>
      <dsp:spPr>
        <a:xfrm>
          <a:off x="5291609" y="1570293"/>
          <a:ext cx="217110" cy="217110"/>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257333-7A1D-9346-A760-06FFE098F0E0}">
      <dsp:nvSpPr>
        <dsp:cNvPr id="0" name=""/>
        <dsp:cNvSpPr/>
      </dsp:nvSpPr>
      <dsp:spPr>
        <a:xfrm rot="5400000">
          <a:off x="5894559" y="1315553"/>
          <a:ext cx="765976" cy="1274566"/>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9DB924-5F51-0744-BDCE-6DE85373E92B}">
      <dsp:nvSpPr>
        <dsp:cNvPr id="0" name=""/>
        <dsp:cNvSpPr/>
      </dsp:nvSpPr>
      <dsp:spPr>
        <a:xfrm>
          <a:off x="5766698" y="1696374"/>
          <a:ext cx="1150686" cy="100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rPr>
            <a:t>2019</a:t>
          </a:r>
        </a:p>
        <a:p>
          <a:pPr marL="57150" lvl="1" indent="-57150" algn="ctr" defTabSz="444500">
            <a:lnSpc>
              <a:spcPct val="90000"/>
            </a:lnSpc>
            <a:spcBef>
              <a:spcPct val="0"/>
            </a:spcBef>
            <a:spcAft>
              <a:spcPct val="15000"/>
            </a:spcAft>
            <a:buNone/>
          </a:pPr>
          <a:r>
            <a:rPr lang="es-ES" sz="1000" b="1" kern="1200" dirty="0" err="1">
              <a:solidFill>
                <a:schemeClr val="tx1"/>
              </a:solidFill>
              <a:latin typeface="Futura Medium" panose="020B0602020204020303" pitchFamily="34" charset="-79"/>
              <a:cs typeface="Futura Medium" panose="020B0602020204020303" pitchFamily="34" charset="-79"/>
            </a:rPr>
            <a:t>Law</a:t>
          </a:r>
          <a:r>
            <a:rPr lang="es-ES" sz="1000" b="1" kern="1200" dirty="0">
              <a:solidFill>
                <a:schemeClr val="tx1"/>
              </a:solidFill>
              <a:latin typeface="Futura Medium" panose="020B0602020204020303" pitchFamily="34" charset="-79"/>
              <a:cs typeface="Futura Medium" panose="020B0602020204020303" pitchFamily="34" charset="-79"/>
            </a:rPr>
            <a:t> 1955, Art. 194</a:t>
          </a:r>
          <a:r>
            <a:rPr lang="es-ES" sz="1000" kern="1200" dirty="0">
              <a:solidFill>
                <a:schemeClr val="tx1"/>
              </a:solidFill>
              <a:latin typeface="Futura Medium" panose="020B0602020204020303" pitchFamily="34" charset="-79"/>
              <a:cs typeface="Futura Medium" panose="020B0602020204020303" pitchFamily="34" charset="-79"/>
            </a:rPr>
            <a:t>: </a:t>
          </a:r>
          <a:r>
            <a:rPr lang="es-ES" sz="1000" kern="1200" dirty="0" err="1">
              <a:solidFill>
                <a:schemeClr val="tx1"/>
              </a:solidFill>
              <a:latin typeface="Futura Medium" panose="020B0602020204020303" pitchFamily="34" charset="-79"/>
              <a:cs typeface="Futura Medium" panose="020B0602020204020303" pitchFamily="34" charset="-79"/>
            </a:rPr>
            <a:t>Creation</a:t>
          </a:r>
          <a:r>
            <a:rPr lang="es-ES" sz="1000" kern="1200" dirty="0">
              <a:solidFill>
                <a:schemeClr val="tx1"/>
              </a:solidFill>
              <a:latin typeface="Futura Medium" panose="020B0602020204020303" pitchFamily="34" charset="-79"/>
              <a:cs typeface="Futura Medium" panose="020B0602020204020303" pitchFamily="34" charset="-79"/>
            </a:rPr>
            <a:t> of </a:t>
          </a:r>
          <a:r>
            <a:rPr lang="es-ES" sz="1000" kern="1200" dirty="0" err="1">
              <a:solidFill>
                <a:schemeClr val="tx1"/>
              </a:solidFill>
              <a:latin typeface="Futura Medium" panose="020B0602020204020303" pitchFamily="34" charset="-79"/>
              <a:cs typeface="Futura Medium" panose="020B0602020204020303" pitchFamily="34" charset="-79"/>
            </a:rPr>
            <a:t>the</a:t>
          </a:r>
          <a:r>
            <a:rPr lang="es-ES" sz="1000" kern="1200" dirty="0">
              <a:solidFill>
                <a:schemeClr val="tx1"/>
              </a:solidFill>
              <a:latin typeface="Futura Medium" panose="020B0602020204020303" pitchFamily="34" charset="-79"/>
              <a:cs typeface="Futura Medium" panose="020B0602020204020303" pitchFamily="34" charset="-79"/>
            </a:rPr>
            <a:t> SNC </a:t>
          </a:r>
          <a:r>
            <a:rPr lang="es-ES" sz="1000" kern="1200" dirty="0" err="1">
              <a:solidFill>
                <a:schemeClr val="tx1"/>
              </a:solidFill>
              <a:latin typeface="Futura Medium" panose="020B0602020204020303" pitchFamily="34" charset="-79"/>
              <a:cs typeface="Futura Medium" panose="020B0602020204020303" pitchFamily="34" charset="-79"/>
            </a:rPr>
            <a:t>for</a:t>
          </a:r>
          <a:r>
            <a:rPr lang="es-ES" sz="1000" kern="1200" dirty="0">
              <a:solidFill>
                <a:schemeClr val="tx1"/>
              </a:solidFill>
              <a:latin typeface="Futura Medium" panose="020B0602020204020303" pitchFamily="34" charset="-79"/>
              <a:cs typeface="Futura Medium" panose="020B0602020204020303" pitchFamily="34" charset="-79"/>
            </a:rPr>
            <a:t> Colombia</a:t>
          </a:r>
          <a:endParaRPr lang="en-US" sz="1000" kern="1200" dirty="0">
            <a:solidFill>
              <a:schemeClr val="tx1"/>
            </a:solidFill>
            <a:latin typeface="Futura Medium" panose="020B0602020204020303" pitchFamily="34" charset="-79"/>
            <a:cs typeface="Futura Medium" panose="020B0602020204020303" pitchFamily="34" charset="-79"/>
          </a:endParaRPr>
        </a:p>
        <a:p>
          <a:pPr marL="57150" lvl="1" indent="-57150" algn="ctr" defTabSz="444500">
            <a:lnSpc>
              <a:spcPct val="90000"/>
            </a:lnSpc>
            <a:spcBef>
              <a:spcPct val="0"/>
            </a:spcBef>
            <a:spcAft>
              <a:spcPct val="15000"/>
            </a:spcAft>
            <a:buNone/>
          </a:pPr>
          <a:endParaRPr lang="en-US" sz="1000" kern="1200" dirty="0">
            <a:solidFill>
              <a:schemeClr val="tx1"/>
            </a:solidFill>
            <a:latin typeface="Futura Medium" panose="020B0602020204020303" pitchFamily="34" charset="-79"/>
            <a:cs typeface="Futura Medium" panose="020B0602020204020303" pitchFamily="34" charset="-79"/>
          </a:endParaRPr>
        </a:p>
      </dsp:txBody>
      <dsp:txXfrm>
        <a:off x="5766698" y="1696374"/>
        <a:ext cx="1150686" cy="1008643"/>
      </dsp:txXfrm>
    </dsp:sp>
    <dsp:sp modelId="{E366ED05-3730-B94E-B8A0-7399BDC237C9}">
      <dsp:nvSpPr>
        <dsp:cNvPr id="0" name=""/>
        <dsp:cNvSpPr/>
      </dsp:nvSpPr>
      <dsp:spPr>
        <a:xfrm>
          <a:off x="6700274" y="1221718"/>
          <a:ext cx="217110" cy="217110"/>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D4BEA5-A940-DE47-ABE9-52E15540F567}">
      <dsp:nvSpPr>
        <dsp:cNvPr id="0" name=""/>
        <dsp:cNvSpPr/>
      </dsp:nvSpPr>
      <dsp:spPr>
        <a:xfrm rot="5400000">
          <a:off x="7303224" y="966977"/>
          <a:ext cx="765976" cy="1274566"/>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A64AB8-2400-9E48-946F-759132F45206}">
      <dsp:nvSpPr>
        <dsp:cNvPr id="0" name=""/>
        <dsp:cNvSpPr/>
      </dsp:nvSpPr>
      <dsp:spPr>
        <a:xfrm>
          <a:off x="7116448" y="1608986"/>
          <a:ext cx="1268516" cy="100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76200" rIns="114300" bIns="76200" numCol="1" spcCol="1270" anchor="ctr" anchorCtr="0">
          <a:noAutofit/>
        </a:bodyPr>
        <a:lstStyle/>
        <a:p>
          <a:pPr marL="0" lvl="0" indent="0" algn="ctr" defTabSz="2667000">
            <a:lnSpc>
              <a:spcPct val="90000"/>
            </a:lnSpc>
            <a:spcBef>
              <a:spcPct val="0"/>
            </a:spcBef>
            <a:spcAft>
              <a:spcPct val="35000"/>
            </a:spcAft>
            <a:buNone/>
          </a:pPr>
          <a:r>
            <a:rPr lang="en-US" sz="2000" b="1" kern="1200"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rPr>
            <a:t>2021 </a:t>
          </a:r>
          <a:r>
            <a:rPr lang="es-ES" sz="1000" b="0" noProof="0" dirty="0">
              <a:solidFill>
                <a:schemeClr val="tx1"/>
              </a:solidFill>
              <a:latin typeface="Futura Medium" panose="020B0602020204020303" pitchFamily="34" charset="-79"/>
              <a:cs typeface="Futura Medium" panose="020B0602020204020303" pitchFamily="34" charset="-79"/>
            </a:rPr>
            <a:t>
</a:t>
          </a:r>
          <a:r>
            <a:rPr lang="es-ES" sz="1000" b="1" noProof="0" dirty="0" err="1">
              <a:solidFill>
                <a:schemeClr val="tx1"/>
              </a:solidFill>
              <a:latin typeface="Futura Medium" panose="020B0602020204020303" pitchFamily="34" charset="-79"/>
              <a:cs typeface="Futura Medium" panose="020B0602020204020303" pitchFamily="34" charset="-79"/>
            </a:rPr>
            <a:t>Regulation</a:t>
          </a:r>
          <a:r>
            <a:rPr lang="es-ES" sz="1000" b="1" noProof="0" dirty="0">
              <a:solidFill>
                <a:schemeClr val="tx1"/>
              </a:solidFill>
              <a:latin typeface="Futura Medium" panose="020B0602020204020303" pitchFamily="34" charset="-79"/>
              <a:cs typeface="Futura Medium" panose="020B0602020204020303" pitchFamily="34" charset="-79"/>
            </a:rPr>
            <a:t>: </a:t>
          </a:r>
          <a:r>
            <a:rPr lang="es-ES" sz="1000" b="0" noProof="0" dirty="0" err="1">
              <a:solidFill>
                <a:schemeClr val="tx1"/>
              </a:solidFill>
              <a:latin typeface="Futura Medium" panose="020B0602020204020303" pitchFamily="34" charset="-79"/>
              <a:cs typeface="Futura Medium" panose="020B0602020204020303" pitchFamily="34" charset="-79"/>
            </a:rPr>
            <a:t>Regulatory</a:t>
          </a:r>
          <a:r>
            <a:rPr lang="es-ES" sz="1000" b="0" noProof="0" dirty="0">
              <a:solidFill>
                <a:schemeClr val="tx1"/>
              </a:solidFill>
              <a:latin typeface="Futura Medium" panose="020B0602020204020303" pitchFamily="34" charset="-79"/>
              <a:cs typeface="Futura Medium" panose="020B0602020204020303" pitchFamily="34" charset="-79"/>
            </a:rPr>
            <a:t> </a:t>
          </a:r>
          <a:r>
            <a:rPr lang="es-ES" sz="1000" b="0" noProof="0" dirty="0" err="1">
              <a:solidFill>
                <a:schemeClr val="tx1"/>
              </a:solidFill>
              <a:latin typeface="Futura Medium" panose="020B0602020204020303" pitchFamily="34" charset="-79"/>
              <a:cs typeface="Futura Medium" panose="020B0602020204020303" pitchFamily="34" charset="-79"/>
            </a:rPr>
            <a:t>decrees</a:t>
          </a:r>
          <a:r>
            <a:rPr lang="es-ES" sz="1000" b="0" noProof="0" dirty="0">
              <a:solidFill>
                <a:schemeClr val="tx1"/>
              </a:solidFill>
              <a:latin typeface="Futura Medium" panose="020B0602020204020303" pitchFamily="34" charset="-79"/>
              <a:cs typeface="Futura Medium" panose="020B0602020204020303" pitchFamily="34" charset="-79"/>
            </a:rPr>
            <a:t> of </a:t>
          </a:r>
          <a:r>
            <a:rPr lang="es-ES" sz="1000" b="0" noProof="0" dirty="0" err="1">
              <a:solidFill>
                <a:schemeClr val="tx1"/>
              </a:solidFill>
              <a:latin typeface="Futura Medium" panose="020B0602020204020303" pitchFamily="34" charset="-79"/>
              <a:cs typeface="Futura Medium" panose="020B0602020204020303" pitchFamily="34" charset="-79"/>
            </a:rPr>
            <a:t>the</a:t>
          </a:r>
          <a:r>
            <a:rPr lang="es-ES" sz="1000" b="0" noProof="0" dirty="0">
              <a:solidFill>
                <a:schemeClr val="tx1"/>
              </a:solidFill>
              <a:latin typeface="Futura Medium" panose="020B0602020204020303" pitchFamily="34" charset="-79"/>
              <a:cs typeface="Futura Medium" panose="020B0602020204020303" pitchFamily="34" charset="-79"/>
            </a:rPr>
            <a:t> CUOC, MNC and SFT.</a:t>
          </a:r>
          <a:endParaRPr lang="en-US" sz="2000" b="1" kern="1200"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endParaRPr>
        </a:p>
      </dsp:txBody>
      <dsp:txXfrm>
        <a:off x="7116448" y="1608986"/>
        <a:ext cx="1268516" cy="1008643"/>
      </dsp:txXfrm>
    </dsp:sp>
    <dsp:sp modelId="{3023B235-B98B-C147-808D-68A35D966D88}">
      <dsp:nvSpPr>
        <dsp:cNvPr id="0" name=""/>
        <dsp:cNvSpPr/>
      </dsp:nvSpPr>
      <dsp:spPr>
        <a:xfrm>
          <a:off x="8108939" y="873142"/>
          <a:ext cx="217110" cy="217110"/>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59328D-DE9A-A34B-BF8C-2F668F0C42BB}">
      <dsp:nvSpPr>
        <dsp:cNvPr id="0" name=""/>
        <dsp:cNvSpPr/>
      </dsp:nvSpPr>
      <dsp:spPr>
        <a:xfrm rot="5400000">
          <a:off x="8711888" y="625750"/>
          <a:ext cx="765976" cy="1274566"/>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6CB839F-A916-6942-AF7D-93B9FE451A84}">
      <dsp:nvSpPr>
        <dsp:cNvPr id="0" name=""/>
        <dsp:cNvSpPr/>
      </dsp:nvSpPr>
      <dsp:spPr>
        <a:xfrm>
          <a:off x="8490966" y="1013919"/>
          <a:ext cx="1336809" cy="993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s-ES_tradnl" sz="2000" b="1" kern="1200" noProof="0"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rPr>
            <a:t>2022</a:t>
          </a:r>
        </a:p>
        <a:p>
          <a:pPr marL="57150" lvl="1" indent="0" algn="ctr" defTabSz="444500">
            <a:lnSpc>
              <a:spcPct val="90000"/>
            </a:lnSpc>
            <a:spcBef>
              <a:spcPct val="0"/>
            </a:spcBef>
            <a:spcAft>
              <a:spcPct val="15000"/>
            </a:spcAft>
            <a:buNone/>
          </a:pPr>
          <a:r>
            <a:rPr lang="es-ES" sz="1000" b="1" kern="1200" noProof="0" dirty="0" err="1">
              <a:solidFill>
                <a:schemeClr val="tx1"/>
              </a:solidFill>
              <a:latin typeface="FUTURA MEDIUM" panose="020B0602020204020303" pitchFamily="34" charset="-79"/>
              <a:cs typeface="FUTURA MEDIUM" panose="020B0602020204020303" pitchFamily="34" charset="-79"/>
            </a:rPr>
            <a:t>Implementation</a:t>
          </a:r>
          <a:r>
            <a:rPr lang="es-ES" sz="1000" b="1" kern="1200" noProof="0" dirty="0">
              <a:solidFill>
                <a:schemeClr val="tx1"/>
              </a:solidFill>
              <a:latin typeface="FUTURA MEDIUM" panose="020B0602020204020303" pitchFamily="34" charset="-79"/>
              <a:cs typeface="FUTURA MEDIUM" panose="020B0602020204020303" pitchFamily="34" charset="-79"/>
            </a:rPr>
            <a:t> of </a:t>
          </a:r>
          <a:r>
            <a:rPr lang="es-ES" sz="1000" b="1" kern="1200" noProof="0" dirty="0" err="1">
              <a:solidFill>
                <a:schemeClr val="tx1"/>
              </a:solidFill>
              <a:latin typeface="FUTURA MEDIUM" panose="020B0602020204020303" pitchFamily="34" charset="-79"/>
              <a:cs typeface="FUTURA MEDIUM" panose="020B0602020204020303" pitchFamily="34" charset="-79"/>
            </a:rPr>
            <a:t>the</a:t>
          </a:r>
          <a:r>
            <a:rPr lang="es-ES" sz="1000" b="1" kern="1200" noProof="0" dirty="0">
              <a:solidFill>
                <a:schemeClr val="tx1"/>
              </a:solidFill>
              <a:latin typeface="FUTURA MEDIUM" panose="020B0602020204020303" pitchFamily="34" charset="-79"/>
              <a:cs typeface="FUTURA MEDIUM" panose="020B0602020204020303" pitchFamily="34" charset="-79"/>
            </a:rPr>
            <a:t> </a:t>
          </a:r>
          <a:r>
            <a:rPr lang="es-ES" sz="1000" b="1" kern="1200" noProof="0" dirty="0" err="1">
              <a:solidFill>
                <a:schemeClr val="tx1"/>
              </a:solidFill>
              <a:latin typeface="FUTURA MEDIUM" panose="020B0602020204020303" pitchFamily="34" charset="-79"/>
              <a:cs typeface="FUTURA MEDIUM" panose="020B0602020204020303" pitchFamily="34" charset="-79"/>
            </a:rPr>
            <a:t>institutional</a:t>
          </a:r>
          <a:r>
            <a:rPr lang="es-ES" sz="1000" b="1" kern="1200" noProof="0" dirty="0">
              <a:solidFill>
                <a:schemeClr val="tx1"/>
              </a:solidFill>
              <a:latin typeface="FUTURA MEDIUM" panose="020B0602020204020303" pitchFamily="34" charset="-79"/>
              <a:cs typeface="FUTURA MEDIUM" panose="020B0602020204020303" pitchFamily="34" charset="-79"/>
            </a:rPr>
            <a:t> </a:t>
          </a:r>
          <a:r>
            <a:rPr lang="es-ES" sz="1000" b="1" kern="1200" noProof="0" dirty="0" err="1">
              <a:solidFill>
                <a:schemeClr val="tx1"/>
              </a:solidFill>
              <a:latin typeface="FUTURA MEDIUM" panose="020B0602020204020303" pitchFamily="34" charset="-79"/>
              <a:cs typeface="FUTURA MEDIUM" panose="020B0602020204020303" pitchFamily="34" charset="-79"/>
            </a:rPr>
            <a:t>framework</a:t>
          </a:r>
          <a:r>
            <a:rPr lang="es-ES" sz="1000" b="1" kern="1200" noProof="0" dirty="0">
              <a:solidFill>
                <a:schemeClr val="tx1"/>
              </a:solidFill>
              <a:latin typeface="FUTURA MEDIUM" panose="020B0602020204020303" pitchFamily="34" charset="-79"/>
              <a:cs typeface="FUTURA MEDIUM" panose="020B0602020204020303" pitchFamily="34" charset="-79"/>
            </a:rPr>
            <a:t> and </a:t>
          </a:r>
          <a:r>
            <a:rPr lang="es-ES" sz="1000" b="1" kern="1200" noProof="0" dirty="0" err="1">
              <a:solidFill>
                <a:schemeClr val="tx1"/>
              </a:solidFill>
              <a:latin typeface="FUTURA MEDIUM" panose="020B0602020204020303" pitchFamily="34" charset="-79"/>
              <a:cs typeface="FUTURA MEDIUM" panose="020B0602020204020303" pitchFamily="34" charset="-79"/>
            </a:rPr>
            <a:t>governance</a:t>
          </a:r>
          <a:r>
            <a:rPr lang="es-ES" sz="1000" b="1" kern="1200" noProof="0" dirty="0">
              <a:solidFill>
                <a:schemeClr val="tx1"/>
              </a:solidFill>
              <a:latin typeface="FUTURA MEDIUM" panose="020B0602020204020303" pitchFamily="34" charset="-79"/>
              <a:cs typeface="FUTURA MEDIUM" panose="020B0602020204020303" pitchFamily="34" charset="-79"/>
            </a:rPr>
            <a:t>. </a:t>
          </a:r>
          <a:r>
            <a:rPr lang="es-ES" sz="1000" b="1" kern="1200" noProof="0" dirty="0" err="1">
              <a:solidFill>
                <a:schemeClr val="tx1"/>
              </a:solidFill>
              <a:latin typeface="FUTURA MEDIUM" panose="020B0602020204020303" pitchFamily="34" charset="-79"/>
              <a:cs typeface="FUTURA MEDIUM" panose="020B0602020204020303" pitchFamily="34" charset="-79"/>
            </a:rPr>
            <a:t>Design</a:t>
          </a:r>
          <a:r>
            <a:rPr lang="es-ES" sz="1000" b="1" kern="1200" noProof="0" dirty="0">
              <a:solidFill>
                <a:schemeClr val="tx1"/>
              </a:solidFill>
              <a:latin typeface="FUTURA MEDIUM" panose="020B0602020204020303" pitchFamily="34" charset="-79"/>
              <a:cs typeface="FUTURA MEDIUM" panose="020B0602020204020303" pitchFamily="34" charset="-79"/>
            </a:rPr>
            <a:t> and </a:t>
          </a:r>
          <a:r>
            <a:rPr lang="es-ES" sz="1000" b="1" kern="1200" noProof="0" dirty="0" err="1">
              <a:solidFill>
                <a:schemeClr val="tx1"/>
              </a:solidFill>
              <a:latin typeface="FUTURA MEDIUM" panose="020B0602020204020303" pitchFamily="34" charset="-79"/>
              <a:cs typeface="FUTURA MEDIUM" panose="020B0602020204020303" pitchFamily="34" charset="-79"/>
            </a:rPr>
            <a:t>approval</a:t>
          </a:r>
          <a:r>
            <a:rPr lang="es-ES" sz="1000" b="1" kern="1200" noProof="0" dirty="0">
              <a:solidFill>
                <a:schemeClr val="tx1"/>
              </a:solidFill>
              <a:latin typeface="FUTURA MEDIUM" panose="020B0602020204020303" pitchFamily="34" charset="-79"/>
              <a:cs typeface="FUTURA MEDIUM" panose="020B0602020204020303" pitchFamily="34" charset="-79"/>
            </a:rPr>
            <a:t> of </a:t>
          </a:r>
          <a:r>
            <a:rPr lang="es-ES" sz="1000" b="1" kern="1200" noProof="0" dirty="0" err="1">
              <a:solidFill>
                <a:schemeClr val="tx1"/>
              </a:solidFill>
              <a:latin typeface="FUTURA MEDIUM" panose="020B0602020204020303" pitchFamily="34" charset="-79"/>
              <a:cs typeface="FUTURA MEDIUM" panose="020B0602020204020303" pitchFamily="34" charset="-79"/>
            </a:rPr>
            <a:t>qualifications</a:t>
          </a:r>
          <a:r>
            <a:rPr lang="es-ES" sz="1000" b="1" kern="1200" noProof="0" dirty="0">
              <a:solidFill>
                <a:schemeClr val="tx1"/>
              </a:solidFill>
              <a:latin typeface="FUTURA MEDIUM" panose="020B0602020204020303" pitchFamily="34" charset="-79"/>
              <a:cs typeface="FUTURA MEDIUM" panose="020B0602020204020303" pitchFamily="34" charset="-79"/>
            </a:rPr>
            <a:t>. </a:t>
          </a:r>
          <a:r>
            <a:rPr lang="es-ES" sz="1000" b="1" kern="1200" noProof="0" dirty="0" err="1">
              <a:solidFill>
                <a:schemeClr val="tx1"/>
              </a:solidFill>
              <a:latin typeface="FUTURA MEDIUM" panose="020B0602020204020303" pitchFamily="34" charset="-79"/>
              <a:cs typeface="FUTURA MEDIUM" panose="020B0602020204020303" pitchFamily="34" charset="-79"/>
            </a:rPr>
            <a:t>Accompaniment</a:t>
          </a:r>
          <a:r>
            <a:rPr lang="es-ES" sz="1000" b="1" kern="1200" noProof="0" dirty="0">
              <a:solidFill>
                <a:schemeClr val="tx1"/>
              </a:solidFill>
              <a:latin typeface="FUTURA MEDIUM" panose="020B0602020204020303" pitchFamily="34" charset="-79"/>
              <a:cs typeface="FUTURA MEDIUM" panose="020B0602020204020303" pitchFamily="34" charset="-79"/>
            </a:rPr>
            <a:t> and </a:t>
          </a:r>
          <a:r>
            <a:rPr lang="es-ES" sz="1000" b="1" kern="1200" noProof="0" dirty="0" err="1">
              <a:solidFill>
                <a:schemeClr val="tx1"/>
              </a:solidFill>
              <a:latin typeface="FUTURA MEDIUM" panose="020B0602020204020303" pitchFamily="34" charset="-79"/>
              <a:cs typeface="FUTURA MEDIUM" panose="020B0602020204020303" pitchFamily="34" charset="-79"/>
            </a:rPr>
            <a:t>offer</a:t>
          </a:r>
          <a:r>
            <a:rPr lang="es-ES" sz="1000" b="1" kern="1200" noProof="0" dirty="0">
              <a:solidFill>
                <a:schemeClr val="tx1"/>
              </a:solidFill>
              <a:latin typeface="FUTURA MEDIUM" panose="020B0602020204020303" pitchFamily="34" charset="-79"/>
              <a:cs typeface="FUTURA MEDIUM" panose="020B0602020204020303" pitchFamily="34" charset="-79"/>
            </a:rPr>
            <a:t> FT.</a:t>
          </a:r>
          <a:r>
            <a:rPr lang="es-ES_tradnl" sz="1000" b="1" kern="1200" noProof="0" dirty="0">
              <a:solidFill>
                <a:schemeClr val="tx1"/>
              </a:solidFill>
              <a:latin typeface="FUTURA MEDIUM" panose="020B0602020204020303" pitchFamily="34" charset="-79"/>
              <a:cs typeface="FUTURA MEDIUM" panose="020B0602020204020303" pitchFamily="34" charset="-79"/>
            </a:rPr>
            <a:t> </a:t>
          </a:r>
        </a:p>
      </dsp:txBody>
      <dsp:txXfrm>
        <a:off x="8490966" y="1013919"/>
        <a:ext cx="1336809" cy="993948"/>
      </dsp:txXfrm>
    </dsp:sp>
    <dsp:sp modelId="{94C71832-5BEB-EB42-8721-3A6C4FD9F055}">
      <dsp:nvSpPr>
        <dsp:cNvPr id="0" name=""/>
        <dsp:cNvSpPr/>
      </dsp:nvSpPr>
      <dsp:spPr>
        <a:xfrm>
          <a:off x="9517603" y="531915"/>
          <a:ext cx="217110" cy="217110"/>
        </a:xfrm>
        <a:prstGeom prst="triangle">
          <a:avLst>
            <a:gd name="adj" fmla="val 100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C9A4B0-C638-104A-A1B0-545D0C9FB6BC}">
      <dsp:nvSpPr>
        <dsp:cNvPr id="0" name=""/>
        <dsp:cNvSpPr/>
      </dsp:nvSpPr>
      <dsp:spPr>
        <a:xfrm rot="5400000">
          <a:off x="10120553" y="277174"/>
          <a:ext cx="765976" cy="1274566"/>
        </a:xfrm>
        <a:prstGeom prst="corner">
          <a:avLst>
            <a:gd name="adj1" fmla="val 16120"/>
            <a:gd name="adj2" fmla="val 1611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F0B9F3-C43C-1149-9539-B1976C945B11}">
      <dsp:nvSpPr>
        <dsp:cNvPr id="0" name=""/>
        <dsp:cNvSpPr/>
      </dsp:nvSpPr>
      <dsp:spPr>
        <a:xfrm>
          <a:off x="9922288" y="657995"/>
          <a:ext cx="1291495" cy="1008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ctr" defTabSz="889000">
            <a:lnSpc>
              <a:spcPct val="90000"/>
            </a:lnSpc>
            <a:spcBef>
              <a:spcPct val="0"/>
            </a:spcBef>
            <a:spcAft>
              <a:spcPct val="35000"/>
            </a:spcAft>
            <a:buNone/>
          </a:pPr>
          <a:r>
            <a:rPr lang="en-US" sz="2000" b="1" kern="1200" noProof="0" dirty="0">
              <a:solidFill>
                <a:schemeClr val="tx1"/>
              </a:solidFill>
              <a:effectLst>
                <a:outerShdw blurRad="38100" dist="38100" dir="2700000" algn="tl">
                  <a:srgbClr val="000000">
                    <a:alpha val="43137"/>
                  </a:srgbClr>
                </a:outerShdw>
              </a:effectLst>
              <a:latin typeface="FUTURA MEDIUM" panose="020B0602020204020303" pitchFamily="34" charset="-79"/>
              <a:ea typeface="Open Sans" panose="020B0606030504020204" pitchFamily="34" charset="0"/>
              <a:cs typeface="FUTURA MEDIUM" panose="020B0602020204020303" pitchFamily="34" charset="-79"/>
            </a:rPr>
            <a:t>2023</a:t>
          </a:r>
          <a:endParaRPr lang="es-ES_tradnl" sz="1050" b="1" kern="1200" noProof="0" dirty="0">
            <a:solidFill>
              <a:schemeClr val="tx1"/>
            </a:solidFill>
            <a:latin typeface="FUTURA MEDIUM" panose="020B0602020204020303" pitchFamily="34" charset="-79"/>
            <a:cs typeface="FUTURA MEDIUM" panose="020B0602020204020303" pitchFamily="34" charset="-79"/>
          </a:endParaRPr>
        </a:p>
        <a:p>
          <a:pPr marL="57150" lvl="1" indent="-57150" algn="ctr" defTabSz="466725">
            <a:lnSpc>
              <a:spcPct val="90000"/>
            </a:lnSpc>
            <a:spcBef>
              <a:spcPct val="0"/>
            </a:spcBef>
            <a:spcAft>
              <a:spcPct val="15000"/>
            </a:spcAft>
            <a:buNone/>
          </a:pPr>
          <a:r>
            <a:rPr lang="es-ES" sz="1050" b="1" kern="1200" noProof="0" dirty="0" err="1">
              <a:solidFill>
                <a:schemeClr val="tx1"/>
              </a:solidFill>
              <a:latin typeface="FUTURA MEDIUM" panose="020B0602020204020303" pitchFamily="34" charset="-79"/>
              <a:cs typeface="FUTURA MEDIUM" panose="020B0602020204020303" pitchFamily="34" charset="-79"/>
            </a:rPr>
            <a:t>Implementation</a:t>
          </a:r>
          <a:r>
            <a:rPr lang="es-ES" sz="1050" b="1" kern="1200" noProof="0" dirty="0">
              <a:solidFill>
                <a:schemeClr val="tx1"/>
              </a:solidFill>
              <a:latin typeface="FUTURA MEDIUM" panose="020B0602020204020303" pitchFamily="34" charset="-79"/>
              <a:cs typeface="FUTURA MEDIUM" panose="020B0602020204020303" pitchFamily="34" charset="-79"/>
            </a:rPr>
            <a:t> of </a:t>
          </a:r>
          <a:r>
            <a:rPr lang="es-ES" sz="1050" b="1" kern="1200" noProof="0" dirty="0" err="1">
              <a:solidFill>
                <a:schemeClr val="tx1"/>
              </a:solidFill>
              <a:latin typeface="FUTURA MEDIUM" panose="020B0602020204020303" pitchFamily="34" charset="-79"/>
              <a:cs typeface="FUTURA MEDIUM" panose="020B0602020204020303" pitchFamily="34" charset="-79"/>
            </a:rPr>
            <a:t>qualification-based</a:t>
          </a:r>
          <a:r>
            <a:rPr lang="es-ES" sz="1050" b="1" kern="1200" noProof="0" dirty="0">
              <a:solidFill>
                <a:schemeClr val="tx1"/>
              </a:solidFill>
              <a:latin typeface="FUTURA MEDIUM" panose="020B0602020204020303" pitchFamily="34" charset="-79"/>
              <a:cs typeface="FUTURA MEDIUM" panose="020B0602020204020303" pitchFamily="34" charset="-79"/>
            </a:rPr>
            <a:t> </a:t>
          </a:r>
          <a:r>
            <a:rPr lang="es-ES" sz="1050" b="1" kern="1200" noProof="0" dirty="0" err="1">
              <a:solidFill>
                <a:schemeClr val="tx1"/>
              </a:solidFill>
              <a:latin typeface="FUTURA MEDIUM" panose="020B0602020204020303" pitchFamily="34" charset="-79"/>
              <a:cs typeface="FUTURA MEDIUM" panose="020B0602020204020303" pitchFamily="34" charset="-79"/>
            </a:rPr>
            <a:t>offer</a:t>
          </a:r>
          <a:r>
            <a:rPr lang="es-ES" sz="1050" b="1" kern="1200" noProof="0" dirty="0">
              <a:solidFill>
                <a:schemeClr val="tx1"/>
              </a:solidFill>
              <a:latin typeface="FUTURA MEDIUM" panose="020B0602020204020303" pitchFamily="34" charset="-79"/>
              <a:cs typeface="FUTURA MEDIUM" panose="020B0602020204020303" pitchFamily="34" charset="-79"/>
            </a:rPr>
            <a:t>.</a:t>
          </a:r>
          <a:endParaRPr lang="es-ES_tradnl" sz="1050" b="1" kern="1200" noProof="0" dirty="0">
            <a:solidFill>
              <a:schemeClr val="tx1"/>
            </a:solidFill>
            <a:latin typeface="FUTURA MEDIUM" panose="020B0602020204020303" pitchFamily="34" charset="-79"/>
            <a:cs typeface="FUTURA MEDIUM" panose="020B0602020204020303" pitchFamily="34" charset="-79"/>
          </a:endParaRPr>
        </a:p>
      </dsp:txBody>
      <dsp:txXfrm>
        <a:off x="9922288" y="657995"/>
        <a:ext cx="1291495" cy="10086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A45BB-5BD4-0448-888A-BD3C8F14A98F}">
      <dsp:nvSpPr>
        <dsp:cNvPr id="0" name=""/>
        <dsp:cNvSpPr/>
      </dsp:nvSpPr>
      <dsp:spPr>
        <a:xfrm>
          <a:off x="0" y="2102"/>
          <a:ext cx="6163570" cy="0"/>
        </a:xfrm>
        <a:prstGeom prst="line">
          <a:avLst/>
        </a:prstGeom>
        <a:gradFill rotWithShape="0">
          <a:gsLst>
            <a:gs pos="0">
              <a:schemeClr val="accent4">
                <a:alpha val="90000"/>
                <a:hueOff val="0"/>
                <a:satOff val="0"/>
                <a:lumOff val="0"/>
                <a:alphaOff val="0"/>
                <a:lumMod val="110000"/>
                <a:satMod val="105000"/>
                <a:tint val="67000"/>
              </a:schemeClr>
            </a:gs>
            <a:gs pos="50000">
              <a:schemeClr val="accent4">
                <a:alpha val="90000"/>
                <a:hueOff val="0"/>
                <a:satOff val="0"/>
                <a:lumOff val="0"/>
                <a:alphaOff val="0"/>
                <a:lumMod val="105000"/>
                <a:satMod val="103000"/>
                <a:tint val="73000"/>
              </a:schemeClr>
            </a:gs>
            <a:gs pos="100000">
              <a:schemeClr val="accent4">
                <a:alpha val="90000"/>
                <a:hueOff val="0"/>
                <a:satOff val="0"/>
                <a:lumOff val="0"/>
                <a:alphaOff val="0"/>
                <a:lumMod val="105000"/>
                <a:satMod val="109000"/>
                <a:tint val="81000"/>
              </a:schemeClr>
            </a:gs>
          </a:gsLst>
          <a:lin ang="5400000" scaled="0"/>
        </a:gradFill>
        <a:ln w="6350" cap="flat" cmpd="sng" algn="ctr">
          <a:solidFill>
            <a:schemeClr val="accent4">
              <a:alpha val="90000"/>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2535130-E9B3-114B-87B6-10D1DD2F806E}">
      <dsp:nvSpPr>
        <dsp:cNvPr id="0" name=""/>
        <dsp:cNvSpPr/>
      </dsp:nvSpPr>
      <dsp:spPr>
        <a:xfrm>
          <a:off x="0" y="2102"/>
          <a:ext cx="6163570" cy="71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kern="1200" dirty="0">
              <a:effectLst/>
              <a:latin typeface="Futura Medium" panose="020B0602020204020303" pitchFamily="34" charset="-79"/>
              <a:cs typeface="Futura Medium" panose="020B0602020204020303" pitchFamily="34" charset="-79"/>
            </a:rPr>
            <a:t>1. </a:t>
          </a:r>
          <a:r>
            <a:rPr lang="es-ES" sz="1400" kern="1200" dirty="0" err="1">
              <a:effectLst/>
              <a:latin typeface="Futura Medium" panose="020B0602020204020303" pitchFamily="34" charset="-79"/>
              <a:cs typeface="Futura Medium" panose="020B0602020204020303" pitchFamily="34" charset="-79"/>
            </a:rPr>
            <a:t>Educational</a:t>
          </a:r>
          <a:r>
            <a:rPr lang="es-ES" sz="1400" kern="1200" dirty="0">
              <a:effectLst/>
              <a:latin typeface="Futura Medium" panose="020B0602020204020303" pitchFamily="34" charset="-79"/>
              <a:cs typeface="Futura Medium" panose="020B0602020204020303" pitchFamily="34" charset="-79"/>
            </a:rPr>
            <a:t>, training and labor </a:t>
          </a:r>
          <a:r>
            <a:rPr lang="es-ES" sz="1400" kern="1200" dirty="0" err="1">
              <a:effectLst/>
              <a:latin typeface="Futura Medium" panose="020B0602020204020303" pitchFamily="34" charset="-79"/>
              <a:cs typeface="Futura Medium" panose="020B0602020204020303" pitchFamily="34" charset="-79"/>
            </a:rPr>
            <a:t>mobility</a:t>
          </a:r>
          <a:r>
            <a:rPr lang="es-ES" sz="1400" kern="1200" dirty="0">
              <a:effectLst/>
              <a:latin typeface="Futura Medium" panose="020B0602020204020303" pitchFamily="34" charset="-79"/>
              <a:cs typeface="Futura Medium" panose="020B0602020204020303" pitchFamily="34" charset="-79"/>
            </a:rPr>
            <a:t>, </a:t>
          </a:r>
          <a:r>
            <a:rPr lang="es-ES" sz="1400" kern="1200" dirty="0" err="1">
              <a:effectLst/>
              <a:latin typeface="Futura Medium" panose="020B0602020204020303" pitchFamily="34" charset="-79"/>
              <a:cs typeface="Futura Medium" panose="020B0602020204020303" pitchFamily="34" charset="-79"/>
            </a:rPr>
            <a:t>national</a:t>
          </a:r>
          <a:r>
            <a:rPr lang="es-ES" sz="1400" kern="1200" dirty="0">
              <a:effectLst/>
              <a:latin typeface="Futura Medium" panose="020B0602020204020303" pitchFamily="34" charset="-79"/>
              <a:cs typeface="Futura Medium" panose="020B0602020204020303" pitchFamily="34" charset="-79"/>
            </a:rPr>
            <a:t> and </a:t>
          </a:r>
          <a:r>
            <a:rPr lang="es-ES" sz="1400" kern="1200" dirty="0" err="1">
              <a:effectLst/>
              <a:latin typeface="Futura Medium" panose="020B0602020204020303" pitchFamily="34" charset="-79"/>
              <a:cs typeface="Futura Medium" panose="020B0602020204020303" pitchFamily="34" charset="-79"/>
            </a:rPr>
            <a:t>international</a:t>
          </a:r>
          <a:r>
            <a:rPr lang="es-ES" sz="1400" kern="1200" dirty="0">
              <a:effectLst/>
              <a:latin typeface="Futura Medium" panose="020B0602020204020303" pitchFamily="34" charset="-79"/>
              <a:cs typeface="Futura Medium" panose="020B0602020204020303" pitchFamily="34" charset="-79"/>
            </a:rPr>
            <a:t>.</a:t>
          </a:r>
          <a:r>
            <a:rPr lang="es-CO" sz="1400" kern="1200" dirty="0">
              <a:effectLst/>
              <a:latin typeface="Futura Medium" panose="020B0602020204020303" pitchFamily="34" charset="-79"/>
              <a:cs typeface="Futura Medium" panose="020B0602020204020303" pitchFamily="34" charset="-79"/>
            </a:rPr>
            <a:t> </a:t>
          </a:r>
          <a:endParaRPr lang="es-ES" sz="1400" kern="1200" dirty="0">
            <a:latin typeface="Futura Medium" panose="020B0602020204020303" pitchFamily="34" charset="-79"/>
            <a:cs typeface="Futura Medium" panose="020B0602020204020303" pitchFamily="34" charset="-79"/>
          </a:endParaRPr>
        </a:p>
      </dsp:txBody>
      <dsp:txXfrm>
        <a:off x="0" y="2102"/>
        <a:ext cx="6163570" cy="716816"/>
      </dsp:txXfrm>
    </dsp:sp>
    <dsp:sp modelId="{A0E5C12B-D9C0-4547-B1C9-768423C0917E}">
      <dsp:nvSpPr>
        <dsp:cNvPr id="0" name=""/>
        <dsp:cNvSpPr/>
      </dsp:nvSpPr>
      <dsp:spPr>
        <a:xfrm>
          <a:off x="0" y="718919"/>
          <a:ext cx="6163570" cy="0"/>
        </a:xfrm>
        <a:prstGeom prst="line">
          <a:avLst/>
        </a:prstGeom>
        <a:gradFill rotWithShape="0">
          <a:gsLst>
            <a:gs pos="0">
              <a:schemeClr val="accent4">
                <a:alpha val="90000"/>
                <a:hueOff val="0"/>
                <a:satOff val="0"/>
                <a:lumOff val="0"/>
                <a:alphaOff val="-8000"/>
                <a:lumMod val="110000"/>
                <a:satMod val="105000"/>
                <a:tint val="67000"/>
              </a:schemeClr>
            </a:gs>
            <a:gs pos="50000">
              <a:schemeClr val="accent4">
                <a:alpha val="90000"/>
                <a:hueOff val="0"/>
                <a:satOff val="0"/>
                <a:lumOff val="0"/>
                <a:alphaOff val="-8000"/>
                <a:lumMod val="105000"/>
                <a:satMod val="103000"/>
                <a:tint val="73000"/>
              </a:schemeClr>
            </a:gs>
            <a:gs pos="100000">
              <a:schemeClr val="accent4">
                <a:alpha val="90000"/>
                <a:hueOff val="0"/>
                <a:satOff val="0"/>
                <a:lumOff val="0"/>
                <a:alphaOff val="-8000"/>
                <a:lumMod val="105000"/>
                <a:satMod val="109000"/>
                <a:tint val="81000"/>
              </a:schemeClr>
            </a:gs>
          </a:gsLst>
          <a:lin ang="5400000" scaled="0"/>
        </a:gradFill>
        <a:ln w="6350" cap="flat" cmpd="sng" algn="ctr">
          <a:solidFill>
            <a:schemeClr val="accent4">
              <a:alpha val="90000"/>
              <a:hueOff val="0"/>
              <a:satOff val="0"/>
              <a:lumOff val="0"/>
              <a:alphaOff val="-800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932B7078-7ADD-6C4A-B2F9-F90CF399039B}">
      <dsp:nvSpPr>
        <dsp:cNvPr id="0" name=""/>
        <dsp:cNvSpPr/>
      </dsp:nvSpPr>
      <dsp:spPr>
        <a:xfrm>
          <a:off x="0" y="718919"/>
          <a:ext cx="6163570" cy="71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kern="1200" dirty="0">
              <a:effectLst/>
              <a:latin typeface="Futura Medium" panose="020B0602020204020303" pitchFamily="34" charset="-79"/>
              <a:cs typeface="Futura Medium" panose="020B0602020204020303" pitchFamily="34" charset="-79"/>
            </a:rPr>
            <a:t>2. Coordination</a:t>
          </a:r>
          <a:r>
            <a:rPr lang="es-ES" sz="1400" kern="1200" dirty="0">
              <a:effectLst/>
              <a:latin typeface="Futura Medium" panose="020B0602020204020303" pitchFamily="34" charset="-79"/>
              <a:cs typeface="Futura Medium" panose="020B0602020204020303" pitchFamily="34" charset="-79"/>
            </a:rPr>
            <a:t> of </a:t>
          </a:r>
          <a:r>
            <a:rPr lang="es-ES" sz="1400" kern="1200" dirty="0" err="1">
              <a:effectLst/>
              <a:latin typeface="Futura Medium" panose="020B0602020204020303" pitchFamily="34" charset="-79"/>
              <a:cs typeface="Futura Medium" panose="020B0602020204020303" pitchFamily="34" charset="-79"/>
            </a:rPr>
            <a:t>qualifications</a:t>
          </a:r>
          <a:r>
            <a:rPr lang="es-ES" sz="1400" kern="1200" dirty="0">
              <a:effectLst/>
              <a:latin typeface="Futura Medium" panose="020B0602020204020303" pitchFamily="34" charset="-79"/>
              <a:cs typeface="Futura Medium" panose="020B0602020204020303" pitchFamily="34" charset="-79"/>
            </a:rPr>
            <a:t> and </a:t>
          </a:r>
          <a:r>
            <a:rPr lang="es-ES" sz="1400" kern="1200" dirty="0" err="1">
              <a:effectLst/>
              <a:latin typeface="Futura Medium" panose="020B0602020204020303" pitchFamily="34" charset="-79"/>
              <a:cs typeface="Futura Medium" panose="020B0602020204020303" pitchFamily="34" charset="-79"/>
            </a:rPr>
            <a:t>qualification</a:t>
          </a:r>
          <a:r>
            <a:rPr lang="es-ES" sz="1400" kern="1200" dirty="0">
              <a:effectLst/>
              <a:latin typeface="Futura Medium" panose="020B0602020204020303" pitchFamily="34" charset="-79"/>
              <a:cs typeface="Futura Medium" panose="020B0602020204020303" pitchFamily="34" charset="-79"/>
            </a:rPr>
            <a:t> </a:t>
          </a:r>
          <a:r>
            <a:rPr lang="es-ES" sz="1400" kern="1200" dirty="0" err="1">
              <a:effectLst/>
              <a:latin typeface="Futura Medium" panose="020B0602020204020303" pitchFamily="34" charset="-79"/>
              <a:cs typeface="Futura Medium" panose="020B0602020204020303" pitchFamily="34" charset="-79"/>
            </a:rPr>
            <a:t>pathways</a:t>
          </a:r>
          <a:endParaRPr lang="es-ES" sz="1400" kern="1200" dirty="0">
            <a:latin typeface="Futura Medium" panose="020B0602020204020303" pitchFamily="34" charset="-79"/>
            <a:cs typeface="Futura Medium" panose="020B0602020204020303" pitchFamily="34" charset="-79"/>
          </a:endParaRPr>
        </a:p>
      </dsp:txBody>
      <dsp:txXfrm>
        <a:off x="0" y="718919"/>
        <a:ext cx="6163570" cy="716816"/>
      </dsp:txXfrm>
    </dsp:sp>
    <dsp:sp modelId="{DEE355E3-BDDF-B74B-A158-95D5FAFE0C8B}">
      <dsp:nvSpPr>
        <dsp:cNvPr id="0" name=""/>
        <dsp:cNvSpPr/>
      </dsp:nvSpPr>
      <dsp:spPr>
        <a:xfrm>
          <a:off x="0" y="1435736"/>
          <a:ext cx="6163570" cy="0"/>
        </a:xfrm>
        <a:prstGeom prst="line">
          <a:avLst/>
        </a:prstGeom>
        <a:gradFill rotWithShape="0">
          <a:gsLst>
            <a:gs pos="0">
              <a:schemeClr val="accent4">
                <a:alpha val="90000"/>
                <a:hueOff val="0"/>
                <a:satOff val="0"/>
                <a:lumOff val="0"/>
                <a:alphaOff val="-16000"/>
                <a:lumMod val="110000"/>
                <a:satMod val="105000"/>
                <a:tint val="67000"/>
              </a:schemeClr>
            </a:gs>
            <a:gs pos="50000">
              <a:schemeClr val="accent4">
                <a:alpha val="90000"/>
                <a:hueOff val="0"/>
                <a:satOff val="0"/>
                <a:lumOff val="0"/>
                <a:alphaOff val="-16000"/>
                <a:lumMod val="105000"/>
                <a:satMod val="103000"/>
                <a:tint val="73000"/>
              </a:schemeClr>
            </a:gs>
            <a:gs pos="100000">
              <a:schemeClr val="accent4">
                <a:alpha val="90000"/>
                <a:hueOff val="0"/>
                <a:satOff val="0"/>
                <a:lumOff val="0"/>
                <a:alphaOff val="-16000"/>
                <a:lumMod val="105000"/>
                <a:satMod val="109000"/>
                <a:tint val="81000"/>
              </a:schemeClr>
            </a:gs>
          </a:gsLst>
          <a:lin ang="5400000" scaled="0"/>
        </a:gradFill>
        <a:ln w="6350" cap="flat" cmpd="sng" algn="ctr">
          <a:solidFill>
            <a:schemeClr val="accent4">
              <a:alpha val="90000"/>
              <a:hueOff val="0"/>
              <a:satOff val="0"/>
              <a:lumOff val="0"/>
              <a:alphaOff val="-1600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174002E-9AAC-4847-A6BA-5C2E32E9059D}">
      <dsp:nvSpPr>
        <dsp:cNvPr id="0" name=""/>
        <dsp:cNvSpPr/>
      </dsp:nvSpPr>
      <dsp:spPr>
        <a:xfrm>
          <a:off x="0" y="1435736"/>
          <a:ext cx="6163570" cy="71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kern="1200" dirty="0">
              <a:effectLst/>
              <a:latin typeface="Futura Medium" panose="020B0602020204020303" pitchFamily="34" charset="-79"/>
              <a:cs typeface="Futura Medium" panose="020B0602020204020303" pitchFamily="34" charset="-79"/>
            </a:rPr>
            <a:t>3. </a:t>
          </a:r>
          <a:r>
            <a:rPr lang="es-ES" sz="1400" kern="1200" dirty="0" err="1">
              <a:effectLst/>
              <a:latin typeface="Futura Medium" panose="020B0602020204020303" pitchFamily="34" charset="-79"/>
              <a:cs typeface="Futura Medium" panose="020B0602020204020303" pitchFamily="34" charset="-79"/>
            </a:rPr>
            <a:t>Interaction</a:t>
          </a:r>
          <a:r>
            <a:rPr lang="es-ES" sz="1400" kern="1200" dirty="0">
              <a:effectLst/>
              <a:latin typeface="Futura Medium" panose="020B0602020204020303" pitchFamily="34" charset="-79"/>
              <a:cs typeface="Futura Medium" panose="020B0602020204020303" pitchFamily="34" charset="-79"/>
            </a:rPr>
            <a:t> </a:t>
          </a:r>
          <a:r>
            <a:rPr lang="es-ES" sz="1400" kern="1200" dirty="0" err="1">
              <a:effectLst/>
              <a:latin typeface="Futura Medium" panose="020B0602020204020303" pitchFamily="34" charset="-79"/>
              <a:cs typeface="Futura Medium" panose="020B0602020204020303" pitchFamily="34" charset="-79"/>
            </a:rPr>
            <a:t>between</a:t>
          </a:r>
          <a:r>
            <a:rPr lang="es-ES" sz="1400" kern="1200" dirty="0">
              <a:effectLst/>
              <a:latin typeface="Futura Medium" panose="020B0602020204020303" pitchFamily="34" charset="-79"/>
              <a:cs typeface="Futura Medium" panose="020B0602020204020303" pitchFamily="34" charset="-79"/>
            </a:rPr>
            <a:t> </a:t>
          </a:r>
          <a:r>
            <a:rPr lang="es-ES" sz="1400" kern="1200" dirty="0" err="1">
              <a:effectLst/>
              <a:latin typeface="Futura Medium" panose="020B0602020204020303" pitchFamily="34" charset="-79"/>
              <a:cs typeface="Futura Medium" panose="020B0602020204020303" pitchFamily="34" charset="-79"/>
            </a:rPr>
            <a:t>government</a:t>
          </a:r>
          <a:r>
            <a:rPr lang="es-ES" sz="1400" kern="1200" dirty="0">
              <a:effectLst/>
              <a:latin typeface="Futura Medium" panose="020B0602020204020303" pitchFamily="34" charset="-79"/>
              <a:cs typeface="Futura Medium" panose="020B0602020204020303" pitchFamily="34" charset="-79"/>
            </a:rPr>
            <a:t> </a:t>
          </a:r>
          <a:r>
            <a:rPr lang="es-ES" sz="1400" kern="1200" dirty="0" err="1">
              <a:effectLst/>
              <a:latin typeface="Futura Medium" panose="020B0602020204020303" pitchFamily="34" charset="-79"/>
              <a:cs typeface="Futura Medium" panose="020B0602020204020303" pitchFamily="34" charset="-79"/>
            </a:rPr>
            <a:t>actors</a:t>
          </a:r>
          <a:r>
            <a:rPr lang="es-ES" sz="1400" kern="1200" dirty="0">
              <a:effectLst/>
              <a:latin typeface="Futura Medium" panose="020B0602020204020303" pitchFamily="34" charset="-79"/>
              <a:cs typeface="Futura Medium" panose="020B0602020204020303" pitchFamily="34" charset="-79"/>
            </a:rPr>
            <a:t>, </a:t>
          </a:r>
          <a:r>
            <a:rPr lang="es-ES" sz="1400" kern="1200" dirty="0" err="1">
              <a:effectLst/>
              <a:latin typeface="Futura Medium" panose="020B0602020204020303" pitchFamily="34" charset="-79"/>
              <a:cs typeface="Futura Medium" panose="020B0602020204020303" pitchFamily="34" charset="-79"/>
            </a:rPr>
            <a:t>the</a:t>
          </a:r>
          <a:r>
            <a:rPr lang="es-ES" sz="1400" kern="1200" dirty="0">
              <a:effectLst/>
              <a:latin typeface="Futura Medium" panose="020B0602020204020303" pitchFamily="34" charset="-79"/>
              <a:cs typeface="Futura Medium" panose="020B0602020204020303" pitchFamily="34" charset="-79"/>
            </a:rPr>
            <a:t> </a:t>
          </a:r>
          <a:r>
            <a:rPr lang="es-ES" sz="1400" kern="1200" dirty="0" err="1">
              <a:effectLst/>
              <a:latin typeface="Futura Medium" panose="020B0602020204020303" pitchFamily="34" charset="-79"/>
              <a:cs typeface="Futura Medium" panose="020B0602020204020303" pitchFamily="34" charset="-79"/>
            </a:rPr>
            <a:t>productive</a:t>
          </a:r>
          <a:r>
            <a:rPr lang="es-ES" sz="1400" kern="1200" dirty="0">
              <a:effectLst/>
              <a:latin typeface="Futura Medium" panose="020B0602020204020303" pitchFamily="34" charset="-79"/>
              <a:cs typeface="Futura Medium" panose="020B0602020204020303" pitchFamily="34" charset="-79"/>
            </a:rPr>
            <a:t>, labor, </a:t>
          </a:r>
          <a:r>
            <a:rPr lang="es-ES" sz="1400" kern="1200" dirty="0" err="1">
              <a:effectLst/>
              <a:latin typeface="Futura Medium" panose="020B0602020204020303" pitchFamily="34" charset="-79"/>
              <a:cs typeface="Futura Medium" panose="020B0602020204020303" pitchFamily="34" charset="-79"/>
            </a:rPr>
            <a:t>educational</a:t>
          </a:r>
          <a:r>
            <a:rPr lang="es-ES" sz="1400" kern="1200" dirty="0">
              <a:effectLst/>
              <a:latin typeface="Futura Medium" panose="020B0602020204020303" pitchFamily="34" charset="-79"/>
              <a:cs typeface="Futura Medium" panose="020B0602020204020303" pitchFamily="34" charset="-79"/>
            </a:rPr>
            <a:t>, training and social </a:t>
          </a:r>
          <a:r>
            <a:rPr lang="es-ES" sz="1400" kern="1200" dirty="0" err="1">
              <a:effectLst/>
              <a:latin typeface="Futura Medium" panose="020B0602020204020303" pitchFamily="34" charset="-79"/>
              <a:cs typeface="Futura Medium" panose="020B0602020204020303" pitchFamily="34" charset="-79"/>
            </a:rPr>
            <a:t>sectors</a:t>
          </a:r>
          <a:r>
            <a:rPr lang="es-ES" sz="1400" kern="1200" dirty="0">
              <a:effectLst/>
              <a:latin typeface="Futura Medium" panose="020B0602020204020303" pitchFamily="34" charset="-79"/>
              <a:cs typeface="Futura Medium" panose="020B0602020204020303" pitchFamily="34" charset="-79"/>
            </a:rPr>
            <a:t>.</a:t>
          </a:r>
          <a:endParaRPr lang="es-ES" sz="1400" kern="1200" dirty="0">
            <a:latin typeface="Futura Medium" panose="020B0602020204020303" pitchFamily="34" charset="-79"/>
            <a:cs typeface="Futura Medium" panose="020B0602020204020303" pitchFamily="34" charset="-79"/>
          </a:endParaRPr>
        </a:p>
      </dsp:txBody>
      <dsp:txXfrm>
        <a:off x="0" y="1435736"/>
        <a:ext cx="6163570" cy="716816"/>
      </dsp:txXfrm>
    </dsp:sp>
    <dsp:sp modelId="{A07FA219-ABF2-F64C-924B-691039BE9833}">
      <dsp:nvSpPr>
        <dsp:cNvPr id="0" name=""/>
        <dsp:cNvSpPr/>
      </dsp:nvSpPr>
      <dsp:spPr>
        <a:xfrm>
          <a:off x="0" y="2152553"/>
          <a:ext cx="6163570" cy="0"/>
        </a:xfrm>
        <a:prstGeom prst="line">
          <a:avLst/>
        </a:prstGeom>
        <a:gradFill rotWithShape="0">
          <a:gsLst>
            <a:gs pos="0">
              <a:schemeClr val="accent4">
                <a:alpha val="90000"/>
                <a:hueOff val="0"/>
                <a:satOff val="0"/>
                <a:lumOff val="0"/>
                <a:alphaOff val="-24000"/>
                <a:lumMod val="110000"/>
                <a:satMod val="105000"/>
                <a:tint val="67000"/>
              </a:schemeClr>
            </a:gs>
            <a:gs pos="50000">
              <a:schemeClr val="accent4">
                <a:alpha val="90000"/>
                <a:hueOff val="0"/>
                <a:satOff val="0"/>
                <a:lumOff val="0"/>
                <a:alphaOff val="-24000"/>
                <a:lumMod val="105000"/>
                <a:satMod val="103000"/>
                <a:tint val="73000"/>
              </a:schemeClr>
            </a:gs>
            <a:gs pos="100000">
              <a:schemeClr val="accent4">
                <a:alpha val="90000"/>
                <a:hueOff val="0"/>
                <a:satOff val="0"/>
                <a:lumOff val="0"/>
                <a:alphaOff val="-24000"/>
                <a:lumMod val="105000"/>
                <a:satMod val="109000"/>
                <a:tint val="81000"/>
              </a:schemeClr>
            </a:gs>
          </a:gsLst>
          <a:lin ang="5400000" scaled="0"/>
        </a:gradFill>
        <a:ln w="6350" cap="flat" cmpd="sng" algn="ctr">
          <a:solidFill>
            <a:schemeClr val="accent4">
              <a:alpha val="90000"/>
              <a:hueOff val="0"/>
              <a:satOff val="0"/>
              <a:lumOff val="0"/>
              <a:alphaOff val="-2400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AB70331-40A3-2543-BA6F-CE567BF06D0D}">
      <dsp:nvSpPr>
        <dsp:cNvPr id="0" name=""/>
        <dsp:cNvSpPr/>
      </dsp:nvSpPr>
      <dsp:spPr>
        <a:xfrm>
          <a:off x="0" y="2152552"/>
          <a:ext cx="6163570" cy="71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kern="1200" dirty="0">
              <a:effectLst/>
              <a:latin typeface="Futura Medium" panose="020B0602020204020303" pitchFamily="34" charset="-79"/>
              <a:cs typeface="Futura Medium" panose="020B0602020204020303" pitchFamily="34" charset="-79"/>
            </a:rPr>
            <a:t>5. </a:t>
          </a:r>
          <a:r>
            <a:rPr lang="es-ES" sz="1400" kern="1200" dirty="0" err="1">
              <a:effectLst/>
              <a:latin typeface="Futura Medium" panose="020B0602020204020303" pitchFamily="34" charset="-79"/>
              <a:cs typeface="Futura Medium" panose="020B0602020204020303" pitchFamily="34" charset="-79"/>
            </a:rPr>
            <a:t>Relevance</a:t>
          </a:r>
          <a:r>
            <a:rPr lang="es-ES" sz="1400" kern="1200" dirty="0">
              <a:effectLst/>
              <a:latin typeface="Futura Medium" panose="020B0602020204020303" pitchFamily="34" charset="-79"/>
              <a:cs typeface="Futura Medium" panose="020B0602020204020303" pitchFamily="34" charset="-79"/>
            </a:rPr>
            <a:t> and </a:t>
          </a:r>
          <a:r>
            <a:rPr lang="es-ES" sz="1400" kern="1200" dirty="0" err="1">
              <a:effectLst/>
              <a:latin typeface="Futura Medium" panose="020B0602020204020303" pitchFamily="34" charset="-79"/>
              <a:cs typeface="Futura Medium" panose="020B0602020204020303" pitchFamily="34" charset="-79"/>
            </a:rPr>
            <a:t>quality</a:t>
          </a:r>
          <a:r>
            <a:rPr lang="es-ES" sz="1400" kern="1200" dirty="0">
              <a:effectLst/>
              <a:latin typeface="Futura Medium" panose="020B0602020204020303" pitchFamily="34" charset="-79"/>
              <a:cs typeface="Futura Medium" panose="020B0602020204020303" pitchFamily="34" charset="-79"/>
            </a:rPr>
            <a:t> of </a:t>
          </a:r>
          <a:r>
            <a:rPr lang="es-ES" sz="1400" kern="1200" dirty="0" err="1">
              <a:effectLst/>
              <a:latin typeface="Futura Medium" panose="020B0602020204020303" pitchFamily="34" charset="-79"/>
              <a:cs typeface="Futura Medium" panose="020B0602020204020303" pitchFamily="34" charset="-79"/>
            </a:rPr>
            <a:t>qualifications</a:t>
          </a:r>
          <a:r>
            <a:rPr lang="es-ES" sz="1400" kern="1200" dirty="0">
              <a:effectLst/>
              <a:latin typeface="Futura Medium" panose="020B0602020204020303" pitchFamily="34" charset="-79"/>
              <a:cs typeface="Futura Medium" panose="020B0602020204020303" pitchFamily="34" charset="-79"/>
            </a:rPr>
            <a:t>. </a:t>
          </a:r>
          <a:endParaRPr lang="es-ES" sz="1400" kern="1200" dirty="0">
            <a:latin typeface="Futura Medium" panose="020B0602020204020303" pitchFamily="34" charset="-79"/>
            <a:cs typeface="Futura Medium" panose="020B0602020204020303" pitchFamily="34" charset="-79"/>
          </a:endParaRPr>
        </a:p>
      </dsp:txBody>
      <dsp:txXfrm>
        <a:off x="0" y="2152552"/>
        <a:ext cx="6163570" cy="716816"/>
      </dsp:txXfrm>
    </dsp:sp>
    <dsp:sp modelId="{6052C7D3-05F1-994E-B780-8AA89071F98F}">
      <dsp:nvSpPr>
        <dsp:cNvPr id="0" name=""/>
        <dsp:cNvSpPr/>
      </dsp:nvSpPr>
      <dsp:spPr>
        <a:xfrm>
          <a:off x="0" y="2869369"/>
          <a:ext cx="6163570" cy="0"/>
        </a:xfrm>
        <a:prstGeom prst="line">
          <a:avLst/>
        </a:prstGeom>
        <a:gradFill rotWithShape="0">
          <a:gsLst>
            <a:gs pos="0">
              <a:schemeClr val="accent4">
                <a:alpha val="90000"/>
                <a:hueOff val="0"/>
                <a:satOff val="0"/>
                <a:lumOff val="0"/>
                <a:alphaOff val="-32000"/>
                <a:lumMod val="110000"/>
                <a:satMod val="105000"/>
                <a:tint val="67000"/>
              </a:schemeClr>
            </a:gs>
            <a:gs pos="50000">
              <a:schemeClr val="accent4">
                <a:alpha val="90000"/>
                <a:hueOff val="0"/>
                <a:satOff val="0"/>
                <a:lumOff val="0"/>
                <a:alphaOff val="-32000"/>
                <a:lumMod val="105000"/>
                <a:satMod val="103000"/>
                <a:tint val="73000"/>
              </a:schemeClr>
            </a:gs>
            <a:gs pos="100000">
              <a:schemeClr val="accent4">
                <a:alpha val="90000"/>
                <a:hueOff val="0"/>
                <a:satOff val="0"/>
                <a:lumOff val="0"/>
                <a:alphaOff val="-32000"/>
                <a:lumMod val="105000"/>
                <a:satMod val="109000"/>
                <a:tint val="81000"/>
              </a:schemeClr>
            </a:gs>
          </a:gsLst>
          <a:lin ang="5400000" scaled="0"/>
        </a:gradFill>
        <a:ln w="6350" cap="flat" cmpd="sng" algn="ctr">
          <a:solidFill>
            <a:schemeClr val="accent4">
              <a:alpha val="90000"/>
              <a:hueOff val="0"/>
              <a:satOff val="0"/>
              <a:lumOff val="0"/>
              <a:alphaOff val="-3200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6E90E47B-36C3-A040-9BA9-4572311B4D6A}">
      <dsp:nvSpPr>
        <dsp:cNvPr id="0" name=""/>
        <dsp:cNvSpPr/>
      </dsp:nvSpPr>
      <dsp:spPr>
        <a:xfrm>
          <a:off x="0" y="2869369"/>
          <a:ext cx="6163570" cy="71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kern="1200" dirty="0">
              <a:effectLst/>
              <a:latin typeface="Futura Medium" panose="020B0602020204020303" pitchFamily="34" charset="-79"/>
              <a:cs typeface="Futura Medium" panose="020B0602020204020303" pitchFamily="34" charset="-79"/>
            </a:rPr>
            <a:t>6. </a:t>
          </a:r>
          <a:r>
            <a:rPr lang="es-ES" sz="1400" kern="1200" dirty="0" err="1">
              <a:effectLst/>
              <a:latin typeface="Futura Medium" panose="020B0602020204020303" pitchFamily="34" charset="-79"/>
              <a:cs typeface="Futura Medium" panose="020B0602020204020303" pitchFamily="34" charset="-79"/>
            </a:rPr>
            <a:t>Closing</a:t>
          </a:r>
          <a:r>
            <a:rPr lang="es-ES" sz="1400" kern="1200" dirty="0">
              <a:effectLst/>
              <a:latin typeface="Futura Medium" panose="020B0602020204020303" pitchFamily="34" charset="-79"/>
              <a:cs typeface="Futura Medium" panose="020B0602020204020303" pitchFamily="34" charset="-79"/>
            </a:rPr>
            <a:t> human </a:t>
          </a:r>
          <a:r>
            <a:rPr lang="es-ES" sz="1400" kern="1200" dirty="0" err="1">
              <a:effectLst/>
              <a:latin typeface="Futura Medium" panose="020B0602020204020303" pitchFamily="34" charset="-79"/>
              <a:cs typeface="Futura Medium" panose="020B0602020204020303" pitchFamily="34" charset="-79"/>
            </a:rPr>
            <a:t>talent</a:t>
          </a:r>
          <a:r>
            <a:rPr lang="es-ES" sz="1400" kern="1200" dirty="0">
              <a:effectLst/>
              <a:latin typeface="Futura Medium" panose="020B0602020204020303" pitchFamily="34" charset="-79"/>
              <a:cs typeface="Futura Medium" panose="020B0602020204020303" pitchFamily="34" charset="-79"/>
            </a:rPr>
            <a:t> gaps.</a:t>
          </a:r>
          <a:endParaRPr lang="es-ES" sz="1400" kern="1200" dirty="0">
            <a:latin typeface="Futura Medium" panose="020B0602020204020303" pitchFamily="34" charset="-79"/>
            <a:cs typeface="Futura Medium" panose="020B0602020204020303" pitchFamily="34" charset="-79"/>
          </a:endParaRPr>
        </a:p>
      </dsp:txBody>
      <dsp:txXfrm>
        <a:off x="0" y="2869369"/>
        <a:ext cx="6163570" cy="716816"/>
      </dsp:txXfrm>
    </dsp:sp>
    <dsp:sp modelId="{E7DDD082-CEFE-4742-AF04-0ED488288D6E}">
      <dsp:nvSpPr>
        <dsp:cNvPr id="0" name=""/>
        <dsp:cNvSpPr/>
      </dsp:nvSpPr>
      <dsp:spPr>
        <a:xfrm>
          <a:off x="0" y="3586186"/>
          <a:ext cx="6163570" cy="0"/>
        </a:xfrm>
        <a:prstGeom prst="line">
          <a:avLst/>
        </a:prstGeom>
        <a:gradFill rotWithShape="0">
          <a:gsLst>
            <a:gs pos="0">
              <a:schemeClr val="accent4">
                <a:alpha val="90000"/>
                <a:hueOff val="0"/>
                <a:satOff val="0"/>
                <a:lumOff val="0"/>
                <a:alphaOff val="-40000"/>
                <a:lumMod val="110000"/>
                <a:satMod val="105000"/>
                <a:tint val="67000"/>
              </a:schemeClr>
            </a:gs>
            <a:gs pos="50000">
              <a:schemeClr val="accent4">
                <a:alpha val="90000"/>
                <a:hueOff val="0"/>
                <a:satOff val="0"/>
                <a:lumOff val="0"/>
                <a:alphaOff val="-40000"/>
                <a:lumMod val="105000"/>
                <a:satMod val="103000"/>
                <a:tint val="73000"/>
              </a:schemeClr>
            </a:gs>
            <a:gs pos="100000">
              <a:schemeClr val="accent4">
                <a:alpha val="90000"/>
                <a:hueOff val="0"/>
                <a:satOff val="0"/>
                <a:lumOff val="0"/>
                <a:alphaOff val="-40000"/>
                <a:lumMod val="105000"/>
                <a:satMod val="109000"/>
                <a:tint val="81000"/>
              </a:schemeClr>
            </a:gs>
          </a:gsLst>
          <a:lin ang="5400000" scaled="0"/>
        </a:gradFill>
        <a:ln w="6350" cap="flat" cmpd="sng" algn="ctr">
          <a:solidFill>
            <a:schemeClr val="accent4">
              <a:alpha val="90000"/>
              <a:hueOff val="0"/>
              <a:satOff val="0"/>
              <a:lumOff val="0"/>
              <a:alphaOff val="-4000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DDBA8C6C-7985-4549-A096-9EA4CE8B5365}">
      <dsp:nvSpPr>
        <dsp:cNvPr id="0" name=""/>
        <dsp:cNvSpPr/>
      </dsp:nvSpPr>
      <dsp:spPr>
        <a:xfrm>
          <a:off x="0" y="3586186"/>
          <a:ext cx="6163570" cy="71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s-CO" sz="1400" kern="1200" dirty="0">
              <a:effectLst/>
              <a:latin typeface="Futura Medium" panose="020B0602020204020303" pitchFamily="34" charset="-79"/>
              <a:cs typeface="Futura Medium" panose="020B0602020204020303" pitchFamily="34" charset="-79"/>
            </a:rPr>
            <a:t>7. </a:t>
          </a:r>
          <a:r>
            <a:rPr lang="es-ES" sz="1400" kern="1200" dirty="0" err="1">
              <a:effectLst/>
              <a:latin typeface="Futura Medium" panose="020B0602020204020303" pitchFamily="34" charset="-79"/>
              <a:cs typeface="Futura Medium" panose="020B0602020204020303" pitchFamily="34" charset="-79"/>
            </a:rPr>
            <a:t>Recognition</a:t>
          </a:r>
          <a:r>
            <a:rPr lang="es-ES" sz="1400" kern="1200" dirty="0">
              <a:effectLst/>
              <a:latin typeface="Futura Medium" panose="020B0602020204020303" pitchFamily="34" charset="-79"/>
              <a:cs typeface="Futura Medium" panose="020B0602020204020303" pitchFamily="34" charset="-79"/>
            </a:rPr>
            <a:t> of </a:t>
          </a:r>
          <a:r>
            <a:rPr lang="es-ES" sz="1400" kern="1200" dirty="0" err="1">
              <a:effectLst/>
              <a:latin typeface="Futura Medium" panose="020B0602020204020303" pitchFamily="34" charset="-79"/>
              <a:cs typeface="Futura Medium" panose="020B0602020204020303" pitchFamily="34" charset="-79"/>
            </a:rPr>
            <a:t>titles</a:t>
          </a:r>
          <a:r>
            <a:rPr lang="es-ES" sz="1400" kern="1200" dirty="0">
              <a:effectLst/>
              <a:latin typeface="Futura Medium" panose="020B0602020204020303" pitchFamily="34" charset="-79"/>
              <a:cs typeface="Futura Medium" panose="020B0602020204020303" pitchFamily="34" charset="-79"/>
            </a:rPr>
            <a:t> and </a:t>
          </a:r>
          <a:r>
            <a:rPr lang="es-ES" sz="1400" kern="1200" dirty="0" err="1">
              <a:effectLst/>
              <a:latin typeface="Futura Medium" panose="020B0602020204020303" pitchFamily="34" charset="-79"/>
              <a:cs typeface="Futura Medium" panose="020B0602020204020303" pitchFamily="34" charset="-79"/>
            </a:rPr>
            <a:t>certificates</a:t>
          </a:r>
          <a:r>
            <a:rPr lang="es-ES" sz="1400" kern="1200" dirty="0">
              <a:effectLst/>
              <a:latin typeface="Futura Medium" panose="020B0602020204020303" pitchFamily="34" charset="-79"/>
              <a:cs typeface="Futura Medium" panose="020B0602020204020303" pitchFamily="34" charset="-79"/>
            </a:rPr>
            <a:t> in </a:t>
          </a:r>
          <a:r>
            <a:rPr lang="es-ES" sz="1400" kern="1200" dirty="0" err="1">
              <a:effectLst/>
              <a:latin typeface="Futura Medium" panose="020B0602020204020303" pitchFamily="34" charset="-79"/>
              <a:cs typeface="Futura Medium" panose="020B0602020204020303" pitchFamily="34" charset="-79"/>
            </a:rPr>
            <a:t>the</a:t>
          </a:r>
          <a:r>
            <a:rPr lang="es-ES" sz="1400" kern="1200" dirty="0">
              <a:effectLst/>
              <a:latin typeface="Futura Medium" panose="020B0602020204020303" pitchFamily="34" charset="-79"/>
              <a:cs typeface="Futura Medium" panose="020B0602020204020303" pitchFamily="34" charset="-79"/>
            </a:rPr>
            <a:t> labor </a:t>
          </a:r>
          <a:r>
            <a:rPr lang="es-ES" sz="1400" kern="1200" dirty="0" err="1">
              <a:effectLst/>
              <a:latin typeface="Futura Medium" panose="020B0602020204020303" pitchFamily="34" charset="-79"/>
              <a:cs typeface="Futura Medium" panose="020B0602020204020303" pitchFamily="34" charset="-79"/>
            </a:rPr>
            <a:t>market</a:t>
          </a:r>
          <a:r>
            <a:rPr lang="es-ES" sz="1400" kern="1200" dirty="0">
              <a:effectLst/>
              <a:latin typeface="Futura Medium" panose="020B0602020204020303" pitchFamily="34" charset="-79"/>
              <a:cs typeface="Futura Medium" panose="020B0602020204020303" pitchFamily="34" charset="-79"/>
            </a:rPr>
            <a:t>.</a:t>
          </a:r>
          <a:endParaRPr lang="es-CO" sz="1400" kern="1200" dirty="0">
            <a:effectLst/>
            <a:latin typeface="Futura Medium" panose="020B0602020204020303" pitchFamily="34" charset="-79"/>
            <a:cs typeface="Futura Medium" panose="020B0602020204020303" pitchFamily="34" charset="-79"/>
          </a:endParaRPr>
        </a:p>
      </dsp:txBody>
      <dsp:txXfrm>
        <a:off x="0" y="3586186"/>
        <a:ext cx="6163570" cy="7168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D58F5-CEBF-8646-9922-7C0B70CE6B9A}">
      <dsp:nvSpPr>
        <dsp:cNvPr id="0" name=""/>
        <dsp:cNvSpPr/>
      </dsp:nvSpPr>
      <dsp:spPr>
        <a:xfrm>
          <a:off x="0" y="3091824"/>
          <a:ext cx="10064551" cy="101364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i="0" kern="1200" dirty="0" err="1">
              <a:solidFill>
                <a:schemeClr val="tx1">
                  <a:lumMod val="65000"/>
                  <a:lumOff val="35000"/>
                </a:schemeClr>
              </a:solidFill>
              <a:latin typeface="Futura Medium" panose="020B0602020204020303" pitchFamily="34" charset="-79"/>
              <a:cs typeface="Futura Medium" panose="020B0602020204020303" pitchFamily="34" charset="-79"/>
            </a:rPr>
            <a:t>Qualification</a:t>
          </a:r>
          <a:r>
            <a:rPr lang="es-ES" sz="1200" i="0" kern="1200" dirty="0">
              <a:solidFill>
                <a:schemeClr val="tx1">
                  <a:lumMod val="65000"/>
                  <a:lumOff val="35000"/>
                </a:schemeClr>
              </a:solidFill>
              <a:latin typeface="Futura Medium" panose="020B0602020204020303" pitchFamily="34" charset="-79"/>
              <a:cs typeface="Futura Medium" panose="020B0602020204020303" pitchFamily="34" charset="-79"/>
            </a:rPr>
            <a:t> </a:t>
          </a:r>
          <a:r>
            <a:rPr lang="es-ES" sz="1200" i="0" kern="1200" dirty="0" err="1">
              <a:solidFill>
                <a:schemeClr val="tx1">
                  <a:lumMod val="65000"/>
                  <a:lumOff val="35000"/>
                </a:schemeClr>
              </a:solidFill>
              <a:latin typeface="Futura Medium" panose="020B0602020204020303" pitchFamily="34" charset="-79"/>
              <a:cs typeface="Futura Medium" panose="020B0602020204020303" pitchFamily="34" charset="-79"/>
            </a:rPr>
            <a:t>structures</a:t>
          </a:r>
          <a:endParaRPr lang="es-MX" sz="1200" i="0" kern="120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sp:txBody>
      <dsp:txXfrm>
        <a:off x="0" y="3091824"/>
        <a:ext cx="3019365" cy="1013640"/>
      </dsp:txXfrm>
    </dsp:sp>
    <dsp:sp modelId="{97C44FD3-1CB7-E54D-B3EF-3385A9A9A194}">
      <dsp:nvSpPr>
        <dsp:cNvPr id="0" name=""/>
        <dsp:cNvSpPr/>
      </dsp:nvSpPr>
      <dsp:spPr>
        <a:xfrm>
          <a:off x="0" y="1700831"/>
          <a:ext cx="10064551" cy="120874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s-ES" sz="1200" i="0" kern="1200" dirty="0" err="1">
              <a:solidFill>
                <a:schemeClr val="tx1">
                  <a:lumMod val="65000"/>
                  <a:lumOff val="35000"/>
                </a:schemeClr>
              </a:solidFill>
              <a:latin typeface="Futura Medium" panose="020B0602020204020303" pitchFamily="34" charset="-79"/>
              <a:cs typeface="Futura Medium" panose="020B0602020204020303" pitchFamily="34" charset="-79"/>
            </a:rPr>
            <a:t>Group</a:t>
          </a:r>
          <a:r>
            <a:rPr lang="es-ES" sz="1200" i="0" kern="1200" dirty="0">
              <a:solidFill>
                <a:schemeClr val="tx1">
                  <a:lumMod val="65000"/>
                  <a:lumOff val="35000"/>
                </a:schemeClr>
              </a:solidFill>
              <a:latin typeface="Futura Medium" panose="020B0602020204020303" pitchFamily="34" charset="-79"/>
              <a:cs typeface="Futura Medium" panose="020B0602020204020303" pitchFamily="34" charset="-79"/>
            </a:rPr>
            <a:t> </a:t>
          </a:r>
          <a:r>
            <a:rPr lang="es-ES" sz="1200" i="0" kern="1200" dirty="0" err="1">
              <a:solidFill>
                <a:schemeClr val="tx1">
                  <a:lumMod val="65000"/>
                  <a:lumOff val="35000"/>
                </a:schemeClr>
              </a:solidFill>
              <a:latin typeface="Futura Medium" panose="020B0602020204020303" pitchFamily="34" charset="-79"/>
              <a:cs typeface="Futura Medium" panose="020B0602020204020303" pitchFamily="34" charset="-79"/>
            </a:rPr>
            <a:t>the</a:t>
          </a:r>
          <a:r>
            <a:rPr lang="es-ES" sz="1200" i="0" kern="1200" dirty="0">
              <a:solidFill>
                <a:schemeClr val="tx1">
                  <a:lumMod val="65000"/>
                  <a:lumOff val="35000"/>
                </a:schemeClr>
              </a:solidFill>
              <a:latin typeface="Futura Medium" panose="020B0602020204020303" pitchFamily="34" charset="-79"/>
              <a:cs typeface="Futura Medium" panose="020B0602020204020303" pitchFamily="34" charset="-79"/>
            </a:rPr>
            <a:t> </a:t>
          </a:r>
          <a:r>
            <a:rPr lang="es-ES" sz="1200" i="0" kern="1200" dirty="0" err="1">
              <a:solidFill>
                <a:schemeClr val="tx1">
                  <a:lumMod val="65000"/>
                  <a:lumOff val="35000"/>
                </a:schemeClr>
              </a:solidFill>
              <a:latin typeface="Futura Medium" panose="020B0602020204020303" pitchFamily="34" charset="-79"/>
              <a:cs typeface="Futura Medium" panose="020B0602020204020303" pitchFamily="34" charset="-79"/>
            </a:rPr>
            <a:t>qualifications</a:t>
          </a:r>
          <a:endParaRPr lang="es-MX" sz="1200" i="0" kern="120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sp:txBody>
      <dsp:txXfrm>
        <a:off x="0" y="1700831"/>
        <a:ext cx="3019365" cy="1208748"/>
      </dsp:txXfrm>
    </dsp:sp>
    <dsp:sp modelId="{1D5AA2DE-C33E-C041-A14F-6CC3D9039E2B}">
      <dsp:nvSpPr>
        <dsp:cNvPr id="0" name=""/>
        <dsp:cNvSpPr/>
      </dsp:nvSpPr>
      <dsp:spPr>
        <a:xfrm>
          <a:off x="0" y="-54505"/>
          <a:ext cx="10064551" cy="1565402"/>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kumimoji="0" lang="es-ES" sz="1200" b="0" i="0" u="none" strike="noStrike" kern="1200" cap="none" spc="0" normalizeH="0" baseline="0" noProof="0" dirty="0" err="1">
              <a:ln/>
              <a:solidFill>
                <a:schemeClr val="tx1">
                  <a:lumMod val="65000"/>
                  <a:lumOff val="35000"/>
                </a:schemeClr>
              </a:solidFill>
              <a:effectLst/>
              <a:uLnTx/>
              <a:uFillTx/>
              <a:latin typeface="Futura Medium" panose="020B0602020204020303" pitchFamily="34" charset="-79"/>
              <a:cs typeface="Futura Medium" panose="020B0602020204020303" pitchFamily="34" charset="-79"/>
            </a:rPr>
            <a:t>Group</a:t>
          </a:r>
          <a:r>
            <a:rPr kumimoji="0" lang="es-ES" sz="1200" b="0" i="0" u="none" strike="noStrike" kern="1200" cap="none" spc="0" normalizeH="0" baseline="0" noProof="0" dirty="0">
              <a:ln/>
              <a:solidFill>
                <a:schemeClr val="tx1">
                  <a:lumMod val="65000"/>
                  <a:lumOff val="35000"/>
                </a:schemeClr>
              </a:solidFill>
              <a:effectLst/>
              <a:uLnTx/>
              <a:uFillTx/>
              <a:latin typeface="Futura Medium" panose="020B0602020204020303" pitchFamily="34" charset="-79"/>
              <a:cs typeface="Futura Medium" panose="020B0602020204020303" pitchFamily="34" charset="-79"/>
            </a:rPr>
            <a:t> </a:t>
          </a:r>
          <a:r>
            <a:rPr kumimoji="0" lang="es-ES" sz="1200" b="0" i="0" u="none" strike="noStrike" kern="1200" cap="none" spc="0" normalizeH="0" baseline="0" noProof="0" dirty="0" err="1">
              <a:ln/>
              <a:solidFill>
                <a:schemeClr val="tx1">
                  <a:lumMod val="65000"/>
                  <a:lumOff val="35000"/>
                </a:schemeClr>
              </a:solidFill>
              <a:effectLst/>
              <a:uLnTx/>
              <a:uFillTx/>
              <a:latin typeface="Futura Medium" panose="020B0602020204020303" pitchFamily="34" charset="-79"/>
              <a:cs typeface="Futura Medium" panose="020B0602020204020303" pitchFamily="34" charset="-79"/>
            </a:rPr>
            <a:t>the</a:t>
          </a:r>
          <a:r>
            <a:rPr kumimoji="0" lang="es-ES" sz="1200" b="0" i="0" u="none" strike="noStrike" kern="1200" cap="none" spc="0" normalizeH="0" baseline="0" noProof="0" dirty="0">
              <a:ln/>
              <a:solidFill>
                <a:schemeClr val="tx1">
                  <a:lumMod val="65000"/>
                  <a:lumOff val="35000"/>
                </a:schemeClr>
              </a:solidFill>
              <a:effectLst/>
              <a:uLnTx/>
              <a:uFillTx/>
              <a:latin typeface="Futura Medium" panose="020B0602020204020303" pitchFamily="34" charset="-79"/>
              <a:cs typeface="Futura Medium" panose="020B0602020204020303" pitchFamily="34" charset="-79"/>
            </a:rPr>
            <a:t> sectorial </a:t>
          </a:r>
          <a:r>
            <a:rPr kumimoji="0" lang="es-ES" sz="1200" b="0" i="0" u="none" strike="noStrike" kern="1200" cap="none" spc="0" normalizeH="0" baseline="0" noProof="0" dirty="0" err="1">
              <a:ln/>
              <a:solidFill>
                <a:schemeClr val="tx1">
                  <a:lumMod val="65000"/>
                  <a:lumOff val="35000"/>
                </a:schemeClr>
              </a:solidFill>
              <a:effectLst/>
              <a:uLnTx/>
              <a:uFillTx/>
              <a:latin typeface="Futura Medium" panose="020B0602020204020303" pitchFamily="34" charset="-79"/>
              <a:cs typeface="Futura Medium" panose="020B0602020204020303" pitchFamily="34" charset="-79"/>
            </a:rPr>
            <a:t>catalogs</a:t>
          </a:r>
          <a:endParaRPr lang="es-MX" sz="1200" i="0" kern="120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sp:txBody>
      <dsp:txXfrm>
        <a:off x="0" y="-54505"/>
        <a:ext cx="3019365" cy="1565402"/>
      </dsp:txXfrm>
    </dsp:sp>
    <dsp:sp modelId="{8E13896F-D374-DC48-B58F-17910BBCF1FC}">
      <dsp:nvSpPr>
        <dsp:cNvPr id="0" name=""/>
        <dsp:cNvSpPr/>
      </dsp:nvSpPr>
      <dsp:spPr>
        <a:xfrm>
          <a:off x="4641665" y="19204"/>
          <a:ext cx="3544220" cy="119644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ClrTx/>
            <a:buSzTx/>
            <a:buFontTx/>
            <a:buNone/>
          </a:pPr>
          <a:r>
            <a:rPr kumimoji="0" lang="es-CO" sz="2000" b="1" i="0" u="none" strike="noStrike" kern="1200" cap="none" spc="0" normalizeH="0" baseline="0" noProof="0" dirty="0">
              <a:ln/>
              <a:solidFill>
                <a:schemeClr val="tx1">
                  <a:lumMod val="65000"/>
                  <a:lumOff val="35000"/>
                </a:schemeClr>
              </a:solidFill>
              <a:effectLst/>
              <a:uLnTx/>
              <a:uFillTx/>
              <a:latin typeface="FUTURA MEDIUM" panose="020B0602020204020303" pitchFamily="34" charset="-79"/>
              <a:ea typeface="Lato" panose="020F0502020204030203" pitchFamily="34" charset="0"/>
              <a:cs typeface="FUTURA MEDIUM" panose="020B0602020204020303" pitchFamily="34" charset="-79"/>
            </a:rPr>
            <a:t>Catalog of National Qualifications</a:t>
          </a:r>
          <a:endParaRPr lang="es-MX" sz="2000" i="0" kern="120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sp:txBody>
      <dsp:txXfrm>
        <a:off x="4676708" y="54247"/>
        <a:ext cx="3474134" cy="1126356"/>
      </dsp:txXfrm>
    </dsp:sp>
    <dsp:sp modelId="{2A3A295F-49CC-9144-9535-5BE08283393D}">
      <dsp:nvSpPr>
        <dsp:cNvPr id="0" name=""/>
        <dsp:cNvSpPr/>
      </dsp:nvSpPr>
      <dsp:spPr>
        <a:xfrm>
          <a:off x="4626941" y="1215647"/>
          <a:ext cx="1786834" cy="622608"/>
        </a:xfrm>
        <a:custGeom>
          <a:avLst/>
          <a:gdLst/>
          <a:ahLst/>
          <a:cxnLst/>
          <a:rect l="0" t="0" r="0" b="0"/>
          <a:pathLst>
            <a:path>
              <a:moveTo>
                <a:pt x="1786834" y="0"/>
              </a:moveTo>
              <a:lnTo>
                <a:pt x="1786834" y="311304"/>
              </a:lnTo>
              <a:lnTo>
                <a:pt x="0" y="311304"/>
              </a:lnTo>
              <a:lnTo>
                <a:pt x="0" y="62260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77DFCCB-53EB-0A42-B730-AF6B62349663}">
      <dsp:nvSpPr>
        <dsp:cNvPr id="0" name=""/>
        <dsp:cNvSpPr/>
      </dsp:nvSpPr>
      <dsp:spPr>
        <a:xfrm>
          <a:off x="3410154" y="1838256"/>
          <a:ext cx="2433574" cy="92972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ClrTx/>
            <a:buSzTx/>
            <a:buFontTx/>
            <a:buNone/>
          </a:pPr>
          <a:r>
            <a:rPr lang="es-ES" sz="1200" b="1" i="0" kern="1200" dirty="0" err="1">
              <a:solidFill>
                <a:schemeClr val="tx1">
                  <a:lumMod val="65000"/>
                  <a:lumOff val="35000"/>
                </a:schemeClr>
              </a:solidFill>
              <a:latin typeface="FUTURA MEDIUM" panose="020B0602020204020303" pitchFamily="34" charset="-79"/>
              <a:cs typeface="FUTURA MEDIUM" panose="020B0602020204020303" pitchFamily="34" charset="-79"/>
            </a:rPr>
            <a:t>Sectoral</a:t>
          </a:r>
          <a:r>
            <a:rPr lang="es-ES" sz="1200" b="1" i="0" kern="1200" dirty="0">
              <a:solidFill>
                <a:schemeClr val="tx1">
                  <a:lumMod val="65000"/>
                  <a:lumOff val="35000"/>
                </a:schemeClr>
              </a:solidFill>
              <a:latin typeface="FUTURA MEDIUM" panose="020B0602020204020303" pitchFamily="34" charset="-79"/>
              <a:cs typeface="FUTURA MEDIUM" panose="020B0602020204020303" pitchFamily="34" charset="-79"/>
            </a:rPr>
            <a:t> </a:t>
          </a:r>
          <a:r>
            <a:rPr lang="es-ES" sz="1200" b="1" i="0" kern="1200" dirty="0" err="1">
              <a:solidFill>
                <a:schemeClr val="tx1">
                  <a:lumMod val="65000"/>
                  <a:lumOff val="35000"/>
                </a:schemeClr>
              </a:solidFill>
              <a:latin typeface="FUTURA MEDIUM" panose="020B0602020204020303" pitchFamily="34" charset="-79"/>
              <a:cs typeface="FUTURA MEDIUM" panose="020B0602020204020303" pitchFamily="34" charset="-79"/>
            </a:rPr>
            <a:t>Catalogs</a:t>
          </a:r>
          <a:endParaRPr lang="es-MX" sz="1200" b="1" i="0" kern="120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endParaRPr>
        </a:p>
      </dsp:txBody>
      <dsp:txXfrm>
        <a:off x="3437385" y="1865487"/>
        <a:ext cx="2379112" cy="875259"/>
      </dsp:txXfrm>
    </dsp:sp>
    <dsp:sp modelId="{8FCD8FA9-4CB0-FF4F-A57F-871DCB712BF3}">
      <dsp:nvSpPr>
        <dsp:cNvPr id="0" name=""/>
        <dsp:cNvSpPr/>
      </dsp:nvSpPr>
      <dsp:spPr>
        <a:xfrm>
          <a:off x="3719755" y="2767977"/>
          <a:ext cx="907185" cy="478445"/>
        </a:xfrm>
        <a:custGeom>
          <a:avLst/>
          <a:gdLst/>
          <a:ahLst/>
          <a:cxnLst/>
          <a:rect l="0" t="0" r="0" b="0"/>
          <a:pathLst>
            <a:path>
              <a:moveTo>
                <a:pt x="907185" y="0"/>
              </a:moveTo>
              <a:lnTo>
                <a:pt x="907185" y="239222"/>
              </a:lnTo>
              <a:lnTo>
                <a:pt x="0" y="239222"/>
              </a:lnTo>
              <a:lnTo>
                <a:pt x="0" y="47844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231D04-679E-294A-90E7-45017FB4620E}">
      <dsp:nvSpPr>
        <dsp:cNvPr id="0" name=""/>
        <dsp:cNvSpPr/>
      </dsp:nvSpPr>
      <dsp:spPr>
        <a:xfrm>
          <a:off x="3021920" y="3246422"/>
          <a:ext cx="1395670" cy="70883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b="1" i="0" kern="120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rPr>
            <a:t>Qualifications</a:t>
          </a:r>
        </a:p>
      </dsp:txBody>
      <dsp:txXfrm>
        <a:off x="3042681" y="3267183"/>
        <a:ext cx="1354148" cy="667310"/>
      </dsp:txXfrm>
    </dsp:sp>
    <dsp:sp modelId="{B397A86F-5E04-7847-8FBD-BDDC7DC4C12D}">
      <dsp:nvSpPr>
        <dsp:cNvPr id="0" name=""/>
        <dsp:cNvSpPr/>
      </dsp:nvSpPr>
      <dsp:spPr>
        <a:xfrm>
          <a:off x="4626941" y="2767977"/>
          <a:ext cx="928274" cy="478445"/>
        </a:xfrm>
        <a:custGeom>
          <a:avLst/>
          <a:gdLst/>
          <a:ahLst/>
          <a:cxnLst/>
          <a:rect l="0" t="0" r="0" b="0"/>
          <a:pathLst>
            <a:path>
              <a:moveTo>
                <a:pt x="0" y="0"/>
              </a:moveTo>
              <a:lnTo>
                <a:pt x="0" y="239222"/>
              </a:lnTo>
              <a:lnTo>
                <a:pt x="928274" y="239222"/>
              </a:lnTo>
              <a:lnTo>
                <a:pt x="928274" y="47844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93F4F30-34BD-7847-9015-2BA77F51B1DF}">
      <dsp:nvSpPr>
        <dsp:cNvPr id="0" name=""/>
        <dsp:cNvSpPr/>
      </dsp:nvSpPr>
      <dsp:spPr>
        <a:xfrm>
          <a:off x="4857380" y="3246422"/>
          <a:ext cx="1395670" cy="70883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b="1" i="0" kern="120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rPr>
            <a:t>Qualifications</a:t>
          </a:r>
        </a:p>
      </dsp:txBody>
      <dsp:txXfrm>
        <a:off x="4878141" y="3267183"/>
        <a:ext cx="1354148" cy="667310"/>
      </dsp:txXfrm>
    </dsp:sp>
    <dsp:sp modelId="{A1507B00-4EAF-774C-8D29-A72B4BE19A5D}">
      <dsp:nvSpPr>
        <dsp:cNvPr id="0" name=""/>
        <dsp:cNvSpPr/>
      </dsp:nvSpPr>
      <dsp:spPr>
        <a:xfrm>
          <a:off x="6413776" y="1215647"/>
          <a:ext cx="1841907" cy="622608"/>
        </a:xfrm>
        <a:custGeom>
          <a:avLst/>
          <a:gdLst/>
          <a:ahLst/>
          <a:cxnLst/>
          <a:rect l="0" t="0" r="0" b="0"/>
          <a:pathLst>
            <a:path>
              <a:moveTo>
                <a:pt x="0" y="0"/>
              </a:moveTo>
              <a:lnTo>
                <a:pt x="0" y="311304"/>
              </a:lnTo>
              <a:lnTo>
                <a:pt x="1841907" y="311304"/>
              </a:lnTo>
              <a:lnTo>
                <a:pt x="1841907" y="622608"/>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7F57E3-8586-8E4F-B543-72930369CAB4}">
      <dsp:nvSpPr>
        <dsp:cNvPr id="0" name=""/>
        <dsp:cNvSpPr/>
      </dsp:nvSpPr>
      <dsp:spPr>
        <a:xfrm>
          <a:off x="7038896" y="1838256"/>
          <a:ext cx="2433574" cy="929721"/>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ES" sz="1200" b="1" i="0" kern="1200" dirty="0" err="1">
              <a:solidFill>
                <a:schemeClr val="tx1">
                  <a:lumMod val="65000"/>
                  <a:lumOff val="35000"/>
                </a:schemeClr>
              </a:solidFill>
              <a:latin typeface="FUTURA MEDIUM" panose="020B0602020204020303" pitchFamily="34" charset="-79"/>
              <a:cs typeface="FUTURA MEDIUM" panose="020B0602020204020303" pitchFamily="34" charset="-79"/>
            </a:rPr>
            <a:t>Sectoral</a:t>
          </a:r>
          <a:r>
            <a:rPr lang="es-ES" sz="1200" b="1" i="0" kern="1200" dirty="0">
              <a:solidFill>
                <a:schemeClr val="tx1">
                  <a:lumMod val="65000"/>
                  <a:lumOff val="35000"/>
                </a:schemeClr>
              </a:solidFill>
              <a:latin typeface="FUTURA MEDIUM" panose="020B0602020204020303" pitchFamily="34" charset="-79"/>
              <a:cs typeface="FUTURA MEDIUM" panose="020B0602020204020303" pitchFamily="34" charset="-79"/>
            </a:rPr>
            <a:t> </a:t>
          </a:r>
          <a:r>
            <a:rPr lang="es-ES" sz="1200" b="1" i="0" kern="1200" dirty="0" err="1">
              <a:solidFill>
                <a:schemeClr val="tx1">
                  <a:lumMod val="65000"/>
                  <a:lumOff val="35000"/>
                </a:schemeClr>
              </a:solidFill>
              <a:latin typeface="FUTURA MEDIUM" panose="020B0602020204020303" pitchFamily="34" charset="-79"/>
              <a:cs typeface="FUTURA MEDIUM" panose="020B0602020204020303" pitchFamily="34" charset="-79"/>
            </a:rPr>
            <a:t>Catalogs</a:t>
          </a:r>
          <a:r>
            <a:rPr lang="es-MX" sz="1200" b="1" i="0" kern="120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rPr>
            <a:t> </a:t>
          </a:r>
          <a:endParaRPr kumimoji="0" lang="es-CO" sz="1200" b="1" i="0" u="none" strike="noStrike" kern="1200" cap="none" spc="0" normalizeH="0" baseline="0" noProof="0" dirty="0">
            <a:ln/>
            <a:solidFill>
              <a:schemeClr val="tx1">
                <a:lumMod val="65000"/>
                <a:lumOff val="35000"/>
              </a:schemeClr>
            </a:solidFill>
            <a:effectLst/>
            <a:uLnTx/>
            <a:uFillTx/>
            <a:latin typeface="FUTURA MEDIUM" panose="020B0602020204020303" pitchFamily="34" charset="-79"/>
            <a:ea typeface="Lato" panose="020F0502020204030203" pitchFamily="34" charset="0"/>
            <a:cs typeface="FUTURA MEDIUM" panose="020B0602020204020303" pitchFamily="34" charset="-79"/>
          </a:endParaRPr>
        </a:p>
      </dsp:txBody>
      <dsp:txXfrm>
        <a:off x="7066127" y="1865487"/>
        <a:ext cx="2379112" cy="875259"/>
      </dsp:txXfrm>
    </dsp:sp>
    <dsp:sp modelId="{86C8E775-ABF1-B447-97EE-5AD5F55E2539}">
      <dsp:nvSpPr>
        <dsp:cNvPr id="0" name=""/>
        <dsp:cNvSpPr/>
      </dsp:nvSpPr>
      <dsp:spPr>
        <a:xfrm>
          <a:off x="7369586" y="2767977"/>
          <a:ext cx="886097" cy="478445"/>
        </a:xfrm>
        <a:custGeom>
          <a:avLst/>
          <a:gdLst/>
          <a:ahLst/>
          <a:cxnLst/>
          <a:rect l="0" t="0" r="0" b="0"/>
          <a:pathLst>
            <a:path>
              <a:moveTo>
                <a:pt x="886097" y="0"/>
              </a:moveTo>
              <a:lnTo>
                <a:pt x="886097" y="239222"/>
              </a:lnTo>
              <a:lnTo>
                <a:pt x="0" y="239222"/>
              </a:lnTo>
              <a:lnTo>
                <a:pt x="0" y="47844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9C1DF5-58C6-4648-85AE-852804E5F0C7}">
      <dsp:nvSpPr>
        <dsp:cNvPr id="0" name=""/>
        <dsp:cNvSpPr/>
      </dsp:nvSpPr>
      <dsp:spPr>
        <a:xfrm>
          <a:off x="6671751" y="3246422"/>
          <a:ext cx="1395670" cy="70883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b="1" i="0" kern="120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rPr>
            <a:t>Qualifications</a:t>
          </a:r>
          <a:endParaRPr kumimoji="0" lang="es-CO" sz="1000" b="1" i="0" u="none" strike="noStrike" kern="1200" cap="none" spc="0" normalizeH="0" baseline="0" noProof="0" dirty="0">
            <a:ln/>
            <a:solidFill>
              <a:schemeClr val="tx1">
                <a:lumMod val="65000"/>
                <a:lumOff val="35000"/>
              </a:schemeClr>
            </a:solidFill>
            <a:effectLst/>
            <a:uLnTx/>
            <a:uFillTx/>
            <a:latin typeface="FUTURA MEDIUM" panose="020B0602020204020303" pitchFamily="34" charset="-79"/>
            <a:ea typeface="Lato" panose="020F0502020204030203" pitchFamily="34" charset="0"/>
            <a:cs typeface="FUTURA MEDIUM" panose="020B0602020204020303" pitchFamily="34" charset="-79"/>
          </a:endParaRPr>
        </a:p>
      </dsp:txBody>
      <dsp:txXfrm>
        <a:off x="6692512" y="3267183"/>
        <a:ext cx="1354148" cy="667310"/>
      </dsp:txXfrm>
    </dsp:sp>
    <dsp:sp modelId="{F0C0906C-56C2-BD41-820E-3E2D443DCB19}">
      <dsp:nvSpPr>
        <dsp:cNvPr id="0" name=""/>
        <dsp:cNvSpPr/>
      </dsp:nvSpPr>
      <dsp:spPr>
        <a:xfrm>
          <a:off x="8255683" y="2767977"/>
          <a:ext cx="928274" cy="478445"/>
        </a:xfrm>
        <a:custGeom>
          <a:avLst/>
          <a:gdLst/>
          <a:ahLst/>
          <a:cxnLst/>
          <a:rect l="0" t="0" r="0" b="0"/>
          <a:pathLst>
            <a:path>
              <a:moveTo>
                <a:pt x="0" y="0"/>
              </a:moveTo>
              <a:lnTo>
                <a:pt x="0" y="239222"/>
              </a:lnTo>
              <a:lnTo>
                <a:pt x="928274" y="239222"/>
              </a:lnTo>
              <a:lnTo>
                <a:pt x="928274" y="478445"/>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DBAB21-92BC-8248-AEDF-9EE7FD287EE9}">
      <dsp:nvSpPr>
        <dsp:cNvPr id="0" name=""/>
        <dsp:cNvSpPr/>
      </dsp:nvSpPr>
      <dsp:spPr>
        <a:xfrm>
          <a:off x="8486122" y="3246422"/>
          <a:ext cx="1395670" cy="708832"/>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s-MX" sz="1000" b="1" i="0" kern="1200" dirty="0">
              <a:solidFill>
                <a:schemeClr val="tx1">
                  <a:lumMod val="65000"/>
                  <a:lumOff val="35000"/>
                </a:schemeClr>
              </a:solidFill>
              <a:latin typeface="FUTURA MEDIUM" panose="020B0602020204020303" pitchFamily="34" charset="-79"/>
              <a:ea typeface="Lato" panose="020F0502020204030203" pitchFamily="34" charset="0"/>
              <a:cs typeface="FUTURA MEDIUM" panose="020B0602020204020303" pitchFamily="34" charset="-79"/>
            </a:rPr>
            <a:t>Qualifications</a:t>
          </a:r>
          <a:endParaRPr kumimoji="0" lang="es-CO" sz="1000" b="1" i="0" u="none" strike="noStrike" kern="1200" cap="none" spc="0" normalizeH="0" baseline="0" noProof="0" dirty="0">
            <a:ln/>
            <a:solidFill>
              <a:schemeClr val="tx1">
                <a:lumMod val="65000"/>
                <a:lumOff val="35000"/>
              </a:schemeClr>
            </a:solidFill>
            <a:effectLst/>
            <a:uLnTx/>
            <a:uFillTx/>
            <a:latin typeface="FUTURA MEDIUM" panose="020B0602020204020303" pitchFamily="34" charset="-79"/>
            <a:ea typeface="Lato" panose="020F0502020204030203" pitchFamily="34" charset="0"/>
            <a:cs typeface="FUTURA MEDIUM" panose="020B0602020204020303" pitchFamily="34" charset="-79"/>
          </a:endParaRPr>
        </a:p>
      </dsp:txBody>
      <dsp:txXfrm>
        <a:off x="8506883" y="3267183"/>
        <a:ext cx="1354148" cy="6673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FD46F-B26F-9C48-8B27-CB46D2BBAC68}">
      <dsp:nvSpPr>
        <dsp:cNvPr id="0" name=""/>
        <dsp:cNvSpPr/>
      </dsp:nvSpPr>
      <dsp:spPr>
        <a:xfrm>
          <a:off x="2542617" y="2593901"/>
          <a:ext cx="354390" cy="1629294"/>
        </a:xfrm>
        <a:custGeom>
          <a:avLst/>
          <a:gdLst/>
          <a:ahLst/>
          <a:cxnLst/>
          <a:rect l="0" t="0" r="0" b="0"/>
          <a:pathLst>
            <a:path>
              <a:moveTo>
                <a:pt x="0" y="0"/>
              </a:moveTo>
              <a:lnTo>
                <a:pt x="0" y="1629294"/>
              </a:lnTo>
              <a:lnTo>
                <a:pt x="354390" y="1629294"/>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4C9366-0F21-7441-84ED-2A79D9B1B43C}">
      <dsp:nvSpPr>
        <dsp:cNvPr id="0" name=""/>
        <dsp:cNvSpPr/>
      </dsp:nvSpPr>
      <dsp:spPr>
        <a:xfrm>
          <a:off x="2390010" y="2593901"/>
          <a:ext cx="152607" cy="1593195"/>
        </a:xfrm>
        <a:custGeom>
          <a:avLst/>
          <a:gdLst/>
          <a:ahLst/>
          <a:cxnLst/>
          <a:rect l="0" t="0" r="0" b="0"/>
          <a:pathLst>
            <a:path>
              <a:moveTo>
                <a:pt x="152607" y="0"/>
              </a:moveTo>
              <a:lnTo>
                <a:pt x="152607" y="1593195"/>
              </a:lnTo>
              <a:lnTo>
                <a:pt x="0" y="1593195"/>
              </a:lnTo>
            </a:path>
          </a:pathLst>
        </a:custGeom>
        <a:no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685BC0B-1BBF-C34A-A842-5A5882975BCF}">
      <dsp:nvSpPr>
        <dsp:cNvPr id="0" name=""/>
        <dsp:cNvSpPr/>
      </dsp:nvSpPr>
      <dsp:spPr>
        <a:xfrm>
          <a:off x="4196012" y="1221722"/>
          <a:ext cx="1279428" cy="925082"/>
        </a:xfrm>
        <a:custGeom>
          <a:avLst/>
          <a:gdLst/>
          <a:ahLst/>
          <a:cxnLst/>
          <a:rect l="0" t="0" r="0" b="0"/>
          <a:pathLst>
            <a:path>
              <a:moveTo>
                <a:pt x="1279428" y="0"/>
              </a:moveTo>
              <a:lnTo>
                <a:pt x="1279428" y="925082"/>
              </a:lnTo>
              <a:lnTo>
                <a:pt x="0" y="925082"/>
              </a:lnTo>
            </a:path>
          </a:pathLst>
        </a:custGeom>
        <a:noFill/>
        <a:ln w="12700" cap="flat" cmpd="sng" algn="ctr">
          <a:solidFill>
            <a:schemeClr val="accent4">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A4DBC1D-54ED-F247-8B7C-D988694C43FB}">
      <dsp:nvSpPr>
        <dsp:cNvPr id="0" name=""/>
        <dsp:cNvSpPr/>
      </dsp:nvSpPr>
      <dsp:spPr>
        <a:xfrm>
          <a:off x="4309964" y="327530"/>
          <a:ext cx="2330952" cy="894191"/>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26180" numCol="1" spcCol="1270" anchor="ctr" anchorCtr="0">
          <a:noAutofit/>
        </a:bodyPr>
        <a:lstStyle/>
        <a:p>
          <a:pPr marL="0" lvl="0" indent="0" algn="ctr" defTabSz="622300">
            <a:lnSpc>
              <a:spcPct val="90000"/>
            </a:lnSpc>
            <a:spcBef>
              <a:spcPct val="0"/>
            </a:spcBef>
            <a:spcAft>
              <a:spcPct val="35000"/>
            </a:spcAft>
            <a:buNone/>
          </a:pPr>
          <a:r>
            <a:rPr lang="es-ES" sz="1400" b="1" kern="1200" dirty="0" err="1">
              <a:latin typeface="FUTURA MEDIUM" panose="020B0602020204020303" pitchFamily="34" charset="-79"/>
              <a:cs typeface="FUTURA MEDIUM" panose="020B0602020204020303" pitchFamily="34" charset="-79"/>
            </a:rPr>
            <a:t>Ministry</a:t>
          </a:r>
          <a:r>
            <a:rPr lang="es-ES" sz="1400" b="1" kern="1200" dirty="0">
              <a:latin typeface="FUTURA MEDIUM" panose="020B0602020204020303" pitchFamily="34" charset="-79"/>
              <a:cs typeface="FUTURA MEDIUM" panose="020B0602020204020303" pitchFamily="34" charset="-79"/>
            </a:rPr>
            <a:t> of Labor </a:t>
          </a:r>
          <a:r>
            <a:rPr lang="es-ES" sz="1400" b="1" kern="1200" dirty="0" err="1">
              <a:latin typeface="FUTURA MEDIUM" panose="020B0602020204020303" pitchFamily="34" charset="-79"/>
              <a:cs typeface="FUTURA MEDIUM" panose="020B0602020204020303" pitchFamily="34" charset="-79"/>
            </a:rPr>
            <a:t>Ministry</a:t>
          </a:r>
          <a:r>
            <a:rPr lang="es-ES" sz="1400" b="1" kern="1200" dirty="0">
              <a:latin typeface="FUTURA MEDIUM" panose="020B0602020204020303" pitchFamily="34" charset="-79"/>
              <a:cs typeface="FUTURA MEDIUM" panose="020B0602020204020303" pitchFamily="34" charset="-79"/>
            </a:rPr>
            <a:t> of </a:t>
          </a:r>
          <a:r>
            <a:rPr lang="es-ES" sz="1400" b="1" kern="1200" dirty="0" err="1">
              <a:latin typeface="FUTURA MEDIUM" panose="020B0602020204020303" pitchFamily="34" charset="-79"/>
              <a:cs typeface="FUTURA MEDIUM" panose="020B0602020204020303" pitchFamily="34" charset="-79"/>
            </a:rPr>
            <a:t>Education</a:t>
          </a:r>
          <a:endParaRPr lang="es-ES" sz="1400" b="1" kern="1200" dirty="0">
            <a:latin typeface="FUTURA MEDIUM" panose="020B0602020204020303" pitchFamily="34" charset="-79"/>
            <a:cs typeface="FUTURA MEDIUM" panose="020B0602020204020303" pitchFamily="34" charset="-79"/>
          </a:endParaRPr>
        </a:p>
      </dsp:txBody>
      <dsp:txXfrm>
        <a:off x="4309964" y="327530"/>
        <a:ext cx="2330952" cy="894191"/>
      </dsp:txXfrm>
    </dsp:sp>
    <dsp:sp modelId="{422C83A4-94D4-2445-91A4-C82042DD6629}">
      <dsp:nvSpPr>
        <dsp:cNvPr id="0" name=""/>
        <dsp:cNvSpPr/>
      </dsp:nvSpPr>
      <dsp:spPr>
        <a:xfrm>
          <a:off x="4746259" y="1058642"/>
          <a:ext cx="1968177" cy="620238"/>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l" defTabSz="355600">
            <a:lnSpc>
              <a:spcPct val="90000"/>
            </a:lnSpc>
            <a:spcBef>
              <a:spcPct val="0"/>
            </a:spcBef>
            <a:spcAft>
              <a:spcPct val="35000"/>
            </a:spcAft>
            <a:buNone/>
          </a:pPr>
          <a:r>
            <a:rPr lang="es-ES" sz="800" kern="1200" dirty="0" err="1">
              <a:latin typeface="Futura Medium" panose="020B0602020204020303" pitchFamily="34" charset="-79"/>
              <a:cs typeface="Futura Medium" panose="020B0602020204020303" pitchFamily="34" charset="-79"/>
            </a:rPr>
            <a:t>Guidelines</a:t>
          </a:r>
          <a:r>
            <a:rPr lang="es-ES" sz="800" kern="1200" dirty="0">
              <a:latin typeface="Futura Medium" panose="020B0602020204020303" pitchFamily="34" charset="-79"/>
              <a:cs typeface="Futura Medium" panose="020B0602020204020303" pitchFamily="34" charset="-79"/>
            </a:rPr>
            <a:t> of </a:t>
          </a:r>
          <a:r>
            <a:rPr lang="es-ES" sz="800" kern="1200" dirty="0" err="1">
              <a:latin typeface="Futura Medium" panose="020B0602020204020303" pitchFamily="34" charset="-79"/>
              <a:cs typeface="Futura Medium" panose="020B0602020204020303" pitchFamily="34" charset="-79"/>
            </a:rPr>
            <a:t>the</a:t>
          </a:r>
          <a:r>
            <a:rPr lang="es-ES" sz="800" kern="1200" dirty="0">
              <a:latin typeface="Futura Medium" panose="020B0602020204020303" pitchFamily="34" charset="-79"/>
              <a:cs typeface="Futura Medium" panose="020B0602020204020303" pitchFamily="34" charset="-79"/>
            </a:rPr>
            <a:t> </a:t>
          </a:r>
          <a:r>
            <a:rPr lang="es-ES" sz="800" kern="1200" dirty="0" err="1">
              <a:latin typeface="Futura Medium" panose="020B0602020204020303" pitchFamily="34" charset="-79"/>
              <a:cs typeface="Futura Medium" panose="020B0602020204020303" pitchFamily="34" charset="-79"/>
            </a:rPr>
            <a:t>National</a:t>
          </a:r>
          <a:r>
            <a:rPr lang="es-ES" sz="800" kern="1200" dirty="0">
              <a:latin typeface="Futura Medium" panose="020B0602020204020303" pitchFamily="34" charset="-79"/>
              <a:cs typeface="Futura Medium" panose="020B0602020204020303" pitchFamily="34" charset="-79"/>
            </a:rPr>
            <a:t> </a:t>
          </a:r>
          <a:r>
            <a:rPr lang="es-ES" sz="800" kern="1200" dirty="0" err="1">
              <a:latin typeface="Futura Medium" panose="020B0602020204020303" pitchFamily="34" charset="-79"/>
              <a:cs typeface="Futura Medium" panose="020B0602020204020303" pitchFamily="34" charset="-79"/>
            </a:rPr>
            <a:t>Qualifications</a:t>
          </a:r>
          <a:r>
            <a:rPr lang="es-ES" sz="800" kern="1200" dirty="0">
              <a:latin typeface="Futura Medium" panose="020B0602020204020303" pitchFamily="34" charset="-79"/>
              <a:cs typeface="Futura Medium" panose="020B0602020204020303" pitchFamily="34" charset="-79"/>
            </a:rPr>
            <a:t> Framework</a:t>
          </a:r>
        </a:p>
      </dsp:txBody>
      <dsp:txXfrm>
        <a:off x="4746259" y="1058642"/>
        <a:ext cx="1968177" cy="620238"/>
      </dsp:txXfrm>
    </dsp:sp>
    <dsp:sp modelId="{7A58D3AD-73F5-3542-925D-9144BF1582D2}">
      <dsp:nvSpPr>
        <dsp:cNvPr id="0" name=""/>
        <dsp:cNvSpPr/>
      </dsp:nvSpPr>
      <dsp:spPr>
        <a:xfrm>
          <a:off x="889222" y="1699709"/>
          <a:ext cx="3306789" cy="894191"/>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26180" numCol="1" spcCol="1270" anchor="ctr" anchorCtr="0">
          <a:noAutofit/>
        </a:bodyPr>
        <a:lstStyle/>
        <a:p>
          <a:pPr marL="0" lvl="0" indent="0" algn="ctr" defTabSz="622300">
            <a:lnSpc>
              <a:spcPct val="90000"/>
            </a:lnSpc>
            <a:spcBef>
              <a:spcPct val="0"/>
            </a:spcBef>
            <a:spcAft>
              <a:spcPct val="35000"/>
            </a:spcAft>
            <a:buNone/>
          </a:pPr>
          <a:r>
            <a:rPr lang="es-ES" sz="1400" b="1" kern="1200" dirty="0">
              <a:latin typeface="FUTURA MEDIUM" panose="020B0602020204020303" pitchFamily="34" charset="-79"/>
              <a:cs typeface="FUTURA MEDIUM" panose="020B0602020204020303" pitchFamily="34" charset="-79"/>
            </a:rPr>
            <a:t>
</a:t>
          </a:r>
          <a:r>
            <a:rPr lang="es-ES" sz="1400" b="1" kern="1200" dirty="0" err="1">
              <a:latin typeface="FUTURA MEDIUM" panose="020B0602020204020303" pitchFamily="34" charset="-79"/>
              <a:cs typeface="FUTURA MEDIUM" panose="020B0602020204020303" pitchFamily="34" charset="-79"/>
            </a:rPr>
            <a:t>Executive</a:t>
          </a:r>
          <a:r>
            <a:rPr lang="es-ES" sz="1400" b="1" kern="1200" dirty="0">
              <a:latin typeface="FUTURA MEDIUM" panose="020B0602020204020303" pitchFamily="34" charset="-79"/>
              <a:cs typeface="FUTURA MEDIUM" panose="020B0602020204020303" pitchFamily="34" charset="-79"/>
            </a:rPr>
            <a:t> </a:t>
          </a:r>
          <a:r>
            <a:rPr lang="es-ES" sz="1400" b="1" kern="1200" dirty="0" err="1">
              <a:latin typeface="FUTURA MEDIUM" panose="020B0602020204020303" pitchFamily="34" charset="-79"/>
              <a:cs typeface="FUTURA MEDIUM" panose="020B0602020204020303" pitchFamily="34" charset="-79"/>
            </a:rPr>
            <a:t>Committee</a:t>
          </a:r>
          <a:r>
            <a:rPr lang="es-ES" sz="1400" b="1" kern="1200" dirty="0">
              <a:latin typeface="FUTURA MEDIUM" panose="020B0602020204020303" pitchFamily="34" charset="-79"/>
              <a:cs typeface="FUTURA MEDIUM" panose="020B0602020204020303" pitchFamily="34" charset="-79"/>
            </a:rPr>
            <a:t> of </a:t>
          </a:r>
          <a:r>
            <a:rPr lang="es-ES" sz="1400" b="1" kern="1200" dirty="0" err="1">
              <a:latin typeface="FUTURA MEDIUM" panose="020B0602020204020303" pitchFamily="34" charset="-79"/>
              <a:cs typeface="FUTURA MEDIUM" panose="020B0602020204020303" pitchFamily="34" charset="-79"/>
            </a:rPr>
            <a:t>the</a:t>
          </a:r>
          <a:r>
            <a:rPr lang="es-ES" sz="1400" b="1" kern="1200" dirty="0">
              <a:latin typeface="FUTURA MEDIUM" panose="020B0602020204020303" pitchFamily="34" charset="-79"/>
              <a:cs typeface="FUTURA MEDIUM" panose="020B0602020204020303" pitchFamily="34" charset="-79"/>
            </a:rPr>
            <a:t> </a:t>
          </a:r>
          <a:r>
            <a:rPr lang="es-ES" sz="1400" b="1" kern="1200" dirty="0" err="1">
              <a:latin typeface="FUTURA MEDIUM" panose="020B0602020204020303" pitchFamily="34" charset="-79"/>
              <a:cs typeface="FUTURA MEDIUM" panose="020B0602020204020303" pitchFamily="34" charset="-79"/>
            </a:rPr>
            <a:t>National</a:t>
          </a:r>
          <a:r>
            <a:rPr lang="es-ES" sz="1400" b="1" kern="1200" dirty="0">
              <a:latin typeface="FUTURA MEDIUM" panose="020B0602020204020303" pitchFamily="34" charset="-79"/>
              <a:cs typeface="FUTURA MEDIUM" panose="020B0602020204020303" pitchFamily="34" charset="-79"/>
            </a:rPr>
            <a:t> </a:t>
          </a:r>
          <a:r>
            <a:rPr lang="es-ES" sz="1400" b="1" kern="1200" dirty="0" err="1">
              <a:latin typeface="FUTURA MEDIUM" panose="020B0602020204020303" pitchFamily="34" charset="-79"/>
              <a:cs typeface="FUTURA MEDIUM" panose="020B0602020204020303" pitchFamily="34" charset="-79"/>
            </a:rPr>
            <a:t>Qualifications</a:t>
          </a:r>
          <a:r>
            <a:rPr lang="es-ES" sz="1400" b="1" kern="1200" dirty="0">
              <a:latin typeface="FUTURA MEDIUM" panose="020B0602020204020303" pitchFamily="34" charset="-79"/>
              <a:cs typeface="FUTURA MEDIUM" panose="020B0602020204020303" pitchFamily="34" charset="-79"/>
            </a:rPr>
            <a:t> Framework</a:t>
          </a:r>
        </a:p>
      </dsp:txBody>
      <dsp:txXfrm>
        <a:off x="889222" y="1699709"/>
        <a:ext cx="3306789" cy="894191"/>
      </dsp:txXfrm>
    </dsp:sp>
    <dsp:sp modelId="{228819FC-1F08-5B4C-9A56-FA1A1416139D}">
      <dsp:nvSpPr>
        <dsp:cNvPr id="0" name=""/>
        <dsp:cNvSpPr/>
      </dsp:nvSpPr>
      <dsp:spPr>
        <a:xfrm>
          <a:off x="1959182" y="2651588"/>
          <a:ext cx="1968177" cy="620238"/>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l" defTabSz="355600">
            <a:lnSpc>
              <a:spcPct val="90000"/>
            </a:lnSpc>
            <a:spcBef>
              <a:spcPct val="0"/>
            </a:spcBef>
            <a:spcAft>
              <a:spcPct val="35000"/>
            </a:spcAft>
            <a:buNone/>
          </a:pPr>
          <a:r>
            <a:rPr lang="es-ES" sz="800" kern="1200" dirty="0">
              <a:latin typeface="Futura Medium" panose="020B0602020204020303" pitchFamily="34" charset="-79"/>
              <a:cs typeface="Futura Medium" panose="020B0602020204020303" pitchFamily="34" charset="-79"/>
            </a:rPr>
            <a:t>-</a:t>
          </a:r>
          <a:r>
            <a:rPr lang="es-ES" sz="800" kern="1200" dirty="0" err="1">
              <a:latin typeface="Futura Medium" panose="020B0602020204020303" pitchFamily="34" charset="-79"/>
              <a:cs typeface="Futura Medium" panose="020B0602020204020303" pitchFamily="34" charset="-79"/>
            </a:rPr>
            <a:t>Decision-making</a:t>
          </a:r>
          <a:r>
            <a:rPr lang="es-ES" sz="800" kern="1200" dirty="0">
              <a:latin typeface="Futura Medium" panose="020B0602020204020303" pitchFamily="34" charset="-79"/>
              <a:cs typeface="Futura Medium" panose="020B0602020204020303" pitchFamily="34" charset="-79"/>
            </a:rPr>
            <a:t> </a:t>
          </a:r>
          <a:r>
            <a:rPr lang="es-ES" sz="800" kern="1200" dirty="0" err="1">
              <a:latin typeface="Futura Medium" panose="020B0602020204020303" pitchFamily="34" charset="-79"/>
              <a:cs typeface="Futura Medium" panose="020B0602020204020303" pitchFamily="34" charset="-79"/>
            </a:rPr>
            <a:t>body</a:t>
          </a:r>
          <a:r>
            <a:rPr lang="es-ES" sz="800" kern="1200" dirty="0">
              <a:latin typeface="Futura Medium" panose="020B0602020204020303" pitchFamily="34" charset="-79"/>
              <a:cs typeface="Futura Medium" panose="020B0602020204020303" pitchFamily="34" charset="-79"/>
            </a:rPr>
            <a:t> and </a:t>
          </a:r>
          <a:r>
            <a:rPr lang="es-ES" sz="800" kern="1200" dirty="0" err="1">
              <a:latin typeface="Futura Medium" panose="020B0602020204020303" pitchFamily="34" charset="-79"/>
              <a:cs typeface="Futura Medium" panose="020B0602020204020303" pitchFamily="34" charset="-79"/>
            </a:rPr>
            <a:t>approval</a:t>
          </a:r>
          <a:r>
            <a:rPr lang="es-ES" sz="800" kern="1200" dirty="0">
              <a:latin typeface="Futura Medium" panose="020B0602020204020303" pitchFamily="34" charset="-79"/>
              <a:cs typeface="Futura Medium" panose="020B0602020204020303" pitchFamily="34" charset="-79"/>
            </a:rPr>
            <a:t> of </a:t>
          </a:r>
          <a:r>
            <a:rPr lang="es-ES" sz="800" kern="1200" dirty="0" err="1">
              <a:latin typeface="Futura Medium" panose="020B0602020204020303" pitchFamily="34" charset="-79"/>
              <a:cs typeface="Futura Medium" panose="020B0602020204020303" pitchFamily="34" charset="-79"/>
            </a:rPr>
            <a:t>qualifications</a:t>
          </a:r>
          <a:r>
            <a:rPr lang="es-ES" sz="800" kern="1200" dirty="0">
              <a:latin typeface="Futura Medium" panose="020B0602020204020303" pitchFamily="34" charset="-79"/>
              <a:cs typeface="Futura Medium" panose="020B0602020204020303" pitchFamily="34" charset="-79"/>
            </a:rPr>
            <a:t>
.</a:t>
          </a:r>
          <a:r>
            <a:rPr lang="es-ES" sz="800" kern="1200" dirty="0" err="1">
              <a:latin typeface="Futura Medium" panose="020B0602020204020303" pitchFamily="34" charset="-79"/>
              <a:cs typeface="Futura Medium" panose="020B0602020204020303" pitchFamily="34" charset="-79"/>
            </a:rPr>
            <a:t>Designs</a:t>
          </a:r>
          <a:r>
            <a:rPr lang="es-ES" sz="800" kern="1200" dirty="0">
              <a:latin typeface="Futura Medium" panose="020B0602020204020303" pitchFamily="34" charset="-79"/>
              <a:cs typeface="Futura Medium" panose="020B0602020204020303" pitchFamily="34" charset="-79"/>
            </a:rPr>
            <a:t> </a:t>
          </a:r>
          <a:r>
            <a:rPr lang="es-ES" sz="800" kern="1200" dirty="0" err="1">
              <a:latin typeface="Futura Medium" panose="020B0602020204020303" pitchFamily="34" charset="-79"/>
              <a:cs typeface="Futura Medium" panose="020B0602020204020303" pitchFamily="34" charset="-79"/>
            </a:rPr>
            <a:t>public</a:t>
          </a:r>
          <a:r>
            <a:rPr lang="es-ES" sz="800" kern="1200" dirty="0">
              <a:latin typeface="Futura Medium" panose="020B0602020204020303" pitchFamily="34" charset="-79"/>
              <a:cs typeface="Futura Medium" panose="020B0602020204020303" pitchFamily="34" charset="-79"/>
            </a:rPr>
            <a:t> </a:t>
          </a:r>
          <a:r>
            <a:rPr lang="es-ES" sz="800" kern="1200" dirty="0" err="1">
              <a:latin typeface="Futura Medium" panose="020B0602020204020303" pitchFamily="34" charset="-79"/>
              <a:cs typeface="Futura Medium" panose="020B0602020204020303" pitchFamily="34" charset="-79"/>
            </a:rPr>
            <a:t>policies</a:t>
          </a:r>
          <a:r>
            <a:rPr lang="es-ES" sz="800" kern="1200" dirty="0">
              <a:latin typeface="Futura Medium" panose="020B0602020204020303" pitchFamily="34" charset="-79"/>
              <a:cs typeface="Futura Medium" panose="020B0602020204020303" pitchFamily="34" charset="-79"/>
            </a:rPr>
            <a:t> and </a:t>
          </a:r>
          <a:r>
            <a:rPr lang="es-ES" sz="800" kern="1200" dirty="0" err="1">
              <a:latin typeface="Futura Medium" panose="020B0602020204020303" pitchFamily="34" charset="-79"/>
              <a:cs typeface="Futura Medium" panose="020B0602020204020303" pitchFamily="34" charset="-79"/>
            </a:rPr>
            <a:t>guidelines</a:t>
          </a:r>
          <a:endParaRPr lang="es-ES" sz="800" kern="1200" dirty="0">
            <a:latin typeface="Futura Medium" panose="020B0602020204020303" pitchFamily="34" charset="-79"/>
            <a:cs typeface="Futura Medium" panose="020B0602020204020303" pitchFamily="34" charset="-79"/>
          </a:endParaRPr>
        </a:p>
      </dsp:txBody>
      <dsp:txXfrm>
        <a:off x="1959182" y="2651588"/>
        <a:ext cx="1968177" cy="620238"/>
      </dsp:txXfrm>
    </dsp:sp>
    <dsp:sp modelId="{BFE96D09-B686-EB4A-89FB-CB966CA6FE4E}">
      <dsp:nvSpPr>
        <dsp:cNvPr id="0" name=""/>
        <dsp:cNvSpPr/>
      </dsp:nvSpPr>
      <dsp:spPr>
        <a:xfrm>
          <a:off x="59057" y="3740001"/>
          <a:ext cx="2330952" cy="894191"/>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26180" numCol="1" spcCol="1270" anchor="ctr" anchorCtr="0">
          <a:noAutofit/>
        </a:bodyPr>
        <a:lstStyle/>
        <a:p>
          <a:pPr marL="0" lvl="0" indent="0" algn="ctr" defTabSz="622300">
            <a:lnSpc>
              <a:spcPct val="90000"/>
            </a:lnSpc>
            <a:spcBef>
              <a:spcPct val="0"/>
            </a:spcBef>
            <a:spcAft>
              <a:spcPct val="35000"/>
            </a:spcAft>
            <a:buNone/>
          </a:pPr>
          <a:r>
            <a:rPr lang="es-ES" sz="1400" b="1" kern="1200" dirty="0" err="1">
              <a:latin typeface="FUTURA MEDIUM" panose="020B0602020204020303" pitchFamily="34" charset="-79"/>
              <a:cs typeface="FUTURA MEDIUM" panose="020B0602020204020303" pitchFamily="34" charset="-79"/>
            </a:rPr>
            <a:t>Qualifications</a:t>
          </a:r>
          <a:r>
            <a:rPr lang="es-ES" sz="1400" b="1" kern="1200" dirty="0">
              <a:latin typeface="FUTURA MEDIUM" panose="020B0602020204020303" pitchFamily="34" charset="-79"/>
              <a:cs typeface="FUTURA MEDIUM" panose="020B0602020204020303" pitchFamily="34" charset="-79"/>
            </a:rPr>
            <a:t> </a:t>
          </a:r>
          <a:r>
            <a:rPr lang="es-ES" sz="1400" b="1" kern="1200" dirty="0" err="1">
              <a:latin typeface="FUTURA MEDIUM" panose="020B0602020204020303" pitchFamily="34" charset="-79"/>
              <a:cs typeface="FUTURA MEDIUM" panose="020B0602020204020303" pitchFamily="34" charset="-79"/>
            </a:rPr>
            <a:t>committee</a:t>
          </a:r>
          <a:endParaRPr lang="es-ES" sz="1400" b="1" kern="1200" dirty="0">
            <a:latin typeface="FUTURA MEDIUM" panose="020B0602020204020303" pitchFamily="34" charset="-79"/>
            <a:cs typeface="FUTURA MEDIUM" panose="020B0602020204020303" pitchFamily="34" charset="-79"/>
          </a:endParaRPr>
        </a:p>
      </dsp:txBody>
      <dsp:txXfrm>
        <a:off x="59057" y="3740001"/>
        <a:ext cx="2330952" cy="894191"/>
      </dsp:txXfrm>
    </dsp:sp>
    <dsp:sp modelId="{467D1E3C-4F63-B446-9DC9-C9E3485FFDA5}">
      <dsp:nvSpPr>
        <dsp:cNvPr id="0" name=""/>
        <dsp:cNvSpPr/>
      </dsp:nvSpPr>
      <dsp:spPr>
        <a:xfrm>
          <a:off x="507390" y="4591369"/>
          <a:ext cx="1968177" cy="620238"/>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l" defTabSz="355600">
            <a:lnSpc>
              <a:spcPct val="90000"/>
            </a:lnSpc>
            <a:spcBef>
              <a:spcPct val="0"/>
            </a:spcBef>
            <a:spcAft>
              <a:spcPct val="35000"/>
            </a:spcAft>
            <a:buNone/>
          </a:pPr>
          <a:r>
            <a:rPr lang="es-ES" sz="800" kern="1200" dirty="0">
              <a:latin typeface="Futura Medium" panose="020B0602020204020303" pitchFamily="34" charset="-79"/>
              <a:cs typeface="Futura Medium" panose="020B0602020204020303" pitchFamily="34" charset="-79"/>
            </a:rPr>
            <a:t>-</a:t>
          </a:r>
          <a:r>
            <a:rPr lang="es-ES" sz="800" kern="1200" dirty="0" err="1">
              <a:latin typeface="Futura Medium" panose="020B0602020204020303" pitchFamily="34" charset="-79"/>
              <a:cs typeface="Futura Medium" panose="020B0602020204020303" pitchFamily="34" charset="-79"/>
            </a:rPr>
            <a:t>Advisory</a:t>
          </a:r>
          <a:r>
            <a:rPr lang="es-ES" sz="800" kern="1200" dirty="0">
              <a:latin typeface="Futura Medium" panose="020B0602020204020303" pitchFamily="34" charset="-79"/>
              <a:cs typeface="Futura Medium" panose="020B0602020204020303" pitchFamily="34" charset="-79"/>
            </a:rPr>
            <a:t> </a:t>
          </a:r>
          <a:r>
            <a:rPr lang="es-ES" sz="800" kern="1200" dirty="0" err="1">
              <a:latin typeface="Futura Medium" panose="020B0602020204020303" pitchFamily="34" charset="-79"/>
              <a:cs typeface="Futura Medium" panose="020B0602020204020303" pitchFamily="34" charset="-79"/>
            </a:rPr>
            <a:t>body</a:t>
          </a:r>
          <a:endParaRPr lang="es-ES" sz="800" kern="1200" dirty="0">
            <a:latin typeface="Futura Medium" panose="020B0602020204020303" pitchFamily="34" charset="-79"/>
            <a:cs typeface="Futura Medium" panose="020B0602020204020303" pitchFamily="34" charset="-79"/>
          </a:endParaRPr>
        </a:p>
      </dsp:txBody>
      <dsp:txXfrm>
        <a:off x="507390" y="4591369"/>
        <a:ext cx="1968177" cy="620238"/>
      </dsp:txXfrm>
    </dsp:sp>
    <dsp:sp modelId="{9F153985-A675-554F-835D-E04EE3300030}">
      <dsp:nvSpPr>
        <dsp:cNvPr id="0" name=""/>
        <dsp:cNvSpPr/>
      </dsp:nvSpPr>
      <dsp:spPr>
        <a:xfrm>
          <a:off x="2897008" y="3776099"/>
          <a:ext cx="2330952" cy="894191"/>
        </a:xfrm>
        <a:prstGeom prst="rect">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126180" numCol="1" spcCol="1270" anchor="ctr" anchorCtr="0">
          <a:noAutofit/>
        </a:bodyPr>
        <a:lstStyle/>
        <a:p>
          <a:pPr marL="0" lvl="0" indent="0" algn="ctr" defTabSz="622300">
            <a:lnSpc>
              <a:spcPct val="90000"/>
            </a:lnSpc>
            <a:spcBef>
              <a:spcPct val="0"/>
            </a:spcBef>
            <a:spcAft>
              <a:spcPct val="35000"/>
            </a:spcAft>
            <a:buNone/>
          </a:pPr>
          <a:r>
            <a:rPr lang="es-ES" sz="1400" b="1" kern="1200" dirty="0" err="1">
              <a:latin typeface="FUTURA MEDIUM" panose="020B0602020204020303" pitchFamily="34" charset="-79"/>
              <a:cs typeface="FUTURA MEDIUM" panose="020B0602020204020303" pitchFamily="34" charset="-79"/>
            </a:rPr>
            <a:t>Technical</a:t>
          </a:r>
          <a:r>
            <a:rPr lang="es-ES" sz="1400" b="1" kern="1200" dirty="0">
              <a:latin typeface="FUTURA MEDIUM" panose="020B0602020204020303" pitchFamily="34" charset="-79"/>
              <a:cs typeface="FUTURA MEDIUM" panose="020B0602020204020303" pitchFamily="34" charset="-79"/>
            </a:rPr>
            <a:t> </a:t>
          </a:r>
          <a:r>
            <a:rPr lang="es-ES" sz="1400" b="1" kern="1200" dirty="0" err="1">
              <a:latin typeface="FUTURA MEDIUM" panose="020B0602020204020303" pitchFamily="34" charset="-79"/>
              <a:cs typeface="FUTURA MEDIUM" panose="020B0602020204020303" pitchFamily="34" charset="-79"/>
            </a:rPr>
            <a:t>Secretariat</a:t>
          </a:r>
          <a:r>
            <a:rPr lang="es-ES" sz="1400" b="1" kern="1200" dirty="0">
              <a:latin typeface="FUTURA MEDIUM" panose="020B0602020204020303" pitchFamily="34" charset="-79"/>
              <a:cs typeface="FUTURA MEDIUM" panose="020B0602020204020303" pitchFamily="34" charset="-79"/>
            </a:rPr>
            <a:t> of </a:t>
          </a:r>
          <a:r>
            <a:rPr lang="es-ES" sz="1400" b="1" kern="1200" dirty="0" err="1">
              <a:latin typeface="FUTURA MEDIUM" panose="020B0602020204020303" pitchFamily="34" charset="-79"/>
              <a:cs typeface="FUTURA MEDIUM" panose="020B0602020204020303" pitchFamily="34" charset="-79"/>
            </a:rPr>
            <a:t>the</a:t>
          </a:r>
          <a:r>
            <a:rPr lang="es-ES" sz="1400" b="1" kern="1200" dirty="0">
              <a:latin typeface="FUTURA MEDIUM" panose="020B0602020204020303" pitchFamily="34" charset="-79"/>
              <a:cs typeface="FUTURA MEDIUM" panose="020B0602020204020303" pitchFamily="34" charset="-79"/>
            </a:rPr>
            <a:t> </a:t>
          </a:r>
          <a:r>
            <a:rPr lang="es-ES" sz="1400" b="1" kern="1200" dirty="0" err="1">
              <a:latin typeface="FUTURA MEDIUM" panose="020B0602020204020303" pitchFamily="34" charset="-79"/>
              <a:cs typeface="FUTURA MEDIUM" panose="020B0602020204020303" pitchFamily="34" charset="-79"/>
            </a:rPr>
            <a:t>committees</a:t>
          </a:r>
          <a:endParaRPr lang="es-ES" sz="1400" b="1" kern="1200" dirty="0">
            <a:latin typeface="FUTURA MEDIUM" panose="020B0602020204020303" pitchFamily="34" charset="-79"/>
            <a:cs typeface="FUTURA MEDIUM" panose="020B0602020204020303" pitchFamily="34" charset="-79"/>
          </a:endParaRPr>
        </a:p>
      </dsp:txBody>
      <dsp:txXfrm>
        <a:off x="2897008" y="3776099"/>
        <a:ext cx="2330952" cy="894191"/>
      </dsp:txXfrm>
    </dsp:sp>
    <dsp:sp modelId="{67233EDD-2515-3441-BEDD-D550231AC10B}">
      <dsp:nvSpPr>
        <dsp:cNvPr id="0" name=""/>
        <dsp:cNvSpPr/>
      </dsp:nvSpPr>
      <dsp:spPr>
        <a:xfrm>
          <a:off x="3333303" y="4580857"/>
          <a:ext cx="1968177" cy="620238"/>
        </a:xfrm>
        <a:prstGeom prst="rect">
          <a:avLst/>
        </a:prstGeom>
        <a:solidFill>
          <a:schemeClr val="accent4">
            <a:alpha val="90000"/>
            <a:tint val="4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5080" rIns="20320" bIns="5080" numCol="1" spcCol="1270" anchor="ctr" anchorCtr="0">
          <a:noAutofit/>
        </a:bodyPr>
        <a:lstStyle/>
        <a:p>
          <a:pPr marL="0" lvl="0" indent="0" algn="l" defTabSz="355600">
            <a:lnSpc>
              <a:spcPct val="90000"/>
            </a:lnSpc>
            <a:spcBef>
              <a:spcPct val="0"/>
            </a:spcBef>
            <a:spcAft>
              <a:spcPct val="35000"/>
            </a:spcAft>
            <a:buNone/>
          </a:pPr>
          <a:r>
            <a:rPr lang="es-ES" sz="800" kern="1200" dirty="0">
              <a:latin typeface="Futura Medium" panose="020B0602020204020303" pitchFamily="34" charset="-79"/>
              <a:cs typeface="Futura Medium" panose="020B0602020204020303" pitchFamily="34" charset="-79"/>
            </a:rPr>
            <a:t>- </a:t>
          </a:r>
          <a:r>
            <a:rPr lang="es-ES" sz="800" kern="1200" dirty="0" err="1">
              <a:latin typeface="Futura Medium" panose="020B0602020204020303" pitchFamily="34" charset="-79"/>
              <a:cs typeface="Futura Medium" panose="020B0602020204020303" pitchFamily="34" charset="-79"/>
            </a:rPr>
            <a:t>Committee</a:t>
          </a:r>
          <a:r>
            <a:rPr lang="es-ES" sz="800" kern="1200" dirty="0">
              <a:latin typeface="Futura Medium" panose="020B0602020204020303" pitchFamily="34" charset="-79"/>
              <a:cs typeface="Futura Medium" panose="020B0602020204020303" pitchFamily="34" charset="-79"/>
            </a:rPr>
            <a:t> </a:t>
          </a:r>
          <a:r>
            <a:rPr lang="es-ES" sz="800" kern="1200" dirty="0" err="1">
              <a:latin typeface="Futura Medium" panose="020B0602020204020303" pitchFamily="34" charset="-79"/>
              <a:cs typeface="Futura Medium" panose="020B0602020204020303" pitchFamily="34" charset="-79"/>
            </a:rPr>
            <a:t>support</a:t>
          </a:r>
          <a:r>
            <a:rPr lang="es-ES" sz="800" kern="1200" dirty="0">
              <a:latin typeface="Futura Medium" panose="020B0602020204020303" pitchFamily="34" charset="-79"/>
              <a:cs typeface="Futura Medium" panose="020B0602020204020303" pitchFamily="34" charset="-79"/>
            </a:rPr>
            <a:t> </a:t>
          </a:r>
          <a:r>
            <a:rPr lang="es-ES" sz="800" kern="1200" dirty="0" err="1">
              <a:latin typeface="Futura Medium" panose="020B0602020204020303" pitchFamily="34" charset="-79"/>
              <a:cs typeface="Futura Medium" panose="020B0602020204020303" pitchFamily="34" charset="-79"/>
            </a:rPr>
            <a:t>body</a:t>
          </a:r>
          <a:endParaRPr lang="es-ES" sz="800" kern="1200" dirty="0">
            <a:latin typeface="Futura Medium" panose="020B0602020204020303" pitchFamily="34" charset="-79"/>
            <a:cs typeface="Futura Medium" panose="020B0602020204020303" pitchFamily="34" charset="-79"/>
          </a:endParaRPr>
        </a:p>
      </dsp:txBody>
      <dsp:txXfrm>
        <a:off x="3333303" y="4580857"/>
        <a:ext cx="1968177" cy="620238"/>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NameandTitleOrganizationalChart">
  <dgm:title val=""/>
  <dgm:desc val=""/>
  <dgm:catLst>
    <dgm:cat type="hierarchy" pri="125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fact="0.9"/>
                  <dgm:constr type="l" for="ch" forName="titleText1" refType="w" fact="0.2"/>
                  <dgm:constr type="t" for="ch" forName="titleText1" refType="h" fact="0.7"/>
                  <dgm:constr type="w" for="ch" forName="titleText1" refType="w" fact="0.9"/>
                  <dgm:constr type="h" for="ch" forName="titleText1" refType="h" fact="0.3"/>
                  <dgm:constr type="primFontSz" for="des" forName="titleText1" refType="primFontSz" refFor="des" refForName="rootText1" op="lte"/>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1" styleLbl="fgAcc0">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alg type="conn">
                            <dgm:param type="connRout" val="bend"/>
                            <dgm:param type="dim" val="1D"/>
                            <dgm:param type="endSty" val="noArr"/>
                            <dgm:param type="begPts" val="bCtr"/>
                            <dgm:param type="endPts" val="tCtr"/>
                            <dgm:param type="bendPt" val="end"/>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41" func="var" arg="hierBranch" op="equ" val="hang">
                    <dgm:layoutNode name="Name42">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3">
                    <dgm:layoutNode name="Name44">
                      <dgm:choose name="Name45">
                        <dgm:if name="Name46" axis="self" func="depth" op="lte" val="2">
                          <dgm:choose name="Name47">
                            <dgm:if name="Name48" axis="par ch" ptType="node asst" func="cnt" op="gte" val="1">
                              <dgm:alg type="conn">
                                <dgm:param type="connRout" val="bend"/>
                                <dgm:param type="dim" val="1D"/>
                                <dgm:param type="endSty" val="noArr"/>
                                <dgm:param type="begPts" val="bCtr"/>
                                <dgm:param type="endPts" val="midL midR"/>
                              </dgm:alg>
                            </dgm:if>
                            <dgm:else name="Name49">
                              <dgm:alg type="conn">
                                <dgm:param type="connRout" val="bend"/>
                                <dgm:param type="dim" val="1D"/>
                                <dgm:param type="endSty" val="noArr"/>
                                <dgm:param type="begPts" val="bCtr"/>
                                <dgm:param type="endPts" val="midL midR"/>
                                <dgm:param type="srcNode" val="rootConnector1"/>
                              </dgm:alg>
                            </dgm:else>
                          </dgm:choose>
                        </dgm:if>
                        <dgm:else name="Name50">
                          <dgm:choose name="Name51">
                            <dgm:if name="Name52" axis="par ch" ptType="node asst" func="cnt" op="gte" val="1">
                              <dgm:alg type="conn">
                                <dgm:param type="connRout" val="bend"/>
                                <dgm:param type="dim" val="1D"/>
                                <dgm:param type="endSty" val="noArr"/>
                                <dgm:param type="begPts" val="bCtr"/>
                                <dgm:param type="endPts" val="midL midR"/>
                              </dgm:alg>
                            </dgm:if>
                            <dgm:else name="Name53">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54">
                  <dgm:if name="Name55" func="var" arg="hierBranch" op="equ" val="l">
                    <dgm:choose name="Name56">
                      <dgm:if name="Name57"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58">
                        <dgm:alg type="hierRoot">
                          <dgm:param type="hierAlign" val="tR"/>
                        </dgm:alg>
                        <dgm:shape xmlns:r="http://schemas.openxmlformats.org/officeDocument/2006/relationships" r:blip="">
                          <dgm:adjLst/>
                        </dgm:shape>
                        <dgm:presOf/>
                        <dgm:constrLst>
                          <dgm:constr type="alignOff" val="0.25"/>
                        </dgm:constrLst>
                      </dgm:else>
                    </dgm:choose>
                  </dgm:if>
                  <dgm:if name="Name59" func="var" arg="hierBranch" op="equ" val="r">
                    <dgm:choose name="Name60">
                      <dgm:if name="Name61"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2">
                        <dgm:alg type="hierRoot">
                          <dgm:param type="hierAlign" val="tL"/>
                        </dgm:alg>
                        <dgm:shape xmlns:r="http://schemas.openxmlformats.org/officeDocument/2006/relationships" r:blip="">
                          <dgm:adjLst/>
                        </dgm:shape>
                        <dgm:presOf/>
                        <dgm:constrLst>
                          <dgm:constr type="alignOff" val="0.25"/>
                        </dgm:constrLst>
                      </dgm:else>
                    </dgm:choose>
                  </dgm:if>
                  <dgm:if name="Name63"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4"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65">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66">
                    <dgm:if name="Name67" func="var" arg="hierBranch" op="equ" val="init">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68" func="var" arg="hierBranch" op="equ" val="l">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69" func="var" arg="hierBranch" op="equ" val="r">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70">
                      <dgm:constrLst>
                        <dgm:constr type="l" for="ch" forName="rootText"/>
                        <dgm:constr type="t" for="ch" forName="rootText"/>
                        <dgm:constr type="w" for="ch" forName="rootText" refType="w"/>
                        <dgm:constr type="h" for="ch" forName="rootText" refType="h" fact="0.9"/>
                        <dgm:constr type="l" for="ch" forName="titleText2" refType="w" fact="0.2"/>
                        <dgm:constr type="t" for="ch" forName="titleText2" refType="h" fact="0.7"/>
                        <dgm:constr type="w" for="ch" forName="titleText2" refType="w" fact="0.9"/>
                        <dgm:constr type="h" for="ch" forName="titleText2" refType="h" fact="0.3"/>
                        <dgm:constr type="primFontSz" for="des" forName="titleText2" refType="primFontSz" refFor="des" refForName="rootText1" op="lte"/>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varLst>
                      <dgm:chMax/>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2" styleLbl="fgAcc1">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71">
                    <dgm:if name="Name72" func="var" arg="hierBranch" op="equ" val="l">
                      <dgm:alg type="hierChild">
                        <dgm:param type="chAlign" val="r"/>
                        <dgm:param type="linDir" val="fromT"/>
                      </dgm:alg>
                    </dgm:if>
                    <dgm:if name="Name73" func="var" arg="hierBranch" op="equ" val="r">
                      <dgm:alg type="hierChild">
                        <dgm:param type="chAlign" val="l"/>
                        <dgm:param type="linDir" val="fromT"/>
                      </dgm:alg>
                    </dgm:if>
                    <dgm:if name="Name74" func="var" arg="hierBranch" op="equ" val="hang">
                      <dgm:choose name="Name75">
                        <dgm:if name="Name76" func="var" arg="dir" op="equ" val="norm">
                          <dgm:alg type="hierChild">
                            <dgm:param type="chAlign" val="l"/>
                            <dgm:param type="linDir" val="fromL"/>
                            <dgm:param type="secChAlign" val="t"/>
                            <dgm:param type="secLinDir" val="fromT"/>
                          </dgm:alg>
                        </dgm:if>
                        <dgm:else name="Name77">
                          <dgm:alg type="hierChild">
                            <dgm:param type="chAlign" val="l"/>
                            <dgm:param type="linDir" val="fromR"/>
                            <dgm:param type="secChAlign" val="t"/>
                            <dgm:param type="secLinDir" val="fromT"/>
                          </dgm:alg>
                        </dgm:else>
                      </dgm:choose>
                    </dgm:if>
                    <dgm:if name="Name78" func="var" arg="hierBranch" op="equ" val="std">
                      <dgm:choose name="Name79">
                        <dgm:if name="Name80" func="var" arg="dir" op="equ" val="norm">
                          <dgm:alg type="hierChild"/>
                        </dgm:if>
                        <dgm:else name="Name81">
                          <dgm:alg type="hierChild">
                            <dgm:param type="linDir" val="fromR"/>
                          </dgm:alg>
                        </dgm:else>
                      </dgm:choose>
                    </dgm:if>
                    <dgm:if name="Name82" func="var" arg="hierBranch" op="equ" val="init">
                      <dgm:choose name="Name83">
                        <dgm:if name="Name84" func="var" arg="dir" op="equ" val="norm">
                          <dgm:alg type="hierChild"/>
                        </dgm:if>
                        <dgm:else name="Name85">
                          <dgm:alg type="hierChild">
                            <dgm:param type="linDir" val="fromR"/>
                          </dgm:alg>
                        </dgm:else>
                      </dgm:choose>
                    </dgm:if>
                    <dgm:else name="Name86"/>
                  </dgm:choose>
                  <dgm:shape xmlns:r="http://schemas.openxmlformats.org/officeDocument/2006/relationships" r:blip="">
                    <dgm:adjLst/>
                  </dgm:shape>
                  <dgm:presOf/>
                  <dgm:constrLst/>
                  <dgm:ruleLst/>
                  <dgm:forEach name="Name87" ref="rep2a"/>
                </dgm:layoutNode>
                <dgm:layoutNode name="hierChild5">
                  <dgm:choose name="Name88">
                    <dgm:if name="Name89" func="var" arg="dir" op="equ" val="norm">
                      <dgm:alg type="hierChild">
                        <dgm:param type="chAlign" val="l"/>
                        <dgm:param type="linDir" val="fromL"/>
                        <dgm:param type="secChAlign" val="t"/>
                        <dgm:param type="secLinDir" val="fromT"/>
                      </dgm:alg>
                    </dgm:if>
                    <dgm:else name="Name90">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91" ref="rep2b"/>
                </dgm:layoutNode>
              </dgm:layoutNode>
            </dgm:forEach>
          </dgm:layoutNode>
          <dgm:layoutNode name="hierChild3">
            <dgm:choose name="Name92">
              <dgm:if name="Name93" func="var" arg="dir" op="equ" val="norm">
                <dgm:alg type="hierChild">
                  <dgm:param type="chAlign" val="l"/>
                  <dgm:param type="linDir" val="fromL"/>
                  <dgm:param type="secChAlign" val="t"/>
                  <dgm:param type="secLinDir" val="fromT"/>
                </dgm:alg>
              </dgm:if>
              <dgm:else name="Name94">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95" axis="precedSib" ptType="parTrans" st="-1" cnt="1">
                <dgm:layoutNode name="Name96">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97">
                  <dgm:if name="Name98" func="var" arg="hierBranch" op="equ" val="l">
                    <dgm:alg type="hierRoot">
                      <dgm:param type="hierAlign" val="tR"/>
                    </dgm:alg>
                    <dgm:shape xmlns:r="http://schemas.openxmlformats.org/officeDocument/2006/relationships" r:blip="">
                      <dgm:adjLst/>
                    </dgm:shape>
                    <dgm:presOf/>
                    <dgm:constrLst>
                      <dgm:constr type="alignOff" val="0.65"/>
                    </dgm:constrLst>
                  </dgm:if>
                  <dgm:if name="Name99" func="var" arg="hierBranch" op="equ" val="r">
                    <dgm:alg type="hierRoot">
                      <dgm:param type="hierAlign" val="tL"/>
                    </dgm:alg>
                    <dgm:shape xmlns:r="http://schemas.openxmlformats.org/officeDocument/2006/relationships" r:blip="">
                      <dgm:adjLst/>
                    </dgm:shape>
                    <dgm:presOf/>
                    <dgm:constrLst>
                      <dgm:constr type="alignOff" val="0.65"/>
                    </dgm:constrLst>
                  </dgm:if>
                  <dgm:if name="Name100" func="var" arg="hierBranch" op="equ" val="hang">
                    <dgm:alg type="hierRoot"/>
                    <dgm:shape xmlns:r="http://schemas.openxmlformats.org/officeDocument/2006/relationships" r:blip="">
                      <dgm:adjLst/>
                    </dgm:shape>
                    <dgm:presOf/>
                    <dgm:constrLst>
                      <dgm:constr type="alignOff" val="0.65"/>
                    </dgm:constrLst>
                  </dgm:if>
                  <dgm:if name="Name101"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02" func="var" arg="hierBranch" op="equ" val="init">
                    <dgm:alg type="hierRoot"/>
                    <dgm:shape xmlns:r="http://schemas.openxmlformats.org/officeDocument/2006/relationships" r:blip="">
                      <dgm:adjLst/>
                    </dgm:shape>
                    <dgm:presOf/>
                    <dgm:constrLst>
                      <dgm:constr type="alignOff"/>
                      <dgm:constr type="bendDist" for="des" ptType="parTrans" refType="sp" fact="0.5"/>
                    </dgm:constrLst>
                  </dgm:if>
                  <dgm:else name="Name103"/>
                </dgm:choose>
                <dgm:ruleLst/>
                <dgm:layoutNode name="rootComposite3">
                  <dgm:alg type="composite"/>
                  <dgm:shape xmlns:r="http://schemas.openxmlformats.org/officeDocument/2006/relationships" r:blip="">
                    <dgm:adjLst/>
                  </dgm:shape>
                  <dgm:presOf axis="self" ptType="node" cnt="1"/>
                  <dgm:choose name="Name104">
                    <dgm:if name="Name105" func="var" arg="hierBranch" op="equ" val="init">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06" func="var" arg="hierBranch" op="equ" val="l">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07" func="var" arg="hierBranch" op="equ" val="r">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08">
                      <dgm:constrLst>
                        <dgm:constr type="l" for="ch" forName="rootText3"/>
                        <dgm:constr type="t" for="ch" forName="rootText3"/>
                        <dgm:constr type="w" for="ch" forName="rootText3" refType="w"/>
                        <dgm:constr type="h" for="ch" forName="rootText3" refType="h" fact="0.9"/>
                        <dgm:constr type="l" for="ch" forName="titleText3" refType="w" fact="0.2"/>
                        <dgm:constr type="t" for="ch" forName="titleText3" refType="h" fact="0.7"/>
                        <dgm:constr type="w" for="ch" forName="titleText3" refType="w" fact="0.9"/>
                        <dgm:constr type="h" for="ch" forName="titleText3" refType="h" fact="0.3"/>
                        <dgm:constr type="primFontSz" for="des" forName="titleText3" refType="primFontSz" refFor="des" refForName="rootText3" op="lte"/>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styleLbl="asst1">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h" fact="0.4"/>
                    </dgm:constrLst>
                    <dgm:ruleLst>
                      <dgm:rule type="primFontSz" val="5" fact="NaN" max="NaN"/>
                    </dgm:ruleLst>
                  </dgm:layoutNode>
                  <dgm:layoutNode name="titleText3" styleLbl="fgAcc2">
                    <dgm:varLst>
                      <dgm:chMax val="0"/>
                      <dgm:chPref val="0"/>
                    </dgm:varLst>
                    <dgm:alg type="tx">
                      <dgm:param type="parTxLTRAlign" val="r"/>
                    </dgm:alg>
                    <dgm:shape xmlns:r="http://schemas.openxmlformats.org/officeDocument/2006/relationships" type="rect" r:blip="">
                      <dgm:adjLst/>
                    </dgm:shape>
                    <dgm:presOf axis="followSib" ptType="sibTrans" hideLastTrans="0" cnt="1"/>
                    <dgm:constrLst>
                      <dgm:constr type="primFontSz" val="65"/>
                      <dgm:constr type="lMarg" refType="primFontSz" fact="0.2"/>
                      <dgm:constr type="rMarg" refType="primFontSz" fact="0.2"/>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09">
                    <dgm:if name="Name110" func="var" arg="hierBranch" op="equ" val="l">
                      <dgm:alg type="hierChild">
                        <dgm:param type="chAlign" val="r"/>
                        <dgm:param type="linDir" val="fromT"/>
                      </dgm:alg>
                    </dgm:if>
                    <dgm:if name="Name111" func="var" arg="hierBranch" op="equ" val="r">
                      <dgm:alg type="hierChild">
                        <dgm:param type="chAlign" val="l"/>
                        <dgm:param type="linDir" val="fromT"/>
                      </dgm:alg>
                    </dgm:if>
                    <dgm:if name="Name112" func="var" arg="hierBranch" op="equ" val="hang">
                      <dgm:choose name="Name113">
                        <dgm:if name="Name114" func="var" arg="dir" op="equ" val="norm">
                          <dgm:alg type="hierChild">
                            <dgm:param type="chAlign" val="l"/>
                            <dgm:param type="linDir" val="fromL"/>
                            <dgm:param type="secChAlign" val="t"/>
                            <dgm:param type="secLinDir" val="fromT"/>
                          </dgm:alg>
                        </dgm:if>
                        <dgm:else name="Name115">
                          <dgm:alg type="hierChild">
                            <dgm:param type="chAlign" val="l"/>
                            <dgm:param type="linDir" val="fromR"/>
                            <dgm:param type="secChAlign" val="t"/>
                            <dgm:param type="secLinDir" val="fromT"/>
                          </dgm:alg>
                        </dgm:else>
                      </dgm:choose>
                    </dgm:if>
                    <dgm:if name="Name116" func="var" arg="hierBranch" op="equ" val="std">
                      <dgm:choose name="Name117">
                        <dgm:if name="Name118" func="var" arg="dir" op="equ" val="norm">
                          <dgm:alg type="hierChild"/>
                        </dgm:if>
                        <dgm:else name="Name119">
                          <dgm:alg type="hierChild">
                            <dgm:param type="linDir" val="fromR"/>
                          </dgm:alg>
                        </dgm:else>
                      </dgm:choose>
                    </dgm:if>
                    <dgm:if name="Name120" func="var" arg="hierBranch" op="equ" val="init">
                      <dgm:alg type="hierChild"/>
                    </dgm:if>
                    <dgm:else name="Name121"/>
                  </dgm:choose>
                  <dgm:shape xmlns:r="http://schemas.openxmlformats.org/officeDocument/2006/relationships" r:blip="">
                    <dgm:adjLst/>
                  </dgm:shape>
                  <dgm:presOf/>
                  <dgm:constrLst/>
                  <dgm:ruleLst/>
                  <dgm:forEach name="Name122" ref="rep2a"/>
                </dgm:layoutNode>
                <dgm:layoutNode name="hierChild7">
                  <dgm:choose name="Name123">
                    <dgm:if name="Name124" func="var" arg="dir" op="equ" val="norm">
                      <dgm:alg type="hierChild">
                        <dgm:param type="chAlign" val="l"/>
                        <dgm:param type="linDir" val="fromL"/>
                        <dgm:param type="secChAlign" val="t"/>
                        <dgm:param type="secLinDir" val="fromT"/>
                      </dgm:alg>
                    </dgm:if>
                    <dgm:else name="Name12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26"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B1AB9-DB5C-4C21-8376-83FBA20746D6}" type="datetimeFigureOut">
              <a:rPr lang="es-CO" smtClean="0"/>
              <a:t>1/05/23</a:t>
            </a:fld>
            <a:endParaRPr lang="es-CO"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19C46E-B0C1-4D15-A7AB-DA22E80558E5}" type="slidenum">
              <a:rPr lang="es-CO" smtClean="0"/>
              <a:t>‹Nº›</a:t>
            </a:fld>
            <a:endParaRPr lang="es-CO" dirty="0"/>
          </a:p>
        </p:txBody>
      </p:sp>
    </p:spTree>
    <p:extLst>
      <p:ext uri="{BB962C8B-B14F-4D97-AF65-F5344CB8AC3E}">
        <p14:creationId xmlns:p14="http://schemas.microsoft.com/office/powerpoint/2010/main" val="643966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13903-BF1D-AB30-DFB0-DC12A6BD5DD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27E32E8-824F-E7AC-05F9-D54CC32635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67289107-76AF-BF3E-E472-2B802FB0F91A}"/>
              </a:ext>
            </a:extLst>
          </p:cNvPr>
          <p:cNvSpPr>
            <a:spLocks noGrp="1"/>
          </p:cNvSpPr>
          <p:nvPr>
            <p:ph type="dt" sz="half" idx="10"/>
          </p:nvPr>
        </p:nvSpPr>
        <p:spPr/>
        <p:txBody>
          <a:bodyPr/>
          <a:lstStyle/>
          <a:p>
            <a:fld id="{1A98A5C9-6244-48BC-8DAB-DB5EA52321C6}" type="datetimeFigureOut">
              <a:rPr lang="es-CO" smtClean="0"/>
              <a:t>1/05/23</a:t>
            </a:fld>
            <a:endParaRPr lang="es-CO" dirty="0"/>
          </a:p>
        </p:txBody>
      </p:sp>
      <p:sp>
        <p:nvSpPr>
          <p:cNvPr id="5" name="Marcador de pie de página 4">
            <a:extLst>
              <a:ext uri="{FF2B5EF4-FFF2-40B4-BE49-F238E27FC236}">
                <a16:creationId xmlns:a16="http://schemas.microsoft.com/office/drawing/2014/main" id="{606BEB2E-585B-1DB2-EA1D-5926AE20459C}"/>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DF8EEC74-5E40-87B5-8F59-A1E179BE7744}"/>
              </a:ext>
            </a:extLst>
          </p:cNvPr>
          <p:cNvSpPr>
            <a:spLocks noGrp="1"/>
          </p:cNvSpPr>
          <p:nvPr>
            <p:ph type="sldNum" sz="quarter" idx="12"/>
          </p:nvPr>
        </p:nvSpPr>
        <p:spPr/>
        <p:txBody>
          <a:bodyPr/>
          <a:lstStyle/>
          <a:p>
            <a:fld id="{11157522-3F8D-4A0B-984C-4549859C8080}" type="slidenum">
              <a:rPr lang="es-CO" smtClean="0"/>
              <a:t>‹Nº›</a:t>
            </a:fld>
            <a:endParaRPr lang="es-CO" dirty="0"/>
          </a:p>
        </p:txBody>
      </p:sp>
    </p:spTree>
    <p:extLst>
      <p:ext uri="{BB962C8B-B14F-4D97-AF65-F5344CB8AC3E}">
        <p14:creationId xmlns:p14="http://schemas.microsoft.com/office/powerpoint/2010/main" val="2648773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A20D8-D9D5-C080-6F52-58C380D1C1D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EFBA69C-639B-6CCF-1F0C-282177B4930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06F6F38C-073D-5F93-5C9C-31A4B1480A0A}"/>
              </a:ext>
            </a:extLst>
          </p:cNvPr>
          <p:cNvSpPr>
            <a:spLocks noGrp="1"/>
          </p:cNvSpPr>
          <p:nvPr>
            <p:ph type="dt" sz="half" idx="10"/>
          </p:nvPr>
        </p:nvSpPr>
        <p:spPr/>
        <p:txBody>
          <a:bodyPr/>
          <a:lstStyle/>
          <a:p>
            <a:fld id="{1A98A5C9-6244-48BC-8DAB-DB5EA52321C6}" type="datetimeFigureOut">
              <a:rPr lang="es-CO" smtClean="0"/>
              <a:t>1/05/23</a:t>
            </a:fld>
            <a:endParaRPr lang="es-CO" dirty="0"/>
          </a:p>
        </p:txBody>
      </p:sp>
      <p:sp>
        <p:nvSpPr>
          <p:cNvPr id="5" name="Marcador de pie de página 4">
            <a:extLst>
              <a:ext uri="{FF2B5EF4-FFF2-40B4-BE49-F238E27FC236}">
                <a16:creationId xmlns:a16="http://schemas.microsoft.com/office/drawing/2014/main" id="{2DBB344A-6425-970D-4FD6-9A32E3F5C15F}"/>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69BD2AE3-05C9-9FD0-E6C5-7A1BEBC6C657}"/>
              </a:ext>
            </a:extLst>
          </p:cNvPr>
          <p:cNvSpPr>
            <a:spLocks noGrp="1"/>
          </p:cNvSpPr>
          <p:nvPr>
            <p:ph type="sldNum" sz="quarter" idx="12"/>
          </p:nvPr>
        </p:nvSpPr>
        <p:spPr/>
        <p:txBody>
          <a:bodyPr/>
          <a:lstStyle/>
          <a:p>
            <a:fld id="{11157522-3F8D-4A0B-984C-4549859C8080}" type="slidenum">
              <a:rPr lang="es-CO" smtClean="0"/>
              <a:t>‹Nº›</a:t>
            </a:fld>
            <a:endParaRPr lang="es-CO" dirty="0"/>
          </a:p>
        </p:txBody>
      </p:sp>
    </p:spTree>
    <p:extLst>
      <p:ext uri="{BB962C8B-B14F-4D97-AF65-F5344CB8AC3E}">
        <p14:creationId xmlns:p14="http://schemas.microsoft.com/office/powerpoint/2010/main" val="3188079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F4D03BF-B9D5-DDC6-8605-3E01F5670BF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52D16F2E-0307-1A01-E0DC-FE01FAB5C3B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02D4DAB-4629-8737-2B32-D2B003802ECA}"/>
              </a:ext>
            </a:extLst>
          </p:cNvPr>
          <p:cNvSpPr>
            <a:spLocks noGrp="1"/>
          </p:cNvSpPr>
          <p:nvPr>
            <p:ph type="dt" sz="half" idx="10"/>
          </p:nvPr>
        </p:nvSpPr>
        <p:spPr/>
        <p:txBody>
          <a:bodyPr/>
          <a:lstStyle/>
          <a:p>
            <a:fld id="{1A98A5C9-6244-48BC-8DAB-DB5EA52321C6}" type="datetimeFigureOut">
              <a:rPr lang="es-CO" smtClean="0"/>
              <a:t>1/05/23</a:t>
            </a:fld>
            <a:endParaRPr lang="es-CO" dirty="0"/>
          </a:p>
        </p:txBody>
      </p:sp>
      <p:sp>
        <p:nvSpPr>
          <p:cNvPr id="5" name="Marcador de pie de página 4">
            <a:extLst>
              <a:ext uri="{FF2B5EF4-FFF2-40B4-BE49-F238E27FC236}">
                <a16:creationId xmlns:a16="http://schemas.microsoft.com/office/drawing/2014/main" id="{9D6C12F4-6348-D9B7-E261-28A6E844C2B9}"/>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8E469895-86F2-2EC6-E771-D9D4E7C0A528}"/>
              </a:ext>
            </a:extLst>
          </p:cNvPr>
          <p:cNvSpPr>
            <a:spLocks noGrp="1"/>
          </p:cNvSpPr>
          <p:nvPr>
            <p:ph type="sldNum" sz="quarter" idx="12"/>
          </p:nvPr>
        </p:nvSpPr>
        <p:spPr/>
        <p:txBody>
          <a:bodyPr/>
          <a:lstStyle/>
          <a:p>
            <a:fld id="{11157522-3F8D-4A0B-984C-4549859C8080}" type="slidenum">
              <a:rPr lang="es-CO" smtClean="0"/>
              <a:t>‹Nº›</a:t>
            </a:fld>
            <a:endParaRPr lang="es-CO" dirty="0"/>
          </a:p>
        </p:txBody>
      </p:sp>
    </p:spTree>
    <p:extLst>
      <p:ext uri="{BB962C8B-B14F-4D97-AF65-F5344CB8AC3E}">
        <p14:creationId xmlns:p14="http://schemas.microsoft.com/office/powerpoint/2010/main" val="400240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629EBF-823F-95C4-72B7-906C03A323AA}"/>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FD926FDE-E8B0-F4F6-F2CA-4E7E17B4F4C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E796BAE0-4EFF-1714-898E-FD95BFB0235E}"/>
              </a:ext>
            </a:extLst>
          </p:cNvPr>
          <p:cNvSpPr>
            <a:spLocks noGrp="1"/>
          </p:cNvSpPr>
          <p:nvPr>
            <p:ph type="dt" sz="half" idx="10"/>
          </p:nvPr>
        </p:nvSpPr>
        <p:spPr/>
        <p:txBody>
          <a:bodyPr/>
          <a:lstStyle/>
          <a:p>
            <a:fld id="{1A98A5C9-6244-48BC-8DAB-DB5EA52321C6}" type="datetimeFigureOut">
              <a:rPr lang="es-CO" smtClean="0"/>
              <a:t>1/05/23</a:t>
            </a:fld>
            <a:endParaRPr lang="es-CO" dirty="0"/>
          </a:p>
        </p:txBody>
      </p:sp>
      <p:sp>
        <p:nvSpPr>
          <p:cNvPr id="5" name="Marcador de pie de página 4">
            <a:extLst>
              <a:ext uri="{FF2B5EF4-FFF2-40B4-BE49-F238E27FC236}">
                <a16:creationId xmlns:a16="http://schemas.microsoft.com/office/drawing/2014/main" id="{9EF44B72-B90E-745F-C4C4-31CE24E1C286}"/>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EB7E94E4-8FEF-4978-C4EA-3B1EBF9B6AAF}"/>
              </a:ext>
            </a:extLst>
          </p:cNvPr>
          <p:cNvSpPr>
            <a:spLocks noGrp="1"/>
          </p:cNvSpPr>
          <p:nvPr>
            <p:ph type="sldNum" sz="quarter" idx="12"/>
          </p:nvPr>
        </p:nvSpPr>
        <p:spPr/>
        <p:txBody>
          <a:bodyPr/>
          <a:lstStyle/>
          <a:p>
            <a:fld id="{11157522-3F8D-4A0B-984C-4549859C8080}" type="slidenum">
              <a:rPr lang="es-CO" smtClean="0"/>
              <a:t>‹Nº›</a:t>
            </a:fld>
            <a:endParaRPr lang="es-CO" dirty="0"/>
          </a:p>
        </p:txBody>
      </p:sp>
    </p:spTree>
    <p:extLst>
      <p:ext uri="{BB962C8B-B14F-4D97-AF65-F5344CB8AC3E}">
        <p14:creationId xmlns:p14="http://schemas.microsoft.com/office/powerpoint/2010/main" val="8358658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762C92-8796-C684-8703-40CC2C09E68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7CD79208-ABC5-5882-0B85-1EC1687B38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17EEA7B-2BEF-B063-42E3-0E003F367BD3}"/>
              </a:ext>
            </a:extLst>
          </p:cNvPr>
          <p:cNvSpPr>
            <a:spLocks noGrp="1"/>
          </p:cNvSpPr>
          <p:nvPr>
            <p:ph type="dt" sz="half" idx="10"/>
          </p:nvPr>
        </p:nvSpPr>
        <p:spPr/>
        <p:txBody>
          <a:bodyPr/>
          <a:lstStyle/>
          <a:p>
            <a:fld id="{1A98A5C9-6244-48BC-8DAB-DB5EA52321C6}" type="datetimeFigureOut">
              <a:rPr lang="es-CO" smtClean="0"/>
              <a:t>1/05/23</a:t>
            </a:fld>
            <a:endParaRPr lang="es-CO" dirty="0"/>
          </a:p>
        </p:txBody>
      </p:sp>
      <p:sp>
        <p:nvSpPr>
          <p:cNvPr id="5" name="Marcador de pie de página 4">
            <a:extLst>
              <a:ext uri="{FF2B5EF4-FFF2-40B4-BE49-F238E27FC236}">
                <a16:creationId xmlns:a16="http://schemas.microsoft.com/office/drawing/2014/main" id="{711A09E3-797E-45CA-6B78-A3FA717B1A22}"/>
              </a:ext>
            </a:extLst>
          </p:cNvPr>
          <p:cNvSpPr>
            <a:spLocks noGrp="1"/>
          </p:cNvSpPr>
          <p:nvPr>
            <p:ph type="ftr" sz="quarter" idx="11"/>
          </p:nvPr>
        </p:nvSpPr>
        <p:spPr/>
        <p:txBody>
          <a:bodyPr/>
          <a:lstStyle/>
          <a:p>
            <a:endParaRPr lang="es-CO" dirty="0"/>
          </a:p>
        </p:txBody>
      </p:sp>
      <p:sp>
        <p:nvSpPr>
          <p:cNvPr id="6" name="Marcador de número de diapositiva 5">
            <a:extLst>
              <a:ext uri="{FF2B5EF4-FFF2-40B4-BE49-F238E27FC236}">
                <a16:creationId xmlns:a16="http://schemas.microsoft.com/office/drawing/2014/main" id="{4AD04B08-797C-FB07-682A-4E4F79650D94}"/>
              </a:ext>
            </a:extLst>
          </p:cNvPr>
          <p:cNvSpPr>
            <a:spLocks noGrp="1"/>
          </p:cNvSpPr>
          <p:nvPr>
            <p:ph type="sldNum" sz="quarter" idx="12"/>
          </p:nvPr>
        </p:nvSpPr>
        <p:spPr/>
        <p:txBody>
          <a:bodyPr/>
          <a:lstStyle/>
          <a:p>
            <a:fld id="{11157522-3F8D-4A0B-984C-4549859C8080}" type="slidenum">
              <a:rPr lang="es-CO" smtClean="0"/>
              <a:t>‹Nº›</a:t>
            </a:fld>
            <a:endParaRPr lang="es-CO" dirty="0"/>
          </a:p>
        </p:txBody>
      </p:sp>
    </p:spTree>
    <p:extLst>
      <p:ext uri="{BB962C8B-B14F-4D97-AF65-F5344CB8AC3E}">
        <p14:creationId xmlns:p14="http://schemas.microsoft.com/office/powerpoint/2010/main" val="2172925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ABD34E-5AF8-5275-1ED4-1B926ED20342}"/>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9FFFD60A-8EC9-BBEE-2A73-675D339906A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DB8B6EAD-B4C5-AA35-FF36-E624B9D44B7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506B67C4-AFF3-8D75-1A35-5C160211664D}"/>
              </a:ext>
            </a:extLst>
          </p:cNvPr>
          <p:cNvSpPr>
            <a:spLocks noGrp="1"/>
          </p:cNvSpPr>
          <p:nvPr>
            <p:ph type="dt" sz="half" idx="10"/>
          </p:nvPr>
        </p:nvSpPr>
        <p:spPr/>
        <p:txBody>
          <a:bodyPr/>
          <a:lstStyle/>
          <a:p>
            <a:fld id="{1A98A5C9-6244-48BC-8DAB-DB5EA52321C6}" type="datetimeFigureOut">
              <a:rPr lang="es-CO" smtClean="0"/>
              <a:t>1/05/23</a:t>
            </a:fld>
            <a:endParaRPr lang="es-CO" dirty="0"/>
          </a:p>
        </p:txBody>
      </p:sp>
      <p:sp>
        <p:nvSpPr>
          <p:cNvPr id="6" name="Marcador de pie de página 5">
            <a:extLst>
              <a:ext uri="{FF2B5EF4-FFF2-40B4-BE49-F238E27FC236}">
                <a16:creationId xmlns:a16="http://schemas.microsoft.com/office/drawing/2014/main" id="{6BDE202D-94B0-4F17-91A2-BEC407F17A53}"/>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5C460E4B-46C0-4FAC-3BB0-810C1E0AE158}"/>
              </a:ext>
            </a:extLst>
          </p:cNvPr>
          <p:cNvSpPr>
            <a:spLocks noGrp="1"/>
          </p:cNvSpPr>
          <p:nvPr>
            <p:ph type="sldNum" sz="quarter" idx="12"/>
          </p:nvPr>
        </p:nvSpPr>
        <p:spPr/>
        <p:txBody>
          <a:bodyPr/>
          <a:lstStyle/>
          <a:p>
            <a:fld id="{11157522-3F8D-4A0B-984C-4549859C8080}" type="slidenum">
              <a:rPr lang="es-CO" smtClean="0"/>
              <a:t>‹Nº›</a:t>
            </a:fld>
            <a:endParaRPr lang="es-CO" dirty="0"/>
          </a:p>
        </p:txBody>
      </p:sp>
    </p:spTree>
    <p:extLst>
      <p:ext uri="{BB962C8B-B14F-4D97-AF65-F5344CB8AC3E}">
        <p14:creationId xmlns:p14="http://schemas.microsoft.com/office/powerpoint/2010/main" val="3654227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88B38B-A5D8-8575-2D94-95DEF471AA0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59BEA91C-15DC-D4C2-DB70-922EEE64D1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A8B30D8-D44F-1F26-0BC9-7FC8AB8DDBA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0030DC8-B696-77A1-BF35-4794871A43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EC48BA3-7F83-A7C6-8BAB-A5243ADF59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C29C8518-6DFA-49F5-23CD-E588148DE6EB}"/>
              </a:ext>
            </a:extLst>
          </p:cNvPr>
          <p:cNvSpPr>
            <a:spLocks noGrp="1"/>
          </p:cNvSpPr>
          <p:nvPr>
            <p:ph type="dt" sz="half" idx="10"/>
          </p:nvPr>
        </p:nvSpPr>
        <p:spPr/>
        <p:txBody>
          <a:bodyPr/>
          <a:lstStyle/>
          <a:p>
            <a:fld id="{1A98A5C9-6244-48BC-8DAB-DB5EA52321C6}" type="datetimeFigureOut">
              <a:rPr lang="es-CO" smtClean="0"/>
              <a:t>1/05/23</a:t>
            </a:fld>
            <a:endParaRPr lang="es-CO" dirty="0"/>
          </a:p>
        </p:txBody>
      </p:sp>
      <p:sp>
        <p:nvSpPr>
          <p:cNvPr id="8" name="Marcador de pie de página 7">
            <a:extLst>
              <a:ext uri="{FF2B5EF4-FFF2-40B4-BE49-F238E27FC236}">
                <a16:creationId xmlns:a16="http://schemas.microsoft.com/office/drawing/2014/main" id="{96F40C2F-3395-B878-2057-A4D0BB1C064E}"/>
              </a:ext>
            </a:extLst>
          </p:cNvPr>
          <p:cNvSpPr>
            <a:spLocks noGrp="1"/>
          </p:cNvSpPr>
          <p:nvPr>
            <p:ph type="ftr" sz="quarter" idx="11"/>
          </p:nvPr>
        </p:nvSpPr>
        <p:spPr/>
        <p:txBody>
          <a:bodyPr/>
          <a:lstStyle/>
          <a:p>
            <a:endParaRPr lang="es-CO" dirty="0"/>
          </a:p>
        </p:txBody>
      </p:sp>
      <p:sp>
        <p:nvSpPr>
          <p:cNvPr id="9" name="Marcador de número de diapositiva 8">
            <a:extLst>
              <a:ext uri="{FF2B5EF4-FFF2-40B4-BE49-F238E27FC236}">
                <a16:creationId xmlns:a16="http://schemas.microsoft.com/office/drawing/2014/main" id="{F0AD9F35-D7F8-6A82-C165-59EA91B51FB3}"/>
              </a:ext>
            </a:extLst>
          </p:cNvPr>
          <p:cNvSpPr>
            <a:spLocks noGrp="1"/>
          </p:cNvSpPr>
          <p:nvPr>
            <p:ph type="sldNum" sz="quarter" idx="12"/>
          </p:nvPr>
        </p:nvSpPr>
        <p:spPr/>
        <p:txBody>
          <a:bodyPr/>
          <a:lstStyle/>
          <a:p>
            <a:fld id="{11157522-3F8D-4A0B-984C-4549859C8080}" type="slidenum">
              <a:rPr lang="es-CO" smtClean="0"/>
              <a:t>‹Nº›</a:t>
            </a:fld>
            <a:endParaRPr lang="es-CO" dirty="0"/>
          </a:p>
        </p:txBody>
      </p:sp>
    </p:spTree>
    <p:extLst>
      <p:ext uri="{BB962C8B-B14F-4D97-AF65-F5344CB8AC3E}">
        <p14:creationId xmlns:p14="http://schemas.microsoft.com/office/powerpoint/2010/main" val="383312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64DE9C-198D-65D5-31E2-EE8AAE36617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4E6F91E0-6BAD-F25F-FE07-51107D594725}"/>
              </a:ext>
            </a:extLst>
          </p:cNvPr>
          <p:cNvSpPr>
            <a:spLocks noGrp="1"/>
          </p:cNvSpPr>
          <p:nvPr>
            <p:ph type="dt" sz="half" idx="10"/>
          </p:nvPr>
        </p:nvSpPr>
        <p:spPr/>
        <p:txBody>
          <a:bodyPr/>
          <a:lstStyle/>
          <a:p>
            <a:fld id="{1A98A5C9-6244-48BC-8DAB-DB5EA52321C6}" type="datetimeFigureOut">
              <a:rPr lang="es-CO" smtClean="0"/>
              <a:t>1/05/23</a:t>
            </a:fld>
            <a:endParaRPr lang="es-CO" dirty="0"/>
          </a:p>
        </p:txBody>
      </p:sp>
      <p:sp>
        <p:nvSpPr>
          <p:cNvPr id="4" name="Marcador de pie de página 3">
            <a:extLst>
              <a:ext uri="{FF2B5EF4-FFF2-40B4-BE49-F238E27FC236}">
                <a16:creationId xmlns:a16="http://schemas.microsoft.com/office/drawing/2014/main" id="{89FADDE4-FBA4-C25C-8FD0-4718150FFD54}"/>
              </a:ext>
            </a:extLst>
          </p:cNvPr>
          <p:cNvSpPr>
            <a:spLocks noGrp="1"/>
          </p:cNvSpPr>
          <p:nvPr>
            <p:ph type="ftr" sz="quarter" idx="11"/>
          </p:nvPr>
        </p:nvSpPr>
        <p:spPr/>
        <p:txBody>
          <a:bodyPr/>
          <a:lstStyle/>
          <a:p>
            <a:endParaRPr lang="es-CO" dirty="0"/>
          </a:p>
        </p:txBody>
      </p:sp>
      <p:sp>
        <p:nvSpPr>
          <p:cNvPr id="5" name="Marcador de número de diapositiva 4">
            <a:extLst>
              <a:ext uri="{FF2B5EF4-FFF2-40B4-BE49-F238E27FC236}">
                <a16:creationId xmlns:a16="http://schemas.microsoft.com/office/drawing/2014/main" id="{D1D9FA2C-A31E-91DE-934D-3C5B6A7905BD}"/>
              </a:ext>
            </a:extLst>
          </p:cNvPr>
          <p:cNvSpPr>
            <a:spLocks noGrp="1"/>
          </p:cNvSpPr>
          <p:nvPr>
            <p:ph type="sldNum" sz="quarter" idx="12"/>
          </p:nvPr>
        </p:nvSpPr>
        <p:spPr/>
        <p:txBody>
          <a:bodyPr/>
          <a:lstStyle/>
          <a:p>
            <a:fld id="{11157522-3F8D-4A0B-984C-4549859C8080}" type="slidenum">
              <a:rPr lang="es-CO" smtClean="0"/>
              <a:t>‹Nº›</a:t>
            </a:fld>
            <a:endParaRPr lang="es-CO" dirty="0"/>
          </a:p>
        </p:txBody>
      </p:sp>
    </p:spTree>
    <p:extLst>
      <p:ext uri="{BB962C8B-B14F-4D97-AF65-F5344CB8AC3E}">
        <p14:creationId xmlns:p14="http://schemas.microsoft.com/office/powerpoint/2010/main" val="1673375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EA9FB3-3D5B-4478-871A-8D721AE43635}"/>
              </a:ext>
            </a:extLst>
          </p:cNvPr>
          <p:cNvSpPr>
            <a:spLocks noGrp="1"/>
          </p:cNvSpPr>
          <p:nvPr>
            <p:ph type="dt" sz="half" idx="10"/>
          </p:nvPr>
        </p:nvSpPr>
        <p:spPr/>
        <p:txBody>
          <a:bodyPr/>
          <a:lstStyle/>
          <a:p>
            <a:fld id="{1A98A5C9-6244-48BC-8DAB-DB5EA52321C6}" type="datetimeFigureOut">
              <a:rPr lang="es-CO" smtClean="0"/>
              <a:t>1/05/23</a:t>
            </a:fld>
            <a:endParaRPr lang="es-CO" dirty="0"/>
          </a:p>
        </p:txBody>
      </p:sp>
      <p:sp>
        <p:nvSpPr>
          <p:cNvPr id="3" name="Marcador de pie de página 2">
            <a:extLst>
              <a:ext uri="{FF2B5EF4-FFF2-40B4-BE49-F238E27FC236}">
                <a16:creationId xmlns:a16="http://schemas.microsoft.com/office/drawing/2014/main" id="{0B449C2E-62B0-7FE9-CE0B-2954CAE5AE64}"/>
              </a:ext>
            </a:extLst>
          </p:cNvPr>
          <p:cNvSpPr>
            <a:spLocks noGrp="1"/>
          </p:cNvSpPr>
          <p:nvPr>
            <p:ph type="ftr" sz="quarter" idx="11"/>
          </p:nvPr>
        </p:nvSpPr>
        <p:spPr/>
        <p:txBody>
          <a:bodyPr/>
          <a:lstStyle/>
          <a:p>
            <a:endParaRPr lang="es-CO" dirty="0"/>
          </a:p>
        </p:txBody>
      </p:sp>
      <p:sp>
        <p:nvSpPr>
          <p:cNvPr id="4" name="Marcador de número de diapositiva 3">
            <a:extLst>
              <a:ext uri="{FF2B5EF4-FFF2-40B4-BE49-F238E27FC236}">
                <a16:creationId xmlns:a16="http://schemas.microsoft.com/office/drawing/2014/main" id="{CE0DAA76-8148-BBDC-2D41-FA223D537959}"/>
              </a:ext>
            </a:extLst>
          </p:cNvPr>
          <p:cNvSpPr>
            <a:spLocks noGrp="1"/>
          </p:cNvSpPr>
          <p:nvPr>
            <p:ph type="sldNum" sz="quarter" idx="12"/>
          </p:nvPr>
        </p:nvSpPr>
        <p:spPr/>
        <p:txBody>
          <a:bodyPr/>
          <a:lstStyle/>
          <a:p>
            <a:fld id="{11157522-3F8D-4A0B-984C-4549859C8080}" type="slidenum">
              <a:rPr lang="es-CO" smtClean="0"/>
              <a:t>‹Nº›</a:t>
            </a:fld>
            <a:endParaRPr lang="es-CO" dirty="0"/>
          </a:p>
        </p:txBody>
      </p:sp>
    </p:spTree>
    <p:extLst>
      <p:ext uri="{BB962C8B-B14F-4D97-AF65-F5344CB8AC3E}">
        <p14:creationId xmlns:p14="http://schemas.microsoft.com/office/powerpoint/2010/main" val="2837317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D21C98-ED6B-FA79-E12A-CE498880CAC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B167A60C-20C4-7EA6-7296-CF7F2D3D90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921561C2-A8FE-95FB-30DC-05018A1870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B7E9557-35A7-6DAF-F697-D9A6A7CA8BDF}"/>
              </a:ext>
            </a:extLst>
          </p:cNvPr>
          <p:cNvSpPr>
            <a:spLocks noGrp="1"/>
          </p:cNvSpPr>
          <p:nvPr>
            <p:ph type="dt" sz="half" idx="10"/>
          </p:nvPr>
        </p:nvSpPr>
        <p:spPr/>
        <p:txBody>
          <a:bodyPr/>
          <a:lstStyle/>
          <a:p>
            <a:fld id="{1A98A5C9-6244-48BC-8DAB-DB5EA52321C6}" type="datetimeFigureOut">
              <a:rPr lang="es-CO" smtClean="0"/>
              <a:t>1/05/23</a:t>
            </a:fld>
            <a:endParaRPr lang="es-CO" dirty="0"/>
          </a:p>
        </p:txBody>
      </p:sp>
      <p:sp>
        <p:nvSpPr>
          <p:cNvPr id="6" name="Marcador de pie de página 5">
            <a:extLst>
              <a:ext uri="{FF2B5EF4-FFF2-40B4-BE49-F238E27FC236}">
                <a16:creationId xmlns:a16="http://schemas.microsoft.com/office/drawing/2014/main" id="{DB8DBD66-AB8F-43C4-FA81-58264AB89B8E}"/>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3DDC41F0-5C7A-4E20-D2D4-D76BF6BDF0F2}"/>
              </a:ext>
            </a:extLst>
          </p:cNvPr>
          <p:cNvSpPr>
            <a:spLocks noGrp="1"/>
          </p:cNvSpPr>
          <p:nvPr>
            <p:ph type="sldNum" sz="quarter" idx="12"/>
          </p:nvPr>
        </p:nvSpPr>
        <p:spPr/>
        <p:txBody>
          <a:bodyPr/>
          <a:lstStyle/>
          <a:p>
            <a:fld id="{11157522-3F8D-4A0B-984C-4549859C8080}" type="slidenum">
              <a:rPr lang="es-CO" smtClean="0"/>
              <a:t>‹Nº›</a:t>
            </a:fld>
            <a:endParaRPr lang="es-CO" dirty="0"/>
          </a:p>
        </p:txBody>
      </p:sp>
    </p:spTree>
    <p:extLst>
      <p:ext uri="{BB962C8B-B14F-4D97-AF65-F5344CB8AC3E}">
        <p14:creationId xmlns:p14="http://schemas.microsoft.com/office/powerpoint/2010/main" val="26879054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552E12-DBE9-8E36-8770-7D47A2C1467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297CA96B-92B5-D93A-5EB3-C0A434DF49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dirty="0"/>
          </a:p>
        </p:txBody>
      </p:sp>
      <p:sp>
        <p:nvSpPr>
          <p:cNvPr id="4" name="Marcador de texto 3">
            <a:extLst>
              <a:ext uri="{FF2B5EF4-FFF2-40B4-BE49-F238E27FC236}">
                <a16:creationId xmlns:a16="http://schemas.microsoft.com/office/drawing/2014/main" id="{231BBF4E-FE75-8D54-6311-083786EDF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1D92712-E14E-4005-055C-C710C22F92B6}"/>
              </a:ext>
            </a:extLst>
          </p:cNvPr>
          <p:cNvSpPr>
            <a:spLocks noGrp="1"/>
          </p:cNvSpPr>
          <p:nvPr>
            <p:ph type="dt" sz="half" idx="10"/>
          </p:nvPr>
        </p:nvSpPr>
        <p:spPr/>
        <p:txBody>
          <a:bodyPr/>
          <a:lstStyle/>
          <a:p>
            <a:fld id="{1A98A5C9-6244-48BC-8DAB-DB5EA52321C6}" type="datetimeFigureOut">
              <a:rPr lang="es-CO" smtClean="0"/>
              <a:t>1/05/23</a:t>
            </a:fld>
            <a:endParaRPr lang="es-CO" dirty="0"/>
          </a:p>
        </p:txBody>
      </p:sp>
      <p:sp>
        <p:nvSpPr>
          <p:cNvPr id="6" name="Marcador de pie de página 5">
            <a:extLst>
              <a:ext uri="{FF2B5EF4-FFF2-40B4-BE49-F238E27FC236}">
                <a16:creationId xmlns:a16="http://schemas.microsoft.com/office/drawing/2014/main" id="{8BB1E9DF-9CF7-CD15-2383-C6CC89476510}"/>
              </a:ext>
            </a:extLst>
          </p:cNvPr>
          <p:cNvSpPr>
            <a:spLocks noGrp="1"/>
          </p:cNvSpPr>
          <p:nvPr>
            <p:ph type="ftr" sz="quarter" idx="11"/>
          </p:nvPr>
        </p:nvSpPr>
        <p:spPr/>
        <p:txBody>
          <a:bodyPr/>
          <a:lstStyle/>
          <a:p>
            <a:endParaRPr lang="es-CO" dirty="0"/>
          </a:p>
        </p:txBody>
      </p:sp>
      <p:sp>
        <p:nvSpPr>
          <p:cNvPr id="7" name="Marcador de número de diapositiva 6">
            <a:extLst>
              <a:ext uri="{FF2B5EF4-FFF2-40B4-BE49-F238E27FC236}">
                <a16:creationId xmlns:a16="http://schemas.microsoft.com/office/drawing/2014/main" id="{73434FE1-D1B9-C7C8-429E-09A19B177A15}"/>
              </a:ext>
            </a:extLst>
          </p:cNvPr>
          <p:cNvSpPr>
            <a:spLocks noGrp="1"/>
          </p:cNvSpPr>
          <p:nvPr>
            <p:ph type="sldNum" sz="quarter" idx="12"/>
          </p:nvPr>
        </p:nvSpPr>
        <p:spPr/>
        <p:txBody>
          <a:bodyPr/>
          <a:lstStyle/>
          <a:p>
            <a:fld id="{11157522-3F8D-4A0B-984C-4549859C8080}" type="slidenum">
              <a:rPr lang="es-CO" smtClean="0"/>
              <a:t>‹Nº›</a:t>
            </a:fld>
            <a:endParaRPr lang="es-CO" dirty="0"/>
          </a:p>
        </p:txBody>
      </p:sp>
    </p:spTree>
    <p:extLst>
      <p:ext uri="{BB962C8B-B14F-4D97-AF65-F5344CB8AC3E}">
        <p14:creationId xmlns:p14="http://schemas.microsoft.com/office/powerpoint/2010/main" val="2432008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5BEFB43-21D8-A8D9-0617-3CDEC6D561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B17470F5-2675-2F99-0ACB-C4B35B7C31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14693DD-F9AD-BA66-B407-C121484CD2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8A5C9-6244-48BC-8DAB-DB5EA52321C6}" type="datetimeFigureOut">
              <a:rPr lang="es-CO" smtClean="0"/>
              <a:t>1/05/23</a:t>
            </a:fld>
            <a:endParaRPr lang="es-CO" dirty="0"/>
          </a:p>
        </p:txBody>
      </p:sp>
      <p:sp>
        <p:nvSpPr>
          <p:cNvPr id="5" name="Marcador de pie de página 4">
            <a:extLst>
              <a:ext uri="{FF2B5EF4-FFF2-40B4-BE49-F238E27FC236}">
                <a16:creationId xmlns:a16="http://schemas.microsoft.com/office/drawing/2014/main" id="{59579AFA-062E-1041-A0DB-5F1CD998E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dirty="0"/>
          </a:p>
        </p:txBody>
      </p:sp>
      <p:sp>
        <p:nvSpPr>
          <p:cNvPr id="6" name="Marcador de número de diapositiva 5">
            <a:extLst>
              <a:ext uri="{FF2B5EF4-FFF2-40B4-BE49-F238E27FC236}">
                <a16:creationId xmlns:a16="http://schemas.microsoft.com/office/drawing/2014/main" id="{B157D709-3BEB-AD4F-DBCA-29F4F5F863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157522-3F8D-4A0B-984C-4549859C8080}" type="slidenum">
              <a:rPr lang="es-CO" smtClean="0"/>
              <a:t>‹Nº›</a:t>
            </a:fld>
            <a:endParaRPr lang="es-CO" dirty="0"/>
          </a:p>
        </p:txBody>
      </p:sp>
    </p:spTree>
    <p:extLst>
      <p:ext uri="{BB962C8B-B14F-4D97-AF65-F5344CB8AC3E}">
        <p14:creationId xmlns:p14="http://schemas.microsoft.com/office/powerpoint/2010/main" val="2128644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3.jpg"/><Relationship Id="rId7" Type="http://schemas.openxmlformats.org/officeDocument/2006/relationships/diagramLayout" Target="../diagrams/layout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8.jpeg"/><Relationship Id="rId10" Type="http://schemas.microsoft.com/office/2007/relationships/diagramDrawing" Target="../diagrams/drawing4.xml"/><Relationship Id="rId4" Type="http://schemas.openxmlformats.org/officeDocument/2006/relationships/image" Target="../media/image7.png"/><Relationship Id="rId9" Type="http://schemas.openxmlformats.org/officeDocument/2006/relationships/diagramColors" Target="../diagrams/colors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29CB5BCC-69A9-0147-BC0E-1D3593A48D8C}"/>
              </a:ext>
            </a:extLst>
          </p:cNvPr>
          <p:cNvPicPr>
            <a:picLocks noChangeAspect="1"/>
          </p:cNvPicPr>
          <p:nvPr/>
        </p:nvPicPr>
        <p:blipFill rotWithShape="1">
          <a:blip r:embed="rId2">
            <a:extLst>
              <a:ext uri="{28A0092B-C50C-407E-A947-70E740481C1C}">
                <a14:useLocalDpi xmlns:a14="http://schemas.microsoft.com/office/drawing/2010/main" val="0"/>
              </a:ext>
            </a:extLst>
          </a:blip>
          <a:srcRect l="454" t="1272" r="542" b="16057"/>
          <a:stretch/>
        </p:blipFill>
        <p:spPr>
          <a:xfrm>
            <a:off x="0" y="-1"/>
            <a:ext cx="12342352" cy="6870879"/>
          </a:xfrm>
          <a:prstGeom prst="rect">
            <a:avLst/>
          </a:prstGeom>
        </p:spPr>
      </p:pic>
      <p:sp>
        <p:nvSpPr>
          <p:cNvPr id="3" name="Rectángulo 2">
            <a:extLst>
              <a:ext uri="{FF2B5EF4-FFF2-40B4-BE49-F238E27FC236}">
                <a16:creationId xmlns:a16="http://schemas.microsoft.com/office/drawing/2014/main" id="{9C406C8B-E034-6A40-B4D6-B9183A4E5FF3}"/>
              </a:ext>
            </a:extLst>
          </p:cNvPr>
          <p:cNvSpPr/>
          <p:nvPr/>
        </p:nvSpPr>
        <p:spPr>
          <a:xfrm>
            <a:off x="0" y="4440398"/>
            <a:ext cx="12342352" cy="229431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solidFill>
                <a:schemeClr val="accent1">
                  <a:lumMod val="75000"/>
                </a:schemeClr>
              </a:solidFill>
            </a:endParaRPr>
          </a:p>
        </p:txBody>
      </p:sp>
      <p:pic>
        <p:nvPicPr>
          <p:cNvPr id="10" name="Imagen 9">
            <a:extLst>
              <a:ext uri="{FF2B5EF4-FFF2-40B4-BE49-F238E27FC236}">
                <a16:creationId xmlns:a16="http://schemas.microsoft.com/office/drawing/2014/main" id="{76711D14-FF17-B64F-91AF-946AE5EC51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8827" y="371470"/>
            <a:ext cx="4583173" cy="760674"/>
          </a:xfrm>
          <a:prstGeom prst="rect">
            <a:avLst/>
          </a:prstGeom>
        </p:spPr>
      </p:pic>
      <p:sp>
        <p:nvSpPr>
          <p:cNvPr id="11" name="CuadroTexto 10">
            <a:extLst>
              <a:ext uri="{FF2B5EF4-FFF2-40B4-BE49-F238E27FC236}">
                <a16:creationId xmlns:a16="http://schemas.microsoft.com/office/drawing/2014/main" id="{5568384E-F80C-1B40-89F0-99AB182F592B}"/>
              </a:ext>
            </a:extLst>
          </p:cNvPr>
          <p:cNvSpPr txBox="1"/>
          <p:nvPr/>
        </p:nvSpPr>
        <p:spPr>
          <a:xfrm>
            <a:off x="225632" y="4504165"/>
            <a:ext cx="8205849" cy="1723549"/>
          </a:xfrm>
          <a:prstGeom prst="rect">
            <a:avLst/>
          </a:prstGeom>
          <a:noFill/>
        </p:spPr>
        <p:txBody>
          <a:bodyPr wrap="square" rtlCol="0">
            <a:spAutoFit/>
          </a:bodyPr>
          <a:lstStyle/>
          <a:p>
            <a:r>
              <a:rPr lang="es-CO" sz="3200" b="1" dirty="0">
                <a:solidFill>
                  <a:schemeClr val="bg1"/>
                </a:solidFill>
                <a:latin typeface="FUTURA MEDIUM" panose="020B0602020204020303" pitchFamily="34" charset="-79"/>
                <a:cs typeface="FUTURA MEDIUM" panose="020B0602020204020303" pitchFamily="34" charset="-79"/>
              </a:rPr>
              <a:t>National Qualifications System:</a:t>
            </a:r>
          </a:p>
          <a:p>
            <a:r>
              <a:rPr lang="es-CO" i="1" dirty="0">
                <a:solidFill>
                  <a:schemeClr val="bg1"/>
                </a:solidFill>
                <a:latin typeface="Futura Medium" panose="020B0602020204020303" pitchFamily="34" charset="-79"/>
                <a:cs typeface="Futura Medium" panose="020B0602020204020303" pitchFamily="34" charset="-79"/>
              </a:rPr>
              <a:t>Qualifications for employability, productivity, and decent work.</a:t>
            </a:r>
            <a:endParaRPr lang="es-CO" i="1" dirty="0">
              <a:solidFill>
                <a:schemeClr val="bg1"/>
              </a:solidFill>
              <a:effectLst/>
              <a:latin typeface="Futura Medium" panose="020B0602020204020303" pitchFamily="34" charset="-79"/>
              <a:cs typeface="Futura Medium" panose="020B0602020204020303" pitchFamily="34" charset="-79"/>
            </a:endParaRPr>
          </a:p>
          <a:p>
            <a:endParaRPr lang="es-CO" i="1" dirty="0">
              <a:solidFill>
                <a:schemeClr val="bg1"/>
              </a:solidFill>
              <a:latin typeface="Futura Medium" panose="020B0602020204020303" pitchFamily="34" charset="-79"/>
              <a:cs typeface="Futura Medium" panose="020B0602020204020303" pitchFamily="34" charset="-79"/>
            </a:endParaRPr>
          </a:p>
          <a:p>
            <a:r>
              <a:rPr lang="es-CO" sz="2000" b="1" i="1" u="sng" dirty="0">
                <a:solidFill>
                  <a:schemeClr val="bg1"/>
                </a:solidFill>
                <a:latin typeface="Futura Medium" panose="020B0602020204020303" pitchFamily="34" charset="-79"/>
                <a:cs typeface="Futura Medium" panose="020B0602020204020303" pitchFamily="34" charset="-79"/>
              </a:rPr>
              <a:t>National Qualifications Framework</a:t>
            </a:r>
            <a:endParaRPr lang="es-CO" sz="2000" b="1" i="1" u="sng" dirty="0">
              <a:solidFill>
                <a:schemeClr val="bg1"/>
              </a:solidFill>
              <a:effectLst/>
              <a:latin typeface="Futura Medium" panose="020B0602020204020303" pitchFamily="34" charset="-79"/>
              <a:cs typeface="Futura Medium" panose="020B0602020204020303" pitchFamily="34" charset="-79"/>
            </a:endParaRPr>
          </a:p>
          <a:p>
            <a:endParaRPr lang="es-CO" i="1" dirty="0">
              <a:solidFill>
                <a:schemeClr val="bg1"/>
              </a:solidFill>
              <a:latin typeface="Futura Medium" panose="020B0602020204020303" pitchFamily="34" charset="-79"/>
              <a:cs typeface="Futura Medium" panose="020B0602020204020303" pitchFamily="34" charset="-79"/>
            </a:endParaRPr>
          </a:p>
        </p:txBody>
      </p:sp>
      <p:pic>
        <p:nvPicPr>
          <p:cNvPr id="9" name="Imagen 8">
            <a:extLst>
              <a:ext uri="{FF2B5EF4-FFF2-40B4-BE49-F238E27FC236}">
                <a16:creationId xmlns:a16="http://schemas.microsoft.com/office/drawing/2014/main" id="{C471F0C6-1533-2441-9043-D9112EE9FA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34711"/>
            <a:ext cx="12192000" cy="136168"/>
          </a:xfrm>
          <a:prstGeom prst="rect">
            <a:avLst/>
          </a:prstGeom>
        </p:spPr>
      </p:pic>
      <p:sp>
        <p:nvSpPr>
          <p:cNvPr id="2" name="CuadroTexto 1">
            <a:extLst>
              <a:ext uri="{FF2B5EF4-FFF2-40B4-BE49-F238E27FC236}">
                <a16:creationId xmlns:a16="http://schemas.microsoft.com/office/drawing/2014/main" id="{A376B182-09F8-4461-AF5F-8002E33E2EF6}"/>
              </a:ext>
            </a:extLst>
          </p:cNvPr>
          <p:cNvSpPr txBox="1"/>
          <p:nvPr/>
        </p:nvSpPr>
        <p:spPr>
          <a:xfrm>
            <a:off x="6771193" y="5855833"/>
            <a:ext cx="5558260" cy="461665"/>
          </a:xfrm>
          <a:prstGeom prst="rect">
            <a:avLst/>
          </a:prstGeom>
          <a:noFill/>
        </p:spPr>
        <p:txBody>
          <a:bodyPr wrap="square" rtlCol="0">
            <a:spAutoFit/>
          </a:bodyPr>
          <a:lstStyle/>
          <a:p>
            <a:r>
              <a:rPr lang="es-CO" sz="2400" dirty="0">
                <a:solidFill>
                  <a:schemeClr val="bg1"/>
                </a:solidFill>
                <a:latin typeface="Futura Medium" panose="020B0602020204020303" pitchFamily="34" charset="-79"/>
                <a:cs typeface="Futura Medium" panose="020B0602020204020303" pitchFamily="34" charset="-79"/>
              </a:rPr>
              <a:t>Buenos Aires, May 4-5, 2023</a:t>
            </a:r>
          </a:p>
        </p:txBody>
      </p:sp>
    </p:spTree>
    <p:extLst>
      <p:ext uri="{BB962C8B-B14F-4D97-AF65-F5344CB8AC3E}">
        <p14:creationId xmlns:p14="http://schemas.microsoft.com/office/powerpoint/2010/main" val="257510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3229DA6-975B-C240-99A2-BDC1BA79E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882" y="264241"/>
            <a:ext cx="4265118" cy="707886"/>
          </a:xfrm>
          <a:prstGeom prst="rect">
            <a:avLst/>
          </a:prstGeom>
        </p:spPr>
      </p:pic>
      <p:pic>
        <p:nvPicPr>
          <p:cNvPr id="10" name="Imagen 9">
            <a:extLst>
              <a:ext uri="{FF2B5EF4-FFF2-40B4-BE49-F238E27FC236}">
                <a16:creationId xmlns:a16="http://schemas.microsoft.com/office/drawing/2014/main" id="{B4A27627-1318-3841-9868-DF4B03AD2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23716"/>
            <a:ext cx="12192000" cy="136168"/>
          </a:xfrm>
          <a:prstGeom prst="rect">
            <a:avLst/>
          </a:prstGeom>
        </p:spPr>
      </p:pic>
      <p:pic>
        <p:nvPicPr>
          <p:cNvPr id="12" name="Imagen 11">
            <a:extLst>
              <a:ext uri="{FF2B5EF4-FFF2-40B4-BE49-F238E27FC236}">
                <a16:creationId xmlns:a16="http://schemas.microsoft.com/office/drawing/2014/main" id="{D829D310-1E90-6A4D-B673-D28B19056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79490" y="310444"/>
            <a:ext cx="850076" cy="136168"/>
          </a:xfrm>
          <a:prstGeom prst="rect">
            <a:avLst/>
          </a:prstGeom>
        </p:spPr>
      </p:pic>
      <p:sp>
        <p:nvSpPr>
          <p:cNvPr id="13" name="CuadroTexto 12">
            <a:extLst>
              <a:ext uri="{FF2B5EF4-FFF2-40B4-BE49-F238E27FC236}">
                <a16:creationId xmlns:a16="http://schemas.microsoft.com/office/drawing/2014/main" id="{3842788B-90E0-FB4A-B18A-3B7A72B79417}"/>
              </a:ext>
            </a:extLst>
          </p:cNvPr>
          <p:cNvSpPr txBox="1"/>
          <p:nvPr/>
        </p:nvSpPr>
        <p:spPr>
          <a:xfrm>
            <a:off x="696667" y="495362"/>
            <a:ext cx="6883264" cy="830997"/>
          </a:xfrm>
          <a:prstGeom prst="rect">
            <a:avLst/>
          </a:prstGeom>
          <a:noFill/>
        </p:spPr>
        <p:txBody>
          <a:bodyPr wrap="square" rtlCol="0">
            <a:spAutoFit/>
          </a:bodyPr>
          <a:lstStyle/>
          <a:p>
            <a:r>
              <a:rPr lang="es-ES" sz="2400" b="1" dirty="0" err="1">
                <a:solidFill>
                  <a:schemeClr val="accent1">
                    <a:lumMod val="50000"/>
                  </a:schemeClr>
                </a:solidFill>
                <a:latin typeface="FUTURA MEDIUM" panose="020B0602020204020303" pitchFamily="34" charset="-79"/>
                <a:cs typeface="FUTURA MEDIUM" panose="020B0602020204020303" pitchFamily="34" charset="-79"/>
              </a:rPr>
              <a:t>Institutionality</a:t>
            </a:r>
            <a:r>
              <a:rPr lang="es-ES" sz="2400" b="1" dirty="0">
                <a:solidFill>
                  <a:schemeClr val="accent1">
                    <a:lumMod val="50000"/>
                  </a:schemeClr>
                </a:solidFill>
                <a:latin typeface="FUTURA MEDIUM" panose="020B0602020204020303" pitchFamily="34" charset="-79"/>
                <a:cs typeface="FUTURA MEDIUM" panose="020B0602020204020303" pitchFamily="34" charset="-79"/>
              </a:rPr>
              <a:t> and </a:t>
            </a:r>
            <a:r>
              <a:rPr lang="es-ES" sz="2400" b="1" dirty="0" err="1">
                <a:solidFill>
                  <a:schemeClr val="accent1">
                    <a:lumMod val="50000"/>
                  </a:schemeClr>
                </a:solidFill>
                <a:latin typeface="FUTURA MEDIUM" panose="020B0602020204020303" pitchFamily="34" charset="-79"/>
                <a:cs typeface="FUTURA MEDIUM" panose="020B0602020204020303" pitchFamily="34" charset="-79"/>
              </a:rPr>
              <a:t>governance</a:t>
            </a:r>
            <a:r>
              <a:rPr lang="es-ES" sz="2400" b="1" dirty="0">
                <a:solidFill>
                  <a:schemeClr val="accent1">
                    <a:lumMod val="50000"/>
                  </a:schemeClr>
                </a:solidFill>
                <a:latin typeface="FUTURA MEDIUM" panose="020B0602020204020303" pitchFamily="34" charset="-79"/>
                <a:cs typeface="FUTURA MEDIUM" panose="020B0602020204020303" pitchFamily="34" charset="-79"/>
              </a:rPr>
              <a:t> of </a:t>
            </a:r>
            <a:r>
              <a:rPr lang="es-ES" sz="2400" b="1" dirty="0" err="1">
                <a:solidFill>
                  <a:schemeClr val="accent1">
                    <a:lumMod val="50000"/>
                  </a:schemeClr>
                </a:solidFill>
                <a:latin typeface="FUTURA MEDIUM" panose="020B0602020204020303" pitchFamily="34" charset="-79"/>
                <a:cs typeface="FUTURA MEDIUM" panose="020B0602020204020303" pitchFamily="34" charset="-79"/>
              </a:rPr>
              <a:t>the</a:t>
            </a:r>
            <a:r>
              <a:rPr lang="es-ES" sz="2400" b="1" dirty="0">
                <a:solidFill>
                  <a:schemeClr val="accent1">
                    <a:lumMod val="50000"/>
                  </a:schemeClr>
                </a:solidFill>
                <a:latin typeface="FUTURA MEDIUM" panose="020B0602020204020303" pitchFamily="34" charset="-79"/>
                <a:cs typeface="FUTURA MEDIUM" panose="020B0602020204020303" pitchFamily="34" charset="-79"/>
              </a:rPr>
              <a:t> MNC </a:t>
            </a:r>
            <a:endParaRPr lang="es-CO" sz="2400" b="1" dirty="0">
              <a:solidFill>
                <a:schemeClr val="accent1">
                  <a:lumMod val="50000"/>
                </a:schemeClr>
              </a:solidFill>
              <a:latin typeface="FUTURA MEDIUM" panose="020B0602020204020303" pitchFamily="34" charset="-79"/>
              <a:cs typeface="FUTURA MEDIUM" panose="020B0602020204020303" pitchFamily="34" charset="-79"/>
            </a:endParaRPr>
          </a:p>
        </p:txBody>
      </p:sp>
      <p:pic>
        <p:nvPicPr>
          <p:cNvPr id="30" name="object 177">
            <a:extLst>
              <a:ext uri="{FF2B5EF4-FFF2-40B4-BE49-F238E27FC236}">
                <a16:creationId xmlns:a16="http://schemas.microsoft.com/office/drawing/2014/main" id="{FDF7B6BC-A1B2-722F-63DF-C22C25A79F46}"/>
              </a:ext>
            </a:extLst>
          </p:cNvPr>
          <p:cNvPicPr/>
          <p:nvPr/>
        </p:nvPicPr>
        <p:blipFill>
          <a:blip r:embed="rId4" cstate="print"/>
          <a:stretch>
            <a:fillRect/>
          </a:stretch>
        </p:blipFill>
        <p:spPr>
          <a:xfrm>
            <a:off x="6535105" y="6866040"/>
            <a:ext cx="66471" cy="60441"/>
          </a:xfrm>
          <a:prstGeom prst="rect">
            <a:avLst/>
          </a:prstGeom>
        </p:spPr>
      </p:pic>
      <p:pic>
        <p:nvPicPr>
          <p:cNvPr id="31" name="object 178">
            <a:extLst>
              <a:ext uri="{FF2B5EF4-FFF2-40B4-BE49-F238E27FC236}">
                <a16:creationId xmlns:a16="http://schemas.microsoft.com/office/drawing/2014/main" id="{3A20017E-6270-A26C-AECB-5BA1E675EE31}"/>
              </a:ext>
            </a:extLst>
          </p:cNvPr>
          <p:cNvPicPr/>
          <p:nvPr/>
        </p:nvPicPr>
        <p:blipFill>
          <a:blip r:embed="rId4" cstate="print"/>
          <a:stretch>
            <a:fillRect/>
          </a:stretch>
        </p:blipFill>
        <p:spPr>
          <a:xfrm>
            <a:off x="6400800" y="6866040"/>
            <a:ext cx="66471" cy="60441"/>
          </a:xfrm>
          <a:prstGeom prst="rect">
            <a:avLst/>
          </a:prstGeom>
        </p:spPr>
      </p:pic>
      <p:pic>
        <p:nvPicPr>
          <p:cNvPr id="32" name="object 179">
            <a:extLst>
              <a:ext uri="{FF2B5EF4-FFF2-40B4-BE49-F238E27FC236}">
                <a16:creationId xmlns:a16="http://schemas.microsoft.com/office/drawing/2014/main" id="{6D9A02B3-82FF-5243-EC16-3BE17BE8D642}"/>
              </a:ext>
            </a:extLst>
          </p:cNvPr>
          <p:cNvPicPr/>
          <p:nvPr/>
        </p:nvPicPr>
        <p:blipFill>
          <a:blip r:embed="rId4" cstate="print"/>
          <a:stretch>
            <a:fillRect/>
          </a:stretch>
        </p:blipFill>
        <p:spPr>
          <a:xfrm>
            <a:off x="6266507" y="6866040"/>
            <a:ext cx="66459" cy="60441"/>
          </a:xfrm>
          <a:prstGeom prst="rect">
            <a:avLst/>
          </a:prstGeom>
        </p:spPr>
      </p:pic>
      <p:pic>
        <p:nvPicPr>
          <p:cNvPr id="5122" name="Picture 2" descr="Gratis Hombre De Pie Cerca De Equipos De Metal Gris Foto de stock">
            <a:extLst>
              <a:ext uri="{FF2B5EF4-FFF2-40B4-BE49-F238E27FC236}">
                <a16:creationId xmlns:a16="http://schemas.microsoft.com/office/drawing/2014/main" id="{BE1FBF7F-B0D3-39A3-A2AD-3DEB6248AE7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945" r="21167"/>
          <a:stretch/>
        </p:blipFill>
        <p:spPr bwMode="auto">
          <a:xfrm>
            <a:off x="7253259" y="1632549"/>
            <a:ext cx="4056856" cy="42291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a:extLst>
              <a:ext uri="{FF2B5EF4-FFF2-40B4-BE49-F238E27FC236}">
                <a16:creationId xmlns:a16="http://schemas.microsoft.com/office/drawing/2014/main" id="{A225A876-F421-1F50-905E-AD8149787B26}"/>
              </a:ext>
            </a:extLst>
          </p:cNvPr>
          <p:cNvGraphicFramePr/>
          <p:nvPr>
            <p:extLst>
              <p:ext uri="{D42A27DB-BD31-4B8C-83A1-F6EECF244321}">
                <p14:modId xmlns:p14="http://schemas.microsoft.com/office/powerpoint/2010/main" val="903381075"/>
              </p:ext>
            </p:extLst>
          </p:nvPr>
        </p:nvGraphicFramePr>
        <p:xfrm>
          <a:off x="315311" y="998484"/>
          <a:ext cx="6789683" cy="55629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40419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3229DA6-975B-C240-99A2-BDC1BA79E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882" y="264241"/>
            <a:ext cx="4265118" cy="707886"/>
          </a:xfrm>
          <a:prstGeom prst="rect">
            <a:avLst/>
          </a:prstGeom>
        </p:spPr>
      </p:pic>
      <p:pic>
        <p:nvPicPr>
          <p:cNvPr id="10" name="Imagen 9">
            <a:extLst>
              <a:ext uri="{FF2B5EF4-FFF2-40B4-BE49-F238E27FC236}">
                <a16:creationId xmlns:a16="http://schemas.microsoft.com/office/drawing/2014/main" id="{B4A27627-1318-3841-9868-DF4B03AD2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21832"/>
            <a:ext cx="12192000" cy="136168"/>
          </a:xfrm>
          <a:prstGeom prst="rect">
            <a:avLst/>
          </a:prstGeom>
        </p:spPr>
      </p:pic>
      <p:pic>
        <p:nvPicPr>
          <p:cNvPr id="12" name="Imagen 11">
            <a:extLst>
              <a:ext uri="{FF2B5EF4-FFF2-40B4-BE49-F238E27FC236}">
                <a16:creationId xmlns:a16="http://schemas.microsoft.com/office/drawing/2014/main" id="{D829D310-1E90-6A4D-B673-D28B19056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79490" y="310444"/>
            <a:ext cx="850076" cy="136168"/>
          </a:xfrm>
          <a:prstGeom prst="rect">
            <a:avLst/>
          </a:prstGeom>
        </p:spPr>
      </p:pic>
      <p:sp>
        <p:nvSpPr>
          <p:cNvPr id="13" name="CuadroTexto 12">
            <a:extLst>
              <a:ext uri="{FF2B5EF4-FFF2-40B4-BE49-F238E27FC236}">
                <a16:creationId xmlns:a16="http://schemas.microsoft.com/office/drawing/2014/main" id="{3842788B-90E0-FB4A-B18A-3B7A72B79417}"/>
              </a:ext>
            </a:extLst>
          </p:cNvPr>
          <p:cNvSpPr txBox="1"/>
          <p:nvPr/>
        </p:nvSpPr>
        <p:spPr>
          <a:xfrm>
            <a:off x="696667" y="495362"/>
            <a:ext cx="5399333" cy="461665"/>
          </a:xfrm>
          <a:prstGeom prst="rect">
            <a:avLst/>
          </a:prstGeom>
          <a:noFill/>
        </p:spPr>
        <p:txBody>
          <a:bodyPr wrap="square" rtlCol="0">
            <a:spAutoFit/>
          </a:bodyPr>
          <a:lstStyle/>
          <a:p>
            <a:pPr lvl="0">
              <a:defRPr/>
            </a:pPr>
            <a:r>
              <a:rPr lang="es-CO" sz="2400" b="1" dirty="0">
                <a:solidFill>
                  <a:schemeClr val="accent1">
                    <a:lumMod val="50000"/>
                  </a:schemeClr>
                </a:solidFill>
                <a:latin typeface="FUTURA MEDIUM" panose="020B0602020204020303" pitchFamily="34" charset="-79"/>
                <a:cs typeface="FUTURA MEDIUM" panose="020B0602020204020303" pitchFamily="34" charset="-79"/>
              </a:rPr>
              <a:t>Challenges</a:t>
            </a:r>
          </a:p>
        </p:txBody>
      </p:sp>
      <p:sp>
        <p:nvSpPr>
          <p:cNvPr id="9" name="Rectángulo 8">
            <a:extLst>
              <a:ext uri="{FF2B5EF4-FFF2-40B4-BE49-F238E27FC236}">
                <a16:creationId xmlns:a16="http://schemas.microsoft.com/office/drawing/2014/main" id="{D727BB54-DC9D-BEDF-1F88-239652CB3834}"/>
              </a:ext>
            </a:extLst>
          </p:cNvPr>
          <p:cNvSpPr/>
          <p:nvPr/>
        </p:nvSpPr>
        <p:spPr>
          <a:xfrm>
            <a:off x="696667" y="1682410"/>
            <a:ext cx="6108170" cy="3293209"/>
          </a:xfrm>
          <a:prstGeom prst="rect">
            <a:avLst/>
          </a:prstGeom>
        </p:spPr>
        <p:txBody>
          <a:bodyPr wrap="square">
            <a:spAutoFit/>
          </a:bodyPr>
          <a:lstStyle/>
          <a:p>
            <a:pPr algn="just"/>
            <a:endParaRPr lang="es-MX" sz="1600" dirty="0">
              <a:latin typeface="Futura Medium" panose="020B0602020204020303" pitchFamily="34" charset="-79"/>
              <a:ea typeface="Lato" panose="020F0502020204030203" pitchFamily="34" charset="0"/>
              <a:cs typeface="Futura Medium" panose="020B0602020204020303" pitchFamily="34" charset="-79"/>
            </a:endParaRPr>
          </a:p>
          <a:p>
            <a:pPr marL="285750" indent="-285750" algn="just">
              <a:buFont typeface="Arial" panose="020B0604020202020204" pitchFamily="34" charset="0"/>
              <a:buChar char="•"/>
            </a:pPr>
            <a:r>
              <a:rPr lang="es-MX" sz="1600" dirty="0">
                <a:latin typeface="Futura Medium" panose="020B0602020204020303" pitchFamily="34" charset="-79"/>
                <a:ea typeface="Lato" panose="020F0502020204030203" pitchFamily="34" charset="0"/>
                <a:cs typeface="Futura Medium" panose="020B0602020204020303" pitchFamily="34" charset="-79"/>
              </a:rPr>
              <a:t>Existence of types of qualifications, one from the educational path, and another from training for work.</a:t>
            </a:r>
          </a:p>
          <a:p>
            <a:pPr marL="285750" indent="-285750" algn="just">
              <a:buFont typeface="Arial" panose="020B0604020202020204" pitchFamily="34" charset="0"/>
              <a:buChar char="•"/>
            </a:pPr>
            <a:endParaRPr lang="es-MX" sz="1600" dirty="0">
              <a:latin typeface="Futura Medium" panose="020B0602020204020303" pitchFamily="34" charset="-79"/>
              <a:ea typeface="Lato" panose="020F0502020204030203" pitchFamily="34" charset="0"/>
              <a:cs typeface="Futura Medium" panose="020B0602020204020303" pitchFamily="34" charset="-79"/>
            </a:endParaRPr>
          </a:p>
          <a:p>
            <a:pPr marL="285750" indent="-285750" algn="just">
              <a:buFont typeface="Arial" panose="020B0604020202020204" pitchFamily="34" charset="0"/>
              <a:buChar char="•"/>
            </a:pPr>
            <a:r>
              <a:rPr lang="es-MX" sz="1600" dirty="0">
                <a:latin typeface="Futura Medium" panose="020B0602020204020303" pitchFamily="34" charset="-79"/>
                <a:ea typeface="Lato" panose="020F0502020204030203" pitchFamily="34" charset="0"/>
                <a:cs typeface="Futura Medium" panose="020B0602020204020303" pitchFamily="34" charset="-79"/>
              </a:rPr>
              <a:t>Usability of the qualifications by the supplying institutions and the actors in the productive sector.</a:t>
            </a:r>
          </a:p>
          <a:p>
            <a:pPr marL="285750" indent="-285750" algn="just">
              <a:buFont typeface="Arial" panose="020B0604020202020204" pitchFamily="34" charset="0"/>
              <a:buChar char="•"/>
            </a:pPr>
            <a:endParaRPr lang="es-MX" sz="1600" dirty="0">
              <a:latin typeface="Futura Medium" panose="020B0602020204020303" pitchFamily="34" charset="-79"/>
              <a:ea typeface="Lato" panose="020F0502020204030203" pitchFamily="34" charset="0"/>
              <a:cs typeface="Futura Medium" panose="020B0602020204020303" pitchFamily="34" charset="-79"/>
            </a:endParaRPr>
          </a:p>
          <a:p>
            <a:pPr marL="285750" indent="-285750" algn="just">
              <a:buFont typeface="Arial" panose="020B0604020202020204" pitchFamily="34" charset="0"/>
              <a:buChar char="•"/>
            </a:pPr>
            <a:r>
              <a:rPr lang="es-MX" sz="1600" dirty="0">
                <a:latin typeface="Futura Medium" panose="020B0602020204020303" pitchFamily="34" charset="-79"/>
                <a:ea typeface="Lato" panose="020F0502020204030203" pitchFamily="34" charset="0"/>
                <a:cs typeface="Futura Medium" panose="020B0602020204020303" pitchFamily="34" charset="-79"/>
              </a:rPr>
              <a:t>The difference in the units of measurement of learning, between the educational and training pathways, for mobility between them.</a:t>
            </a:r>
          </a:p>
          <a:p>
            <a:pPr marL="285750" indent="-285750" algn="just">
              <a:buFont typeface="Arial" panose="020B0604020202020204" pitchFamily="34" charset="0"/>
              <a:buChar char="•"/>
            </a:pPr>
            <a:endParaRPr lang="es-MX" sz="1600" dirty="0">
              <a:latin typeface="Futura Medium" panose="020B0602020204020303" pitchFamily="34" charset="-79"/>
              <a:ea typeface="Lato" panose="020F0502020204030203" pitchFamily="34" charset="0"/>
              <a:cs typeface="Futura Medium" panose="020B0602020204020303" pitchFamily="34" charset="-79"/>
            </a:endParaRPr>
          </a:p>
          <a:p>
            <a:pPr marL="285750" indent="-285750" algn="just">
              <a:buFont typeface="Arial" panose="020B0604020202020204" pitchFamily="34" charset="0"/>
              <a:buChar char="•"/>
            </a:pPr>
            <a:r>
              <a:rPr lang="es-MX" sz="1600" dirty="0">
                <a:latin typeface="Futura Medium" panose="020B0602020204020303" pitchFamily="34" charset="-79"/>
                <a:ea typeface="Lato" panose="020F0502020204030203" pitchFamily="34" charset="0"/>
                <a:cs typeface="Futura Medium" panose="020B0602020204020303" pitchFamily="34" charset="-79"/>
              </a:rPr>
              <a:t>It is a challenge to build comparable quality systems to be applied to the different qualification pathways.</a:t>
            </a:r>
          </a:p>
        </p:txBody>
      </p:sp>
      <p:pic>
        <p:nvPicPr>
          <p:cNvPr id="2050" name="Picture 2">
            <a:extLst>
              <a:ext uri="{FF2B5EF4-FFF2-40B4-BE49-F238E27FC236}">
                <a16:creationId xmlns:a16="http://schemas.microsoft.com/office/drawing/2014/main" id="{FCA01496-49D9-6846-1230-2E4A50E563C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229" r="15275"/>
          <a:stretch/>
        </p:blipFill>
        <p:spPr bwMode="auto">
          <a:xfrm>
            <a:off x="7559749" y="1536174"/>
            <a:ext cx="4178595" cy="3785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990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3229DA6-975B-C240-99A2-BDC1BA79E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882" y="264241"/>
            <a:ext cx="4265118" cy="707886"/>
          </a:xfrm>
          <a:prstGeom prst="rect">
            <a:avLst/>
          </a:prstGeom>
        </p:spPr>
      </p:pic>
      <p:pic>
        <p:nvPicPr>
          <p:cNvPr id="10" name="Imagen 9">
            <a:extLst>
              <a:ext uri="{FF2B5EF4-FFF2-40B4-BE49-F238E27FC236}">
                <a16:creationId xmlns:a16="http://schemas.microsoft.com/office/drawing/2014/main" id="{B4A27627-1318-3841-9868-DF4B03AD2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21832"/>
            <a:ext cx="12192000" cy="136168"/>
          </a:xfrm>
          <a:prstGeom prst="rect">
            <a:avLst/>
          </a:prstGeom>
        </p:spPr>
      </p:pic>
      <p:pic>
        <p:nvPicPr>
          <p:cNvPr id="12" name="Imagen 11">
            <a:extLst>
              <a:ext uri="{FF2B5EF4-FFF2-40B4-BE49-F238E27FC236}">
                <a16:creationId xmlns:a16="http://schemas.microsoft.com/office/drawing/2014/main" id="{D829D310-1E90-6A4D-B673-D28B19056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79490" y="310444"/>
            <a:ext cx="850076" cy="136168"/>
          </a:xfrm>
          <a:prstGeom prst="rect">
            <a:avLst/>
          </a:prstGeom>
        </p:spPr>
      </p:pic>
      <p:sp>
        <p:nvSpPr>
          <p:cNvPr id="13" name="CuadroTexto 12">
            <a:extLst>
              <a:ext uri="{FF2B5EF4-FFF2-40B4-BE49-F238E27FC236}">
                <a16:creationId xmlns:a16="http://schemas.microsoft.com/office/drawing/2014/main" id="{3842788B-90E0-FB4A-B18A-3B7A72B79417}"/>
              </a:ext>
            </a:extLst>
          </p:cNvPr>
          <p:cNvSpPr txBox="1"/>
          <p:nvPr/>
        </p:nvSpPr>
        <p:spPr>
          <a:xfrm>
            <a:off x="696667" y="495362"/>
            <a:ext cx="5399333" cy="461665"/>
          </a:xfrm>
          <a:prstGeom prst="rect">
            <a:avLst/>
          </a:prstGeom>
          <a:noFill/>
        </p:spPr>
        <p:txBody>
          <a:bodyPr wrap="square" rtlCol="0">
            <a:spAutoFit/>
          </a:bodyPr>
          <a:lstStyle/>
          <a:p>
            <a:pPr lvl="0">
              <a:defRPr/>
            </a:pPr>
            <a:r>
              <a:rPr lang="es-CO" sz="2400" b="1" dirty="0">
                <a:solidFill>
                  <a:schemeClr val="accent1">
                    <a:lumMod val="50000"/>
                  </a:schemeClr>
                </a:solidFill>
                <a:latin typeface="FUTURA MEDIUM" panose="020B0602020204020303" pitchFamily="34" charset="-79"/>
                <a:cs typeface="FUTURA MEDIUM" panose="020B0602020204020303" pitchFamily="34" charset="-79"/>
              </a:rPr>
              <a:t>Lessons learned</a:t>
            </a:r>
          </a:p>
        </p:txBody>
      </p:sp>
      <p:sp>
        <p:nvSpPr>
          <p:cNvPr id="9" name="Rectángulo 8">
            <a:extLst>
              <a:ext uri="{FF2B5EF4-FFF2-40B4-BE49-F238E27FC236}">
                <a16:creationId xmlns:a16="http://schemas.microsoft.com/office/drawing/2014/main" id="{D727BB54-DC9D-BEDF-1F88-239652CB3834}"/>
              </a:ext>
            </a:extLst>
          </p:cNvPr>
          <p:cNvSpPr/>
          <p:nvPr/>
        </p:nvSpPr>
        <p:spPr>
          <a:xfrm>
            <a:off x="696667" y="1905506"/>
            <a:ext cx="6288924" cy="3046988"/>
          </a:xfrm>
          <a:prstGeom prst="rect">
            <a:avLst/>
          </a:prstGeom>
        </p:spPr>
        <p:txBody>
          <a:bodyPr wrap="square">
            <a:spAutoFit/>
          </a:bodyPr>
          <a:lstStyle/>
          <a:p>
            <a:pPr marL="285750" lvl="0" indent="-285750" algn="just">
              <a:buFont typeface="Arial" panose="020B0604020202020204" pitchFamily="34" charset="0"/>
              <a:buChar char="•"/>
            </a:pPr>
            <a:r>
              <a:rPr lang="es-MX" sz="1600" dirty="0">
                <a:latin typeface="Futura Medium" panose="020B0602020204020303" pitchFamily="34" charset="-79"/>
                <a:ea typeface="Lato" panose="020F0502020204030203" pitchFamily="34" charset="0"/>
                <a:cs typeface="Futura Medium" panose="020B0602020204020303" pitchFamily="34" charset="-79"/>
              </a:rPr>
              <a:t>Qualifications are an effective dialogue between the social and productive demands of human talent and the education and training of people for their social and labor activities.</a:t>
            </a:r>
          </a:p>
          <a:p>
            <a:pPr marL="285750" lvl="0" indent="-285750" algn="just">
              <a:buFont typeface="Arial" panose="020B0604020202020204" pitchFamily="34" charset="0"/>
              <a:buChar char="•"/>
            </a:pPr>
            <a:endParaRPr lang="es-MX" sz="1600" dirty="0">
              <a:latin typeface="Futura Medium" panose="020B0602020204020303" pitchFamily="34" charset="-79"/>
              <a:ea typeface="Lato" panose="020F0502020204030203" pitchFamily="34" charset="0"/>
              <a:cs typeface="Futura Medium" panose="020B0602020204020303" pitchFamily="34" charset="-79"/>
            </a:endParaRPr>
          </a:p>
          <a:p>
            <a:pPr marL="285750" lvl="0" indent="-285750" algn="just">
              <a:buFont typeface="Arial" panose="020B0604020202020204" pitchFamily="34" charset="0"/>
              <a:buChar char="•"/>
            </a:pPr>
            <a:r>
              <a:rPr lang="es-MX" sz="1600" dirty="0">
                <a:latin typeface="Futura Medium" panose="020B0602020204020303" pitchFamily="34" charset="-79"/>
                <a:ea typeface="Lato" panose="020F0502020204030203" pitchFamily="34" charset="0"/>
                <a:cs typeface="Futura Medium" panose="020B0602020204020303" pitchFamily="34" charset="-79"/>
              </a:rPr>
              <a:t>The relevance of the learning and the quality of the learning results organized in the Qualifications Framework are a commitment for the Government with a view to sustainable human and social development.</a:t>
            </a:r>
          </a:p>
          <a:p>
            <a:pPr marL="285750" lvl="0" indent="-285750" algn="just">
              <a:buFont typeface="Arial" panose="020B0604020202020204" pitchFamily="34" charset="0"/>
              <a:buChar char="•"/>
            </a:pPr>
            <a:endParaRPr lang="es-MX" sz="1600" dirty="0">
              <a:latin typeface="Futura Medium" panose="020B0602020204020303" pitchFamily="34" charset="-79"/>
              <a:ea typeface="Lato" panose="020F0502020204030203" pitchFamily="34" charset="0"/>
              <a:cs typeface="Futura Medium" panose="020B0602020204020303" pitchFamily="34" charset="-79"/>
            </a:endParaRPr>
          </a:p>
          <a:p>
            <a:pPr marL="285750" lvl="0" indent="-285750" algn="just">
              <a:buFont typeface="Arial" panose="020B0604020202020204" pitchFamily="34" charset="0"/>
              <a:buChar char="•"/>
            </a:pPr>
            <a:r>
              <a:rPr lang="es-MX" sz="1600" dirty="0">
                <a:latin typeface="Futura Medium" panose="020B0602020204020303" pitchFamily="34" charset="-79"/>
                <a:ea typeface="Lato" panose="020F0502020204030203" pitchFamily="34" charset="0"/>
                <a:cs typeface="Futura Medium" panose="020B0602020204020303" pitchFamily="34" charset="-79"/>
              </a:rPr>
              <a:t>They are a recognition of the weight of education and training for work in the path of insertion, reinsertion or job retraining for all.</a:t>
            </a:r>
          </a:p>
        </p:txBody>
      </p:sp>
      <p:pic>
        <p:nvPicPr>
          <p:cNvPr id="2" name="Picture 8" descr="Gratis Persona Sosteniendo Un Maíz Amarillo Foto de stock">
            <a:extLst>
              <a:ext uri="{FF2B5EF4-FFF2-40B4-BE49-F238E27FC236}">
                <a16:creationId xmlns:a16="http://schemas.microsoft.com/office/drawing/2014/main" id="{48B4255D-E934-98D0-2163-7BA902A6273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669" r="17365"/>
          <a:stretch/>
        </p:blipFill>
        <p:spPr bwMode="auto">
          <a:xfrm>
            <a:off x="8113848" y="1778865"/>
            <a:ext cx="3553795" cy="422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3839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F9E18BF-F483-9241-95B4-F05C00D414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287" y="2271227"/>
            <a:ext cx="6807477" cy="1129844"/>
          </a:xfrm>
          <a:prstGeom prst="rect">
            <a:avLst/>
          </a:prstGeom>
        </p:spPr>
      </p:pic>
      <p:pic>
        <p:nvPicPr>
          <p:cNvPr id="4" name="Imagen 3">
            <a:extLst>
              <a:ext uri="{FF2B5EF4-FFF2-40B4-BE49-F238E27FC236}">
                <a16:creationId xmlns:a16="http://schemas.microsoft.com/office/drawing/2014/main" id="{B4BD4D27-D2FD-414D-A987-67D7D61B7B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21832"/>
            <a:ext cx="12192000" cy="136168"/>
          </a:xfrm>
          <a:prstGeom prst="rect">
            <a:avLst/>
          </a:prstGeom>
        </p:spPr>
      </p:pic>
      <p:sp>
        <p:nvSpPr>
          <p:cNvPr id="2" name="Rectángulo 1">
            <a:extLst>
              <a:ext uri="{FF2B5EF4-FFF2-40B4-BE49-F238E27FC236}">
                <a16:creationId xmlns:a16="http://schemas.microsoft.com/office/drawing/2014/main" id="{DD19B080-1881-64BA-8D59-6164A460E25C}"/>
              </a:ext>
            </a:extLst>
          </p:cNvPr>
          <p:cNvSpPr/>
          <p:nvPr/>
        </p:nvSpPr>
        <p:spPr>
          <a:xfrm>
            <a:off x="4769125" y="3401071"/>
            <a:ext cx="2971800" cy="517164"/>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lvl="0" algn="ctr"/>
            <a:r>
              <a:rPr lang="es-MX" sz="2400" b="1" dirty="0">
                <a:solidFill>
                  <a:schemeClr val="tx1"/>
                </a:solidFill>
                <a:latin typeface="FUTURA MEDIUM" panose="020B0602020204020303" pitchFamily="34" charset="-79"/>
                <a:cs typeface="FUTURA MEDIUM" panose="020B0602020204020303" pitchFamily="34" charset="-79"/>
              </a:rPr>
              <a:t>Thanks </a:t>
            </a:r>
            <a:endParaRPr lang="es-CO" sz="2400" b="1" dirty="0">
              <a:solidFill>
                <a:schemeClr val="tx1"/>
              </a:solidFill>
              <a:latin typeface="FUTURA MEDIUM" panose="020B0602020204020303" pitchFamily="34" charset="-79"/>
              <a:cs typeface="FUTURA MEDIUM" panose="020B0602020204020303" pitchFamily="34" charset="-79"/>
            </a:endParaRPr>
          </a:p>
        </p:txBody>
      </p:sp>
    </p:spTree>
    <p:extLst>
      <p:ext uri="{BB962C8B-B14F-4D97-AF65-F5344CB8AC3E}">
        <p14:creationId xmlns:p14="http://schemas.microsoft.com/office/powerpoint/2010/main" val="11567412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3229DA6-975B-C240-99A2-BDC1BA79E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882" y="264241"/>
            <a:ext cx="4265118" cy="707886"/>
          </a:xfrm>
          <a:prstGeom prst="rect">
            <a:avLst/>
          </a:prstGeom>
        </p:spPr>
      </p:pic>
      <p:pic>
        <p:nvPicPr>
          <p:cNvPr id="10" name="Imagen 9">
            <a:extLst>
              <a:ext uri="{FF2B5EF4-FFF2-40B4-BE49-F238E27FC236}">
                <a16:creationId xmlns:a16="http://schemas.microsoft.com/office/drawing/2014/main" id="{B4A27627-1318-3841-9868-DF4B03AD2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21832"/>
            <a:ext cx="12192000" cy="136168"/>
          </a:xfrm>
          <a:prstGeom prst="rect">
            <a:avLst/>
          </a:prstGeom>
        </p:spPr>
      </p:pic>
      <p:pic>
        <p:nvPicPr>
          <p:cNvPr id="12" name="Imagen 11">
            <a:extLst>
              <a:ext uri="{FF2B5EF4-FFF2-40B4-BE49-F238E27FC236}">
                <a16:creationId xmlns:a16="http://schemas.microsoft.com/office/drawing/2014/main" id="{D829D310-1E90-6A4D-B673-D28B19056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79490" y="310444"/>
            <a:ext cx="850076" cy="136168"/>
          </a:xfrm>
          <a:prstGeom prst="rect">
            <a:avLst/>
          </a:prstGeom>
        </p:spPr>
      </p:pic>
      <p:sp>
        <p:nvSpPr>
          <p:cNvPr id="13" name="CuadroTexto 12">
            <a:extLst>
              <a:ext uri="{FF2B5EF4-FFF2-40B4-BE49-F238E27FC236}">
                <a16:creationId xmlns:a16="http://schemas.microsoft.com/office/drawing/2014/main" id="{3842788B-90E0-FB4A-B18A-3B7A72B79417}"/>
              </a:ext>
            </a:extLst>
          </p:cNvPr>
          <p:cNvSpPr txBox="1"/>
          <p:nvPr/>
        </p:nvSpPr>
        <p:spPr>
          <a:xfrm>
            <a:off x="696667" y="495362"/>
            <a:ext cx="5399333" cy="461665"/>
          </a:xfrm>
          <a:prstGeom prst="rect">
            <a:avLst/>
          </a:prstGeom>
          <a:noFill/>
        </p:spPr>
        <p:txBody>
          <a:bodyPr wrap="square" rtlCol="0">
            <a:spAutoFit/>
          </a:bodyPr>
          <a:lstStyle/>
          <a:p>
            <a:r>
              <a:rPr lang="es-CO" sz="2400" b="1" dirty="0">
                <a:solidFill>
                  <a:schemeClr val="accent1">
                    <a:lumMod val="50000"/>
                  </a:schemeClr>
                </a:solidFill>
                <a:latin typeface="FUTURA MEDIUM" panose="020B0602020204020303" pitchFamily="34" charset="-79"/>
                <a:ea typeface="Lato" panose="020F0502020204030203" pitchFamily="34" charset="0"/>
                <a:cs typeface="FUTURA MEDIUM" panose="020B0602020204020303" pitchFamily="34" charset="-79"/>
              </a:rPr>
              <a:t>National Qualifications System </a:t>
            </a:r>
          </a:p>
        </p:txBody>
      </p:sp>
      <p:grpSp>
        <p:nvGrpSpPr>
          <p:cNvPr id="2" name="Group 25">
            <a:extLst>
              <a:ext uri="{FF2B5EF4-FFF2-40B4-BE49-F238E27FC236}">
                <a16:creationId xmlns:a16="http://schemas.microsoft.com/office/drawing/2014/main" id="{8F318586-26DF-8155-D9D0-08CC657A93A5}"/>
              </a:ext>
            </a:extLst>
          </p:cNvPr>
          <p:cNvGrpSpPr/>
          <p:nvPr/>
        </p:nvGrpSpPr>
        <p:grpSpPr>
          <a:xfrm>
            <a:off x="711756" y="1567543"/>
            <a:ext cx="4915318" cy="4367066"/>
            <a:chOff x="4090033" y="1421767"/>
            <a:chExt cx="4008120" cy="4018092"/>
          </a:xfrm>
          <a:solidFill>
            <a:schemeClr val="bg1">
              <a:lumMod val="75000"/>
            </a:schemeClr>
          </a:solidFill>
        </p:grpSpPr>
        <p:sp>
          <p:nvSpPr>
            <p:cNvPr id="3" name="Shape">
              <a:extLst>
                <a:ext uri="{FF2B5EF4-FFF2-40B4-BE49-F238E27FC236}">
                  <a16:creationId xmlns:a16="http://schemas.microsoft.com/office/drawing/2014/main" id="{DA237CD8-AE61-0277-DF3D-68B5D2490196}"/>
                </a:ext>
              </a:extLst>
            </p:cNvPr>
            <p:cNvSpPr/>
            <p:nvPr/>
          </p:nvSpPr>
          <p:spPr>
            <a:xfrm>
              <a:off x="6693866" y="3152593"/>
              <a:ext cx="1383032" cy="22872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17177" y="21600"/>
                  </a:lnTo>
                  <a:cubicBezTo>
                    <a:pt x="18982" y="21600"/>
                    <a:pt x="20569" y="20952"/>
                    <a:pt x="21263" y="19945"/>
                  </a:cubicBezTo>
                  <a:cubicBezTo>
                    <a:pt x="21481" y="19621"/>
                    <a:pt x="21600" y="19273"/>
                    <a:pt x="21600" y="18926"/>
                  </a:cubicBezTo>
                  <a:lnTo>
                    <a:pt x="21600" y="7544"/>
                  </a:lnTo>
                  <a:lnTo>
                    <a:pt x="0" y="0"/>
                  </a:lnTo>
                  <a:lnTo>
                    <a:pt x="0" y="5289"/>
                  </a:lnTo>
                  <a:lnTo>
                    <a:pt x="0" y="21600"/>
                  </a:lnTo>
                  <a:close/>
                </a:path>
              </a:pathLst>
            </a:custGeom>
            <a:solidFill>
              <a:schemeClr val="accent1">
                <a:lumMod val="60000"/>
                <a:lumOff val="40000"/>
              </a:schemeClr>
            </a:solidFill>
            <a:ln w="12700">
              <a:miter lim="400000"/>
            </a:ln>
          </p:spPr>
          <p:txBody>
            <a:bodyPr lIns="23202" tIns="23202" rIns="23202" bIns="23202" anchor="ctr"/>
            <a:lstStyle/>
            <a:p>
              <a:pPr>
                <a:defRPr sz="3000">
                  <a:solidFill>
                    <a:srgbClr val="FFFFFF"/>
                  </a:solidFill>
                </a:defRPr>
              </a:pPr>
              <a:endParaRPr sz="105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4" name="Shape">
              <a:extLst>
                <a:ext uri="{FF2B5EF4-FFF2-40B4-BE49-F238E27FC236}">
                  <a16:creationId xmlns:a16="http://schemas.microsoft.com/office/drawing/2014/main" id="{8C6FA4DF-040C-5F27-0301-947B1A6A9287}"/>
                </a:ext>
              </a:extLst>
            </p:cNvPr>
            <p:cNvSpPr/>
            <p:nvPr/>
          </p:nvSpPr>
          <p:spPr>
            <a:xfrm>
              <a:off x="6160134" y="1637667"/>
              <a:ext cx="1938019" cy="223138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676"/>
                  </a:lnTo>
                  <a:cubicBezTo>
                    <a:pt x="21600" y="443"/>
                    <a:pt x="21572" y="221"/>
                    <a:pt x="21501" y="0"/>
                  </a:cubicBezTo>
                  <a:lnTo>
                    <a:pt x="3595" y="8974"/>
                  </a:lnTo>
                  <a:lnTo>
                    <a:pt x="0" y="10769"/>
                  </a:lnTo>
                  <a:lnTo>
                    <a:pt x="21600" y="21600"/>
                  </a:lnTo>
                  <a:close/>
                </a:path>
              </a:pathLst>
            </a:custGeom>
            <a:solidFill>
              <a:srgbClr val="E0B838"/>
            </a:solidFill>
            <a:ln w="12700">
              <a:miter lim="400000"/>
            </a:ln>
          </p:spPr>
          <p:txBody>
            <a:bodyPr lIns="23202" tIns="23202" rIns="23202" bIns="23202" anchor="ctr"/>
            <a:lstStyle/>
            <a:p>
              <a:pPr>
                <a:defRPr sz="3000">
                  <a:solidFill>
                    <a:srgbClr val="FFFFFF"/>
                  </a:solidFill>
                </a:defRPr>
              </a:pPr>
              <a:endParaRPr sz="105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5" name="Shape">
              <a:extLst>
                <a:ext uri="{FF2B5EF4-FFF2-40B4-BE49-F238E27FC236}">
                  <a16:creationId xmlns:a16="http://schemas.microsoft.com/office/drawing/2014/main" id="{4F42024A-D949-1094-678D-B1A632D64A89}"/>
                </a:ext>
              </a:extLst>
            </p:cNvPr>
            <p:cNvSpPr/>
            <p:nvPr/>
          </p:nvSpPr>
          <p:spPr>
            <a:xfrm>
              <a:off x="4090034" y="2996566"/>
              <a:ext cx="1936750" cy="2231394"/>
            </a:xfrm>
            <a:custGeom>
              <a:avLst/>
              <a:gdLst/>
              <a:ahLst/>
              <a:cxnLst>
                <a:cxn ang="0">
                  <a:pos x="wd2" y="hd2"/>
                </a:cxn>
                <a:cxn ang="5400000">
                  <a:pos x="wd2" y="hd2"/>
                </a:cxn>
                <a:cxn ang="10800000">
                  <a:pos x="wd2" y="hd2"/>
                </a:cxn>
                <a:cxn ang="16200000">
                  <a:pos x="wd2" y="hd2"/>
                </a:cxn>
              </a:cxnLst>
              <a:rect l="0" t="0" r="r" b="b"/>
              <a:pathLst>
                <a:path w="21600" h="21600" extrusionOk="0">
                  <a:moveTo>
                    <a:pt x="0" y="20924"/>
                  </a:moveTo>
                  <a:cubicBezTo>
                    <a:pt x="0" y="21157"/>
                    <a:pt x="28" y="21379"/>
                    <a:pt x="99" y="21600"/>
                  </a:cubicBezTo>
                  <a:lnTo>
                    <a:pt x="20354" y="11445"/>
                  </a:lnTo>
                  <a:lnTo>
                    <a:pt x="21600" y="10818"/>
                  </a:lnTo>
                  <a:lnTo>
                    <a:pt x="0" y="0"/>
                  </a:lnTo>
                  <a:lnTo>
                    <a:pt x="0" y="20924"/>
                  </a:lnTo>
                  <a:close/>
                </a:path>
              </a:pathLst>
            </a:custGeom>
            <a:solidFill>
              <a:srgbClr val="E0B838"/>
            </a:solidFill>
            <a:ln w="12700">
              <a:miter lim="400000"/>
            </a:ln>
          </p:spPr>
          <p:txBody>
            <a:bodyPr lIns="23202" tIns="23202" rIns="23202" bIns="23202" anchor="ctr"/>
            <a:lstStyle/>
            <a:p>
              <a:pPr>
                <a:defRPr sz="3000">
                  <a:solidFill>
                    <a:srgbClr val="FFFFFF"/>
                  </a:solidFill>
                </a:defRPr>
              </a:pPr>
              <a:endParaRPr sz="105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7" name="Shape">
              <a:extLst>
                <a:ext uri="{FF2B5EF4-FFF2-40B4-BE49-F238E27FC236}">
                  <a16:creationId xmlns:a16="http://schemas.microsoft.com/office/drawing/2014/main" id="{9E7D4217-3F46-81D2-7DEA-4D7A32DD37C5}"/>
                </a:ext>
              </a:extLst>
            </p:cNvPr>
            <p:cNvSpPr/>
            <p:nvPr/>
          </p:nvSpPr>
          <p:spPr>
            <a:xfrm>
              <a:off x="4115434" y="3822067"/>
              <a:ext cx="2526033" cy="1606550"/>
            </a:xfrm>
            <a:custGeom>
              <a:avLst/>
              <a:gdLst/>
              <a:ahLst/>
              <a:cxnLst>
                <a:cxn ang="0">
                  <a:pos x="wd2" y="hd2"/>
                </a:cxn>
                <a:cxn ang="5400000">
                  <a:pos x="wd2" y="hd2"/>
                </a:cxn>
                <a:cxn ang="10800000">
                  <a:pos x="wd2" y="hd2"/>
                </a:cxn>
                <a:cxn ang="16200000">
                  <a:pos x="wd2" y="hd2"/>
                </a:cxn>
              </a:cxnLst>
              <a:rect l="0" t="0" r="r" b="b"/>
              <a:pathLst>
                <a:path w="21600" h="21600" extrusionOk="0">
                  <a:moveTo>
                    <a:pt x="17452" y="3774"/>
                  </a:moveTo>
                  <a:lnTo>
                    <a:pt x="7928" y="12414"/>
                  </a:lnTo>
                  <a:lnTo>
                    <a:pt x="0" y="19619"/>
                  </a:lnTo>
                  <a:cubicBezTo>
                    <a:pt x="424" y="20832"/>
                    <a:pt x="1227" y="21600"/>
                    <a:pt x="2129" y="21600"/>
                  </a:cubicBezTo>
                  <a:lnTo>
                    <a:pt x="21600" y="21600"/>
                  </a:lnTo>
                  <a:lnTo>
                    <a:pt x="21600" y="0"/>
                  </a:lnTo>
                  <a:lnTo>
                    <a:pt x="17452" y="3774"/>
                  </a:lnTo>
                  <a:lnTo>
                    <a:pt x="17452" y="3774"/>
                  </a:lnTo>
                  <a:close/>
                </a:path>
              </a:pathLst>
            </a:custGeom>
            <a:solidFill>
              <a:srgbClr val="E0B838"/>
            </a:solidFill>
            <a:ln w="12700">
              <a:miter lim="400000"/>
            </a:ln>
          </p:spPr>
          <p:txBody>
            <a:bodyPr lIns="23202" tIns="23202" rIns="23202" bIns="23202" anchor="ctr"/>
            <a:lstStyle/>
            <a:p>
              <a:pPr>
                <a:defRPr sz="3000">
                  <a:solidFill>
                    <a:srgbClr val="FFFFFF"/>
                  </a:solidFill>
                </a:defRPr>
              </a:pPr>
              <a:endParaRPr sz="105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15" name="Triangle">
              <a:extLst>
                <a:ext uri="{FF2B5EF4-FFF2-40B4-BE49-F238E27FC236}">
                  <a16:creationId xmlns:a16="http://schemas.microsoft.com/office/drawing/2014/main" id="{35A49DDF-F7CE-5789-C48A-83B583CEFEA0}"/>
                </a:ext>
              </a:extLst>
            </p:cNvPr>
            <p:cNvSpPr/>
            <p:nvPr/>
          </p:nvSpPr>
          <p:spPr>
            <a:xfrm>
              <a:off x="5042533" y="4114167"/>
              <a:ext cx="1113790" cy="64388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21600"/>
                  </a:lnTo>
                  <a:lnTo>
                    <a:pt x="21600" y="0"/>
                  </a:lnTo>
                  <a:close/>
                </a:path>
              </a:pathLst>
            </a:custGeom>
            <a:grpFill/>
            <a:ln w="12700">
              <a:miter lim="400000"/>
            </a:ln>
          </p:spPr>
          <p:txBody>
            <a:bodyPr lIns="23202" tIns="23202" rIns="23202" bIns="23202" anchor="ctr"/>
            <a:lstStyle/>
            <a:p>
              <a:pPr>
                <a:defRPr sz="3000">
                  <a:solidFill>
                    <a:srgbClr val="FFFFFF"/>
                  </a:solidFill>
                </a:defRPr>
              </a:pPr>
              <a:endParaRPr sz="105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16" name="Shape">
              <a:extLst>
                <a:ext uri="{FF2B5EF4-FFF2-40B4-BE49-F238E27FC236}">
                  <a16:creationId xmlns:a16="http://schemas.microsoft.com/office/drawing/2014/main" id="{6994B9D9-8612-F6E7-167B-F587F431DF8E}"/>
                </a:ext>
              </a:extLst>
            </p:cNvPr>
            <p:cNvSpPr/>
            <p:nvPr/>
          </p:nvSpPr>
          <p:spPr>
            <a:xfrm>
              <a:off x="5537834" y="1421767"/>
              <a:ext cx="2526033" cy="1606550"/>
            </a:xfrm>
            <a:custGeom>
              <a:avLst/>
              <a:gdLst/>
              <a:ahLst/>
              <a:cxnLst>
                <a:cxn ang="0">
                  <a:pos x="wd2" y="hd2"/>
                </a:cxn>
                <a:cxn ang="5400000">
                  <a:pos x="wd2" y="hd2"/>
                </a:cxn>
                <a:cxn ang="10800000">
                  <a:pos x="wd2" y="hd2"/>
                </a:cxn>
                <a:cxn ang="16200000">
                  <a:pos x="wd2" y="hd2"/>
                </a:cxn>
              </a:cxnLst>
              <a:rect l="0" t="0" r="r" b="b"/>
              <a:pathLst>
                <a:path w="21600" h="21600" extrusionOk="0">
                  <a:moveTo>
                    <a:pt x="4148" y="17826"/>
                  </a:moveTo>
                  <a:lnTo>
                    <a:pt x="17441" y="5754"/>
                  </a:lnTo>
                  <a:lnTo>
                    <a:pt x="21600" y="1981"/>
                  </a:lnTo>
                  <a:cubicBezTo>
                    <a:pt x="21176" y="768"/>
                    <a:pt x="20373" y="0"/>
                    <a:pt x="19471" y="0"/>
                  </a:cubicBezTo>
                  <a:lnTo>
                    <a:pt x="0" y="0"/>
                  </a:lnTo>
                  <a:lnTo>
                    <a:pt x="0" y="21600"/>
                  </a:lnTo>
                  <a:lnTo>
                    <a:pt x="4148" y="17826"/>
                  </a:lnTo>
                  <a:lnTo>
                    <a:pt x="4148" y="17826"/>
                  </a:lnTo>
                  <a:close/>
                </a:path>
              </a:pathLst>
            </a:custGeom>
            <a:solidFill>
              <a:schemeClr val="accent1">
                <a:lumMod val="60000"/>
                <a:lumOff val="40000"/>
              </a:schemeClr>
            </a:solidFill>
            <a:ln w="12700">
              <a:miter lim="400000"/>
            </a:ln>
          </p:spPr>
          <p:txBody>
            <a:bodyPr lIns="23202" tIns="23202" rIns="23202" bIns="23202" anchor="ctr"/>
            <a:lstStyle/>
            <a:p>
              <a:pPr>
                <a:defRPr sz="3000">
                  <a:solidFill>
                    <a:srgbClr val="FFFFFF"/>
                  </a:solidFill>
                </a:defRPr>
              </a:pPr>
              <a:endParaRPr sz="105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17" name="Triangle">
              <a:extLst>
                <a:ext uri="{FF2B5EF4-FFF2-40B4-BE49-F238E27FC236}">
                  <a16:creationId xmlns:a16="http://schemas.microsoft.com/office/drawing/2014/main" id="{D8DC071B-F47E-B815-9326-9C34DE4DC93A}"/>
                </a:ext>
              </a:extLst>
            </p:cNvPr>
            <p:cNvSpPr/>
            <p:nvPr/>
          </p:nvSpPr>
          <p:spPr>
            <a:xfrm>
              <a:off x="6020433" y="1853566"/>
              <a:ext cx="1555752" cy="89789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0"/>
                  </a:lnTo>
                  <a:lnTo>
                    <a:pt x="0" y="21600"/>
                  </a:lnTo>
                  <a:close/>
                </a:path>
              </a:pathLst>
            </a:custGeom>
            <a:grpFill/>
            <a:ln w="12700">
              <a:miter lim="400000"/>
            </a:ln>
          </p:spPr>
          <p:txBody>
            <a:bodyPr lIns="23202" tIns="23202" rIns="23202" bIns="23202" anchor="ctr"/>
            <a:lstStyle/>
            <a:p>
              <a:pPr>
                <a:defRPr sz="3000">
                  <a:solidFill>
                    <a:srgbClr val="FFFFFF"/>
                  </a:solidFill>
                </a:defRPr>
              </a:pPr>
              <a:endParaRPr sz="105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18" name="Shape">
              <a:extLst>
                <a:ext uri="{FF2B5EF4-FFF2-40B4-BE49-F238E27FC236}">
                  <a16:creationId xmlns:a16="http://schemas.microsoft.com/office/drawing/2014/main" id="{7173D98A-23BE-21CA-099F-CE3AE3440B3A}"/>
                </a:ext>
              </a:extLst>
            </p:cNvPr>
            <p:cNvSpPr/>
            <p:nvPr/>
          </p:nvSpPr>
          <p:spPr>
            <a:xfrm>
              <a:off x="4090034" y="1421767"/>
              <a:ext cx="1383032" cy="22872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4423" y="0"/>
                  </a:lnTo>
                  <a:cubicBezTo>
                    <a:pt x="2618" y="0"/>
                    <a:pt x="1031" y="648"/>
                    <a:pt x="337" y="1655"/>
                  </a:cubicBezTo>
                  <a:cubicBezTo>
                    <a:pt x="119" y="1979"/>
                    <a:pt x="0" y="2327"/>
                    <a:pt x="0" y="2675"/>
                  </a:cubicBezTo>
                  <a:lnTo>
                    <a:pt x="0" y="14056"/>
                  </a:lnTo>
                  <a:lnTo>
                    <a:pt x="21600" y="21600"/>
                  </a:lnTo>
                  <a:lnTo>
                    <a:pt x="21600" y="16311"/>
                  </a:lnTo>
                  <a:lnTo>
                    <a:pt x="21600" y="0"/>
                  </a:lnTo>
                  <a:close/>
                </a:path>
              </a:pathLst>
            </a:custGeom>
            <a:solidFill>
              <a:srgbClr val="E0B838"/>
            </a:solidFill>
            <a:ln w="12700">
              <a:miter lim="400000"/>
            </a:ln>
          </p:spPr>
          <p:txBody>
            <a:bodyPr lIns="23202" tIns="23202" rIns="23202" bIns="23202" anchor="ctr"/>
            <a:lstStyle/>
            <a:p>
              <a:pPr>
                <a:defRPr sz="3000">
                  <a:solidFill>
                    <a:srgbClr val="FFFFFF"/>
                  </a:solidFill>
                </a:defRPr>
              </a:pPr>
              <a:endParaRPr sz="105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19" name="Shape">
              <a:extLst>
                <a:ext uri="{FF2B5EF4-FFF2-40B4-BE49-F238E27FC236}">
                  <a16:creationId xmlns:a16="http://schemas.microsoft.com/office/drawing/2014/main" id="{206B92FE-B723-9CF7-7DB6-7910BC3AD6F4}"/>
                </a:ext>
              </a:extLst>
            </p:cNvPr>
            <p:cNvSpPr/>
            <p:nvPr/>
          </p:nvSpPr>
          <p:spPr>
            <a:xfrm>
              <a:off x="4090033" y="2907667"/>
              <a:ext cx="1382473" cy="7981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0"/>
                  </a:lnTo>
                  <a:lnTo>
                    <a:pt x="21600" y="21600"/>
                  </a:lnTo>
                  <a:lnTo>
                    <a:pt x="21600" y="21600"/>
                  </a:lnTo>
                  <a:close/>
                </a:path>
              </a:pathLst>
            </a:custGeom>
            <a:grpFill/>
            <a:ln w="12700">
              <a:miter lim="400000"/>
            </a:ln>
          </p:spPr>
          <p:txBody>
            <a:bodyPr lIns="23202" tIns="23202" rIns="23202" bIns="23202" anchor="ctr"/>
            <a:lstStyle/>
            <a:p>
              <a:pPr>
                <a:defRPr sz="3000">
                  <a:solidFill>
                    <a:srgbClr val="FFFFFF"/>
                  </a:solidFill>
                </a:defRPr>
              </a:pPr>
              <a:endParaRPr sz="105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20" name="Shape">
              <a:extLst>
                <a:ext uri="{FF2B5EF4-FFF2-40B4-BE49-F238E27FC236}">
                  <a16:creationId xmlns:a16="http://schemas.microsoft.com/office/drawing/2014/main" id="{42876C20-7349-9711-5DAB-82EF844D5EE8}"/>
                </a:ext>
              </a:extLst>
            </p:cNvPr>
            <p:cNvSpPr/>
            <p:nvPr/>
          </p:nvSpPr>
          <p:spPr>
            <a:xfrm>
              <a:off x="5537833" y="2793367"/>
              <a:ext cx="1107441" cy="1280161"/>
            </a:xfrm>
            <a:custGeom>
              <a:avLst/>
              <a:gdLst/>
              <a:ahLst/>
              <a:cxnLst>
                <a:cxn ang="0">
                  <a:pos x="wd2" y="hd2"/>
                </a:cxn>
                <a:cxn ang="5400000">
                  <a:pos x="wd2" y="hd2"/>
                </a:cxn>
                <a:cxn ang="10800000">
                  <a:pos x="wd2" y="hd2"/>
                </a:cxn>
                <a:cxn ang="16200000">
                  <a:pos x="wd2" y="hd2"/>
                </a:cxn>
              </a:cxnLst>
              <a:rect l="0" t="0" r="r" b="b"/>
              <a:pathLst>
                <a:path w="21600" h="21600" extrusionOk="0">
                  <a:moveTo>
                    <a:pt x="0" y="16200"/>
                  </a:moveTo>
                  <a:lnTo>
                    <a:pt x="10800" y="21600"/>
                  </a:lnTo>
                  <a:lnTo>
                    <a:pt x="21600" y="16200"/>
                  </a:lnTo>
                  <a:lnTo>
                    <a:pt x="21600" y="5400"/>
                  </a:lnTo>
                  <a:lnTo>
                    <a:pt x="10800" y="0"/>
                  </a:lnTo>
                  <a:lnTo>
                    <a:pt x="0" y="5400"/>
                  </a:lnTo>
                  <a:close/>
                </a:path>
              </a:pathLst>
            </a:custGeom>
            <a:solidFill>
              <a:schemeClr val="bg1"/>
            </a:solidFill>
            <a:ln>
              <a:solidFill>
                <a:schemeClr val="tx2"/>
              </a:solidFill>
            </a:ln>
          </p:spPr>
          <p:style>
            <a:lnRef idx="2">
              <a:schemeClr val="accent2"/>
            </a:lnRef>
            <a:fillRef idx="1">
              <a:schemeClr val="lt1"/>
            </a:fillRef>
            <a:effectRef idx="0">
              <a:schemeClr val="accent2"/>
            </a:effectRef>
            <a:fontRef idx="minor">
              <a:schemeClr val="dk1"/>
            </a:fontRef>
          </p:style>
          <p:txBody>
            <a:bodyPr lIns="23202" tIns="23202" rIns="23202" bIns="23202" anchor="ctr"/>
            <a:lstStyle/>
            <a:p>
              <a:pPr>
                <a:defRPr sz="3000">
                  <a:solidFill>
                    <a:srgbClr val="FFFFFF"/>
                  </a:solidFill>
                </a:defRPr>
              </a:pPr>
              <a:endParaRPr sz="1050" dirty="0">
                <a:solidFill>
                  <a:schemeClr val="tx1"/>
                </a:solidFill>
                <a:latin typeface="Futura Medium" panose="020B0602020204020303" pitchFamily="34" charset="-79"/>
                <a:ea typeface="Lato" panose="020F0502020204030203" pitchFamily="34" charset="0"/>
                <a:cs typeface="Futura Medium" panose="020B0602020204020303" pitchFamily="34" charset="-79"/>
              </a:endParaRPr>
            </a:p>
          </p:txBody>
        </p:sp>
        <p:sp>
          <p:nvSpPr>
            <p:cNvPr id="21" name="TextBox 19">
              <a:extLst>
                <a:ext uri="{FF2B5EF4-FFF2-40B4-BE49-F238E27FC236}">
                  <a16:creationId xmlns:a16="http://schemas.microsoft.com/office/drawing/2014/main" id="{424B8DE4-69EA-6E29-BDAD-8D5E9950E269}"/>
                </a:ext>
              </a:extLst>
            </p:cNvPr>
            <p:cNvSpPr txBox="1"/>
            <p:nvPr/>
          </p:nvSpPr>
          <p:spPr>
            <a:xfrm>
              <a:off x="5557457" y="1432445"/>
              <a:ext cx="1187890" cy="828307"/>
            </a:xfrm>
            <a:prstGeom prst="rect">
              <a:avLst/>
            </a:prstGeom>
            <a:noFill/>
            <a:ln>
              <a:noFill/>
            </a:ln>
          </p:spPr>
          <p:txBody>
            <a:bodyPr wrap="square" rtlCol="0">
              <a:spAutoFit/>
            </a:bodyPr>
            <a:lstStyle/>
            <a:p>
              <a:r>
                <a:rPr lang="en-US" sz="1050" b="1" dirty="0">
                  <a:solidFill>
                    <a:schemeClr val="bg1"/>
                  </a:solidFill>
                  <a:latin typeface="FUTURA MEDIUM" panose="020B0602020204020303" pitchFamily="34" charset="-79"/>
                  <a:ea typeface="Lato" panose="020F0502020204030203" pitchFamily="34" charset="0"/>
                  <a:cs typeface="FUTURA MEDIUM" panose="020B0602020204020303" pitchFamily="34" charset="-79"/>
                </a:rPr>
                <a:t>National Qualifications Framework</a:t>
              </a:r>
            </a:p>
            <a:p>
              <a:r>
                <a:rPr lang="en-US" sz="1050" b="1" dirty="0">
                  <a:solidFill>
                    <a:schemeClr val="bg1"/>
                  </a:solidFill>
                  <a:latin typeface="FUTURA MEDIUM" panose="020B0602020204020303" pitchFamily="34" charset="-79"/>
                  <a:ea typeface="Lato" panose="020F0502020204030203" pitchFamily="34" charset="0"/>
                  <a:cs typeface="FUTURA MEDIUM" panose="020B0602020204020303" pitchFamily="34" charset="-79"/>
                </a:rPr>
                <a:t>Decree 1649 of 2021    </a:t>
              </a:r>
              <a:endParaRPr lang="en-US" sz="1050" b="1" u="sng" dirty="0">
                <a:solidFill>
                  <a:schemeClr val="bg1"/>
                </a:solidFill>
                <a:latin typeface="FUTURA MEDIUM" panose="020B0602020204020303" pitchFamily="34" charset="-79"/>
                <a:ea typeface="Lato" panose="020F0502020204030203" pitchFamily="34" charset="0"/>
                <a:cs typeface="FUTURA MEDIUM" panose="020B0602020204020303" pitchFamily="34" charset="-79"/>
              </a:endParaRPr>
            </a:p>
          </p:txBody>
        </p:sp>
      </p:grpSp>
      <p:sp>
        <p:nvSpPr>
          <p:cNvPr id="22" name="TextBox 19">
            <a:extLst>
              <a:ext uri="{FF2B5EF4-FFF2-40B4-BE49-F238E27FC236}">
                <a16:creationId xmlns:a16="http://schemas.microsoft.com/office/drawing/2014/main" id="{66B8FA75-0535-8560-8608-4B01A7A3309C}"/>
              </a:ext>
            </a:extLst>
          </p:cNvPr>
          <p:cNvSpPr txBox="1"/>
          <p:nvPr/>
        </p:nvSpPr>
        <p:spPr>
          <a:xfrm>
            <a:off x="2429141" y="3246371"/>
            <a:ext cx="1482298" cy="769441"/>
          </a:xfrm>
          <a:prstGeom prst="rect">
            <a:avLst/>
          </a:prstGeom>
          <a:noFill/>
        </p:spPr>
        <p:txBody>
          <a:bodyPr wrap="square" rtlCol="0">
            <a:spAutoFit/>
          </a:bodyPr>
          <a:lstStyle/>
          <a:p>
            <a:pPr algn="ctr"/>
            <a:endParaRPr lang="es-MX" sz="1100" b="1" u="sng" dirty="0">
              <a:latin typeface="FUTURA MEDIUM" panose="020B0602020204020303" pitchFamily="34" charset="-79"/>
              <a:ea typeface="Lato" panose="020F0502020204030203" pitchFamily="34" charset="0"/>
              <a:cs typeface="FUTURA MEDIUM" panose="020B0602020204020303" pitchFamily="34" charset="-79"/>
            </a:endParaRPr>
          </a:p>
          <a:p>
            <a:pPr algn="ctr"/>
            <a:r>
              <a:rPr lang="es-MX" sz="1100" b="1" u="sng" dirty="0">
                <a:latin typeface="FUTURA MEDIUM" panose="020B0602020204020303" pitchFamily="34" charset="-79"/>
                <a:ea typeface="Lato" panose="020F0502020204030203" pitchFamily="34" charset="0"/>
                <a:cs typeface="FUTURA MEDIUM" panose="020B0602020204020303" pitchFamily="34" charset="-79"/>
              </a:rPr>
              <a:t>National Qualifications System</a:t>
            </a:r>
            <a:endParaRPr lang="en-US" sz="1100" b="1" u="sng"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23" name="TextBox 19">
            <a:extLst>
              <a:ext uri="{FF2B5EF4-FFF2-40B4-BE49-F238E27FC236}">
                <a16:creationId xmlns:a16="http://schemas.microsoft.com/office/drawing/2014/main" id="{64E1B51F-3D90-DCB9-7F68-E242173D1CAE}"/>
              </a:ext>
            </a:extLst>
          </p:cNvPr>
          <p:cNvSpPr txBox="1"/>
          <p:nvPr/>
        </p:nvSpPr>
        <p:spPr>
          <a:xfrm>
            <a:off x="4139395" y="2260352"/>
            <a:ext cx="1433773" cy="1223412"/>
          </a:xfrm>
          <a:prstGeom prst="rect">
            <a:avLst/>
          </a:prstGeom>
          <a:noFill/>
        </p:spPr>
        <p:txBody>
          <a:bodyPr wrap="square" rtlCol="0">
            <a:spAutoFit/>
          </a:bodyPr>
          <a:lstStyle/>
          <a:p>
            <a:pPr algn="r"/>
            <a:r>
              <a:rPr lang="es-MX" sz="1050" b="1" dirty="0">
                <a:solidFill>
                  <a:schemeClr val="bg1"/>
                </a:solidFill>
                <a:latin typeface="FUTURA MEDIUM" panose="020B0602020204020303" pitchFamily="34" charset="-79"/>
                <a:ea typeface="Lato" panose="020F0502020204030203" pitchFamily="34" charset="0"/>
                <a:cs typeface="FUTURA MEDIUM" panose="020B0602020204020303" pitchFamily="34" charset="-79"/>
              </a:rPr>
              <a:t>Training Subsystem for Work and its Quality Assurance</a:t>
            </a:r>
          </a:p>
          <a:p>
            <a:pPr algn="r"/>
            <a:r>
              <a:rPr lang="es-MX" sz="1050" b="1" dirty="0">
                <a:solidFill>
                  <a:schemeClr val="bg1"/>
                </a:solidFill>
                <a:latin typeface="FUTURA MEDIUM" panose="020B0602020204020303" pitchFamily="34" charset="-79"/>
                <a:ea typeface="Lato" panose="020F0502020204030203" pitchFamily="34" charset="0"/>
                <a:cs typeface="FUTURA MEDIUM" panose="020B0602020204020303" pitchFamily="34" charset="-79"/>
              </a:rPr>
              <a:t>Decree 1650 of 2021</a:t>
            </a:r>
          </a:p>
        </p:txBody>
      </p:sp>
      <p:sp>
        <p:nvSpPr>
          <p:cNvPr id="24" name="TextBox 19">
            <a:extLst>
              <a:ext uri="{FF2B5EF4-FFF2-40B4-BE49-F238E27FC236}">
                <a16:creationId xmlns:a16="http://schemas.microsoft.com/office/drawing/2014/main" id="{BCB79F8F-EA01-5D08-2BB9-731FD7208E38}"/>
              </a:ext>
            </a:extLst>
          </p:cNvPr>
          <p:cNvSpPr txBox="1"/>
          <p:nvPr/>
        </p:nvSpPr>
        <p:spPr>
          <a:xfrm>
            <a:off x="4000770" y="4859725"/>
            <a:ext cx="1540578" cy="577081"/>
          </a:xfrm>
          <a:prstGeom prst="rect">
            <a:avLst/>
          </a:prstGeom>
          <a:noFill/>
        </p:spPr>
        <p:txBody>
          <a:bodyPr wrap="square" rtlCol="0">
            <a:spAutoFit/>
          </a:bodyPr>
          <a:lstStyle/>
          <a:p>
            <a:pPr algn="r"/>
            <a:r>
              <a:rPr lang="es-MX" sz="1050" b="1" dirty="0">
                <a:solidFill>
                  <a:schemeClr val="bg1"/>
                </a:solidFill>
                <a:latin typeface="FUTURA MEDIUM" panose="020B0602020204020303" pitchFamily="34" charset="-79"/>
                <a:ea typeface="Lato" panose="020F0502020204030203" pitchFamily="34" charset="0"/>
                <a:cs typeface="FUTURA MEDIUM" panose="020B0602020204020303" pitchFamily="34" charset="-79"/>
              </a:rPr>
              <a:t>Educational and Training Mobility Scheme</a:t>
            </a:r>
          </a:p>
        </p:txBody>
      </p:sp>
      <p:sp>
        <p:nvSpPr>
          <p:cNvPr id="25" name="TextBox 19">
            <a:extLst>
              <a:ext uri="{FF2B5EF4-FFF2-40B4-BE49-F238E27FC236}">
                <a16:creationId xmlns:a16="http://schemas.microsoft.com/office/drawing/2014/main" id="{A9DFB9EF-7582-DA11-4325-3AA2F23D9788}"/>
              </a:ext>
            </a:extLst>
          </p:cNvPr>
          <p:cNvSpPr txBox="1"/>
          <p:nvPr/>
        </p:nvSpPr>
        <p:spPr>
          <a:xfrm>
            <a:off x="2328417" y="4930153"/>
            <a:ext cx="1435518" cy="577081"/>
          </a:xfrm>
          <a:prstGeom prst="rect">
            <a:avLst/>
          </a:prstGeom>
          <a:noFill/>
        </p:spPr>
        <p:txBody>
          <a:bodyPr wrap="square" rtlCol="0">
            <a:spAutoFit/>
          </a:bodyPr>
          <a:lstStyle/>
          <a:p>
            <a:pPr algn="r"/>
            <a:r>
              <a:rPr lang="es-MX" sz="1050" b="1" dirty="0">
                <a:solidFill>
                  <a:schemeClr val="bg1"/>
                </a:solidFill>
                <a:latin typeface="FUTURA MEDIUM" panose="020B0602020204020303" pitchFamily="34" charset="-79"/>
                <a:ea typeface="Lato" panose="020F0502020204030203" pitchFamily="34" charset="0"/>
                <a:cs typeface="FUTURA MEDIUM" panose="020B0602020204020303" pitchFamily="34" charset="-79"/>
              </a:rPr>
              <a:t>SNC Information Platform</a:t>
            </a:r>
          </a:p>
          <a:p>
            <a:pPr algn="r"/>
            <a:endParaRPr lang="es-MX" sz="1050" u="sng" dirty="0">
              <a:solidFill>
                <a:schemeClr val="bg1"/>
              </a:solidFill>
              <a:latin typeface="Futura Medium" panose="020B0602020204020303" pitchFamily="34" charset="-79"/>
              <a:ea typeface="Lato" panose="020F0502020204030203" pitchFamily="34" charset="0"/>
              <a:cs typeface="Futura Medium" panose="020B0602020204020303" pitchFamily="34" charset="-79"/>
            </a:endParaRPr>
          </a:p>
        </p:txBody>
      </p:sp>
      <p:sp>
        <p:nvSpPr>
          <p:cNvPr id="26" name="TextBox 19">
            <a:extLst>
              <a:ext uri="{FF2B5EF4-FFF2-40B4-BE49-F238E27FC236}">
                <a16:creationId xmlns:a16="http://schemas.microsoft.com/office/drawing/2014/main" id="{D36202DB-03E6-3074-BB7B-BAEC7E83CF1D}"/>
              </a:ext>
            </a:extLst>
          </p:cNvPr>
          <p:cNvSpPr txBox="1"/>
          <p:nvPr/>
        </p:nvSpPr>
        <p:spPr>
          <a:xfrm>
            <a:off x="686601" y="3762762"/>
            <a:ext cx="1435518" cy="1061829"/>
          </a:xfrm>
          <a:prstGeom prst="rect">
            <a:avLst/>
          </a:prstGeom>
          <a:noFill/>
        </p:spPr>
        <p:txBody>
          <a:bodyPr wrap="square" rtlCol="0">
            <a:spAutoFit/>
          </a:bodyPr>
          <a:lstStyle/>
          <a:p>
            <a:r>
              <a:rPr lang="es-MX" sz="1050" b="1" dirty="0">
                <a:solidFill>
                  <a:schemeClr val="bg1"/>
                </a:solidFill>
                <a:latin typeface="FUTURA MEDIUM" panose="020B0602020204020303" pitchFamily="34" charset="-79"/>
                <a:ea typeface="Lato" panose="020F0502020204030203" pitchFamily="34" charset="0"/>
                <a:cs typeface="FUTURA MEDIUM" panose="020B0602020204020303" pitchFamily="34" charset="-79"/>
              </a:rPr>
              <a:t>Competence Standardization Subsystem</a:t>
            </a:r>
          </a:p>
          <a:p>
            <a:r>
              <a:rPr lang="es-MX" sz="1050" b="1" dirty="0">
                <a:solidFill>
                  <a:schemeClr val="bg1"/>
                </a:solidFill>
                <a:latin typeface="FUTURA MEDIUM" panose="020B0602020204020303" pitchFamily="34" charset="-79"/>
                <a:ea typeface="Lato" panose="020F0502020204030203" pitchFamily="34" charset="0"/>
                <a:cs typeface="FUTURA MEDIUM" panose="020B0602020204020303" pitchFamily="34" charset="-79"/>
              </a:rPr>
              <a:t>Decree 945 of 2022</a:t>
            </a:r>
          </a:p>
          <a:p>
            <a:pPr algn="r"/>
            <a:endParaRPr lang="es-MX" sz="1050" b="1" u="sng" dirty="0">
              <a:solidFill>
                <a:schemeClr val="bg1"/>
              </a:solidFill>
              <a:latin typeface="FUTURA MEDIUM" panose="020B0602020204020303" pitchFamily="34" charset="-79"/>
              <a:ea typeface="Lato" panose="020F0502020204030203" pitchFamily="34" charset="0"/>
              <a:cs typeface="FUTURA MEDIUM" panose="020B0602020204020303" pitchFamily="34" charset="-79"/>
            </a:endParaRPr>
          </a:p>
        </p:txBody>
      </p:sp>
      <p:sp>
        <p:nvSpPr>
          <p:cNvPr id="27" name="TextBox 19">
            <a:extLst>
              <a:ext uri="{FF2B5EF4-FFF2-40B4-BE49-F238E27FC236}">
                <a16:creationId xmlns:a16="http://schemas.microsoft.com/office/drawing/2014/main" id="{3B3A9ADF-C05E-8E48-2368-026BEF9DC59A}"/>
              </a:ext>
            </a:extLst>
          </p:cNvPr>
          <p:cNvSpPr txBox="1"/>
          <p:nvPr/>
        </p:nvSpPr>
        <p:spPr>
          <a:xfrm>
            <a:off x="791916" y="1839188"/>
            <a:ext cx="1435518" cy="1223412"/>
          </a:xfrm>
          <a:prstGeom prst="rect">
            <a:avLst/>
          </a:prstGeom>
          <a:noFill/>
        </p:spPr>
        <p:txBody>
          <a:bodyPr wrap="square" rtlCol="0">
            <a:spAutoFit/>
          </a:bodyPr>
          <a:lstStyle/>
          <a:p>
            <a:r>
              <a:rPr lang="es-MX" sz="1050" b="1" dirty="0">
                <a:solidFill>
                  <a:schemeClr val="bg1"/>
                </a:solidFill>
                <a:latin typeface="FUTURA MEDIUM" panose="020B0602020204020303" pitchFamily="34" charset="-79"/>
                <a:ea typeface="Lato" panose="020F0502020204030203" pitchFamily="34" charset="0"/>
                <a:cs typeface="FUTURA MEDIUM" panose="020B0602020204020303" pitchFamily="34" charset="-79"/>
              </a:rPr>
              <a:t>Competence Assessment and Certification Subsystem</a:t>
            </a:r>
          </a:p>
          <a:p>
            <a:r>
              <a:rPr lang="es-MX" sz="1050" b="1" dirty="0">
                <a:solidFill>
                  <a:schemeClr val="bg1"/>
                </a:solidFill>
                <a:latin typeface="FUTURA MEDIUM" panose="020B0602020204020303" pitchFamily="34" charset="-79"/>
                <a:ea typeface="Lato" panose="020F0502020204030203" pitchFamily="34" charset="0"/>
                <a:cs typeface="FUTURA MEDIUM" panose="020B0602020204020303" pitchFamily="34" charset="-79"/>
              </a:rPr>
              <a:t>Decrees 946 and 947 of 2022.  </a:t>
            </a:r>
          </a:p>
          <a:p>
            <a:pPr algn="r"/>
            <a:r>
              <a:rPr lang="es-MX" sz="1050" b="1" dirty="0">
                <a:solidFill>
                  <a:schemeClr val="bg1"/>
                </a:solidFill>
                <a:latin typeface="FUTURA MEDIUM" panose="020B0602020204020303" pitchFamily="34" charset="-79"/>
                <a:ea typeface="Lato" panose="020F0502020204030203" pitchFamily="34" charset="0"/>
                <a:cs typeface="FUTURA MEDIUM" panose="020B0602020204020303" pitchFamily="34" charset="-79"/>
              </a:rPr>
              <a:t> </a:t>
            </a:r>
            <a:endParaRPr lang="es-MX" sz="1050" b="1" u="sng" dirty="0">
              <a:solidFill>
                <a:schemeClr val="bg1"/>
              </a:solidFill>
              <a:latin typeface="FUTURA MEDIUM" panose="020B0602020204020303" pitchFamily="34" charset="-79"/>
              <a:ea typeface="Lato" panose="020F0502020204030203" pitchFamily="34" charset="0"/>
              <a:cs typeface="FUTURA MEDIUM" panose="020B0602020204020303" pitchFamily="34" charset="-79"/>
            </a:endParaRPr>
          </a:p>
        </p:txBody>
      </p:sp>
      <p:sp>
        <p:nvSpPr>
          <p:cNvPr id="29" name="CuadroTexto 28">
            <a:extLst>
              <a:ext uri="{FF2B5EF4-FFF2-40B4-BE49-F238E27FC236}">
                <a16:creationId xmlns:a16="http://schemas.microsoft.com/office/drawing/2014/main" id="{1957F3A9-782F-708F-89C4-3AFCE7BFA48B}"/>
              </a:ext>
            </a:extLst>
          </p:cNvPr>
          <p:cNvSpPr txBox="1"/>
          <p:nvPr/>
        </p:nvSpPr>
        <p:spPr>
          <a:xfrm>
            <a:off x="6516065" y="2317812"/>
            <a:ext cx="4958331" cy="2554545"/>
          </a:xfrm>
          <a:prstGeom prst="rect">
            <a:avLst/>
          </a:prstGeom>
          <a:noFill/>
        </p:spPr>
        <p:txBody>
          <a:bodyPr wrap="square" rtlCol="0">
            <a:spAutoFit/>
          </a:bodyPr>
          <a:lstStyle/>
          <a:p>
            <a:pPr algn="just"/>
            <a:endParaRPr lang="es-CO" sz="1600" dirty="0">
              <a:solidFill>
                <a:srgbClr val="333333"/>
              </a:solidFill>
              <a:latin typeface="Futura Medium" panose="020B0602020204020303" pitchFamily="34" charset="-79"/>
              <a:ea typeface="Lato" panose="020F0502020204030203" pitchFamily="34" charset="0"/>
              <a:cs typeface="Futura Medium" panose="020B0602020204020303" pitchFamily="34" charset="-79"/>
            </a:endParaRPr>
          </a:p>
          <a:p>
            <a:pPr algn="just"/>
            <a:r>
              <a:rPr lang="es-CO" sz="1600" dirty="0">
                <a:solidFill>
                  <a:srgbClr val="333333"/>
                </a:solidFill>
                <a:latin typeface="Futura Medium" panose="020B0602020204020303" pitchFamily="34" charset="-79"/>
                <a:ea typeface="Lato" panose="020F0502020204030203" pitchFamily="34" charset="0"/>
                <a:cs typeface="Futura Medium" panose="020B0602020204020303" pitchFamily="34" charset="-79"/>
              </a:rPr>
              <a:t>It is defined as a set of policies, instruments, components and processes necessary to align education and training with the social and productive needs of the country, and that promotes the recognition of learning, the personal and professional development of citizens, the labor insertion or reintegration and productive development of the country.</a:t>
            </a:r>
          </a:p>
          <a:p>
            <a:pPr algn="just"/>
            <a:endParaRPr lang="es-CO" sz="1600" dirty="0">
              <a:solidFill>
                <a:srgbClr val="333333"/>
              </a:solidFill>
              <a:latin typeface="Futura Medium" panose="020B0602020204020303" pitchFamily="34" charset="-79"/>
              <a:ea typeface="Lato" panose="020F0502020204030203" pitchFamily="34" charset="0"/>
              <a:cs typeface="Futura Medium" panose="020B0602020204020303" pitchFamily="34" charset="-79"/>
            </a:endParaRPr>
          </a:p>
        </p:txBody>
      </p:sp>
    </p:spTree>
    <p:extLst>
      <p:ext uri="{BB962C8B-B14F-4D97-AF65-F5344CB8AC3E}">
        <p14:creationId xmlns:p14="http://schemas.microsoft.com/office/powerpoint/2010/main" val="239115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3229DA6-975B-C240-99A2-BDC1BA79E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882" y="264241"/>
            <a:ext cx="4265118" cy="707886"/>
          </a:xfrm>
          <a:prstGeom prst="rect">
            <a:avLst/>
          </a:prstGeom>
        </p:spPr>
      </p:pic>
      <p:pic>
        <p:nvPicPr>
          <p:cNvPr id="10" name="Imagen 9">
            <a:extLst>
              <a:ext uri="{FF2B5EF4-FFF2-40B4-BE49-F238E27FC236}">
                <a16:creationId xmlns:a16="http://schemas.microsoft.com/office/drawing/2014/main" id="{B4A27627-1318-3841-9868-DF4B03AD2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21832"/>
            <a:ext cx="12192000" cy="136168"/>
          </a:xfrm>
          <a:prstGeom prst="rect">
            <a:avLst/>
          </a:prstGeom>
        </p:spPr>
      </p:pic>
      <p:pic>
        <p:nvPicPr>
          <p:cNvPr id="12" name="Imagen 11">
            <a:extLst>
              <a:ext uri="{FF2B5EF4-FFF2-40B4-BE49-F238E27FC236}">
                <a16:creationId xmlns:a16="http://schemas.microsoft.com/office/drawing/2014/main" id="{D829D310-1E90-6A4D-B673-D28B19056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79490" y="310444"/>
            <a:ext cx="850076" cy="136168"/>
          </a:xfrm>
          <a:prstGeom prst="rect">
            <a:avLst/>
          </a:prstGeom>
        </p:spPr>
      </p:pic>
      <p:sp>
        <p:nvSpPr>
          <p:cNvPr id="13" name="CuadroTexto 12">
            <a:extLst>
              <a:ext uri="{FF2B5EF4-FFF2-40B4-BE49-F238E27FC236}">
                <a16:creationId xmlns:a16="http://schemas.microsoft.com/office/drawing/2014/main" id="{3842788B-90E0-FB4A-B18A-3B7A72B79417}"/>
              </a:ext>
            </a:extLst>
          </p:cNvPr>
          <p:cNvSpPr txBox="1"/>
          <p:nvPr/>
        </p:nvSpPr>
        <p:spPr>
          <a:xfrm>
            <a:off x="681478" y="339849"/>
            <a:ext cx="6464860" cy="830997"/>
          </a:xfrm>
          <a:prstGeom prst="rect">
            <a:avLst/>
          </a:prstGeom>
          <a:noFill/>
        </p:spPr>
        <p:txBody>
          <a:bodyPr wrap="square" rtlCol="0">
            <a:spAutoFit/>
          </a:bodyPr>
          <a:lstStyle/>
          <a:p>
            <a:endParaRPr lang="es-MX" sz="2400" b="1" dirty="0">
              <a:solidFill>
                <a:schemeClr val="accent1">
                  <a:lumMod val="50000"/>
                </a:schemeClr>
              </a:solidFill>
              <a:latin typeface="FUTURA MEDIUM" panose="020B0602020204020303" pitchFamily="34" charset="-79"/>
              <a:ea typeface="Lato" panose="020F0502020204030203" pitchFamily="34" charset="0"/>
              <a:cs typeface="FUTURA MEDIUM" panose="020B0602020204020303" pitchFamily="34" charset="-79"/>
            </a:endParaRPr>
          </a:p>
          <a:p>
            <a:r>
              <a:rPr lang="es-MX" sz="2400" b="1" dirty="0">
                <a:solidFill>
                  <a:schemeClr val="accent1">
                    <a:lumMod val="50000"/>
                  </a:schemeClr>
                </a:solidFill>
                <a:latin typeface="FUTURA MEDIUM" panose="020B0602020204020303" pitchFamily="34" charset="-79"/>
                <a:ea typeface="Lato" panose="020F0502020204030203" pitchFamily="34" charset="0"/>
                <a:cs typeface="FUTURA MEDIUM" panose="020B0602020204020303" pitchFamily="34" charset="-79"/>
              </a:rPr>
              <a:t>The 3 Qualification Tracks of the SNC</a:t>
            </a:r>
            <a:endParaRPr lang="es-CO" sz="2400" b="1" dirty="0">
              <a:solidFill>
                <a:schemeClr val="accent1">
                  <a:lumMod val="50000"/>
                </a:schemeClr>
              </a:solidFill>
              <a:latin typeface="FUTURA MEDIUM" panose="020B0602020204020303" pitchFamily="34" charset="-79"/>
              <a:ea typeface="Lato" panose="020F0502020204030203" pitchFamily="34" charset="0"/>
              <a:cs typeface="FUTURA MEDIUM" panose="020B0602020204020303" pitchFamily="34" charset="-79"/>
            </a:endParaRPr>
          </a:p>
        </p:txBody>
      </p:sp>
      <p:sp>
        <p:nvSpPr>
          <p:cNvPr id="4" name="Rectángulo 3">
            <a:extLst>
              <a:ext uri="{FF2B5EF4-FFF2-40B4-BE49-F238E27FC236}">
                <a16:creationId xmlns:a16="http://schemas.microsoft.com/office/drawing/2014/main" id="{D055B6ED-1298-7172-33D1-AD053F4F8EFA}"/>
              </a:ext>
            </a:extLst>
          </p:cNvPr>
          <p:cNvSpPr/>
          <p:nvPr/>
        </p:nvSpPr>
        <p:spPr>
          <a:xfrm>
            <a:off x="817640" y="1130659"/>
            <a:ext cx="859443" cy="54256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dirty="0">
              <a:solidFill>
                <a:schemeClr val="bg2"/>
              </a:solidFill>
              <a:latin typeface="Futura Medium" panose="020B0602020204020303" pitchFamily="34" charset="-79"/>
              <a:ea typeface="Lato" panose="020F0502020204030203" pitchFamily="34" charset="0"/>
              <a:cs typeface="Futura Medium" panose="020B0602020204020303" pitchFamily="34" charset="-79"/>
            </a:endParaRPr>
          </a:p>
        </p:txBody>
      </p:sp>
      <p:cxnSp>
        <p:nvCxnSpPr>
          <p:cNvPr id="5" name="Conector recto 4">
            <a:extLst>
              <a:ext uri="{FF2B5EF4-FFF2-40B4-BE49-F238E27FC236}">
                <a16:creationId xmlns:a16="http://schemas.microsoft.com/office/drawing/2014/main" id="{EDD740E4-66C4-C874-0C19-5B03356664EE}"/>
              </a:ext>
            </a:extLst>
          </p:cNvPr>
          <p:cNvCxnSpPr/>
          <p:nvPr/>
        </p:nvCxnSpPr>
        <p:spPr>
          <a:xfrm>
            <a:off x="4614773" y="1353445"/>
            <a:ext cx="0" cy="4098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Conector recto 6">
            <a:extLst>
              <a:ext uri="{FF2B5EF4-FFF2-40B4-BE49-F238E27FC236}">
                <a16:creationId xmlns:a16="http://schemas.microsoft.com/office/drawing/2014/main" id="{FFBF8893-785C-1C40-5CB3-926BC1A83EF6}"/>
              </a:ext>
            </a:extLst>
          </p:cNvPr>
          <p:cNvCxnSpPr/>
          <p:nvPr/>
        </p:nvCxnSpPr>
        <p:spPr>
          <a:xfrm flipH="1" flipV="1">
            <a:off x="1986409" y="4579462"/>
            <a:ext cx="9277960" cy="263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CuadroTexto 7">
            <a:extLst>
              <a:ext uri="{FF2B5EF4-FFF2-40B4-BE49-F238E27FC236}">
                <a16:creationId xmlns:a16="http://schemas.microsoft.com/office/drawing/2014/main" id="{71B62DA1-93FC-B0F5-C62C-F071C6FC2754}"/>
              </a:ext>
            </a:extLst>
          </p:cNvPr>
          <p:cNvSpPr txBox="1"/>
          <p:nvPr/>
        </p:nvSpPr>
        <p:spPr>
          <a:xfrm>
            <a:off x="2187334" y="1245854"/>
            <a:ext cx="1967066" cy="491545"/>
          </a:xfrm>
          <a:prstGeom prst="rect">
            <a:avLst/>
          </a:prstGeom>
          <a:noFill/>
        </p:spPr>
        <p:txBody>
          <a:bodyPr wrap="square" rtlCol="0">
            <a:spAutoFit/>
          </a:bodyPr>
          <a:lstStyle/>
          <a:p>
            <a:pPr algn="ctr"/>
            <a:endParaRPr lang="es-CO" sz="1297" b="1" dirty="0">
              <a:solidFill>
                <a:srgbClr val="002060"/>
              </a:solidFill>
              <a:latin typeface="FUTURA MEDIUM" panose="020B0602020204020303" pitchFamily="34" charset="-79"/>
              <a:ea typeface="Lato" panose="020F0502020204030203" pitchFamily="34" charset="0"/>
              <a:cs typeface="FUTURA MEDIUM" panose="020B0602020204020303" pitchFamily="34" charset="-79"/>
            </a:endParaRPr>
          </a:p>
          <a:p>
            <a:pPr algn="ctr"/>
            <a:r>
              <a:rPr lang="es-CO" sz="1297" b="1" dirty="0">
                <a:solidFill>
                  <a:srgbClr val="002060"/>
                </a:solidFill>
                <a:latin typeface="FUTURA MEDIUM" panose="020B0602020204020303" pitchFamily="34" charset="-79"/>
                <a:ea typeface="Lato" panose="020F0502020204030203" pitchFamily="34" charset="0"/>
                <a:cs typeface="FUTURA MEDIUM" panose="020B0602020204020303" pitchFamily="34" charset="-79"/>
              </a:rPr>
              <a:t>EDUCATION</a:t>
            </a:r>
          </a:p>
        </p:txBody>
      </p:sp>
      <p:sp>
        <p:nvSpPr>
          <p:cNvPr id="9" name="Rectángulo 8">
            <a:extLst>
              <a:ext uri="{FF2B5EF4-FFF2-40B4-BE49-F238E27FC236}">
                <a16:creationId xmlns:a16="http://schemas.microsoft.com/office/drawing/2014/main" id="{B98FB3EB-49F1-47A3-BC56-E1B43294867C}"/>
              </a:ext>
            </a:extLst>
          </p:cNvPr>
          <p:cNvSpPr/>
          <p:nvPr/>
        </p:nvSpPr>
        <p:spPr>
          <a:xfrm>
            <a:off x="5080483" y="1382734"/>
            <a:ext cx="2565767" cy="291939"/>
          </a:xfrm>
          <a:prstGeom prst="rect">
            <a:avLst/>
          </a:prstGeom>
        </p:spPr>
        <p:txBody>
          <a:bodyPr wrap="none">
            <a:spAutoFit/>
          </a:bodyPr>
          <a:lstStyle/>
          <a:p>
            <a:pPr algn="ctr"/>
            <a:r>
              <a:rPr lang="es-CO" sz="1297" b="1" dirty="0">
                <a:solidFill>
                  <a:srgbClr val="002060"/>
                </a:solidFill>
                <a:latin typeface="FUTURA MEDIUM" panose="020B0602020204020303" pitchFamily="34" charset="-79"/>
                <a:ea typeface="Lato" panose="020F0502020204030203" pitchFamily="34" charset="0"/>
                <a:cs typeface="FUTURA MEDIUM" panose="020B0602020204020303" pitchFamily="34" charset="-79"/>
              </a:rPr>
              <a:t>DEVELOPMENT FOR WORK</a:t>
            </a:r>
          </a:p>
        </p:txBody>
      </p:sp>
      <p:cxnSp>
        <p:nvCxnSpPr>
          <p:cNvPr id="11" name="Conector recto 10">
            <a:extLst>
              <a:ext uri="{FF2B5EF4-FFF2-40B4-BE49-F238E27FC236}">
                <a16:creationId xmlns:a16="http://schemas.microsoft.com/office/drawing/2014/main" id="{82483F49-C402-F86F-9964-CEB7C421E31A}"/>
              </a:ext>
            </a:extLst>
          </p:cNvPr>
          <p:cNvCxnSpPr/>
          <p:nvPr/>
        </p:nvCxnSpPr>
        <p:spPr>
          <a:xfrm>
            <a:off x="8174551" y="1346510"/>
            <a:ext cx="0" cy="409834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Rectángulo 13">
            <a:extLst>
              <a:ext uri="{FF2B5EF4-FFF2-40B4-BE49-F238E27FC236}">
                <a16:creationId xmlns:a16="http://schemas.microsoft.com/office/drawing/2014/main" id="{2C7C118E-D8AB-36B3-A8E1-5374532F5D7A}"/>
              </a:ext>
            </a:extLst>
          </p:cNvPr>
          <p:cNvSpPr/>
          <p:nvPr/>
        </p:nvSpPr>
        <p:spPr>
          <a:xfrm>
            <a:off x="8736792" y="1248642"/>
            <a:ext cx="2099806" cy="491545"/>
          </a:xfrm>
          <a:prstGeom prst="rect">
            <a:avLst/>
          </a:prstGeom>
        </p:spPr>
        <p:txBody>
          <a:bodyPr wrap="none">
            <a:spAutoFit/>
          </a:bodyPr>
          <a:lstStyle/>
          <a:p>
            <a:pPr algn="ctr"/>
            <a:r>
              <a:rPr lang="es-CO" sz="1297" b="1" dirty="0">
                <a:solidFill>
                  <a:srgbClr val="002060"/>
                </a:solidFill>
                <a:latin typeface="FUTURA MEDIUM" panose="020B0602020204020303" pitchFamily="34" charset="-79"/>
                <a:ea typeface="Lato" panose="020F0502020204030203" pitchFamily="34" charset="0"/>
                <a:cs typeface="FUTURA MEDIUM" panose="020B0602020204020303" pitchFamily="34" charset="-79"/>
              </a:rPr>
              <a:t>RECOGNITION OF</a:t>
            </a:r>
          </a:p>
          <a:p>
            <a:pPr algn="ctr"/>
            <a:r>
              <a:rPr lang="es-CO" sz="1297" b="1" dirty="0">
                <a:solidFill>
                  <a:srgbClr val="002060"/>
                </a:solidFill>
                <a:latin typeface="FUTURA MEDIUM" panose="020B0602020204020303" pitchFamily="34" charset="-79"/>
                <a:ea typeface="Lato" panose="020F0502020204030203" pitchFamily="34" charset="0"/>
                <a:cs typeface="FUTURA MEDIUM" panose="020B0602020204020303" pitchFamily="34" charset="-79"/>
              </a:rPr>
              <a:t>PREVIOUS LEARNING</a:t>
            </a:r>
          </a:p>
        </p:txBody>
      </p:sp>
      <p:cxnSp>
        <p:nvCxnSpPr>
          <p:cNvPr id="15" name="Conector recto 14">
            <a:extLst>
              <a:ext uri="{FF2B5EF4-FFF2-40B4-BE49-F238E27FC236}">
                <a16:creationId xmlns:a16="http://schemas.microsoft.com/office/drawing/2014/main" id="{3CEC207A-BF57-2385-AB0D-34B19B23BE7B}"/>
              </a:ext>
            </a:extLst>
          </p:cNvPr>
          <p:cNvCxnSpPr/>
          <p:nvPr/>
        </p:nvCxnSpPr>
        <p:spPr>
          <a:xfrm flipH="1">
            <a:off x="1944503" y="2105385"/>
            <a:ext cx="9319866" cy="56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cto 15">
            <a:extLst>
              <a:ext uri="{FF2B5EF4-FFF2-40B4-BE49-F238E27FC236}">
                <a16:creationId xmlns:a16="http://schemas.microsoft.com/office/drawing/2014/main" id="{54DD7F9C-D01A-FB9F-D8CB-786BFD75964C}"/>
              </a:ext>
            </a:extLst>
          </p:cNvPr>
          <p:cNvCxnSpPr/>
          <p:nvPr/>
        </p:nvCxnSpPr>
        <p:spPr>
          <a:xfrm>
            <a:off x="4614773" y="5455508"/>
            <a:ext cx="0" cy="7176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47A16D8D-744D-B6EF-5B2C-AC52F73C6FB7}"/>
              </a:ext>
            </a:extLst>
          </p:cNvPr>
          <p:cNvCxnSpPr/>
          <p:nvPr/>
        </p:nvCxnSpPr>
        <p:spPr>
          <a:xfrm flipH="1">
            <a:off x="817640" y="4582098"/>
            <a:ext cx="8828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cto 17">
            <a:extLst>
              <a:ext uri="{FF2B5EF4-FFF2-40B4-BE49-F238E27FC236}">
                <a16:creationId xmlns:a16="http://schemas.microsoft.com/office/drawing/2014/main" id="{D879E45A-7960-3BDB-90FB-F980296CE281}"/>
              </a:ext>
            </a:extLst>
          </p:cNvPr>
          <p:cNvCxnSpPr/>
          <p:nvPr/>
        </p:nvCxnSpPr>
        <p:spPr>
          <a:xfrm flipH="1">
            <a:off x="794215" y="2108442"/>
            <a:ext cx="8828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ángulo 18">
            <a:extLst>
              <a:ext uri="{FF2B5EF4-FFF2-40B4-BE49-F238E27FC236}">
                <a16:creationId xmlns:a16="http://schemas.microsoft.com/office/drawing/2014/main" id="{BF134664-EE30-4A24-2317-C2B4AA220764}"/>
              </a:ext>
            </a:extLst>
          </p:cNvPr>
          <p:cNvSpPr/>
          <p:nvPr/>
        </p:nvSpPr>
        <p:spPr>
          <a:xfrm>
            <a:off x="1986409" y="5898490"/>
            <a:ext cx="2493169" cy="349006"/>
          </a:xfrm>
          <a:prstGeom prst="rect">
            <a:avLst/>
          </a:prstGeom>
          <a:solidFill>
            <a:schemeClr val="bg2"/>
          </a:solidFill>
        </p:spPr>
        <p:txBody>
          <a:bodyPr wrap="square">
            <a:spAutoFit/>
          </a:bodyPr>
          <a:lstStyle/>
          <a:p>
            <a:pPr algn="ctr"/>
            <a:r>
              <a:rPr lang="es-CO" sz="1668" b="1" dirty="0">
                <a:latin typeface="FUTURA MEDIUM" panose="020B0602020204020303" pitchFamily="34" charset="-79"/>
                <a:ea typeface="Lato" panose="020F0502020204030203" pitchFamily="34" charset="0"/>
                <a:cs typeface="FUTURA MEDIUM" panose="020B0602020204020303" pitchFamily="34" charset="-79"/>
              </a:rPr>
              <a:t>Titles</a:t>
            </a:r>
          </a:p>
        </p:txBody>
      </p:sp>
      <p:sp>
        <p:nvSpPr>
          <p:cNvPr id="20" name="Rectángulo 19">
            <a:extLst>
              <a:ext uri="{FF2B5EF4-FFF2-40B4-BE49-F238E27FC236}">
                <a16:creationId xmlns:a16="http://schemas.microsoft.com/office/drawing/2014/main" id="{C0BAF852-FECD-6FCD-B468-FB3C175B090D}"/>
              </a:ext>
            </a:extLst>
          </p:cNvPr>
          <p:cNvSpPr/>
          <p:nvPr/>
        </p:nvSpPr>
        <p:spPr>
          <a:xfrm>
            <a:off x="5124534" y="5899235"/>
            <a:ext cx="2651839" cy="349006"/>
          </a:xfrm>
          <a:prstGeom prst="rect">
            <a:avLst/>
          </a:prstGeom>
          <a:solidFill>
            <a:schemeClr val="bg2"/>
          </a:solidFill>
        </p:spPr>
        <p:txBody>
          <a:bodyPr wrap="square">
            <a:spAutoFit/>
          </a:bodyPr>
          <a:lstStyle/>
          <a:p>
            <a:pPr algn="ctr"/>
            <a:r>
              <a:rPr lang="es-CO" sz="1668" b="1" dirty="0">
                <a:latin typeface="FUTURA MEDIUM" panose="020B0602020204020303" pitchFamily="34" charset="-79"/>
                <a:ea typeface="Lato" panose="020F0502020204030203" pitchFamily="34" charset="0"/>
                <a:cs typeface="FUTURA MEDIUM" panose="020B0602020204020303" pitchFamily="34" charset="-79"/>
              </a:rPr>
              <a:t>Certificates</a:t>
            </a:r>
          </a:p>
        </p:txBody>
      </p:sp>
      <p:sp>
        <p:nvSpPr>
          <p:cNvPr id="24" name="CuadroTexto 23">
            <a:extLst>
              <a:ext uri="{FF2B5EF4-FFF2-40B4-BE49-F238E27FC236}">
                <a16:creationId xmlns:a16="http://schemas.microsoft.com/office/drawing/2014/main" id="{2D3B4BAC-3931-3973-C7BB-37B0C3D3EB98}"/>
              </a:ext>
            </a:extLst>
          </p:cNvPr>
          <p:cNvSpPr txBox="1"/>
          <p:nvPr/>
        </p:nvSpPr>
        <p:spPr>
          <a:xfrm>
            <a:off x="2215031" y="4753205"/>
            <a:ext cx="1967066" cy="605743"/>
          </a:xfrm>
          <a:prstGeom prst="rect">
            <a:avLst/>
          </a:prstGeom>
          <a:noFill/>
        </p:spPr>
        <p:txBody>
          <a:bodyPr wrap="square" rtlCol="0">
            <a:spAutoFit/>
          </a:bodyPr>
          <a:lstStyle/>
          <a:p>
            <a:pPr algn="ctr"/>
            <a:r>
              <a:rPr lang="es-ES" sz="1112" b="1" dirty="0" err="1">
                <a:solidFill>
                  <a:srgbClr val="002060"/>
                </a:solidFill>
                <a:latin typeface="FUTURA MEDIUM" panose="020B0602020204020303" pitchFamily="34" charset="-79"/>
                <a:ea typeface="Lato" panose="020F0502020204030203" pitchFamily="34" charset="0"/>
                <a:cs typeface="FUTURA MEDIUM" panose="020B0602020204020303" pitchFamily="34" charset="-79"/>
              </a:rPr>
              <a:t>Preschool</a:t>
            </a:r>
            <a:r>
              <a:rPr lang="es-ES" sz="1112" b="1" dirty="0">
                <a:solidFill>
                  <a:srgbClr val="002060"/>
                </a:solidFill>
                <a:latin typeface="FUTURA MEDIUM" panose="020B0602020204020303" pitchFamily="34" charset="-79"/>
                <a:ea typeface="Lato" panose="020F0502020204030203" pitchFamily="34" charset="0"/>
                <a:cs typeface="FUTURA MEDIUM" panose="020B0602020204020303" pitchFamily="34" charset="-79"/>
              </a:rPr>
              <a:t>, Basic, </a:t>
            </a:r>
            <a:r>
              <a:rPr lang="es-ES" sz="1112" b="1" dirty="0" err="1">
                <a:solidFill>
                  <a:srgbClr val="002060"/>
                </a:solidFill>
                <a:latin typeface="FUTURA MEDIUM" panose="020B0602020204020303" pitchFamily="34" charset="-79"/>
                <a:ea typeface="Lato" panose="020F0502020204030203" pitchFamily="34" charset="0"/>
                <a:cs typeface="FUTURA MEDIUM" panose="020B0602020204020303" pitchFamily="34" charset="-79"/>
              </a:rPr>
              <a:t>Middle</a:t>
            </a:r>
            <a:r>
              <a:rPr lang="es-ES" sz="1112" b="1" dirty="0">
                <a:solidFill>
                  <a:srgbClr val="002060"/>
                </a:solidFill>
                <a:latin typeface="FUTURA MEDIUM" panose="020B0602020204020303" pitchFamily="34" charset="-79"/>
                <a:ea typeface="Lato" panose="020F0502020204030203" pitchFamily="34" charset="0"/>
                <a:cs typeface="FUTURA MEDIUM" panose="020B0602020204020303" pitchFamily="34" charset="-79"/>
              </a:rPr>
              <a:t> and </a:t>
            </a:r>
            <a:r>
              <a:rPr lang="es-ES" sz="1112" b="1" dirty="0" err="1">
                <a:solidFill>
                  <a:srgbClr val="002060"/>
                </a:solidFill>
                <a:latin typeface="FUTURA MEDIUM" panose="020B0602020204020303" pitchFamily="34" charset="-79"/>
                <a:ea typeface="Lato" panose="020F0502020204030203" pitchFamily="34" charset="0"/>
                <a:cs typeface="FUTURA MEDIUM" panose="020B0602020204020303" pitchFamily="34" charset="-79"/>
              </a:rPr>
              <a:t>Higher</a:t>
            </a:r>
            <a:r>
              <a:rPr lang="es-ES" sz="1112" b="1" dirty="0">
                <a:solidFill>
                  <a:srgbClr val="002060"/>
                </a:solidFill>
                <a:latin typeface="FUTURA MEDIUM" panose="020B0602020204020303" pitchFamily="34" charset="-79"/>
                <a:ea typeface="Lato" panose="020F0502020204030203" pitchFamily="34" charset="0"/>
                <a:cs typeface="FUTURA MEDIUM" panose="020B0602020204020303" pitchFamily="34" charset="-79"/>
              </a:rPr>
              <a:t> (U and </a:t>
            </a:r>
            <a:r>
              <a:rPr lang="es-ES" sz="1112" b="1" dirty="0" err="1">
                <a:solidFill>
                  <a:srgbClr val="002060"/>
                </a:solidFill>
                <a:latin typeface="FUTURA MEDIUM" panose="020B0602020204020303" pitchFamily="34" charset="-79"/>
                <a:ea typeface="Lato" panose="020F0502020204030203" pitchFamily="34" charset="0"/>
                <a:cs typeface="FUTURA MEDIUM" panose="020B0602020204020303" pitchFamily="34" charset="-79"/>
              </a:rPr>
              <a:t>TyT</a:t>
            </a:r>
            <a:r>
              <a:rPr lang="es-ES" sz="1112" b="1" dirty="0">
                <a:solidFill>
                  <a:srgbClr val="002060"/>
                </a:solidFill>
                <a:latin typeface="FUTURA MEDIUM" panose="020B0602020204020303" pitchFamily="34" charset="-79"/>
                <a:ea typeface="Lato" panose="020F0502020204030203" pitchFamily="34" charset="0"/>
                <a:cs typeface="FUTURA MEDIUM" panose="020B0602020204020303" pitchFamily="34" charset="-79"/>
              </a:rPr>
              <a:t>)</a:t>
            </a:r>
            <a:endParaRPr lang="es-CO" sz="1112" b="1" dirty="0">
              <a:solidFill>
                <a:srgbClr val="002060"/>
              </a:solidFill>
              <a:latin typeface="FUTURA MEDIUM" panose="020B0602020204020303" pitchFamily="34" charset="-79"/>
              <a:ea typeface="Lato" panose="020F0502020204030203" pitchFamily="34" charset="0"/>
              <a:cs typeface="FUTURA MEDIUM" panose="020B0602020204020303" pitchFamily="34" charset="-79"/>
            </a:endParaRPr>
          </a:p>
        </p:txBody>
      </p:sp>
      <p:sp>
        <p:nvSpPr>
          <p:cNvPr id="25" name="CuadroTexto 24">
            <a:extLst>
              <a:ext uri="{FF2B5EF4-FFF2-40B4-BE49-F238E27FC236}">
                <a16:creationId xmlns:a16="http://schemas.microsoft.com/office/drawing/2014/main" id="{F6A22419-8C28-0D8E-5E1F-65150D5BC572}"/>
              </a:ext>
            </a:extLst>
          </p:cNvPr>
          <p:cNvSpPr txBox="1"/>
          <p:nvPr/>
        </p:nvSpPr>
        <p:spPr>
          <a:xfrm>
            <a:off x="5411129" y="4821170"/>
            <a:ext cx="1967066" cy="263470"/>
          </a:xfrm>
          <a:prstGeom prst="rect">
            <a:avLst/>
          </a:prstGeom>
          <a:noFill/>
        </p:spPr>
        <p:txBody>
          <a:bodyPr wrap="square" rtlCol="0">
            <a:spAutoFit/>
          </a:bodyPr>
          <a:lstStyle/>
          <a:p>
            <a:pPr algn="ctr"/>
            <a:r>
              <a:rPr lang="es-CO" sz="1112" b="1" dirty="0">
                <a:solidFill>
                  <a:srgbClr val="002060"/>
                </a:solidFill>
                <a:latin typeface="Futura Medium" panose="020B0602020204020303" pitchFamily="34" charset="-79"/>
                <a:ea typeface="Lato" panose="020F0502020204030203" pitchFamily="34" charset="0"/>
                <a:cs typeface="Futura Medium" panose="020B0602020204020303" pitchFamily="34" charset="-79"/>
              </a:rPr>
              <a:t>Work Training</a:t>
            </a:r>
          </a:p>
        </p:txBody>
      </p:sp>
      <p:sp>
        <p:nvSpPr>
          <p:cNvPr id="26" name="CuadroTexto 25">
            <a:extLst>
              <a:ext uri="{FF2B5EF4-FFF2-40B4-BE49-F238E27FC236}">
                <a16:creationId xmlns:a16="http://schemas.microsoft.com/office/drawing/2014/main" id="{F9D4291B-3C01-BC98-C298-6663AE2BFA3E}"/>
              </a:ext>
            </a:extLst>
          </p:cNvPr>
          <p:cNvSpPr txBox="1"/>
          <p:nvPr/>
        </p:nvSpPr>
        <p:spPr>
          <a:xfrm rot="16200000">
            <a:off x="33226" y="3138304"/>
            <a:ext cx="2443313" cy="377476"/>
          </a:xfrm>
          <a:prstGeom prst="rect">
            <a:avLst/>
          </a:prstGeom>
          <a:noFill/>
        </p:spPr>
        <p:txBody>
          <a:bodyPr wrap="square" rtlCol="0">
            <a:spAutoFit/>
          </a:bodyPr>
          <a:lstStyle/>
          <a:p>
            <a:pPr algn="ctr"/>
            <a:r>
              <a:rPr lang="es-CO" sz="1853" b="1" dirty="0">
                <a:latin typeface="FUTURA MEDIUM" panose="020B0602020204020303" pitchFamily="34" charset="-79"/>
                <a:ea typeface="Lato" panose="020F0502020204030203" pitchFamily="34" charset="0"/>
                <a:cs typeface="FUTURA MEDIUM" panose="020B0602020204020303" pitchFamily="34" charset="-79"/>
              </a:rPr>
              <a:t>Characteristics</a:t>
            </a:r>
            <a:endParaRPr lang="es-CO" sz="1019" b="1"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27" name="CuadroTexto 26">
            <a:extLst>
              <a:ext uri="{FF2B5EF4-FFF2-40B4-BE49-F238E27FC236}">
                <a16:creationId xmlns:a16="http://schemas.microsoft.com/office/drawing/2014/main" id="{FF2480F1-B3C2-2A83-FB24-6BB443331EBA}"/>
              </a:ext>
            </a:extLst>
          </p:cNvPr>
          <p:cNvSpPr txBox="1"/>
          <p:nvPr/>
        </p:nvSpPr>
        <p:spPr>
          <a:xfrm rot="16200000">
            <a:off x="269721" y="5374771"/>
            <a:ext cx="1968094" cy="377476"/>
          </a:xfrm>
          <a:prstGeom prst="rect">
            <a:avLst/>
          </a:prstGeom>
          <a:noFill/>
        </p:spPr>
        <p:txBody>
          <a:bodyPr wrap="square" rtlCol="0">
            <a:spAutoFit/>
          </a:bodyPr>
          <a:lstStyle/>
          <a:p>
            <a:pPr algn="ctr"/>
            <a:r>
              <a:rPr lang="es-CO" sz="1853" b="1" dirty="0">
                <a:latin typeface="FUTURA MEDIUM" panose="020B0602020204020303" pitchFamily="34" charset="-79"/>
                <a:cs typeface="FUTURA MEDIUM" panose="020B0602020204020303" pitchFamily="34" charset="-79"/>
              </a:rPr>
              <a:t>Drives to</a:t>
            </a:r>
          </a:p>
        </p:txBody>
      </p:sp>
      <p:cxnSp>
        <p:nvCxnSpPr>
          <p:cNvPr id="28" name="Conector recto 27">
            <a:extLst>
              <a:ext uri="{FF2B5EF4-FFF2-40B4-BE49-F238E27FC236}">
                <a16:creationId xmlns:a16="http://schemas.microsoft.com/office/drawing/2014/main" id="{3AF0A905-497B-F7C6-C53A-F1CEFF1EA56C}"/>
              </a:ext>
            </a:extLst>
          </p:cNvPr>
          <p:cNvCxnSpPr>
            <a:stCxn id="19" idx="0"/>
          </p:cNvCxnSpPr>
          <p:nvPr/>
        </p:nvCxnSpPr>
        <p:spPr>
          <a:xfrm flipH="1" flipV="1">
            <a:off x="3232993" y="5569552"/>
            <a:ext cx="1" cy="328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EB974F5F-B61D-3C37-9243-C71C03F58F29}"/>
              </a:ext>
            </a:extLst>
          </p:cNvPr>
          <p:cNvCxnSpPr/>
          <p:nvPr/>
        </p:nvCxnSpPr>
        <p:spPr>
          <a:xfrm flipH="1" flipV="1">
            <a:off x="6450454" y="5578299"/>
            <a:ext cx="1" cy="3289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ector recto 29">
            <a:extLst>
              <a:ext uri="{FF2B5EF4-FFF2-40B4-BE49-F238E27FC236}">
                <a16:creationId xmlns:a16="http://schemas.microsoft.com/office/drawing/2014/main" id="{EE0FBCD6-27AE-D391-1058-BC8254494409}"/>
              </a:ext>
            </a:extLst>
          </p:cNvPr>
          <p:cNvCxnSpPr/>
          <p:nvPr/>
        </p:nvCxnSpPr>
        <p:spPr>
          <a:xfrm flipH="1" flipV="1">
            <a:off x="9887017" y="5558696"/>
            <a:ext cx="1" cy="328938"/>
          </a:xfrm>
          <a:prstGeom prst="line">
            <a:avLst/>
          </a:prstGeom>
        </p:spPr>
        <p:style>
          <a:lnRef idx="1">
            <a:schemeClr val="accent1"/>
          </a:lnRef>
          <a:fillRef idx="0">
            <a:schemeClr val="accent1"/>
          </a:fillRef>
          <a:effectRef idx="0">
            <a:schemeClr val="accent1"/>
          </a:effectRef>
          <a:fontRef idx="minor">
            <a:schemeClr val="tx1"/>
          </a:fontRef>
        </p:style>
      </p:cxnSp>
      <p:sp>
        <p:nvSpPr>
          <p:cNvPr id="31" name="Rectángulo 30">
            <a:extLst>
              <a:ext uri="{FF2B5EF4-FFF2-40B4-BE49-F238E27FC236}">
                <a16:creationId xmlns:a16="http://schemas.microsoft.com/office/drawing/2014/main" id="{7EA28B83-BA3C-BCE2-8D76-EDBBF61F7FB9}"/>
              </a:ext>
            </a:extLst>
          </p:cNvPr>
          <p:cNvSpPr/>
          <p:nvPr/>
        </p:nvSpPr>
        <p:spPr>
          <a:xfrm>
            <a:off x="8343036" y="5881692"/>
            <a:ext cx="3087962" cy="548483"/>
          </a:xfrm>
          <a:prstGeom prst="rect">
            <a:avLst/>
          </a:prstGeom>
          <a:solidFill>
            <a:schemeClr val="bg2"/>
          </a:solidFill>
        </p:spPr>
        <p:txBody>
          <a:bodyPr wrap="square">
            <a:spAutoFit/>
          </a:bodyPr>
          <a:lstStyle/>
          <a:p>
            <a:pPr algn="ctr"/>
            <a:r>
              <a:rPr lang="es-CO" sz="1482" b="1" dirty="0">
                <a:latin typeface="FUTURA MEDIUM" panose="020B0602020204020303" pitchFamily="34" charset="-79"/>
                <a:ea typeface="Lato" panose="020F0502020204030203" pitchFamily="34" charset="0"/>
                <a:cs typeface="FUTURA MEDIUM" panose="020B0602020204020303" pitchFamily="34" charset="-79"/>
              </a:rPr>
              <a:t>Certificates of Competences and Qualifications</a:t>
            </a:r>
          </a:p>
        </p:txBody>
      </p:sp>
      <p:sp>
        <p:nvSpPr>
          <p:cNvPr id="32" name="Forma libre 31">
            <a:extLst>
              <a:ext uri="{FF2B5EF4-FFF2-40B4-BE49-F238E27FC236}">
                <a16:creationId xmlns:a16="http://schemas.microsoft.com/office/drawing/2014/main" id="{C54F9800-FB1C-75EF-865D-F83005571EDF}"/>
              </a:ext>
            </a:extLst>
          </p:cNvPr>
          <p:cNvSpPr/>
          <p:nvPr/>
        </p:nvSpPr>
        <p:spPr>
          <a:xfrm>
            <a:off x="2082366" y="5272878"/>
            <a:ext cx="2301254" cy="290818"/>
          </a:xfrm>
          <a:custGeom>
            <a:avLst/>
            <a:gdLst>
              <a:gd name="connsiteX0" fmla="*/ 0 w 2483893"/>
              <a:gd name="connsiteY0" fmla="*/ 0 h 313899"/>
              <a:gd name="connsiteX1" fmla="*/ 1269242 w 2483893"/>
              <a:gd name="connsiteY1" fmla="*/ 313899 h 313899"/>
              <a:gd name="connsiteX2" fmla="*/ 2483893 w 2483893"/>
              <a:gd name="connsiteY2" fmla="*/ 0 h 313899"/>
            </a:gdLst>
            <a:ahLst/>
            <a:cxnLst>
              <a:cxn ang="0">
                <a:pos x="connsiteX0" y="connsiteY0"/>
              </a:cxn>
              <a:cxn ang="0">
                <a:pos x="connsiteX1" y="connsiteY1"/>
              </a:cxn>
              <a:cxn ang="0">
                <a:pos x="connsiteX2" y="connsiteY2"/>
              </a:cxn>
            </a:cxnLst>
            <a:rect l="l" t="t" r="r" b="b"/>
            <a:pathLst>
              <a:path w="2483893" h="313899">
                <a:moveTo>
                  <a:pt x="0" y="0"/>
                </a:moveTo>
                <a:cubicBezTo>
                  <a:pt x="427630" y="156949"/>
                  <a:pt x="855260" y="313899"/>
                  <a:pt x="1269242" y="313899"/>
                </a:cubicBezTo>
                <a:cubicBezTo>
                  <a:pt x="1683224" y="313899"/>
                  <a:pt x="2083558" y="156949"/>
                  <a:pt x="2483893"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33" name="Forma libre 32">
            <a:extLst>
              <a:ext uri="{FF2B5EF4-FFF2-40B4-BE49-F238E27FC236}">
                <a16:creationId xmlns:a16="http://schemas.microsoft.com/office/drawing/2014/main" id="{7BCCDAFD-F484-ACD4-9CCF-2428F878D0F6}"/>
              </a:ext>
            </a:extLst>
          </p:cNvPr>
          <p:cNvSpPr/>
          <p:nvPr/>
        </p:nvSpPr>
        <p:spPr>
          <a:xfrm>
            <a:off x="5299827" y="5278734"/>
            <a:ext cx="2301254" cy="290818"/>
          </a:xfrm>
          <a:custGeom>
            <a:avLst/>
            <a:gdLst>
              <a:gd name="connsiteX0" fmla="*/ 0 w 2483893"/>
              <a:gd name="connsiteY0" fmla="*/ 0 h 313899"/>
              <a:gd name="connsiteX1" fmla="*/ 1269242 w 2483893"/>
              <a:gd name="connsiteY1" fmla="*/ 313899 h 313899"/>
              <a:gd name="connsiteX2" fmla="*/ 2483893 w 2483893"/>
              <a:gd name="connsiteY2" fmla="*/ 0 h 313899"/>
            </a:gdLst>
            <a:ahLst/>
            <a:cxnLst>
              <a:cxn ang="0">
                <a:pos x="connsiteX0" y="connsiteY0"/>
              </a:cxn>
              <a:cxn ang="0">
                <a:pos x="connsiteX1" y="connsiteY1"/>
              </a:cxn>
              <a:cxn ang="0">
                <a:pos x="connsiteX2" y="connsiteY2"/>
              </a:cxn>
            </a:cxnLst>
            <a:rect l="l" t="t" r="r" b="b"/>
            <a:pathLst>
              <a:path w="2483893" h="313899">
                <a:moveTo>
                  <a:pt x="0" y="0"/>
                </a:moveTo>
                <a:cubicBezTo>
                  <a:pt x="427630" y="156949"/>
                  <a:pt x="855260" y="313899"/>
                  <a:pt x="1269242" y="313899"/>
                </a:cubicBezTo>
                <a:cubicBezTo>
                  <a:pt x="1683224" y="313899"/>
                  <a:pt x="2083558" y="156949"/>
                  <a:pt x="2483893"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34" name="Forma libre 33">
            <a:extLst>
              <a:ext uri="{FF2B5EF4-FFF2-40B4-BE49-F238E27FC236}">
                <a16:creationId xmlns:a16="http://schemas.microsoft.com/office/drawing/2014/main" id="{98916BF6-EB17-FA47-8D61-1F14F6A96CA5}"/>
              </a:ext>
            </a:extLst>
          </p:cNvPr>
          <p:cNvSpPr/>
          <p:nvPr/>
        </p:nvSpPr>
        <p:spPr>
          <a:xfrm>
            <a:off x="8736391" y="5246513"/>
            <a:ext cx="2301254" cy="290818"/>
          </a:xfrm>
          <a:custGeom>
            <a:avLst/>
            <a:gdLst>
              <a:gd name="connsiteX0" fmla="*/ 0 w 2483893"/>
              <a:gd name="connsiteY0" fmla="*/ 0 h 313899"/>
              <a:gd name="connsiteX1" fmla="*/ 1269242 w 2483893"/>
              <a:gd name="connsiteY1" fmla="*/ 313899 h 313899"/>
              <a:gd name="connsiteX2" fmla="*/ 2483893 w 2483893"/>
              <a:gd name="connsiteY2" fmla="*/ 0 h 313899"/>
            </a:gdLst>
            <a:ahLst/>
            <a:cxnLst>
              <a:cxn ang="0">
                <a:pos x="connsiteX0" y="connsiteY0"/>
              </a:cxn>
              <a:cxn ang="0">
                <a:pos x="connsiteX1" y="connsiteY1"/>
              </a:cxn>
              <a:cxn ang="0">
                <a:pos x="connsiteX2" y="connsiteY2"/>
              </a:cxn>
            </a:cxnLst>
            <a:rect l="l" t="t" r="r" b="b"/>
            <a:pathLst>
              <a:path w="2483893" h="313899">
                <a:moveTo>
                  <a:pt x="0" y="0"/>
                </a:moveTo>
                <a:cubicBezTo>
                  <a:pt x="427630" y="156949"/>
                  <a:pt x="855260" y="313899"/>
                  <a:pt x="1269242" y="313899"/>
                </a:cubicBezTo>
                <a:cubicBezTo>
                  <a:pt x="1683224" y="313899"/>
                  <a:pt x="2083558" y="156949"/>
                  <a:pt x="2483893"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68"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35" name="Rectángulo 34">
            <a:extLst>
              <a:ext uri="{FF2B5EF4-FFF2-40B4-BE49-F238E27FC236}">
                <a16:creationId xmlns:a16="http://schemas.microsoft.com/office/drawing/2014/main" id="{57096243-0880-E0AC-E120-819ADEB94596}"/>
              </a:ext>
            </a:extLst>
          </p:cNvPr>
          <p:cNvSpPr/>
          <p:nvPr/>
        </p:nvSpPr>
        <p:spPr>
          <a:xfrm>
            <a:off x="8209048" y="2283336"/>
            <a:ext cx="3242682" cy="1830758"/>
          </a:xfrm>
          <a:prstGeom prst="rect">
            <a:avLst/>
          </a:prstGeom>
        </p:spPr>
        <p:txBody>
          <a:bodyPr wrap="square">
            <a:spAutoFit/>
          </a:bodyPr>
          <a:lstStyle/>
          <a:p>
            <a:pPr algn="just"/>
            <a:r>
              <a:rPr lang="es-CO" sz="1412" dirty="0">
                <a:solidFill>
                  <a:schemeClr val="tx2">
                    <a:lumMod val="75000"/>
                  </a:schemeClr>
                </a:solidFill>
                <a:latin typeface="Futura Medium" panose="020B0602020204020303" pitchFamily="34" charset="-79"/>
                <a:ea typeface="Lato" panose="020F0502020204030203" pitchFamily="34" charset="0"/>
                <a:cs typeface="Futura Medium" panose="020B0602020204020303" pitchFamily="34" charset="-79"/>
              </a:rPr>
              <a:t>Learning obtained throughout life by a person is recognized, regardless of where, when and how they were acquired. Recognition will be granted through competency evaluation and certification processes or other mechanisms, taking the SNC Learning Results as a reference.</a:t>
            </a:r>
          </a:p>
        </p:txBody>
      </p:sp>
      <p:sp>
        <p:nvSpPr>
          <p:cNvPr id="36" name="Rectángulo 35">
            <a:extLst>
              <a:ext uri="{FF2B5EF4-FFF2-40B4-BE49-F238E27FC236}">
                <a16:creationId xmlns:a16="http://schemas.microsoft.com/office/drawing/2014/main" id="{8AAF4E8C-C300-4A38-0B39-DB4DD622CE6A}"/>
              </a:ext>
            </a:extLst>
          </p:cNvPr>
          <p:cNvSpPr/>
          <p:nvPr/>
        </p:nvSpPr>
        <p:spPr>
          <a:xfrm>
            <a:off x="8446093" y="4760029"/>
            <a:ext cx="2881849" cy="434606"/>
          </a:xfrm>
          <a:prstGeom prst="rect">
            <a:avLst/>
          </a:prstGeom>
        </p:spPr>
        <p:txBody>
          <a:bodyPr wrap="square">
            <a:spAutoFit/>
          </a:bodyPr>
          <a:lstStyle/>
          <a:p>
            <a:pPr algn="ctr" defTabSz="403433"/>
            <a:r>
              <a:rPr lang="es-ES" sz="1112" b="1" dirty="0">
                <a:solidFill>
                  <a:srgbClr val="002060"/>
                </a:solidFill>
                <a:latin typeface="Futura Medium" panose="020B0602020204020303" pitchFamily="34" charset="-79"/>
                <a:ea typeface="Lato" panose="020F0502020204030203" pitchFamily="34" charset="0"/>
                <a:cs typeface="Futura Medium" panose="020B0602020204020303" pitchFamily="34" charset="-79"/>
              </a:rPr>
              <a:t>Access and </a:t>
            </a:r>
            <a:r>
              <a:rPr lang="es-ES" sz="1112" b="1" dirty="0" err="1">
                <a:solidFill>
                  <a:srgbClr val="002060"/>
                </a:solidFill>
                <a:latin typeface="Futura Medium" panose="020B0602020204020303" pitchFamily="34" charset="-79"/>
                <a:ea typeface="Lato" panose="020F0502020204030203" pitchFamily="34" charset="0"/>
                <a:cs typeface="Futura Medium" panose="020B0602020204020303" pitchFamily="34" charset="-79"/>
              </a:rPr>
              <a:t>mobility</a:t>
            </a:r>
            <a:r>
              <a:rPr lang="es-ES" sz="1112" b="1" dirty="0">
                <a:solidFill>
                  <a:srgbClr val="002060"/>
                </a:solidFill>
                <a:latin typeface="Futura Medium" panose="020B0602020204020303" pitchFamily="34" charset="-79"/>
                <a:ea typeface="Lato" panose="020F0502020204030203" pitchFamily="34" charset="0"/>
                <a:cs typeface="Futura Medium" panose="020B0602020204020303" pitchFamily="34" charset="-79"/>
              </a:rPr>
              <a:t> </a:t>
            </a:r>
            <a:r>
              <a:rPr lang="es-ES" sz="1112" dirty="0" err="1">
                <a:solidFill>
                  <a:srgbClr val="002060"/>
                </a:solidFill>
                <a:latin typeface="Futura Medium" panose="020B0602020204020303" pitchFamily="34" charset="-79"/>
                <a:ea typeface="Lato" panose="020F0502020204030203" pitchFamily="34" charset="0"/>
                <a:cs typeface="Futura Medium" panose="020B0602020204020303" pitchFamily="34" charset="-79"/>
              </a:rPr>
              <a:t>throught</a:t>
            </a:r>
            <a:r>
              <a:rPr lang="es-ES" sz="1112" dirty="0">
                <a:solidFill>
                  <a:srgbClr val="002060"/>
                </a:solidFill>
                <a:latin typeface="Futura Medium" panose="020B0602020204020303" pitchFamily="34" charset="-79"/>
                <a:ea typeface="Lato" panose="020F0502020204030203" pitchFamily="34" charset="0"/>
                <a:cs typeface="Futura Medium" panose="020B0602020204020303" pitchFamily="34" charset="-79"/>
              </a:rPr>
              <a:t> </a:t>
            </a:r>
            <a:r>
              <a:rPr lang="es-ES" sz="1112" dirty="0" err="1">
                <a:solidFill>
                  <a:srgbClr val="002060"/>
                </a:solidFill>
                <a:latin typeface="Futura Medium" panose="020B0602020204020303" pitchFamily="34" charset="-79"/>
                <a:ea typeface="Lato" panose="020F0502020204030203" pitchFamily="34" charset="0"/>
                <a:cs typeface="Futura Medium" panose="020B0602020204020303" pitchFamily="34" charset="-79"/>
              </a:rPr>
              <a:t>education</a:t>
            </a:r>
            <a:r>
              <a:rPr lang="es-ES" sz="1112" dirty="0">
                <a:solidFill>
                  <a:srgbClr val="002060"/>
                </a:solidFill>
                <a:latin typeface="Futura Medium" panose="020B0602020204020303" pitchFamily="34" charset="-79"/>
                <a:ea typeface="Lato" panose="020F0502020204030203" pitchFamily="34" charset="0"/>
                <a:cs typeface="Futura Medium" panose="020B0602020204020303" pitchFamily="34" charset="-79"/>
              </a:rPr>
              <a:t>, training and </a:t>
            </a:r>
            <a:r>
              <a:rPr lang="es-ES" sz="1112" dirty="0" err="1">
                <a:solidFill>
                  <a:srgbClr val="002060"/>
                </a:solidFill>
                <a:latin typeface="Futura Medium" panose="020B0602020204020303" pitchFamily="34" charset="-79"/>
                <a:ea typeface="Lato" panose="020F0502020204030203" pitchFamily="34" charset="0"/>
                <a:cs typeface="Futura Medium" panose="020B0602020204020303" pitchFamily="34" charset="-79"/>
              </a:rPr>
              <a:t>work</a:t>
            </a:r>
            <a:endParaRPr lang="es-CO" sz="1112" dirty="0">
              <a:solidFill>
                <a:srgbClr val="002060"/>
              </a:solidFill>
              <a:latin typeface="Futura Medium" panose="020B0602020204020303" pitchFamily="34" charset="-79"/>
              <a:ea typeface="Lato" panose="020F0502020204030203" pitchFamily="34" charset="0"/>
              <a:cs typeface="Futura Medium" panose="020B0602020204020303" pitchFamily="34" charset="-79"/>
            </a:endParaRPr>
          </a:p>
        </p:txBody>
      </p:sp>
      <p:sp>
        <p:nvSpPr>
          <p:cNvPr id="37" name="Rectángulo 36">
            <a:extLst>
              <a:ext uri="{FF2B5EF4-FFF2-40B4-BE49-F238E27FC236}">
                <a16:creationId xmlns:a16="http://schemas.microsoft.com/office/drawing/2014/main" id="{CBB8DC17-4D69-4F35-CA76-A123F033CF9B}"/>
              </a:ext>
            </a:extLst>
          </p:cNvPr>
          <p:cNvSpPr/>
          <p:nvPr/>
        </p:nvSpPr>
        <p:spPr>
          <a:xfrm>
            <a:off x="4586679" y="2304051"/>
            <a:ext cx="3553376" cy="1613455"/>
          </a:xfrm>
          <a:prstGeom prst="rect">
            <a:avLst/>
          </a:prstGeom>
        </p:spPr>
        <p:txBody>
          <a:bodyPr wrap="square">
            <a:spAutoFit/>
          </a:bodyPr>
          <a:lstStyle/>
          <a:p>
            <a:pPr algn="just"/>
            <a:r>
              <a:rPr lang="es-CO" sz="1412" dirty="0">
                <a:solidFill>
                  <a:schemeClr val="tx2">
                    <a:lumMod val="75000"/>
                  </a:schemeClr>
                </a:solidFill>
                <a:latin typeface="Futura Medium" panose="020B0602020204020303" pitchFamily="34" charset="-79"/>
                <a:ea typeface="Lato" panose="020F0502020204030203" pitchFamily="34" charset="0"/>
                <a:cs typeface="Futura Medium" panose="020B0602020204020303" pitchFamily="34" charset="-79"/>
              </a:rPr>
              <a:t>The Learning Results that a person obtains upon completing and approving a FT program designed using the Sectoral Qualifications Catalogs as a reference, following the guidelines of the SNC and in accordance with the levels of the MNC, are acquired and recognized.</a:t>
            </a:r>
          </a:p>
        </p:txBody>
      </p:sp>
      <p:sp>
        <p:nvSpPr>
          <p:cNvPr id="38" name="Rectángulo 37">
            <a:extLst>
              <a:ext uri="{FF2B5EF4-FFF2-40B4-BE49-F238E27FC236}">
                <a16:creationId xmlns:a16="http://schemas.microsoft.com/office/drawing/2014/main" id="{34B295DC-71A9-13B2-97C7-DEC8125EB0D7}"/>
              </a:ext>
            </a:extLst>
          </p:cNvPr>
          <p:cNvSpPr/>
          <p:nvPr/>
        </p:nvSpPr>
        <p:spPr>
          <a:xfrm>
            <a:off x="1671477" y="2008120"/>
            <a:ext cx="2978352" cy="2265364"/>
          </a:xfrm>
          <a:prstGeom prst="rect">
            <a:avLst/>
          </a:prstGeom>
        </p:spPr>
        <p:txBody>
          <a:bodyPr wrap="square">
            <a:spAutoFit/>
          </a:bodyPr>
          <a:lstStyle/>
          <a:p>
            <a:pPr algn="just"/>
            <a:endParaRPr lang="es-CO" sz="1412" dirty="0">
              <a:solidFill>
                <a:schemeClr val="tx2">
                  <a:lumMod val="75000"/>
                </a:schemeClr>
              </a:solidFill>
              <a:latin typeface="Futura Medium" panose="020B0602020204020303" pitchFamily="34" charset="-79"/>
              <a:ea typeface="Lato" panose="020F0502020204030203" pitchFamily="34" charset="0"/>
              <a:cs typeface="Futura Medium" panose="020B0602020204020303" pitchFamily="34" charset="-79"/>
            </a:endParaRPr>
          </a:p>
          <a:p>
            <a:pPr algn="just"/>
            <a:r>
              <a:rPr lang="es-CO" sz="1412" dirty="0">
                <a:solidFill>
                  <a:schemeClr val="tx2">
                    <a:lumMod val="75000"/>
                  </a:schemeClr>
                </a:solidFill>
                <a:latin typeface="Futura Medium" panose="020B0602020204020303" pitchFamily="34" charset="-79"/>
                <a:ea typeface="Lato" panose="020F0502020204030203" pitchFamily="34" charset="0"/>
                <a:cs typeface="Futura Medium" panose="020B0602020204020303" pitchFamily="34" charset="-79"/>
              </a:rPr>
              <a:t>The Learning Results that a person obtains upon completing and approving a formal education or ETDH program, designed using the Sectoral Qualifications Catalogs as a reference and according to the levels of the MNC, are acquired and recognized.</a:t>
            </a:r>
          </a:p>
        </p:txBody>
      </p:sp>
      <p:sp>
        <p:nvSpPr>
          <p:cNvPr id="2" name="CuadroTexto 1">
            <a:extLst>
              <a:ext uri="{FF2B5EF4-FFF2-40B4-BE49-F238E27FC236}">
                <a16:creationId xmlns:a16="http://schemas.microsoft.com/office/drawing/2014/main" id="{90721E20-BBD1-EEB6-1F2D-633A0D403BFB}"/>
              </a:ext>
            </a:extLst>
          </p:cNvPr>
          <p:cNvSpPr txBox="1"/>
          <p:nvPr/>
        </p:nvSpPr>
        <p:spPr>
          <a:xfrm rot="16200000">
            <a:off x="710154" y="1429278"/>
            <a:ext cx="974715" cy="377476"/>
          </a:xfrm>
          <a:prstGeom prst="rect">
            <a:avLst/>
          </a:prstGeom>
          <a:noFill/>
        </p:spPr>
        <p:txBody>
          <a:bodyPr wrap="square" rtlCol="0">
            <a:spAutoFit/>
          </a:bodyPr>
          <a:lstStyle/>
          <a:p>
            <a:pPr algn="ctr"/>
            <a:r>
              <a:rPr lang="es-CO" sz="1853" b="1" dirty="0">
                <a:latin typeface="FUTURA MEDIUM" panose="020B0602020204020303" pitchFamily="34" charset="-79"/>
                <a:ea typeface="Lato" panose="020F0502020204030203" pitchFamily="34" charset="0"/>
                <a:cs typeface="FUTURA MEDIUM" panose="020B0602020204020303" pitchFamily="34" charset="-79"/>
              </a:rPr>
              <a:t>Track</a:t>
            </a:r>
            <a:endParaRPr lang="es-CO" sz="1019" b="1" dirty="0">
              <a:latin typeface="FUTURA MEDIUM" panose="020B0602020204020303" pitchFamily="34" charset="-79"/>
              <a:ea typeface="Lato" panose="020F0502020204030203" pitchFamily="34" charset="0"/>
              <a:cs typeface="FUTURA MEDIUM" panose="020B0602020204020303" pitchFamily="34" charset="-79"/>
            </a:endParaRPr>
          </a:p>
        </p:txBody>
      </p:sp>
    </p:spTree>
    <p:extLst>
      <p:ext uri="{BB962C8B-B14F-4D97-AF65-F5344CB8AC3E}">
        <p14:creationId xmlns:p14="http://schemas.microsoft.com/office/powerpoint/2010/main" val="1899651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3229DA6-975B-C240-99A2-BDC1BA79E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882" y="264241"/>
            <a:ext cx="4265118" cy="707886"/>
          </a:xfrm>
          <a:prstGeom prst="rect">
            <a:avLst/>
          </a:prstGeom>
        </p:spPr>
      </p:pic>
      <p:pic>
        <p:nvPicPr>
          <p:cNvPr id="10" name="Imagen 9">
            <a:extLst>
              <a:ext uri="{FF2B5EF4-FFF2-40B4-BE49-F238E27FC236}">
                <a16:creationId xmlns:a16="http://schemas.microsoft.com/office/drawing/2014/main" id="{B4A27627-1318-3841-9868-DF4B03AD2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21832"/>
            <a:ext cx="12192000" cy="136168"/>
          </a:xfrm>
          <a:prstGeom prst="rect">
            <a:avLst/>
          </a:prstGeom>
        </p:spPr>
      </p:pic>
      <p:pic>
        <p:nvPicPr>
          <p:cNvPr id="12" name="Imagen 11">
            <a:extLst>
              <a:ext uri="{FF2B5EF4-FFF2-40B4-BE49-F238E27FC236}">
                <a16:creationId xmlns:a16="http://schemas.microsoft.com/office/drawing/2014/main" id="{D829D310-1E90-6A4D-B673-D28B19056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79490" y="310444"/>
            <a:ext cx="850076" cy="136168"/>
          </a:xfrm>
          <a:prstGeom prst="rect">
            <a:avLst/>
          </a:prstGeom>
        </p:spPr>
      </p:pic>
      <p:sp>
        <p:nvSpPr>
          <p:cNvPr id="13" name="CuadroTexto 12">
            <a:extLst>
              <a:ext uri="{FF2B5EF4-FFF2-40B4-BE49-F238E27FC236}">
                <a16:creationId xmlns:a16="http://schemas.microsoft.com/office/drawing/2014/main" id="{3842788B-90E0-FB4A-B18A-3B7A72B79417}"/>
              </a:ext>
            </a:extLst>
          </p:cNvPr>
          <p:cNvSpPr txBox="1"/>
          <p:nvPr/>
        </p:nvSpPr>
        <p:spPr>
          <a:xfrm>
            <a:off x="696667" y="500044"/>
            <a:ext cx="6401965" cy="461665"/>
          </a:xfrm>
          <a:prstGeom prst="rect">
            <a:avLst/>
          </a:prstGeom>
          <a:noFill/>
        </p:spPr>
        <p:txBody>
          <a:bodyPr wrap="square" rtlCol="0">
            <a:spAutoFit/>
          </a:bodyPr>
          <a:lstStyle/>
          <a:p>
            <a:pPr lvl="0">
              <a:defRPr/>
            </a:pPr>
            <a:r>
              <a:rPr lang="es-CO" sz="2400" b="1" dirty="0">
                <a:solidFill>
                  <a:schemeClr val="accent1">
                    <a:lumMod val="50000"/>
                  </a:schemeClr>
                </a:solidFill>
                <a:latin typeface="FUTURA MEDIUM" panose="020B0602020204020303" pitchFamily="34" charset="-79"/>
                <a:cs typeface="FUTURA MEDIUM" panose="020B0602020204020303" pitchFamily="34" charset="-79"/>
              </a:rPr>
              <a:t>Development of MNC in Colombia</a:t>
            </a:r>
          </a:p>
        </p:txBody>
      </p:sp>
      <p:graphicFrame>
        <p:nvGraphicFramePr>
          <p:cNvPr id="2" name="Diagram 7">
            <a:extLst>
              <a:ext uri="{FF2B5EF4-FFF2-40B4-BE49-F238E27FC236}">
                <a16:creationId xmlns:a16="http://schemas.microsoft.com/office/drawing/2014/main" id="{35F76AB0-D204-4454-F3C0-27C691040232}"/>
              </a:ext>
            </a:extLst>
          </p:cNvPr>
          <p:cNvGraphicFramePr/>
          <p:nvPr>
            <p:extLst>
              <p:ext uri="{D42A27DB-BD31-4B8C-83A1-F6EECF244321}">
                <p14:modId xmlns:p14="http://schemas.microsoft.com/office/powerpoint/2010/main" val="932021098"/>
              </p:ext>
            </p:extLst>
          </p:nvPr>
        </p:nvGraphicFramePr>
        <p:xfrm>
          <a:off x="615259" y="1346694"/>
          <a:ext cx="11219389" cy="46307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CuadroTexto 4">
            <a:extLst>
              <a:ext uri="{FF2B5EF4-FFF2-40B4-BE49-F238E27FC236}">
                <a16:creationId xmlns:a16="http://schemas.microsoft.com/office/drawing/2014/main" id="{7C610D89-DADA-CCA3-4B78-53732092DAAC}"/>
              </a:ext>
            </a:extLst>
          </p:cNvPr>
          <p:cNvSpPr txBox="1"/>
          <p:nvPr/>
        </p:nvSpPr>
        <p:spPr>
          <a:xfrm>
            <a:off x="6094071" y="5103164"/>
            <a:ext cx="6001406" cy="1415772"/>
          </a:xfrm>
          <a:prstGeom prst="rect">
            <a:avLst/>
          </a:prstGeom>
          <a:noFill/>
        </p:spPr>
        <p:txBody>
          <a:bodyPr wrap="square">
            <a:spAutoFit/>
          </a:bodyPr>
          <a:lstStyle/>
          <a:p>
            <a:pPr marL="285750" indent="-285750" algn="ctr">
              <a:buFontTx/>
              <a:buChar char="-"/>
            </a:pPr>
            <a:r>
              <a:rPr lang="es-CO" sz="1400" b="1" dirty="0">
                <a:solidFill>
                  <a:srgbClr val="333333"/>
                </a:solidFill>
                <a:latin typeface="Futura Medium" panose="020B0602020204020303" pitchFamily="34" charset="-79"/>
                <a:cs typeface="Futura Medium" panose="020B0602020204020303" pitchFamily="34" charset="-79"/>
              </a:rPr>
              <a:t>At the international level, the following actions stand out:</a:t>
            </a:r>
          </a:p>
          <a:p>
            <a:pPr marL="285750" indent="-285750" algn="ctr">
              <a:buFontTx/>
              <a:buChar char="-"/>
            </a:pPr>
            <a:endParaRPr lang="es-CO" sz="1200" dirty="0">
              <a:solidFill>
                <a:srgbClr val="333333"/>
              </a:solidFill>
              <a:latin typeface="Futura Medium" panose="020B0602020204020303" pitchFamily="34" charset="-79"/>
              <a:ea typeface="Lato" panose="020F0502020204030203" pitchFamily="34" charset="0"/>
              <a:cs typeface="Futura Medium" panose="020B0602020204020303" pitchFamily="34" charset="-79"/>
            </a:endParaRPr>
          </a:p>
          <a:p>
            <a:pPr marL="285750" indent="-285750" algn="ctr">
              <a:buFontTx/>
              <a:buChar char="-"/>
            </a:pPr>
            <a:r>
              <a:rPr lang="es-CO" sz="1200" dirty="0">
                <a:solidFill>
                  <a:srgbClr val="333333"/>
                </a:solidFill>
                <a:latin typeface="Futura Medium" panose="020B0602020204020303" pitchFamily="34" charset="-79"/>
                <a:ea typeface="Lato" panose="020F0502020204030203" pitchFamily="34" charset="0"/>
                <a:cs typeface="Futura Medium" panose="020B0602020204020303" pitchFamily="34" charset="-79"/>
              </a:rPr>
              <a:t>Recommendation 195, on the development of human resources – ILO, 2004.</a:t>
            </a:r>
          </a:p>
          <a:p>
            <a:pPr marL="285750" indent="-285750" algn="ctr">
              <a:buFontTx/>
              <a:buChar char="-"/>
            </a:pPr>
            <a:r>
              <a:rPr lang="es-CO" sz="1200" dirty="0">
                <a:solidFill>
                  <a:srgbClr val="333333"/>
                </a:solidFill>
                <a:latin typeface="Futura Medium" panose="020B0602020204020303" pitchFamily="34" charset="-79"/>
                <a:ea typeface="Lato" panose="020F0502020204030203" pitchFamily="34" charset="0"/>
                <a:cs typeface="Futura Medium" panose="020B0602020204020303" pitchFamily="34" charset="-79"/>
              </a:rPr>
              <a:t>Recommendation on Technical and Vocational Education and Training (TVET) - UNESCO, 2015.</a:t>
            </a:r>
          </a:p>
          <a:p>
            <a:pPr marL="285750" indent="-285750" algn="ctr">
              <a:buFontTx/>
              <a:buChar char="-"/>
            </a:pPr>
            <a:r>
              <a:rPr lang="es-CO" sz="1200" dirty="0">
                <a:solidFill>
                  <a:srgbClr val="333333"/>
                </a:solidFill>
                <a:latin typeface="Futura Medium" panose="020B0602020204020303" pitchFamily="34" charset="-79"/>
                <a:ea typeface="Lato" panose="020F0502020204030203" pitchFamily="34" charset="0"/>
                <a:cs typeface="Futura Medium" panose="020B0602020204020303" pitchFamily="34" charset="-79"/>
              </a:rPr>
              <a:t>2030 Agenda for Sustainable Development, UN General Assembly - UN, 2015.</a:t>
            </a:r>
          </a:p>
        </p:txBody>
      </p:sp>
      <p:sp>
        <p:nvSpPr>
          <p:cNvPr id="17" name="Flecha derecha 16">
            <a:extLst>
              <a:ext uri="{FF2B5EF4-FFF2-40B4-BE49-F238E27FC236}">
                <a16:creationId xmlns:a16="http://schemas.microsoft.com/office/drawing/2014/main" id="{5D08CEE7-E384-C773-5598-9069F53A1F2C}"/>
              </a:ext>
            </a:extLst>
          </p:cNvPr>
          <p:cNvSpPr/>
          <p:nvPr/>
        </p:nvSpPr>
        <p:spPr>
          <a:xfrm rot="20770223">
            <a:off x="1190217" y="2240072"/>
            <a:ext cx="7533774" cy="610280"/>
          </a:xfrm>
          <a:prstGeom prst="rightArrow">
            <a:avLst/>
          </a:prstGeom>
          <a:ln w="28575">
            <a:solidFill>
              <a:schemeClr val="accent4">
                <a:lumMod val="60000"/>
                <a:lumOff val="4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s-CO" b="1" dirty="0">
                <a:solidFill>
                  <a:srgbClr val="333333"/>
                </a:solidFill>
                <a:latin typeface="Futura Medium" panose="020B0602020204020303" pitchFamily="34" charset="-79"/>
                <a:ea typeface="Lato" panose="020F0502020204030203" pitchFamily="34" charset="0"/>
                <a:cs typeface="Futura Medium" panose="020B0602020204020303" pitchFamily="34" charset="-79"/>
              </a:rPr>
              <a:t>Consolidation as a State policy</a:t>
            </a:r>
            <a:endParaRPr lang="es-CO" sz="1800" b="1" dirty="0">
              <a:solidFill>
                <a:srgbClr val="333333"/>
              </a:solidFill>
              <a:latin typeface="Futura Medium" panose="020B0602020204020303" pitchFamily="34" charset="-79"/>
              <a:ea typeface="Lato" panose="020F0502020204030203" pitchFamily="34" charset="0"/>
              <a:cs typeface="Futura Medium" panose="020B0602020204020303" pitchFamily="34" charset="-79"/>
            </a:endParaRPr>
          </a:p>
        </p:txBody>
      </p:sp>
      <p:sp>
        <p:nvSpPr>
          <p:cNvPr id="18" name="Rectángulo 17">
            <a:extLst>
              <a:ext uri="{FF2B5EF4-FFF2-40B4-BE49-F238E27FC236}">
                <a16:creationId xmlns:a16="http://schemas.microsoft.com/office/drawing/2014/main" id="{EF7B6601-F1A4-9299-A9EA-8BEFE250AA32}"/>
              </a:ext>
            </a:extLst>
          </p:cNvPr>
          <p:cNvSpPr/>
          <p:nvPr/>
        </p:nvSpPr>
        <p:spPr>
          <a:xfrm>
            <a:off x="615259" y="1287716"/>
            <a:ext cx="4619611" cy="584775"/>
          </a:xfrm>
          <a:prstGeom prst="rect">
            <a:avLst/>
          </a:prstGeom>
        </p:spPr>
        <p:txBody>
          <a:bodyPr wrap="square">
            <a:spAutoFit/>
          </a:bodyPr>
          <a:lstStyle/>
          <a:p>
            <a:pPr lvl="0" algn="ctr"/>
            <a:r>
              <a:rPr lang="es-MX" sz="1600" dirty="0">
                <a:latin typeface="Futura Medium" panose="020B0602020204020303" pitchFamily="34" charset="-79"/>
                <a:ea typeface="Lato" panose="020F0502020204030203" pitchFamily="34" charset="0"/>
                <a:cs typeface="Futura Medium" panose="020B0602020204020303" pitchFamily="34" charset="-79"/>
              </a:rPr>
              <a:t>The MNC of Colombia is </a:t>
            </a:r>
            <a:r>
              <a:rPr lang="es-MX" sz="1600" b="1" u="sng" dirty="0">
                <a:latin typeface="Futura Medium" panose="020B0602020204020303" pitchFamily="34" charset="-79"/>
                <a:ea typeface="Lato" panose="020F0502020204030203" pitchFamily="34" charset="0"/>
                <a:cs typeface="Futura Medium" panose="020B0602020204020303" pitchFamily="34" charset="-79"/>
              </a:rPr>
              <a:t>currently being implemented. </a:t>
            </a:r>
          </a:p>
        </p:txBody>
      </p:sp>
    </p:spTree>
    <p:extLst>
      <p:ext uri="{BB962C8B-B14F-4D97-AF65-F5344CB8AC3E}">
        <p14:creationId xmlns:p14="http://schemas.microsoft.com/office/powerpoint/2010/main" val="4733296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3229DA6-975B-C240-99A2-BDC1BA79E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882" y="264241"/>
            <a:ext cx="4265118" cy="707886"/>
          </a:xfrm>
          <a:prstGeom prst="rect">
            <a:avLst/>
          </a:prstGeom>
        </p:spPr>
      </p:pic>
      <p:pic>
        <p:nvPicPr>
          <p:cNvPr id="10" name="Imagen 9">
            <a:extLst>
              <a:ext uri="{FF2B5EF4-FFF2-40B4-BE49-F238E27FC236}">
                <a16:creationId xmlns:a16="http://schemas.microsoft.com/office/drawing/2014/main" id="{B4A27627-1318-3841-9868-DF4B03AD2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21832"/>
            <a:ext cx="12192000" cy="136168"/>
          </a:xfrm>
          <a:prstGeom prst="rect">
            <a:avLst/>
          </a:prstGeom>
        </p:spPr>
      </p:pic>
      <p:pic>
        <p:nvPicPr>
          <p:cNvPr id="12" name="Imagen 11">
            <a:extLst>
              <a:ext uri="{FF2B5EF4-FFF2-40B4-BE49-F238E27FC236}">
                <a16:creationId xmlns:a16="http://schemas.microsoft.com/office/drawing/2014/main" id="{D829D310-1E90-6A4D-B673-D28B19056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79490" y="310444"/>
            <a:ext cx="850076" cy="136168"/>
          </a:xfrm>
          <a:prstGeom prst="rect">
            <a:avLst/>
          </a:prstGeom>
        </p:spPr>
      </p:pic>
      <p:sp>
        <p:nvSpPr>
          <p:cNvPr id="13" name="CuadroTexto 12">
            <a:extLst>
              <a:ext uri="{FF2B5EF4-FFF2-40B4-BE49-F238E27FC236}">
                <a16:creationId xmlns:a16="http://schemas.microsoft.com/office/drawing/2014/main" id="{3842788B-90E0-FB4A-B18A-3B7A72B79417}"/>
              </a:ext>
            </a:extLst>
          </p:cNvPr>
          <p:cNvSpPr txBox="1"/>
          <p:nvPr/>
        </p:nvSpPr>
        <p:spPr>
          <a:xfrm>
            <a:off x="696667" y="495362"/>
            <a:ext cx="5399333" cy="830997"/>
          </a:xfrm>
          <a:prstGeom prst="rect">
            <a:avLst/>
          </a:prstGeom>
          <a:noFill/>
        </p:spPr>
        <p:txBody>
          <a:bodyPr wrap="square" rtlCol="0">
            <a:spAutoFit/>
          </a:bodyPr>
          <a:lstStyle/>
          <a:p>
            <a:pPr lvl="0">
              <a:defRPr/>
            </a:pPr>
            <a:r>
              <a:rPr lang="es-CO" sz="2400" b="1" dirty="0">
                <a:solidFill>
                  <a:schemeClr val="accent1">
                    <a:lumMod val="50000"/>
                  </a:schemeClr>
                </a:solidFill>
                <a:latin typeface="FUTURA MEDIUM" panose="020B0602020204020303" pitchFamily="34" charset="-79"/>
                <a:cs typeface="FUTURA MEDIUM" panose="020B0602020204020303" pitchFamily="34" charset="-79"/>
              </a:rPr>
              <a:t>National Qualifications Framework </a:t>
            </a:r>
          </a:p>
        </p:txBody>
      </p:sp>
      <p:sp>
        <p:nvSpPr>
          <p:cNvPr id="24" name="TextBox 19">
            <a:extLst>
              <a:ext uri="{FF2B5EF4-FFF2-40B4-BE49-F238E27FC236}">
                <a16:creationId xmlns:a16="http://schemas.microsoft.com/office/drawing/2014/main" id="{BCB79F8F-EA01-5D08-2BB9-731FD7208E38}"/>
              </a:ext>
            </a:extLst>
          </p:cNvPr>
          <p:cNvSpPr txBox="1"/>
          <p:nvPr/>
        </p:nvSpPr>
        <p:spPr>
          <a:xfrm>
            <a:off x="3475256" y="4859725"/>
            <a:ext cx="1718108" cy="900246"/>
          </a:xfrm>
          <a:prstGeom prst="rect">
            <a:avLst/>
          </a:prstGeom>
          <a:noFill/>
        </p:spPr>
        <p:txBody>
          <a:bodyPr wrap="square" rtlCol="0">
            <a:spAutoFit/>
          </a:bodyPr>
          <a:lstStyle/>
          <a:p>
            <a:pPr algn="r"/>
            <a:r>
              <a:rPr lang="es-MX" sz="1050" b="1" dirty="0">
                <a:solidFill>
                  <a:schemeClr val="bg1"/>
                </a:solidFill>
                <a:latin typeface="FUTURA MEDIUM" panose="020B0602020204020303" pitchFamily="34" charset="-79"/>
                <a:ea typeface="Lato" panose="020F0502020204030203" pitchFamily="34" charset="0"/>
                <a:cs typeface="FUTURA MEDIUM" panose="020B0602020204020303" pitchFamily="34" charset="-79"/>
              </a:rPr>
              <a:t>Esquema de Movilidad Educativa y Formativa</a:t>
            </a:r>
          </a:p>
          <a:p>
            <a:pPr algn="r"/>
            <a:endParaRPr lang="es-MX" sz="1050" b="1" u="sng" dirty="0">
              <a:solidFill>
                <a:schemeClr val="bg1"/>
              </a:solidFill>
              <a:latin typeface="FUTURA MEDIUM" panose="020B0602020204020303" pitchFamily="34" charset="-79"/>
              <a:ea typeface="Lato" panose="020F0502020204030203" pitchFamily="34" charset="0"/>
              <a:cs typeface="FUTURA MEDIUM" panose="020B0602020204020303" pitchFamily="34" charset="-79"/>
            </a:endParaRPr>
          </a:p>
          <a:p>
            <a:pPr algn="r"/>
            <a:r>
              <a:rPr lang="en-US" sz="1050" b="1" u="sng" dirty="0">
                <a:solidFill>
                  <a:schemeClr val="bg1"/>
                </a:solidFill>
                <a:latin typeface="FUTURA MEDIUM" panose="020B0602020204020303" pitchFamily="34" charset="-79"/>
                <a:ea typeface="Lato" panose="020F0502020204030203" pitchFamily="34" charset="0"/>
                <a:cs typeface="FUTURA MEDIUM" panose="020B0602020204020303" pitchFamily="34" charset="-79"/>
              </a:rPr>
              <a:t>Ministerio de Educación Nacional</a:t>
            </a:r>
            <a:r>
              <a:rPr lang="en-US" sz="1050" b="1" dirty="0">
                <a:solidFill>
                  <a:schemeClr val="bg1"/>
                </a:solidFill>
                <a:latin typeface="FUTURA MEDIUM" panose="020B0602020204020303" pitchFamily="34" charset="-79"/>
                <a:ea typeface="Lato" panose="020F0502020204030203" pitchFamily="34" charset="0"/>
                <a:cs typeface="FUTURA MEDIUM" panose="020B0602020204020303" pitchFamily="34" charset="-79"/>
              </a:rPr>
              <a:t> </a:t>
            </a:r>
          </a:p>
        </p:txBody>
      </p:sp>
      <p:pic>
        <p:nvPicPr>
          <p:cNvPr id="8" name="Picture 2" descr="Foto mujer colombiana en traje tradicional">
            <a:extLst>
              <a:ext uri="{FF2B5EF4-FFF2-40B4-BE49-F238E27FC236}">
                <a16:creationId xmlns:a16="http://schemas.microsoft.com/office/drawing/2014/main" id="{68A93AE1-60FD-EE75-11F0-AC3ADE64F78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8355"/>
          <a:stretch/>
        </p:blipFill>
        <p:spPr bwMode="auto">
          <a:xfrm>
            <a:off x="7670241" y="1608766"/>
            <a:ext cx="4104845" cy="3816598"/>
          </a:xfrm>
          <a:prstGeom prst="rect">
            <a:avLst/>
          </a:prstGeom>
          <a:noFill/>
          <a:extLst>
            <a:ext uri="{909E8E84-426E-40DD-AFC4-6F175D3DCCD1}">
              <a14:hiddenFill xmlns:a14="http://schemas.microsoft.com/office/drawing/2010/main">
                <a:solidFill>
                  <a:srgbClr val="FFFFFF"/>
                </a:solidFill>
              </a14:hiddenFill>
            </a:ext>
          </a:extLst>
        </p:spPr>
      </p:pic>
      <p:sp>
        <p:nvSpPr>
          <p:cNvPr id="9" name="Rectángulo 8">
            <a:extLst>
              <a:ext uri="{FF2B5EF4-FFF2-40B4-BE49-F238E27FC236}">
                <a16:creationId xmlns:a16="http://schemas.microsoft.com/office/drawing/2014/main" id="{D727BB54-DC9D-BEDF-1F88-239652CB3834}"/>
              </a:ext>
            </a:extLst>
          </p:cNvPr>
          <p:cNvSpPr/>
          <p:nvPr/>
        </p:nvSpPr>
        <p:spPr>
          <a:xfrm>
            <a:off x="696667" y="1276486"/>
            <a:ext cx="6524135" cy="1569660"/>
          </a:xfrm>
          <a:prstGeom prst="rect">
            <a:avLst/>
          </a:prstGeom>
        </p:spPr>
        <p:txBody>
          <a:bodyPr wrap="square">
            <a:spAutoFit/>
          </a:bodyPr>
          <a:lstStyle/>
          <a:p>
            <a:pPr lvl="0" algn="just"/>
            <a:r>
              <a:rPr lang="es-MX" sz="1600" dirty="0">
                <a:latin typeface="Futura Medium" panose="020B0602020204020303" pitchFamily="34" charset="-79"/>
                <a:ea typeface="Lato" panose="020F0502020204030203" pitchFamily="34" charset="0"/>
                <a:cs typeface="Futura Medium" panose="020B0602020204020303" pitchFamily="34" charset="-79"/>
              </a:rPr>
              <a:t>It is defined as the </a:t>
            </a:r>
            <a:r>
              <a:rPr lang="es-MX" sz="1600" b="1" dirty="0">
                <a:latin typeface="Futura Medium" panose="020B0602020204020303" pitchFamily="34" charset="-79"/>
                <a:ea typeface="Lato" panose="020F0502020204030203" pitchFamily="34" charset="0"/>
                <a:cs typeface="Futura Medium" panose="020B0602020204020303" pitchFamily="34" charset="-79"/>
              </a:rPr>
              <a:t>instrument</a:t>
            </a:r>
            <a:r>
              <a:rPr lang="es-MX" sz="1600" dirty="0">
                <a:latin typeface="Futura Medium" panose="020B0602020204020303" pitchFamily="34" charset="-79"/>
                <a:ea typeface="Lato" panose="020F0502020204030203" pitchFamily="34" charset="0"/>
                <a:cs typeface="Futura Medium" panose="020B0602020204020303" pitchFamily="34" charset="-79"/>
              </a:rPr>
              <a:t> that allows Qualifications to be structured and classified in a scheme of </a:t>
            </a:r>
            <a:r>
              <a:rPr lang="es-MX" sz="1600" b="1" dirty="0">
                <a:latin typeface="Futura Medium" panose="020B0602020204020303" pitchFamily="34" charset="-79"/>
                <a:ea typeface="Lato" panose="020F0502020204030203" pitchFamily="34" charset="0"/>
                <a:cs typeface="Futura Medium" panose="020B0602020204020303" pitchFamily="34" charset="-79"/>
              </a:rPr>
              <a:t>eight (8) levels </a:t>
            </a:r>
            <a:r>
              <a:rPr lang="es-MX" sz="1600" dirty="0">
                <a:latin typeface="Futura Medium" panose="020B0602020204020303" pitchFamily="34" charset="-79"/>
                <a:ea typeface="Lato" panose="020F0502020204030203" pitchFamily="34" charset="0"/>
                <a:cs typeface="Futura Medium" panose="020B0602020204020303" pitchFamily="34" charset="-79"/>
              </a:rPr>
              <a:t>ordered and expressed in terms of Knowledge, Skills and Attitudes, applicable in study, work or both contexts, according to the sequentiality and complexity of the learning that people achieve in the different Qualification Tracks.</a:t>
            </a:r>
          </a:p>
        </p:txBody>
      </p:sp>
      <p:grpSp>
        <p:nvGrpSpPr>
          <p:cNvPr id="15" name="Google Shape;98;p16">
            <a:extLst>
              <a:ext uri="{FF2B5EF4-FFF2-40B4-BE49-F238E27FC236}">
                <a16:creationId xmlns:a16="http://schemas.microsoft.com/office/drawing/2014/main" id="{C578E36E-D6BB-1240-90EF-4B4EEE46001A}"/>
              </a:ext>
            </a:extLst>
          </p:cNvPr>
          <p:cNvGrpSpPr/>
          <p:nvPr/>
        </p:nvGrpSpPr>
        <p:grpSpPr>
          <a:xfrm>
            <a:off x="845724" y="5382477"/>
            <a:ext cx="5942421" cy="1084120"/>
            <a:chOff x="3466375" y="2780700"/>
            <a:chExt cx="3871488" cy="923350"/>
          </a:xfrm>
        </p:grpSpPr>
        <p:sp>
          <p:nvSpPr>
            <p:cNvPr id="17" name="Google Shape;100;p16">
              <a:extLst>
                <a:ext uri="{FF2B5EF4-FFF2-40B4-BE49-F238E27FC236}">
                  <a16:creationId xmlns:a16="http://schemas.microsoft.com/office/drawing/2014/main" id="{F3A0B15A-AA28-16A9-2138-32B390862284}"/>
                </a:ext>
              </a:extLst>
            </p:cNvPr>
            <p:cNvSpPr/>
            <p:nvPr/>
          </p:nvSpPr>
          <p:spPr>
            <a:xfrm>
              <a:off x="3466375" y="2780700"/>
              <a:ext cx="566175" cy="923350"/>
            </a:xfrm>
            <a:custGeom>
              <a:avLst/>
              <a:gdLst/>
              <a:ahLst/>
              <a:cxnLst/>
              <a:rect l="l" t="t" r="r" b="b"/>
              <a:pathLst>
                <a:path w="22647" h="36934" extrusionOk="0">
                  <a:moveTo>
                    <a:pt x="3869" y="1"/>
                  </a:moveTo>
                  <a:cubicBezTo>
                    <a:pt x="3069" y="1"/>
                    <a:pt x="2269" y="304"/>
                    <a:pt x="1655" y="911"/>
                  </a:cubicBezTo>
                  <a:lnTo>
                    <a:pt x="1" y="2566"/>
                  </a:lnTo>
                  <a:lnTo>
                    <a:pt x="13693" y="16259"/>
                  </a:lnTo>
                  <a:cubicBezTo>
                    <a:pt x="14919" y="17485"/>
                    <a:pt x="14919" y="19461"/>
                    <a:pt x="13693" y="20676"/>
                  </a:cubicBezTo>
                  <a:lnTo>
                    <a:pt x="1" y="34368"/>
                  </a:lnTo>
                  <a:lnTo>
                    <a:pt x="1655" y="36023"/>
                  </a:lnTo>
                  <a:cubicBezTo>
                    <a:pt x="2269" y="36630"/>
                    <a:pt x="3069" y="36934"/>
                    <a:pt x="3869" y="36934"/>
                  </a:cubicBezTo>
                  <a:cubicBezTo>
                    <a:pt x="4668" y="36934"/>
                    <a:pt x="5465" y="36630"/>
                    <a:pt x="6073" y="36023"/>
                  </a:cubicBezTo>
                  <a:lnTo>
                    <a:pt x="21420" y="20676"/>
                  </a:lnTo>
                  <a:cubicBezTo>
                    <a:pt x="22646" y="19461"/>
                    <a:pt x="22646" y="17485"/>
                    <a:pt x="21420" y="16259"/>
                  </a:cubicBezTo>
                  <a:lnTo>
                    <a:pt x="6073" y="911"/>
                  </a:lnTo>
                  <a:cubicBezTo>
                    <a:pt x="5465" y="304"/>
                    <a:pt x="4668" y="1"/>
                    <a:pt x="3869" y="1"/>
                  </a:cubicBezTo>
                  <a:close/>
                </a:path>
              </a:pathLst>
            </a:custGeom>
            <a:solidFill>
              <a:srgbClr val="C00000"/>
            </a:solidFill>
            <a:ln>
              <a:noFill/>
            </a:ln>
          </p:spPr>
          <p:txBody>
            <a:bodyPr spcFirstLastPara="1" wrap="square" lIns="127995" tIns="127995" rIns="127995" bIns="127995" anchor="ctr" anchorCtr="0">
              <a:noAutofit/>
            </a:bodyPr>
            <a:lstStyle/>
            <a:p>
              <a:endParaRPr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18" name="Google Shape;101;p16">
              <a:extLst>
                <a:ext uri="{FF2B5EF4-FFF2-40B4-BE49-F238E27FC236}">
                  <a16:creationId xmlns:a16="http://schemas.microsoft.com/office/drawing/2014/main" id="{708432CF-A2BD-B576-91D9-802908945E15}"/>
                </a:ext>
              </a:extLst>
            </p:cNvPr>
            <p:cNvSpPr/>
            <p:nvPr/>
          </p:nvSpPr>
          <p:spPr>
            <a:xfrm>
              <a:off x="3533650" y="3093100"/>
              <a:ext cx="171775" cy="298575"/>
            </a:xfrm>
            <a:custGeom>
              <a:avLst/>
              <a:gdLst/>
              <a:ahLst/>
              <a:cxnLst/>
              <a:rect l="l" t="t" r="r" b="b"/>
              <a:pathLst>
                <a:path w="6871" h="11943" extrusionOk="0">
                  <a:moveTo>
                    <a:pt x="1499" y="0"/>
                  </a:moveTo>
                  <a:cubicBezTo>
                    <a:pt x="736" y="0"/>
                    <a:pt x="0" y="595"/>
                    <a:pt x="0" y="1488"/>
                  </a:cubicBezTo>
                  <a:lnTo>
                    <a:pt x="0" y="10454"/>
                  </a:lnTo>
                  <a:cubicBezTo>
                    <a:pt x="0" y="11348"/>
                    <a:pt x="736" y="11942"/>
                    <a:pt x="1499" y="11942"/>
                  </a:cubicBezTo>
                  <a:cubicBezTo>
                    <a:pt x="1864" y="11942"/>
                    <a:pt x="2236" y="11806"/>
                    <a:pt x="2536" y="11502"/>
                  </a:cubicBezTo>
                  <a:lnTo>
                    <a:pt x="5382" y="8656"/>
                  </a:lnTo>
                  <a:cubicBezTo>
                    <a:pt x="6870" y="7180"/>
                    <a:pt x="6870" y="4775"/>
                    <a:pt x="5382" y="3286"/>
                  </a:cubicBezTo>
                  <a:lnTo>
                    <a:pt x="2536" y="441"/>
                  </a:lnTo>
                  <a:cubicBezTo>
                    <a:pt x="2236" y="136"/>
                    <a:pt x="1864" y="0"/>
                    <a:pt x="1499" y="0"/>
                  </a:cubicBezTo>
                  <a:close/>
                </a:path>
              </a:pathLst>
            </a:custGeom>
            <a:solidFill>
              <a:srgbClr val="C00000"/>
            </a:solidFill>
            <a:ln>
              <a:noFill/>
            </a:ln>
          </p:spPr>
          <p:txBody>
            <a:bodyPr spcFirstLastPara="1" wrap="square" lIns="127995" tIns="127995" rIns="127995" bIns="127995" anchor="ctr" anchorCtr="0">
              <a:noAutofit/>
            </a:bodyPr>
            <a:lstStyle/>
            <a:p>
              <a:endParaRPr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19" name="Google Shape;102;p16">
              <a:extLst>
                <a:ext uri="{FF2B5EF4-FFF2-40B4-BE49-F238E27FC236}">
                  <a16:creationId xmlns:a16="http://schemas.microsoft.com/office/drawing/2014/main" id="{80DFF7B8-543A-E73D-C752-1AAFA7DDDB07}"/>
                </a:ext>
              </a:extLst>
            </p:cNvPr>
            <p:cNvSpPr/>
            <p:nvPr/>
          </p:nvSpPr>
          <p:spPr>
            <a:xfrm>
              <a:off x="3680100" y="2865675"/>
              <a:ext cx="2853050" cy="753400"/>
            </a:xfrm>
            <a:custGeom>
              <a:avLst/>
              <a:gdLst/>
              <a:ahLst/>
              <a:cxnLst/>
              <a:rect l="l" t="t" r="r" b="b"/>
              <a:pathLst>
                <a:path w="114122" h="30136" extrusionOk="0">
                  <a:moveTo>
                    <a:pt x="0" y="1"/>
                  </a:moveTo>
                  <a:lnTo>
                    <a:pt x="12871" y="12860"/>
                  </a:lnTo>
                  <a:cubicBezTo>
                    <a:pt x="13478" y="13467"/>
                    <a:pt x="13788" y="14265"/>
                    <a:pt x="13788" y="15074"/>
                  </a:cubicBezTo>
                  <a:cubicBezTo>
                    <a:pt x="13788" y="15872"/>
                    <a:pt x="13478" y="16670"/>
                    <a:pt x="12871" y="17277"/>
                  </a:cubicBezTo>
                  <a:lnTo>
                    <a:pt x="12" y="30135"/>
                  </a:lnTo>
                  <a:lnTo>
                    <a:pt x="99286" y="30135"/>
                  </a:lnTo>
                  <a:lnTo>
                    <a:pt x="114122" y="15074"/>
                  </a:lnTo>
                  <a:lnTo>
                    <a:pt x="99286" y="1"/>
                  </a:lnTo>
                  <a:close/>
                </a:path>
              </a:pathLst>
            </a:custGeom>
            <a:solidFill>
              <a:schemeClr val="lt2"/>
            </a:solidFill>
            <a:ln>
              <a:noFill/>
            </a:ln>
          </p:spPr>
          <p:txBody>
            <a:bodyPr spcFirstLastPara="1" wrap="square" lIns="768075" tIns="127995" rIns="768075" bIns="127995" anchor="ctr" anchorCtr="0">
              <a:noAutofit/>
            </a:bodyPr>
            <a:lstStyle/>
            <a:p>
              <a:pPr algn="ctr">
                <a:buClr>
                  <a:schemeClr val="dk1"/>
                </a:buClr>
                <a:buSzPts val="1100"/>
              </a:pPr>
              <a:r>
                <a:rPr lang="es-MX" sz="1200" dirty="0">
                  <a:latin typeface="Futura Medium" panose="020B0602020204020303" pitchFamily="34" charset="-79"/>
                  <a:ea typeface="Lato" panose="020F0502020204030203" pitchFamily="34" charset="0"/>
                  <a:cs typeface="Futura Medium" panose="020B0602020204020303" pitchFamily="34" charset="-79"/>
                </a:rPr>
                <a:t>Because of its function is mainly for communication and facilitation</a:t>
              </a:r>
              <a:endParaRPr sz="1200" dirty="0">
                <a:solidFill>
                  <a:srgbClr val="434343"/>
                </a:solidFill>
                <a:latin typeface="Futura Medium" panose="020B0602020204020303" pitchFamily="34" charset="-79"/>
                <a:ea typeface="Lato" panose="020F0502020204030203" pitchFamily="34" charset="0"/>
                <a:cs typeface="Futura Medium" panose="020B0602020204020303" pitchFamily="34" charset="-79"/>
                <a:sym typeface="Roboto"/>
              </a:endParaRPr>
            </a:p>
          </p:txBody>
        </p:sp>
        <p:sp>
          <p:nvSpPr>
            <p:cNvPr id="20" name="Google Shape;103;p16">
              <a:extLst>
                <a:ext uri="{FF2B5EF4-FFF2-40B4-BE49-F238E27FC236}">
                  <a16:creationId xmlns:a16="http://schemas.microsoft.com/office/drawing/2014/main" id="{14DFFD12-BC67-0056-5C3C-8066E871D9F9}"/>
                </a:ext>
              </a:extLst>
            </p:cNvPr>
            <p:cNvSpPr txBox="1"/>
            <p:nvPr/>
          </p:nvSpPr>
          <p:spPr>
            <a:xfrm>
              <a:off x="6533151" y="3027588"/>
              <a:ext cx="804712" cy="429600"/>
            </a:xfrm>
            <a:prstGeom prst="rect">
              <a:avLst/>
            </a:prstGeom>
            <a:noFill/>
            <a:ln>
              <a:noFill/>
            </a:ln>
          </p:spPr>
          <p:txBody>
            <a:bodyPr spcFirstLastPara="1" wrap="square" lIns="127995" tIns="127995" rIns="127995" bIns="127995" anchor="ctr" anchorCtr="0">
              <a:noAutofit/>
            </a:bodyPr>
            <a:lstStyle/>
            <a:p>
              <a:r>
                <a:rPr lang="es-MX" sz="1800" b="1" dirty="0">
                  <a:latin typeface="Futura Medium" panose="020B0602020204020303" pitchFamily="34" charset="-79"/>
                  <a:ea typeface="Lato" panose="020F0502020204030203" pitchFamily="34" charset="0"/>
                  <a:cs typeface="Futura Medium" panose="020B0602020204020303" pitchFamily="34" charset="-79"/>
                </a:rPr>
                <a:t>Flexible</a:t>
              </a:r>
              <a:endParaRPr b="1" dirty="0">
                <a:solidFill>
                  <a:schemeClr val="tx2">
                    <a:lumMod val="75000"/>
                  </a:schemeClr>
                </a:solidFill>
                <a:latin typeface="FUTURA MEDIUM" panose="020B0602020204020303" pitchFamily="34" charset="-79"/>
                <a:ea typeface="Lato" panose="020F0502020204030203" pitchFamily="34" charset="0"/>
                <a:cs typeface="FUTURA MEDIUM" panose="020B0602020204020303" pitchFamily="34" charset="-79"/>
                <a:sym typeface="Fira Sans Extra Condensed Medium"/>
              </a:endParaRPr>
            </a:p>
          </p:txBody>
        </p:sp>
      </p:grpSp>
      <p:grpSp>
        <p:nvGrpSpPr>
          <p:cNvPr id="21" name="Google Shape;110;p16">
            <a:extLst>
              <a:ext uri="{FF2B5EF4-FFF2-40B4-BE49-F238E27FC236}">
                <a16:creationId xmlns:a16="http://schemas.microsoft.com/office/drawing/2014/main" id="{82C40AF0-2012-5461-0B01-4622845DB09F}"/>
              </a:ext>
            </a:extLst>
          </p:cNvPr>
          <p:cNvGrpSpPr/>
          <p:nvPr/>
        </p:nvGrpSpPr>
        <p:grpSpPr>
          <a:xfrm>
            <a:off x="784743" y="2846411"/>
            <a:ext cx="6793207" cy="1084384"/>
            <a:chOff x="3466375" y="934650"/>
            <a:chExt cx="4425775" cy="923575"/>
          </a:xfrm>
        </p:grpSpPr>
        <p:sp>
          <p:nvSpPr>
            <p:cNvPr id="23" name="Google Shape;112;p16">
              <a:extLst>
                <a:ext uri="{FF2B5EF4-FFF2-40B4-BE49-F238E27FC236}">
                  <a16:creationId xmlns:a16="http://schemas.microsoft.com/office/drawing/2014/main" id="{4CBD3156-D4FE-654C-7AC2-5A6D40E080E2}"/>
                </a:ext>
              </a:extLst>
            </p:cNvPr>
            <p:cNvSpPr/>
            <p:nvPr/>
          </p:nvSpPr>
          <p:spPr>
            <a:xfrm>
              <a:off x="3466375" y="934650"/>
              <a:ext cx="566175" cy="923575"/>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chemeClr val="accent4"/>
            </a:solidFill>
            <a:ln>
              <a:noFill/>
            </a:ln>
          </p:spPr>
          <p:txBody>
            <a:bodyPr spcFirstLastPara="1" wrap="square" lIns="127995" tIns="127995" rIns="127995" bIns="127995" anchor="ctr" anchorCtr="0">
              <a:noAutofit/>
            </a:bodyPr>
            <a:lstStyle/>
            <a:p>
              <a:endParaRPr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28" name="Google Shape;113;p16">
              <a:extLst>
                <a:ext uri="{FF2B5EF4-FFF2-40B4-BE49-F238E27FC236}">
                  <a16:creationId xmlns:a16="http://schemas.microsoft.com/office/drawing/2014/main" id="{91E40248-3FE8-F1B6-9368-A95D98AC0FE1}"/>
                </a:ext>
              </a:extLst>
            </p:cNvPr>
            <p:cNvSpPr/>
            <p:nvPr/>
          </p:nvSpPr>
          <p:spPr>
            <a:xfrm>
              <a:off x="3533650" y="1247050"/>
              <a:ext cx="171775" cy="298550"/>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chemeClr val="accent4"/>
            </a:solidFill>
            <a:ln>
              <a:noFill/>
            </a:ln>
          </p:spPr>
          <p:txBody>
            <a:bodyPr spcFirstLastPara="1" wrap="square" lIns="127995" tIns="127995" rIns="127995" bIns="127995" anchor="ctr" anchorCtr="0">
              <a:noAutofit/>
            </a:bodyPr>
            <a:lstStyle/>
            <a:p>
              <a:endParaRPr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29" name="Google Shape;114;p16">
              <a:extLst>
                <a:ext uri="{FF2B5EF4-FFF2-40B4-BE49-F238E27FC236}">
                  <a16:creationId xmlns:a16="http://schemas.microsoft.com/office/drawing/2014/main" id="{68BCD722-31F2-F569-58DB-1DA030F3EF5F}"/>
                </a:ext>
              </a:extLst>
            </p:cNvPr>
            <p:cNvSpPr/>
            <p:nvPr/>
          </p:nvSpPr>
          <p:spPr>
            <a:xfrm>
              <a:off x="3680100" y="1019625"/>
              <a:ext cx="2853050" cy="753400"/>
            </a:xfrm>
            <a:custGeom>
              <a:avLst/>
              <a:gdLst/>
              <a:ahLst/>
              <a:cxnLst/>
              <a:rect l="l" t="t" r="r" b="b"/>
              <a:pathLst>
                <a:path w="114122" h="30136" extrusionOk="0">
                  <a:moveTo>
                    <a:pt x="0" y="0"/>
                  </a:moveTo>
                  <a:lnTo>
                    <a:pt x="12871" y="12859"/>
                  </a:lnTo>
                  <a:cubicBezTo>
                    <a:pt x="13478" y="13466"/>
                    <a:pt x="13788" y="14276"/>
                    <a:pt x="13788" y="15074"/>
                  </a:cubicBezTo>
                  <a:cubicBezTo>
                    <a:pt x="13788" y="15871"/>
                    <a:pt x="13478" y="16669"/>
                    <a:pt x="12871" y="17276"/>
                  </a:cubicBezTo>
                  <a:lnTo>
                    <a:pt x="12" y="30135"/>
                  </a:lnTo>
                  <a:lnTo>
                    <a:pt x="99286" y="30135"/>
                  </a:lnTo>
                  <a:lnTo>
                    <a:pt x="114122" y="15074"/>
                  </a:lnTo>
                  <a:lnTo>
                    <a:pt x="99286" y="0"/>
                  </a:lnTo>
                  <a:close/>
                </a:path>
              </a:pathLst>
            </a:custGeom>
            <a:solidFill>
              <a:schemeClr val="lt2"/>
            </a:solidFill>
            <a:ln>
              <a:noFill/>
            </a:ln>
          </p:spPr>
          <p:txBody>
            <a:bodyPr spcFirstLastPara="1" wrap="square" lIns="768075" tIns="127995" rIns="768075" bIns="127995" anchor="ctr" anchorCtr="0">
              <a:noAutofit/>
            </a:bodyPr>
            <a:lstStyle/>
            <a:p>
              <a:pPr algn="ctr">
                <a:buClr>
                  <a:schemeClr val="dk1"/>
                </a:buClr>
                <a:buSzPts val="1100"/>
              </a:pPr>
              <a:r>
                <a:rPr lang="es-MX" sz="1100" dirty="0">
                  <a:latin typeface="Futura Medium" panose="020B0602020204020303" pitchFamily="34" charset="-79"/>
                  <a:ea typeface="Lato" panose="020F0502020204030203" pitchFamily="34" charset="0"/>
                  <a:cs typeface="Futura Medium" panose="020B0602020204020303" pitchFamily="34" charset="-79"/>
                </a:rPr>
                <a:t>Due to its coverage, it contains all occupations, economic sectors and educational and training levels or subsystems.</a:t>
              </a:r>
              <a:endParaRPr sz="1100" dirty="0">
                <a:solidFill>
                  <a:srgbClr val="434343"/>
                </a:solidFill>
                <a:latin typeface="Futura Medium" panose="020B0602020204020303" pitchFamily="34" charset="-79"/>
                <a:ea typeface="Lato" panose="020F0502020204030203" pitchFamily="34" charset="0"/>
                <a:cs typeface="Futura Medium" panose="020B0602020204020303" pitchFamily="34" charset="-79"/>
                <a:sym typeface="Roboto"/>
              </a:endParaRPr>
            </a:p>
          </p:txBody>
        </p:sp>
        <p:sp>
          <p:nvSpPr>
            <p:cNvPr id="30" name="Google Shape;115;p16">
              <a:extLst>
                <a:ext uri="{FF2B5EF4-FFF2-40B4-BE49-F238E27FC236}">
                  <a16:creationId xmlns:a16="http://schemas.microsoft.com/office/drawing/2014/main" id="{79D7345B-D971-79A7-7821-28A7383BD2F3}"/>
                </a:ext>
              </a:extLst>
            </p:cNvPr>
            <p:cNvSpPr txBox="1"/>
            <p:nvPr/>
          </p:nvSpPr>
          <p:spPr>
            <a:xfrm>
              <a:off x="6533150" y="1170650"/>
              <a:ext cx="1359000" cy="429600"/>
            </a:xfrm>
            <a:prstGeom prst="rect">
              <a:avLst/>
            </a:prstGeom>
            <a:noFill/>
            <a:ln>
              <a:noFill/>
            </a:ln>
          </p:spPr>
          <p:txBody>
            <a:bodyPr spcFirstLastPara="1" wrap="square" lIns="127995" tIns="127995" rIns="127995" bIns="127995" anchor="ctr" anchorCtr="0">
              <a:noAutofit/>
            </a:bodyPr>
            <a:lstStyle/>
            <a:p>
              <a:r>
                <a:rPr lang="es-MX" sz="1800" b="1" dirty="0">
                  <a:latin typeface="Futura Medium" panose="020B0602020204020303" pitchFamily="34" charset="-79"/>
                  <a:ea typeface="Lato" panose="020F0502020204030203" pitchFamily="34" charset="0"/>
                  <a:cs typeface="Futura Medium" panose="020B0602020204020303" pitchFamily="34" charset="-79"/>
                </a:rPr>
                <a:t>Inclusive</a:t>
              </a:r>
              <a:endParaRPr b="1" dirty="0">
                <a:solidFill>
                  <a:schemeClr val="tx2">
                    <a:lumMod val="40000"/>
                    <a:lumOff val="60000"/>
                  </a:schemeClr>
                </a:solidFill>
                <a:latin typeface="FUTURA MEDIUM" panose="020B0602020204020303" pitchFamily="34" charset="-79"/>
                <a:ea typeface="Lato" panose="020F0502020204030203" pitchFamily="34" charset="0"/>
                <a:cs typeface="FUTURA MEDIUM" panose="020B0602020204020303" pitchFamily="34" charset="-79"/>
                <a:sym typeface="Fira Sans Extra Condensed Medium"/>
              </a:endParaRPr>
            </a:p>
          </p:txBody>
        </p:sp>
      </p:grpSp>
      <p:grpSp>
        <p:nvGrpSpPr>
          <p:cNvPr id="38" name="Google Shape;110;p16">
            <a:extLst>
              <a:ext uri="{FF2B5EF4-FFF2-40B4-BE49-F238E27FC236}">
                <a16:creationId xmlns:a16="http://schemas.microsoft.com/office/drawing/2014/main" id="{351E170C-2346-834B-75E7-F4C659358AC3}"/>
              </a:ext>
            </a:extLst>
          </p:cNvPr>
          <p:cNvGrpSpPr/>
          <p:nvPr/>
        </p:nvGrpSpPr>
        <p:grpSpPr>
          <a:xfrm>
            <a:off x="779490" y="4070866"/>
            <a:ext cx="6885497" cy="1084384"/>
            <a:chOff x="3466375" y="934650"/>
            <a:chExt cx="4485902" cy="923575"/>
          </a:xfrm>
        </p:grpSpPr>
        <p:sp>
          <p:nvSpPr>
            <p:cNvPr id="39" name="Google Shape;112;p16">
              <a:extLst>
                <a:ext uri="{FF2B5EF4-FFF2-40B4-BE49-F238E27FC236}">
                  <a16:creationId xmlns:a16="http://schemas.microsoft.com/office/drawing/2014/main" id="{197EC7BD-EBA1-2E4A-C034-86247EB1ED7C}"/>
                </a:ext>
              </a:extLst>
            </p:cNvPr>
            <p:cNvSpPr/>
            <p:nvPr/>
          </p:nvSpPr>
          <p:spPr>
            <a:xfrm>
              <a:off x="3466375" y="934650"/>
              <a:ext cx="566175" cy="923575"/>
            </a:xfrm>
            <a:custGeom>
              <a:avLst/>
              <a:gdLst/>
              <a:ahLst/>
              <a:cxnLst/>
              <a:rect l="l" t="t" r="r" b="b"/>
              <a:pathLst>
                <a:path w="22647" h="36943" extrusionOk="0">
                  <a:moveTo>
                    <a:pt x="3869" y="0"/>
                  </a:moveTo>
                  <a:cubicBezTo>
                    <a:pt x="3069" y="0"/>
                    <a:pt x="2269" y="304"/>
                    <a:pt x="1655" y="911"/>
                  </a:cubicBezTo>
                  <a:lnTo>
                    <a:pt x="1" y="2566"/>
                  </a:lnTo>
                  <a:lnTo>
                    <a:pt x="13693" y="16258"/>
                  </a:lnTo>
                  <a:cubicBezTo>
                    <a:pt x="14919" y="17484"/>
                    <a:pt x="14919" y="19461"/>
                    <a:pt x="13693" y="20675"/>
                  </a:cubicBezTo>
                  <a:lnTo>
                    <a:pt x="1" y="34379"/>
                  </a:lnTo>
                  <a:lnTo>
                    <a:pt x="1655" y="36022"/>
                  </a:lnTo>
                  <a:cubicBezTo>
                    <a:pt x="2269" y="36636"/>
                    <a:pt x="3069" y="36942"/>
                    <a:pt x="3869" y="36942"/>
                  </a:cubicBezTo>
                  <a:cubicBezTo>
                    <a:pt x="4668" y="36942"/>
                    <a:pt x="5465" y="36636"/>
                    <a:pt x="6073" y="36022"/>
                  </a:cubicBezTo>
                  <a:lnTo>
                    <a:pt x="21420" y="20675"/>
                  </a:lnTo>
                  <a:cubicBezTo>
                    <a:pt x="22646" y="19461"/>
                    <a:pt x="22646" y="17484"/>
                    <a:pt x="21420" y="16258"/>
                  </a:cubicBezTo>
                  <a:lnTo>
                    <a:pt x="6073" y="911"/>
                  </a:lnTo>
                  <a:cubicBezTo>
                    <a:pt x="5465" y="304"/>
                    <a:pt x="4668" y="0"/>
                    <a:pt x="3869" y="0"/>
                  </a:cubicBezTo>
                  <a:close/>
                </a:path>
              </a:pathLst>
            </a:custGeom>
            <a:solidFill>
              <a:schemeClr val="accent1"/>
            </a:solidFill>
            <a:ln>
              <a:noFill/>
            </a:ln>
          </p:spPr>
          <p:txBody>
            <a:bodyPr spcFirstLastPara="1" wrap="square" lIns="127995" tIns="127995" rIns="127995" bIns="127995" anchor="ctr" anchorCtr="0">
              <a:noAutofit/>
            </a:bodyPr>
            <a:lstStyle/>
            <a:p>
              <a:endParaRPr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40" name="Google Shape;113;p16">
              <a:extLst>
                <a:ext uri="{FF2B5EF4-FFF2-40B4-BE49-F238E27FC236}">
                  <a16:creationId xmlns:a16="http://schemas.microsoft.com/office/drawing/2014/main" id="{C9502D36-4E3D-5DCB-B067-B0E8D132E07E}"/>
                </a:ext>
              </a:extLst>
            </p:cNvPr>
            <p:cNvSpPr/>
            <p:nvPr/>
          </p:nvSpPr>
          <p:spPr>
            <a:xfrm>
              <a:off x="3533650" y="1247050"/>
              <a:ext cx="171775" cy="298550"/>
            </a:xfrm>
            <a:custGeom>
              <a:avLst/>
              <a:gdLst/>
              <a:ahLst/>
              <a:cxnLst/>
              <a:rect l="l" t="t" r="r" b="b"/>
              <a:pathLst>
                <a:path w="6871" h="11942" extrusionOk="0">
                  <a:moveTo>
                    <a:pt x="1501" y="0"/>
                  </a:moveTo>
                  <a:cubicBezTo>
                    <a:pt x="737" y="0"/>
                    <a:pt x="0" y="597"/>
                    <a:pt x="0" y="1500"/>
                  </a:cubicBezTo>
                  <a:lnTo>
                    <a:pt x="0" y="10453"/>
                  </a:lnTo>
                  <a:cubicBezTo>
                    <a:pt x="0" y="11347"/>
                    <a:pt x="736" y="11942"/>
                    <a:pt x="1499" y="11942"/>
                  </a:cubicBezTo>
                  <a:cubicBezTo>
                    <a:pt x="1864" y="11942"/>
                    <a:pt x="2236" y="11806"/>
                    <a:pt x="2536" y="11501"/>
                  </a:cubicBezTo>
                  <a:lnTo>
                    <a:pt x="5382" y="8656"/>
                  </a:lnTo>
                  <a:cubicBezTo>
                    <a:pt x="6870" y="7179"/>
                    <a:pt x="6870" y="4774"/>
                    <a:pt x="5382" y="3286"/>
                  </a:cubicBezTo>
                  <a:lnTo>
                    <a:pt x="2536" y="440"/>
                  </a:lnTo>
                  <a:cubicBezTo>
                    <a:pt x="2236" y="136"/>
                    <a:pt x="1865" y="0"/>
                    <a:pt x="1501" y="0"/>
                  </a:cubicBezTo>
                  <a:close/>
                </a:path>
              </a:pathLst>
            </a:custGeom>
            <a:solidFill>
              <a:schemeClr val="accent1"/>
            </a:solidFill>
            <a:ln>
              <a:noFill/>
            </a:ln>
          </p:spPr>
          <p:txBody>
            <a:bodyPr spcFirstLastPara="1" wrap="square" lIns="127995" tIns="127995" rIns="127995" bIns="127995" anchor="ctr" anchorCtr="0">
              <a:noAutofit/>
            </a:bodyPr>
            <a:lstStyle/>
            <a:p>
              <a:endParaRPr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41" name="Google Shape;114;p16">
              <a:extLst>
                <a:ext uri="{FF2B5EF4-FFF2-40B4-BE49-F238E27FC236}">
                  <a16:creationId xmlns:a16="http://schemas.microsoft.com/office/drawing/2014/main" id="{D3728E49-BC6C-81CF-6FA5-CA09BDA980DD}"/>
                </a:ext>
              </a:extLst>
            </p:cNvPr>
            <p:cNvSpPr/>
            <p:nvPr/>
          </p:nvSpPr>
          <p:spPr>
            <a:xfrm>
              <a:off x="3680100" y="1019625"/>
              <a:ext cx="2853050" cy="753400"/>
            </a:xfrm>
            <a:custGeom>
              <a:avLst/>
              <a:gdLst/>
              <a:ahLst/>
              <a:cxnLst/>
              <a:rect l="l" t="t" r="r" b="b"/>
              <a:pathLst>
                <a:path w="114122" h="30136" extrusionOk="0">
                  <a:moveTo>
                    <a:pt x="0" y="0"/>
                  </a:moveTo>
                  <a:lnTo>
                    <a:pt x="12871" y="12859"/>
                  </a:lnTo>
                  <a:cubicBezTo>
                    <a:pt x="13478" y="13466"/>
                    <a:pt x="13788" y="14276"/>
                    <a:pt x="13788" y="15074"/>
                  </a:cubicBezTo>
                  <a:cubicBezTo>
                    <a:pt x="13788" y="15871"/>
                    <a:pt x="13478" y="16669"/>
                    <a:pt x="12871" y="17276"/>
                  </a:cubicBezTo>
                  <a:lnTo>
                    <a:pt x="12" y="30135"/>
                  </a:lnTo>
                  <a:lnTo>
                    <a:pt x="99286" y="30135"/>
                  </a:lnTo>
                  <a:lnTo>
                    <a:pt x="114122" y="15074"/>
                  </a:lnTo>
                  <a:lnTo>
                    <a:pt x="99286" y="0"/>
                  </a:lnTo>
                  <a:close/>
                </a:path>
              </a:pathLst>
            </a:custGeom>
            <a:solidFill>
              <a:schemeClr val="lt2"/>
            </a:solidFill>
            <a:ln>
              <a:noFill/>
            </a:ln>
          </p:spPr>
          <p:txBody>
            <a:bodyPr spcFirstLastPara="1" wrap="square" lIns="768075" tIns="127995" rIns="768075" bIns="127995" anchor="ctr" anchorCtr="0">
              <a:noAutofit/>
            </a:bodyPr>
            <a:lstStyle/>
            <a:p>
              <a:pPr algn="ctr">
                <a:buClr>
                  <a:schemeClr val="dk1"/>
                </a:buClr>
                <a:buSzPts val="1100"/>
              </a:pPr>
              <a:r>
                <a:rPr lang="es-CO" sz="1100" dirty="0">
                  <a:latin typeface="Futura Medium" panose="020B0602020204020303" pitchFamily="34" charset="-79"/>
                  <a:cs typeface="Futura Medium" panose="020B0602020204020303" pitchFamily="34" charset="-79"/>
                  <a:sym typeface="Roboto"/>
                </a:rPr>
                <a:t>Due to the scope of its content, it is a benchmark for the curricular design of the programs of the educational and training offer; does not venture into the organization, nor into the objectives and contents of the associated training</a:t>
              </a:r>
              <a:endParaRPr sz="1100" dirty="0">
                <a:latin typeface="Futura Medium" panose="020B0602020204020303" pitchFamily="34" charset="-79"/>
                <a:cs typeface="Futura Medium" panose="020B0602020204020303" pitchFamily="34" charset="-79"/>
                <a:sym typeface="Roboto"/>
              </a:endParaRPr>
            </a:p>
          </p:txBody>
        </p:sp>
        <p:sp>
          <p:nvSpPr>
            <p:cNvPr id="42" name="Google Shape;115;p16">
              <a:extLst>
                <a:ext uri="{FF2B5EF4-FFF2-40B4-BE49-F238E27FC236}">
                  <a16:creationId xmlns:a16="http://schemas.microsoft.com/office/drawing/2014/main" id="{1BFDD6DC-6B3A-E8C8-C3CB-37C1868152F2}"/>
                </a:ext>
              </a:extLst>
            </p:cNvPr>
            <p:cNvSpPr txBox="1"/>
            <p:nvPr/>
          </p:nvSpPr>
          <p:spPr>
            <a:xfrm>
              <a:off x="6533150" y="1170650"/>
              <a:ext cx="1419127" cy="429600"/>
            </a:xfrm>
            <a:prstGeom prst="rect">
              <a:avLst/>
            </a:prstGeom>
            <a:noFill/>
            <a:ln>
              <a:noFill/>
            </a:ln>
          </p:spPr>
          <p:txBody>
            <a:bodyPr spcFirstLastPara="1" wrap="square" lIns="127995" tIns="127995" rIns="127995" bIns="127995" anchor="ctr" anchorCtr="0">
              <a:noAutofit/>
            </a:bodyPr>
            <a:lstStyle/>
            <a:p>
              <a:r>
                <a:rPr lang="es-MX" b="1" dirty="0">
                  <a:latin typeface="Futura Medium" panose="020B0602020204020303" pitchFamily="34" charset="-79"/>
                  <a:ea typeface="Lato" panose="020F0502020204030203" pitchFamily="34" charset="0"/>
                  <a:cs typeface="Futura Medium" panose="020B0602020204020303" pitchFamily="34" charset="-79"/>
                </a:rPr>
                <a:t>Not comprehensive</a:t>
              </a:r>
              <a:endParaRPr b="1" dirty="0">
                <a:solidFill>
                  <a:schemeClr val="tx2">
                    <a:lumMod val="40000"/>
                    <a:lumOff val="60000"/>
                  </a:schemeClr>
                </a:solidFill>
                <a:latin typeface="FUTURA MEDIUM" panose="020B0602020204020303" pitchFamily="34" charset="-79"/>
                <a:ea typeface="Lato" panose="020F0502020204030203" pitchFamily="34" charset="0"/>
                <a:cs typeface="FUTURA MEDIUM" panose="020B0602020204020303" pitchFamily="34" charset="-79"/>
                <a:sym typeface="Fira Sans Extra Condensed Medium"/>
              </a:endParaRPr>
            </a:p>
          </p:txBody>
        </p:sp>
      </p:grpSp>
    </p:spTree>
    <p:extLst>
      <p:ext uri="{BB962C8B-B14F-4D97-AF65-F5344CB8AC3E}">
        <p14:creationId xmlns:p14="http://schemas.microsoft.com/office/powerpoint/2010/main" val="406210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3229DA6-975B-C240-99A2-BDC1BA79E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882" y="264241"/>
            <a:ext cx="4265118" cy="707886"/>
          </a:xfrm>
          <a:prstGeom prst="rect">
            <a:avLst/>
          </a:prstGeom>
        </p:spPr>
      </p:pic>
      <p:pic>
        <p:nvPicPr>
          <p:cNvPr id="10" name="Imagen 9">
            <a:extLst>
              <a:ext uri="{FF2B5EF4-FFF2-40B4-BE49-F238E27FC236}">
                <a16:creationId xmlns:a16="http://schemas.microsoft.com/office/drawing/2014/main" id="{B4A27627-1318-3841-9868-DF4B03AD2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21832"/>
            <a:ext cx="12192000" cy="136168"/>
          </a:xfrm>
          <a:prstGeom prst="rect">
            <a:avLst/>
          </a:prstGeom>
        </p:spPr>
      </p:pic>
      <p:pic>
        <p:nvPicPr>
          <p:cNvPr id="12" name="Imagen 11">
            <a:extLst>
              <a:ext uri="{FF2B5EF4-FFF2-40B4-BE49-F238E27FC236}">
                <a16:creationId xmlns:a16="http://schemas.microsoft.com/office/drawing/2014/main" id="{D829D310-1E90-6A4D-B673-D28B19056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79490" y="310444"/>
            <a:ext cx="850076" cy="136168"/>
          </a:xfrm>
          <a:prstGeom prst="rect">
            <a:avLst/>
          </a:prstGeom>
        </p:spPr>
      </p:pic>
      <p:sp>
        <p:nvSpPr>
          <p:cNvPr id="13" name="CuadroTexto 12">
            <a:extLst>
              <a:ext uri="{FF2B5EF4-FFF2-40B4-BE49-F238E27FC236}">
                <a16:creationId xmlns:a16="http://schemas.microsoft.com/office/drawing/2014/main" id="{3842788B-90E0-FB4A-B18A-3B7A72B79417}"/>
              </a:ext>
            </a:extLst>
          </p:cNvPr>
          <p:cNvSpPr txBox="1"/>
          <p:nvPr/>
        </p:nvSpPr>
        <p:spPr>
          <a:xfrm>
            <a:off x="696667" y="495362"/>
            <a:ext cx="5399333" cy="830997"/>
          </a:xfrm>
          <a:prstGeom prst="rect">
            <a:avLst/>
          </a:prstGeom>
          <a:noFill/>
        </p:spPr>
        <p:txBody>
          <a:bodyPr wrap="square" rtlCol="0">
            <a:spAutoFit/>
          </a:bodyPr>
          <a:lstStyle/>
          <a:p>
            <a:pPr lvl="0">
              <a:defRPr/>
            </a:pPr>
            <a:r>
              <a:rPr lang="es-CO" sz="2400" b="1" dirty="0">
                <a:solidFill>
                  <a:schemeClr val="accent1">
                    <a:lumMod val="50000"/>
                  </a:schemeClr>
                </a:solidFill>
                <a:latin typeface="FUTURA MEDIUM" panose="020B0602020204020303" pitchFamily="34" charset="-79"/>
                <a:cs typeface="FUTURA MEDIUM" panose="020B0602020204020303" pitchFamily="34" charset="-79"/>
              </a:rPr>
              <a:t>Objectives of the Colombian MNC </a:t>
            </a:r>
          </a:p>
        </p:txBody>
      </p:sp>
      <p:sp>
        <p:nvSpPr>
          <p:cNvPr id="24" name="TextBox 19">
            <a:extLst>
              <a:ext uri="{FF2B5EF4-FFF2-40B4-BE49-F238E27FC236}">
                <a16:creationId xmlns:a16="http://schemas.microsoft.com/office/drawing/2014/main" id="{BCB79F8F-EA01-5D08-2BB9-731FD7208E38}"/>
              </a:ext>
            </a:extLst>
          </p:cNvPr>
          <p:cNvSpPr txBox="1"/>
          <p:nvPr/>
        </p:nvSpPr>
        <p:spPr>
          <a:xfrm>
            <a:off x="4000770" y="4859725"/>
            <a:ext cx="1540578" cy="1061829"/>
          </a:xfrm>
          <a:prstGeom prst="rect">
            <a:avLst/>
          </a:prstGeom>
          <a:noFill/>
        </p:spPr>
        <p:txBody>
          <a:bodyPr wrap="square" rtlCol="0">
            <a:spAutoFit/>
          </a:bodyPr>
          <a:lstStyle/>
          <a:p>
            <a:pPr algn="r"/>
            <a:r>
              <a:rPr lang="es-MX" sz="1050" b="1" dirty="0">
                <a:solidFill>
                  <a:schemeClr val="bg1"/>
                </a:solidFill>
                <a:latin typeface="FUTURA MEDIUM" panose="020B0602020204020303" pitchFamily="34" charset="-79"/>
                <a:ea typeface="Lato" panose="020F0502020204030203" pitchFamily="34" charset="0"/>
                <a:cs typeface="FUTURA MEDIUM" panose="020B0602020204020303" pitchFamily="34" charset="-79"/>
              </a:rPr>
              <a:t>Esquema de Movilidad Educativa y Formativa</a:t>
            </a:r>
          </a:p>
          <a:p>
            <a:pPr algn="r"/>
            <a:endParaRPr lang="es-MX" sz="1050" b="1" u="sng" dirty="0">
              <a:solidFill>
                <a:schemeClr val="bg1"/>
              </a:solidFill>
              <a:latin typeface="FUTURA MEDIUM" panose="020B0602020204020303" pitchFamily="34" charset="-79"/>
              <a:ea typeface="Lato" panose="020F0502020204030203" pitchFamily="34" charset="0"/>
              <a:cs typeface="FUTURA MEDIUM" panose="020B0602020204020303" pitchFamily="34" charset="-79"/>
            </a:endParaRPr>
          </a:p>
          <a:p>
            <a:pPr algn="r"/>
            <a:r>
              <a:rPr lang="en-US" sz="1050" b="1" u="sng" dirty="0">
                <a:solidFill>
                  <a:schemeClr val="bg1"/>
                </a:solidFill>
                <a:latin typeface="FUTURA MEDIUM" panose="020B0602020204020303" pitchFamily="34" charset="-79"/>
                <a:ea typeface="Lato" panose="020F0502020204030203" pitchFamily="34" charset="0"/>
                <a:cs typeface="FUTURA MEDIUM" panose="020B0602020204020303" pitchFamily="34" charset="-79"/>
              </a:rPr>
              <a:t>Ministerio de Educación Nacional</a:t>
            </a:r>
            <a:r>
              <a:rPr lang="en-US" sz="1050" b="1" dirty="0">
                <a:solidFill>
                  <a:schemeClr val="bg1"/>
                </a:solidFill>
                <a:latin typeface="FUTURA MEDIUM" panose="020B0602020204020303" pitchFamily="34" charset="-79"/>
                <a:ea typeface="Lato" panose="020F0502020204030203" pitchFamily="34" charset="0"/>
                <a:cs typeface="FUTURA MEDIUM" panose="020B0602020204020303" pitchFamily="34" charset="-79"/>
              </a:rPr>
              <a:t> </a:t>
            </a:r>
          </a:p>
        </p:txBody>
      </p:sp>
      <p:sp>
        <p:nvSpPr>
          <p:cNvPr id="25" name="TextBox 19">
            <a:extLst>
              <a:ext uri="{FF2B5EF4-FFF2-40B4-BE49-F238E27FC236}">
                <a16:creationId xmlns:a16="http://schemas.microsoft.com/office/drawing/2014/main" id="{A9DFB9EF-7582-DA11-4325-3AA2F23D9788}"/>
              </a:ext>
            </a:extLst>
          </p:cNvPr>
          <p:cNvSpPr txBox="1"/>
          <p:nvPr/>
        </p:nvSpPr>
        <p:spPr>
          <a:xfrm>
            <a:off x="2328417" y="4930153"/>
            <a:ext cx="1435518" cy="1061829"/>
          </a:xfrm>
          <a:prstGeom prst="rect">
            <a:avLst/>
          </a:prstGeom>
          <a:noFill/>
        </p:spPr>
        <p:txBody>
          <a:bodyPr wrap="square" rtlCol="0">
            <a:spAutoFit/>
          </a:bodyPr>
          <a:lstStyle/>
          <a:p>
            <a:pPr algn="r"/>
            <a:r>
              <a:rPr lang="es-MX" sz="1050" b="1">
                <a:solidFill>
                  <a:schemeClr val="bg1"/>
                </a:solidFill>
                <a:latin typeface="FUTURA MEDIUM" panose="020B0602020204020303" pitchFamily="34" charset="-79"/>
                <a:ea typeface="Lato" panose="020F0502020204030203" pitchFamily="34" charset="0"/>
                <a:cs typeface="FUTURA MEDIUM" panose="020B0602020204020303" pitchFamily="34" charset="-79"/>
              </a:rPr>
              <a:t>Plataforma de Información del SNC</a:t>
            </a:r>
          </a:p>
          <a:p>
            <a:pPr algn="r"/>
            <a:endParaRPr lang="es-MX" sz="1050" u="sng">
              <a:solidFill>
                <a:schemeClr val="bg1"/>
              </a:solidFill>
              <a:latin typeface="Futura Medium" panose="020B0602020204020303" pitchFamily="34" charset="-79"/>
              <a:ea typeface="Lato" panose="020F0502020204030203" pitchFamily="34" charset="0"/>
              <a:cs typeface="Futura Medium" panose="020B0602020204020303" pitchFamily="34" charset="-79"/>
            </a:endParaRPr>
          </a:p>
          <a:p>
            <a:pPr algn="r"/>
            <a:r>
              <a:rPr lang="es-MX" sz="1050" b="1" u="sng">
                <a:solidFill>
                  <a:schemeClr val="bg1"/>
                </a:solidFill>
                <a:latin typeface="FUTURA MEDIUM" panose="020B0602020204020303" pitchFamily="34" charset="-79"/>
                <a:ea typeface="Lato" panose="020F0502020204030203" pitchFamily="34" charset="0"/>
                <a:cs typeface="FUTURA MEDIUM" panose="020B0602020204020303" pitchFamily="34" charset="-79"/>
              </a:rPr>
              <a:t>Ministerio del Trabajo</a:t>
            </a:r>
            <a:endParaRPr lang="es-MX" sz="1050" u="sng">
              <a:solidFill>
                <a:schemeClr val="bg1"/>
              </a:solidFill>
              <a:latin typeface="Futura Medium" panose="020B0602020204020303" pitchFamily="34" charset="-79"/>
              <a:ea typeface="Lato" panose="020F0502020204030203" pitchFamily="34" charset="0"/>
              <a:cs typeface="Futura Medium" panose="020B0602020204020303" pitchFamily="34" charset="-79"/>
            </a:endParaRPr>
          </a:p>
        </p:txBody>
      </p:sp>
      <p:sp>
        <p:nvSpPr>
          <p:cNvPr id="27" name="TextBox 19">
            <a:extLst>
              <a:ext uri="{FF2B5EF4-FFF2-40B4-BE49-F238E27FC236}">
                <a16:creationId xmlns:a16="http://schemas.microsoft.com/office/drawing/2014/main" id="{3B3A9ADF-C05E-8E48-2368-026BEF9DC59A}"/>
              </a:ext>
            </a:extLst>
          </p:cNvPr>
          <p:cNvSpPr txBox="1"/>
          <p:nvPr/>
        </p:nvSpPr>
        <p:spPr>
          <a:xfrm>
            <a:off x="791916" y="1839188"/>
            <a:ext cx="1435518" cy="1546577"/>
          </a:xfrm>
          <a:prstGeom prst="rect">
            <a:avLst/>
          </a:prstGeom>
          <a:noFill/>
        </p:spPr>
        <p:txBody>
          <a:bodyPr wrap="square" rtlCol="0">
            <a:spAutoFit/>
          </a:bodyPr>
          <a:lstStyle/>
          <a:p>
            <a:r>
              <a:rPr lang="es-MX" sz="1050" b="1">
                <a:solidFill>
                  <a:schemeClr val="bg1"/>
                </a:solidFill>
                <a:latin typeface="FUTURA MEDIUM" panose="020B0602020204020303" pitchFamily="34" charset="-79"/>
                <a:ea typeface="Lato" panose="020F0502020204030203" pitchFamily="34" charset="0"/>
                <a:cs typeface="FUTURA MEDIUM" panose="020B0602020204020303" pitchFamily="34" charset="-79"/>
              </a:rPr>
              <a:t>Subsistema de Evaluación y Certificación de Competencias</a:t>
            </a:r>
          </a:p>
          <a:p>
            <a:r>
              <a:rPr lang="es-MX" sz="1050" b="1">
                <a:solidFill>
                  <a:schemeClr val="bg1"/>
                </a:solidFill>
                <a:latin typeface="FUTURA MEDIUM" panose="020B0602020204020303" pitchFamily="34" charset="-79"/>
                <a:ea typeface="Lato" panose="020F0502020204030203" pitchFamily="34" charset="0"/>
                <a:cs typeface="FUTURA MEDIUM" panose="020B0602020204020303" pitchFamily="34" charset="-79"/>
              </a:rPr>
              <a:t>Decretos 946 y 947 de 2022. </a:t>
            </a:r>
          </a:p>
          <a:p>
            <a:r>
              <a:rPr lang="es-MX" sz="1050" b="1">
                <a:solidFill>
                  <a:schemeClr val="bg1"/>
                </a:solidFill>
                <a:latin typeface="FUTURA MEDIUM" panose="020B0602020204020303" pitchFamily="34" charset="-79"/>
                <a:ea typeface="Lato" panose="020F0502020204030203" pitchFamily="34" charset="0"/>
                <a:cs typeface="FUTURA MEDIUM" panose="020B0602020204020303" pitchFamily="34" charset="-79"/>
              </a:rPr>
              <a:t>  </a:t>
            </a:r>
          </a:p>
          <a:p>
            <a:pPr algn="r"/>
            <a:r>
              <a:rPr lang="es-MX" sz="1050" b="1">
                <a:solidFill>
                  <a:schemeClr val="bg1"/>
                </a:solidFill>
                <a:latin typeface="FUTURA MEDIUM" panose="020B0602020204020303" pitchFamily="34" charset="-79"/>
                <a:ea typeface="Lato" panose="020F0502020204030203" pitchFamily="34" charset="0"/>
                <a:cs typeface="FUTURA MEDIUM" panose="020B0602020204020303" pitchFamily="34" charset="-79"/>
              </a:rPr>
              <a:t> </a:t>
            </a:r>
            <a:r>
              <a:rPr lang="es-MX" sz="1050" b="1" u="sng">
                <a:solidFill>
                  <a:schemeClr val="bg1"/>
                </a:solidFill>
                <a:latin typeface="FUTURA MEDIUM" panose="020B0602020204020303" pitchFamily="34" charset="-79"/>
                <a:ea typeface="Lato" panose="020F0502020204030203" pitchFamily="34" charset="0"/>
                <a:cs typeface="FUTURA MEDIUM" panose="020B0602020204020303" pitchFamily="34" charset="-79"/>
              </a:rPr>
              <a:t>Ministerio del Trabajo</a:t>
            </a:r>
          </a:p>
        </p:txBody>
      </p:sp>
      <p:graphicFrame>
        <p:nvGraphicFramePr>
          <p:cNvPr id="2" name="Diagrama 1">
            <a:extLst>
              <a:ext uri="{FF2B5EF4-FFF2-40B4-BE49-F238E27FC236}">
                <a16:creationId xmlns:a16="http://schemas.microsoft.com/office/drawing/2014/main" id="{10D649E0-C544-EA7C-D015-6DE3EAD2724F}"/>
              </a:ext>
            </a:extLst>
          </p:cNvPr>
          <p:cNvGraphicFramePr/>
          <p:nvPr>
            <p:extLst>
              <p:ext uri="{D42A27DB-BD31-4B8C-83A1-F6EECF244321}">
                <p14:modId xmlns:p14="http://schemas.microsoft.com/office/powerpoint/2010/main" val="684113226"/>
              </p:ext>
            </p:extLst>
          </p:nvPr>
        </p:nvGraphicFramePr>
        <p:xfrm>
          <a:off x="736961" y="1594849"/>
          <a:ext cx="6163570" cy="430510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FOTO @MintrabajoCol">
            <a:extLst>
              <a:ext uri="{FF2B5EF4-FFF2-40B4-BE49-F238E27FC236}">
                <a16:creationId xmlns:a16="http://schemas.microsoft.com/office/drawing/2014/main" id="{6C9125E6-660E-998B-675B-049C4EF1A499}"/>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7424" r="7893"/>
          <a:stretch/>
        </p:blipFill>
        <p:spPr bwMode="auto">
          <a:xfrm>
            <a:off x="7570381" y="1631214"/>
            <a:ext cx="4082906" cy="39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8363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3229DA6-975B-C240-99A2-BDC1BA79E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882" y="264241"/>
            <a:ext cx="4265118" cy="707886"/>
          </a:xfrm>
          <a:prstGeom prst="rect">
            <a:avLst/>
          </a:prstGeom>
        </p:spPr>
      </p:pic>
      <p:pic>
        <p:nvPicPr>
          <p:cNvPr id="10" name="Imagen 9">
            <a:extLst>
              <a:ext uri="{FF2B5EF4-FFF2-40B4-BE49-F238E27FC236}">
                <a16:creationId xmlns:a16="http://schemas.microsoft.com/office/drawing/2014/main" id="{B4A27627-1318-3841-9868-DF4B03AD2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21832"/>
            <a:ext cx="12192000" cy="136168"/>
          </a:xfrm>
          <a:prstGeom prst="rect">
            <a:avLst/>
          </a:prstGeom>
        </p:spPr>
      </p:pic>
      <p:pic>
        <p:nvPicPr>
          <p:cNvPr id="12" name="Imagen 11">
            <a:extLst>
              <a:ext uri="{FF2B5EF4-FFF2-40B4-BE49-F238E27FC236}">
                <a16:creationId xmlns:a16="http://schemas.microsoft.com/office/drawing/2014/main" id="{D829D310-1E90-6A4D-B673-D28B19056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79490" y="310444"/>
            <a:ext cx="850076" cy="136168"/>
          </a:xfrm>
          <a:prstGeom prst="rect">
            <a:avLst/>
          </a:prstGeom>
        </p:spPr>
      </p:pic>
      <p:sp>
        <p:nvSpPr>
          <p:cNvPr id="13" name="CuadroTexto 12">
            <a:extLst>
              <a:ext uri="{FF2B5EF4-FFF2-40B4-BE49-F238E27FC236}">
                <a16:creationId xmlns:a16="http://schemas.microsoft.com/office/drawing/2014/main" id="{3842788B-90E0-FB4A-B18A-3B7A72B79417}"/>
              </a:ext>
            </a:extLst>
          </p:cNvPr>
          <p:cNvSpPr txBox="1"/>
          <p:nvPr/>
        </p:nvSpPr>
        <p:spPr>
          <a:xfrm>
            <a:off x="696667" y="495362"/>
            <a:ext cx="4990245" cy="461665"/>
          </a:xfrm>
          <a:prstGeom prst="rect">
            <a:avLst/>
          </a:prstGeom>
          <a:noFill/>
        </p:spPr>
        <p:txBody>
          <a:bodyPr wrap="square" rtlCol="0">
            <a:spAutoFit/>
          </a:bodyPr>
          <a:lstStyle>
            <a:defPPr>
              <a:defRPr lang="es-CO"/>
            </a:defPPr>
            <a:lvl1pPr lvl="0">
              <a:defRPr sz="2400" b="1">
                <a:solidFill>
                  <a:schemeClr val="accent1">
                    <a:lumMod val="50000"/>
                  </a:schemeClr>
                </a:solidFill>
                <a:latin typeface="FUTURA MEDIUM" panose="020B0602020204020303" pitchFamily="34" charset="-79"/>
                <a:cs typeface="FUTURA MEDIUM" panose="020B0602020204020303" pitchFamily="34" charset="-79"/>
              </a:defRPr>
            </a:lvl1pPr>
          </a:lstStyle>
          <a:p>
            <a:r>
              <a:rPr lang="es-CO" dirty="0"/>
              <a:t>Preparation of Qualifications  </a:t>
            </a:r>
          </a:p>
        </p:txBody>
      </p:sp>
      <p:grpSp>
        <p:nvGrpSpPr>
          <p:cNvPr id="8" name="Group 28">
            <a:extLst>
              <a:ext uri="{FF2B5EF4-FFF2-40B4-BE49-F238E27FC236}">
                <a16:creationId xmlns:a16="http://schemas.microsoft.com/office/drawing/2014/main" id="{336AE6DF-0DDF-4F5C-FFED-5B6EB4DD8591}"/>
              </a:ext>
            </a:extLst>
          </p:cNvPr>
          <p:cNvGrpSpPr/>
          <p:nvPr/>
        </p:nvGrpSpPr>
        <p:grpSpPr>
          <a:xfrm>
            <a:off x="5709887" y="1363566"/>
            <a:ext cx="5642254" cy="4721918"/>
            <a:chOff x="-3232150" y="1073150"/>
            <a:chExt cx="6034088" cy="5049838"/>
          </a:xfrm>
        </p:grpSpPr>
        <p:sp>
          <p:nvSpPr>
            <p:cNvPr id="9" name="Freeform 5">
              <a:extLst>
                <a:ext uri="{FF2B5EF4-FFF2-40B4-BE49-F238E27FC236}">
                  <a16:creationId xmlns:a16="http://schemas.microsoft.com/office/drawing/2014/main" id="{60DE0FF7-6918-4E17-F062-79F434176FB4}"/>
                </a:ext>
              </a:extLst>
            </p:cNvPr>
            <p:cNvSpPr>
              <a:spLocks/>
            </p:cNvSpPr>
            <p:nvPr/>
          </p:nvSpPr>
          <p:spPr bwMode="auto">
            <a:xfrm>
              <a:off x="-215900" y="1073150"/>
              <a:ext cx="2030413" cy="2817813"/>
            </a:xfrm>
            <a:custGeom>
              <a:avLst/>
              <a:gdLst>
                <a:gd name="T0" fmla="*/ 0 w 570"/>
                <a:gd name="T1" fmla="*/ 0 h 790"/>
                <a:gd name="T2" fmla="*/ 0 w 570"/>
                <a:gd name="T3" fmla="*/ 790 h 790"/>
                <a:gd name="T4" fmla="*/ 570 w 570"/>
                <a:gd name="T5" fmla="*/ 220 h 790"/>
                <a:gd name="T6" fmla="*/ 0 w 570"/>
                <a:gd name="T7" fmla="*/ 0 h 790"/>
              </a:gdLst>
              <a:ahLst/>
              <a:cxnLst>
                <a:cxn ang="0">
                  <a:pos x="T0" y="T1"/>
                </a:cxn>
                <a:cxn ang="0">
                  <a:pos x="T2" y="T3"/>
                </a:cxn>
                <a:cxn ang="0">
                  <a:pos x="T4" y="T5"/>
                </a:cxn>
                <a:cxn ang="0">
                  <a:pos x="T6" y="T7"/>
                </a:cxn>
              </a:cxnLst>
              <a:rect l="0" t="0" r="r" b="b"/>
              <a:pathLst>
                <a:path w="570" h="790">
                  <a:moveTo>
                    <a:pt x="0" y="0"/>
                  </a:moveTo>
                  <a:cubicBezTo>
                    <a:pt x="0" y="790"/>
                    <a:pt x="0" y="790"/>
                    <a:pt x="0" y="790"/>
                  </a:cubicBezTo>
                  <a:cubicBezTo>
                    <a:pt x="570" y="220"/>
                    <a:pt x="570" y="220"/>
                    <a:pt x="570" y="220"/>
                  </a:cubicBezTo>
                  <a:cubicBezTo>
                    <a:pt x="420" y="84"/>
                    <a:pt x="220" y="0"/>
                    <a:pt x="0" y="0"/>
                  </a:cubicBezTo>
                  <a:close/>
                </a:path>
              </a:pathLst>
            </a:custGeom>
            <a:solidFill>
              <a:schemeClr val="accent1">
                <a:lumMod val="40000"/>
                <a:lumOff val="60000"/>
                <a:alpha val="80000"/>
              </a:schemeClr>
            </a:solidFill>
            <a:ln w="9525">
              <a:noFill/>
              <a:round/>
              <a:headEnd/>
              <a:tailEnd/>
            </a:ln>
          </p:spPr>
          <p:txBody>
            <a:bodyPr vert="horz" wrap="square" lIns="80823" tIns="40412" rIns="80823" bIns="40412" numCol="1" anchor="t" anchorCtr="0" compatLnSpc="1">
              <a:prstTxWarp prst="textNoShape">
                <a:avLst/>
              </a:prstTxWarp>
            </a:bodyPr>
            <a:lstStyle/>
            <a:p>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11" name="Freeform 6">
              <a:extLst>
                <a:ext uri="{FF2B5EF4-FFF2-40B4-BE49-F238E27FC236}">
                  <a16:creationId xmlns:a16="http://schemas.microsoft.com/office/drawing/2014/main" id="{6BF3D79D-879E-FD26-587F-82E24456ABBD}"/>
                </a:ext>
              </a:extLst>
            </p:cNvPr>
            <p:cNvSpPr>
              <a:spLocks/>
            </p:cNvSpPr>
            <p:nvPr/>
          </p:nvSpPr>
          <p:spPr bwMode="auto">
            <a:xfrm>
              <a:off x="-2244725" y="1073150"/>
              <a:ext cx="2028825" cy="2817813"/>
            </a:xfrm>
            <a:custGeom>
              <a:avLst/>
              <a:gdLst>
                <a:gd name="T0" fmla="*/ 0 w 569"/>
                <a:gd name="T1" fmla="*/ 220 h 790"/>
                <a:gd name="T2" fmla="*/ 569 w 569"/>
                <a:gd name="T3" fmla="*/ 790 h 790"/>
                <a:gd name="T4" fmla="*/ 569 w 569"/>
                <a:gd name="T5" fmla="*/ 0 h 790"/>
                <a:gd name="T6" fmla="*/ 0 w 569"/>
                <a:gd name="T7" fmla="*/ 220 h 790"/>
              </a:gdLst>
              <a:ahLst/>
              <a:cxnLst>
                <a:cxn ang="0">
                  <a:pos x="T0" y="T1"/>
                </a:cxn>
                <a:cxn ang="0">
                  <a:pos x="T2" y="T3"/>
                </a:cxn>
                <a:cxn ang="0">
                  <a:pos x="T4" y="T5"/>
                </a:cxn>
                <a:cxn ang="0">
                  <a:pos x="T6" y="T7"/>
                </a:cxn>
              </a:cxnLst>
              <a:rect l="0" t="0" r="r" b="b"/>
              <a:pathLst>
                <a:path w="569" h="790">
                  <a:moveTo>
                    <a:pt x="0" y="220"/>
                  </a:moveTo>
                  <a:cubicBezTo>
                    <a:pt x="569" y="790"/>
                    <a:pt x="569" y="790"/>
                    <a:pt x="569" y="790"/>
                  </a:cubicBezTo>
                  <a:cubicBezTo>
                    <a:pt x="569" y="0"/>
                    <a:pt x="569" y="0"/>
                    <a:pt x="569" y="0"/>
                  </a:cubicBezTo>
                  <a:cubicBezTo>
                    <a:pt x="350" y="0"/>
                    <a:pt x="150" y="84"/>
                    <a:pt x="0" y="220"/>
                  </a:cubicBezTo>
                  <a:close/>
                </a:path>
              </a:pathLst>
            </a:custGeom>
            <a:solidFill>
              <a:schemeClr val="accent1">
                <a:lumMod val="40000"/>
                <a:lumOff val="60000"/>
                <a:alpha val="80000"/>
              </a:schemeClr>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14" name="Freeform 7">
              <a:extLst>
                <a:ext uri="{FF2B5EF4-FFF2-40B4-BE49-F238E27FC236}">
                  <a16:creationId xmlns:a16="http://schemas.microsoft.com/office/drawing/2014/main" id="{8B3A3E32-BC9E-C5B5-DBED-DA1525602326}"/>
                </a:ext>
              </a:extLst>
            </p:cNvPr>
            <p:cNvSpPr>
              <a:spLocks/>
            </p:cNvSpPr>
            <p:nvPr/>
          </p:nvSpPr>
          <p:spPr bwMode="auto">
            <a:xfrm>
              <a:off x="-12700" y="4090988"/>
              <a:ext cx="2814638" cy="2032000"/>
            </a:xfrm>
            <a:custGeom>
              <a:avLst/>
              <a:gdLst>
                <a:gd name="T0" fmla="*/ 569 w 790"/>
                <a:gd name="T1" fmla="*/ 570 h 570"/>
                <a:gd name="T2" fmla="*/ 790 w 790"/>
                <a:gd name="T3" fmla="*/ 0 h 570"/>
                <a:gd name="T4" fmla="*/ 0 w 790"/>
                <a:gd name="T5" fmla="*/ 0 h 570"/>
                <a:gd name="T6" fmla="*/ 569 w 790"/>
                <a:gd name="T7" fmla="*/ 570 h 570"/>
              </a:gdLst>
              <a:ahLst/>
              <a:cxnLst>
                <a:cxn ang="0">
                  <a:pos x="T0" y="T1"/>
                </a:cxn>
                <a:cxn ang="0">
                  <a:pos x="T2" y="T3"/>
                </a:cxn>
                <a:cxn ang="0">
                  <a:pos x="T4" y="T5"/>
                </a:cxn>
                <a:cxn ang="0">
                  <a:pos x="T6" y="T7"/>
                </a:cxn>
              </a:cxnLst>
              <a:rect l="0" t="0" r="r" b="b"/>
              <a:pathLst>
                <a:path w="790" h="570">
                  <a:moveTo>
                    <a:pt x="569" y="570"/>
                  </a:moveTo>
                  <a:cubicBezTo>
                    <a:pt x="706" y="419"/>
                    <a:pt x="790" y="220"/>
                    <a:pt x="790" y="0"/>
                  </a:cubicBezTo>
                  <a:cubicBezTo>
                    <a:pt x="0" y="0"/>
                    <a:pt x="0" y="0"/>
                    <a:pt x="0" y="0"/>
                  </a:cubicBezTo>
                  <a:lnTo>
                    <a:pt x="569" y="570"/>
                  </a:lnTo>
                  <a:close/>
                </a:path>
              </a:pathLst>
            </a:custGeom>
            <a:solidFill>
              <a:schemeClr val="accent1">
                <a:lumMod val="40000"/>
                <a:lumOff val="60000"/>
                <a:alpha val="80000"/>
              </a:schemeClr>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28" name="Freeform 8">
              <a:extLst>
                <a:ext uri="{FF2B5EF4-FFF2-40B4-BE49-F238E27FC236}">
                  <a16:creationId xmlns:a16="http://schemas.microsoft.com/office/drawing/2014/main" id="{BF6EC686-74D9-D9BC-5748-906423BA5148}"/>
                </a:ext>
              </a:extLst>
            </p:cNvPr>
            <p:cNvSpPr>
              <a:spLocks/>
            </p:cNvSpPr>
            <p:nvPr/>
          </p:nvSpPr>
          <p:spPr bwMode="auto">
            <a:xfrm>
              <a:off x="-12700" y="2062163"/>
              <a:ext cx="2814638" cy="2028825"/>
            </a:xfrm>
            <a:custGeom>
              <a:avLst/>
              <a:gdLst>
                <a:gd name="T0" fmla="*/ 0 w 790"/>
                <a:gd name="T1" fmla="*/ 569 h 569"/>
                <a:gd name="T2" fmla="*/ 790 w 790"/>
                <a:gd name="T3" fmla="*/ 569 h 569"/>
                <a:gd name="T4" fmla="*/ 569 w 790"/>
                <a:gd name="T5" fmla="*/ 0 h 569"/>
                <a:gd name="T6" fmla="*/ 0 w 790"/>
                <a:gd name="T7" fmla="*/ 569 h 569"/>
              </a:gdLst>
              <a:ahLst/>
              <a:cxnLst>
                <a:cxn ang="0">
                  <a:pos x="T0" y="T1"/>
                </a:cxn>
                <a:cxn ang="0">
                  <a:pos x="T2" y="T3"/>
                </a:cxn>
                <a:cxn ang="0">
                  <a:pos x="T4" y="T5"/>
                </a:cxn>
                <a:cxn ang="0">
                  <a:pos x="T6" y="T7"/>
                </a:cxn>
              </a:cxnLst>
              <a:rect l="0" t="0" r="r" b="b"/>
              <a:pathLst>
                <a:path w="790" h="569">
                  <a:moveTo>
                    <a:pt x="0" y="569"/>
                  </a:moveTo>
                  <a:cubicBezTo>
                    <a:pt x="790" y="569"/>
                    <a:pt x="790" y="569"/>
                    <a:pt x="790" y="569"/>
                  </a:cubicBezTo>
                  <a:cubicBezTo>
                    <a:pt x="790" y="350"/>
                    <a:pt x="706" y="150"/>
                    <a:pt x="569" y="0"/>
                  </a:cubicBezTo>
                  <a:lnTo>
                    <a:pt x="0" y="569"/>
                  </a:lnTo>
                  <a:close/>
                </a:path>
              </a:pathLst>
            </a:custGeom>
            <a:solidFill>
              <a:schemeClr val="accent1">
                <a:lumMod val="40000"/>
                <a:lumOff val="60000"/>
                <a:alpha val="80000"/>
              </a:schemeClr>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30" name="Freeform 9">
              <a:extLst>
                <a:ext uri="{FF2B5EF4-FFF2-40B4-BE49-F238E27FC236}">
                  <a16:creationId xmlns:a16="http://schemas.microsoft.com/office/drawing/2014/main" id="{2A093D7F-EF79-4622-47BF-608437EF2900}"/>
                </a:ext>
              </a:extLst>
            </p:cNvPr>
            <p:cNvSpPr>
              <a:spLocks/>
            </p:cNvSpPr>
            <p:nvPr/>
          </p:nvSpPr>
          <p:spPr bwMode="auto">
            <a:xfrm>
              <a:off x="-3232150" y="2062163"/>
              <a:ext cx="2816225" cy="2028825"/>
            </a:xfrm>
            <a:custGeom>
              <a:avLst/>
              <a:gdLst>
                <a:gd name="T0" fmla="*/ 0 w 790"/>
                <a:gd name="T1" fmla="*/ 569 h 569"/>
                <a:gd name="T2" fmla="*/ 790 w 790"/>
                <a:gd name="T3" fmla="*/ 569 h 569"/>
                <a:gd name="T4" fmla="*/ 220 w 790"/>
                <a:gd name="T5" fmla="*/ 0 h 569"/>
                <a:gd name="T6" fmla="*/ 0 w 790"/>
                <a:gd name="T7" fmla="*/ 569 h 569"/>
              </a:gdLst>
              <a:ahLst/>
              <a:cxnLst>
                <a:cxn ang="0">
                  <a:pos x="T0" y="T1"/>
                </a:cxn>
                <a:cxn ang="0">
                  <a:pos x="T2" y="T3"/>
                </a:cxn>
                <a:cxn ang="0">
                  <a:pos x="T4" y="T5"/>
                </a:cxn>
                <a:cxn ang="0">
                  <a:pos x="T6" y="T7"/>
                </a:cxn>
              </a:cxnLst>
              <a:rect l="0" t="0" r="r" b="b"/>
              <a:pathLst>
                <a:path w="790" h="569">
                  <a:moveTo>
                    <a:pt x="0" y="569"/>
                  </a:moveTo>
                  <a:cubicBezTo>
                    <a:pt x="790" y="569"/>
                    <a:pt x="790" y="569"/>
                    <a:pt x="790" y="569"/>
                  </a:cubicBezTo>
                  <a:cubicBezTo>
                    <a:pt x="220" y="0"/>
                    <a:pt x="220" y="0"/>
                    <a:pt x="220" y="0"/>
                  </a:cubicBezTo>
                  <a:cubicBezTo>
                    <a:pt x="84" y="150"/>
                    <a:pt x="0" y="350"/>
                    <a:pt x="0" y="569"/>
                  </a:cubicBezTo>
                  <a:close/>
                </a:path>
              </a:pathLst>
            </a:custGeom>
            <a:solidFill>
              <a:schemeClr val="accent1">
                <a:lumMod val="40000"/>
                <a:lumOff val="60000"/>
                <a:alpha val="80000"/>
              </a:schemeClr>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31" name="Freeform 10">
              <a:extLst>
                <a:ext uri="{FF2B5EF4-FFF2-40B4-BE49-F238E27FC236}">
                  <a16:creationId xmlns:a16="http://schemas.microsoft.com/office/drawing/2014/main" id="{5A7E0048-C484-0C72-E7BE-6DEF8DD3A4FE}"/>
                </a:ext>
              </a:extLst>
            </p:cNvPr>
            <p:cNvSpPr>
              <a:spLocks/>
            </p:cNvSpPr>
            <p:nvPr/>
          </p:nvSpPr>
          <p:spPr bwMode="auto">
            <a:xfrm>
              <a:off x="-3232150" y="4090988"/>
              <a:ext cx="2816225" cy="2032000"/>
            </a:xfrm>
            <a:custGeom>
              <a:avLst/>
              <a:gdLst>
                <a:gd name="T0" fmla="*/ 220 w 790"/>
                <a:gd name="T1" fmla="*/ 570 h 570"/>
                <a:gd name="T2" fmla="*/ 790 w 790"/>
                <a:gd name="T3" fmla="*/ 0 h 570"/>
                <a:gd name="T4" fmla="*/ 790 w 790"/>
                <a:gd name="T5" fmla="*/ 0 h 570"/>
                <a:gd name="T6" fmla="*/ 0 w 790"/>
                <a:gd name="T7" fmla="*/ 0 h 570"/>
                <a:gd name="T8" fmla="*/ 220 w 790"/>
                <a:gd name="T9" fmla="*/ 570 h 570"/>
              </a:gdLst>
              <a:ahLst/>
              <a:cxnLst>
                <a:cxn ang="0">
                  <a:pos x="T0" y="T1"/>
                </a:cxn>
                <a:cxn ang="0">
                  <a:pos x="T2" y="T3"/>
                </a:cxn>
                <a:cxn ang="0">
                  <a:pos x="T4" y="T5"/>
                </a:cxn>
                <a:cxn ang="0">
                  <a:pos x="T6" y="T7"/>
                </a:cxn>
                <a:cxn ang="0">
                  <a:pos x="T8" y="T9"/>
                </a:cxn>
              </a:cxnLst>
              <a:rect l="0" t="0" r="r" b="b"/>
              <a:pathLst>
                <a:path w="790" h="570">
                  <a:moveTo>
                    <a:pt x="220" y="570"/>
                  </a:moveTo>
                  <a:cubicBezTo>
                    <a:pt x="790" y="0"/>
                    <a:pt x="790" y="0"/>
                    <a:pt x="790" y="0"/>
                  </a:cubicBezTo>
                  <a:cubicBezTo>
                    <a:pt x="790" y="0"/>
                    <a:pt x="790" y="0"/>
                    <a:pt x="790" y="0"/>
                  </a:cubicBezTo>
                  <a:cubicBezTo>
                    <a:pt x="0" y="0"/>
                    <a:pt x="0" y="0"/>
                    <a:pt x="0" y="0"/>
                  </a:cubicBezTo>
                  <a:cubicBezTo>
                    <a:pt x="0" y="220"/>
                    <a:pt x="84" y="419"/>
                    <a:pt x="220" y="570"/>
                  </a:cubicBezTo>
                  <a:close/>
                </a:path>
              </a:pathLst>
            </a:custGeom>
            <a:solidFill>
              <a:schemeClr val="accent1">
                <a:lumMod val="40000"/>
                <a:lumOff val="60000"/>
                <a:alpha val="80000"/>
              </a:schemeClr>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32" name="Freeform 11">
              <a:extLst>
                <a:ext uri="{FF2B5EF4-FFF2-40B4-BE49-F238E27FC236}">
                  <a16:creationId xmlns:a16="http://schemas.microsoft.com/office/drawing/2014/main" id="{F62B9666-8C6D-F47D-FCEB-167CC6A9BAC3}"/>
                </a:ext>
              </a:extLst>
            </p:cNvPr>
            <p:cNvSpPr>
              <a:spLocks/>
            </p:cNvSpPr>
            <p:nvPr/>
          </p:nvSpPr>
          <p:spPr bwMode="auto">
            <a:xfrm>
              <a:off x="-215900" y="2297113"/>
              <a:ext cx="1165225" cy="1593850"/>
            </a:xfrm>
            <a:custGeom>
              <a:avLst/>
              <a:gdLst>
                <a:gd name="T0" fmla="*/ 0 w 327"/>
                <a:gd name="T1" fmla="*/ 447 h 447"/>
                <a:gd name="T2" fmla="*/ 327 w 327"/>
                <a:gd name="T3" fmla="*/ 120 h 447"/>
                <a:gd name="T4" fmla="*/ 0 w 327"/>
                <a:gd name="T5" fmla="*/ 0 h 447"/>
                <a:gd name="T6" fmla="*/ 0 w 327"/>
                <a:gd name="T7" fmla="*/ 447 h 447"/>
              </a:gdLst>
              <a:ahLst/>
              <a:cxnLst>
                <a:cxn ang="0">
                  <a:pos x="T0" y="T1"/>
                </a:cxn>
                <a:cxn ang="0">
                  <a:pos x="T2" y="T3"/>
                </a:cxn>
                <a:cxn ang="0">
                  <a:pos x="T4" y="T5"/>
                </a:cxn>
                <a:cxn ang="0">
                  <a:pos x="T6" y="T7"/>
                </a:cxn>
              </a:cxnLst>
              <a:rect l="0" t="0" r="r" b="b"/>
              <a:pathLst>
                <a:path w="327" h="447">
                  <a:moveTo>
                    <a:pt x="0" y="447"/>
                  </a:moveTo>
                  <a:cubicBezTo>
                    <a:pt x="327" y="120"/>
                    <a:pt x="327" y="120"/>
                    <a:pt x="327" y="120"/>
                  </a:cubicBezTo>
                  <a:cubicBezTo>
                    <a:pt x="239" y="45"/>
                    <a:pt x="125" y="0"/>
                    <a:pt x="0" y="0"/>
                  </a:cubicBezTo>
                  <a:lnTo>
                    <a:pt x="0" y="447"/>
                  </a:lnTo>
                  <a:close/>
                </a:path>
              </a:pathLst>
            </a:custGeom>
            <a:solidFill>
              <a:schemeClr val="accent4">
                <a:lumMod val="40000"/>
                <a:lumOff val="60000"/>
              </a:schemeClr>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33" name="Freeform 12">
              <a:extLst>
                <a:ext uri="{FF2B5EF4-FFF2-40B4-BE49-F238E27FC236}">
                  <a16:creationId xmlns:a16="http://schemas.microsoft.com/office/drawing/2014/main" id="{3CCE9B0E-E7B6-E8A8-3C00-DCDFF6CBC140}"/>
                </a:ext>
              </a:extLst>
            </p:cNvPr>
            <p:cNvSpPr>
              <a:spLocks/>
            </p:cNvSpPr>
            <p:nvPr/>
          </p:nvSpPr>
          <p:spPr bwMode="auto">
            <a:xfrm>
              <a:off x="-1377950" y="2297113"/>
              <a:ext cx="1162050" cy="1593850"/>
            </a:xfrm>
            <a:custGeom>
              <a:avLst/>
              <a:gdLst>
                <a:gd name="T0" fmla="*/ 326 w 326"/>
                <a:gd name="T1" fmla="*/ 0 h 447"/>
                <a:gd name="T2" fmla="*/ 0 w 326"/>
                <a:gd name="T3" fmla="*/ 120 h 447"/>
                <a:gd name="T4" fmla="*/ 326 w 326"/>
                <a:gd name="T5" fmla="*/ 447 h 447"/>
                <a:gd name="T6" fmla="*/ 326 w 326"/>
                <a:gd name="T7" fmla="*/ 0 h 447"/>
              </a:gdLst>
              <a:ahLst/>
              <a:cxnLst>
                <a:cxn ang="0">
                  <a:pos x="T0" y="T1"/>
                </a:cxn>
                <a:cxn ang="0">
                  <a:pos x="T2" y="T3"/>
                </a:cxn>
                <a:cxn ang="0">
                  <a:pos x="T4" y="T5"/>
                </a:cxn>
                <a:cxn ang="0">
                  <a:pos x="T6" y="T7"/>
                </a:cxn>
              </a:cxnLst>
              <a:rect l="0" t="0" r="r" b="b"/>
              <a:pathLst>
                <a:path w="326" h="447">
                  <a:moveTo>
                    <a:pt x="326" y="0"/>
                  </a:moveTo>
                  <a:cubicBezTo>
                    <a:pt x="202" y="0"/>
                    <a:pt x="88" y="45"/>
                    <a:pt x="0" y="120"/>
                  </a:cubicBezTo>
                  <a:cubicBezTo>
                    <a:pt x="326" y="447"/>
                    <a:pt x="326" y="447"/>
                    <a:pt x="326" y="447"/>
                  </a:cubicBezTo>
                  <a:lnTo>
                    <a:pt x="326" y="0"/>
                  </a:lnTo>
                  <a:close/>
                </a:path>
              </a:pathLst>
            </a:custGeom>
            <a:solidFill>
              <a:schemeClr val="accent4">
                <a:lumMod val="40000"/>
                <a:lumOff val="60000"/>
              </a:schemeClr>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34" name="Freeform 13">
              <a:extLst>
                <a:ext uri="{FF2B5EF4-FFF2-40B4-BE49-F238E27FC236}">
                  <a16:creationId xmlns:a16="http://schemas.microsoft.com/office/drawing/2014/main" id="{FD583638-65AF-79E0-5B0C-8EF5B81C3225}"/>
                </a:ext>
              </a:extLst>
            </p:cNvPr>
            <p:cNvSpPr>
              <a:spLocks/>
            </p:cNvSpPr>
            <p:nvPr/>
          </p:nvSpPr>
          <p:spPr bwMode="auto">
            <a:xfrm>
              <a:off x="-12700" y="4090988"/>
              <a:ext cx="1592263" cy="1165225"/>
            </a:xfrm>
            <a:custGeom>
              <a:avLst/>
              <a:gdLst>
                <a:gd name="T0" fmla="*/ 0 w 447"/>
                <a:gd name="T1" fmla="*/ 0 h 327"/>
                <a:gd name="T2" fmla="*/ 327 w 447"/>
                <a:gd name="T3" fmla="*/ 327 h 327"/>
                <a:gd name="T4" fmla="*/ 447 w 447"/>
                <a:gd name="T5" fmla="*/ 0 h 327"/>
                <a:gd name="T6" fmla="*/ 0 w 447"/>
                <a:gd name="T7" fmla="*/ 0 h 327"/>
              </a:gdLst>
              <a:ahLst/>
              <a:cxnLst>
                <a:cxn ang="0">
                  <a:pos x="T0" y="T1"/>
                </a:cxn>
                <a:cxn ang="0">
                  <a:pos x="T2" y="T3"/>
                </a:cxn>
                <a:cxn ang="0">
                  <a:pos x="T4" y="T5"/>
                </a:cxn>
                <a:cxn ang="0">
                  <a:pos x="T6" y="T7"/>
                </a:cxn>
              </a:cxnLst>
              <a:rect l="0" t="0" r="r" b="b"/>
              <a:pathLst>
                <a:path w="447" h="327">
                  <a:moveTo>
                    <a:pt x="0" y="0"/>
                  </a:moveTo>
                  <a:cubicBezTo>
                    <a:pt x="327" y="327"/>
                    <a:pt x="327" y="327"/>
                    <a:pt x="327" y="327"/>
                  </a:cubicBezTo>
                  <a:cubicBezTo>
                    <a:pt x="402" y="239"/>
                    <a:pt x="447" y="125"/>
                    <a:pt x="447" y="0"/>
                  </a:cubicBezTo>
                  <a:lnTo>
                    <a:pt x="0" y="0"/>
                  </a:lnTo>
                  <a:close/>
                </a:path>
              </a:pathLst>
            </a:custGeom>
            <a:solidFill>
              <a:schemeClr val="accent4">
                <a:lumMod val="40000"/>
                <a:lumOff val="60000"/>
              </a:schemeClr>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35" name="Freeform 14">
              <a:extLst>
                <a:ext uri="{FF2B5EF4-FFF2-40B4-BE49-F238E27FC236}">
                  <a16:creationId xmlns:a16="http://schemas.microsoft.com/office/drawing/2014/main" id="{07C72FC0-05CA-5090-478F-28A680192B3B}"/>
                </a:ext>
              </a:extLst>
            </p:cNvPr>
            <p:cNvSpPr>
              <a:spLocks/>
            </p:cNvSpPr>
            <p:nvPr/>
          </p:nvSpPr>
          <p:spPr bwMode="auto">
            <a:xfrm>
              <a:off x="-12700" y="2928938"/>
              <a:ext cx="1592263" cy="1162050"/>
            </a:xfrm>
            <a:custGeom>
              <a:avLst/>
              <a:gdLst>
                <a:gd name="T0" fmla="*/ 447 w 447"/>
                <a:gd name="T1" fmla="*/ 326 h 326"/>
                <a:gd name="T2" fmla="*/ 327 w 447"/>
                <a:gd name="T3" fmla="*/ 0 h 326"/>
                <a:gd name="T4" fmla="*/ 0 w 447"/>
                <a:gd name="T5" fmla="*/ 326 h 326"/>
                <a:gd name="T6" fmla="*/ 447 w 447"/>
                <a:gd name="T7" fmla="*/ 326 h 326"/>
              </a:gdLst>
              <a:ahLst/>
              <a:cxnLst>
                <a:cxn ang="0">
                  <a:pos x="T0" y="T1"/>
                </a:cxn>
                <a:cxn ang="0">
                  <a:pos x="T2" y="T3"/>
                </a:cxn>
                <a:cxn ang="0">
                  <a:pos x="T4" y="T5"/>
                </a:cxn>
                <a:cxn ang="0">
                  <a:pos x="T6" y="T7"/>
                </a:cxn>
              </a:cxnLst>
              <a:rect l="0" t="0" r="r" b="b"/>
              <a:pathLst>
                <a:path w="447" h="326">
                  <a:moveTo>
                    <a:pt x="447" y="326"/>
                  </a:moveTo>
                  <a:cubicBezTo>
                    <a:pt x="447" y="202"/>
                    <a:pt x="402" y="88"/>
                    <a:pt x="327" y="0"/>
                  </a:cubicBezTo>
                  <a:cubicBezTo>
                    <a:pt x="0" y="326"/>
                    <a:pt x="0" y="326"/>
                    <a:pt x="0" y="326"/>
                  </a:cubicBezTo>
                  <a:lnTo>
                    <a:pt x="447" y="326"/>
                  </a:lnTo>
                  <a:close/>
                </a:path>
              </a:pathLst>
            </a:custGeom>
            <a:solidFill>
              <a:schemeClr val="accent4">
                <a:lumMod val="40000"/>
                <a:lumOff val="60000"/>
              </a:schemeClr>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36" name="Freeform 15">
              <a:extLst>
                <a:ext uri="{FF2B5EF4-FFF2-40B4-BE49-F238E27FC236}">
                  <a16:creationId xmlns:a16="http://schemas.microsoft.com/office/drawing/2014/main" id="{DD848591-2398-04D5-1CEE-4105D28550DD}"/>
                </a:ext>
              </a:extLst>
            </p:cNvPr>
            <p:cNvSpPr>
              <a:spLocks/>
            </p:cNvSpPr>
            <p:nvPr/>
          </p:nvSpPr>
          <p:spPr bwMode="auto">
            <a:xfrm>
              <a:off x="-2009775" y="2928938"/>
              <a:ext cx="1593850" cy="1162050"/>
            </a:xfrm>
            <a:custGeom>
              <a:avLst/>
              <a:gdLst>
                <a:gd name="T0" fmla="*/ 447 w 447"/>
                <a:gd name="T1" fmla="*/ 326 h 326"/>
                <a:gd name="T2" fmla="*/ 120 w 447"/>
                <a:gd name="T3" fmla="*/ 0 h 326"/>
                <a:gd name="T4" fmla="*/ 0 w 447"/>
                <a:gd name="T5" fmla="*/ 326 h 326"/>
                <a:gd name="T6" fmla="*/ 447 w 447"/>
                <a:gd name="T7" fmla="*/ 326 h 326"/>
              </a:gdLst>
              <a:ahLst/>
              <a:cxnLst>
                <a:cxn ang="0">
                  <a:pos x="T0" y="T1"/>
                </a:cxn>
                <a:cxn ang="0">
                  <a:pos x="T2" y="T3"/>
                </a:cxn>
                <a:cxn ang="0">
                  <a:pos x="T4" y="T5"/>
                </a:cxn>
                <a:cxn ang="0">
                  <a:pos x="T6" y="T7"/>
                </a:cxn>
              </a:cxnLst>
              <a:rect l="0" t="0" r="r" b="b"/>
              <a:pathLst>
                <a:path w="447" h="326">
                  <a:moveTo>
                    <a:pt x="447" y="326"/>
                  </a:moveTo>
                  <a:cubicBezTo>
                    <a:pt x="120" y="0"/>
                    <a:pt x="120" y="0"/>
                    <a:pt x="120" y="0"/>
                  </a:cubicBezTo>
                  <a:cubicBezTo>
                    <a:pt x="45" y="88"/>
                    <a:pt x="0" y="202"/>
                    <a:pt x="0" y="326"/>
                  </a:cubicBezTo>
                  <a:lnTo>
                    <a:pt x="447" y="326"/>
                  </a:lnTo>
                  <a:close/>
                </a:path>
              </a:pathLst>
            </a:custGeom>
            <a:solidFill>
              <a:schemeClr val="accent4">
                <a:lumMod val="40000"/>
                <a:lumOff val="60000"/>
              </a:schemeClr>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37" name="Freeform 16">
              <a:extLst>
                <a:ext uri="{FF2B5EF4-FFF2-40B4-BE49-F238E27FC236}">
                  <a16:creationId xmlns:a16="http://schemas.microsoft.com/office/drawing/2014/main" id="{498A9530-5BB1-FE0C-A6B3-7B1122A7741D}"/>
                </a:ext>
              </a:extLst>
            </p:cNvPr>
            <p:cNvSpPr>
              <a:spLocks/>
            </p:cNvSpPr>
            <p:nvPr/>
          </p:nvSpPr>
          <p:spPr bwMode="auto">
            <a:xfrm>
              <a:off x="-2009775" y="4090988"/>
              <a:ext cx="1593850" cy="1165225"/>
            </a:xfrm>
            <a:custGeom>
              <a:avLst/>
              <a:gdLst>
                <a:gd name="T0" fmla="*/ 447 w 447"/>
                <a:gd name="T1" fmla="*/ 0 h 327"/>
                <a:gd name="T2" fmla="*/ 0 w 447"/>
                <a:gd name="T3" fmla="*/ 0 h 327"/>
                <a:gd name="T4" fmla="*/ 120 w 447"/>
                <a:gd name="T5" fmla="*/ 327 h 327"/>
                <a:gd name="T6" fmla="*/ 447 w 447"/>
                <a:gd name="T7" fmla="*/ 0 h 327"/>
              </a:gdLst>
              <a:ahLst/>
              <a:cxnLst>
                <a:cxn ang="0">
                  <a:pos x="T0" y="T1"/>
                </a:cxn>
                <a:cxn ang="0">
                  <a:pos x="T2" y="T3"/>
                </a:cxn>
                <a:cxn ang="0">
                  <a:pos x="T4" y="T5"/>
                </a:cxn>
                <a:cxn ang="0">
                  <a:pos x="T6" y="T7"/>
                </a:cxn>
              </a:cxnLst>
              <a:rect l="0" t="0" r="r" b="b"/>
              <a:pathLst>
                <a:path w="447" h="327">
                  <a:moveTo>
                    <a:pt x="447" y="0"/>
                  </a:moveTo>
                  <a:cubicBezTo>
                    <a:pt x="0" y="0"/>
                    <a:pt x="0" y="0"/>
                    <a:pt x="0" y="0"/>
                  </a:cubicBezTo>
                  <a:cubicBezTo>
                    <a:pt x="0" y="125"/>
                    <a:pt x="45" y="239"/>
                    <a:pt x="120" y="327"/>
                  </a:cubicBezTo>
                  <a:cubicBezTo>
                    <a:pt x="447" y="0"/>
                    <a:pt x="447" y="0"/>
                    <a:pt x="447" y="0"/>
                  </a:cubicBezTo>
                  <a:close/>
                </a:path>
              </a:pathLst>
            </a:custGeom>
            <a:solidFill>
              <a:schemeClr val="accent4">
                <a:lumMod val="40000"/>
                <a:lumOff val="60000"/>
              </a:schemeClr>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38" name="Oval 17">
              <a:extLst>
                <a:ext uri="{FF2B5EF4-FFF2-40B4-BE49-F238E27FC236}">
                  <a16:creationId xmlns:a16="http://schemas.microsoft.com/office/drawing/2014/main" id="{266BCEB5-A257-7907-3713-49CBB9FADF39}"/>
                </a:ext>
              </a:extLst>
            </p:cNvPr>
            <p:cNvSpPr>
              <a:spLocks noChangeArrowheads="1"/>
            </p:cNvSpPr>
            <p:nvPr/>
          </p:nvSpPr>
          <p:spPr bwMode="auto">
            <a:xfrm>
              <a:off x="-859190" y="3447642"/>
              <a:ext cx="1288168" cy="1289868"/>
            </a:xfrm>
            <a:prstGeom prst="ellipse">
              <a:avLst/>
            </a:prstGeom>
            <a:solidFill>
              <a:schemeClr val="bg1">
                <a:lumMod val="95000"/>
              </a:schemeClr>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grpSp>
      <p:grpSp>
        <p:nvGrpSpPr>
          <p:cNvPr id="39" name="Group 24">
            <a:extLst>
              <a:ext uri="{FF2B5EF4-FFF2-40B4-BE49-F238E27FC236}">
                <a16:creationId xmlns:a16="http://schemas.microsoft.com/office/drawing/2014/main" id="{25E7DEC2-8B1E-F1FD-80A4-C2959AE43E2E}"/>
              </a:ext>
            </a:extLst>
          </p:cNvPr>
          <p:cNvGrpSpPr/>
          <p:nvPr/>
        </p:nvGrpSpPr>
        <p:grpSpPr>
          <a:xfrm>
            <a:off x="8278238" y="3916603"/>
            <a:ext cx="610362" cy="561849"/>
            <a:chOff x="7938" y="0"/>
            <a:chExt cx="7729538" cy="7115176"/>
          </a:xfrm>
        </p:grpSpPr>
        <p:sp>
          <p:nvSpPr>
            <p:cNvPr id="40" name="Freeform 15">
              <a:extLst>
                <a:ext uri="{FF2B5EF4-FFF2-40B4-BE49-F238E27FC236}">
                  <a16:creationId xmlns:a16="http://schemas.microsoft.com/office/drawing/2014/main" id="{EF3ECDE4-F090-3BB6-4DCB-7EAA6AB57C76}"/>
                </a:ext>
              </a:extLst>
            </p:cNvPr>
            <p:cNvSpPr>
              <a:spLocks/>
            </p:cNvSpPr>
            <p:nvPr/>
          </p:nvSpPr>
          <p:spPr bwMode="auto">
            <a:xfrm>
              <a:off x="1252538" y="6034088"/>
              <a:ext cx="1155700" cy="930275"/>
            </a:xfrm>
            <a:custGeom>
              <a:avLst/>
              <a:gdLst>
                <a:gd name="T0" fmla="*/ 728 w 728"/>
                <a:gd name="T1" fmla="*/ 164 h 586"/>
                <a:gd name="T2" fmla="*/ 489 w 728"/>
                <a:gd name="T3" fmla="*/ 586 h 586"/>
                <a:gd name="T4" fmla="*/ 0 w 728"/>
                <a:gd name="T5" fmla="*/ 586 h 586"/>
                <a:gd name="T6" fmla="*/ 332 w 728"/>
                <a:gd name="T7" fmla="*/ 0 h 586"/>
                <a:gd name="T8" fmla="*/ 728 w 728"/>
                <a:gd name="T9" fmla="*/ 164 h 586"/>
              </a:gdLst>
              <a:ahLst/>
              <a:cxnLst>
                <a:cxn ang="0">
                  <a:pos x="T0" y="T1"/>
                </a:cxn>
                <a:cxn ang="0">
                  <a:pos x="T2" y="T3"/>
                </a:cxn>
                <a:cxn ang="0">
                  <a:pos x="T4" y="T5"/>
                </a:cxn>
                <a:cxn ang="0">
                  <a:pos x="T6" y="T7"/>
                </a:cxn>
                <a:cxn ang="0">
                  <a:pos x="T8" y="T9"/>
                </a:cxn>
              </a:cxnLst>
              <a:rect l="0" t="0" r="r" b="b"/>
              <a:pathLst>
                <a:path w="728" h="586">
                  <a:moveTo>
                    <a:pt x="728" y="164"/>
                  </a:moveTo>
                  <a:lnTo>
                    <a:pt x="489" y="586"/>
                  </a:lnTo>
                  <a:lnTo>
                    <a:pt x="0" y="586"/>
                  </a:lnTo>
                  <a:lnTo>
                    <a:pt x="332" y="0"/>
                  </a:lnTo>
                  <a:lnTo>
                    <a:pt x="728" y="164"/>
                  </a:lnTo>
                  <a:close/>
                </a:path>
              </a:pathLst>
            </a:custGeom>
            <a:solidFill>
              <a:schemeClr val="accent1"/>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41" name="Freeform 16">
              <a:extLst>
                <a:ext uri="{FF2B5EF4-FFF2-40B4-BE49-F238E27FC236}">
                  <a16:creationId xmlns:a16="http://schemas.microsoft.com/office/drawing/2014/main" id="{5EC74068-22ED-2345-A5D0-87F349586E05}"/>
                </a:ext>
              </a:extLst>
            </p:cNvPr>
            <p:cNvSpPr>
              <a:spLocks/>
            </p:cNvSpPr>
            <p:nvPr/>
          </p:nvSpPr>
          <p:spPr bwMode="auto">
            <a:xfrm>
              <a:off x="4179888" y="6034088"/>
              <a:ext cx="1157288" cy="930275"/>
            </a:xfrm>
            <a:custGeom>
              <a:avLst/>
              <a:gdLst>
                <a:gd name="T0" fmla="*/ 0 w 729"/>
                <a:gd name="T1" fmla="*/ 164 h 586"/>
                <a:gd name="T2" fmla="*/ 240 w 729"/>
                <a:gd name="T3" fmla="*/ 586 h 586"/>
                <a:gd name="T4" fmla="*/ 729 w 729"/>
                <a:gd name="T5" fmla="*/ 586 h 586"/>
                <a:gd name="T6" fmla="*/ 397 w 729"/>
                <a:gd name="T7" fmla="*/ 0 h 586"/>
                <a:gd name="T8" fmla="*/ 0 w 729"/>
                <a:gd name="T9" fmla="*/ 164 h 586"/>
              </a:gdLst>
              <a:ahLst/>
              <a:cxnLst>
                <a:cxn ang="0">
                  <a:pos x="T0" y="T1"/>
                </a:cxn>
                <a:cxn ang="0">
                  <a:pos x="T2" y="T3"/>
                </a:cxn>
                <a:cxn ang="0">
                  <a:pos x="T4" y="T5"/>
                </a:cxn>
                <a:cxn ang="0">
                  <a:pos x="T6" y="T7"/>
                </a:cxn>
                <a:cxn ang="0">
                  <a:pos x="T8" y="T9"/>
                </a:cxn>
              </a:cxnLst>
              <a:rect l="0" t="0" r="r" b="b"/>
              <a:pathLst>
                <a:path w="729" h="586">
                  <a:moveTo>
                    <a:pt x="0" y="164"/>
                  </a:moveTo>
                  <a:lnTo>
                    <a:pt x="240" y="586"/>
                  </a:lnTo>
                  <a:lnTo>
                    <a:pt x="729" y="586"/>
                  </a:lnTo>
                  <a:lnTo>
                    <a:pt x="397" y="0"/>
                  </a:lnTo>
                  <a:lnTo>
                    <a:pt x="0" y="164"/>
                  </a:lnTo>
                  <a:close/>
                </a:path>
              </a:pathLst>
            </a:custGeom>
            <a:solidFill>
              <a:schemeClr val="accent1"/>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42" name="Oval 17">
              <a:extLst>
                <a:ext uri="{FF2B5EF4-FFF2-40B4-BE49-F238E27FC236}">
                  <a16:creationId xmlns:a16="http://schemas.microsoft.com/office/drawing/2014/main" id="{44741B5A-2B0B-4011-FEF3-BFAB70D6C711}"/>
                </a:ext>
              </a:extLst>
            </p:cNvPr>
            <p:cNvSpPr>
              <a:spLocks noChangeArrowheads="1"/>
            </p:cNvSpPr>
            <p:nvPr/>
          </p:nvSpPr>
          <p:spPr bwMode="auto">
            <a:xfrm>
              <a:off x="158751" y="150813"/>
              <a:ext cx="6270625" cy="6270625"/>
            </a:xfrm>
            <a:prstGeom prst="ellipse">
              <a:avLst/>
            </a:prstGeom>
            <a:solidFill>
              <a:schemeClr val="accent2"/>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43" name="Oval 18">
              <a:extLst>
                <a:ext uri="{FF2B5EF4-FFF2-40B4-BE49-F238E27FC236}">
                  <a16:creationId xmlns:a16="http://schemas.microsoft.com/office/drawing/2014/main" id="{60EBE0FF-A7C8-2122-3F97-EDBC92CCA381}"/>
                </a:ext>
              </a:extLst>
            </p:cNvPr>
            <p:cNvSpPr>
              <a:spLocks noChangeArrowheads="1"/>
            </p:cNvSpPr>
            <p:nvPr/>
          </p:nvSpPr>
          <p:spPr bwMode="auto">
            <a:xfrm>
              <a:off x="1123951" y="1114425"/>
              <a:ext cx="4341813" cy="4343400"/>
            </a:xfrm>
            <a:prstGeom prst="ellipse">
              <a:avLst/>
            </a:prstGeom>
            <a:solidFill>
              <a:schemeClr val="bg1"/>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44" name="Oval 19">
              <a:extLst>
                <a:ext uri="{FF2B5EF4-FFF2-40B4-BE49-F238E27FC236}">
                  <a16:creationId xmlns:a16="http://schemas.microsoft.com/office/drawing/2014/main" id="{FB941044-AD8B-5133-14E3-C4DA5CE4CD29}"/>
                </a:ext>
              </a:extLst>
            </p:cNvPr>
            <p:cNvSpPr>
              <a:spLocks noChangeArrowheads="1"/>
            </p:cNvSpPr>
            <p:nvPr/>
          </p:nvSpPr>
          <p:spPr bwMode="auto">
            <a:xfrm>
              <a:off x="2089151" y="2079625"/>
              <a:ext cx="2411413" cy="2413000"/>
            </a:xfrm>
            <a:prstGeom prst="ellipse">
              <a:avLst/>
            </a:prstGeom>
            <a:solidFill>
              <a:schemeClr val="accent2"/>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45" name="Freeform 20">
              <a:extLst>
                <a:ext uri="{FF2B5EF4-FFF2-40B4-BE49-F238E27FC236}">
                  <a16:creationId xmlns:a16="http://schemas.microsoft.com/office/drawing/2014/main" id="{A3B6E753-0CAB-DE85-E724-D6EFB5EAE0F8}"/>
                </a:ext>
              </a:extLst>
            </p:cNvPr>
            <p:cNvSpPr>
              <a:spLocks/>
            </p:cNvSpPr>
            <p:nvPr/>
          </p:nvSpPr>
          <p:spPr bwMode="auto">
            <a:xfrm>
              <a:off x="5465763" y="2652713"/>
              <a:ext cx="2109788" cy="1266825"/>
            </a:xfrm>
            <a:custGeom>
              <a:avLst/>
              <a:gdLst>
                <a:gd name="T0" fmla="*/ 398 w 1329"/>
                <a:gd name="T1" fmla="*/ 0 h 798"/>
                <a:gd name="T2" fmla="*/ 0 w 1329"/>
                <a:gd name="T3" fmla="*/ 399 h 798"/>
                <a:gd name="T4" fmla="*/ 398 w 1329"/>
                <a:gd name="T5" fmla="*/ 798 h 798"/>
                <a:gd name="T6" fmla="*/ 1329 w 1329"/>
                <a:gd name="T7" fmla="*/ 798 h 798"/>
                <a:gd name="T8" fmla="*/ 930 w 1329"/>
                <a:gd name="T9" fmla="*/ 399 h 798"/>
                <a:gd name="T10" fmla="*/ 1329 w 1329"/>
                <a:gd name="T11" fmla="*/ 0 h 798"/>
                <a:gd name="T12" fmla="*/ 398 w 1329"/>
                <a:gd name="T13" fmla="*/ 0 h 798"/>
              </a:gdLst>
              <a:ahLst/>
              <a:cxnLst>
                <a:cxn ang="0">
                  <a:pos x="T0" y="T1"/>
                </a:cxn>
                <a:cxn ang="0">
                  <a:pos x="T2" y="T3"/>
                </a:cxn>
                <a:cxn ang="0">
                  <a:pos x="T4" y="T5"/>
                </a:cxn>
                <a:cxn ang="0">
                  <a:pos x="T6" y="T7"/>
                </a:cxn>
                <a:cxn ang="0">
                  <a:pos x="T8" y="T9"/>
                </a:cxn>
                <a:cxn ang="0">
                  <a:pos x="T10" y="T11"/>
                </a:cxn>
                <a:cxn ang="0">
                  <a:pos x="T12" y="T13"/>
                </a:cxn>
              </a:cxnLst>
              <a:rect l="0" t="0" r="r" b="b"/>
              <a:pathLst>
                <a:path w="1329" h="798">
                  <a:moveTo>
                    <a:pt x="398" y="0"/>
                  </a:moveTo>
                  <a:lnTo>
                    <a:pt x="0" y="399"/>
                  </a:lnTo>
                  <a:lnTo>
                    <a:pt x="398" y="798"/>
                  </a:lnTo>
                  <a:lnTo>
                    <a:pt x="1329" y="798"/>
                  </a:lnTo>
                  <a:lnTo>
                    <a:pt x="930" y="399"/>
                  </a:lnTo>
                  <a:lnTo>
                    <a:pt x="1329" y="0"/>
                  </a:lnTo>
                  <a:lnTo>
                    <a:pt x="398" y="0"/>
                  </a:lnTo>
                  <a:close/>
                </a:path>
              </a:pathLst>
            </a:custGeom>
            <a:solidFill>
              <a:schemeClr val="accent1"/>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46" name="Freeform 21">
              <a:extLst>
                <a:ext uri="{FF2B5EF4-FFF2-40B4-BE49-F238E27FC236}">
                  <a16:creationId xmlns:a16="http://schemas.microsoft.com/office/drawing/2014/main" id="{7B63EC5C-ADCD-5C45-9EDC-33DF9D560984}"/>
                </a:ext>
              </a:extLst>
            </p:cNvPr>
            <p:cNvSpPr>
              <a:spLocks/>
            </p:cNvSpPr>
            <p:nvPr/>
          </p:nvSpPr>
          <p:spPr bwMode="auto">
            <a:xfrm>
              <a:off x="4662488" y="1585913"/>
              <a:ext cx="334963" cy="317500"/>
            </a:xfrm>
            <a:custGeom>
              <a:avLst/>
              <a:gdLst>
                <a:gd name="T0" fmla="*/ 17 w 89"/>
                <a:gd name="T1" fmla="*/ 73 h 84"/>
                <a:gd name="T2" fmla="*/ 45 w 89"/>
                <a:gd name="T3" fmla="*/ 84 h 84"/>
                <a:gd name="T4" fmla="*/ 73 w 89"/>
                <a:gd name="T5" fmla="*/ 73 h 84"/>
                <a:gd name="T6" fmla="*/ 73 w 89"/>
                <a:gd name="T7" fmla="*/ 16 h 84"/>
                <a:gd name="T8" fmla="*/ 73 w 89"/>
                <a:gd name="T9" fmla="*/ 15 h 84"/>
                <a:gd name="T10" fmla="*/ 16 w 89"/>
                <a:gd name="T11" fmla="*/ 15 h 84"/>
                <a:gd name="T12" fmla="*/ 16 w 89"/>
                <a:gd name="T13" fmla="*/ 72 h 84"/>
                <a:gd name="T14" fmla="*/ 17 w 89"/>
                <a:gd name="T15" fmla="*/ 73 h 8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9" h="84">
                  <a:moveTo>
                    <a:pt x="17" y="73"/>
                  </a:moveTo>
                  <a:cubicBezTo>
                    <a:pt x="24" y="80"/>
                    <a:pt x="35" y="84"/>
                    <a:pt x="45" y="84"/>
                  </a:cubicBezTo>
                  <a:cubicBezTo>
                    <a:pt x="55" y="84"/>
                    <a:pt x="65" y="80"/>
                    <a:pt x="73" y="73"/>
                  </a:cubicBezTo>
                  <a:cubicBezTo>
                    <a:pt x="89" y="57"/>
                    <a:pt x="89" y="32"/>
                    <a:pt x="73" y="16"/>
                  </a:cubicBezTo>
                  <a:cubicBezTo>
                    <a:pt x="73" y="15"/>
                    <a:pt x="73" y="15"/>
                    <a:pt x="73" y="15"/>
                  </a:cubicBezTo>
                  <a:cubicBezTo>
                    <a:pt x="57" y="0"/>
                    <a:pt x="32" y="0"/>
                    <a:pt x="16" y="15"/>
                  </a:cubicBezTo>
                  <a:cubicBezTo>
                    <a:pt x="0" y="31"/>
                    <a:pt x="0" y="56"/>
                    <a:pt x="16" y="72"/>
                  </a:cubicBezTo>
                  <a:lnTo>
                    <a:pt x="17" y="73"/>
                  </a:lnTo>
                  <a:close/>
                </a:path>
              </a:pathLst>
            </a:custGeom>
            <a:solidFill>
              <a:srgbClr val="000000"/>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sp>
          <p:nvSpPr>
            <p:cNvPr id="47" name="Freeform 22">
              <a:extLst>
                <a:ext uri="{FF2B5EF4-FFF2-40B4-BE49-F238E27FC236}">
                  <a16:creationId xmlns:a16="http://schemas.microsoft.com/office/drawing/2014/main" id="{D2E297D9-8B79-1A0E-5592-818A81ED5BB0}"/>
                </a:ext>
              </a:extLst>
            </p:cNvPr>
            <p:cNvSpPr>
              <a:spLocks noEditPoints="1"/>
            </p:cNvSpPr>
            <p:nvPr/>
          </p:nvSpPr>
          <p:spPr bwMode="auto">
            <a:xfrm>
              <a:off x="7938" y="0"/>
              <a:ext cx="7729538" cy="7115176"/>
            </a:xfrm>
            <a:custGeom>
              <a:avLst/>
              <a:gdLst>
                <a:gd name="T0" fmla="*/ 2036 w 2051"/>
                <a:gd name="T1" fmla="*/ 733 h 1888"/>
                <a:gd name="T2" fmla="*/ 2008 w 2051"/>
                <a:gd name="T3" fmla="*/ 664 h 1888"/>
                <a:gd name="T4" fmla="*/ 1489 w 2051"/>
                <a:gd name="T5" fmla="*/ 255 h 1888"/>
                <a:gd name="T6" fmla="*/ 255 w 2051"/>
                <a:gd name="T7" fmla="*/ 255 h 1888"/>
                <a:gd name="T8" fmla="*/ 255 w 2051"/>
                <a:gd name="T9" fmla="*/ 1489 h 1888"/>
                <a:gd name="T10" fmla="*/ 295 w 2051"/>
                <a:gd name="T11" fmla="*/ 1828 h 1888"/>
                <a:gd name="T12" fmla="*/ 330 w 2051"/>
                <a:gd name="T13" fmla="*/ 1888 h 1888"/>
                <a:gd name="T14" fmla="*/ 571 w 2051"/>
                <a:gd name="T15" fmla="*/ 1868 h 1888"/>
                <a:gd name="T16" fmla="*/ 872 w 2051"/>
                <a:gd name="T17" fmla="*/ 1744 h 1888"/>
                <a:gd name="T18" fmla="*/ 1173 w 2051"/>
                <a:gd name="T19" fmla="*/ 1868 h 1888"/>
                <a:gd name="T20" fmla="*/ 1414 w 2051"/>
                <a:gd name="T21" fmla="*/ 1888 h 1888"/>
                <a:gd name="T22" fmla="*/ 1449 w 2051"/>
                <a:gd name="T23" fmla="*/ 1828 h 1888"/>
                <a:gd name="T24" fmla="*/ 1489 w 2051"/>
                <a:gd name="T25" fmla="*/ 1489 h 1888"/>
                <a:gd name="T26" fmla="*/ 2008 w 2051"/>
                <a:gd name="T27" fmla="*/ 1080 h 1888"/>
                <a:gd name="T28" fmla="*/ 2036 w 2051"/>
                <a:gd name="T29" fmla="*/ 1011 h 1888"/>
                <a:gd name="T30" fmla="*/ 1824 w 2051"/>
                <a:gd name="T31" fmla="*/ 832 h 1888"/>
                <a:gd name="T32" fmla="*/ 1632 w 2051"/>
                <a:gd name="T33" fmla="*/ 744 h 1888"/>
                <a:gd name="T34" fmla="*/ 1824 w 2051"/>
                <a:gd name="T35" fmla="*/ 832 h 1888"/>
                <a:gd name="T36" fmla="*/ 399 w 2051"/>
                <a:gd name="T37" fmla="*/ 1808 h 1888"/>
                <a:gd name="T38" fmla="*/ 578 w 2051"/>
                <a:gd name="T39" fmla="*/ 1693 h 1888"/>
                <a:gd name="T40" fmla="*/ 1345 w 2051"/>
                <a:gd name="T41" fmla="*/ 1808 h 1888"/>
                <a:gd name="T42" fmla="*/ 1166 w 2051"/>
                <a:gd name="T43" fmla="*/ 1693 h 1888"/>
                <a:gd name="T44" fmla="*/ 1345 w 2051"/>
                <a:gd name="T45" fmla="*/ 1808 h 1888"/>
                <a:gd name="T46" fmla="*/ 1257 w 2051"/>
                <a:gd name="T47" fmla="*/ 1565 h 1888"/>
                <a:gd name="T48" fmla="*/ 1253 w 2051"/>
                <a:gd name="T49" fmla="*/ 1567 h 1888"/>
                <a:gd name="T50" fmla="*/ 1093 w 2051"/>
                <a:gd name="T51" fmla="*/ 1633 h 1888"/>
                <a:gd name="T52" fmla="*/ 651 w 2051"/>
                <a:gd name="T53" fmla="*/ 1633 h 1888"/>
                <a:gd name="T54" fmla="*/ 491 w 2051"/>
                <a:gd name="T55" fmla="*/ 1567 h 1888"/>
                <a:gd name="T56" fmla="*/ 487 w 2051"/>
                <a:gd name="T57" fmla="*/ 1565 h 1888"/>
                <a:gd name="T58" fmla="*/ 80 w 2051"/>
                <a:gd name="T59" fmla="*/ 872 h 1888"/>
                <a:gd name="T60" fmla="*/ 872 w 2051"/>
                <a:gd name="T61" fmla="*/ 80 h 1888"/>
                <a:gd name="T62" fmla="*/ 1636 w 2051"/>
                <a:gd name="T63" fmla="*/ 664 h 1888"/>
                <a:gd name="T64" fmla="*/ 1587 w 2051"/>
                <a:gd name="T65" fmla="*/ 676 h 1888"/>
                <a:gd name="T66" fmla="*/ 1412 w 2051"/>
                <a:gd name="T67" fmla="*/ 574 h 1888"/>
                <a:gd name="T68" fmla="*/ 1341 w 2051"/>
                <a:gd name="T69" fmla="*/ 613 h 1888"/>
                <a:gd name="T70" fmla="*/ 1230 w 2051"/>
                <a:gd name="T71" fmla="*/ 832 h 1888"/>
                <a:gd name="T72" fmla="*/ 872 w 2051"/>
                <a:gd name="T73" fmla="*/ 512 h 1888"/>
                <a:gd name="T74" fmla="*/ 512 w 2051"/>
                <a:gd name="T75" fmla="*/ 872 h 1888"/>
                <a:gd name="T76" fmla="*/ 872 w 2051"/>
                <a:gd name="T77" fmla="*/ 1232 h 1888"/>
                <a:gd name="T78" fmla="*/ 1230 w 2051"/>
                <a:gd name="T79" fmla="*/ 912 h 1888"/>
                <a:gd name="T80" fmla="*/ 1251 w 2051"/>
                <a:gd name="T81" fmla="*/ 1251 h 1888"/>
                <a:gd name="T82" fmla="*/ 493 w 2051"/>
                <a:gd name="T83" fmla="*/ 1251 h 1888"/>
                <a:gd name="T84" fmla="*/ 493 w 2051"/>
                <a:gd name="T85" fmla="*/ 493 h 1888"/>
                <a:gd name="T86" fmla="*/ 1185 w 2051"/>
                <a:gd name="T87" fmla="*/ 387 h 1888"/>
                <a:gd name="T88" fmla="*/ 790 w 2051"/>
                <a:gd name="T89" fmla="*/ 261 h 1888"/>
                <a:gd name="T90" fmla="*/ 256 w 2051"/>
                <a:gd name="T91" fmla="*/ 872 h 1888"/>
                <a:gd name="T92" fmla="*/ 872 w 2051"/>
                <a:gd name="T93" fmla="*/ 1488 h 1888"/>
                <a:gd name="T94" fmla="*/ 1481 w 2051"/>
                <a:gd name="T95" fmla="*/ 962 h 1888"/>
                <a:gd name="T96" fmla="*/ 1616 w 2051"/>
                <a:gd name="T97" fmla="*/ 1080 h 1888"/>
                <a:gd name="T98" fmla="*/ 1432 w 2051"/>
                <a:gd name="T99" fmla="*/ 1432 h 1888"/>
                <a:gd name="T100" fmla="*/ 948 w 2051"/>
                <a:gd name="T101" fmla="*/ 782 h 1888"/>
                <a:gd name="T102" fmla="*/ 832 w 2051"/>
                <a:gd name="T103" fmla="*/ 872 h 1888"/>
                <a:gd name="T104" fmla="*/ 948 w 2051"/>
                <a:gd name="T105" fmla="*/ 962 h 1888"/>
                <a:gd name="T106" fmla="*/ 1003 w 2051"/>
                <a:gd name="T107" fmla="*/ 947 h 1888"/>
                <a:gd name="T108" fmla="*/ 1149 w 2051"/>
                <a:gd name="T109" fmla="*/ 912 h 1888"/>
                <a:gd name="T110" fmla="*/ 1070 w 2051"/>
                <a:gd name="T111" fmla="*/ 1070 h 1888"/>
                <a:gd name="T112" fmla="*/ 674 w 2051"/>
                <a:gd name="T113" fmla="*/ 1070 h 1888"/>
                <a:gd name="T114" fmla="*/ 674 w 2051"/>
                <a:gd name="T115" fmla="*/ 674 h 1888"/>
                <a:gd name="T116" fmla="*/ 1070 w 2051"/>
                <a:gd name="T117" fmla="*/ 674 h 1888"/>
                <a:gd name="T118" fmla="*/ 1005 w 2051"/>
                <a:gd name="T119" fmla="*/ 832 h 1888"/>
                <a:gd name="T120" fmla="*/ 1632 w 2051"/>
                <a:gd name="T121" fmla="*/ 1000 h 1888"/>
                <a:gd name="T122" fmla="*/ 1824 w 2051"/>
                <a:gd name="T123" fmla="*/ 912 h 1888"/>
                <a:gd name="T124" fmla="*/ 1632 w 2051"/>
                <a:gd name="T125" fmla="*/ 1000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51" h="1888">
                  <a:moveTo>
                    <a:pt x="1897" y="872"/>
                  </a:moveTo>
                  <a:cubicBezTo>
                    <a:pt x="2036" y="733"/>
                    <a:pt x="2036" y="733"/>
                    <a:pt x="2036" y="733"/>
                  </a:cubicBezTo>
                  <a:cubicBezTo>
                    <a:pt x="2048" y="721"/>
                    <a:pt x="2051" y="704"/>
                    <a:pt x="2045" y="689"/>
                  </a:cubicBezTo>
                  <a:cubicBezTo>
                    <a:pt x="2039" y="674"/>
                    <a:pt x="2024" y="664"/>
                    <a:pt x="2008" y="664"/>
                  </a:cubicBezTo>
                  <a:cubicBezTo>
                    <a:pt x="1719" y="664"/>
                    <a:pt x="1719" y="664"/>
                    <a:pt x="1719" y="664"/>
                  </a:cubicBezTo>
                  <a:cubicBezTo>
                    <a:pt x="1681" y="510"/>
                    <a:pt x="1602" y="369"/>
                    <a:pt x="1489" y="255"/>
                  </a:cubicBezTo>
                  <a:cubicBezTo>
                    <a:pt x="1324" y="91"/>
                    <a:pt x="1105" y="0"/>
                    <a:pt x="872" y="0"/>
                  </a:cubicBezTo>
                  <a:cubicBezTo>
                    <a:pt x="639" y="0"/>
                    <a:pt x="420" y="91"/>
                    <a:pt x="255" y="255"/>
                  </a:cubicBezTo>
                  <a:cubicBezTo>
                    <a:pt x="91" y="420"/>
                    <a:pt x="0" y="639"/>
                    <a:pt x="0" y="872"/>
                  </a:cubicBezTo>
                  <a:cubicBezTo>
                    <a:pt x="0" y="1105"/>
                    <a:pt x="91" y="1324"/>
                    <a:pt x="255" y="1489"/>
                  </a:cubicBezTo>
                  <a:cubicBezTo>
                    <a:pt x="304" y="1538"/>
                    <a:pt x="358" y="1580"/>
                    <a:pt x="416" y="1615"/>
                  </a:cubicBezTo>
                  <a:cubicBezTo>
                    <a:pt x="295" y="1828"/>
                    <a:pt x="295" y="1828"/>
                    <a:pt x="295" y="1828"/>
                  </a:cubicBezTo>
                  <a:cubicBezTo>
                    <a:pt x="288" y="1841"/>
                    <a:pt x="288" y="1856"/>
                    <a:pt x="295" y="1868"/>
                  </a:cubicBezTo>
                  <a:cubicBezTo>
                    <a:pt x="303" y="1880"/>
                    <a:pt x="316" y="1888"/>
                    <a:pt x="330" y="1888"/>
                  </a:cubicBezTo>
                  <a:cubicBezTo>
                    <a:pt x="536" y="1888"/>
                    <a:pt x="536" y="1888"/>
                    <a:pt x="536" y="1888"/>
                  </a:cubicBezTo>
                  <a:cubicBezTo>
                    <a:pt x="550" y="1888"/>
                    <a:pt x="564" y="1880"/>
                    <a:pt x="571" y="1868"/>
                  </a:cubicBezTo>
                  <a:cubicBezTo>
                    <a:pt x="656" y="1717"/>
                    <a:pt x="656" y="1717"/>
                    <a:pt x="656" y="1717"/>
                  </a:cubicBezTo>
                  <a:cubicBezTo>
                    <a:pt x="726" y="1735"/>
                    <a:pt x="798" y="1744"/>
                    <a:pt x="872" y="1744"/>
                  </a:cubicBezTo>
                  <a:cubicBezTo>
                    <a:pt x="946" y="1744"/>
                    <a:pt x="1018" y="1735"/>
                    <a:pt x="1088" y="1717"/>
                  </a:cubicBezTo>
                  <a:cubicBezTo>
                    <a:pt x="1173" y="1868"/>
                    <a:pt x="1173" y="1868"/>
                    <a:pt x="1173" y="1868"/>
                  </a:cubicBezTo>
                  <a:cubicBezTo>
                    <a:pt x="1180" y="1880"/>
                    <a:pt x="1194" y="1888"/>
                    <a:pt x="1208" y="1888"/>
                  </a:cubicBezTo>
                  <a:cubicBezTo>
                    <a:pt x="1414" y="1888"/>
                    <a:pt x="1414" y="1888"/>
                    <a:pt x="1414" y="1888"/>
                  </a:cubicBezTo>
                  <a:cubicBezTo>
                    <a:pt x="1428" y="1888"/>
                    <a:pt x="1441" y="1880"/>
                    <a:pt x="1449" y="1868"/>
                  </a:cubicBezTo>
                  <a:cubicBezTo>
                    <a:pt x="1456" y="1856"/>
                    <a:pt x="1456" y="1841"/>
                    <a:pt x="1449" y="1828"/>
                  </a:cubicBezTo>
                  <a:cubicBezTo>
                    <a:pt x="1328" y="1615"/>
                    <a:pt x="1328" y="1615"/>
                    <a:pt x="1328" y="1615"/>
                  </a:cubicBezTo>
                  <a:cubicBezTo>
                    <a:pt x="1386" y="1580"/>
                    <a:pt x="1440" y="1538"/>
                    <a:pt x="1489" y="1489"/>
                  </a:cubicBezTo>
                  <a:cubicBezTo>
                    <a:pt x="1602" y="1375"/>
                    <a:pt x="1681" y="1234"/>
                    <a:pt x="1719" y="1080"/>
                  </a:cubicBezTo>
                  <a:cubicBezTo>
                    <a:pt x="2008" y="1080"/>
                    <a:pt x="2008" y="1080"/>
                    <a:pt x="2008" y="1080"/>
                  </a:cubicBezTo>
                  <a:cubicBezTo>
                    <a:pt x="2024" y="1080"/>
                    <a:pt x="2039" y="1070"/>
                    <a:pt x="2045" y="1055"/>
                  </a:cubicBezTo>
                  <a:cubicBezTo>
                    <a:pt x="2051" y="1040"/>
                    <a:pt x="2048" y="1023"/>
                    <a:pt x="2036" y="1011"/>
                  </a:cubicBezTo>
                  <a:lnTo>
                    <a:pt x="1897" y="872"/>
                  </a:lnTo>
                  <a:close/>
                  <a:moveTo>
                    <a:pt x="1824" y="832"/>
                  </a:moveTo>
                  <a:cubicBezTo>
                    <a:pt x="1545" y="832"/>
                    <a:pt x="1545" y="832"/>
                    <a:pt x="1545" y="832"/>
                  </a:cubicBezTo>
                  <a:cubicBezTo>
                    <a:pt x="1632" y="744"/>
                    <a:pt x="1632" y="744"/>
                    <a:pt x="1632" y="744"/>
                  </a:cubicBezTo>
                  <a:cubicBezTo>
                    <a:pt x="1911" y="744"/>
                    <a:pt x="1911" y="744"/>
                    <a:pt x="1911" y="744"/>
                  </a:cubicBezTo>
                  <a:lnTo>
                    <a:pt x="1824" y="832"/>
                  </a:lnTo>
                  <a:close/>
                  <a:moveTo>
                    <a:pt x="513" y="1808"/>
                  </a:moveTo>
                  <a:cubicBezTo>
                    <a:pt x="399" y="1808"/>
                    <a:pt x="399" y="1808"/>
                    <a:pt x="399" y="1808"/>
                  </a:cubicBezTo>
                  <a:cubicBezTo>
                    <a:pt x="486" y="1654"/>
                    <a:pt x="486" y="1654"/>
                    <a:pt x="486" y="1654"/>
                  </a:cubicBezTo>
                  <a:cubicBezTo>
                    <a:pt x="516" y="1669"/>
                    <a:pt x="546" y="1682"/>
                    <a:pt x="578" y="1693"/>
                  </a:cubicBezTo>
                  <a:lnTo>
                    <a:pt x="513" y="1808"/>
                  </a:lnTo>
                  <a:close/>
                  <a:moveTo>
                    <a:pt x="1345" y="1808"/>
                  </a:moveTo>
                  <a:cubicBezTo>
                    <a:pt x="1231" y="1808"/>
                    <a:pt x="1231" y="1808"/>
                    <a:pt x="1231" y="1808"/>
                  </a:cubicBezTo>
                  <a:cubicBezTo>
                    <a:pt x="1166" y="1693"/>
                    <a:pt x="1166" y="1693"/>
                    <a:pt x="1166" y="1693"/>
                  </a:cubicBezTo>
                  <a:cubicBezTo>
                    <a:pt x="1198" y="1682"/>
                    <a:pt x="1228" y="1669"/>
                    <a:pt x="1258" y="1654"/>
                  </a:cubicBezTo>
                  <a:lnTo>
                    <a:pt x="1345" y="1808"/>
                  </a:lnTo>
                  <a:close/>
                  <a:moveTo>
                    <a:pt x="1432" y="1432"/>
                  </a:moveTo>
                  <a:cubicBezTo>
                    <a:pt x="1379" y="1485"/>
                    <a:pt x="1320" y="1529"/>
                    <a:pt x="1257" y="1565"/>
                  </a:cubicBezTo>
                  <a:cubicBezTo>
                    <a:pt x="1256" y="1565"/>
                    <a:pt x="1255" y="1565"/>
                    <a:pt x="1254" y="1566"/>
                  </a:cubicBezTo>
                  <a:cubicBezTo>
                    <a:pt x="1254" y="1566"/>
                    <a:pt x="1253" y="1566"/>
                    <a:pt x="1253" y="1567"/>
                  </a:cubicBezTo>
                  <a:cubicBezTo>
                    <a:pt x="1204" y="1594"/>
                    <a:pt x="1153" y="1615"/>
                    <a:pt x="1100" y="1631"/>
                  </a:cubicBezTo>
                  <a:cubicBezTo>
                    <a:pt x="1097" y="1631"/>
                    <a:pt x="1095" y="1632"/>
                    <a:pt x="1093" y="1633"/>
                  </a:cubicBezTo>
                  <a:cubicBezTo>
                    <a:pt x="1022" y="1653"/>
                    <a:pt x="948" y="1664"/>
                    <a:pt x="872" y="1664"/>
                  </a:cubicBezTo>
                  <a:cubicBezTo>
                    <a:pt x="796" y="1664"/>
                    <a:pt x="722" y="1653"/>
                    <a:pt x="651" y="1633"/>
                  </a:cubicBezTo>
                  <a:cubicBezTo>
                    <a:pt x="649" y="1632"/>
                    <a:pt x="647" y="1631"/>
                    <a:pt x="644" y="1631"/>
                  </a:cubicBezTo>
                  <a:cubicBezTo>
                    <a:pt x="591" y="1615"/>
                    <a:pt x="540" y="1594"/>
                    <a:pt x="491" y="1567"/>
                  </a:cubicBezTo>
                  <a:cubicBezTo>
                    <a:pt x="491" y="1566"/>
                    <a:pt x="490" y="1566"/>
                    <a:pt x="490" y="1566"/>
                  </a:cubicBezTo>
                  <a:cubicBezTo>
                    <a:pt x="489" y="1565"/>
                    <a:pt x="488" y="1565"/>
                    <a:pt x="487" y="1565"/>
                  </a:cubicBezTo>
                  <a:cubicBezTo>
                    <a:pt x="424" y="1529"/>
                    <a:pt x="365" y="1485"/>
                    <a:pt x="312" y="1432"/>
                  </a:cubicBezTo>
                  <a:cubicBezTo>
                    <a:pt x="162" y="1282"/>
                    <a:pt x="80" y="1084"/>
                    <a:pt x="80" y="872"/>
                  </a:cubicBezTo>
                  <a:cubicBezTo>
                    <a:pt x="80" y="660"/>
                    <a:pt x="162" y="462"/>
                    <a:pt x="312" y="312"/>
                  </a:cubicBezTo>
                  <a:cubicBezTo>
                    <a:pt x="462" y="162"/>
                    <a:pt x="660" y="80"/>
                    <a:pt x="872" y="80"/>
                  </a:cubicBezTo>
                  <a:cubicBezTo>
                    <a:pt x="1084" y="80"/>
                    <a:pt x="1282" y="162"/>
                    <a:pt x="1432" y="312"/>
                  </a:cubicBezTo>
                  <a:cubicBezTo>
                    <a:pt x="1530" y="410"/>
                    <a:pt x="1600" y="531"/>
                    <a:pt x="1636" y="664"/>
                  </a:cubicBezTo>
                  <a:cubicBezTo>
                    <a:pt x="1616" y="664"/>
                    <a:pt x="1616" y="664"/>
                    <a:pt x="1616" y="664"/>
                  </a:cubicBezTo>
                  <a:cubicBezTo>
                    <a:pt x="1605" y="664"/>
                    <a:pt x="1595" y="669"/>
                    <a:pt x="1587" y="676"/>
                  </a:cubicBezTo>
                  <a:cubicBezTo>
                    <a:pt x="1481" y="782"/>
                    <a:pt x="1481" y="782"/>
                    <a:pt x="1481" y="782"/>
                  </a:cubicBezTo>
                  <a:cubicBezTo>
                    <a:pt x="1471" y="709"/>
                    <a:pt x="1447" y="639"/>
                    <a:pt x="1412" y="574"/>
                  </a:cubicBezTo>
                  <a:cubicBezTo>
                    <a:pt x="1401" y="555"/>
                    <a:pt x="1377" y="548"/>
                    <a:pt x="1357" y="559"/>
                  </a:cubicBezTo>
                  <a:cubicBezTo>
                    <a:pt x="1338" y="569"/>
                    <a:pt x="1331" y="594"/>
                    <a:pt x="1341" y="613"/>
                  </a:cubicBezTo>
                  <a:cubicBezTo>
                    <a:pt x="1379" y="682"/>
                    <a:pt x="1401" y="757"/>
                    <a:pt x="1406" y="832"/>
                  </a:cubicBezTo>
                  <a:cubicBezTo>
                    <a:pt x="1230" y="832"/>
                    <a:pt x="1230" y="832"/>
                    <a:pt x="1230" y="832"/>
                  </a:cubicBezTo>
                  <a:cubicBezTo>
                    <a:pt x="1221" y="751"/>
                    <a:pt x="1185" y="676"/>
                    <a:pt x="1127" y="617"/>
                  </a:cubicBezTo>
                  <a:cubicBezTo>
                    <a:pt x="1059" y="549"/>
                    <a:pt x="968" y="512"/>
                    <a:pt x="872" y="512"/>
                  </a:cubicBezTo>
                  <a:cubicBezTo>
                    <a:pt x="776" y="512"/>
                    <a:pt x="685" y="549"/>
                    <a:pt x="617" y="617"/>
                  </a:cubicBezTo>
                  <a:cubicBezTo>
                    <a:pt x="549" y="685"/>
                    <a:pt x="512" y="776"/>
                    <a:pt x="512" y="872"/>
                  </a:cubicBezTo>
                  <a:cubicBezTo>
                    <a:pt x="512" y="968"/>
                    <a:pt x="549" y="1059"/>
                    <a:pt x="617" y="1127"/>
                  </a:cubicBezTo>
                  <a:cubicBezTo>
                    <a:pt x="685" y="1195"/>
                    <a:pt x="776" y="1232"/>
                    <a:pt x="872" y="1232"/>
                  </a:cubicBezTo>
                  <a:cubicBezTo>
                    <a:pt x="968" y="1232"/>
                    <a:pt x="1059" y="1195"/>
                    <a:pt x="1127" y="1127"/>
                  </a:cubicBezTo>
                  <a:cubicBezTo>
                    <a:pt x="1185" y="1068"/>
                    <a:pt x="1221" y="993"/>
                    <a:pt x="1230" y="912"/>
                  </a:cubicBezTo>
                  <a:cubicBezTo>
                    <a:pt x="1406" y="912"/>
                    <a:pt x="1406" y="912"/>
                    <a:pt x="1406" y="912"/>
                  </a:cubicBezTo>
                  <a:cubicBezTo>
                    <a:pt x="1396" y="1037"/>
                    <a:pt x="1344" y="1158"/>
                    <a:pt x="1251" y="1251"/>
                  </a:cubicBezTo>
                  <a:cubicBezTo>
                    <a:pt x="1150" y="1352"/>
                    <a:pt x="1015" y="1408"/>
                    <a:pt x="872" y="1408"/>
                  </a:cubicBezTo>
                  <a:cubicBezTo>
                    <a:pt x="729" y="1408"/>
                    <a:pt x="594" y="1352"/>
                    <a:pt x="493" y="1251"/>
                  </a:cubicBezTo>
                  <a:cubicBezTo>
                    <a:pt x="392" y="1150"/>
                    <a:pt x="336" y="1015"/>
                    <a:pt x="336" y="872"/>
                  </a:cubicBezTo>
                  <a:cubicBezTo>
                    <a:pt x="336" y="729"/>
                    <a:pt x="392" y="594"/>
                    <a:pt x="493" y="493"/>
                  </a:cubicBezTo>
                  <a:cubicBezTo>
                    <a:pt x="661" y="325"/>
                    <a:pt x="923" y="288"/>
                    <a:pt x="1131" y="403"/>
                  </a:cubicBezTo>
                  <a:cubicBezTo>
                    <a:pt x="1150" y="413"/>
                    <a:pt x="1175" y="406"/>
                    <a:pt x="1185" y="387"/>
                  </a:cubicBezTo>
                  <a:cubicBezTo>
                    <a:pt x="1196" y="367"/>
                    <a:pt x="1189" y="343"/>
                    <a:pt x="1170" y="332"/>
                  </a:cubicBezTo>
                  <a:cubicBezTo>
                    <a:pt x="1055" y="269"/>
                    <a:pt x="920" y="244"/>
                    <a:pt x="790" y="261"/>
                  </a:cubicBezTo>
                  <a:cubicBezTo>
                    <a:pt x="655" y="280"/>
                    <a:pt x="533" y="340"/>
                    <a:pt x="436" y="436"/>
                  </a:cubicBezTo>
                  <a:cubicBezTo>
                    <a:pt x="320" y="553"/>
                    <a:pt x="256" y="707"/>
                    <a:pt x="256" y="872"/>
                  </a:cubicBezTo>
                  <a:cubicBezTo>
                    <a:pt x="256" y="1037"/>
                    <a:pt x="320" y="1191"/>
                    <a:pt x="436" y="1308"/>
                  </a:cubicBezTo>
                  <a:cubicBezTo>
                    <a:pt x="553" y="1424"/>
                    <a:pt x="707" y="1488"/>
                    <a:pt x="872" y="1488"/>
                  </a:cubicBezTo>
                  <a:cubicBezTo>
                    <a:pt x="1037" y="1488"/>
                    <a:pt x="1191" y="1424"/>
                    <a:pt x="1308" y="1308"/>
                  </a:cubicBezTo>
                  <a:cubicBezTo>
                    <a:pt x="1402" y="1213"/>
                    <a:pt x="1462" y="1094"/>
                    <a:pt x="1481" y="962"/>
                  </a:cubicBezTo>
                  <a:cubicBezTo>
                    <a:pt x="1587" y="1068"/>
                    <a:pt x="1587" y="1068"/>
                    <a:pt x="1587" y="1068"/>
                  </a:cubicBezTo>
                  <a:cubicBezTo>
                    <a:pt x="1595" y="1075"/>
                    <a:pt x="1605" y="1080"/>
                    <a:pt x="1616" y="1080"/>
                  </a:cubicBezTo>
                  <a:cubicBezTo>
                    <a:pt x="1636" y="1080"/>
                    <a:pt x="1636" y="1080"/>
                    <a:pt x="1636" y="1080"/>
                  </a:cubicBezTo>
                  <a:cubicBezTo>
                    <a:pt x="1600" y="1213"/>
                    <a:pt x="1530" y="1334"/>
                    <a:pt x="1432" y="1432"/>
                  </a:cubicBezTo>
                  <a:close/>
                  <a:moveTo>
                    <a:pt x="1003" y="797"/>
                  </a:moveTo>
                  <a:cubicBezTo>
                    <a:pt x="992" y="777"/>
                    <a:pt x="967" y="771"/>
                    <a:pt x="948" y="782"/>
                  </a:cubicBezTo>
                  <a:cubicBezTo>
                    <a:pt x="852" y="837"/>
                    <a:pt x="852" y="837"/>
                    <a:pt x="852" y="837"/>
                  </a:cubicBezTo>
                  <a:cubicBezTo>
                    <a:pt x="840" y="845"/>
                    <a:pt x="832" y="858"/>
                    <a:pt x="832" y="872"/>
                  </a:cubicBezTo>
                  <a:cubicBezTo>
                    <a:pt x="832" y="886"/>
                    <a:pt x="840" y="899"/>
                    <a:pt x="852" y="907"/>
                  </a:cubicBezTo>
                  <a:cubicBezTo>
                    <a:pt x="948" y="962"/>
                    <a:pt x="948" y="962"/>
                    <a:pt x="948" y="962"/>
                  </a:cubicBezTo>
                  <a:cubicBezTo>
                    <a:pt x="954" y="966"/>
                    <a:pt x="961" y="967"/>
                    <a:pt x="968" y="967"/>
                  </a:cubicBezTo>
                  <a:cubicBezTo>
                    <a:pt x="982" y="967"/>
                    <a:pt x="995" y="960"/>
                    <a:pt x="1003" y="947"/>
                  </a:cubicBezTo>
                  <a:cubicBezTo>
                    <a:pt x="1009" y="936"/>
                    <a:pt x="1010" y="923"/>
                    <a:pt x="1005" y="912"/>
                  </a:cubicBezTo>
                  <a:cubicBezTo>
                    <a:pt x="1149" y="912"/>
                    <a:pt x="1149" y="912"/>
                    <a:pt x="1149" y="912"/>
                  </a:cubicBezTo>
                  <a:cubicBezTo>
                    <a:pt x="1141" y="972"/>
                    <a:pt x="1113" y="1027"/>
                    <a:pt x="1070" y="1070"/>
                  </a:cubicBezTo>
                  <a:cubicBezTo>
                    <a:pt x="1070" y="1070"/>
                    <a:pt x="1070" y="1070"/>
                    <a:pt x="1070" y="1070"/>
                  </a:cubicBezTo>
                  <a:cubicBezTo>
                    <a:pt x="1017" y="1123"/>
                    <a:pt x="947" y="1152"/>
                    <a:pt x="872" y="1152"/>
                  </a:cubicBezTo>
                  <a:cubicBezTo>
                    <a:pt x="797" y="1152"/>
                    <a:pt x="727" y="1123"/>
                    <a:pt x="674" y="1070"/>
                  </a:cubicBezTo>
                  <a:cubicBezTo>
                    <a:pt x="621" y="1017"/>
                    <a:pt x="592" y="947"/>
                    <a:pt x="592" y="872"/>
                  </a:cubicBezTo>
                  <a:cubicBezTo>
                    <a:pt x="592" y="797"/>
                    <a:pt x="621" y="727"/>
                    <a:pt x="674" y="674"/>
                  </a:cubicBezTo>
                  <a:cubicBezTo>
                    <a:pt x="727" y="621"/>
                    <a:pt x="797" y="592"/>
                    <a:pt x="872" y="592"/>
                  </a:cubicBezTo>
                  <a:cubicBezTo>
                    <a:pt x="947" y="592"/>
                    <a:pt x="1017" y="621"/>
                    <a:pt x="1070" y="674"/>
                  </a:cubicBezTo>
                  <a:cubicBezTo>
                    <a:pt x="1113" y="717"/>
                    <a:pt x="1141" y="772"/>
                    <a:pt x="1149" y="832"/>
                  </a:cubicBezTo>
                  <a:cubicBezTo>
                    <a:pt x="1005" y="832"/>
                    <a:pt x="1005" y="832"/>
                    <a:pt x="1005" y="832"/>
                  </a:cubicBezTo>
                  <a:cubicBezTo>
                    <a:pt x="1010" y="821"/>
                    <a:pt x="1009" y="808"/>
                    <a:pt x="1003" y="797"/>
                  </a:cubicBezTo>
                  <a:close/>
                  <a:moveTo>
                    <a:pt x="1632" y="1000"/>
                  </a:moveTo>
                  <a:cubicBezTo>
                    <a:pt x="1545" y="912"/>
                    <a:pt x="1545" y="912"/>
                    <a:pt x="1545" y="912"/>
                  </a:cubicBezTo>
                  <a:cubicBezTo>
                    <a:pt x="1824" y="912"/>
                    <a:pt x="1824" y="912"/>
                    <a:pt x="1824" y="912"/>
                  </a:cubicBezTo>
                  <a:cubicBezTo>
                    <a:pt x="1911" y="1000"/>
                    <a:pt x="1911" y="1000"/>
                    <a:pt x="1911" y="1000"/>
                  </a:cubicBezTo>
                  <a:lnTo>
                    <a:pt x="1632" y="1000"/>
                  </a:lnTo>
                  <a:close/>
                </a:path>
              </a:pathLst>
            </a:custGeom>
            <a:solidFill>
              <a:schemeClr val="tx1">
                <a:lumMod val="95000"/>
                <a:lumOff val="5000"/>
              </a:schemeClr>
            </a:solidFill>
            <a:ln w="9525">
              <a:noFill/>
              <a:round/>
              <a:headEnd/>
              <a:tailEnd/>
            </a:ln>
          </p:spPr>
          <p:txBody>
            <a:bodyPr vert="horz" wrap="square" lIns="80823" tIns="40412" rIns="80823" bIns="40412" numCol="1" anchor="t" anchorCtr="0" compatLnSpc="1">
              <a:prstTxWarp prst="textNoShape">
                <a:avLst/>
              </a:prstTxWarp>
            </a:bodyPr>
            <a:lstStyle/>
            <a:p>
              <a:pPr algn="ctr"/>
              <a:endParaRPr lang="en-IN" sz="1400" dirty="0">
                <a:latin typeface="Futura Medium" panose="020B0602020204020303" pitchFamily="34" charset="-79"/>
                <a:ea typeface="Lato" panose="020F0502020204030203" pitchFamily="34" charset="0"/>
                <a:cs typeface="Futura Medium" panose="020B0602020204020303" pitchFamily="34" charset="-79"/>
              </a:endParaRPr>
            </a:p>
          </p:txBody>
        </p:sp>
      </p:grpSp>
      <p:sp>
        <p:nvSpPr>
          <p:cNvPr id="48" name="TextBox 48">
            <a:extLst>
              <a:ext uri="{FF2B5EF4-FFF2-40B4-BE49-F238E27FC236}">
                <a16:creationId xmlns:a16="http://schemas.microsoft.com/office/drawing/2014/main" id="{C0CA55F6-F1AA-0045-9D38-FDF257E2BD24}"/>
              </a:ext>
            </a:extLst>
          </p:cNvPr>
          <p:cNvSpPr txBox="1"/>
          <p:nvPr/>
        </p:nvSpPr>
        <p:spPr>
          <a:xfrm>
            <a:off x="5928475" y="3314795"/>
            <a:ext cx="1325202" cy="430887"/>
          </a:xfrm>
          <a:prstGeom prst="rect">
            <a:avLst/>
          </a:prstGeom>
          <a:noFill/>
        </p:spPr>
        <p:txBody>
          <a:bodyPr wrap="square" lIns="0" tIns="0" rIns="0" bIns="0" rtlCol="0">
            <a:spAutoFit/>
          </a:bodyPr>
          <a:lstStyle/>
          <a:p>
            <a:r>
              <a:rPr lang="en-IN" sz="1400" b="1" dirty="0">
                <a:latin typeface="FUTURA MEDIUM" panose="020B0602020204020303" pitchFamily="34" charset="-79"/>
                <a:ea typeface="Lato" panose="020F0502020204030203" pitchFamily="34" charset="0"/>
                <a:cs typeface="FUTURA MEDIUM" panose="020B0602020204020303" pitchFamily="34" charset="-79"/>
              </a:rPr>
              <a:t>Occupational profiles</a:t>
            </a:r>
          </a:p>
        </p:txBody>
      </p:sp>
      <p:sp>
        <p:nvSpPr>
          <p:cNvPr id="49" name="TextBox 31">
            <a:extLst>
              <a:ext uri="{FF2B5EF4-FFF2-40B4-BE49-F238E27FC236}">
                <a16:creationId xmlns:a16="http://schemas.microsoft.com/office/drawing/2014/main" id="{088AF72A-1B79-348C-9F41-C9738166C46E}"/>
              </a:ext>
            </a:extLst>
          </p:cNvPr>
          <p:cNvSpPr txBox="1"/>
          <p:nvPr/>
        </p:nvSpPr>
        <p:spPr>
          <a:xfrm>
            <a:off x="5973663" y="4344761"/>
            <a:ext cx="207364" cy="215444"/>
          </a:xfrm>
          <a:prstGeom prst="rect">
            <a:avLst/>
          </a:prstGeom>
          <a:noFill/>
        </p:spPr>
        <p:txBody>
          <a:bodyPr wrap="none" lIns="0" tIns="0" rIns="0" bIns="0" rtlCol="0" anchor="ctr">
            <a:spAutoFit/>
          </a:bodyPr>
          <a:lstStyle/>
          <a:p>
            <a:r>
              <a:rPr lang="en-IN" sz="1400" b="1" dirty="0">
                <a:latin typeface="FUTURA MEDIUM" panose="020B0602020204020303" pitchFamily="34" charset="-79"/>
                <a:ea typeface="Lato" panose="020F0502020204030203" pitchFamily="34" charset="0"/>
                <a:cs typeface="FUTURA MEDIUM" panose="020B0602020204020303" pitchFamily="34" charset="-79"/>
              </a:rPr>
              <a:t>01</a:t>
            </a:r>
          </a:p>
        </p:txBody>
      </p:sp>
      <p:sp>
        <p:nvSpPr>
          <p:cNvPr id="50" name="TextBox 73">
            <a:extLst>
              <a:ext uri="{FF2B5EF4-FFF2-40B4-BE49-F238E27FC236}">
                <a16:creationId xmlns:a16="http://schemas.microsoft.com/office/drawing/2014/main" id="{CB3948D3-D047-086F-F1B5-93735DEE8CFA}"/>
              </a:ext>
            </a:extLst>
          </p:cNvPr>
          <p:cNvSpPr txBox="1"/>
          <p:nvPr/>
        </p:nvSpPr>
        <p:spPr>
          <a:xfrm>
            <a:off x="6388337" y="2902643"/>
            <a:ext cx="221214" cy="215444"/>
          </a:xfrm>
          <a:prstGeom prst="rect">
            <a:avLst/>
          </a:prstGeom>
          <a:noFill/>
        </p:spPr>
        <p:txBody>
          <a:bodyPr wrap="none" lIns="0" tIns="0" rIns="0" bIns="0" rtlCol="0" anchor="ctr">
            <a:spAutoFit/>
          </a:bodyPr>
          <a:lstStyle/>
          <a:p>
            <a:r>
              <a:rPr lang="en-IN" sz="1400" b="1" dirty="0">
                <a:latin typeface="FUTURA MEDIUM" panose="020B0602020204020303" pitchFamily="34" charset="-79"/>
                <a:ea typeface="Lato" panose="020F0502020204030203" pitchFamily="34" charset="0"/>
                <a:cs typeface="FUTURA MEDIUM" panose="020B0602020204020303" pitchFamily="34" charset="-79"/>
              </a:rPr>
              <a:t>02</a:t>
            </a:r>
          </a:p>
        </p:txBody>
      </p:sp>
      <p:sp>
        <p:nvSpPr>
          <p:cNvPr id="51" name="TextBox 78">
            <a:extLst>
              <a:ext uri="{FF2B5EF4-FFF2-40B4-BE49-F238E27FC236}">
                <a16:creationId xmlns:a16="http://schemas.microsoft.com/office/drawing/2014/main" id="{9BB9C2BF-DC23-1FEF-E695-EC8FED24310C}"/>
              </a:ext>
            </a:extLst>
          </p:cNvPr>
          <p:cNvSpPr txBox="1"/>
          <p:nvPr/>
        </p:nvSpPr>
        <p:spPr>
          <a:xfrm>
            <a:off x="10874076" y="4362087"/>
            <a:ext cx="221215" cy="215444"/>
          </a:xfrm>
          <a:prstGeom prst="rect">
            <a:avLst/>
          </a:prstGeom>
          <a:noFill/>
        </p:spPr>
        <p:txBody>
          <a:bodyPr wrap="none" lIns="0" tIns="0" rIns="0" bIns="0" rtlCol="0" anchor="ctr">
            <a:spAutoFit/>
          </a:bodyPr>
          <a:lstStyle/>
          <a:p>
            <a:pPr algn="r"/>
            <a:r>
              <a:rPr lang="en-IN" sz="1400" b="1" dirty="0">
                <a:latin typeface="FUTURA MEDIUM" panose="020B0602020204020303" pitchFamily="34" charset="-79"/>
                <a:ea typeface="Lato" panose="020F0502020204030203" pitchFamily="34" charset="0"/>
                <a:cs typeface="FUTURA MEDIUM" panose="020B0602020204020303" pitchFamily="34" charset="-79"/>
              </a:rPr>
              <a:t>05</a:t>
            </a:r>
          </a:p>
        </p:txBody>
      </p:sp>
      <p:sp>
        <p:nvSpPr>
          <p:cNvPr id="52" name="TextBox 86">
            <a:extLst>
              <a:ext uri="{FF2B5EF4-FFF2-40B4-BE49-F238E27FC236}">
                <a16:creationId xmlns:a16="http://schemas.microsoft.com/office/drawing/2014/main" id="{F2B2CDFB-9E3F-073E-3450-EA1DC114E513}"/>
              </a:ext>
            </a:extLst>
          </p:cNvPr>
          <p:cNvSpPr txBox="1"/>
          <p:nvPr/>
        </p:nvSpPr>
        <p:spPr>
          <a:xfrm>
            <a:off x="10415338" y="2902643"/>
            <a:ext cx="217945" cy="215444"/>
          </a:xfrm>
          <a:prstGeom prst="rect">
            <a:avLst/>
          </a:prstGeom>
          <a:noFill/>
        </p:spPr>
        <p:txBody>
          <a:bodyPr wrap="none" lIns="0" tIns="0" rIns="0" bIns="0" rtlCol="0" anchor="ctr">
            <a:spAutoFit/>
          </a:bodyPr>
          <a:lstStyle/>
          <a:p>
            <a:pPr algn="r"/>
            <a:r>
              <a:rPr lang="en-IN" sz="1400" b="1" dirty="0">
                <a:latin typeface="FUTURA MEDIUM" panose="020B0602020204020303" pitchFamily="34" charset="-79"/>
                <a:ea typeface="Lato" panose="020F0502020204030203" pitchFamily="34" charset="0"/>
                <a:cs typeface="FUTURA MEDIUM" panose="020B0602020204020303" pitchFamily="34" charset="-79"/>
              </a:rPr>
              <a:t>04</a:t>
            </a:r>
          </a:p>
        </p:txBody>
      </p:sp>
      <p:sp>
        <p:nvSpPr>
          <p:cNvPr id="53" name="TextBox 89">
            <a:extLst>
              <a:ext uri="{FF2B5EF4-FFF2-40B4-BE49-F238E27FC236}">
                <a16:creationId xmlns:a16="http://schemas.microsoft.com/office/drawing/2014/main" id="{DCC594D6-409B-1C89-19DE-BE15B700B8B4}"/>
              </a:ext>
            </a:extLst>
          </p:cNvPr>
          <p:cNvSpPr txBox="1"/>
          <p:nvPr/>
        </p:nvSpPr>
        <p:spPr>
          <a:xfrm>
            <a:off x="8410322" y="1597046"/>
            <a:ext cx="221214" cy="215444"/>
          </a:xfrm>
          <a:prstGeom prst="rect">
            <a:avLst/>
          </a:prstGeom>
          <a:noFill/>
        </p:spPr>
        <p:txBody>
          <a:bodyPr wrap="none" lIns="0" tIns="0" rIns="0" bIns="0" rtlCol="0" anchor="ctr">
            <a:spAutoFit/>
          </a:bodyPr>
          <a:lstStyle/>
          <a:p>
            <a:pPr algn="r"/>
            <a:r>
              <a:rPr lang="en-IN" sz="1400" b="1" dirty="0">
                <a:latin typeface="FUTURA MEDIUM" panose="020B0602020204020303" pitchFamily="34" charset="-79"/>
                <a:ea typeface="Lato" panose="020F0502020204030203" pitchFamily="34" charset="0"/>
                <a:cs typeface="FUTURA MEDIUM" panose="020B0602020204020303" pitchFamily="34" charset="-79"/>
              </a:rPr>
              <a:t>03</a:t>
            </a:r>
          </a:p>
        </p:txBody>
      </p:sp>
      <p:sp>
        <p:nvSpPr>
          <p:cNvPr id="55" name="Rectangle 38">
            <a:extLst>
              <a:ext uri="{FF2B5EF4-FFF2-40B4-BE49-F238E27FC236}">
                <a16:creationId xmlns:a16="http://schemas.microsoft.com/office/drawing/2014/main" id="{54284C8D-6B5D-50E8-394D-94B3BF7C0655}"/>
              </a:ext>
            </a:extLst>
          </p:cNvPr>
          <p:cNvSpPr/>
          <p:nvPr/>
        </p:nvSpPr>
        <p:spPr>
          <a:xfrm>
            <a:off x="7639303" y="4959289"/>
            <a:ext cx="1840252" cy="523220"/>
          </a:xfrm>
          <a:prstGeom prst="rect">
            <a:avLst/>
          </a:prstGeom>
          <a:noFill/>
        </p:spPr>
        <p:txBody>
          <a:bodyPr wrap="square">
            <a:spAutoFit/>
          </a:bodyPr>
          <a:lstStyle/>
          <a:p>
            <a:pPr algn="ctr"/>
            <a:r>
              <a:rPr lang="en-IN" sz="1400" b="1" dirty="0">
                <a:ln/>
                <a:latin typeface="FUTURA MEDIUM" panose="020B0602020204020303" pitchFamily="34" charset="-79"/>
                <a:ea typeface="Lato" panose="020F0502020204030203" pitchFamily="34" charset="0"/>
                <a:cs typeface="FUTURA MEDIUM" panose="020B0602020204020303" pitchFamily="34" charset="-79"/>
              </a:rPr>
              <a:t>RELEVANCE from the CNS</a:t>
            </a:r>
          </a:p>
        </p:txBody>
      </p:sp>
      <p:sp>
        <p:nvSpPr>
          <p:cNvPr id="56" name="TextBox 48">
            <a:extLst>
              <a:ext uri="{FF2B5EF4-FFF2-40B4-BE49-F238E27FC236}">
                <a16:creationId xmlns:a16="http://schemas.microsoft.com/office/drawing/2014/main" id="{43A651E3-9C8D-B5ED-6659-1D352EC11EAE}"/>
              </a:ext>
            </a:extLst>
          </p:cNvPr>
          <p:cNvSpPr txBox="1"/>
          <p:nvPr/>
        </p:nvSpPr>
        <p:spPr>
          <a:xfrm>
            <a:off x="6032954" y="4627670"/>
            <a:ext cx="1057306" cy="430887"/>
          </a:xfrm>
          <a:prstGeom prst="rect">
            <a:avLst/>
          </a:prstGeom>
          <a:noFill/>
        </p:spPr>
        <p:txBody>
          <a:bodyPr wrap="square" lIns="0" tIns="0" rIns="0" bIns="0" rtlCol="0">
            <a:spAutoFit/>
          </a:bodyPr>
          <a:lstStyle/>
          <a:p>
            <a:r>
              <a:rPr lang="en-IN" sz="1400" b="1" dirty="0">
                <a:latin typeface="FUTURA MEDIUM" panose="020B0602020204020303" pitchFamily="34" charset="-79"/>
                <a:ea typeface="Lato" panose="020F0502020204030203" pitchFamily="34" charset="0"/>
                <a:cs typeface="FUTURA MEDIUM" panose="020B0602020204020303" pitchFamily="34" charset="-79"/>
              </a:rPr>
              <a:t>Gaps study</a:t>
            </a:r>
          </a:p>
        </p:txBody>
      </p:sp>
      <p:sp>
        <p:nvSpPr>
          <p:cNvPr id="57" name="TextBox 48">
            <a:extLst>
              <a:ext uri="{FF2B5EF4-FFF2-40B4-BE49-F238E27FC236}">
                <a16:creationId xmlns:a16="http://schemas.microsoft.com/office/drawing/2014/main" id="{00FED164-2CEE-DDC5-B451-7727351A0001}"/>
              </a:ext>
            </a:extLst>
          </p:cNvPr>
          <p:cNvSpPr txBox="1"/>
          <p:nvPr/>
        </p:nvSpPr>
        <p:spPr>
          <a:xfrm>
            <a:off x="7808454" y="1837714"/>
            <a:ext cx="1540372" cy="430887"/>
          </a:xfrm>
          <a:prstGeom prst="rect">
            <a:avLst/>
          </a:prstGeom>
          <a:noFill/>
        </p:spPr>
        <p:txBody>
          <a:bodyPr wrap="square" lIns="0" tIns="0" rIns="0" bIns="0" rtlCol="0">
            <a:spAutoFit/>
          </a:bodyPr>
          <a:lstStyle/>
          <a:p>
            <a:pPr algn="ctr"/>
            <a:r>
              <a:rPr lang="en-IN" sz="1400" b="1" dirty="0">
                <a:latin typeface="FUTURA MEDIUM" panose="020B0602020204020303" pitchFamily="34" charset="-79"/>
                <a:ea typeface="Lato" panose="020F0502020204030203" pitchFamily="34" charset="0"/>
                <a:cs typeface="FUTURA MEDIUM" panose="020B0602020204020303" pitchFamily="34" charset="-79"/>
              </a:rPr>
              <a:t>Normalization of Competences</a:t>
            </a:r>
          </a:p>
        </p:txBody>
      </p:sp>
      <p:sp>
        <p:nvSpPr>
          <p:cNvPr id="59" name="TextBox 48">
            <a:extLst>
              <a:ext uri="{FF2B5EF4-FFF2-40B4-BE49-F238E27FC236}">
                <a16:creationId xmlns:a16="http://schemas.microsoft.com/office/drawing/2014/main" id="{40FF2CDA-5F25-E363-B86F-C958A0FB80F2}"/>
              </a:ext>
            </a:extLst>
          </p:cNvPr>
          <p:cNvSpPr txBox="1"/>
          <p:nvPr/>
        </p:nvSpPr>
        <p:spPr>
          <a:xfrm>
            <a:off x="10106061" y="4645788"/>
            <a:ext cx="1131434" cy="646331"/>
          </a:xfrm>
          <a:prstGeom prst="rect">
            <a:avLst/>
          </a:prstGeom>
          <a:noFill/>
        </p:spPr>
        <p:txBody>
          <a:bodyPr wrap="square" lIns="0" tIns="0" rIns="0" bIns="0" rtlCol="0">
            <a:spAutoFit/>
          </a:bodyPr>
          <a:lstStyle/>
          <a:p>
            <a:pPr algn="r"/>
            <a:r>
              <a:rPr lang="en-IN" sz="1400" b="1" dirty="0">
                <a:latin typeface="FUTURA MEDIUM" panose="020B0602020204020303" pitchFamily="34" charset="-79"/>
                <a:ea typeface="Lato" panose="020F0502020204030203" pitchFamily="34" charset="0"/>
                <a:cs typeface="FUTURA MEDIUM" panose="020B0602020204020303" pitchFamily="34" charset="-79"/>
              </a:rPr>
              <a:t>Evaluation and certification</a:t>
            </a:r>
          </a:p>
        </p:txBody>
      </p:sp>
      <p:sp>
        <p:nvSpPr>
          <p:cNvPr id="60" name="TextBox 48">
            <a:extLst>
              <a:ext uri="{FF2B5EF4-FFF2-40B4-BE49-F238E27FC236}">
                <a16:creationId xmlns:a16="http://schemas.microsoft.com/office/drawing/2014/main" id="{16209343-02F4-EB18-EEB1-B99D172EC1DA}"/>
              </a:ext>
            </a:extLst>
          </p:cNvPr>
          <p:cNvSpPr txBox="1"/>
          <p:nvPr/>
        </p:nvSpPr>
        <p:spPr>
          <a:xfrm>
            <a:off x="9765217" y="3374945"/>
            <a:ext cx="1375324" cy="646331"/>
          </a:xfrm>
          <a:prstGeom prst="rect">
            <a:avLst/>
          </a:prstGeom>
          <a:noFill/>
        </p:spPr>
        <p:txBody>
          <a:bodyPr wrap="square" lIns="0" tIns="0" rIns="0" bIns="0" rtlCol="0">
            <a:spAutoFit/>
          </a:bodyPr>
          <a:lstStyle/>
          <a:p>
            <a:pPr algn="r"/>
            <a:r>
              <a:rPr lang="en-IN" sz="1400" b="1" dirty="0">
                <a:latin typeface="FUTURA MEDIUM" panose="020B0602020204020303" pitchFamily="34" charset="-79"/>
                <a:ea typeface="Lato" panose="020F0502020204030203" pitchFamily="34" charset="0"/>
                <a:cs typeface="FUTURA MEDIUM" panose="020B0602020204020303" pitchFamily="34" charset="-79"/>
              </a:rPr>
              <a:t>Qualifications (Learning Outcomes)</a:t>
            </a:r>
          </a:p>
        </p:txBody>
      </p:sp>
      <p:sp>
        <p:nvSpPr>
          <p:cNvPr id="61" name="Rectangle 38">
            <a:extLst>
              <a:ext uri="{FF2B5EF4-FFF2-40B4-BE49-F238E27FC236}">
                <a16:creationId xmlns:a16="http://schemas.microsoft.com/office/drawing/2014/main" id="{8C7ABBCF-7590-57D1-CB85-E79EAB29DB2F}"/>
              </a:ext>
            </a:extLst>
          </p:cNvPr>
          <p:cNvSpPr/>
          <p:nvPr/>
        </p:nvSpPr>
        <p:spPr>
          <a:xfrm>
            <a:off x="7519613" y="5796873"/>
            <a:ext cx="2123908" cy="307777"/>
          </a:xfrm>
          <a:prstGeom prst="rect">
            <a:avLst/>
          </a:prstGeom>
          <a:noFill/>
        </p:spPr>
        <p:txBody>
          <a:bodyPr wrap="square">
            <a:spAutoFit/>
          </a:bodyPr>
          <a:lstStyle/>
          <a:p>
            <a:pPr algn="ctr"/>
            <a:r>
              <a:rPr lang="en-IN" sz="1400" b="1" dirty="0">
                <a:ln/>
                <a:latin typeface="FUTURA MEDIUM" panose="020B0602020204020303" pitchFamily="34" charset="-79"/>
                <a:ea typeface="Lato" panose="020F0502020204030203" pitchFamily="34" charset="0"/>
                <a:cs typeface="FUTURA MEDIUM" panose="020B0602020204020303" pitchFamily="34" charset="-79"/>
              </a:rPr>
              <a:t>Quality </a:t>
            </a:r>
            <a:r>
              <a:rPr lang="en-IN" sz="1400" b="1" dirty="0" err="1">
                <a:ln/>
                <a:latin typeface="FUTURA MEDIUM" panose="020B0602020204020303" pitchFamily="34" charset="-79"/>
                <a:ea typeface="Lato" panose="020F0502020204030203" pitchFamily="34" charset="0"/>
                <a:cs typeface="FUTURA MEDIUM" panose="020B0602020204020303" pitchFamily="34" charset="-79"/>
              </a:rPr>
              <a:t>assurement</a:t>
            </a:r>
            <a:endParaRPr lang="en-IN" sz="1400" b="1" dirty="0">
              <a:ln/>
              <a:latin typeface="FUTURA MEDIUM" panose="020B0602020204020303" pitchFamily="34" charset="-79"/>
              <a:ea typeface="Lato" panose="020F0502020204030203" pitchFamily="34" charset="0"/>
              <a:cs typeface="FUTURA MEDIUM" panose="020B0602020204020303" pitchFamily="34" charset="-79"/>
            </a:endParaRPr>
          </a:p>
        </p:txBody>
      </p:sp>
      <p:sp>
        <p:nvSpPr>
          <p:cNvPr id="62" name="Forma libre 61">
            <a:extLst>
              <a:ext uri="{FF2B5EF4-FFF2-40B4-BE49-F238E27FC236}">
                <a16:creationId xmlns:a16="http://schemas.microsoft.com/office/drawing/2014/main" id="{E68B1C0C-1889-4669-5773-E74D263A0730}"/>
              </a:ext>
            </a:extLst>
          </p:cNvPr>
          <p:cNvSpPr/>
          <p:nvPr/>
        </p:nvSpPr>
        <p:spPr>
          <a:xfrm>
            <a:off x="7496739" y="5426195"/>
            <a:ext cx="2114002" cy="277451"/>
          </a:xfrm>
          <a:custGeom>
            <a:avLst/>
            <a:gdLst>
              <a:gd name="connsiteX0" fmla="*/ 0 w 2483893"/>
              <a:gd name="connsiteY0" fmla="*/ 0 h 313899"/>
              <a:gd name="connsiteX1" fmla="*/ 1269242 w 2483893"/>
              <a:gd name="connsiteY1" fmla="*/ 313899 h 313899"/>
              <a:gd name="connsiteX2" fmla="*/ 2483893 w 2483893"/>
              <a:gd name="connsiteY2" fmla="*/ 0 h 313899"/>
            </a:gdLst>
            <a:ahLst/>
            <a:cxnLst>
              <a:cxn ang="0">
                <a:pos x="connsiteX0" y="connsiteY0"/>
              </a:cxn>
              <a:cxn ang="0">
                <a:pos x="connsiteX1" y="connsiteY1"/>
              </a:cxn>
              <a:cxn ang="0">
                <a:pos x="connsiteX2" y="connsiteY2"/>
              </a:cxn>
            </a:cxnLst>
            <a:rect l="l" t="t" r="r" b="b"/>
            <a:pathLst>
              <a:path w="2483893" h="313899">
                <a:moveTo>
                  <a:pt x="0" y="0"/>
                </a:moveTo>
                <a:cubicBezTo>
                  <a:pt x="427630" y="156949"/>
                  <a:pt x="855260" y="313899"/>
                  <a:pt x="1269242" y="313899"/>
                </a:cubicBezTo>
                <a:cubicBezTo>
                  <a:pt x="1683224" y="313899"/>
                  <a:pt x="2083558" y="156949"/>
                  <a:pt x="248389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latin typeface="Futura Medium" panose="020B0602020204020303" pitchFamily="34" charset="-79"/>
              <a:ea typeface="Lato" panose="020F0502020204030203" pitchFamily="34" charset="0"/>
              <a:cs typeface="Futura Medium" panose="020B0602020204020303" pitchFamily="34" charset="-79"/>
            </a:endParaRPr>
          </a:p>
        </p:txBody>
      </p:sp>
      <p:sp>
        <p:nvSpPr>
          <p:cNvPr id="63" name="Rectángulo 62">
            <a:extLst>
              <a:ext uri="{FF2B5EF4-FFF2-40B4-BE49-F238E27FC236}">
                <a16:creationId xmlns:a16="http://schemas.microsoft.com/office/drawing/2014/main" id="{AC6CEB7C-70CD-51D3-D742-18AFD32F2EC8}"/>
              </a:ext>
            </a:extLst>
          </p:cNvPr>
          <p:cNvSpPr/>
          <p:nvPr/>
        </p:nvSpPr>
        <p:spPr>
          <a:xfrm>
            <a:off x="736513" y="2801682"/>
            <a:ext cx="4565292" cy="2308324"/>
          </a:xfrm>
          <a:prstGeom prst="rect">
            <a:avLst/>
          </a:prstGeom>
          <a:ln>
            <a:noFill/>
          </a:ln>
        </p:spPr>
        <p:txBody>
          <a:bodyPr wrap="square">
            <a:spAutoFit/>
          </a:bodyPr>
          <a:lstStyle/>
          <a:p>
            <a:endParaRPr lang="es-MX" sz="1600" i="1" dirty="0">
              <a:solidFill>
                <a:schemeClr val="tx1">
                  <a:lumMod val="75000"/>
                  <a:lumOff val="25000"/>
                </a:schemeClr>
              </a:solidFill>
              <a:latin typeface="Futura Medium" panose="020B0602020204020303" pitchFamily="34" charset="-79"/>
              <a:ea typeface="Lato" panose="020F0502020204030203" pitchFamily="34" charset="0"/>
              <a:cs typeface="Futura Medium" panose="020B0602020204020303" pitchFamily="34" charset="-79"/>
            </a:endParaRPr>
          </a:p>
          <a:p>
            <a:r>
              <a:rPr lang="es-MX" sz="1600" b="1" i="1" dirty="0">
                <a:solidFill>
                  <a:schemeClr val="tx1">
                    <a:lumMod val="75000"/>
                    <a:lumOff val="25000"/>
                  </a:schemeClr>
                </a:solidFill>
                <a:latin typeface="Futura Medium" panose="020B0602020204020303" pitchFamily="34" charset="-79"/>
                <a:ea typeface="Lato" panose="020F0502020204030203" pitchFamily="34" charset="0"/>
                <a:cs typeface="Futura Medium" panose="020B0602020204020303" pitchFamily="34" charset="-79"/>
              </a:rPr>
              <a:t>Qualifications </a:t>
            </a:r>
            <a:r>
              <a:rPr lang="es-MX" sz="1600" i="1" dirty="0">
                <a:solidFill>
                  <a:schemeClr val="tx1">
                    <a:lumMod val="75000"/>
                    <a:lumOff val="25000"/>
                  </a:schemeClr>
                </a:solidFill>
                <a:latin typeface="Futura Medium" panose="020B0602020204020303" pitchFamily="34" charset="-79"/>
                <a:ea typeface="Lato" panose="020F0502020204030203" pitchFamily="34" charset="0"/>
                <a:cs typeface="Futura Medium" panose="020B0602020204020303" pitchFamily="34" charset="-79"/>
              </a:rPr>
              <a:t>entail:</a:t>
            </a:r>
          </a:p>
          <a:p>
            <a:endParaRPr lang="es-MX" sz="1600" i="1" dirty="0">
              <a:solidFill>
                <a:schemeClr val="tx1">
                  <a:lumMod val="75000"/>
                  <a:lumOff val="25000"/>
                </a:schemeClr>
              </a:solidFill>
              <a:latin typeface="Futura Medium" panose="020B0602020204020303" pitchFamily="34" charset="-79"/>
              <a:ea typeface="Lato" panose="020F0502020204030203" pitchFamily="34" charset="0"/>
              <a:cs typeface="Futura Medium" panose="020B0602020204020303" pitchFamily="34" charset="-79"/>
            </a:endParaRPr>
          </a:p>
          <a:p>
            <a:pPr marL="342900" indent="-342900">
              <a:buAutoNum type="arabicPeriod"/>
            </a:pPr>
            <a:r>
              <a:rPr lang="es-MX" sz="1600" i="1" dirty="0">
                <a:solidFill>
                  <a:schemeClr val="tx1">
                    <a:lumMod val="75000"/>
                    <a:lumOff val="25000"/>
                  </a:schemeClr>
                </a:solidFill>
                <a:latin typeface="Futura Medium" panose="020B0602020204020303" pitchFamily="34" charset="-79"/>
                <a:ea typeface="Lato" panose="020F0502020204030203" pitchFamily="34" charset="0"/>
                <a:cs typeface="Futura Medium" panose="020B0602020204020303" pitchFamily="34" charset="-79"/>
              </a:rPr>
              <a:t>Knowledge</a:t>
            </a:r>
          </a:p>
          <a:p>
            <a:pPr marL="342900" indent="-342900">
              <a:buAutoNum type="arabicPeriod"/>
            </a:pPr>
            <a:r>
              <a:rPr lang="es-MX" sz="1600" i="1" dirty="0">
                <a:solidFill>
                  <a:schemeClr val="tx1">
                    <a:lumMod val="75000"/>
                    <a:lumOff val="25000"/>
                  </a:schemeClr>
                </a:solidFill>
                <a:latin typeface="Futura Medium" panose="020B0602020204020303" pitchFamily="34" charset="-79"/>
                <a:ea typeface="Lato" panose="020F0502020204030203" pitchFamily="34" charset="0"/>
                <a:cs typeface="Futura Medium" panose="020B0602020204020303" pitchFamily="34" charset="-79"/>
              </a:rPr>
              <a:t>Skills </a:t>
            </a:r>
          </a:p>
          <a:p>
            <a:pPr marL="342900" indent="-342900">
              <a:buAutoNum type="arabicPeriod"/>
            </a:pPr>
            <a:r>
              <a:rPr lang="es-MX" sz="1600" i="1" dirty="0">
                <a:solidFill>
                  <a:schemeClr val="tx1">
                    <a:lumMod val="75000"/>
                    <a:lumOff val="25000"/>
                  </a:schemeClr>
                </a:solidFill>
                <a:latin typeface="Futura Medium" panose="020B0602020204020303" pitchFamily="34" charset="-79"/>
                <a:ea typeface="Lato" panose="020F0502020204030203" pitchFamily="34" charset="0"/>
                <a:cs typeface="Futura Medium" panose="020B0602020204020303" pitchFamily="34" charset="-79"/>
              </a:rPr>
              <a:t>Attitudes expressed in Autonomy and Responsibility</a:t>
            </a:r>
          </a:p>
          <a:p>
            <a:endParaRPr lang="es-MX" sz="1600" i="1" dirty="0">
              <a:solidFill>
                <a:schemeClr val="tx1">
                  <a:lumMod val="75000"/>
                  <a:lumOff val="25000"/>
                </a:schemeClr>
              </a:solidFill>
              <a:latin typeface="Futura Medium" panose="020B0602020204020303" pitchFamily="34" charset="-79"/>
              <a:ea typeface="Lato" panose="020F0502020204030203" pitchFamily="34" charset="0"/>
              <a:cs typeface="Futura Medium" panose="020B0602020204020303" pitchFamily="34" charset="-79"/>
            </a:endParaRPr>
          </a:p>
          <a:p>
            <a:endParaRPr lang="es-MX" sz="1600" i="1" dirty="0">
              <a:solidFill>
                <a:schemeClr val="tx1">
                  <a:lumMod val="75000"/>
                  <a:lumOff val="25000"/>
                </a:schemeClr>
              </a:solidFill>
              <a:latin typeface="Futura Medium" panose="020B0602020204020303" pitchFamily="34" charset="-79"/>
              <a:ea typeface="Lato" panose="020F0502020204030203" pitchFamily="34" charset="0"/>
              <a:cs typeface="Futura Medium" panose="020B0602020204020303" pitchFamily="34" charset="-79"/>
            </a:endParaRPr>
          </a:p>
        </p:txBody>
      </p:sp>
    </p:spTree>
    <p:extLst>
      <p:ext uri="{BB962C8B-B14F-4D97-AF65-F5344CB8AC3E}">
        <p14:creationId xmlns:p14="http://schemas.microsoft.com/office/powerpoint/2010/main" val="2088957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3229DA6-975B-C240-99A2-BDC1BA79E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882" y="264241"/>
            <a:ext cx="4265118" cy="707886"/>
          </a:xfrm>
          <a:prstGeom prst="rect">
            <a:avLst/>
          </a:prstGeom>
        </p:spPr>
      </p:pic>
      <p:pic>
        <p:nvPicPr>
          <p:cNvPr id="10" name="Imagen 9">
            <a:extLst>
              <a:ext uri="{FF2B5EF4-FFF2-40B4-BE49-F238E27FC236}">
                <a16:creationId xmlns:a16="http://schemas.microsoft.com/office/drawing/2014/main" id="{B4A27627-1318-3841-9868-DF4B03AD2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21832"/>
            <a:ext cx="12192000" cy="136168"/>
          </a:xfrm>
          <a:prstGeom prst="rect">
            <a:avLst/>
          </a:prstGeom>
        </p:spPr>
      </p:pic>
      <p:pic>
        <p:nvPicPr>
          <p:cNvPr id="12" name="Imagen 11">
            <a:extLst>
              <a:ext uri="{FF2B5EF4-FFF2-40B4-BE49-F238E27FC236}">
                <a16:creationId xmlns:a16="http://schemas.microsoft.com/office/drawing/2014/main" id="{D829D310-1E90-6A4D-B673-D28B19056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79490" y="310444"/>
            <a:ext cx="850076" cy="136168"/>
          </a:xfrm>
          <a:prstGeom prst="rect">
            <a:avLst/>
          </a:prstGeom>
        </p:spPr>
      </p:pic>
      <p:sp>
        <p:nvSpPr>
          <p:cNvPr id="13" name="CuadroTexto 12">
            <a:extLst>
              <a:ext uri="{FF2B5EF4-FFF2-40B4-BE49-F238E27FC236}">
                <a16:creationId xmlns:a16="http://schemas.microsoft.com/office/drawing/2014/main" id="{3842788B-90E0-FB4A-B18A-3B7A72B79417}"/>
              </a:ext>
            </a:extLst>
          </p:cNvPr>
          <p:cNvSpPr txBox="1"/>
          <p:nvPr/>
        </p:nvSpPr>
        <p:spPr>
          <a:xfrm>
            <a:off x="696666" y="618184"/>
            <a:ext cx="5399333" cy="461665"/>
          </a:xfrm>
          <a:prstGeom prst="rect">
            <a:avLst/>
          </a:prstGeom>
          <a:noFill/>
        </p:spPr>
        <p:txBody>
          <a:bodyPr wrap="square" rtlCol="0">
            <a:spAutoFit/>
          </a:bodyPr>
          <a:lstStyle>
            <a:defPPr>
              <a:defRPr lang="es-CO"/>
            </a:defPPr>
            <a:lvl1pPr lvl="0">
              <a:defRPr sz="2400" b="1">
                <a:solidFill>
                  <a:schemeClr val="accent1">
                    <a:lumMod val="50000"/>
                  </a:schemeClr>
                </a:solidFill>
                <a:latin typeface="FUTURA MEDIUM" panose="020B0602020204020303" pitchFamily="34" charset="-79"/>
                <a:cs typeface="FUTURA MEDIUM" panose="020B0602020204020303" pitchFamily="34" charset="-79"/>
              </a:defRPr>
            </a:lvl1pPr>
          </a:lstStyle>
          <a:p>
            <a:r>
              <a:rPr lang="es-CO" dirty="0"/>
              <a:t>Qualifications Catalogs</a:t>
            </a:r>
          </a:p>
        </p:txBody>
      </p:sp>
      <p:graphicFrame>
        <p:nvGraphicFramePr>
          <p:cNvPr id="11" name="Diagrama 10">
            <a:extLst>
              <a:ext uri="{FF2B5EF4-FFF2-40B4-BE49-F238E27FC236}">
                <a16:creationId xmlns:a16="http://schemas.microsoft.com/office/drawing/2014/main" id="{07BC77E4-6846-1F2F-1B62-9EFA7837F433}"/>
              </a:ext>
            </a:extLst>
          </p:cNvPr>
          <p:cNvGraphicFramePr/>
          <p:nvPr>
            <p:extLst>
              <p:ext uri="{D42A27DB-BD31-4B8C-83A1-F6EECF244321}">
                <p14:modId xmlns:p14="http://schemas.microsoft.com/office/powerpoint/2010/main" val="3739021303"/>
              </p:ext>
            </p:extLst>
          </p:nvPr>
        </p:nvGraphicFramePr>
        <p:xfrm>
          <a:off x="1063724" y="1898763"/>
          <a:ext cx="10064551" cy="40509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1092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03229DA6-975B-C240-99A2-BDC1BA79E4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6882" y="264241"/>
            <a:ext cx="4265118" cy="707886"/>
          </a:xfrm>
          <a:prstGeom prst="rect">
            <a:avLst/>
          </a:prstGeom>
        </p:spPr>
      </p:pic>
      <p:pic>
        <p:nvPicPr>
          <p:cNvPr id="10" name="Imagen 9">
            <a:extLst>
              <a:ext uri="{FF2B5EF4-FFF2-40B4-BE49-F238E27FC236}">
                <a16:creationId xmlns:a16="http://schemas.microsoft.com/office/drawing/2014/main" id="{B4A27627-1318-3841-9868-DF4B03AD28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21832"/>
            <a:ext cx="12192000" cy="136168"/>
          </a:xfrm>
          <a:prstGeom prst="rect">
            <a:avLst/>
          </a:prstGeom>
        </p:spPr>
      </p:pic>
      <p:pic>
        <p:nvPicPr>
          <p:cNvPr id="12" name="Imagen 11">
            <a:extLst>
              <a:ext uri="{FF2B5EF4-FFF2-40B4-BE49-F238E27FC236}">
                <a16:creationId xmlns:a16="http://schemas.microsoft.com/office/drawing/2014/main" id="{D829D310-1E90-6A4D-B673-D28B19056F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V="1">
            <a:off x="779490" y="310444"/>
            <a:ext cx="850076" cy="136168"/>
          </a:xfrm>
          <a:prstGeom prst="rect">
            <a:avLst/>
          </a:prstGeom>
        </p:spPr>
      </p:pic>
      <p:sp>
        <p:nvSpPr>
          <p:cNvPr id="13" name="CuadroTexto 12">
            <a:extLst>
              <a:ext uri="{FF2B5EF4-FFF2-40B4-BE49-F238E27FC236}">
                <a16:creationId xmlns:a16="http://schemas.microsoft.com/office/drawing/2014/main" id="{3842788B-90E0-FB4A-B18A-3B7A72B79417}"/>
              </a:ext>
            </a:extLst>
          </p:cNvPr>
          <p:cNvSpPr txBox="1"/>
          <p:nvPr/>
        </p:nvSpPr>
        <p:spPr>
          <a:xfrm>
            <a:off x="696667" y="495362"/>
            <a:ext cx="5597667" cy="461665"/>
          </a:xfrm>
          <a:prstGeom prst="rect">
            <a:avLst/>
          </a:prstGeom>
          <a:noFill/>
        </p:spPr>
        <p:txBody>
          <a:bodyPr wrap="square" rtlCol="0">
            <a:spAutoFit/>
          </a:bodyPr>
          <a:lstStyle/>
          <a:p>
            <a:pPr lvl="0">
              <a:defRPr/>
            </a:pPr>
            <a:r>
              <a:rPr lang="es-CO" sz="2400" b="1" kern="0" spc="-114" dirty="0">
                <a:solidFill>
                  <a:schemeClr val="tx2"/>
                </a:solidFill>
                <a:latin typeface="Lato" panose="020F0502020204030203" pitchFamily="34" charset="0"/>
                <a:ea typeface="Lato" panose="020F0502020204030203" pitchFamily="34" charset="0"/>
                <a:cs typeface="Lato" panose="020F0502020204030203" pitchFamily="34" charset="0"/>
              </a:rPr>
              <a:t>MNC descriptor matrix</a:t>
            </a:r>
          </a:p>
        </p:txBody>
      </p:sp>
      <p:graphicFrame>
        <p:nvGraphicFramePr>
          <p:cNvPr id="3" name="Tabla 2">
            <a:extLst>
              <a:ext uri="{FF2B5EF4-FFF2-40B4-BE49-F238E27FC236}">
                <a16:creationId xmlns:a16="http://schemas.microsoft.com/office/drawing/2014/main" id="{1DAA13B1-2016-6844-A1A6-3D5C1608712E}"/>
              </a:ext>
            </a:extLst>
          </p:cNvPr>
          <p:cNvGraphicFramePr>
            <a:graphicFrameLocks noGrp="1"/>
          </p:cNvGraphicFramePr>
          <p:nvPr>
            <p:extLst>
              <p:ext uri="{D42A27DB-BD31-4B8C-83A1-F6EECF244321}">
                <p14:modId xmlns:p14="http://schemas.microsoft.com/office/powerpoint/2010/main" val="1741438540"/>
              </p:ext>
            </p:extLst>
          </p:nvPr>
        </p:nvGraphicFramePr>
        <p:xfrm>
          <a:off x="696667" y="926070"/>
          <a:ext cx="10725666" cy="5794770"/>
        </p:xfrm>
        <a:graphic>
          <a:graphicData uri="http://schemas.openxmlformats.org/drawingml/2006/table">
            <a:tbl>
              <a:tblPr firstRow="1" bandRow="1">
                <a:tableStyleId>{5C22544A-7EE6-4342-B048-85BDC9FD1C3A}</a:tableStyleId>
              </a:tblPr>
              <a:tblGrid>
                <a:gridCol w="3575222">
                  <a:extLst>
                    <a:ext uri="{9D8B030D-6E8A-4147-A177-3AD203B41FA5}">
                      <a16:colId xmlns:a16="http://schemas.microsoft.com/office/drawing/2014/main" val="16452086"/>
                    </a:ext>
                  </a:extLst>
                </a:gridCol>
                <a:gridCol w="3575222">
                  <a:extLst>
                    <a:ext uri="{9D8B030D-6E8A-4147-A177-3AD203B41FA5}">
                      <a16:colId xmlns:a16="http://schemas.microsoft.com/office/drawing/2014/main" val="2866658398"/>
                    </a:ext>
                  </a:extLst>
                </a:gridCol>
                <a:gridCol w="3575222">
                  <a:extLst>
                    <a:ext uri="{9D8B030D-6E8A-4147-A177-3AD203B41FA5}">
                      <a16:colId xmlns:a16="http://schemas.microsoft.com/office/drawing/2014/main" val="2335113419"/>
                    </a:ext>
                  </a:extLst>
                </a:gridCol>
              </a:tblGrid>
              <a:tr h="403736">
                <a:tc>
                  <a:txBody>
                    <a:bodyPr/>
                    <a:lstStyle/>
                    <a:p>
                      <a:pPr algn="ctr"/>
                      <a:r>
                        <a:rPr lang="es-CO" sz="900" dirty="0"/>
                        <a:t>Knowledge</a:t>
                      </a:r>
                    </a:p>
                  </a:txBody>
                  <a:tcPr/>
                </a:tc>
                <a:tc>
                  <a:txBody>
                    <a:bodyPr/>
                    <a:lstStyle/>
                    <a:p>
                      <a:pPr algn="ctr"/>
                      <a:r>
                        <a:rPr lang="es-CO" sz="900" dirty="0"/>
                        <a:t>Skills</a:t>
                      </a:r>
                    </a:p>
                  </a:txBody>
                  <a:tcPr/>
                </a:tc>
                <a:tc>
                  <a:txBody>
                    <a:bodyPr/>
                    <a:lstStyle/>
                    <a:p>
                      <a:pPr algn="ctr"/>
                      <a:r>
                        <a:rPr lang="es-CO" sz="900" dirty="0"/>
                        <a:t>Attitudes (Autonomy and Responsibility)</a:t>
                      </a:r>
                    </a:p>
                  </a:txBody>
                  <a:tcPr/>
                </a:tc>
                <a:extLst>
                  <a:ext uri="{0D108BD9-81ED-4DB2-BD59-A6C34878D82A}">
                    <a16:rowId xmlns:a16="http://schemas.microsoft.com/office/drawing/2014/main" val="3987486494"/>
                  </a:ext>
                </a:extLst>
              </a:tr>
              <a:tr h="498994">
                <a:tc>
                  <a:txBody>
                    <a:bodyPr/>
                    <a:lstStyle/>
                    <a:p>
                      <a:r>
                        <a:rPr lang="es-CO" sz="900" dirty="0"/>
                        <a:t>Possesses highly advanced knowledge on the border of a disciplinary or interdisciplinary field or of a productive context. Create or redefine principles, theories, products, solutions and new work or study methodologies.</a:t>
                      </a:r>
                    </a:p>
                  </a:txBody>
                  <a:tcPr/>
                </a:tc>
                <a:tc>
                  <a:txBody>
                    <a:bodyPr/>
                    <a:lstStyle/>
                    <a:p>
                      <a:r>
                        <a:rPr lang="es-CO" sz="900" dirty="0"/>
                        <a:t>Creates or redefines knowledge to solve critical and multidimensional problems in unpredictable contexts of a disciplinary or work field, through the generation of new research methodologies and the use of advanced and specialized skills and techniques. It clearly sustains the results from scientific and technological research to a specialized public or not, in a field of the most advanced innovation.</a:t>
                      </a:r>
                    </a:p>
                  </a:txBody>
                  <a:tcPr/>
                </a:tc>
                <a:tc>
                  <a:txBody>
                    <a:bodyPr/>
                    <a:lstStyle/>
                    <a:p>
                      <a:r>
                        <a:rPr lang="es-CO" sz="900" dirty="0"/>
                        <a:t>It acts autonomously and is responsible for strategic decisions that generate social, economic and cultural changes. Demonstrates academic and employment integrity and ongoing commitment to developing new knowledge or processes.</a:t>
                      </a:r>
                    </a:p>
                  </a:txBody>
                  <a:tcPr/>
                </a:tc>
                <a:extLst>
                  <a:ext uri="{0D108BD9-81ED-4DB2-BD59-A6C34878D82A}">
                    <a16:rowId xmlns:a16="http://schemas.microsoft.com/office/drawing/2014/main" val="2896438282"/>
                  </a:ext>
                </a:extLst>
              </a:tr>
              <a:tr h="498994">
                <a:tc>
                  <a:txBody>
                    <a:bodyPr/>
                    <a:lstStyle/>
                    <a:p>
                      <a:r>
                        <a:rPr lang="es-CO" sz="900" dirty="0"/>
                        <a:t>Advanced knowledge for the development of scientific, applied and high technology research in a field of study or for the management of areas of organizations in the productive sector in a field of work.</a:t>
                      </a:r>
                    </a:p>
                  </a:txBody>
                  <a:tcPr/>
                </a:tc>
                <a:tc>
                  <a:txBody>
                    <a:bodyPr/>
                    <a:lstStyle/>
                    <a:p>
                      <a:r>
                        <a:rPr lang="es-CO" sz="900" dirty="0"/>
                        <a:t>Formulates and develops innovative and creative solutions to complex problems that require the development of strategic or research projects and the application of new technical-scientific approaches in unpredictable and multidisciplinary contexts. Analyze, synthesize, evaluate and communicate strategic and complex information in a work or study context.</a:t>
                      </a:r>
                    </a:p>
                  </a:txBody>
                  <a:tcPr/>
                </a:tc>
                <a:tc>
                  <a:txBody>
                    <a:bodyPr/>
                    <a:lstStyle/>
                    <a:p>
                      <a:r>
                        <a:rPr lang="es-CO" sz="900" dirty="0"/>
                        <a:t>Demonstrates autonomy and responsibility in decision-making to formulate and develop strategic or research projects. Takes responsibility for resources and work or research groups to achieve the expected results in work or study contexts. </a:t>
                      </a:r>
                      <a:br>
                        <a:rPr lang="es-CO" sz="900" dirty="0"/>
                      </a:br>
                      <a:endParaRPr lang="es-CO" sz="900" dirty="0"/>
                    </a:p>
                  </a:txBody>
                  <a:tcPr/>
                </a:tc>
                <a:extLst>
                  <a:ext uri="{0D108BD9-81ED-4DB2-BD59-A6C34878D82A}">
                    <a16:rowId xmlns:a16="http://schemas.microsoft.com/office/drawing/2014/main" val="228025652"/>
                  </a:ext>
                </a:extLst>
              </a:tr>
              <a:tr h="498994">
                <a:tc>
                  <a:txBody>
                    <a:bodyPr/>
                    <a:lstStyle/>
                    <a:p>
                      <a:r>
                        <a:rPr lang="es-CO" sz="900" dirty="0"/>
                        <a:t>Possess broad and integrated practical theoretical knowledge of different theories, perspectives and approaches in a specific field of work or study. Analyzes specific information in the management of projects and processes.</a:t>
                      </a:r>
                    </a:p>
                  </a:txBody>
                  <a:tcPr/>
                </a:tc>
                <a:tc>
                  <a:txBody>
                    <a:bodyPr/>
                    <a:lstStyle/>
                    <a:p>
                      <a:r>
                        <a:rPr lang="es-CO" sz="900" dirty="0"/>
                        <a:t>Defines and manages projects and processes in a field of work or study, through the analysis and evaluation of specific information in various contexts. Proposes solutions to disciplinary and interdisciplinary problems; designs or improves processes with new methods and procedures. Analyzes and communicates information, knowledge, ideas and solutions in the educational and work environment.</a:t>
                      </a:r>
                    </a:p>
                  </a:txBody>
                  <a:tcPr/>
                </a:tc>
                <a:tc>
                  <a:txBody>
                    <a:bodyPr/>
                    <a:lstStyle/>
                    <a:p>
                      <a:r>
                        <a:rPr lang="es-CO" sz="900" dirty="0"/>
                        <a:t>Acts autonomously and responsibly in decision-making regarding human talent, administrative, financial and technical resources, and is responsible for the results of projects and processes in various contexts of their field of work or study. Guides and evaluates work or study teams to achieve objectives.</a:t>
                      </a:r>
                    </a:p>
                  </a:txBody>
                  <a:tcPr/>
                </a:tc>
                <a:extLst>
                  <a:ext uri="{0D108BD9-81ED-4DB2-BD59-A6C34878D82A}">
                    <a16:rowId xmlns:a16="http://schemas.microsoft.com/office/drawing/2014/main" val="1506373035"/>
                  </a:ext>
                </a:extLst>
              </a:tr>
              <a:tr h="498994">
                <a:tc>
                  <a:txBody>
                    <a:bodyPr/>
                    <a:lstStyle/>
                    <a:p>
                      <a:r>
                        <a:rPr lang="es-CO" sz="900" dirty="0"/>
                        <a:t>Possess specific theoretical, practical and technological knowledge in a field of study or work. Integrates and transfers knowledge to innovate processes.</a:t>
                      </a:r>
                    </a:p>
                  </a:txBody>
                  <a:tcPr/>
                </a:tc>
                <a:tc>
                  <a:txBody>
                    <a:bodyPr/>
                    <a:lstStyle/>
                    <a:p>
                      <a:r>
                        <a:rPr lang="es-CO" sz="900" b="0" i="0" kern="1200" dirty="0">
                          <a:solidFill>
                            <a:schemeClr val="dk1"/>
                          </a:solidFill>
                          <a:effectLst/>
                          <a:latin typeface="+mn-lt"/>
                          <a:ea typeface="+mn-ea"/>
                          <a:cs typeface="+mn-cs"/>
                        </a:rPr>
                        <a:t>Applies specialized methods, techniques and technologies in solving various problems or in the implementation and coordination of processes, analyzes and communicates information generated in a work or study environment.</a:t>
                      </a:r>
                      <a:endParaRPr lang="es-CO" sz="900" dirty="0"/>
                    </a:p>
                  </a:txBody>
                  <a:tcPr/>
                </a:tc>
                <a:tc>
                  <a:txBody>
                    <a:bodyPr/>
                    <a:lstStyle/>
                    <a:p>
                      <a:r>
                        <a:rPr lang="es-CO" sz="900" dirty="0"/>
                        <a:t>Responds to and supervises the activities of others in work or study contexts; coordinates and makes decisions for the technical and operational work of the processes and assumes responsibility for physical and technological resources.</a:t>
                      </a:r>
                    </a:p>
                  </a:txBody>
                  <a:tcPr/>
                </a:tc>
                <a:extLst>
                  <a:ext uri="{0D108BD9-81ED-4DB2-BD59-A6C34878D82A}">
                    <a16:rowId xmlns:a16="http://schemas.microsoft.com/office/drawing/2014/main" val="555598645"/>
                  </a:ext>
                </a:extLst>
              </a:tr>
              <a:tr h="498994">
                <a:tc>
                  <a:txBody>
                    <a:bodyPr/>
                    <a:lstStyle/>
                    <a:p>
                      <a:r>
                        <a:rPr lang="es-CO" sz="900" dirty="0"/>
                        <a:t>Possesses theoretical and practical knowledge necessary for the interpretation and development of procedures, methods and techniques in study or work contexts.</a:t>
                      </a:r>
                    </a:p>
                  </a:txBody>
                  <a:tcPr/>
                </a:tc>
                <a:tc>
                  <a:txBody>
                    <a:bodyPr/>
                    <a:lstStyle/>
                    <a:p>
                      <a:r>
                        <a:rPr lang="es-CO" sz="900" dirty="0"/>
                        <a:t>Selects and applies procedures in performing routine and non-routine activities, and solves problems in predictable and sometimes unpredictable contexts.</a:t>
                      </a:r>
                    </a:p>
                  </a:txBody>
                  <a:tcPr/>
                </a:tc>
                <a:tc>
                  <a:txBody>
                    <a:bodyPr/>
                    <a:lstStyle/>
                    <a:p>
                      <a:r>
                        <a:rPr lang="es-CO" sz="900" dirty="0"/>
                        <a:t>Works or studies independently, supervise the routine work of others, assume responsibility for the procedures and changes that may be generated in their context.</a:t>
                      </a:r>
                    </a:p>
                  </a:txBody>
                  <a:tcPr/>
                </a:tc>
                <a:extLst>
                  <a:ext uri="{0D108BD9-81ED-4DB2-BD59-A6C34878D82A}">
                    <a16:rowId xmlns:a16="http://schemas.microsoft.com/office/drawing/2014/main" val="1138658697"/>
                  </a:ext>
                </a:extLst>
              </a:tr>
              <a:tr h="498994">
                <a:tc>
                  <a:txBody>
                    <a:bodyPr/>
                    <a:lstStyle/>
                    <a:p>
                      <a:r>
                        <a:rPr lang="es-CO" sz="900" dirty="0"/>
                        <a:t>Possesses general theoretical and practical knowledge of concepts, principles, techniques, methods and procedures in study or work contexts</a:t>
                      </a:r>
                    </a:p>
                  </a:txBody>
                  <a:tcPr/>
                </a:tc>
                <a:tc>
                  <a:txBody>
                    <a:bodyPr/>
                    <a:lstStyle/>
                    <a:p>
                      <a:r>
                        <a:rPr lang="es-CO" sz="900" dirty="0"/>
                        <a:t>Applies techniques and methods and operates teams in carrying out routine activities and solving problems in familiar work or study contexts.</a:t>
                      </a:r>
                    </a:p>
                  </a:txBody>
                  <a:tcPr/>
                </a:tc>
                <a:tc>
                  <a:txBody>
                    <a:bodyPr/>
                    <a:lstStyle/>
                    <a:p>
                      <a:r>
                        <a:rPr lang="es-CO" sz="900" dirty="0"/>
                        <a:t>Works or studies with autonomy and responsibility in the execution of the assigned activities. Requires supervision on the results of their learning or job performance.</a:t>
                      </a:r>
                    </a:p>
                  </a:txBody>
                  <a:tcPr/>
                </a:tc>
                <a:extLst>
                  <a:ext uri="{0D108BD9-81ED-4DB2-BD59-A6C34878D82A}">
                    <a16:rowId xmlns:a16="http://schemas.microsoft.com/office/drawing/2014/main" val="4114119499"/>
                  </a:ext>
                </a:extLst>
              </a:tr>
              <a:tr h="498994">
                <a:tc>
                  <a:txBody>
                    <a:bodyPr/>
                    <a:lstStyle/>
                    <a:p>
                      <a:r>
                        <a:rPr lang="es-CO" sz="900" dirty="0"/>
                        <a:t>Possesses theoretical and factual knowledge, assimilating basic information in study or work contexts</a:t>
                      </a:r>
                    </a:p>
                  </a:txBody>
                  <a:tcPr/>
                </a:tc>
                <a:tc>
                  <a:txBody>
                    <a:bodyPr/>
                    <a:lstStyle/>
                    <a:p>
                      <a:r>
                        <a:rPr lang="es-CO" sz="900" dirty="0"/>
                        <a:t>Performs routine activities, use instruments and solve simple problems in familiar work or study contexts.</a:t>
                      </a:r>
                    </a:p>
                  </a:txBody>
                  <a:tcPr/>
                </a:tc>
                <a:tc>
                  <a:txBody>
                    <a:bodyPr/>
                    <a:lstStyle/>
                    <a:p>
                      <a:r>
                        <a:rPr lang="es-CO" sz="900" dirty="0"/>
                        <a:t>Works or studies with moderate supervision and is responsible for the execution of the assigned activities. </a:t>
                      </a:r>
                      <a:br>
                        <a:rPr lang="es-CO" sz="900" dirty="0"/>
                      </a:br>
                      <a:endParaRPr lang="es-CO" sz="900" dirty="0"/>
                    </a:p>
                  </a:txBody>
                  <a:tcPr/>
                </a:tc>
                <a:extLst>
                  <a:ext uri="{0D108BD9-81ED-4DB2-BD59-A6C34878D82A}">
                    <a16:rowId xmlns:a16="http://schemas.microsoft.com/office/drawing/2014/main" val="2986781028"/>
                  </a:ext>
                </a:extLst>
              </a:tr>
              <a:tr h="498994">
                <a:tc>
                  <a:txBody>
                    <a:bodyPr/>
                    <a:lstStyle/>
                    <a:p>
                      <a:r>
                        <a:rPr lang="es-CO" sz="900" dirty="0"/>
                        <a:t>Possesses knowledge of basic facts to act in the social, educational or productive context that facilitates learning throughout life</a:t>
                      </a:r>
                    </a:p>
                  </a:txBody>
                  <a:tcPr/>
                </a:tc>
                <a:tc>
                  <a:txBody>
                    <a:bodyPr/>
                    <a:lstStyle/>
                    <a:p>
                      <a:r>
                        <a:rPr lang="es-CO" sz="900" dirty="0"/>
                        <a:t>Executes simple and repetitive tasks following detailed and specific instructions in familiar work or study contexts.</a:t>
                      </a:r>
                    </a:p>
                  </a:txBody>
                  <a:tcPr/>
                </a:tc>
                <a:tc>
                  <a:txBody>
                    <a:bodyPr/>
                    <a:lstStyle/>
                    <a:p>
                      <a:r>
                        <a:rPr lang="es-CO" sz="900" dirty="0"/>
                        <a:t>Works or studies under direct supervision and answers for the assigned tasks.</a:t>
                      </a:r>
                    </a:p>
                  </a:txBody>
                  <a:tcPr/>
                </a:tc>
                <a:extLst>
                  <a:ext uri="{0D108BD9-81ED-4DB2-BD59-A6C34878D82A}">
                    <a16:rowId xmlns:a16="http://schemas.microsoft.com/office/drawing/2014/main" val="777641827"/>
                  </a:ext>
                </a:extLst>
              </a:tr>
            </a:tbl>
          </a:graphicData>
        </a:graphic>
      </p:graphicFrame>
      <p:pic>
        <p:nvPicPr>
          <p:cNvPr id="5" name="Imagen 4">
            <a:extLst>
              <a:ext uri="{FF2B5EF4-FFF2-40B4-BE49-F238E27FC236}">
                <a16:creationId xmlns:a16="http://schemas.microsoft.com/office/drawing/2014/main" id="{26D9FF50-3878-4048-8DA8-AFEB3F9F41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758" y="1518267"/>
            <a:ext cx="731425" cy="5203565"/>
          </a:xfrm>
          <a:prstGeom prst="rect">
            <a:avLst/>
          </a:prstGeom>
        </p:spPr>
      </p:pic>
    </p:spTree>
    <p:extLst>
      <p:ext uri="{BB962C8B-B14F-4D97-AF65-F5344CB8AC3E}">
        <p14:creationId xmlns:p14="http://schemas.microsoft.com/office/powerpoint/2010/main" val="3146273304"/>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30f74aa-8393-4aa5-b2f8-3c7aae566a68" xsi:nil="true"/>
    <SharedWithUsers xmlns="5c0ed026-2af2-4bd4-84a6-7e6cd39ea343">
      <UserInfo>
        <DisplayName/>
        <AccountId xsi:nil="true"/>
        <AccountType/>
      </UserInfo>
    </SharedWithUsers>
    <lcf76f155ced4ddcb4097134ff3c332f xmlns="5c0ed026-2af2-4bd4-84a6-7e6cd39ea34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D60DE7C51F8C40AF6F34765F7D2D84" ma:contentTypeVersion="17" ma:contentTypeDescription="Create a new document." ma:contentTypeScope="" ma:versionID="85fa25fb7a8885b18e179674ba801b84">
  <xsd:schema xmlns:xsd="http://www.w3.org/2001/XMLSchema" xmlns:xs="http://www.w3.org/2001/XMLSchema" xmlns:p="http://schemas.microsoft.com/office/2006/metadata/properties" xmlns:ns2="5c0ed026-2af2-4bd4-84a6-7e6cd39ea343" xmlns:ns3="730f74aa-8393-4aa5-b2f8-3c7aae566a68" targetNamespace="http://schemas.microsoft.com/office/2006/metadata/properties" ma:root="true" ma:fieldsID="bca5e99572ddc5eba640d4c09a802dbd" ns2:_="" ns3:_="">
    <xsd:import namespace="5c0ed026-2af2-4bd4-84a6-7e6cd39ea343"/>
    <xsd:import namespace="730f74aa-8393-4aa5-b2f8-3c7aae566a68"/>
    <xsd:element name="properties">
      <xsd:complexType>
        <xsd:sequence>
          <xsd:element name="documentManagement">
            <xsd:complexType>
              <xsd:all>
                <xsd:element ref="ns2:SharedWithUsers" minOccurs="0"/>
                <xsd:element ref="ns2:MediaServiceMetadata" minOccurs="0"/>
                <xsd:element ref="ns2:MediaServiceFastMetadata" minOccurs="0"/>
                <xsd:element ref="ns2:MediaServiceAutoTags" minOccurs="0"/>
                <xsd:element ref="ns2:MediaLengthInSeconds" minOccurs="0"/>
                <xsd:element ref="ns2:MediaServiceDateTaken" minOccurs="0"/>
                <xsd:element ref="ns2:MediaServiceAutoKeyPoints" minOccurs="0"/>
                <xsd:element ref="ns2:MediaServiceKeyPoints" minOccurs="0"/>
                <xsd:element ref="ns2:MediaServiceGenerationTime" minOccurs="0"/>
                <xsd:element ref="ns2:MediaServiceEventHashCode" minOccurs="0"/>
                <xsd:element ref="ns2:MediaServiceOCR" minOccurs="0"/>
                <xsd:element ref="ns2:MediaServiceLocation"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0ed026-2af2-4bd4-84a6-7e6cd39ea343"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b372cf4-7fd3-46dd-9ae9-fa9a79ed57b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0f74aa-8393-4aa5-b2f8-3c7aae566a68" elementFormDefault="qualified">
    <xsd:import namespace="http://schemas.microsoft.com/office/2006/documentManagement/types"/>
    <xsd:import namespace="http://schemas.microsoft.com/office/infopath/2007/PartnerControls"/>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8ad4931-68c8-477a-9f81-fb0684637bf5}" ma:internalName="TaxCatchAll" ma:showField="CatchAllData" ma:web="730f74aa-8393-4aa5-b2f8-3c7aae566a6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AE5C24-0BFA-4DD7-948D-3AFC4645B04C}">
  <ds:schemaRefs>
    <ds:schemaRef ds:uri="http://schemas.microsoft.com/office/2006/metadata/properties"/>
    <ds:schemaRef ds:uri="http://schemas.microsoft.com/office/infopath/2007/PartnerControls"/>
    <ds:schemaRef ds:uri="730f74aa-8393-4aa5-b2f8-3c7aae566a68"/>
    <ds:schemaRef ds:uri="5c0ed026-2af2-4bd4-84a6-7e6cd39ea343"/>
  </ds:schemaRefs>
</ds:datastoreItem>
</file>

<file path=customXml/itemProps2.xml><?xml version="1.0" encoding="utf-8"?>
<ds:datastoreItem xmlns:ds="http://schemas.openxmlformats.org/officeDocument/2006/customXml" ds:itemID="{69A6D67B-8675-44B2-A028-8D65664DEE7A}">
  <ds:schemaRefs>
    <ds:schemaRef ds:uri="http://schemas.microsoft.com/sharepoint/v3/contenttype/forms"/>
  </ds:schemaRefs>
</ds:datastoreItem>
</file>

<file path=customXml/itemProps3.xml><?xml version="1.0" encoding="utf-8"?>
<ds:datastoreItem xmlns:ds="http://schemas.openxmlformats.org/officeDocument/2006/customXml" ds:itemID="{B3C063FE-F058-4AA8-8A05-2316BB57F7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0ed026-2af2-4bd4-84a6-7e6cd39ea343"/>
    <ds:schemaRef ds:uri="730f74aa-8393-4aa5-b2f8-3c7aae566a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12476</TotalTime>
  <Words>1785</Words>
  <Application>Microsoft Macintosh PowerPoint</Application>
  <PresentationFormat>Panorámica</PresentationFormat>
  <Paragraphs>175</Paragraphs>
  <Slides>13</Slides>
  <Notes>0</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13</vt:i4>
      </vt:variant>
    </vt:vector>
  </HeadingPairs>
  <TitlesOfParts>
    <vt:vector size="23" baseType="lpstr">
      <vt:lpstr>Arial</vt:lpstr>
      <vt:lpstr>Calibri</vt:lpstr>
      <vt:lpstr>Calibri Light</vt:lpstr>
      <vt:lpstr>Fira Sans Extra Condensed Medium</vt:lpstr>
      <vt:lpstr>Futura Medium</vt:lpstr>
      <vt:lpstr>Futura Medium</vt:lpstr>
      <vt:lpstr>Lato</vt:lpstr>
      <vt:lpstr>Open Sans</vt:lpstr>
      <vt:lpstr>Roboto</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Oscar Fabian Riomana Trigueros</dc:creator>
  <cp:lastModifiedBy>MARÍA CAMILA SALAZAR</cp:lastModifiedBy>
  <cp:revision>128</cp:revision>
  <cp:lastPrinted>2022-08-30T00:14:18Z</cp:lastPrinted>
  <dcterms:created xsi:type="dcterms:W3CDTF">2022-08-18T19:59:01Z</dcterms:created>
  <dcterms:modified xsi:type="dcterms:W3CDTF">2023-05-01T19:44:40Z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0x0101003FD60DE7C51F8C40AF6F34765F7D2D84</vt:lpwstr>
  </property>
</Properties>
</file>