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4948" r:id="rId4"/>
    <p:sldId id="4943" r:id="rId5"/>
    <p:sldId id="4950" r:id="rId6"/>
    <p:sldId id="4951" r:id="rId7"/>
    <p:sldId id="4935" r:id="rId8"/>
    <p:sldId id="4944" r:id="rId9"/>
    <p:sldId id="4945" r:id="rId10"/>
    <p:sldId id="290" r:id="rId11"/>
    <p:sldId id="4952" r:id="rId12"/>
    <p:sldId id="4953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2C8D3-9157-4C60-B875-CB818EE26BE4}" v="11" dt="2023-04-28T14:30:04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7" autoAdjust="0"/>
    <p:restoredTop sz="94059" autoAdjust="0"/>
  </p:normalViewPr>
  <p:slideViewPr>
    <p:cSldViewPr snapToGrid="0">
      <p:cViewPr varScale="1">
        <p:scale>
          <a:sx n="67" d="100"/>
          <a:sy n="67" d="100"/>
        </p:scale>
        <p:origin x="51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FDDF5-6592-42F1-BCAC-044B7A620FF2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2" csCatId="accent4" phldr="1"/>
      <dgm:spPr/>
    </dgm:pt>
    <dgm:pt modelId="{8E695529-BEF2-40C5-B51C-BCDCC52BFB48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2010</a:t>
          </a:r>
        </a:p>
      </dgm:t>
    </dgm:pt>
    <dgm:pt modelId="{30E4F483-2B10-4268-BA2C-83B2ACFDC0EF}" type="parTrans" cxnId="{833AF0EB-EF80-4166-A0A0-93D00FCB81DF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B2DF27D1-21DF-4DD7-B7E2-BCD75161CE8E}" type="sibTrans" cxnId="{833AF0EB-EF80-4166-A0A0-93D00FCB81DF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977DC15A-78A8-4132-958F-AFB40FBB2221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2014</a:t>
          </a:r>
        </a:p>
      </dgm:t>
    </dgm:pt>
    <dgm:pt modelId="{18A8CBAA-F572-4EBA-8192-4EC1F32D0002}" type="parTrans" cxnId="{DC06E2D4-C99E-4051-86E3-061B47F4DC22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BFD05B8D-E383-4862-AF49-63AE3BDA5421}" type="sibTrans" cxnId="{DC06E2D4-C99E-4051-86E3-061B47F4DC22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78A74D14-9C83-4C72-994B-D2072D0493C9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2015</a:t>
          </a:r>
        </a:p>
      </dgm:t>
    </dgm:pt>
    <dgm:pt modelId="{D7C0C584-49A6-4349-AF08-821E395466C9}" type="parTrans" cxnId="{864D3719-4E59-4E60-B198-13968A528F70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36198628-C291-4453-8D94-E4CDE1CE5525}" type="sibTrans" cxnId="{864D3719-4E59-4E60-B198-13968A528F70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C6F606F4-519E-4A77-87E1-D5E3C0C534F7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2019</a:t>
          </a:r>
        </a:p>
      </dgm:t>
    </dgm:pt>
    <dgm:pt modelId="{A29778B7-9B71-4BA4-9181-8C82F2F5C9FF}" type="parTrans" cxnId="{BBECD878-BCC9-4668-B6AF-2B75EEDB1AFA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67544A73-B70A-4080-B554-2AFC4CDB2ABF}" type="sibTrans" cxnId="{BBECD878-BCC9-4668-B6AF-2B75EEDB1AFA}">
      <dgm:prSet/>
      <dgm:spPr/>
      <dgm:t>
        <a:bodyPr/>
        <a:lstStyle/>
        <a:p>
          <a:pPr algn="ctr"/>
          <a:endParaRPr lang="en-US" sz="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F25F167A-09F1-4CB9-9134-F366D02CF032}">
      <dgm:prSet custT="1"/>
      <dgm:spPr/>
      <dgm:t>
        <a:bodyPr/>
        <a:lstStyle/>
        <a:p>
          <a:pPr algn="ctr">
            <a:buNone/>
          </a:pPr>
          <a:r>
            <a:rPr lang="es-CO" sz="1000" b="1" dirty="0" err="1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Conpes</a:t>
          </a:r>
          <a:r>
            <a:rPr lang="es-CO" sz="1000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 3674:  </a:t>
          </a:r>
          <a:r>
            <a:rPr lang="es-CO" sz="10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Política para el Fortalecimiento del Sistema de Formación de Capital Humano</a:t>
          </a:r>
          <a:endParaRPr lang="en-US" sz="10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C79ADF91-10DA-4F8C-BFFC-2A73513ACEA8}" type="parTrans" cxnId="{F2AD5CE8-E5F2-4E8A-9BAF-905541E430E8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B79668F-62B0-4CF1-9CA6-997EEB36D7D8}" type="sibTrans" cxnId="{F2AD5CE8-E5F2-4E8A-9BAF-905541E430E8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485D570-4DA7-45C3-883D-26A7CBF5BC21}">
      <dgm:prSet custT="1"/>
      <dgm:spPr/>
      <dgm:t>
        <a:bodyPr/>
        <a:lstStyle/>
        <a:p>
          <a:pPr algn="ctr">
            <a:buNone/>
          </a:pPr>
          <a:r>
            <a:rPr lang="es-CO" sz="1000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Primera propuesta del MNC: </a:t>
          </a:r>
          <a:r>
            <a:rPr lang="es-CO" sz="1000" b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elaborada desde el Sector Trabajo. </a:t>
          </a:r>
          <a:endParaRPr lang="en-US" sz="10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04AADC0-2560-449B-A70B-2533F35DA898}" type="parTrans" cxnId="{EACCDE31-6775-4125-A2D2-00E1412F8536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27B2882-E312-4AF7-9957-F60DB9A8B2AC}" type="sibTrans" cxnId="{EACCDE31-6775-4125-A2D2-00E1412F8536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9BDE647-95BB-4D02-9886-99710239315F}">
      <dgm:prSet custT="1"/>
      <dgm:spPr/>
      <dgm:t>
        <a:bodyPr/>
        <a:lstStyle/>
        <a:p>
          <a:pPr algn="ctr">
            <a:buNone/>
          </a:pPr>
          <a:r>
            <a:rPr lang="es-CO" sz="1000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Ley 1753: </a:t>
          </a:r>
          <a:r>
            <a:rPr lang="es-CO" sz="1000" b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Creación del MNC. </a:t>
          </a:r>
          <a:endParaRPr lang="en-US" sz="1000" b="1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D757E34-33C4-4409-926A-124029586680}" type="parTrans" cxnId="{7421EF84-1B7A-4555-BCD5-D17A7DAC8256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8E513B9-B949-4383-8E21-F1ECA53DC819}" type="sibTrans" cxnId="{7421EF84-1B7A-4555-BCD5-D17A7DAC8256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013EDA9-0998-47C9-AD3D-EF528DA751B3}">
      <dgm:prSet custT="1"/>
      <dgm:spPr/>
      <dgm:t>
        <a:bodyPr/>
        <a:lstStyle/>
        <a:p>
          <a:pPr algn="ctr">
            <a:buNone/>
          </a:pPr>
          <a:r>
            <a:rPr lang="es-CO" sz="1000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Ley 1955, Art. 194: </a:t>
          </a:r>
          <a:r>
            <a:rPr lang="es-CO" sz="10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Creación del SNC para Colombia</a:t>
          </a:r>
          <a:endParaRPr lang="en-US" sz="10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F0C35D8-70AB-40A9-963A-DAFF6AEDA5CE}" type="parTrans" cxnId="{E620E2D0-6F07-46A2-8903-0549961CA824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2BB5792-A54A-44EA-A677-06DBB5289A60}" type="sibTrans" cxnId="{E620E2D0-6F07-46A2-8903-0549961CA824}">
      <dgm:prSet/>
      <dgm:spPr/>
      <dgm:t>
        <a:bodyPr/>
        <a:lstStyle/>
        <a:p>
          <a:pPr algn="ctr"/>
          <a:endParaRPr lang="en-US" sz="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282CA0B-5FF0-4A4A-99B0-7FFF947E5F8E}">
      <dgm:prSet custT="1"/>
      <dgm:spPr/>
      <dgm:t>
        <a:bodyPr/>
        <a:lstStyle/>
        <a:p>
          <a:pPr algn="ctr">
            <a:buNone/>
          </a:pPr>
          <a:r>
            <a:rPr lang="es-CO" sz="1000" b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Conformación del equipo técnico del MNC  </a:t>
          </a:r>
          <a:endParaRPr lang="en-US" sz="1000" b="1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625ECF9-C7F7-415A-952A-A4E99B22AAE8}" type="parTrans" cxnId="{F24BEAB5-F01A-4594-A88D-DE50C607AC6D}">
      <dgm:prSet/>
      <dgm:spPr/>
      <dgm:t>
        <a:bodyPr/>
        <a:lstStyle/>
        <a:p>
          <a:pPr algn="ctr"/>
          <a:endParaRPr lang="es-CO" sz="7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96A78B4-1654-453C-A28D-A0A07011B076}" type="sibTrans" cxnId="{F24BEAB5-F01A-4594-A88D-DE50C607AC6D}">
      <dgm:prSet/>
      <dgm:spPr/>
      <dgm:t>
        <a:bodyPr/>
        <a:lstStyle/>
        <a:p>
          <a:pPr algn="ctr"/>
          <a:endParaRPr lang="es-CO" sz="7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ED560BE-67A7-4B9C-85D5-4296E005F4DF}">
      <dgm:prSet custT="1"/>
      <dgm:spPr/>
      <dgm:t>
        <a:bodyPr spcFirstLastPara="0" vert="horz" wrap="square" lIns="114300" tIns="76200" rIns="114300" bIns="76200" numCol="1" spcCol="1270" anchor="ctr" anchorCtr="0"/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2021 </a:t>
          </a:r>
          <a:r>
            <a:rPr lang="es-ES" sz="1000" b="1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Reglamentación: </a:t>
          </a:r>
          <a:r>
            <a:rPr lang="es-ES" sz="1000" b="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Decretos reglamentarios de la CUOC, MNC y SFT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gm:t>
    </dgm:pt>
    <dgm:pt modelId="{1E196ACF-956E-4914-934F-5B327E8038D9}" type="parTrans" cxnId="{C512ED7F-A2C8-4EF7-BB71-7EE07081F06D}">
      <dgm:prSet/>
      <dgm:spPr/>
      <dgm:t>
        <a:bodyPr/>
        <a:lstStyle/>
        <a:p>
          <a:pPr algn="ctr"/>
          <a:endParaRPr lang="es-CO" sz="7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606644C-0C17-4B75-B23C-0DB44264DA10}" type="sibTrans" cxnId="{C512ED7F-A2C8-4EF7-BB71-7EE07081F06D}">
      <dgm:prSet/>
      <dgm:spPr/>
      <dgm:t>
        <a:bodyPr/>
        <a:lstStyle/>
        <a:p>
          <a:pPr algn="ctr"/>
          <a:endParaRPr lang="es-CO" sz="7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DB11B04-70DF-AD4B-B741-7CA6F999243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2016 - 2018</a:t>
          </a:r>
        </a:p>
      </dgm:t>
    </dgm:pt>
    <dgm:pt modelId="{D96DF08C-AC07-6340-9C13-416C2A94EFFD}" type="parTrans" cxnId="{6C88F10E-F0D2-344C-9D43-3B7B8C6FE537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0B0273B-1165-9A4E-BF42-95FE93CD0F21}" type="sibTrans" cxnId="{6C88F10E-F0D2-344C-9D43-3B7B8C6FE537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674DD89-E6C0-024E-AA1E-098C93685427}">
      <dgm:prSet custT="1"/>
      <dgm:spPr/>
      <dgm:t>
        <a:bodyPr spcFirstLastPara="0" vert="horz" wrap="square" lIns="123825" tIns="123825" rIns="123825" bIns="123825" numCol="1" spcCol="1270" anchor="t" anchorCtr="0"/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Conceptualización y estructuración del MNC: ruta, matriz y catálogos</a:t>
          </a:r>
        </a:p>
      </dgm:t>
    </dgm:pt>
    <dgm:pt modelId="{D0244E68-12BD-B240-BCAE-79D284864341}" type="parTrans" cxnId="{56CEC5E3-6C7D-E743-A949-188F237688BF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1605C68-0DAE-0345-A51C-BCA6973BF467}" type="sibTrans" cxnId="{56CEC5E3-6C7D-E743-A949-188F237688BF}">
      <dgm:prSet/>
      <dgm:spPr/>
      <dgm:t>
        <a:bodyPr/>
        <a:lstStyle/>
        <a:p>
          <a:pPr algn="ctr"/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4BA79FB-D98C-6A42-9152-B27DC3EFF0D6}">
      <dgm:prSet custT="1"/>
      <dgm:spPr/>
      <dgm:t>
        <a:bodyPr/>
        <a:lstStyle/>
        <a:p>
          <a:pPr algn="ctr">
            <a:buNone/>
          </a:pPr>
          <a:endParaRPr lang="en-US" sz="10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CAF9221-76DC-784B-8605-9429B37460AC}" type="parTrans" cxnId="{4B20BD68-599D-0B4F-9DA8-1B78D22290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674ABCA-7CAA-DF43-8D11-EC2FBBD2B5CD}" type="sibTrans" cxnId="{4B20BD68-599D-0B4F-9DA8-1B78D22290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45E86989-5716-F14D-8843-76C8F06B2597}">
      <dgm:prSet custT="1"/>
      <dgm:spPr/>
      <dgm:t>
        <a:bodyPr/>
        <a:lstStyle/>
        <a:p>
          <a:pPr algn="ctr">
            <a:buNone/>
          </a:pPr>
          <a:r>
            <a:rPr lang="en-US" sz="20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2023</a:t>
          </a:r>
          <a:endParaRPr lang="es-ES_tradnl" sz="1050" b="1" kern="1200" noProof="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80BBC01-2850-144C-932D-05F71CCAA7C0}" type="parTrans" cxnId="{2365D93D-F844-C745-B772-8223D9329D1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0CECC61-8E8B-904C-AA2A-35FC41092E8E}" type="sibTrans" cxnId="{2365D93D-F844-C745-B772-8223D9329D1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B784C8C1-3B55-064F-BD33-B5AD3376F794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2022</a:t>
          </a:r>
        </a:p>
      </dgm:t>
    </dgm:pt>
    <dgm:pt modelId="{7649BB31-7259-ED41-94D2-8B47140E4522}" type="parTrans" cxnId="{384D625D-29CA-4B49-91C2-A9624D931C4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965B1DA-9738-5D4E-BAD9-54B23D3D1BF8}" type="sibTrans" cxnId="{384D625D-29CA-4B49-91C2-A9624D931C4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A1BE6C6-47B1-AE49-B05E-06074A7290D6}">
      <dgm:prSet custT="1"/>
      <dgm:spPr/>
      <dgm:t>
        <a:bodyPr/>
        <a:lstStyle/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Puesta en marcha de la Institucionalidad y gobernanza. </a:t>
          </a:r>
        </a:p>
      </dgm:t>
    </dgm:pt>
    <dgm:pt modelId="{4A26BCA4-2A74-7B4D-8914-A41031C962F3}" type="sibTrans" cxnId="{FD71B22E-E2D9-FF46-9A8F-E4C5D9F0E89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E21B0C0-D03D-6440-8AE1-DC97B8A8B08F}" type="parTrans" cxnId="{FD71B22E-E2D9-FF46-9A8F-E4C5D9F0E89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849346B-3A11-B146-97E5-FE0A3023EC9F}">
      <dgm:prSet custT="1"/>
      <dgm:spPr/>
      <dgm:t>
        <a:bodyPr/>
        <a:lstStyle/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Diseño y aprobación de cualificaciones. </a:t>
          </a:r>
        </a:p>
      </dgm:t>
    </dgm:pt>
    <dgm:pt modelId="{D9949A1D-92F3-9D40-96EA-25D158E1B406}" type="parTrans" cxnId="{6DC0CFF2-1295-C944-AFD7-B55AFBE928B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6AF7166-39C1-9743-8A73-69384874EA82}" type="sibTrans" cxnId="{6DC0CFF2-1295-C944-AFD7-B55AFBE928B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99FB28E-04EA-3A44-A1E1-BBA1A6A31695}">
      <dgm:prSet custT="1"/>
      <dgm:spPr/>
      <dgm:t>
        <a:bodyPr/>
        <a:lstStyle/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Acompañamiento y  oferta FT. </a:t>
          </a:r>
        </a:p>
      </dgm:t>
    </dgm:pt>
    <dgm:pt modelId="{1A1150DC-EA9A-844B-94E3-DBD794B36DFD}" type="parTrans" cxnId="{AF38C7B0-08D3-4542-947E-35139C89A77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E447876B-61C5-154C-8322-96DCF3F90708}" type="sibTrans" cxnId="{AF38C7B0-08D3-4542-947E-35139C89A77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5E926EDF-6D92-1B4D-BE5B-C6BB1C9BD96B}">
      <dgm:prSet custT="1"/>
      <dgm:spPr/>
      <dgm:t>
        <a:bodyPr/>
        <a:lstStyle/>
        <a:p>
          <a:pPr algn="ctr">
            <a:buNone/>
          </a:pPr>
          <a:r>
            <a:rPr lang="es-ES_tradnl" sz="105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Implementación de la oferta basada en cualificaciones </a:t>
          </a:r>
        </a:p>
      </dgm:t>
    </dgm:pt>
    <dgm:pt modelId="{BBA4236B-6749-EC42-889A-9F3E29D7AE13}" type="parTrans" cxnId="{F9977C36-E5CE-284F-8CC2-C4129500E73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0BB5FC5-EF5B-044C-B007-5F84AF154C8C}" type="sibTrans" cxnId="{F9977C36-E5CE-284F-8CC2-C4129500E73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35E8ABB-4E19-664B-B62D-FB83D58808B4}" type="pres">
      <dgm:prSet presAssocID="{BF6FDDF5-6592-42F1-BCAC-044B7A620FF2}" presName="rootnode" presStyleCnt="0">
        <dgm:presLayoutVars>
          <dgm:chMax/>
          <dgm:chPref/>
          <dgm:dir/>
          <dgm:animLvl val="lvl"/>
        </dgm:presLayoutVars>
      </dgm:prSet>
      <dgm:spPr/>
    </dgm:pt>
    <dgm:pt modelId="{B8863591-D74A-714E-B669-C05A681611F2}" type="pres">
      <dgm:prSet presAssocID="{8E695529-BEF2-40C5-B51C-BCDCC52BFB48}" presName="composite" presStyleCnt="0"/>
      <dgm:spPr/>
    </dgm:pt>
    <dgm:pt modelId="{9ACFFF1B-4E5E-AD42-A94B-8E379E2C1B41}" type="pres">
      <dgm:prSet presAssocID="{8E695529-BEF2-40C5-B51C-BCDCC52BFB48}" presName="LShape" presStyleLbl="alignNode1" presStyleIdx="0" presStyleCnt="15"/>
      <dgm:spPr/>
    </dgm:pt>
    <dgm:pt modelId="{B0EA3180-6B95-AC41-897A-B3B7E6C2F241}" type="pres">
      <dgm:prSet presAssocID="{8E695529-BEF2-40C5-B51C-BCDCC52BFB48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4500202B-CC47-F444-BCEB-F8698C22A79B}" type="pres">
      <dgm:prSet presAssocID="{8E695529-BEF2-40C5-B51C-BCDCC52BFB48}" presName="Triangle" presStyleLbl="alignNode1" presStyleIdx="1" presStyleCnt="15"/>
      <dgm:spPr/>
    </dgm:pt>
    <dgm:pt modelId="{4062F27D-446C-3D4C-8A36-8238F4F286CE}" type="pres">
      <dgm:prSet presAssocID="{B2DF27D1-21DF-4DD7-B7E2-BCD75161CE8E}" presName="sibTrans" presStyleCnt="0"/>
      <dgm:spPr/>
    </dgm:pt>
    <dgm:pt modelId="{7A21B742-C97D-5243-BD88-FAC8E4E8DD76}" type="pres">
      <dgm:prSet presAssocID="{B2DF27D1-21DF-4DD7-B7E2-BCD75161CE8E}" presName="space" presStyleCnt="0"/>
      <dgm:spPr/>
    </dgm:pt>
    <dgm:pt modelId="{997F123D-D2E6-0540-9A38-3D015C26754B}" type="pres">
      <dgm:prSet presAssocID="{977DC15A-78A8-4132-958F-AFB40FBB2221}" presName="composite" presStyleCnt="0"/>
      <dgm:spPr/>
    </dgm:pt>
    <dgm:pt modelId="{C60FFB85-90A2-904A-8891-B9839B7FE599}" type="pres">
      <dgm:prSet presAssocID="{977DC15A-78A8-4132-958F-AFB40FBB2221}" presName="LShape" presStyleLbl="alignNode1" presStyleIdx="2" presStyleCnt="15"/>
      <dgm:spPr/>
    </dgm:pt>
    <dgm:pt modelId="{AA367047-464A-8D41-A671-9657E557819A}" type="pres">
      <dgm:prSet presAssocID="{977DC15A-78A8-4132-958F-AFB40FBB2221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23008BF1-B1D9-A849-979B-1C2ADBBCD909}" type="pres">
      <dgm:prSet presAssocID="{977DC15A-78A8-4132-958F-AFB40FBB2221}" presName="Triangle" presStyleLbl="alignNode1" presStyleIdx="3" presStyleCnt="15"/>
      <dgm:spPr/>
    </dgm:pt>
    <dgm:pt modelId="{9666F79E-CA3A-7847-A639-3C16282E6159}" type="pres">
      <dgm:prSet presAssocID="{BFD05B8D-E383-4862-AF49-63AE3BDA5421}" presName="sibTrans" presStyleCnt="0"/>
      <dgm:spPr/>
    </dgm:pt>
    <dgm:pt modelId="{EA6A91D6-D5DB-194B-BECD-E09A60AF3C73}" type="pres">
      <dgm:prSet presAssocID="{BFD05B8D-E383-4862-AF49-63AE3BDA5421}" presName="space" presStyleCnt="0"/>
      <dgm:spPr/>
    </dgm:pt>
    <dgm:pt modelId="{93910080-A95A-0943-80C6-81244F3144BC}" type="pres">
      <dgm:prSet presAssocID="{78A74D14-9C83-4C72-994B-D2072D0493C9}" presName="composite" presStyleCnt="0"/>
      <dgm:spPr/>
    </dgm:pt>
    <dgm:pt modelId="{AAFD4913-03B1-C74E-9169-45AC65A1F2E8}" type="pres">
      <dgm:prSet presAssocID="{78A74D14-9C83-4C72-994B-D2072D0493C9}" presName="LShape" presStyleLbl="alignNode1" presStyleIdx="4" presStyleCnt="15"/>
      <dgm:spPr/>
    </dgm:pt>
    <dgm:pt modelId="{DD5170AB-1C10-AE44-9ADF-311FFDBF67EA}" type="pres">
      <dgm:prSet presAssocID="{78A74D14-9C83-4C72-994B-D2072D0493C9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21853FDC-FAAB-E347-AC5F-6B2128025F62}" type="pres">
      <dgm:prSet presAssocID="{78A74D14-9C83-4C72-994B-D2072D0493C9}" presName="Triangle" presStyleLbl="alignNode1" presStyleIdx="5" presStyleCnt="15"/>
      <dgm:spPr/>
    </dgm:pt>
    <dgm:pt modelId="{F524B4B4-5C90-6A4E-B9FB-F6AEB01F880C}" type="pres">
      <dgm:prSet presAssocID="{36198628-C291-4453-8D94-E4CDE1CE5525}" presName="sibTrans" presStyleCnt="0"/>
      <dgm:spPr/>
    </dgm:pt>
    <dgm:pt modelId="{8D62CDE3-155B-744F-9952-4FCAE4F4E76B}" type="pres">
      <dgm:prSet presAssocID="{36198628-C291-4453-8D94-E4CDE1CE5525}" presName="space" presStyleCnt="0"/>
      <dgm:spPr/>
    </dgm:pt>
    <dgm:pt modelId="{A3859CC2-0C13-F249-A2E2-81B64C81DF02}" type="pres">
      <dgm:prSet presAssocID="{0DB11B04-70DF-AD4B-B741-7CA6F999243E}" presName="composite" presStyleCnt="0"/>
      <dgm:spPr/>
    </dgm:pt>
    <dgm:pt modelId="{B324E89D-4CC4-DA44-A2A5-18D902814FFB}" type="pres">
      <dgm:prSet presAssocID="{0DB11B04-70DF-AD4B-B741-7CA6F999243E}" presName="LShape" presStyleLbl="alignNode1" presStyleIdx="6" presStyleCnt="15"/>
      <dgm:spPr/>
    </dgm:pt>
    <dgm:pt modelId="{63F17D72-401E-3945-A47A-55F254655A96}" type="pres">
      <dgm:prSet presAssocID="{0DB11B04-70DF-AD4B-B741-7CA6F999243E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3592A08-5707-7A42-A644-093446E3FD54}" type="pres">
      <dgm:prSet presAssocID="{0DB11B04-70DF-AD4B-B741-7CA6F999243E}" presName="Triangle" presStyleLbl="alignNode1" presStyleIdx="7" presStyleCnt="15"/>
      <dgm:spPr/>
    </dgm:pt>
    <dgm:pt modelId="{95310707-522E-BE4B-BA11-A5713FE0C056}" type="pres">
      <dgm:prSet presAssocID="{D0B0273B-1165-9A4E-BF42-95FE93CD0F21}" presName="sibTrans" presStyleCnt="0"/>
      <dgm:spPr/>
    </dgm:pt>
    <dgm:pt modelId="{4D793B02-E6FC-A04A-82F8-7219CE2FABC0}" type="pres">
      <dgm:prSet presAssocID="{D0B0273B-1165-9A4E-BF42-95FE93CD0F21}" presName="space" presStyleCnt="0"/>
      <dgm:spPr/>
    </dgm:pt>
    <dgm:pt modelId="{11FD6070-D18C-FD48-BE0A-468198DB1C1B}" type="pres">
      <dgm:prSet presAssocID="{C6F606F4-519E-4A77-87E1-D5E3C0C534F7}" presName="composite" presStyleCnt="0"/>
      <dgm:spPr/>
    </dgm:pt>
    <dgm:pt modelId="{FD257333-7A1D-9346-A760-06FFE098F0E0}" type="pres">
      <dgm:prSet presAssocID="{C6F606F4-519E-4A77-87E1-D5E3C0C534F7}" presName="LShape" presStyleLbl="alignNode1" presStyleIdx="8" presStyleCnt="15"/>
      <dgm:spPr/>
    </dgm:pt>
    <dgm:pt modelId="{CD9DB924-5F51-0744-BDCE-6DE85373E92B}" type="pres">
      <dgm:prSet presAssocID="{C6F606F4-519E-4A77-87E1-D5E3C0C534F7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E366ED05-3730-B94E-B8A0-7399BDC237C9}" type="pres">
      <dgm:prSet presAssocID="{C6F606F4-519E-4A77-87E1-D5E3C0C534F7}" presName="Triangle" presStyleLbl="alignNode1" presStyleIdx="9" presStyleCnt="15"/>
      <dgm:spPr/>
    </dgm:pt>
    <dgm:pt modelId="{387C5BAF-8808-AC4A-9292-536BB01C037C}" type="pres">
      <dgm:prSet presAssocID="{67544A73-B70A-4080-B554-2AFC4CDB2ABF}" presName="sibTrans" presStyleCnt="0"/>
      <dgm:spPr/>
    </dgm:pt>
    <dgm:pt modelId="{4353C22A-323B-644E-B325-768E16F07070}" type="pres">
      <dgm:prSet presAssocID="{67544A73-B70A-4080-B554-2AFC4CDB2ABF}" presName="space" presStyleCnt="0"/>
      <dgm:spPr/>
    </dgm:pt>
    <dgm:pt modelId="{F98510F1-6DAD-DE41-955C-1AA48ACA346E}" type="pres">
      <dgm:prSet presAssocID="{DED560BE-67A7-4B9C-85D5-4296E005F4DF}" presName="composite" presStyleCnt="0"/>
      <dgm:spPr/>
    </dgm:pt>
    <dgm:pt modelId="{45D4BEA5-A940-DE47-ABE9-52E15540F567}" type="pres">
      <dgm:prSet presAssocID="{DED560BE-67A7-4B9C-85D5-4296E005F4DF}" presName="LShape" presStyleLbl="alignNode1" presStyleIdx="10" presStyleCnt="15"/>
      <dgm:spPr/>
    </dgm:pt>
    <dgm:pt modelId="{84A64AB8-2400-9E48-946F-759132F45206}" type="pres">
      <dgm:prSet presAssocID="{DED560BE-67A7-4B9C-85D5-4296E005F4DF}" presName="ParentText" presStyleLbl="revTx" presStyleIdx="5" presStyleCnt="8" custScaleX="110240" custLinFactNeighborY="25895">
        <dgm:presLayoutVars>
          <dgm:chMax val="0"/>
          <dgm:chPref val="0"/>
          <dgm:bulletEnabled val="1"/>
        </dgm:presLayoutVars>
      </dgm:prSet>
      <dgm:spPr/>
    </dgm:pt>
    <dgm:pt modelId="{3023B235-B98B-C147-808D-68A35D966D88}" type="pres">
      <dgm:prSet presAssocID="{DED560BE-67A7-4B9C-85D5-4296E005F4DF}" presName="Triangle" presStyleLbl="alignNode1" presStyleIdx="11" presStyleCnt="15"/>
      <dgm:spPr/>
    </dgm:pt>
    <dgm:pt modelId="{38343093-2072-5E46-A5FE-2EFAFC1FFEEA}" type="pres">
      <dgm:prSet presAssocID="{2606644C-0C17-4B75-B23C-0DB44264DA10}" presName="sibTrans" presStyleCnt="0"/>
      <dgm:spPr/>
    </dgm:pt>
    <dgm:pt modelId="{0B7F709B-5F49-2945-B1D5-CDB6CF86EDFB}" type="pres">
      <dgm:prSet presAssocID="{2606644C-0C17-4B75-B23C-0DB44264DA10}" presName="space" presStyleCnt="0"/>
      <dgm:spPr/>
    </dgm:pt>
    <dgm:pt modelId="{145540AE-F3CC-0244-8189-B718CFAF08D3}" type="pres">
      <dgm:prSet presAssocID="{B784C8C1-3B55-064F-BD33-B5AD3376F794}" presName="composite" presStyleCnt="0"/>
      <dgm:spPr/>
    </dgm:pt>
    <dgm:pt modelId="{B959328D-DE9A-A34B-BF8C-2F668F0C42BB}" type="pres">
      <dgm:prSet presAssocID="{B784C8C1-3B55-064F-BD33-B5AD3376F794}" presName="LShape" presStyleLbl="alignNode1" presStyleIdx="12" presStyleCnt="15"/>
      <dgm:spPr/>
    </dgm:pt>
    <dgm:pt modelId="{B6CB839F-A916-6942-AF7D-93B9FE451A84}" type="pres">
      <dgm:prSet presAssocID="{B784C8C1-3B55-064F-BD33-B5AD3376F794}" presName="ParentText" presStyleLbl="revTx" presStyleIdx="6" presStyleCnt="8" custScaleX="116175" custScaleY="98543">
        <dgm:presLayoutVars>
          <dgm:chMax val="0"/>
          <dgm:chPref val="0"/>
          <dgm:bulletEnabled val="1"/>
        </dgm:presLayoutVars>
      </dgm:prSet>
      <dgm:spPr/>
    </dgm:pt>
    <dgm:pt modelId="{94C71832-5BEB-EB42-8721-3A6C4FD9F055}" type="pres">
      <dgm:prSet presAssocID="{B784C8C1-3B55-064F-BD33-B5AD3376F794}" presName="Triangle" presStyleLbl="alignNode1" presStyleIdx="13" presStyleCnt="15"/>
      <dgm:spPr/>
    </dgm:pt>
    <dgm:pt modelId="{94A5838B-6E23-3C4C-BF39-4D1F3DA0133B}" type="pres">
      <dgm:prSet presAssocID="{2965B1DA-9738-5D4E-BAD9-54B23D3D1BF8}" presName="sibTrans" presStyleCnt="0"/>
      <dgm:spPr/>
    </dgm:pt>
    <dgm:pt modelId="{F49981E9-5332-9C49-9536-CBF51AE0E4D7}" type="pres">
      <dgm:prSet presAssocID="{2965B1DA-9738-5D4E-BAD9-54B23D3D1BF8}" presName="space" presStyleCnt="0"/>
      <dgm:spPr/>
    </dgm:pt>
    <dgm:pt modelId="{8E911C31-1D97-3649-A1E7-05946594C9E0}" type="pres">
      <dgm:prSet presAssocID="{45E86989-5716-F14D-8843-76C8F06B2597}" presName="composite" presStyleCnt="0"/>
      <dgm:spPr/>
    </dgm:pt>
    <dgm:pt modelId="{9DC9A4B0-C638-104A-A1B0-545D0C9FB6BC}" type="pres">
      <dgm:prSet presAssocID="{45E86989-5716-F14D-8843-76C8F06B2597}" presName="LShape" presStyleLbl="alignNode1" presStyleIdx="14" presStyleCnt="15"/>
      <dgm:spPr/>
    </dgm:pt>
    <dgm:pt modelId="{E6F0B9F3-C43C-1149-9539-B1976C945B11}" type="pres">
      <dgm:prSet presAssocID="{45E86989-5716-F14D-8843-76C8F06B2597}" presName="ParentText" presStyleLbl="revTx" presStyleIdx="7" presStyleCnt="8" custScaleX="112237">
        <dgm:presLayoutVars>
          <dgm:chMax val="0"/>
          <dgm:chPref val="0"/>
          <dgm:bulletEnabled val="1"/>
        </dgm:presLayoutVars>
      </dgm:prSet>
      <dgm:spPr/>
    </dgm:pt>
  </dgm:ptLst>
  <dgm:cxnLst>
    <dgm:cxn modelId="{C91D2804-9FA3-834C-BBDA-6485AF6AC646}" type="presOf" srcId="{F25F167A-09F1-4CB9-9134-F366D02CF032}" destId="{B0EA3180-6B95-AC41-897A-B3B7E6C2F241}" srcOrd="0" destOrd="1" presId="urn:microsoft.com/office/officeart/2009/3/layout/StepUpProcess"/>
    <dgm:cxn modelId="{E969B90C-12AA-DF4F-ABED-A362E0B44859}" type="presOf" srcId="{45E86989-5716-F14D-8843-76C8F06B2597}" destId="{E6F0B9F3-C43C-1149-9539-B1976C945B11}" srcOrd="0" destOrd="0" presId="urn:microsoft.com/office/officeart/2009/3/layout/StepUpProcess"/>
    <dgm:cxn modelId="{6C88F10E-F0D2-344C-9D43-3B7B8C6FE537}" srcId="{BF6FDDF5-6592-42F1-BCAC-044B7A620FF2}" destId="{0DB11B04-70DF-AD4B-B741-7CA6F999243E}" srcOrd="3" destOrd="0" parTransId="{D96DF08C-AC07-6340-9C13-416C2A94EFFD}" sibTransId="{D0B0273B-1165-9A4E-BF42-95FE93CD0F21}"/>
    <dgm:cxn modelId="{4901CB17-6380-0940-8BE1-28552016BA32}" type="presOf" srcId="{BF6FDDF5-6592-42F1-BCAC-044B7A620FF2}" destId="{235E8ABB-4E19-664B-B62D-FB83D58808B4}" srcOrd="0" destOrd="0" presId="urn:microsoft.com/office/officeart/2009/3/layout/StepUpProcess"/>
    <dgm:cxn modelId="{864D3719-4E59-4E60-B198-13968A528F70}" srcId="{BF6FDDF5-6592-42F1-BCAC-044B7A620FF2}" destId="{78A74D14-9C83-4C72-994B-D2072D0493C9}" srcOrd="2" destOrd="0" parTransId="{D7C0C584-49A6-4349-AF08-821E395466C9}" sibTransId="{36198628-C291-4453-8D94-E4CDE1CE5525}"/>
    <dgm:cxn modelId="{1104811D-98A4-5849-B9BD-6EBF207274FF}" type="presOf" srcId="{DED560BE-67A7-4B9C-85D5-4296E005F4DF}" destId="{84A64AB8-2400-9E48-946F-759132F45206}" srcOrd="0" destOrd="0" presId="urn:microsoft.com/office/officeart/2009/3/layout/StepUpProcess"/>
    <dgm:cxn modelId="{FD71B22E-E2D9-FF46-9A8F-E4C5D9F0E89E}" srcId="{B784C8C1-3B55-064F-BD33-B5AD3376F794}" destId="{1A1BE6C6-47B1-AE49-B05E-06074A7290D6}" srcOrd="0" destOrd="0" parTransId="{8E21B0C0-D03D-6440-8AE1-DC97B8A8B08F}" sibTransId="{4A26BCA4-2A74-7B4D-8914-A41031C962F3}"/>
    <dgm:cxn modelId="{EACCDE31-6775-4125-A2D2-00E1412F8536}" srcId="{977DC15A-78A8-4132-958F-AFB40FBB2221}" destId="{E485D570-4DA7-45C3-883D-26A7CBF5BC21}" srcOrd="0" destOrd="0" parTransId="{D04AADC0-2560-449B-A70B-2533F35DA898}" sibTransId="{527B2882-E312-4AF7-9957-F60DB9A8B2AC}"/>
    <dgm:cxn modelId="{F9977C36-E5CE-284F-8CC2-C4129500E73D}" srcId="{45E86989-5716-F14D-8843-76C8F06B2597}" destId="{5E926EDF-6D92-1B4D-BE5B-C6BB1C9BD96B}" srcOrd="0" destOrd="0" parTransId="{BBA4236B-6749-EC42-889A-9F3E29D7AE13}" sibTransId="{60BB5FC5-EF5B-044C-B007-5F84AF154C8C}"/>
    <dgm:cxn modelId="{2365D93D-F844-C745-B772-8223D9329D14}" srcId="{BF6FDDF5-6592-42F1-BCAC-044B7A620FF2}" destId="{45E86989-5716-F14D-8843-76C8F06B2597}" srcOrd="7" destOrd="0" parTransId="{280BBC01-2850-144C-932D-05F71CCAA7C0}" sibTransId="{A0CECC61-8E8B-904C-AA2A-35FC41092E8E}"/>
    <dgm:cxn modelId="{384D625D-29CA-4B49-91C2-A9624D931C43}" srcId="{BF6FDDF5-6592-42F1-BCAC-044B7A620FF2}" destId="{B784C8C1-3B55-064F-BD33-B5AD3376F794}" srcOrd="6" destOrd="0" parTransId="{7649BB31-7259-ED41-94D2-8B47140E4522}" sibTransId="{2965B1DA-9738-5D4E-BAD9-54B23D3D1BF8}"/>
    <dgm:cxn modelId="{BE809547-3B64-9742-A57D-EB8977273B0E}" type="presOf" srcId="{C6F606F4-519E-4A77-87E1-D5E3C0C534F7}" destId="{CD9DB924-5F51-0744-BDCE-6DE85373E92B}" srcOrd="0" destOrd="0" presId="urn:microsoft.com/office/officeart/2009/3/layout/StepUpProcess"/>
    <dgm:cxn modelId="{4B20BD68-599D-0B4F-9DA8-1B78D22290B7}" srcId="{C6F606F4-519E-4A77-87E1-D5E3C0C534F7}" destId="{B4BA79FB-D98C-6A42-9152-B27DC3EFF0D6}" srcOrd="1" destOrd="0" parTransId="{FCAF9221-76DC-784B-8605-9429B37460AC}" sibTransId="{D674ABCA-7CAA-DF43-8D11-EC2FBBD2B5CD}"/>
    <dgm:cxn modelId="{C883D549-389E-5249-B847-D2C822F8823D}" type="presOf" srcId="{59BDE647-95BB-4D02-9886-99710239315F}" destId="{DD5170AB-1C10-AE44-9ADF-311FFDBF67EA}" srcOrd="0" destOrd="1" presId="urn:microsoft.com/office/officeart/2009/3/layout/StepUpProcess"/>
    <dgm:cxn modelId="{E5A6E374-7024-D942-AB00-C06C1E6AAFB4}" type="presOf" srcId="{8E695529-BEF2-40C5-B51C-BCDCC52BFB48}" destId="{B0EA3180-6B95-AC41-897A-B3B7E6C2F241}" srcOrd="0" destOrd="0" presId="urn:microsoft.com/office/officeart/2009/3/layout/StepUpProcess"/>
    <dgm:cxn modelId="{FBEFC057-A405-4949-A8B2-032AA489E11E}" type="presOf" srcId="{5E926EDF-6D92-1B4D-BE5B-C6BB1C9BD96B}" destId="{E6F0B9F3-C43C-1149-9539-B1976C945B11}" srcOrd="0" destOrd="1" presId="urn:microsoft.com/office/officeart/2009/3/layout/StepUpProcess"/>
    <dgm:cxn modelId="{BBECD878-BCC9-4668-B6AF-2B75EEDB1AFA}" srcId="{BF6FDDF5-6592-42F1-BCAC-044B7A620FF2}" destId="{C6F606F4-519E-4A77-87E1-D5E3C0C534F7}" srcOrd="4" destOrd="0" parTransId="{A29778B7-9B71-4BA4-9181-8C82F2F5C9FF}" sibTransId="{67544A73-B70A-4080-B554-2AFC4CDB2ABF}"/>
    <dgm:cxn modelId="{C512ED7F-A2C8-4EF7-BB71-7EE07081F06D}" srcId="{BF6FDDF5-6592-42F1-BCAC-044B7A620FF2}" destId="{DED560BE-67A7-4B9C-85D5-4296E005F4DF}" srcOrd="5" destOrd="0" parTransId="{1E196ACF-956E-4914-934F-5B327E8038D9}" sibTransId="{2606644C-0C17-4B75-B23C-0DB44264DA10}"/>
    <dgm:cxn modelId="{7421EF84-1B7A-4555-BCD5-D17A7DAC8256}" srcId="{78A74D14-9C83-4C72-994B-D2072D0493C9}" destId="{59BDE647-95BB-4D02-9886-99710239315F}" srcOrd="0" destOrd="0" parTransId="{6D757E34-33C4-4409-926A-124029586680}" sibTransId="{B8E513B9-B949-4383-8E21-F1ECA53DC819}"/>
    <dgm:cxn modelId="{C3E54F8A-9577-AE4E-BF21-552ABB554311}" type="presOf" srcId="{F674DD89-E6C0-024E-AA1E-098C93685427}" destId="{63F17D72-401E-3945-A47A-55F254655A96}" srcOrd="0" destOrd="1" presId="urn:microsoft.com/office/officeart/2009/3/layout/StepUpProcess"/>
    <dgm:cxn modelId="{8787458D-00C5-3B45-8F1F-43917499A67F}" type="presOf" srcId="{0DB11B04-70DF-AD4B-B741-7CA6F999243E}" destId="{63F17D72-401E-3945-A47A-55F254655A96}" srcOrd="0" destOrd="0" presId="urn:microsoft.com/office/officeart/2009/3/layout/StepUpProcess"/>
    <dgm:cxn modelId="{26DDEA8D-0E63-7E49-BCB2-3819C7906C8E}" type="presOf" srcId="{F849346B-3A11-B146-97E5-FE0A3023EC9F}" destId="{B6CB839F-A916-6942-AF7D-93B9FE451A84}" srcOrd="0" destOrd="2" presId="urn:microsoft.com/office/officeart/2009/3/layout/StepUpProcess"/>
    <dgm:cxn modelId="{B6A9E09E-A442-9342-BC09-C2178EDA4949}" type="presOf" srcId="{B784C8C1-3B55-064F-BD33-B5AD3376F794}" destId="{B6CB839F-A916-6942-AF7D-93B9FE451A84}" srcOrd="0" destOrd="0" presId="urn:microsoft.com/office/officeart/2009/3/layout/StepUpProcess"/>
    <dgm:cxn modelId="{AF38C7B0-08D3-4542-947E-35139C89A778}" srcId="{B784C8C1-3B55-064F-BD33-B5AD3376F794}" destId="{999FB28E-04EA-3A44-A1E1-BBA1A6A31695}" srcOrd="2" destOrd="0" parTransId="{1A1150DC-EA9A-844B-94E3-DBD794B36DFD}" sibTransId="{E447876B-61C5-154C-8322-96DCF3F90708}"/>
    <dgm:cxn modelId="{F24BEAB5-F01A-4594-A88D-DE50C607AC6D}" srcId="{78A74D14-9C83-4C72-994B-D2072D0493C9}" destId="{9282CA0B-5FF0-4A4A-99B0-7FFF947E5F8E}" srcOrd="1" destOrd="0" parTransId="{9625ECF9-C7F7-415A-952A-A4E99B22AAE8}" sibTransId="{396A78B4-1654-453C-A28D-A0A07011B076}"/>
    <dgm:cxn modelId="{7AF9B6B8-123B-724D-821F-4292E5FF0DFB}" type="presOf" srcId="{977DC15A-78A8-4132-958F-AFB40FBB2221}" destId="{AA367047-464A-8D41-A671-9657E557819A}" srcOrd="0" destOrd="0" presId="urn:microsoft.com/office/officeart/2009/3/layout/StepUpProcess"/>
    <dgm:cxn modelId="{BA476CD0-54E6-B549-B5DE-361508625CB0}" type="presOf" srcId="{999FB28E-04EA-3A44-A1E1-BBA1A6A31695}" destId="{B6CB839F-A916-6942-AF7D-93B9FE451A84}" srcOrd="0" destOrd="3" presId="urn:microsoft.com/office/officeart/2009/3/layout/StepUpProcess"/>
    <dgm:cxn modelId="{E620E2D0-6F07-46A2-8903-0549961CA824}" srcId="{C6F606F4-519E-4A77-87E1-D5E3C0C534F7}" destId="{2013EDA9-0998-47C9-AD3D-EF528DA751B3}" srcOrd="0" destOrd="0" parTransId="{1F0C35D8-70AB-40A9-963A-DAFF6AEDA5CE}" sibTransId="{D2BB5792-A54A-44EA-A677-06DBB5289A60}"/>
    <dgm:cxn modelId="{DC06E2D4-C99E-4051-86E3-061B47F4DC22}" srcId="{BF6FDDF5-6592-42F1-BCAC-044B7A620FF2}" destId="{977DC15A-78A8-4132-958F-AFB40FBB2221}" srcOrd="1" destOrd="0" parTransId="{18A8CBAA-F572-4EBA-8192-4EC1F32D0002}" sibTransId="{BFD05B8D-E383-4862-AF49-63AE3BDA5421}"/>
    <dgm:cxn modelId="{375F4DD7-1E48-CD45-9C1A-A50F8169A51C}" type="presOf" srcId="{78A74D14-9C83-4C72-994B-D2072D0493C9}" destId="{DD5170AB-1C10-AE44-9ADF-311FFDBF67EA}" srcOrd="0" destOrd="0" presId="urn:microsoft.com/office/officeart/2009/3/layout/StepUpProcess"/>
    <dgm:cxn modelId="{56CEC5E3-6C7D-E743-A949-188F237688BF}" srcId="{0DB11B04-70DF-AD4B-B741-7CA6F999243E}" destId="{F674DD89-E6C0-024E-AA1E-098C93685427}" srcOrd="0" destOrd="0" parTransId="{D0244E68-12BD-B240-BCAE-79D284864341}" sibTransId="{A1605C68-0DAE-0345-A51C-BCA6973BF467}"/>
    <dgm:cxn modelId="{E4FD88E7-207F-6449-B4E7-E514E642FA0E}" type="presOf" srcId="{B4BA79FB-D98C-6A42-9152-B27DC3EFF0D6}" destId="{CD9DB924-5F51-0744-BDCE-6DE85373E92B}" srcOrd="0" destOrd="2" presId="urn:microsoft.com/office/officeart/2009/3/layout/StepUpProcess"/>
    <dgm:cxn modelId="{F2AD5CE8-E5F2-4E8A-9BAF-905541E430E8}" srcId="{8E695529-BEF2-40C5-B51C-BCDCC52BFB48}" destId="{F25F167A-09F1-4CB9-9134-F366D02CF032}" srcOrd="0" destOrd="0" parTransId="{C79ADF91-10DA-4F8C-BFFC-2A73513ACEA8}" sibTransId="{1B79668F-62B0-4CF1-9CA6-997EEB36D7D8}"/>
    <dgm:cxn modelId="{833AF0EB-EF80-4166-A0A0-93D00FCB81DF}" srcId="{BF6FDDF5-6592-42F1-BCAC-044B7A620FF2}" destId="{8E695529-BEF2-40C5-B51C-BCDCC52BFB48}" srcOrd="0" destOrd="0" parTransId="{30E4F483-2B10-4268-BA2C-83B2ACFDC0EF}" sibTransId="{B2DF27D1-21DF-4DD7-B7E2-BCD75161CE8E}"/>
    <dgm:cxn modelId="{8D2C15EC-ACEF-1A4F-A8C5-892F1E41D7E7}" type="presOf" srcId="{9282CA0B-5FF0-4A4A-99B0-7FFF947E5F8E}" destId="{DD5170AB-1C10-AE44-9ADF-311FFDBF67EA}" srcOrd="0" destOrd="2" presId="urn:microsoft.com/office/officeart/2009/3/layout/StepUpProcess"/>
    <dgm:cxn modelId="{03A1ABF1-3E05-0848-BF05-B8D22A74B516}" type="presOf" srcId="{2013EDA9-0998-47C9-AD3D-EF528DA751B3}" destId="{CD9DB924-5F51-0744-BDCE-6DE85373E92B}" srcOrd="0" destOrd="1" presId="urn:microsoft.com/office/officeart/2009/3/layout/StepUpProcess"/>
    <dgm:cxn modelId="{6DC0CFF2-1295-C944-AFD7-B55AFBE928B8}" srcId="{B784C8C1-3B55-064F-BD33-B5AD3376F794}" destId="{F849346B-3A11-B146-97E5-FE0A3023EC9F}" srcOrd="1" destOrd="0" parTransId="{D9949A1D-92F3-9D40-96EA-25D158E1B406}" sibTransId="{16AF7166-39C1-9743-8A73-69384874EA82}"/>
    <dgm:cxn modelId="{584BCDF9-84BB-BC44-AB0C-343C372D5FAA}" type="presOf" srcId="{1A1BE6C6-47B1-AE49-B05E-06074A7290D6}" destId="{B6CB839F-A916-6942-AF7D-93B9FE451A84}" srcOrd="0" destOrd="1" presId="urn:microsoft.com/office/officeart/2009/3/layout/StepUpProcess"/>
    <dgm:cxn modelId="{908812FE-CED7-A44E-B3CA-85B74A1D38A1}" type="presOf" srcId="{E485D570-4DA7-45C3-883D-26A7CBF5BC21}" destId="{AA367047-464A-8D41-A671-9657E557819A}" srcOrd="0" destOrd="1" presId="urn:microsoft.com/office/officeart/2009/3/layout/StepUpProcess"/>
    <dgm:cxn modelId="{6EB0E494-0E39-A745-A769-F43D78A829FB}" type="presParOf" srcId="{235E8ABB-4E19-664B-B62D-FB83D58808B4}" destId="{B8863591-D74A-714E-B669-C05A681611F2}" srcOrd="0" destOrd="0" presId="urn:microsoft.com/office/officeart/2009/3/layout/StepUpProcess"/>
    <dgm:cxn modelId="{824450E7-B2DC-D24D-ADB6-356498F64C30}" type="presParOf" srcId="{B8863591-D74A-714E-B669-C05A681611F2}" destId="{9ACFFF1B-4E5E-AD42-A94B-8E379E2C1B41}" srcOrd="0" destOrd="0" presId="urn:microsoft.com/office/officeart/2009/3/layout/StepUpProcess"/>
    <dgm:cxn modelId="{BFDE73E5-39B3-C049-9203-4BAABA672F4A}" type="presParOf" srcId="{B8863591-D74A-714E-B669-C05A681611F2}" destId="{B0EA3180-6B95-AC41-897A-B3B7E6C2F241}" srcOrd="1" destOrd="0" presId="urn:microsoft.com/office/officeart/2009/3/layout/StepUpProcess"/>
    <dgm:cxn modelId="{AEF3B80C-F5FD-104D-B2BF-61ADA7D3AF54}" type="presParOf" srcId="{B8863591-D74A-714E-B669-C05A681611F2}" destId="{4500202B-CC47-F444-BCEB-F8698C22A79B}" srcOrd="2" destOrd="0" presId="urn:microsoft.com/office/officeart/2009/3/layout/StepUpProcess"/>
    <dgm:cxn modelId="{B284B54F-8435-474F-B6CB-A6A1083E451B}" type="presParOf" srcId="{235E8ABB-4E19-664B-B62D-FB83D58808B4}" destId="{4062F27D-446C-3D4C-8A36-8238F4F286CE}" srcOrd="1" destOrd="0" presId="urn:microsoft.com/office/officeart/2009/3/layout/StepUpProcess"/>
    <dgm:cxn modelId="{870CCC31-4313-2A41-9DC5-5E337EA8A2ED}" type="presParOf" srcId="{4062F27D-446C-3D4C-8A36-8238F4F286CE}" destId="{7A21B742-C97D-5243-BD88-FAC8E4E8DD76}" srcOrd="0" destOrd="0" presId="urn:microsoft.com/office/officeart/2009/3/layout/StepUpProcess"/>
    <dgm:cxn modelId="{EAD344EA-3038-E340-B568-067E5AF42A34}" type="presParOf" srcId="{235E8ABB-4E19-664B-B62D-FB83D58808B4}" destId="{997F123D-D2E6-0540-9A38-3D015C26754B}" srcOrd="2" destOrd="0" presId="urn:microsoft.com/office/officeart/2009/3/layout/StepUpProcess"/>
    <dgm:cxn modelId="{12963E7C-2281-594A-A49D-6E9B2FE0A370}" type="presParOf" srcId="{997F123D-D2E6-0540-9A38-3D015C26754B}" destId="{C60FFB85-90A2-904A-8891-B9839B7FE599}" srcOrd="0" destOrd="0" presId="urn:microsoft.com/office/officeart/2009/3/layout/StepUpProcess"/>
    <dgm:cxn modelId="{91B0E443-80AD-F94A-B1C0-3CACA5D50A7F}" type="presParOf" srcId="{997F123D-D2E6-0540-9A38-3D015C26754B}" destId="{AA367047-464A-8D41-A671-9657E557819A}" srcOrd="1" destOrd="0" presId="urn:microsoft.com/office/officeart/2009/3/layout/StepUpProcess"/>
    <dgm:cxn modelId="{1841D2D2-882D-8242-A676-3F734108484B}" type="presParOf" srcId="{997F123D-D2E6-0540-9A38-3D015C26754B}" destId="{23008BF1-B1D9-A849-979B-1C2ADBBCD909}" srcOrd="2" destOrd="0" presId="urn:microsoft.com/office/officeart/2009/3/layout/StepUpProcess"/>
    <dgm:cxn modelId="{6D690474-7727-E941-8C32-8772BBDD6A2F}" type="presParOf" srcId="{235E8ABB-4E19-664B-B62D-FB83D58808B4}" destId="{9666F79E-CA3A-7847-A639-3C16282E6159}" srcOrd="3" destOrd="0" presId="urn:microsoft.com/office/officeart/2009/3/layout/StepUpProcess"/>
    <dgm:cxn modelId="{61C85B99-991A-F647-A135-25A71F7BFA20}" type="presParOf" srcId="{9666F79E-CA3A-7847-A639-3C16282E6159}" destId="{EA6A91D6-D5DB-194B-BECD-E09A60AF3C73}" srcOrd="0" destOrd="0" presId="urn:microsoft.com/office/officeart/2009/3/layout/StepUpProcess"/>
    <dgm:cxn modelId="{C48E098D-1E2A-5545-8C5A-C4E0CBB0AB51}" type="presParOf" srcId="{235E8ABB-4E19-664B-B62D-FB83D58808B4}" destId="{93910080-A95A-0943-80C6-81244F3144BC}" srcOrd="4" destOrd="0" presId="urn:microsoft.com/office/officeart/2009/3/layout/StepUpProcess"/>
    <dgm:cxn modelId="{D3BC2694-81B0-FA4F-A7AB-DB07E5E7023B}" type="presParOf" srcId="{93910080-A95A-0943-80C6-81244F3144BC}" destId="{AAFD4913-03B1-C74E-9169-45AC65A1F2E8}" srcOrd="0" destOrd="0" presId="urn:microsoft.com/office/officeart/2009/3/layout/StepUpProcess"/>
    <dgm:cxn modelId="{424E5A08-516C-8D4C-83C8-89985D265B43}" type="presParOf" srcId="{93910080-A95A-0943-80C6-81244F3144BC}" destId="{DD5170AB-1C10-AE44-9ADF-311FFDBF67EA}" srcOrd="1" destOrd="0" presId="urn:microsoft.com/office/officeart/2009/3/layout/StepUpProcess"/>
    <dgm:cxn modelId="{385CF36B-5A83-8844-AB6B-FAFAAA9EED2C}" type="presParOf" srcId="{93910080-A95A-0943-80C6-81244F3144BC}" destId="{21853FDC-FAAB-E347-AC5F-6B2128025F62}" srcOrd="2" destOrd="0" presId="urn:microsoft.com/office/officeart/2009/3/layout/StepUpProcess"/>
    <dgm:cxn modelId="{FF7492A6-BE65-274C-A867-BB55EC2A4A8A}" type="presParOf" srcId="{235E8ABB-4E19-664B-B62D-FB83D58808B4}" destId="{F524B4B4-5C90-6A4E-B9FB-F6AEB01F880C}" srcOrd="5" destOrd="0" presId="urn:microsoft.com/office/officeart/2009/3/layout/StepUpProcess"/>
    <dgm:cxn modelId="{D352BF26-81F5-A643-8F6B-503159961E0C}" type="presParOf" srcId="{F524B4B4-5C90-6A4E-B9FB-F6AEB01F880C}" destId="{8D62CDE3-155B-744F-9952-4FCAE4F4E76B}" srcOrd="0" destOrd="0" presId="urn:microsoft.com/office/officeart/2009/3/layout/StepUpProcess"/>
    <dgm:cxn modelId="{515D0FCA-8118-814C-8FE0-07F102F0C7B8}" type="presParOf" srcId="{235E8ABB-4E19-664B-B62D-FB83D58808B4}" destId="{A3859CC2-0C13-F249-A2E2-81B64C81DF02}" srcOrd="6" destOrd="0" presId="urn:microsoft.com/office/officeart/2009/3/layout/StepUpProcess"/>
    <dgm:cxn modelId="{F28A3FB6-A158-5D45-AB14-F23A38DF4A2F}" type="presParOf" srcId="{A3859CC2-0C13-F249-A2E2-81B64C81DF02}" destId="{B324E89D-4CC4-DA44-A2A5-18D902814FFB}" srcOrd="0" destOrd="0" presId="urn:microsoft.com/office/officeart/2009/3/layout/StepUpProcess"/>
    <dgm:cxn modelId="{22F9CD8C-2CB4-324C-9484-93222A610EF3}" type="presParOf" srcId="{A3859CC2-0C13-F249-A2E2-81B64C81DF02}" destId="{63F17D72-401E-3945-A47A-55F254655A96}" srcOrd="1" destOrd="0" presId="urn:microsoft.com/office/officeart/2009/3/layout/StepUpProcess"/>
    <dgm:cxn modelId="{D9D356A8-52C3-964E-8DEC-C060A2770F07}" type="presParOf" srcId="{A3859CC2-0C13-F249-A2E2-81B64C81DF02}" destId="{83592A08-5707-7A42-A644-093446E3FD54}" srcOrd="2" destOrd="0" presId="urn:microsoft.com/office/officeart/2009/3/layout/StepUpProcess"/>
    <dgm:cxn modelId="{7B5FBE31-279C-AD43-8C21-87A59278AD4E}" type="presParOf" srcId="{235E8ABB-4E19-664B-B62D-FB83D58808B4}" destId="{95310707-522E-BE4B-BA11-A5713FE0C056}" srcOrd="7" destOrd="0" presId="urn:microsoft.com/office/officeart/2009/3/layout/StepUpProcess"/>
    <dgm:cxn modelId="{08A0BC69-047E-D145-8D55-C9300998D73A}" type="presParOf" srcId="{95310707-522E-BE4B-BA11-A5713FE0C056}" destId="{4D793B02-E6FC-A04A-82F8-7219CE2FABC0}" srcOrd="0" destOrd="0" presId="urn:microsoft.com/office/officeart/2009/3/layout/StepUpProcess"/>
    <dgm:cxn modelId="{D54AF8A8-1B46-3748-8A21-3FE90DB25091}" type="presParOf" srcId="{235E8ABB-4E19-664B-B62D-FB83D58808B4}" destId="{11FD6070-D18C-FD48-BE0A-468198DB1C1B}" srcOrd="8" destOrd="0" presId="urn:microsoft.com/office/officeart/2009/3/layout/StepUpProcess"/>
    <dgm:cxn modelId="{CD23BE39-C92D-DA43-B986-F28746047631}" type="presParOf" srcId="{11FD6070-D18C-FD48-BE0A-468198DB1C1B}" destId="{FD257333-7A1D-9346-A760-06FFE098F0E0}" srcOrd="0" destOrd="0" presId="urn:microsoft.com/office/officeart/2009/3/layout/StepUpProcess"/>
    <dgm:cxn modelId="{1CD83BA4-9559-0647-92B2-EEA45EB2293E}" type="presParOf" srcId="{11FD6070-D18C-FD48-BE0A-468198DB1C1B}" destId="{CD9DB924-5F51-0744-BDCE-6DE85373E92B}" srcOrd="1" destOrd="0" presId="urn:microsoft.com/office/officeart/2009/3/layout/StepUpProcess"/>
    <dgm:cxn modelId="{86874AA4-CB94-9542-BF95-A248D436CD64}" type="presParOf" srcId="{11FD6070-D18C-FD48-BE0A-468198DB1C1B}" destId="{E366ED05-3730-B94E-B8A0-7399BDC237C9}" srcOrd="2" destOrd="0" presId="urn:microsoft.com/office/officeart/2009/3/layout/StepUpProcess"/>
    <dgm:cxn modelId="{FF648D63-F98F-D145-BF6D-A6C750A8284A}" type="presParOf" srcId="{235E8ABB-4E19-664B-B62D-FB83D58808B4}" destId="{387C5BAF-8808-AC4A-9292-536BB01C037C}" srcOrd="9" destOrd="0" presId="urn:microsoft.com/office/officeart/2009/3/layout/StepUpProcess"/>
    <dgm:cxn modelId="{2BCA8679-ACEE-7C4E-A402-3F22E602CFC3}" type="presParOf" srcId="{387C5BAF-8808-AC4A-9292-536BB01C037C}" destId="{4353C22A-323B-644E-B325-768E16F07070}" srcOrd="0" destOrd="0" presId="urn:microsoft.com/office/officeart/2009/3/layout/StepUpProcess"/>
    <dgm:cxn modelId="{582FEEEF-E6A1-1945-862E-D2ED69B73630}" type="presParOf" srcId="{235E8ABB-4E19-664B-B62D-FB83D58808B4}" destId="{F98510F1-6DAD-DE41-955C-1AA48ACA346E}" srcOrd="10" destOrd="0" presId="urn:microsoft.com/office/officeart/2009/3/layout/StepUpProcess"/>
    <dgm:cxn modelId="{ED352566-9DA3-1B47-9F49-66E45AD007BA}" type="presParOf" srcId="{F98510F1-6DAD-DE41-955C-1AA48ACA346E}" destId="{45D4BEA5-A940-DE47-ABE9-52E15540F567}" srcOrd="0" destOrd="0" presId="urn:microsoft.com/office/officeart/2009/3/layout/StepUpProcess"/>
    <dgm:cxn modelId="{54EAA8C4-1AA4-3F47-B258-3BDBA665A990}" type="presParOf" srcId="{F98510F1-6DAD-DE41-955C-1AA48ACA346E}" destId="{84A64AB8-2400-9E48-946F-759132F45206}" srcOrd="1" destOrd="0" presId="urn:microsoft.com/office/officeart/2009/3/layout/StepUpProcess"/>
    <dgm:cxn modelId="{A8FAFA40-F6B3-0C4F-ABF0-73AB24DE430F}" type="presParOf" srcId="{F98510F1-6DAD-DE41-955C-1AA48ACA346E}" destId="{3023B235-B98B-C147-808D-68A35D966D88}" srcOrd="2" destOrd="0" presId="urn:microsoft.com/office/officeart/2009/3/layout/StepUpProcess"/>
    <dgm:cxn modelId="{2F0C884B-B5B2-1948-BF4E-5129667C8D6B}" type="presParOf" srcId="{235E8ABB-4E19-664B-B62D-FB83D58808B4}" destId="{38343093-2072-5E46-A5FE-2EFAFC1FFEEA}" srcOrd="11" destOrd="0" presId="urn:microsoft.com/office/officeart/2009/3/layout/StepUpProcess"/>
    <dgm:cxn modelId="{13042C7A-1836-5047-A47C-79F167FE8690}" type="presParOf" srcId="{38343093-2072-5E46-A5FE-2EFAFC1FFEEA}" destId="{0B7F709B-5F49-2945-B1D5-CDB6CF86EDFB}" srcOrd="0" destOrd="0" presId="urn:microsoft.com/office/officeart/2009/3/layout/StepUpProcess"/>
    <dgm:cxn modelId="{DF4EEFD1-87A3-AF46-94B9-2EB7B5785B86}" type="presParOf" srcId="{235E8ABB-4E19-664B-B62D-FB83D58808B4}" destId="{145540AE-F3CC-0244-8189-B718CFAF08D3}" srcOrd="12" destOrd="0" presId="urn:microsoft.com/office/officeart/2009/3/layout/StepUpProcess"/>
    <dgm:cxn modelId="{B41B6613-2952-414C-8511-C8A9A21BF388}" type="presParOf" srcId="{145540AE-F3CC-0244-8189-B718CFAF08D3}" destId="{B959328D-DE9A-A34B-BF8C-2F668F0C42BB}" srcOrd="0" destOrd="0" presId="urn:microsoft.com/office/officeart/2009/3/layout/StepUpProcess"/>
    <dgm:cxn modelId="{0312A16B-CD61-5642-8B0A-4D550B49D37F}" type="presParOf" srcId="{145540AE-F3CC-0244-8189-B718CFAF08D3}" destId="{B6CB839F-A916-6942-AF7D-93B9FE451A84}" srcOrd="1" destOrd="0" presId="urn:microsoft.com/office/officeart/2009/3/layout/StepUpProcess"/>
    <dgm:cxn modelId="{F7F0536D-E642-9544-9D6E-936A90632384}" type="presParOf" srcId="{145540AE-F3CC-0244-8189-B718CFAF08D3}" destId="{94C71832-5BEB-EB42-8721-3A6C4FD9F055}" srcOrd="2" destOrd="0" presId="urn:microsoft.com/office/officeart/2009/3/layout/StepUpProcess"/>
    <dgm:cxn modelId="{A1C9D76C-EB68-A74B-B780-41D0BB0EE8DB}" type="presParOf" srcId="{235E8ABB-4E19-664B-B62D-FB83D58808B4}" destId="{94A5838B-6E23-3C4C-BF39-4D1F3DA0133B}" srcOrd="13" destOrd="0" presId="urn:microsoft.com/office/officeart/2009/3/layout/StepUpProcess"/>
    <dgm:cxn modelId="{42C82A7D-B9B5-5645-AF09-7F3C039D2702}" type="presParOf" srcId="{94A5838B-6E23-3C4C-BF39-4D1F3DA0133B}" destId="{F49981E9-5332-9C49-9536-CBF51AE0E4D7}" srcOrd="0" destOrd="0" presId="urn:microsoft.com/office/officeart/2009/3/layout/StepUpProcess"/>
    <dgm:cxn modelId="{056A42E6-913A-F94D-88E5-1D3C0A36CF3C}" type="presParOf" srcId="{235E8ABB-4E19-664B-B62D-FB83D58808B4}" destId="{8E911C31-1D97-3649-A1E7-05946594C9E0}" srcOrd="14" destOrd="0" presId="urn:microsoft.com/office/officeart/2009/3/layout/StepUpProcess"/>
    <dgm:cxn modelId="{EFFA9C53-329E-3541-8794-59CEAF33CFD1}" type="presParOf" srcId="{8E911C31-1D97-3649-A1E7-05946594C9E0}" destId="{9DC9A4B0-C638-104A-A1B0-545D0C9FB6BC}" srcOrd="0" destOrd="0" presId="urn:microsoft.com/office/officeart/2009/3/layout/StepUpProcess"/>
    <dgm:cxn modelId="{79DF6CBB-E3B1-9C4F-BA3F-029C6D02903B}" type="presParOf" srcId="{8E911C31-1D97-3649-A1E7-05946594C9E0}" destId="{E6F0B9F3-C43C-1149-9539-B1976C945B1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12234-DC8E-A943-B0C7-FBC7195C8DAD}" type="doc">
      <dgm:prSet loTypeId="urn:microsoft.com/office/officeart/2008/layout/LinedList" loCatId="process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98FC4AFE-C3B1-8D47-BF49-DE9846DA9988}">
      <dgm:prSet phldrT="[Texto]"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1. Movilidad educativa, formativa y laboral, nacional e internacional.  </a:t>
          </a:r>
          <a:endParaRPr lang="es-ES" sz="14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0743C9E-AC93-064F-939F-209CB1FD93C4}" type="parTrans" cxnId="{340B937D-9F21-7148-9D7A-F4D427D8C9A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31EBF375-ED76-5E4D-996A-183687F7094B}" type="sibTrans" cxnId="{340B937D-9F21-7148-9D7A-F4D427D8C9AD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7D2FB772-F8F1-4348-A6EE-A51415897E21}">
      <dgm:prSet phldrT="[Texto]"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2. Articulación Cualificaciones y Vías de</a:t>
          </a:r>
          <a:r>
            <a:rPr lang="es-CO" sz="1400" dirty="0">
              <a:latin typeface="Futura Medium" panose="020B0602020204020303" pitchFamily="34" charset="-79"/>
              <a:cs typeface="Futura Medium" panose="020B0602020204020303" pitchFamily="34" charset="-79"/>
            </a:rPr>
            <a:t> </a:t>
          </a:r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Cualificación.</a:t>
          </a:r>
          <a:endParaRPr lang="es-ES" sz="14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AAA3812-1800-174E-B934-623ACFD1BD67}" type="parTrans" cxnId="{D87EF608-A788-F644-BEA2-74E9DA7ABE8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FE5D08F-A402-3C46-8972-2E32D7476F2B}" type="sibTrans" cxnId="{D87EF608-A788-F644-BEA2-74E9DA7ABE8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7AB179B5-8051-134D-A8FB-111482A1E0FA}">
      <dgm:prSet phldrT="[Texto]"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3. Interacción entre los actores del Gobierno, sector productivo, laboral,</a:t>
          </a:r>
          <a:r>
            <a:rPr lang="es-CO" sz="1400" dirty="0">
              <a:latin typeface="Futura Medium" panose="020B0602020204020303" pitchFamily="34" charset="-79"/>
              <a:cs typeface="Futura Medium" panose="020B0602020204020303" pitchFamily="34" charset="-79"/>
            </a:rPr>
            <a:t> </a:t>
          </a:r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educativo, formativo y social.</a:t>
          </a:r>
          <a:endParaRPr lang="es-ES" sz="14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7A228F1-B567-C640-9EE1-ED67DB87105B}" type="parTrans" cxnId="{AEBC9BF1-68F1-0B42-B36B-78620E88FAC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AD129FB0-2775-134B-B608-46FC4790E86D}" type="sibTrans" cxnId="{AEBC9BF1-68F1-0B42-B36B-78620E88FAC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9602FF3-947C-BB41-9FFF-57068D5C9421}">
      <dgm:prSet phldrT="[Texto]"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5. Pertinencia y calidad de las Cualificaciones.</a:t>
          </a:r>
          <a:endParaRPr lang="es-ES" sz="14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317234E-3DD4-BC4C-8AB4-696115F0C06D}" type="parTrans" cxnId="{70590527-DAA1-1545-B994-F0022EB833B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4BA6F514-FBD6-A142-BF0E-989F25D61488}" type="sibTrans" cxnId="{70590527-DAA1-1545-B994-F0022EB833B4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D19EE69E-3AAD-734B-B48B-C0F0DE1EFCF9}">
      <dgm:prSet phldrT="[Texto]"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6. Cierre de brechas de talento humano.</a:t>
          </a:r>
          <a:endParaRPr lang="es-ES" sz="14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86A8F6A2-862A-344E-96C5-8C4FE5BAAE7C}" type="parTrans" cxnId="{79289774-6D5F-E348-9AA7-6F38380381D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318C749-E16B-9543-80D0-1BCF72C7DC54}" type="sibTrans" cxnId="{79289774-6D5F-E348-9AA7-6F38380381D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F0007250-EBDD-514F-B359-F283FB06CCD8}">
      <dgm:prSet custT="1"/>
      <dgm:spPr/>
      <dgm:t>
        <a:bodyPr/>
        <a:lstStyle/>
        <a:p>
          <a:r>
            <a:rPr lang="es-CO" sz="14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7. Reconocimiento de los títulos y certificados en el mercado de trabajo.</a:t>
          </a:r>
        </a:p>
      </dgm:t>
    </dgm:pt>
    <dgm:pt modelId="{A0A4270B-9522-9049-AE77-B819610B96C2}" type="parTrans" cxnId="{2BCCD593-6674-0E45-8E4B-46837995B7DC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6599B3A-0781-F34D-8EE8-4FF1CC32B9DF}" type="sibTrans" cxnId="{2BCCD593-6674-0E45-8E4B-46837995B7DC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0FFC4E3B-7498-3D4E-A119-179B5D0B11D9}" type="pres">
      <dgm:prSet presAssocID="{4A712234-DC8E-A943-B0C7-FBC7195C8DAD}" presName="vert0" presStyleCnt="0">
        <dgm:presLayoutVars>
          <dgm:dir/>
          <dgm:animOne val="branch"/>
          <dgm:animLvl val="lvl"/>
        </dgm:presLayoutVars>
      </dgm:prSet>
      <dgm:spPr/>
    </dgm:pt>
    <dgm:pt modelId="{A0CA45BB-5BD4-0448-888A-BD3C8F14A98F}" type="pres">
      <dgm:prSet presAssocID="{98FC4AFE-C3B1-8D47-BF49-DE9846DA9988}" presName="thickLine" presStyleLbl="alignNode1" presStyleIdx="0" presStyleCnt="6"/>
      <dgm:spPr/>
    </dgm:pt>
    <dgm:pt modelId="{836E6239-775A-A740-A024-C9FA7C91B979}" type="pres">
      <dgm:prSet presAssocID="{98FC4AFE-C3B1-8D47-BF49-DE9846DA9988}" presName="horz1" presStyleCnt="0"/>
      <dgm:spPr/>
    </dgm:pt>
    <dgm:pt modelId="{F2535130-E9B3-114B-87B6-10D1DD2F806E}" type="pres">
      <dgm:prSet presAssocID="{98FC4AFE-C3B1-8D47-BF49-DE9846DA9988}" presName="tx1" presStyleLbl="revTx" presStyleIdx="0" presStyleCnt="6"/>
      <dgm:spPr/>
    </dgm:pt>
    <dgm:pt modelId="{9B65021E-D5BC-0F4C-A37C-D54D125DB4EA}" type="pres">
      <dgm:prSet presAssocID="{98FC4AFE-C3B1-8D47-BF49-DE9846DA9988}" presName="vert1" presStyleCnt="0"/>
      <dgm:spPr/>
    </dgm:pt>
    <dgm:pt modelId="{A0E5C12B-D9C0-4547-B1C9-768423C0917E}" type="pres">
      <dgm:prSet presAssocID="{7D2FB772-F8F1-4348-A6EE-A51415897E21}" presName="thickLine" presStyleLbl="alignNode1" presStyleIdx="1" presStyleCnt="6"/>
      <dgm:spPr/>
    </dgm:pt>
    <dgm:pt modelId="{25A1DBE4-A256-7746-A47E-98346BBCBE23}" type="pres">
      <dgm:prSet presAssocID="{7D2FB772-F8F1-4348-A6EE-A51415897E21}" presName="horz1" presStyleCnt="0"/>
      <dgm:spPr/>
    </dgm:pt>
    <dgm:pt modelId="{932B7078-7ADD-6C4A-B2F9-F90CF399039B}" type="pres">
      <dgm:prSet presAssocID="{7D2FB772-F8F1-4348-A6EE-A51415897E21}" presName="tx1" presStyleLbl="revTx" presStyleIdx="1" presStyleCnt="6"/>
      <dgm:spPr/>
    </dgm:pt>
    <dgm:pt modelId="{F7585021-F760-A248-A87A-D30098766198}" type="pres">
      <dgm:prSet presAssocID="{7D2FB772-F8F1-4348-A6EE-A51415897E21}" presName="vert1" presStyleCnt="0"/>
      <dgm:spPr/>
    </dgm:pt>
    <dgm:pt modelId="{DEE355E3-BDDF-B74B-A158-95D5FAFE0C8B}" type="pres">
      <dgm:prSet presAssocID="{7AB179B5-8051-134D-A8FB-111482A1E0FA}" presName="thickLine" presStyleLbl="alignNode1" presStyleIdx="2" presStyleCnt="6"/>
      <dgm:spPr/>
    </dgm:pt>
    <dgm:pt modelId="{A177FCB4-4BF4-484E-B312-6601AC0CF5FA}" type="pres">
      <dgm:prSet presAssocID="{7AB179B5-8051-134D-A8FB-111482A1E0FA}" presName="horz1" presStyleCnt="0"/>
      <dgm:spPr/>
    </dgm:pt>
    <dgm:pt modelId="{B174002E-9AAC-4847-A6BA-5C2E32E9059D}" type="pres">
      <dgm:prSet presAssocID="{7AB179B5-8051-134D-A8FB-111482A1E0FA}" presName="tx1" presStyleLbl="revTx" presStyleIdx="2" presStyleCnt="6"/>
      <dgm:spPr/>
    </dgm:pt>
    <dgm:pt modelId="{3301C867-A0D7-6043-B1F6-42DEF4CD4A09}" type="pres">
      <dgm:prSet presAssocID="{7AB179B5-8051-134D-A8FB-111482A1E0FA}" presName="vert1" presStyleCnt="0"/>
      <dgm:spPr/>
    </dgm:pt>
    <dgm:pt modelId="{A07FA219-ABF2-F64C-924B-691039BE9833}" type="pres">
      <dgm:prSet presAssocID="{89602FF3-947C-BB41-9FFF-57068D5C9421}" presName="thickLine" presStyleLbl="alignNode1" presStyleIdx="3" presStyleCnt="6"/>
      <dgm:spPr/>
    </dgm:pt>
    <dgm:pt modelId="{6D3224E1-4A02-BF4F-BD47-4631DA0ECE26}" type="pres">
      <dgm:prSet presAssocID="{89602FF3-947C-BB41-9FFF-57068D5C9421}" presName="horz1" presStyleCnt="0"/>
      <dgm:spPr/>
    </dgm:pt>
    <dgm:pt modelId="{6AB70331-40A3-2543-BA6F-CE567BF06D0D}" type="pres">
      <dgm:prSet presAssocID="{89602FF3-947C-BB41-9FFF-57068D5C9421}" presName="tx1" presStyleLbl="revTx" presStyleIdx="3" presStyleCnt="6"/>
      <dgm:spPr/>
    </dgm:pt>
    <dgm:pt modelId="{C174291D-2851-F049-BDF5-A968321FEAC6}" type="pres">
      <dgm:prSet presAssocID="{89602FF3-947C-BB41-9FFF-57068D5C9421}" presName="vert1" presStyleCnt="0"/>
      <dgm:spPr/>
    </dgm:pt>
    <dgm:pt modelId="{6052C7D3-05F1-994E-B780-8AA89071F98F}" type="pres">
      <dgm:prSet presAssocID="{D19EE69E-3AAD-734B-B48B-C0F0DE1EFCF9}" presName="thickLine" presStyleLbl="alignNode1" presStyleIdx="4" presStyleCnt="6"/>
      <dgm:spPr/>
    </dgm:pt>
    <dgm:pt modelId="{EB75E9F9-AC16-1044-BD43-9EFE0DE7B996}" type="pres">
      <dgm:prSet presAssocID="{D19EE69E-3AAD-734B-B48B-C0F0DE1EFCF9}" presName="horz1" presStyleCnt="0"/>
      <dgm:spPr/>
    </dgm:pt>
    <dgm:pt modelId="{6E90E47B-36C3-A040-9BA9-4572311B4D6A}" type="pres">
      <dgm:prSet presAssocID="{D19EE69E-3AAD-734B-B48B-C0F0DE1EFCF9}" presName="tx1" presStyleLbl="revTx" presStyleIdx="4" presStyleCnt="6"/>
      <dgm:spPr/>
    </dgm:pt>
    <dgm:pt modelId="{FDE6CC1A-5E76-3748-8FA2-57287870284E}" type="pres">
      <dgm:prSet presAssocID="{D19EE69E-3AAD-734B-B48B-C0F0DE1EFCF9}" presName="vert1" presStyleCnt="0"/>
      <dgm:spPr/>
    </dgm:pt>
    <dgm:pt modelId="{E7DDD082-CEFE-4742-AF04-0ED488288D6E}" type="pres">
      <dgm:prSet presAssocID="{F0007250-EBDD-514F-B359-F283FB06CCD8}" presName="thickLine" presStyleLbl="alignNode1" presStyleIdx="5" presStyleCnt="6"/>
      <dgm:spPr/>
    </dgm:pt>
    <dgm:pt modelId="{0E125D15-1059-B542-97FE-690042D33E33}" type="pres">
      <dgm:prSet presAssocID="{F0007250-EBDD-514F-B359-F283FB06CCD8}" presName="horz1" presStyleCnt="0"/>
      <dgm:spPr/>
    </dgm:pt>
    <dgm:pt modelId="{DDBA8C6C-7985-4549-A096-9EA4CE8B5365}" type="pres">
      <dgm:prSet presAssocID="{F0007250-EBDD-514F-B359-F283FB06CCD8}" presName="tx1" presStyleLbl="revTx" presStyleIdx="5" presStyleCnt="6"/>
      <dgm:spPr/>
    </dgm:pt>
    <dgm:pt modelId="{D064ECA5-6A96-F045-8B3D-2BDFA672F8DF}" type="pres">
      <dgm:prSet presAssocID="{F0007250-EBDD-514F-B359-F283FB06CCD8}" presName="vert1" presStyleCnt="0"/>
      <dgm:spPr/>
    </dgm:pt>
  </dgm:ptLst>
  <dgm:cxnLst>
    <dgm:cxn modelId="{D87EF608-A788-F644-BEA2-74E9DA7ABE88}" srcId="{4A712234-DC8E-A943-B0C7-FBC7195C8DAD}" destId="{7D2FB772-F8F1-4348-A6EE-A51415897E21}" srcOrd="1" destOrd="0" parTransId="{1AAA3812-1800-174E-B934-623ACFD1BD67}" sibTransId="{1FE5D08F-A402-3C46-8972-2E32D7476F2B}"/>
    <dgm:cxn modelId="{2ABD1909-A6BC-B249-86B7-5728CDC7560E}" type="presOf" srcId="{98FC4AFE-C3B1-8D47-BF49-DE9846DA9988}" destId="{F2535130-E9B3-114B-87B6-10D1DD2F806E}" srcOrd="0" destOrd="0" presId="urn:microsoft.com/office/officeart/2008/layout/LinedList"/>
    <dgm:cxn modelId="{70590527-DAA1-1545-B994-F0022EB833B4}" srcId="{4A712234-DC8E-A943-B0C7-FBC7195C8DAD}" destId="{89602FF3-947C-BB41-9FFF-57068D5C9421}" srcOrd="3" destOrd="0" parTransId="{6317234E-3DD4-BC4C-8AB4-696115F0C06D}" sibTransId="{4BA6F514-FBD6-A142-BF0E-989F25D61488}"/>
    <dgm:cxn modelId="{3952B63C-3684-D54A-A8AD-5DE588363B44}" type="presOf" srcId="{4A712234-DC8E-A943-B0C7-FBC7195C8DAD}" destId="{0FFC4E3B-7498-3D4E-A119-179B5D0B11D9}" srcOrd="0" destOrd="0" presId="urn:microsoft.com/office/officeart/2008/layout/LinedList"/>
    <dgm:cxn modelId="{79289774-6D5F-E348-9AA7-6F38380381D8}" srcId="{4A712234-DC8E-A943-B0C7-FBC7195C8DAD}" destId="{D19EE69E-3AAD-734B-B48B-C0F0DE1EFCF9}" srcOrd="4" destOrd="0" parTransId="{86A8F6A2-862A-344E-96C5-8C4FE5BAAE7C}" sibTransId="{9318C749-E16B-9543-80D0-1BCF72C7DC54}"/>
    <dgm:cxn modelId="{CACC6D77-C319-8646-A6CA-B8B926378429}" type="presOf" srcId="{7AB179B5-8051-134D-A8FB-111482A1E0FA}" destId="{B174002E-9AAC-4847-A6BA-5C2E32E9059D}" srcOrd="0" destOrd="0" presId="urn:microsoft.com/office/officeart/2008/layout/LinedList"/>
    <dgm:cxn modelId="{BA584B79-B8DF-5345-B4FC-212063D620B3}" type="presOf" srcId="{89602FF3-947C-BB41-9FFF-57068D5C9421}" destId="{6AB70331-40A3-2543-BA6F-CE567BF06D0D}" srcOrd="0" destOrd="0" presId="urn:microsoft.com/office/officeart/2008/layout/LinedList"/>
    <dgm:cxn modelId="{340B937D-9F21-7148-9D7A-F4D427D8C9AD}" srcId="{4A712234-DC8E-A943-B0C7-FBC7195C8DAD}" destId="{98FC4AFE-C3B1-8D47-BF49-DE9846DA9988}" srcOrd="0" destOrd="0" parTransId="{00743C9E-AC93-064F-939F-209CB1FD93C4}" sibTransId="{31EBF375-ED76-5E4D-996A-183687F7094B}"/>
    <dgm:cxn modelId="{2BCCD593-6674-0E45-8E4B-46837995B7DC}" srcId="{4A712234-DC8E-A943-B0C7-FBC7195C8DAD}" destId="{F0007250-EBDD-514F-B359-F283FB06CCD8}" srcOrd="5" destOrd="0" parTransId="{A0A4270B-9522-9049-AE77-B819610B96C2}" sibTransId="{66599B3A-0781-F34D-8EE8-4FF1CC32B9DF}"/>
    <dgm:cxn modelId="{F7A47DA7-6787-9D41-B388-ED9BAA33B182}" type="presOf" srcId="{F0007250-EBDD-514F-B359-F283FB06CCD8}" destId="{DDBA8C6C-7985-4549-A096-9EA4CE8B5365}" srcOrd="0" destOrd="0" presId="urn:microsoft.com/office/officeart/2008/layout/LinedList"/>
    <dgm:cxn modelId="{8F65CBBB-7587-424A-85D7-E0C8D7FD8033}" type="presOf" srcId="{D19EE69E-3AAD-734B-B48B-C0F0DE1EFCF9}" destId="{6E90E47B-36C3-A040-9BA9-4572311B4D6A}" srcOrd="0" destOrd="0" presId="urn:microsoft.com/office/officeart/2008/layout/LinedList"/>
    <dgm:cxn modelId="{C47A5BDE-52D9-574D-A25A-9B1672F820A4}" type="presOf" srcId="{7D2FB772-F8F1-4348-A6EE-A51415897E21}" destId="{932B7078-7ADD-6C4A-B2F9-F90CF399039B}" srcOrd="0" destOrd="0" presId="urn:microsoft.com/office/officeart/2008/layout/LinedList"/>
    <dgm:cxn modelId="{AEBC9BF1-68F1-0B42-B36B-78620E88FACB}" srcId="{4A712234-DC8E-A943-B0C7-FBC7195C8DAD}" destId="{7AB179B5-8051-134D-A8FB-111482A1E0FA}" srcOrd="2" destOrd="0" parTransId="{87A228F1-B567-C640-9EE1-ED67DB87105B}" sibTransId="{AD129FB0-2775-134B-B608-46FC4790E86D}"/>
    <dgm:cxn modelId="{3241A647-CDEB-A343-9AAD-D0BBFFDF1848}" type="presParOf" srcId="{0FFC4E3B-7498-3D4E-A119-179B5D0B11D9}" destId="{A0CA45BB-5BD4-0448-888A-BD3C8F14A98F}" srcOrd="0" destOrd="0" presId="urn:microsoft.com/office/officeart/2008/layout/LinedList"/>
    <dgm:cxn modelId="{85F7709C-C144-1F4D-9D5F-65E6CF80ACCA}" type="presParOf" srcId="{0FFC4E3B-7498-3D4E-A119-179B5D0B11D9}" destId="{836E6239-775A-A740-A024-C9FA7C91B979}" srcOrd="1" destOrd="0" presId="urn:microsoft.com/office/officeart/2008/layout/LinedList"/>
    <dgm:cxn modelId="{54BEB562-9305-5C43-9D7B-30DFD5611C4E}" type="presParOf" srcId="{836E6239-775A-A740-A024-C9FA7C91B979}" destId="{F2535130-E9B3-114B-87B6-10D1DD2F806E}" srcOrd="0" destOrd="0" presId="urn:microsoft.com/office/officeart/2008/layout/LinedList"/>
    <dgm:cxn modelId="{3670A88B-7985-1C45-A634-C746399E5889}" type="presParOf" srcId="{836E6239-775A-A740-A024-C9FA7C91B979}" destId="{9B65021E-D5BC-0F4C-A37C-D54D125DB4EA}" srcOrd="1" destOrd="0" presId="urn:microsoft.com/office/officeart/2008/layout/LinedList"/>
    <dgm:cxn modelId="{03775D6C-6C78-C144-8095-B066CC9D5A8A}" type="presParOf" srcId="{0FFC4E3B-7498-3D4E-A119-179B5D0B11D9}" destId="{A0E5C12B-D9C0-4547-B1C9-768423C0917E}" srcOrd="2" destOrd="0" presId="urn:microsoft.com/office/officeart/2008/layout/LinedList"/>
    <dgm:cxn modelId="{86D69F6A-A2BE-9047-A2A7-40996BFA47C3}" type="presParOf" srcId="{0FFC4E3B-7498-3D4E-A119-179B5D0B11D9}" destId="{25A1DBE4-A256-7746-A47E-98346BBCBE23}" srcOrd="3" destOrd="0" presId="urn:microsoft.com/office/officeart/2008/layout/LinedList"/>
    <dgm:cxn modelId="{B3326BA4-F84D-8949-94CF-EA078482AF87}" type="presParOf" srcId="{25A1DBE4-A256-7746-A47E-98346BBCBE23}" destId="{932B7078-7ADD-6C4A-B2F9-F90CF399039B}" srcOrd="0" destOrd="0" presId="urn:microsoft.com/office/officeart/2008/layout/LinedList"/>
    <dgm:cxn modelId="{6FAB498A-1BAD-3347-8AC9-61616B2696C2}" type="presParOf" srcId="{25A1DBE4-A256-7746-A47E-98346BBCBE23}" destId="{F7585021-F760-A248-A87A-D30098766198}" srcOrd="1" destOrd="0" presId="urn:microsoft.com/office/officeart/2008/layout/LinedList"/>
    <dgm:cxn modelId="{4675B8DD-6B93-C644-9FEB-74AE33D5D85C}" type="presParOf" srcId="{0FFC4E3B-7498-3D4E-A119-179B5D0B11D9}" destId="{DEE355E3-BDDF-B74B-A158-95D5FAFE0C8B}" srcOrd="4" destOrd="0" presId="urn:microsoft.com/office/officeart/2008/layout/LinedList"/>
    <dgm:cxn modelId="{FEDEF6E9-BCCB-BC4E-8E9F-73024924751E}" type="presParOf" srcId="{0FFC4E3B-7498-3D4E-A119-179B5D0B11D9}" destId="{A177FCB4-4BF4-484E-B312-6601AC0CF5FA}" srcOrd="5" destOrd="0" presId="urn:microsoft.com/office/officeart/2008/layout/LinedList"/>
    <dgm:cxn modelId="{40C67264-0640-CC4B-B074-38ADE589C12F}" type="presParOf" srcId="{A177FCB4-4BF4-484E-B312-6601AC0CF5FA}" destId="{B174002E-9AAC-4847-A6BA-5C2E32E9059D}" srcOrd="0" destOrd="0" presId="urn:microsoft.com/office/officeart/2008/layout/LinedList"/>
    <dgm:cxn modelId="{A00708B3-60E7-6D40-A85A-7CB7ABDB9D8B}" type="presParOf" srcId="{A177FCB4-4BF4-484E-B312-6601AC0CF5FA}" destId="{3301C867-A0D7-6043-B1F6-42DEF4CD4A09}" srcOrd="1" destOrd="0" presId="urn:microsoft.com/office/officeart/2008/layout/LinedList"/>
    <dgm:cxn modelId="{3F781EA2-4DD5-7644-9D88-C8370506C6CD}" type="presParOf" srcId="{0FFC4E3B-7498-3D4E-A119-179B5D0B11D9}" destId="{A07FA219-ABF2-F64C-924B-691039BE9833}" srcOrd="6" destOrd="0" presId="urn:microsoft.com/office/officeart/2008/layout/LinedList"/>
    <dgm:cxn modelId="{45351508-CFAD-2042-825E-027B8AE50122}" type="presParOf" srcId="{0FFC4E3B-7498-3D4E-A119-179B5D0B11D9}" destId="{6D3224E1-4A02-BF4F-BD47-4631DA0ECE26}" srcOrd="7" destOrd="0" presId="urn:microsoft.com/office/officeart/2008/layout/LinedList"/>
    <dgm:cxn modelId="{409A322A-6A9F-CF4E-9ACB-4E84C3C40224}" type="presParOf" srcId="{6D3224E1-4A02-BF4F-BD47-4631DA0ECE26}" destId="{6AB70331-40A3-2543-BA6F-CE567BF06D0D}" srcOrd="0" destOrd="0" presId="urn:microsoft.com/office/officeart/2008/layout/LinedList"/>
    <dgm:cxn modelId="{43A21AA3-C058-8E4E-BA53-72FC37CDAB82}" type="presParOf" srcId="{6D3224E1-4A02-BF4F-BD47-4631DA0ECE26}" destId="{C174291D-2851-F049-BDF5-A968321FEAC6}" srcOrd="1" destOrd="0" presId="urn:microsoft.com/office/officeart/2008/layout/LinedList"/>
    <dgm:cxn modelId="{F3B40732-A1F8-414C-8283-8224392ACE2F}" type="presParOf" srcId="{0FFC4E3B-7498-3D4E-A119-179B5D0B11D9}" destId="{6052C7D3-05F1-994E-B780-8AA89071F98F}" srcOrd="8" destOrd="0" presId="urn:microsoft.com/office/officeart/2008/layout/LinedList"/>
    <dgm:cxn modelId="{A8A75B3D-D281-C24E-9F4E-273E2E3C4121}" type="presParOf" srcId="{0FFC4E3B-7498-3D4E-A119-179B5D0B11D9}" destId="{EB75E9F9-AC16-1044-BD43-9EFE0DE7B996}" srcOrd="9" destOrd="0" presId="urn:microsoft.com/office/officeart/2008/layout/LinedList"/>
    <dgm:cxn modelId="{29A868DF-1DA7-DB4B-BB1E-5081A283675B}" type="presParOf" srcId="{EB75E9F9-AC16-1044-BD43-9EFE0DE7B996}" destId="{6E90E47B-36C3-A040-9BA9-4572311B4D6A}" srcOrd="0" destOrd="0" presId="urn:microsoft.com/office/officeart/2008/layout/LinedList"/>
    <dgm:cxn modelId="{87EE6240-AA95-7E42-A64A-9E4EF85C0C0F}" type="presParOf" srcId="{EB75E9F9-AC16-1044-BD43-9EFE0DE7B996}" destId="{FDE6CC1A-5E76-3748-8FA2-57287870284E}" srcOrd="1" destOrd="0" presId="urn:microsoft.com/office/officeart/2008/layout/LinedList"/>
    <dgm:cxn modelId="{E1CD54C2-0685-5847-A791-FE7047463FD1}" type="presParOf" srcId="{0FFC4E3B-7498-3D4E-A119-179B5D0B11D9}" destId="{E7DDD082-CEFE-4742-AF04-0ED488288D6E}" srcOrd="10" destOrd="0" presId="urn:microsoft.com/office/officeart/2008/layout/LinedList"/>
    <dgm:cxn modelId="{DBC75EE5-6BC9-3841-8B30-651F24FDDF70}" type="presParOf" srcId="{0FFC4E3B-7498-3D4E-A119-179B5D0B11D9}" destId="{0E125D15-1059-B542-97FE-690042D33E33}" srcOrd="11" destOrd="0" presId="urn:microsoft.com/office/officeart/2008/layout/LinedList"/>
    <dgm:cxn modelId="{F55C504D-015F-0246-A88F-3655FCB623E7}" type="presParOf" srcId="{0E125D15-1059-B542-97FE-690042D33E33}" destId="{DDBA8C6C-7985-4549-A096-9EA4CE8B5365}" srcOrd="0" destOrd="0" presId="urn:microsoft.com/office/officeart/2008/layout/LinedList"/>
    <dgm:cxn modelId="{0D87D38C-1E33-A94A-BB73-DBE0CC909E60}" type="presParOf" srcId="{0E125D15-1059-B542-97FE-690042D33E33}" destId="{D064ECA5-6A96-F045-8B3D-2BDFA672F8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0849B-8D5F-AE40-A8C2-0D3B1A847518}" type="doc">
      <dgm:prSet loTypeId="urn:microsoft.com/office/officeart/2005/8/layout/hierarchy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5D345E6A-EE5F-6648-83B4-DBF859E1CF79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s-CO" sz="2000" b="1" i="0" u="none" strike="noStrike" cap="none" spc="0" normalizeH="0" baseline="0" noProof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 Nacional de Cualificaciones</a:t>
          </a:r>
          <a:endParaRPr lang="es-MX" sz="20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23132E61-821E-4F4A-82CE-21107B779C44}" type="parTrans" cxnId="{443CDE02-0006-AB4B-ADF7-DC5C8B5B9BBD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1C18BC03-55DF-7C4E-A31D-DA5A4445FD65}" type="sibTrans" cxnId="{443CDE02-0006-AB4B-ADF7-DC5C8B5B9BBD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1C74CFD1-403D-004C-BB77-E7AD1B49A07E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es-MX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Catálogos Sectoriales</a:t>
          </a:r>
        </a:p>
      </dgm:t>
    </dgm:pt>
    <dgm:pt modelId="{C645CFE2-D57A-D64D-969A-1256840B456E}" type="parTrans" cxnId="{309BD628-485B-E34A-BC6C-41BEF211726E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42F3BEFE-CBF0-844E-8F5A-4CF5B3C83FE0}" type="sibTrans" cxnId="{309BD628-485B-E34A-BC6C-41BEF211726E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D5B28EBA-575D-154D-A22B-86C7E978F4D0}">
      <dgm:prSet phldrT="[Texto]" custT="1"/>
      <dgm:spPr/>
      <dgm:t>
        <a:bodyPr/>
        <a:lstStyle/>
        <a:p>
          <a:r>
            <a:rPr lang="es-MX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</a:p>
      </dgm:t>
    </dgm:pt>
    <dgm:pt modelId="{22886978-8E72-0546-BED2-880A04CD7F1D}" type="parTrans" cxnId="{4F0ED0F0-F06A-8448-BA04-6D3BC68080E4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FF9B544C-F2A7-F545-8DEC-6537AEAE7217}" type="sibTrans" cxnId="{4F0ED0F0-F06A-8448-BA04-6D3BC68080E4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4CCA52A6-C69D-AA44-A9AF-E0F06BAF7D4A}">
      <dgm:prSet phldrT="[Texto]" custT="1"/>
      <dgm:spPr/>
      <dgm:t>
        <a:bodyPr/>
        <a:lstStyle/>
        <a:p>
          <a:r>
            <a:rPr lang="es-MX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</a:p>
      </dgm:t>
    </dgm:pt>
    <dgm:pt modelId="{03BC2372-4FCB-E349-BD24-9598C100C0B5}" type="parTrans" cxnId="{276A85C0-6605-5941-BCF9-EB5AC33AEA99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78B02941-5FEB-5B44-91FA-9CA8699EFEE8}" type="sibTrans" cxnId="{276A85C0-6605-5941-BCF9-EB5AC33AEA99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C5059273-16C5-224C-B5E7-E992A2BA7366}">
      <dgm:prSet phldrT="[Texto]" custT="1"/>
      <dgm:spPr/>
      <dgm:t>
        <a:bodyPr/>
        <a:lstStyle/>
        <a:p>
          <a:r>
            <a:rPr lang="es-CO" sz="1200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Agrupa las Cualificaciones.</a:t>
          </a:r>
          <a:endParaRPr lang="es-MX" sz="1200" i="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ECE54051-CED9-0440-8128-D7965A6E6951}" type="parTrans" cxnId="{E7A9CB6A-918D-B54B-9C96-044099AC8EA6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3A6A5C97-ACF6-5D40-945A-272905765CB1}" type="sibTrans" cxnId="{E7A9CB6A-918D-B54B-9C96-044099AC8EA6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0A4AFB90-AA6F-B94D-8B0B-EA114D185B10}">
      <dgm:prSet phldrT="[Texto]" custT="1"/>
      <dgm:spPr/>
      <dgm:t>
        <a:bodyPr/>
        <a:lstStyle/>
        <a:p>
          <a:r>
            <a:rPr lang="es-CO" sz="1200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Estructuras de cualificación</a:t>
          </a:r>
          <a:endParaRPr lang="es-MX" sz="1200" i="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300B53C9-B5E6-3748-B01B-1BA51AFEE5B4}" type="parTrans" cxnId="{E3206F3A-9B9D-9A49-8361-AA921AD151A5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15FC9FCC-1503-CD4A-9C24-BEFBB98EE600}" type="sibTrans" cxnId="{E3206F3A-9B9D-9A49-8361-AA921AD151A5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64A6574C-0714-1B4D-B14C-C1300C5351CA}">
      <dgm:prSet custT="1"/>
      <dgm:spPr/>
      <dgm:t>
        <a:bodyPr/>
        <a:lstStyle/>
        <a:p>
          <a:r>
            <a:rPr lang="es-MX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Catálogos Sectoriales </a:t>
          </a:r>
          <a:endParaRPr kumimoji="0" lang="es-CO" sz="1200" b="1" i="0" u="none" strike="noStrike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4D07E457-7CA4-D045-97D1-21CF51651538}" type="parTrans" cxnId="{C6F3B465-C07A-9C43-9E5E-AB824F1448B3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22D3F399-41A5-4C47-AC04-6DA5CAF9B398}" type="sibTrans" cxnId="{C6F3B465-C07A-9C43-9E5E-AB824F1448B3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5A18A6E6-EFA4-3D49-974A-CE341F574DC6}">
      <dgm:prSet custT="1"/>
      <dgm:spPr/>
      <dgm:t>
        <a:bodyPr/>
        <a:lstStyle/>
        <a:p>
          <a:r>
            <a:rPr lang="es-MX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  <a:endParaRPr kumimoji="0" lang="es-CO" sz="1000" b="1" i="0" u="none" strike="noStrike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971210D6-5B7A-824E-B31A-3E17C1C22932}" type="parTrans" cxnId="{669FB337-BD8D-744F-8EBB-ADFADAC6793A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C3D386C1-3868-8443-8F00-04509814D20E}" type="sibTrans" cxnId="{669FB337-BD8D-744F-8EBB-ADFADAC6793A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85549AE1-BC41-5E4D-BDFA-0D32C9CB57FA}">
      <dgm:prSet custT="1"/>
      <dgm:spPr/>
      <dgm:t>
        <a:bodyPr/>
        <a:lstStyle/>
        <a:p>
          <a:r>
            <a:rPr lang="es-MX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  <a:endParaRPr kumimoji="0" lang="es-CO" sz="1000" b="1" i="0" u="none" strike="noStrike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4E8A7BF9-A753-FB4B-A3C8-180ABFC12870}" type="parTrans" cxnId="{9526020E-ADF0-AC40-8466-ED562F873D51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61086884-06FD-D741-86E8-9B1838BA4610}" type="sibTrans" cxnId="{9526020E-ADF0-AC40-8466-ED562F873D51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2D5664F8-481E-0249-A536-6E90D668B4A1}">
      <dgm:prSet phldrT="[Texto]" custT="1"/>
      <dgm:spPr/>
      <dgm:t>
        <a:bodyPr/>
        <a:lstStyle/>
        <a:p>
          <a:r>
            <a:rPr kumimoji="0" lang="es-MX" sz="1200" b="0" i="0" u="none" strike="noStrike" cap="none" spc="0" normalizeH="0" baseline="0" noProof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Agrupa los Catálogos Sectoriales</a:t>
          </a:r>
          <a:endParaRPr lang="es-MX" sz="1200" i="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F76E4027-C0B1-1D4F-BD90-C3A0FDC4AEE7}" type="sibTrans" cxnId="{18799672-9562-7440-88A3-EDEE2030FC36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B4ABD294-91DA-8C4D-9B48-9C588ED523C1}" type="parTrans" cxnId="{18799672-9562-7440-88A3-EDEE2030FC36}">
      <dgm:prSet/>
      <dgm:spPr/>
      <dgm:t>
        <a:bodyPr/>
        <a:lstStyle/>
        <a:p>
          <a:endParaRPr lang="es-MX" sz="1600" i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gm:t>
    </dgm:pt>
    <dgm:pt modelId="{71A03712-DF5D-5E46-AE78-DD03E8CD991A}" type="pres">
      <dgm:prSet presAssocID="{4990849B-8D5F-AE40-A8C2-0D3B1A84751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93FE03-8FEF-924E-AA28-719FC6CC2CAD}" type="pres">
      <dgm:prSet presAssocID="{4990849B-8D5F-AE40-A8C2-0D3B1A847518}" presName="hierFlow" presStyleCnt="0"/>
      <dgm:spPr/>
    </dgm:pt>
    <dgm:pt modelId="{486EC750-D381-3F43-BEE4-9A1521FA8CB9}" type="pres">
      <dgm:prSet presAssocID="{4990849B-8D5F-AE40-A8C2-0D3B1A847518}" presName="firstBuf" presStyleCnt="0"/>
      <dgm:spPr/>
    </dgm:pt>
    <dgm:pt modelId="{896B8C10-246C-6046-AC3A-48B70ED8F937}" type="pres">
      <dgm:prSet presAssocID="{4990849B-8D5F-AE40-A8C2-0D3B1A84751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8F20324-E8A7-A642-9027-709666F221FC}" type="pres">
      <dgm:prSet presAssocID="{5D345E6A-EE5F-6648-83B4-DBF859E1CF79}" presName="Name14" presStyleCnt="0"/>
      <dgm:spPr/>
    </dgm:pt>
    <dgm:pt modelId="{8E13896F-D374-DC48-B58F-17910BBCF1FC}" type="pres">
      <dgm:prSet presAssocID="{5D345E6A-EE5F-6648-83B4-DBF859E1CF79}" presName="level1Shape" presStyleLbl="node0" presStyleIdx="0" presStyleCnt="1" custScaleX="253944" custScaleY="128588" custLinFactNeighborX="-1973" custLinFactNeighborY="-2078">
        <dgm:presLayoutVars>
          <dgm:chPref val="3"/>
        </dgm:presLayoutVars>
      </dgm:prSet>
      <dgm:spPr/>
    </dgm:pt>
    <dgm:pt modelId="{6C0D5B55-1073-2E4C-9A10-43E358B36D54}" type="pres">
      <dgm:prSet presAssocID="{5D345E6A-EE5F-6648-83B4-DBF859E1CF79}" presName="hierChild2" presStyleCnt="0"/>
      <dgm:spPr/>
    </dgm:pt>
    <dgm:pt modelId="{2A3A295F-49CC-9144-9535-5BE08283393D}" type="pres">
      <dgm:prSet presAssocID="{C645CFE2-D57A-D64D-969A-1256840B456E}" presName="Name19" presStyleLbl="parChTrans1D2" presStyleIdx="0" presStyleCnt="2"/>
      <dgm:spPr/>
    </dgm:pt>
    <dgm:pt modelId="{9A8ABF59-B2B2-9A47-99E7-F63A54FA0AAA}" type="pres">
      <dgm:prSet presAssocID="{1C74CFD1-403D-004C-BB77-E7AD1B49A07E}" presName="Name21" presStyleCnt="0"/>
      <dgm:spPr/>
    </dgm:pt>
    <dgm:pt modelId="{B77DFCCB-53EB-0A42-B730-AF6B62349663}" type="pres">
      <dgm:prSet presAssocID="{1C74CFD1-403D-004C-BB77-E7AD1B49A07E}" presName="level2Shape" presStyleLbl="node2" presStyleIdx="0" presStyleCnt="2" custScaleX="174366" custScaleY="99922" custLinFactNeighborY="24837"/>
      <dgm:spPr/>
    </dgm:pt>
    <dgm:pt modelId="{A6A96083-CE04-5C43-ADCF-68486CB96A9F}" type="pres">
      <dgm:prSet presAssocID="{1C74CFD1-403D-004C-BB77-E7AD1B49A07E}" presName="hierChild3" presStyleCnt="0"/>
      <dgm:spPr/>
    </dgm:pt>
    <dgm:pt modelId="{8FCD8FA9-4CB0-FF4F-A57F-871DCB712BF3}" type="pres">
      <dgm:prSet presAssocID="{22886978-8E72-0546-BED2-880A04CD7F1D}" presName="Name19" presStyleLbl="parChTrans1D3" presStyleIdx="0" presStyleCnt="4"/>
      <dgm:spPr/>
    </dgm:pt>
    <dgm:pt modelId="{35C2E705-8D0A-9040-99CD-0CB9B911CE07}" type="pres">
      <dgm:prSet presAssocID="{D5B28EBA-575D-154D-A22B-86C7E978F4D0}" presName="Name21" presStyleCnt="0"/>
      <dgm:spPr/>
    </dgm:pt>
    <dgm:pt modelId="{48231D04-679E-294A-90E7-45017FB4620E}" type="pres">
      <dgm:prSet presAssocID="{D5B28EBA-575D-154D-A22B-86C7E978F4D0}" presName="level2Shape" presStyleLbl="node3" presStyleIdx="0" presStyleCnt="4" custScaleY="76182" custLinFactNeighborY="36258"/>
      <dgm:spPr/>
    </dgm:pt>
    <dgm:pt modelId="{F81BC4F1-8B02-F847-8ED6-3BBBECFBA772}" type="pres">
      <dgm:prSet presAssocID="{D5B28EBA-575D-154D-A22B-86C7E978F4D0}" presName="hierChild3" presStyleCnt="0"/>
      <dgm:spPr/>
    </dgm:pt>
    <dgm:pt modelId="{B397A86F-5E04-7847-8FBD-BDDC7DC4C12D}" type="pres">
      <dgm:prSet presAssocID="{03BC2372-4FCB-E349-BD24-9598C100C0B5}" presName="Name19" presStyleLbl="parChTrans1D3" presStyleIdx="1" presStyleCnt="4"/>
      <dgm:spPr/>
    </dgm:pt>
    <dgm:pt modelId="{1CC3B23B-1FDA-474E-8D49-3569C38A1B67}" type="pres">
      <dgm:prSet presAssocID="{4CCA52A6-C69D-AA44-A9AF-E0F06BAF7D4A}" presName="Name21" presStyleCnt="0"/>
      <dgm:spPr/>
    </dgm:pt>
    <dgm:pt modelId="{B93F4F30-34BD-7847-9015-2BA77F51B1DF}" type="pres">
      <dgm:prSet presAssocID="{4CCA52A6-C69D-AA44-A9AF-E0F06BAF7D4A}" presName="level2Shape" presStyleLbl="node3" presStyleIdx="1" presStyleCnt="4" custScaleY="76182" custLinFactNeighborX="1511" custLinFactNeighborY="36258"/>
      <dgm:spPr/>
    </dgm:pt>
    <dgm:pt modelId="{3A5CDD46-BFB5-DA41-A2A2-D50834249380}" type="pres">
      <dgm:prSet presAssocID="{4CCA52A6-C69D-AA44-A9AF-E0F06BAF7D4A}" presName="hierChild3" presStyleCnt="0"/>
      <dgm:spPr/>
    </dgm:pt>
    <dgm:pt modelId="{A1507B00-4EAF-774C-8D29-A72B4BE19A5D}" type="pres">
      <dgm:prSet presAssocID="{4D07E457-7CA4-D045-97D1-21CF51651538}" presName="Name19" presStyleLbl="parChTrans1D2" presStyleIdx="1" presStyleCnt="2"/>
      <dgm:spPr/>
    </dgm:pt>
    <dgm:pt modelId="{481AD386-95AC-6A41-AB63-848B9C603B0C}" type="pres">
      <dgm:prSet presAssocID="{64A6574C-0714-1B4D-B14C-C1300C5351CA}" presName="Name21" presStyleCnt="0"/>
      <dgm:spPr/>
    </dgm:pt>
    <dgm:pt modelId="{AA7F57E3-8586-8E4F-B543-72930369CAB4}" type="pres">
      <dgm:prSet presAssocID="{64A6574C-0714-1B4D-B14C-C1300C5351CA}" presName="level2Shape" presStyleLbl="node2" presStyleIdx="1" presStyleCnt="2" custScaleX="174366" custScaleY="99922" custLinFactNeighborY="24837"/>
      <dgm:spPr/>
    </dgm:pt>
    <dgm:pt modelId="{9D2FB56F-F154-534E-B048-5A1FE3D28287}" type="pres">
      <dgm:prSet presAssocID="{64A6574C-0714-1B4D-B14C-C1300C5351CA}" presName="hierChild3" presStyleCnt="0"/>
      <dgm:spPr/>
    </dgm:pt>
    <dgm:pt modelId="{86C8E775-ABF1-B447-97EE-5AD5F55E2539}" type="pres">
      <dgm:prSet presAssocID="{971210D6-5B7A-824E-B31A-3E17C1C22932}" presName="Name19" presStyleLbl="parChTrans1D3" presStyleIdx="2" presStyleCnt="4"/>
      <dgm:spPr/>
    </dgm:pt>
    <dgm:pt modelId="{B2A05E3E-A487-754A-94D6-E2446B285C0F}" type="pres">
      <dgm:prSet presAssocID="{5A18A6E6-EFA4-3D49-974A-CE341F574DC6}" presName="Name21" presStyleCnt="0"/>
      <dgm:spPr/>
    </dgm:pt>
    <dgm:pt modelId="{7D9C1DF5-58C6-4648-85AE-852804E5F0C7}" type="pres">
      <dgm:prSet presAssocID="{5A18A6E6-EFA4-3D49-974A-CE341F574DC6}" presName="level2Shape" presStyleLbl="node3" presStyleIdx="2" presStyleCnt="4" custScaleY="76182" custLinFactNeighborX="1511" custLinFactNeighborY="36258"/>
      <dgm:spPr/>
    </dgm:pt>
    <dgm:pt modelId="{AC10C175-E036-6843-966B-951888475024}" type="pres">
      <dgm:prSet presAssocID="{5A18A6E6-EFA4-3D49-974A-CE341F574DC6}" presName="hierChild3" presStyleCnt="0"/>
      <dgm:spPr/>
    </dgm:pt>
    <dgm:pt modelId="{F0C0906C-56C2-BD41-820E-3E2D443DCB19}" type="pres">
      <dgm:prSet presAssocID="{4E8A7BF9-A753-FB4B-A3C8-180ABFC12870}" presName="Name19" presStyleLbl="parChTrans1D3" presStyleIdx="3" presStyleCnt="4"/>
      <dgm:spPr/>
    </dgm:pt>
    <dgm:pt modelId="{1D3920E4-52E1-404B-B4C5-98BDAF087C06}" type="pres">
      <dgm:prSet presAssocID="{85549AE1-BC41-5E4D-BDFA-0D32C9CB57FA}" presName="Name21" presStyleCnt="0"/>
      <dgm:spPr/>
    </dgm:pt>
    <dgm:pt modelId="{34DBAB21-92BC-8248-AEDF-9EE7FD287EE9}" type="pres">
      <dgm:prSet presAssocID="{85549AE1-BC41-5E4D-BDFA-0D32C9CB57FA}" presName="level2Shape" presStyleLbl="node3" presStyleIdx="3" presStyleCnt="4" custScaleY="76182" custLinFactNeighborX="1511" custLinFactNeighborY="36258"/>
      <dgm:spPr/>
    </dgm:pt>
    <dgm:pt modelId="{D9A3CBAC-F8EF-2B41-982F-319ABC2CB312}" type="pres">
      <dgm:prSet presAssocID="{85549AE1-BC41-5E4D-BDFA-0D32C9CB57FA}" presName="hierChild3" presStyleCnt="0"/>
      <dgm:spPr/>
    </dgm:pt>
    <dgm:pt modelId="{759965C0-FA1B-D24B-B3AC-4713EAE1C432}" type="pres">
      <dgm:prSet presAssocID="{4990849B-8D5F-AE40-A8C2-0D3B1A847518}" presName="bgShapesFlow" presStyleCnt="0"/>
      <dgm:spPr/>
    </dgm:pt>
    <dgm:pt modelId="{5F0B97DE-AE1F-934E-8B0F-4121E664FB58}" type="pres">
      <dgm:prSet presAssocID="{2D5664F8-481E-0249-A536-6E90D668B4A1}" presName="rectComp" presStyleCnt="0"/>
      <dgm:spPr/>
    </dgm:pt>
    <dgm:pt modelId="{1D5AA2DE-C33E-C041-A14F-6CC3D9039E2B}" type="pres">
      <dgm:prSet presAssocID="{2D5664F8-481E-0249-A536-6E90D668B4A1}" presName="bgRect" presStyleLbl="bgShp" presStyleIdx="0" presStyleCnt="3" custScaleY="201922" custLinFactNeighborY="-82837"/>
      <dgm:spPr/>
    </dgm:pt>
    <dgm:pt modelId="{2B1C4CAB-6ED2-7648-B7E6-B06FD411D815}" type="pres">
      <dgm:prSet presAssocID="{2D5664F8-481E-0249-A536-6E90D668B4A1}" presName="bgRectTx" presStyleLbl="bgShp" presStyleIdx="0" presStyleCnt="3">
        <dgm:presLayoutVars>
          <dgm:bulletEnabled val="1"/>
        </dgm:presLayoutVars>
      </dgm:prSet>
      <dgm:spPr/>
    </dgm:pt>
    <dgm:pt modelId="{65E639F0-B5BF-BB49-ABAE-2B4E723D4759}" type="pres">
      <dgm:prSet presAssocID="{2D5664F8-481E-0249-A536-6E90D668B4A1}" presName="spComp" presStyleCnt="0"/>
      <dgm:spPr/>
    </dgm:pt>
    <dgm:pt modelId="{7602DEFB-F4E4-4E4D-88FD-7332AA6FB72A}" type="pres">
      <dgm:prSet presAssocID="{2D5664F8-481E-0249-A536-6E90D668B4A1}" presName="vSp" presStyleCnt="0"/>
      <dgm:spPr/>
    </dgm:pt>
    <dgm:pt modelId="{79928BD7-5784-2543-83FA-85AAF423A5EC}" type="pres">
      <dgm:prSet presAssocID="{C5059273-16C5-224C-B5E7-E992A2BA7366}" presName="rectComp" presStyleCnt="0"/>
      <dgm:spPr/>
    </dgm:pt>
    <dgm:pt modelId="{97C44FD3-1CB7-E54D-B3EF-3385A9A9A194}" type="pres">
      <dgm:prSet presAssocID="{C5059273-16C5-224C-B5E7-E992A2BA7366}" presName="bgRect" presStyleLbl="bgShp" presStyleIdx="1" presStyleCnt="3" custScaleY="155917" custLinFactNeighborY="496"/>
      <dgm:spPr/>
    </dgm:pt>
    <dgm:pt modelId="{504CF3FC-6F20-154E-A7AB-9CE6E564B328}" type="pres">
      <dgm:prSet presAssocID="{C5059273-16C5-224C-B5E7-E992A2BA7366}" presName="bgRectTx" presStyleLbl="bgShp" presStyleIdx="1" presStyleCnt="3">
        <dgm:presLayoutVars>
          <dgm:bulletEnabled val="1"/>
        </dgm:presLayoutVars>
      </dgm:prSet>
      <dgm:spPr/>
    </dgm:pt>
    <dgm:pt modelId="{2765910A-9977-9B4F-B846-965DF2F4A266}" type="pres">
      <dgm:prSet presAssocID="{C5059273-16C5-224C-B5E7-E992A2BA7366}" presName="spComp" presStyleCnt="0"/>
      <dgm:spPr/>
    </dgm:pt>
    <dgm:pt modelId="{23AFDFBC-4751-4945-89D3-9231A64B9C86}" type="pres">
      <dgm:prSet presAssocID="{C5059273-16C5-224C-B5E7-E992A2BA7366}" presName="vSp" presStyleCnt="0"/>
      <dgm:spPr/>
    </dgm:pt>
    <dgm:pt modelId="{73C5825F-0C7F-FF4A-88F1-CA0B95D6909F}" type="pres">
      <dgm:prSet presAssocID="{0A4AFB90-AA6F-B94D-8B0B-EA114D185B10}" presName="rectComp" presStyleCnt="0"/>
      <dgm:spPr/>
    </dgm:pt>
    <dgm:pt modelId="{560D58F5-CEBF-8646-9922-7C0B70CE6B9A}" type="pres">
      <dgm:prSet presAssocID="{0A4AFB90-AA6F-B94D-8B0B-EA114D185B10}" presName="bgRect" presStyleLbl="bgShp" presStyleIdx="2" presStyleCnt="3" custScaleY="130750" custLinFactNeighborY="81464"/>
      <dgm:spPr/>
    </dgm:pt>
    <dgm:pt modelId="{39A6E859-E609-BB4F-A97A-6E342C1DC1B0}" type="pres">
      <dgm:prSet presAssocID="{0A4AFB90-AA6F-B94D-8B0B-EA114D185B1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43CDE02-0006-AB4B-ADF7-DC5C8B5B9BBD}" srcId="{4990849B-8D5F-AE40-A8C2-0D3B1A847518}" destId="{5D345E6A-EE5F-6648-83B4-DBF859E1CF79}" srcOrd="0" destOrd="0" parTransId="{23132E61-821E-4F4A-82CE-21107B779C44}" sibTransId="{1C18BC03-55DF-7C4E-A31D-DA5A4445FD65}"/>
    <dgm:cxn modelId="{81637204-19C7-B443-A21C-0A99AB45CC28}" type="presOf" srcId="{0A4AFB90-AA6F-B94D-8B0B-EA114D185B10}" destId="{39A6E859-E609-BB4F-A97A-6E342C1DC1B0}" srcOrd="1" destOrd="0" presId="urn:microsoft.com/office/officeart/2005/8/layout/hierarchy6"/>
    <dgm:cxn modelId="{DF01A306-8CA8-3A42-AC34-2888E198D06D}" type="presOf" srcId="{0A4AFB90-AA6F-B94D-8B0B-EA114D185B10}" destId="{560D58F5-CEBF-8646-9922-7C0B70CE6B9A}" srcOrd="0" destOrd="0" presId="urn:microsoft.com/office/officeart/2005/8/layout/hierarchy6"/>
    <dgm:cxn modelId="{9526020E-ADF0-AC40-8466-ED562F873D51}" srcId="{64A6574C-0714-1B4D-B14C-C1300C5351CA}" destId="{85549AE1-BC41-5E4D-BDFA-0D32C9CB57FA}" srcOrd="1" destOrd="0" parTransId="{4E8A7BF9-A753-FB4B-A3C8-180ABFC12870}" sibTransId="{61086884-06FD-D741-86E8-9B1838BA4610}"/>
    <dgm:cxn modelId="{A9961918-876A-1442-B889-DC92040EFB82}" type="presOf" srcId="{C5059273-16C5-224C-B5E7-E992A2BA7366}" destId="{97C44FD3-1CB7-E54D-B3EF-3385A9A9A194}" srcOrd="0" destOrd="0" presId="urn:microsoft.com/office/officeart/2005/8/layout/hierarchy6"/>
    <dgm:cxn modelId="{CDBE7728-878D-A14A-A973-3DF9B109244D}" type="presOf" srcId="{5D345E6A-EE5F-6648-83B4-DBF859E1CF79}" destId="{8E13896F-D374-DC48-B58F-17910BBCF1FC}" srcOrd="0" destOrd="0" presId="urn:microsoft.com/office/officeart/2005/8/layout/hierarchy6"/>
    <dgm:cxn modelId="{309BD628-485B-E34A-BC6C-41BEF211726E}" srcId="{5D345E6A-EE5F-6648-83B4-DBF859E1CF79}" destId="{1C74CFD1-403D-004C-BB77-E7AD1B49A07E}" srcOrd="0" destOrd="0" parTransId="{C645CFE2-D57A-D64D-969A-1256840B456E}" sibTransId="{42F3BEFE-CBF0-844E-8F5A-4CF5B3C83FE0}"/>
    <dgm:cxn modelId="{05FD432A-B8B5-3D46-9AE3-1D4AE1D6EA4F}" type="presOf" srcId="{C645CFE2-D57A-D64D-969A-1256840B456E}" destId="{2A3A295F-49CC-9144-9535-5BE08283393D}" srcOrd="0" destOrd="0" presId="urn:microsoft.com/office/officeart/2005/8/layout/hierarchy6"/>
    <dgm:cxn modelId="{343A3134-7D97-7E41-9E7E-0DF1CB6AD00D}" type="presOf" srcId="{C5059273-16C5-224C-B5E7-E992A2BA7366}" destId="{504CF3FC-6F20-154E-A7AB-9CE6E564B328}" srcOrd="1" destOrd="0" presId="urn:microsoft.com/office/officeart/2005/8/layout/hierarchy6"/>
    <dgm:cxn modelId="{669FB337-BD8D-744F-8EBB-ADFADAC6793A}" srcId="{64A6574C-0714-1B4D-B14C-C1300C5351CA}" destId="{5A18A6E6-EFA4-3D49-974A-CE341F574DC6}" srcOrd="0" destOrd="0" parTransId="{971210D6-5B7A-824E-B31A-3E17C1C22932}" sibTransId="{C3D386C1-3868-8443-8F00-04509814D20E}"/>
    <dgm:cxn modelId="{1E0D4E39-9A8A-914B-AEA4-F19D442C1137}" type="presOf" srcId="{971210D6-5B7A-824E-B31A-3E17C1C22932}" destId="{86C8E775-ABF1-B447-97EE-5AD5F55E2539}" srcOrd="0" destOrd="0" presId="urn:microsoft.com/office/officeart/2005/8/layout/hierarchy6"/>
    <dgm:cxn modelId="{E3206F3A-9B9D-9A49-8361-AA921AD151A5}" srcId="{4990849B-8D5F-AE40-A8C2-0D3B1A847518}" destId="{0A4AFB90-AA6F-B94D-8B0B-EA114D185B10}" srcOrd="3" destOrd="0" parTransId="{300B53C9-B5E6-3748-B01B-1BA51AFEE5B4}" sibTransId="{15FC9FCC-1503-CD4A-9C24-BEFBB98EE600}"/>
    <dgm:cxn modelId="{37172943-9F0D-114F-8D92-F0862A514F8C}" type="presOf" srcId="{4CCA52A6-C69D-AA44-A9AF-E0F06BAF7D4A}" destId="{B93F4F30-34BD-7847-9015-2BA77F51B1DF}" srcOrd="0" destOrd="0" presId="urn:microsoft.com/office/officeart/2005/8/layout/hierarchy6"/>
    <dgm:cxn modelId="{C6F3B465-C07A-9C43-9E5E-AB824F1448B3}" srcId="{5D345E6A-EE5F-6648-83B4-DBF859E1CF79}" destId="{64A6574C-0714-1B4D-B14C-C1300C5351CA}" srcOrd="1" destOrd="0" parTransId="{4D07E457-7CA4-D045-97D1-21CF51651538}" sibTransId="{22D3F399-41A5-4C47-AC04-6DA5CAF9B398}"/>
    <dgm:cxn modelId="{2867B166-7F65-0D44-8321-3EEF5B6AEDBA}" type="presOf" srcId="{4990849B-8D5F-AE40-A8C2-0D3B1A847518}" destId="{71A03712-DF5D-5E46-AE78-DD03E8CD991A}" srcOrd="0" destOrd="0" presId="urn:microsoft.com/office/officeart/2005/8/layout/hierarchy6"/>
    <dgm:cxn modelId="{E7A9CB6A-918D-B54B-9C96-044099AC8EA6}" srcId="{4990849B-8D5F-AE40-A8C2-0D3B1A847518}" destId="{C5059273-16C5-224C-B5E7-E992A2BA7366}" srcOrd="2" destOrd="0" parTransId="{ECE54051-CED9-0440-8128-D7965A6E6951}" sibTransId="{3A6A5C97-ACF6-5D40-945A-272905765CB1}"/>
    <dgm:cxn modelId="{3EC7944E-9921-1A42-B59B-1575C2BB0870}" type="presOf" srcId="{03BC2372-4FCB-E349-BD24-9598C100C0B5}" destId="{B397A86F-5E04-7847-8FBD-BDDC7DC4C12D}" srcOrd="0" destOrd="0" presId="urn:microsoft.com/office/officeart/2005/8/layout/hierarchy6"/>
    <dgm:cxn modelId="{18799672-9562-7440-88A3-EDEE2030FC36}" srcId="{4990849B-8D5F-AE40-A8C2-0D3B1A847518}" destId="{2D5664F8-481E-0249-A536-6E90D668B4A1}" srcOrd="1" destOrd="0" parTransId="{B4ABD294-91DA-8C4D-9B48-9C588ED523C1}" sibTransId="{F76E4027-C0B1-1D4F-BD90-C3A0FDC4AEE7}"/>
    <dgm:cxn modelId="{A7CC2A53-BCDA-A24E-B49E-761A117547F2}" type="presOf" srcId="{4D07E457-7CA4-D045-97D1-21CF51651538}" destId="{A1507B00-4EAF-774C-8D29-A72B4BE19A5D}" srcOrd="0" destOrd="0" presId="urn:microsoft.com/office/officeart/2005/8/layout/hierarchy6"/>
    <dgm:cxn modelId="{E94C475A-BAAE-6B47-9491-5E5BBA378F17}" type="presOf" srcId="{D5B28EBA-575D-154D-A22B-86C7E978F4D0}" destId="{48231D04-679E-294A-90E7-45017FB4620E}" srcOrd="0" destOrd="0" presId="urn:microsoft.com/office/officeart/2005/8/layout/hierarchy6"/>
    <dgm:cxn modelId="{D2FEED80-A5DA-0E4B-AAFD-D579FD81D75E}" type="presOf" srcId="{2D5664F8-481E-0249-A536-6E90D668B4A1}" destId="{2B1C4CAB-6ED2-7648-B7E6-B06FD411D815}" srcOrd="1" destOrd="0" presId="urn:microsoft.com/office/officeart/2005/8/layout/hierarchy6"/>
    <dgm:cxn modelId="{167A9F89-438F-534B-A4B2-BAFE12C7413A}" type="presOf" srcId="{4E8A7BF9-A753-FB4B-A3C8-180ABFC12870}" destId="{F0C0906C-56C2-BD41-820E-3E2D443DCB19}" srcOrd="0" destOrd="0" presId="urn:microsoft.com/office/officeart/2005/8/layout/hierarchy6"/>
    <dgm:cxn modelId="{EBF60999-44E2-774E-A6C5-396750CD97B9}" type="presOf" srcId="{2D5664F8-481E-0249-A536-6E90D668B4A1}" destId="{1D5AA2DE-C33E-C041-A14F-6CC3D9039E2B}" srcOrd="0" destOrd="0" presId="urn:microsoft.com/office/officeart/2005/8/layout/hierarchy6"/>
    <dgm:cxn modelId="{EEF3C39A-CE57-FD43-A964-C3C3B60DC385}" type="presOf" srcId="{85549AE1-BC41-5E4D-BDFA-0D32C9CB57FA}" destId="{34DBAB21-92BC-8248-AEDF-9EE7FD287EE9}" srcOrd="0" destOrd="0" presId="urn:microsoft.com/office/officeart/2005/8/layout/hierarchy6"/>
    <dgm:cxn modelId="{E93AF49F-3620-5142-8AD0-D137CE5680F7}" type="presOf" srcId="{1C74CFD1-403D-004C-BB77-E7AD1B49A07E}" destId="{B77DFCCB-53EB-0A42-B730-AF6B62349663}" srcOrd="0" destOrd="0" presId="urn:microsoft.com/office/officeart/2005/8/layout/hierarchy6"/>
    <dgm:cxn modelId="{F3A0B4A5-24EC-9C4A-8002-9248307B3C89}" type="presOf" srcId="{64A6574C-0714-1B4D-B14C-C1300C5351CA}" destId="{AA7F57E3-8586-8E4F-B543-72930369CAB4}" srcOrd="0" destOrd="0" presId="urn:microsoft.com/office/officeart/2005/8/layout/hierarchy6"/>
    <dgm:cxn modelId="{669954AD-B1FF-1647-832C-18F079C47B82}" type="presOf" srcId="{22886978-8E72-0546-BED2-880A04CD7F1D}" destId="{8FCD8FA9-4CB0-FF4F-A57F-871DCB712BF3}" srcOrd="0" destOrd="0" presId="urn:microsoft.com/office/officeart/2005/8/layout/hierarchy6"/>
    <dgm:cxn modelId="{276A85C0-6605-5941-BCF9-EB5AC33AEA99}" srcId="{1C74CFD1-403D-004C-BB77-E7AD1B49A07E}" destId="{4CCA52A6-C69D-AA44-A9AF-E0F06BAF7D4A}" srcOrd="1" destOrd="0" parTransId="{03BC2372-4FCB-E349-BD24-9598C100C0B5}" sibTransId="{78B02941-5FEB-5B44-91FA-9CA8699EFEE8}"/>
    <dgm:cxn modelId="{F9D4DDD7-90DE-6D47-B8AB-C321A7473ECF}" type="presOf" srcId="{5A18A6E6-EFA4-3D49-974A-CE341F574DC6}" destId="{7D9C1DF5-58C6-4648-85AE-852804E5F0C7}" srcOrd="0" destOrd="0" presId="urn:microsoft.com/office/officeart/2005/8/layout/hierarchy6"/>
    <dgm:cxn modelId="{4F0ED0F0-F06A-8448-BA04-6D3BC68080E4}" srcId="{1C74CFD1-403D-004C-BB77-E7AD1B49A07E}" destId="{D5B28EBA-575D-154D-A22B-86C7E978F4D0}" srcOrd="0" destOrd="0" parTransId="{22886978-8E72-0546-BED2-880A04CD7F1D}" sibTransId="{FF9B544C-F2A7-F545-8DEC-6537AEAE7217}"/>
    <dgm:cxn modelId="{0E70DD90-251F-4C46-B0AC-59154ACA0639}" type="presParOf" srcId="{71A03712-DF5D-5E46-AE78-DD03E8CD991A}" destId="{0693FE03-8FEF-924E-AA28-719FC6CC2CAD}" srcOrd="0" destOrd="0" presId="urn:microsoft.com/office/officeart/2005/8/layout/hierarchy6"/>
    <dgm:cxn modelId="{3E8A6344-0E07-574F-857C-121B4707FAE4}" type="presParOf" srcId="{0693FE03-8FEF-924E-AA28-719FC6CC2CAD}" destId="{486EC750-D381-3F43-BEE4-9A1521FA8CB9}" srcOrd="0" destOrd="0" presId="urn:microsoft.com/office/officeart/2005/8/layout/hierarchy6"/>
    <dgm:cxn modelId="{7E31B034-CC07-9A46-AC40-3068FDAEC814}" type="presParOf" srcId="{0693FE03-8FEF-924E-AA28-719FC6CC2CAD}" destId="{896B8C10-246C-6046-AC3A-48B70ED8F937}" srcOrd="1" destOrd="0" presId="urn:microsoft.com/office/officeart/2005/8/layout/hierarchy6"/>
    <dgm:cxn modelId="{9271A295-711B-DA4F-89B3-0C381A0AC4A8}" type="presParOf" srcId="{896B8C10-246C-6046-AC3A-48B70ED8F937}" destId="{38F20324-E8A7-A642-9027-709666F221FC}" srcOrd="0" destOrd="0" presId="urn:microsoft.com/office/officeart/2005/8/layout/hierarchy6"/>
    <dgm:cxn modelId="{10C61DB4-B9A8-0E44-ABE3-4085CA3D4383}" type="presParOf" srcId="{38F20324-E8A7-A642-9027-709666F221FC}" destId="{8E13896F-D374-DC48-B58F-17910BBCF1FC}" srcOrd="0" destOrd="0" presId="urn:microsoft.com/office/officeart/2005/8/layout/hierarchy6"/>
    <dgm:cxn modelId="{AC2A8C33-B176-1C40-8690-6B6230886B1A}" type="presParOf" srcId="{38F20324-E8A7-A642-9027-709666F221FC}" destId="{6C0D5B55-1073-2E4C-9A10-43E358B36D54}" srcOrd="1" destOrd="0" presId="urn:microsoft.com/office/officeart/2005/8/layout/hierarchy6"/>
    <dgm:cxn modelId="{0BF4FFD2-4C81-7B4E-9D65-9E588CB029E4}" type="presParOf" srcId="{6C0D5B55-1073-2E4C-9A10-43E358B36D54}" destId="{2A3A295F-49CC-9144-9535-5BE08283393D}" srcOrd="0" destOrd="0" presId="urn:microsoft.com/office/officeart/2005/8/layout/hierarchy6"/>
    <dgm:cxn modelId="{B401A8E5-4567-AC47-B0B0-E2801C1B8538}" type="presParOf" srcId="{6C0D5B55-1073-2E4C-9A10-43E358B36D54}" destId="{9A8ABF59-B2B2-9A47-99E7-F63A54FA0AAA}" srcOrd="1" destOrd="0" presId="urn:microsoft.com/office/officeart/2005/8/layout/hierarchy6"/>
    <dgm:cxn modelId="{2D6FBC76-68BA-AB41-8CA4-BB1B73D93E5E}" type="presParOf" srcId="{9A8ABF59-B2B2-9A47-99E7-F63A54FA0AAA}" destId="{B77DFCCB-53EB-0A42-B730-AF6B62349663}" srcOrd="0" destOrd="0" presId="urn:microsoft.com/office/officeart/2005/8/layout/hierarchy6"/>
    <dgm:cxn modelId="{932D3727-8474-7540-892F-7E902D5F5FC3}" type="presParOf" srcId="{9A8ABF59-B2B2-9A47-99E7-F63A54FA0AAA}" destId="{A6A96083-CE04-5C43-ADCF-68486CB96A9F}" srcOrd="1" destOrd="0" presId="urn:microsoft.com/office/officeart/2005/8/layout/hierarchy6"/>
    <dgm:cxn modelId="{F1DD97F0-C134-6549-83DF-EC1A9EDF237A}" type="presParOf" srcId="{A6A96083-CE04-5C43-ADCF-68486CB96A9F}" destId="{8FCD8FA9-4CB0-FF4F-A57F-871DCB712BF3}" srcOrd="0" destOrd="0" presId="urn:microsoft.com/office/officeart/2005/8/layout/hierarchy6"/>
    <dgm:cxn modelId="{90DC6DD6-2A89-1B4C-9831-3BF42CF5E48A}" type="presParOf" srcId="{A6A96083-CE04-5C43-ADCF-68486CB96A9F}" destId="{35C2E705-8D0A-9040-99CD-0CB9B911CE07}" srcOrd="1" destOrd="0" presId="urn:microsoft.com/office/officeart/2005/8/layout/hierarchy6"/>
    <dgm:cxn modelId="{7A78481F-B167-8446-99E7-04EB81F763B0}" type="presParOf" srcId="{35C2E705-8D0A-9040-99CD-0CB9B911CE07}" destId="{48231D04-679E-294A-90E7-45017FB4620E}" srcOrd="0" destOrd="0" presId="urn:microsoft.com/office/officeart/2005/8/layout/hierarchy6"/>
    <dgm:cxn modelId="{EFE929A4-762B-D141-B32C-5D6F8D5C00B8}" type="presParOf" srcId="{35C2E705-8D0A-9040-99CD-0CB9B911CE07}" destId="{F81BC4F1-8B02-F847-8ED6-3BBBECFBA772}" srcOrd="1" destOrd="0" presId="urn:microsoft.com/office/officeart/2005/8/layout/hierarchy6"/>
    <dgm:cxn modelId="{8D6F6408-9872-3246-8CB8-0FFA84BFEBEA}" type="presParOf" srcId="{A6A96083-CE04-5C43-ADCF-68486CB96A9F}" destId="{B397A86F-5E04-7847-8FBD-BDDC7DC4C12D}" srcOrd="2" destOrd="0" presId="urn:microsoft.com/office/officeart/2005/8/layout/hierarchy6"/>
    <dgm:cxn modelId="{BCE9AECE-89D8-C242-BF63-CB4D2445FB63}" type="presParOf" srcId="{A6A96083-CE04-5C43-ADCF-68486CB96A9F}" destId="{1CC3B23B-1FDA-474E-8D49-3569C38A1B67}" srcOrd="3" destOrd="0" presId="urn:microsoft.com/office/officeart/2005/8/layout/hierarchy6"/>
    <dgm:cxn modelId="{451E41F1-DA32-E34C-A039-A78588A0D7C5}" type="presParOf" srcId="{1CC3B23B-1FDA-474E-8D49-3569C38A1B67}" destId="{B93F4F30-34BD-7847-9015-2BA77F51B1DF}" srcOrd="0" destOrd="0" presId="urn:microsoft.com/office/officeart/2005/8/layout/hierarchy6"/>
    <dgm:cxn modelId="{88348B29-2120-644A-A6D3-2584DA858485}" type="presParOf" srcId="{1CC3B23B-1FDA-474E-8D49-3569C38A1B67}" destId="{3A5CDD46-BFB5-DA41-A2A2-D50834249380}" srcOrd="1" destOrd="0" presId="urn:microsoft.com/office/officeart/2005/8/layout/hierarchy6"/>
    <dgm:cxn modelId="{1AB8915C-1446-264A-8139-F0521DBA14B0}" type="presParOf" srcId="{6C0D5B55-1073-2E4C-9A10-43E358B36D54}" destId="{A1507B00-4EAF-774C-8D29-A72B4BE19A5D}" srcOrd="2" destOrd="0" presId="urn:microsoft.com/office/officeart/2005/8/layout/hierarchy6"/>
    <dgm:cxn modelId="{F7898EF4-128C-0444-8687-EB4158CF30D9}" type="presParOf" srcId="{6C0D5B55-1073-2E4C-9A10-43E358B36D54}" destId="{481AD386-95AC-6A41-AB63-848B9C603B0C}" srcOrd="3" destOrd="0" presId="urn:microsoft.com/office/officeart/2005/8/layout/hierarchy6"/>
    <dgm:cxn modelId="{AB3F2032-1895-B549-B385-3DE9140AC9C1}" type="presParOf" srcId="{481AD386-95AC-6A41-AB63-848B9C603B0C}" destId="{AA7F57E3-8586-8E4F-B543-72930369CAB4}" srcOrd="0" destOrd="0" presId="urn:microsoft.com/office/officeart/2005/8/layout/hierarchy6"/>
    <dgm:cxn modelId="{FACD2FD3-B1A8-0B47-91D8-033C67E7E989}" type="presParOf" srcId="{481AD386-95AC-6A41-AB63-848B9C603B0C}" destId="{9D2FB56F-F154-534E-B048-5A1FE3D28287}" srcOrd="1" destOrd="0" presId="urn:microsoft.com/office/officeart/2005/8/layout/hierarchy6"/>
    <dgm:cxn modelId="{BF491391-1011-7B43-8DA4-A63C881D5B75}" type="presParOf" srcId="{9D2FB56F-F154-534E-B048-5A1FE3D28287}" destId="{86C8E775-ABF1-B447-97EE-5AD5F55E2539}" srcOrd="0" destOrd="0" presId="urn:microsoft.com/office/officeart/2005/8/layout/hierarchy6"/>
    <dgm:cxn modelId="{93D7C071-80F8-9543-93F4-4A7FBBEB9A18}" type="presParOf" srcId="{9D2FB56F-F154-534E-B048-5A1FE3D28287}" destId="{B2A05E3E-A487-754A-94D6-E2446B285C0F}" srcOrd="1" destOrd="0" presId="urn:microsoft.com/office/officeart/2005/8/layout/hierarchy6"/>
    <dgm:cxn modelId="{F830A543-087D-CF47-9BCF-0248FB08B99D}" type="presParOf" srcId="{B2A05E3E-A487-754A-94D6-E2446B285C0F}" destId="{7D9C1DF5-58C6-4648-85AE-852804E5F0C7}" srcOrd="0" destOrd="0" presId="urn:microsoft.com/office/officeart/2005/8/layout/hierarchy6"/>
    <dgm:cxn modelId="{A99A1B55-D84C-0D46-8235-89BF8066293C}" type="presParOf" srcId="{B2A05E3E-A487-754A-94D6-E2446B285C0F}" destId="{AC10C175-E036-6843-966B-951888475024}" srcOrd="1" destOrd="0" presId="urn:microsoft.com/office/officeart/2005/8/layout/hierarchy6"/>
    <dgm:cxn modelId="{160C4A12-698E-F14E-9DA6-971E8E9AE3DB}" type="presParOf" srcId="{9D2FB56F-F154-534E-B048-5A1FE3D28287}" destId="{F0C0906C-56C2-BD41-820E-3E2D443DCB19}" srcOrd="2" destOrd="0" presId="urn:microsoft.com/office/officeart/2005/8/layout/hierarchy6"/>
    <dgm:cxn modelId="{320DBAA0-5591-AA46-AF41-FEB9E92A8928}" type="presParOf" srcId="{9D2FB56F-F154-534E-B048-5A1FE3D28287}" destId="{1D3920E4-52E1-404B-B4C5-98BDAF087C06}" srcOrd="3" destOrd="0" presId="urn:microsoft.com/office/officeart/2005/8/layout/hierarchy6"/>
    <dgm:cxn modelId="{9F517F64-D4FB-5247-A3D1-4688BBFA1826}" type="presParOf" srcId="{1D3920E4-52E1-404B-B4C5-98BDAF087C06}" destId="{34DBAB21-92BC-8248-AEDF-9EE7FD287EE9}" srcOrd="0" destOrd="0" presId="urn:microsoft.com/office/officeart/2005/8/layout/hierarchy6"/>
    <dgm:cxn modelId="{C924C5A9-350B-E244-B6F3-151FA63DE65A}" type="presParOf" srcId="{1D3920E4-52E1-404B-B4C5-98BDAF087C06}" destId="{D9A3CBAC-F8EF-2B41-982F-319ABC2CB312}" srcOrd="1" destOrd="0" presId="urn:microsoft.com/office/officeart/2005/8/layout/hierarchy6"/>
    <dgm:cxn modelId="{36DDEC98-0DF7-554D-A2C9-9E329731F2EA}" type="presParOf" srcId="{71A03712-DF5D-5E46-AE78-DD03E8CD991A}" destId="{759965C0-FA1B-D24B-B3AC-4713EAE1C432}" srcOrd="1" destOrd="0" presId="urn:microsoft.com/office/officeart/2005/8/layout/hierarchy6"/>
    <dgm:cxn modelId="{CFC14DD4-84A8-A44D-9BEC-E1AECC8C90D0}" type="presParOf" srcId="{759965C0-FA1B-D24B-B3AC-4713EAE1C432}" destId="{5F0B97DE-AE1F-934E-8B0F-4121E664FB58}" srcOrd="0" destOrd="0" presId="urn:microsoft.com/office/officeart/2005/8/layout/hierarchy6"/>
    <dgm:cxn modelId="{E8AAFE2A-F439-5C41-B477-DD1C0E6A94C2}" type="presParOf" srcId="{5F0B97DE-AE1F-934E-8B0F-4121E664FB58}" destId="{1D5AA2DE-C33E-C041-A14F-6CC3D9039E2B}" srcOrd="0" destOrd="0" presId="urn:microsoft.com/office/officeart/2005/8/layout/hierarchy6"/>
    <dgm:cxn modelId="{43426B64-78DC-684C-95B5-70B5DA0FD499}" type="presParOf" srcId="{5F0B97DE-AE1F-934E-8B0F-4121E664FB58}" destId="{2B1C4CAB-6ED2-7648-B7E6-B06FD411D815}" srcOrd="1" destOrd="0" presId="urn:microsoft.com/office/officeart/2005/8/layout/hierarchy6"/>
    <dgm:cxn modelId="{0B1D4529-0204-2C4F-BE1F-DB75C076F15B}" type="presParOf" srcId="{759965C0-FA1B-D24B-B3AC-4713EAE1C432}" destId="{65E639F0-B5BF-BB49-ABAE-2B4E723D4759}" srcOrd="1" destOrd="0" presId="urn:microsoft.com/office/officeart/2005/8/layout/hierarchy6"/>
    <dgm:cxn modelId="{B4855D19-47AC-CB47-ABB9-5580260C238B}" type="presParOf" srcId="{65E639F0-B5BF-BB49-ABAE-2B4E723D4759}" destId="{7602DEFB-F4E4-4E4D-88FD-7332AA6FB72A}" srcOrd="0" destOrd="0" presId="urn:microsoft.com/office/officeart/2005/8/layout/hierarchy6"/>
    <dgm:cxn modelId="{85C7A14D-DAB1-AC4E-A7FB-B87470BE184B}" type="presParOf" srcId="{759965C0-FA1B-D24B-B3AC-4713EAE1C432}" destId="{79928BD7-5784-2543-83FA-85AAF423A5EC}" srcOrd="2" destOrd="0" presId="urn:microsoft.com/office/officeart/2005/8/layout/hierarchy6"/>
    <dgm:cxn modelId="{A88D03DD-1394-8C4C-ACF1-013D0D796253}" type="presParOf" srcId="{79928BD7-5784-2543-83FA-85AAF423A5EC}" destId="{97C44FD3-1CB7-E54D-B3EF-3385A9A9A194}" srcOrd="0" destOrd="0" presId="urn:microsoft.com/office/officeart/2005/8/layout/hierarchy6"/>
    <dgm:cxn modelId="{0CB22DFC-089D-684B-B279-EC0CB678108E}" type="presParOf" srcId="{79928BD7-5784-2543-83FA-85AAF423A5EC}" destId="{504CF3FC-6F20-154E-A7AB-9CE6E564B328}" srcOrd="1" destOrd="0" presId="urn:microsoft.com/office/officeart/2005/8/layout/hierarchy6"/>
    <dgm:cxn modelId="{57384859-BD42-2B40-A75D-1D46F1F63D69}" type="presParOf" srcId="{759965C0-FA1B-D24B-B3AC-4713EAE1C432}" destId="{2765910A-9977-9B4F-B846-965DF2F4A266}" srcOrd="3" destOrd="0" presId="urn:microsoft.com/office/officeart/2005/8/layout/hierarchy6"/>
    <dgm:cxn modelId="{68CA98A1-0C78-754B-A85F-0D7F6077160F}" type="presParOf" srcId="{2765910A-9977-9B4F-B846-965DF2F4A266}" destId="{23AFDFBC-4751-4945-89D3-9231A64B9C86}" srcOrd="0" destOrd="0" presId="urn:microsoft.com/office/officeart/2005/8/layout/hierarchy6"/>
    <dgm:cxn modelId="{21DD157D-8585-3E44-A8DE-773FCF742EEF}" type="presParOf" srcId="{759965C0-FA1B-D24B-B3AC-4713EAE1C432}" destId="{73C5825F-0C7F-FF4A-88F1-CA0B95D6909F}" srcOrd="4" destOrd="0" presId="urn:microsoft.com/office/officeart/2005/8/layout/hierarchy6"/>
    <dgm:cxn modelId="{5C24F260-CF9F-B243-85B0-76B2B40FF467}" type="presParOf" srcId="{73C5825F-0C7F-FF4A-88F1-CA0B95D6909F}" destId="{560D58F5-CEBF-8646-9922-7C0B70CE6B9A}" srcOrd="0" destOrd="0" presId="urn:microsoft.com/office/officeart/2005/8/layout/hierarchy6"/>
    <dgm:cxn modelId="{B72C817A-6B4D-2046-86D9-8684AF9395D5}" type="presParOf" srcId="{73C5825F-0C7F-FF4A-88F1-CA0B95D6909F}" destId="{39A6E859-E609-BB4F-A97A-6E342C1DC1B0}" srcOrd="1" destOrd="0" presId="urn:microsoft.com/office/officeart/2005/8/layout/hierarchy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6C93C-9A76-2F49-B516-37CAB6418ABE}" type="doc">
      <dgm:prSet loTypeId="urn:microsoft.com/office/officeart/2008/layout/NameandTitleOrganizationalChart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6F57293D-AD78-0D44-8070-7544C8650BC9}">
      <dgm:prSet phldrT="[Texto]" custT="1"/>
      <dgm:spPr/>
      <dgm:t>
        <a:bodyPr/>
        <a:lstStyle/>
        <a:p>
          <a:pPr algn="ctr"/>
          <a:r>
            <a:rPr lang="es-ES" sz="1400" b="1" dirty="0">
              <a:latin typeface="FUTURA MEDIUM" panose="020B0602020204020303" pitchFamily="34" charset="-79"/>
              <a:cs typeface="FUTURA MEDIUM" panose="020B0602020204020303" pitchFamily="34" charset="-79"/>
            </a:rPr>
            <a:t>Ministerio del Trabajo y Ministerio de Educación Nacional</a:t>
          </a:r>
        </a:p>
      </dgm:t>
    </dgm:pt>
    <dgm:pt modelId="{F54C0929-0D4B-A14A-9670-9FA12EB205CE}" type="parTrans" cxnId="{A8F24455-0CCD-FF41-8289-523D48C08F0E}">
      <dgm:prSet/>
      <dgm:spPr/>
      <dgm:t>
        <a:bodyPr/>
        <a:lstStyle/>
        <a:p>
          <a:pPr algn="ctr"/>
          <a:endParaRPr lang="es-E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9383164D-0DD1-B148-ADE6-68A642FDB0FB}" type="sibTrans" cxnId="{A8F24455-0CCD-FF41-8289-523D48C08F0E}">
      <dgm:prSet custT="1"/>
      <dgm:spPr/>
      <dgm:t>
        <a:bodyPr/>
        <a:lstStyle/>
        <a:p>
          <a:pPr algn="l"/>
          <a:r>
            <a:rPr lang="es-ES" sz="800" dirty="0">
              <a:latin typeface="Futura Medium" panose="020B0602020204020303" pitchFamily="34" charset="-79"/>
              <a:cs typeface="Futura Medium" panose="020B0602020204020303" pitchFamily="34" charset="-79"/>
            </a:rPr>
            <a:t>- Rectores del Marco Nacional de Cualificaciones</a:t>
          </a:r>
        </a:p>
      </dgm:t>
    </dgm:pt>
    <dgm:pt modelId="{613AAFCF-2DB3-6841-B648-43D05D5C0C33}" type="asst">
      <dgm:prSet phldrT="[Texto]" custT="1"/>
      <dgm:spPr/>
      <dgm:t>
        <a:bodyPr/>
        <a:lstStyle/>
        <a:p>
          <a:pPr algn="ctr"/>
          <a:r>
            <a:rPr lang="es-ES" sz="1400" b="1">
              <a:latin typeface="FUTURA MEDIUM" panose="020B0602020204020303" pitchFamily="34" charset="-79"/>
              <a:cs typeface="FUTURA MEDIUM" panose="020B0602020204020303" pitchFamily="34" charset="-79"/>
            </a:rPr>
            <a:t>Comité ejecutivo del Marco Nacional de Cualificaciones</a:t>
          </a:r>
        </a:p>
      </dgm:t>
    </dgm:pt>
    <dgm:pt modelId="{4A3A7422-E621-2B4B-AA14-48BF5E1F3168}" type="parTrans" cxnId="{E733039D-D184-6B45-9BEA-17982B9ADF9F}">
      <dgm:prSet/>
      <dgm:spPr/>
      <dgm:t>
        <a:bodyPr/>
        <a:lstStyle/>
        <a:p>
          <a:pPr algn="ctr"/>
          <a:endParaRPr lang="es-E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C292EE68-F194-A147-A031-BB9AD2522559}" type="sibTrans" cxnId="{E733039D-D184-6B45-9BEA-17982B9ADF9F}">
      <dgm:prSet custT="1"/>
      <dgm:spPr/>
      <dgm:t>
        <a:bodyPr/>
        <a:lstStyle/>
        <a:p>
          <a:pPr algn="l"/>
          <a:r>
            <a:rPr lang="es-ES" sz="8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de toma de decisiones y aprobación de cualificaciones.</a:t>
          </a:r>
        </a:p>
        <a:p>
          <a:pPr algn="l"/>
          <a:r>
            <a:rPr lang="es-ES" sz="800" dirty="0">
              <a:latin typeface="Futura Medium" panose="020B0602020204020303" pitchFamily="34" charset="-79"/>
              <a:cs typeface="Futura Medium" panose="020B0602020204020303" pitchFamily="34" charset="-79"/>
            </a:rPr>
            <a:t>- D</a:t>
          </a:r>
          <a:r>
            <a:rPr lang="es-ES_tradnl" sz="800" dirty="0" err="1">
              <a:latin typeface="Futura Medium" panose="020B0602020204020303" pitchFamily="34" charset="-79"/>
              <a:cs typeface="Futura Medium" panose="020B0602020204020303" pitchFamily="34" charset="-79"/>
            </a:rPr>
            <a:t>iseña</a:t>
          </a:r>
          <a:r>
            <a:rPr lang="es-ES_tradnl" sz="800" dirty="0">
              <a:latin typeface="Futura Medium" panose="020B0602020204020303" pitchFamily="34" charset="-79"/>
              <a:cs typeface="Futura Medium" panose="020B0602020204020303" pitchFamily="34" charset="-79"/>
            </a:rPr>
            <a:t> políticas públicas y lineamientos.</a:t>
          </a:r>
          <a:endParaRPr lang="es-ES" sz="8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24A3148C-3283-684B-BA7A-4565595D21D3}" type="asst">
      <dgm:prSet phldrT="[Texto]" custT="1"/>
      <dgm:spPr/>
      <dgm:t>
        <a:bodyPr/>
        <a:lstStyle/>
        <a:p>
          <a:pPr algn="ctr"/>
          <a:r>
            <a:rPr lang="es-ES" sz="1400" b="1">
              <a:latin typeface="FUTURA MEDIUM" panose="020B0602020204020303" pitchFamily="34" charset="-79"/>
              <a:cs typeface="FUTURA MEDIUM" panose="020B0602020204020303" pitchFamily="34" charset="-79"/>
            </a:rPr>
            <a:t>Comité de Cualificaciones </a:t>
          </a:r>
        </a:p>
      </dgm:t>
    </dgm:pt>
    <dgm:pt modelId="{33A5013B-1474-9D47-9427-9D775D4A87AF}" type="parTrans" cxnId="{565201AB-556D-A147-8503-0B087FC814C7}">
      <dgm:prSet/>
      <dgm:spPr/>
      <dgm:t>
        <a:bodyPr/>
        <a:lstStyle/>
        <a:p>
          <a:pPr algn="ctr"/>
          <a:endParaRPr lang="es-E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144D4DE8-3FDB-0249-90ED-80DBD9B38A35}" type="sibTrans" cxnId="{565201AB-556D-A147-8503-0B087FC814C7}">
      <dgm:prSet custT="1"/>
      <dgm:spPr/>
      <dgm:t>
        <a:bodyPr/>
        <a:lstStyle/>
        <a:p>
          <a:pPr algn="l"/>
          <a:r>
            <a:rPr lang="es-ES" sz="8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asesora</a:t>
          </a:r>
        </a:p>
      </dgm:t>
    </dgm:pt>
    <dgm:pt modelId="{E5C21E50-B8BF-F741-AA02-480B5ADBCB0B}" type="asst">
      <dgm:prSet custT="1"/>
      <dgm:spPr/>
      <dgm:t>
        <a:bodyPr/>
        <a:lstStyle/>
        <a:p>
          <a:r>
            <a:rPr lang="es-ES" sz="1400" b="1" dirty="0">
              <a:latin typeface="FUTURA MEDIUM" panose="020B0602020204020303" pitchFamily="34" charset="-79"/>
              <a:cs typeface="FUTURA MEDIUM" panose="020B0602020204020303" pitchFamily="34" charset="-79"/>
            </a:rPr>
            <a:t>Secretaria Técnica de los Comités </a:t>
          </a:r>
        </a:p>
      </dgm:t>
    </dgm:pt>
    <dgm:pt modelId="{C8A86CFA-41FD-DB40-B7FD-1CA95A03D9A5}" type="sibTrans" cxnId="{1BC8BB68-6048-1349-8CD1-6F85EA716631}">
      <dgm:prSet custT="1"/>
      <dgm:spPr/>
      <dgm:t>
        <a:bodyPr/>
        <a:lstStyle/>
        <a:p>
          <a:pPr algn="l"/>
          <a:r>
            <a:rPr lang="es-ES" sz="8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de apoyo a los comités.</a:t>
          </a:r>
        </a:p>
      </dgm:t>
    </dgm:pt>
    <dgm:pt modelId="{23082AD8-C0BF-4244-B613-DE0A698527C7}" type="parTrans" cxnId="{1BC8BB68-6048-1349-8CD1-6F85EA716631}">
      <dgm:prSet/>
      <dgm:spPr/>
      <dgm:t>
        <a:bodyPr/>
        <a:lstStyle/>
        <a:p>
          <a:endParaRPr lang="es-ES" sz="2000">
            <a:latin typeface="Futura Medium" panose="020B0602020204020303" pitchFamily="34" charset="-79"/>
            <a:cs typeface="Futura Medium" panose="020B0602020204020303" pitchFamily="34" charset="-79"/>
          </a:endParaRPr>
        </a:p>
      </dgm:t>
    </dgm:pt>
    <dgm:pt modelId="{6672147D-F3AD-664E-A527-F2DD04C38102}" type="pres">
      <dgm:prSet presAssocID="{FC36C93C-9A76-2F49-B516-37CAB6418A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BE1306-1EAC-044A-B184-CB1EED7401A5}" type="pres">
      <dgm:prSet presAssocID="{6F57293D-AD78-0D44-8070-7544C8650BC9}" presName="hierRoot1" presStyleCnt="0">
        <dgm:presLayoutVars>
          <dgm:hierBranch val="init"/>
        </dgm:presLayoutVars>
      </dgm:prSet>
      <dgm:spPr/>
    </dgm:pt>
    <dgm:pt modelId="{56425744-AB5A-3843-9984-7CD53ED233C5}" type="pres">
      <dgm:prSet presAssocID="{6F57293D-AD78-0D44-8070-7544C8650BC9}" presName="rootComposite1" presStyleCnt="0"/>
      <dgm:spPr/>
    </dgm:pt>
    <dgm:pt modelId="{AA4DBC1D-54ED-F247-8B7C-D988694C43FB}" type="pres">
      <dgm:prSet presAssocID="{6F57293D-AD78-0D44-8070-7544C8650BC9}" presName="rootText1" presStyleLbl="node0" presStyleIdx="0" presStyleCnt="1" custScaleX="134967" custLinFactNeighborY="-34078">
        <dgm:presLayoutVars>
          <dgm:chMax/>
          <dgm:chPref val="3"/>
        </dgm:presLayoutVars>
      </dgm:prSet>
      <dgm:spPr/>
    </dgm:pt>
    <dgm:pt modelId="{422C83A4-94D4-2445-91A4-C82042DD6629}" type="pres">
      <dgm:prSet presAssocID="{6F57293D-AD78-0D44-8070-7544C8650BC9}" presName="titleText1" presStyleLbl="fgAcc0" presStyleIdx="0" presStyleCnt="1" custScaleX="126624" custScaleY="208089" custLinFactNeighborX="-267" custLinFactNeighborY="-36236">
        <dgm:presLayoutVars>
          <dgm:chMax val="0"/>
          <dgm:chPref val="0"/>
        </dgm:presLayoutVars>
      </dgm:prSet>
      <dgm:spPr/>
    </dgm:pt>
    <dgm:pt modelId="{F7C9BECD-6DA3-3E47-8C08-3E3AF34DD9CF}" type="pres">
      <dgm:prSet presAssocID="{6F57293D-AD78-0D44-8070-7544C8650BC9}" presName="rootConnector1" presStyleLbl="node1" presStyleIdx="0" presStyleCnt="0"/>
      <dgm:spPr/>
    </dgm:pt>
    <dgm:pt modelId="{13A1DD28-BF87-124A-85C2-47CADE5C9808}" type="pres">
      <dgm:prSet presAssocID="{6F57293D-AD78-0D44-8070-7544C8650BC9}" presName="hierChild2" presStyleCnt="0"/>
      <dgm:spPr/>
    </dgm:pt>
    <dgm:pt modelId="{7656005B-9B56-DF48-BDB8-B7F3B1D746B3}" type="pres">
      <dgm:prSet presAssocID="{6F57293D-AD78-0D44-8070-7544C8650BC9}" presName="hierChild3" presStyleCnt="0"/>
      <dgm:spPr/>
    </dgm:pt>
    <dgm:pt modelId="{E685BC0B-1BBF-C34A-A842-5A5882975BCF}" type="pres">
      <dgm:prSet presAssocID="{4A3A7422-E621-2B4B-AA14-48BF5E1F3168}" presName="Name96" presStyleLbl="parChTrans1D2" presStyleIdx="0" presStyleCnt="1"/>
      <dgm:spPr/>
    </dgm:pt>
    <dgm:pt modelId="{FB1A9B24-3CDE-404B-9F04-7519A9D8833C}" type="pres">
      <dgm:prSet presAssocID="{613AAFCF-2DB3-6841-B648-43D05D5C0C33}" presName="hierRoot3" presStyleCnt="0">
        <dgm:presLayoutVars>
          <dgm:hierBranch val="init"/>
        </dgm:presLayoutVars>
      </dgm:prSet>
      <dgm:spPr/>
    </dgm:pt>
    <dgm:pt modelId="{D6612FE8-634B-CE47-9B59-0EFD10A33488}" type="pres">
      <dgm:prSet presAssocID="{613AAFCF-2DB3-6841-B648-43D05D5C0C33}" presName="rootComposite3" presStyleCnt="0"/>
      <dgm:spPr/>
    </dgm:pt>
    <dgm:pt modelId="{7A58D3AD-73F5-3542-925D-9144BF1582D2}" type="pres">
      <dgm:prSet presAssocID="{613AAFCF-2DB3-6841-B648-43D05D5C0C33}" presName="rootText3" presStyleLbl="asst1" presStyleIdx="0" presStyleCnt="3" custScaleX="134967" custLinFactNeighborY="-31730">
        <dgm:presLayoutVars>
          <dgm:chPref val="3"/>
        </dgm:presLayoutVars>
      </dgm:prSet>
      <dgm:spPr/>
    </dgm:pt>
    <dgm:pt modelId="{228819FC-1F08-5B4C-9A56-FA1A1416139D}" type="pres">
      <dgm:prSet presAssocID="{613AAFCF-2DB3-6841-B648-43D05D5C0C33}" presName="titleText3" presStyleLbl="fgAcc2" presStyleIdx="0" presStyleCnt="3" custScaleX="126624" custScaleY="208089" custLinFactNeighborX="-267" custLinFactNeighborY="-29183">
        <dgm:presLayoutVars>
          <dgm:chMax val="0"/>
          <dgm:chPref val="0"/>
        </dgm:presLayoutVars>
      </dgm:prSet>
      <dgm:spPr/>
    </dgm:pt>
    <dgm:pt modelId="{5C7B63E1-2280-6946-AB44-2FBA488861B2}" type="pres">
      <dgm:prSet presAssocID="{613AAFCF-2DB3-6841-B648-43D05D5C0C33}" presName="rootConnector3" presStyleLbl="asst1" presStyleIdx="0" presStyleCnt="3"/>
      <dgm:spPr/>
    </dgm:pt>
    <dgm:pt modelId="{ECB23D0C-4F6F-B749-B8DC-D4A9C73F26A2}" type="pres">
      <dgm:prSet presAssocID="{613AAFCF-2DB3-6841-B648-43D05D5C0C33}" presName="hierChild6" presStyleCnt="0"/>
      <dgm:spPr/>
    </dgm:pt>
    <dgm:pt modelId="{7C7760B5-0559-304F-A714-E6C17E9B63E7}" type="pres">
      <dgm:prSet presAssocID="{613AAFCF-2DB3-6841-B648-43D05D5C0C33}" presName="hierChild7" presStyleCnt="0"/>
      <dgm:spPr/>
    </dgm:pt>
    <dgm:pt modelId="{AD4C9366-0F21-7441-84ED-2A79D9B1B43C}" type="pres">
      <dgm:prSet presAssocID="{33A5013B-1474-9D47-9427-9D775D4A87AF}" presName="Name96" presStyleLbl="parChTrans1D3" presStyleIdx="0" presStyleCnt="2"/>
      <dgm:spPr/>
    </dgm:pt>
    <dgm:pt modelId="{E71FF4E7-C964-664C-B73B-8F9D0C8DC374}" type="pres">
      <dgm:prSet presAssocID="{24A3148C-3283-684B-BA7A-4565595D21D3}" presName="hierRoot3" presStyleCnt="0">
        <dgm:presLayoutVars>
          <dgm:hierBranch val="init"/>
        </dgm:presLayoutVars>
      </dgm:prSet>
      <dgm:spPr/>
    </dgm:pt>
    <dgm:pt modelId="{30194986-B1A6-AC49-B075-BBE9F43EB54B}" type="pres">
      <dgm:prSet presAssocID="{24A3148C-3283-684B-BA7A-4565595D21D3}" presName="rootComposite3" presStyleCnt="0"/>
      <dgm:spPr/>
    </dgm:pt>
    <dgm:pt modelId="{BFE96D09-B686-EB4A-89FB-CB966CA6FE4E}" type="pres">
      <dgm:prSet presAssocID="{24A3148C-3283-684B-BA7A-4565595D21D3}" presName="rootText3" presStyleLbl="asst1" presStyleIdx="1" presStyleCnt="3" custScaleX="134967">
        <dgm:presLayoutVars>
          <dgm:chPref val="3"/>
        </dgm:presLayoutVars>
      </dgm:prSet>
      <dgm:spPr/>
    </dgm:pt>
    <dgm:pt modelId="{467D1E3C-4F63-B446-9DC9-C9E3485FFDA5}" type="pres">
      <dgm:prSet presAssocID="{24A3148C-3283-684B-BA7A-4565595D21D3}" presName="titleText3" presStyleLbl="fgAcc2" presStyleIdx="1" presStyleCnt="3" custScaleX="126624" custScaleY="208089" custLinFactNeighborX="-267" custLinFactNeighborY="94233">
        <dgm:presLayoutVars>
          <dgm:chMax val="0"/>
          <dgm:chPref val="0"/>
        </dgm:presLayoutVars>
      </dgm:prSet>
      <dgm:spPr/>
    </dgm:pt>
    <dgm:pt modelId="{C69BE0EB-8C5A-2E4E-A253-EBA0F71E17A9}" type="pres">
      <dgm:prSet presAssocID="{24A3148C-3283-684B-BA7A-4565595D21D3}" presName="rootConnector3" presStyleLbl="asst1" presStyleIdx="1" presStyleCnt="3"/>
      <dgm:spPr/>
    </dgm:pt>
    <dgm:pt modelId="{32AEB831-31E8-3243-8A59-7BDAE68278C8}" type="pres">
      <dgm:prSet presAssocID="{24A3148C-3283-684B-BA7A-4565595D21D3}" presName="hierChild6" presStyleCnt="0"/>
      <dgm:spPr/>
    </dgm:pt>
    <dgm:pt modelId="{13D2A334-FCB3-564F-A1C0-78E20221E5B4}" type="pres">
      <dgm:prSet presAssocID="{24A3148C-3283-684B-BA7A-4565595D21D3}" presName="hierChild7" presStyleCnt="0"/>
      <dgm:spPr/>
    </dgm:pt>
    <dgm:pt modelId="{8FFFD46F-B26F-9C48-8B27-CB46D2BBAC68}" type="pres">
      <dgm:prSet presAssocID="{23082AD8-C0BF-4244-B613-DE0A698527C7}" presName="Name96" presStyleLbl="parChTrans1D3" presStyleIdx="1" presStyleCnt="2"/>
      <dgm:spPr/>
    </dgm:pt>
    <dgm:pt modelId="{9E1DFDF2-29EA-1E46-8070-F2D4A285F8A7}" type="pres">
      <dgm:prSet presAssocID="{E5C21E50-B8BF-F741-AA02-480B5ADBCB0B}" presName="hierRoot3" presStyleCnt="0">
        <dgm:presLayoutVars>
          <dgm:hierBranch val="init"/>
        </dgm:presLayoutVars>
      </dgm:prSet>
      <dgm:spPr/>
    </dgm:pt>
    <dgm:pt modelId="{78158202-802B-4E42-9785-2707658F6A70}" type="pres">
      <dgm:prSet presAssocID="{E5C21E50-B8BF-F741-AA02-480B5ADBCB0B}" presName="rootComposite3" presStyleCnt="0"/>
      <dgm:spPr/>
    </dgm:pt>
    <dgm:pt modelId="{9F153985-A675-554F-835D-E04EE3300030}" type="pres">
      <dgm:prSet presAssocID="{E5C21E50-B8BF-F741-AA02-480B5ADBCB0B}" presName="rootText3" presStyleLbl="asst1" presStyleIdx="2" presStyleCnt="3" custScaleX="134967">
        <dgm:presLayoutVars>
          <dgm:chPref val="3"/>
        </dgm:presLayoutVars>
      </dgm:prSet>
      <dgm:spPr/>
    </dgm:pt>
    <dgm:pt modelId="{67233EDD-2515-3441-BEDD-D550231AC10B}" type="pres">
      <dgm:prSet presAssocID="{E5C21E50-B8BF-F741-AA02-480B5ADBCB0B}" presName="titleText3" presStyleLbl="fgAcc2" presStyleIdx="2" presStyleCnt="3" custScaleX="126624" custScaleY="208089" custLinFactNeighborX="-267" custLinFactNeighborY="90706">
        <dgm:presLayoutVars>
          <dgm:chMax val="0"/>
          <dgm:chPref val="0"/>
        </dgm:presLayoutVars>
      </dgm:prSet>
      <dgm:spPr/>
    </dgm:pt>
    <dgm:pt modelId="{30E30932-D0FB-5D4C-AB73-54EED17FF71E}" type="pres">
      <dgm:prSet presAssocID="{E5C21E50-B8BF-F741-AA02-480B5ADBCB0B}" presName="rootConnector3" presStyleLbl="asst1" presStyleIdx="2" presStyleCnt="3"/>
      <dgm:spPr/>
    </dgm:pt>
    <dgm:pt modelId="{62CC1056-65BB-D84D-BD52-4482C239E874}" type="pres">
      <dgm:prSet presAssocID="{E5C21E50-B8BF-F741-AA02-480B5ADBCB0B}" presName="hierChild6" presStyleCnt="0"/>
      <dgm:spPr/>
    </dgm:pt>
    <dgm:pt modelId="{80C2EA64-7060-5F42-B4CD-F9A51F3EADF9}" type="pres">
      <dgm:prSet presAssocID="{E5C21E50-B8BF-F741-AA02-480B5ADBCB0B}" presName="hierChild7" presStyleCnt="0"/>
      <dgm:spPr/>
    </dgm:pt>
  </dgm:ptLst>
  <dgm:cxnLst>
    <dgm:cxn modelId="{8267E103-81CA-4E4A-8B0D-6539AD237938}" type="presOf" srcId="{23082AD8-C0BF-4244-B613-DE0A698527C7}" destId="{8FFFD46F-B26F-9C48-8B27-CB46D2BBAC68}" srcOrd="0" destOrd="0" presId="urn:microsoft.com/office/officeart/2008/layout/NameandTitleOrganizationalChart"/>
    <dgm:cxn modelId="{2EC51E17-CD7F-884B-8D75-208196F64F92}" type="presOf" srcId="{6F57293D-AD78-0D44-8070-7544C8650BC9}" destId="{F7C9BECD-6DA3-3E47-8C08-3E3AF34DD9CF}" srcOrd="1" destOrd="0" presId="urn:microsoft.com/office/officeart/2008/layout/NameandTitleOrganizationalChart"/>
    <dgm:cxn modelId="{C9391460-1B63-1A45-A72A-12617C8700E9}" type="presOf" srcId="{FC36C93C-9A76-2F49-B516-37CAB6418ABE}" destId="{6672147D-F3AD-664E-A527-F2DD04C38102}" srcOrd="0" destOrd="0" presId="urn:microsoft.com/office/officeart/2008/layout/NameandTitleOrganizationalChart"/>
    <dgm:cxn modelId="{51705841-23BA-DD40-BD21-F74F00C7FDE8}" type="presOf" srcId="{C8A86CFA-41FD-DB40-B7FD-1CA95A03D9A5}" destId="{67233EDD-2515-3441-BEDD-D550231AC10B}" srcOrd="0" destOrd="0" presId="urn:microsoft.com/office/officeart/2008/layout/NameandTitleOrganizationalChart"/>
    <dgm:cxn modelId="{1BC8BB68-6048-1349-8CD1-6F85EA716631}" srcId="{613AAFCF-2DB3-6841-B648-43D05D5C0C33}" destId="{E5C21E50-B8BF-F741-AA02-480B5ADBCB0B}" srcOrd="1" destOrd="0" parTransId="{23082AD8-C0BF-4244-B613-DE0A698527C7}" sibTransId="{C8A86CFA-41FD-DB40-B7FD-1CA95A03D9A5}"/>
    <dgm:cxn modelId="{D474FE4E-1089-DC40-A185-C6341059CB18}" type="presOf" srcId="{144D4DE8-3FDB-0249-90ED-80DBD9B38A35}" destId="{467D1E3C-4F63-B446-9DC9-C9E3485FFDA5}" srcOrd="0" destOrd="0" presId="urn:microsoft.com/office/officeart/2008/layout/NameandTitleOrganizationalChart"/>
    <dgm:cxn modelId="{9462BF50-8D0B-1A4B-8DB2-403694D745A7}" type="presOf" srcId="{C292EE68-F194-A147-A031-BB9AD2522559}" destId="{228819FC-1F08-5B4C-9A56-FA1A1416139D}" srcOrd="0" destOrd="0" presId="urn:microsoft.com/office/officeart/2008/layout/NameandTitleOrganizationalChart"/>
    <dgm:cxn modelId="{A8F24455-0CCD-FF41-8289-523D48C08F0E}" srcId="{FC36C93C-9A76-2F49-B516-37CAB6418ABE}" destId="{6F57293D-AD78-0D44-8070-7544C8650BC9}" srcOrd="0" destOrd="0" parTransId="{F54C0929-0D4B-A14A-9670-9FA12EB205CE}" sibTransId="{9383164D-0DD1-B148-ADE6-68A642FDB0FB}"/>
    <dgm:cxn modelId="{740A388D-32F7-A149-8FAA-1E4300171B36}" type="presOf" srcId="{33A5013B-1474-9D47-9427-9D775D4A87AF}" destId="{AD4C9366-0F21-7441-84ED-2A79D9B1B43C}" srcOrd="0" destOrd="0" presId="urn:microsoft.com/office/officeart/2008/layout/NameandTitleOrganizationalChart"/>
    <dgm:cxn modelId="{E733039D-D184-6B45-9BEA-17982B9ADF9F}" srcId="{6F57293D-AD78-0D44-8070-7544C8650BC9}" destId="{613AAFCF-2DB3-6841-B648-43D05D5C0C33}" srcOrd="0" destOrd="0" parTransId="{4A3A7422-E621-2B4B-AA14-48BF5E1F3168}" sibTransId="{C292EE68-F194-A147-A031-BB9AD2522559}"/>
    <dgm:cxn modelId="{565201AB-556D-A147-8503-0B087FC814C7}" srcId="{613AAFCF-2DB3-6841-B648-43D05D5C0C33}" destId="{24A3148C-3283-684B-BA7A-4565595D21D3}" srcOrd="0" destOrd="0" parTransId="{33A5013B-1474-9D47-9427-9D775D4A87AF}" sibTransId="{144D4DE8-3FDB-0249-90ED-80DBD9B38A35}"/>
    <dgm:cxn modelId="{C71229B4-3910-3A4F-8BFD-4BB3FC506933}" type="presOf" srcId="{613AAFCF-2DB3-6841-B648-43D05D5C0C33}" destId="{7A58D3AD-73F5-3542-925D-9144BF1582D2}" srcOrd="0" destOrd="0" presId="urn:microsoft.com/office/officeart/2008/layout/NameandTitleOrganizationalChart"/>
    <dgm:cxn modelId="{AB536CB9-DC12-0349-9C2B-A775CF14626E}" type="presOf" srcId="{6F57293D-AD78-0D44-8070-7544C8650BC9}" destId="{AA4DBC1D-54ED-F247-8B7C-D988694C43FB}" srcOrd="0" destOrd="0" presId="urn:microsoft.com/office/officeart/2008/layout/NameandTitleOrganizationalChart"/>
    <dgm:cxn modelId="{569DE3BC-4B7A-8642-85F1-34D6B303DDCC}" type="presOf" srcId="{9383164D-0DD1-B148-ADE6-68A642FDB0FB}" destId="{422C83A4-94D4-2445-91A4-C82042DD6629}" srcOrd="0" destOrd="0" presId="urn:microsoft.com/office/officeart/2008/layout/NameandTitleOrganizationalChart"/>
    <dgm:cxn modelId="{C5CD0DC5-E3D5-0246-AC87-8BD9BCB1CD7A}" type="presOf" srcId="{E5C21E50-B8BF-F741-AA02-480B5ADBCB0B}" destId="{30E30932-D0FB-5D4C-AB73-54EED17FF71E}" srcOrd="1" destOrd="0" presId="urn:microsoft.com/office/officeart/2008/layout/NameandTitleOrganizationalChart"/>
    <dgm:cxn modelId="{697D16CA-1761-4247-8AB2-CE87CE375483}" type="presOf" srcId="{4A3A7422-E621-2B4B-AA14-48BF5E1F3168}" destId="{E685BC0B-1BBF-C34A-A842-5A5882975BCF}" srcOrd="0" destOrd="0" presId="urn:microsoft.com/office/officeart/2008/layout/NameandTitleOrganizationalChart"/>
    <dgm:cxn modelId="{818A9DD3-A8D0-F645-A9A8-EB0A3D611C7C}" type="presOf" srcId="{613AAFCF-2DB3-6841-B648-43D05D5C0C33}" destId="{5C7B63E1-2280-6946-AB44-2FBA488861B2}" srcOrd="1" destOrd="0" presId="urn:microsoft.com/office/officeart/2008/layout/NameandTitleOrganizationalChart"/>
    <dgm:cxn modelId="{006712DF-00EE-4240-AE70-27F2B1D5F5B7}" type="presOf" srcId="{E5C21E50-B8BF-F741-AA02-480B5ADBCB0B}" destId="{9F153985-A675-554F-835D-E04EE3300030}" srcOrd="0" destOrd="0" presId="urn:microsoft.com/office/officeart/2008/layout/NameandTitleOrganizationalChart"/>
    <dgm:cxn modelId="{BB119AE0-4172-474E-9657-5F90276BE0C9}" type="presOf" srcId="{24A3148C-3283-684B-BA7A-4565595D21D3}" destId="{C69BE0EB-8C5A-2E4E-A253-EBA0F71E17A9}" srcOrd="1" destOrd="0" presId="urn:microsoft.com/office/officeart/2008/layout/NameandTitleOrganizationalChart"/>
    <dgm:cxn modelId="{AEEBF4F8-2E73-D340-AE35-72B5BB5C360D}" type="presOf" srcId="{24A3148C-3283-684B-BA7A-4565595D21D3}" destId="{BFE96D09-B686-EB4A-89FB-CB966CA6FE4E}" srcOrd="0" destOrd="0" presId="urn:microsoft.com/office/officeart/2008/layout/NameandTitleOrganizationalChart"/>
    <dgm:cxn modelId="{A29C37BB-A572-EA45-A124-DB146732E642}" type="presParOf" srcId="{6672147D-F3AD-664E-A527-F2DD04C38102}" destId="{E4BE1306-1EAC-044A-B184-CB1EED7401A5}" srcOrd="0" destOrd="0" presId="urn:microsoft.com/office/officeart/2008/layout/NameandTitleOrganizationalChart"/>
    <dgm:cxn modelId="{7AA4B84F-C21D-9846-805D-016A01843C2E}" type="presParOf" srcId="{E4BE1306-1EAC-044A-B184-CB1EED7401A5}" destId="{56425744-AB5A-3843-9984-7CD53ED233C5}" srcOrd="0" destOrd="0" presId="urn:microsoft.com/office/officeart/2008/layout/NameandTitleOrganizationalChart"/>
    <dgm:cxn modelId="{0788C42B-A93F-0B46-B24B-1E73AA81FB43}" type="presParOf" srcId="{56425744-AB5A-3843-9984-7CD53ED233C5}" destId="{AA4DBC1D-54ED-F247-8B7C-D988694C43FB}" srcOrd="0" destOrd="0" presId="urn:microsoft.com/office/officeart/2008/layout/NameandTitleOrganizationalChart"/>
    <dgm:cxn modelId="{F8198382-0ABC-E444-923B-65BFE5063C49}" type="presParOf" srcId="{56425744-AB5A-3843-9984-7CD53ED233C5}" destId="{422C83A4-94D4-2445-91A4-C82042DD6629}" srcOrd="1" destOrd="0" presId="urn:microsoft.com/office/officeart/2008/layout/NameandTitleOrganizationalChart"/>
    <dgm:cxn modelId="{37854EFE-67B5-A346-A3C4-808051878C11}" type="presParOf" srcId="{56425744-AB5A-3843-9984-7CD53ED233C5}" destId="{F7C9BECD-6DA3-3E47-8C08-3E3AF34DD9CF}" srcOrd="2" destOrd="0" presId="urn:microsoft.com/office/officeart/2008/layout/NameandTitleOrganizationalChart"/>
    <dgm:cxn modelId="{D5651275-B190-4946-97EF-BC890BBA1ECC}" type="presParOf" srcId="{E4BE1306-1EAC-044A-B184-CB1EED7401A5}" destId="{13A1DD28-BF87-124A-85C2-47CADE5C9808}" srcOrd="1" destOrd="0" presId="urn:microsoft.com/office/officeart/2008/layout/NameandTitleOrganizationalChart"/>
    <dgm:cxn modelId="{F1461151-07A5-3342-8786-F2A78CC197FF}" type="presParOf" srcId="{E4BE1306-1EAC-044A-B184-CB1EED7401A5}" destId="{7656005B-9B56-DF48-BDB8-B7F3B1D746B3}" srcOrd="2" destOrd="0" presId="urn:microsoft.com/office/officeart/2008/layout/NameandTitleOrganizationalChart"/>
    <dgm:cxn modelId="{96EDABC1-CEBF-874A-924A-77368A6D129D}" type="presParOf" srcId="{7656005B-9B56-DF48-BDB8-B7F3B1D746B3}" destId="{E685BC0B-1BBF-C34A-A842-5A5882975BCF}" srcOrd="0" destOrd="0" presId="urn:microsoft.com/office/officeart/2008/layout/NameandTitleOrganizationalChart"/>
    <dgm:cxn modelId="{51E0E682-9A03-2544-8ADB-904FDE1D5CAC}" type="presParOf" srcId="{7656005B-9B56-DF48-BDB8-B7F3B1D746B3}" destId="{FB1A9B24-3CDE-404B-9F04-7519A9D8833C}" srcOrd="1" destOrd="0" presId="urn:microsoft.com/office/officeart/2008/layout/NameandTitleOrganizationalChart"/>
    <dgm:cxn modelId="{8725E99B-AE9F-944D-9E6D-79B875CA7B26}" type="presParOf" srcId="{FB1A9B24-3CDE-404B-9F04-7519A9D8833C}" destId="{D6612FE8-634B-CE47-9B59-0EFD10A33488}" srcOrd="0" destOrd="0" presId="urn:microsoft.com/office/officeart/2008/layout/NameandTitleOrganizationalChart"/>
    <dgm:cxn modelId="{273C0034-EF60-9247-BD30-5AC4859E4CE6}" type="presParOf" srcId="{D6612FE8-634B-CE47-9B59-0EFD10A33488}" destId="{7A58D3AD-73F5-3542-925D-9144BF1582D2}" srcOrd="0" destOrd="0" presId="urn:microsoft.com/office/officeart/2008/layout/NameandTitleOrganizationalChart"/>
    <dgm:cxn modelId="{45037176-5206-754E-BA24-3813A1BACB57}" type="presParOf" srcId="{D6612FE8-634B-CE47-9B59-0EFD10A33488}" destId="{228819FC-1F08-5B4C-9A56-FA1A1416139D}" srcOrd="1" destOrd="0" presId="urn:microsoft.com/office/officeart/2008/layout/NameandTitleOrganizationalChart"/>
    <dgm:cxn modelId="{CA51FB00-B4C8-4745-98F4-BEF98D893D9F}" type="presParOf" srcId="{D6612FE8-634B-CE47-9B59-0EFD10A33488}" destId="{5C7B63E1-2280-6946-AB44-2FBA488861B2}" srcOrd="2" destOrd="0" presId="urn:microsoft.com/office/officeart/2008/layout/NameandTitleOrganizationalChart"/>
    <dgm:cxn modelId="{250A6602-BE6E-6042-B632-DB24614E2899}" type="presParOf" srcId="{FB1A9B24-3CDE-404B-9F04-7519A9D8833C}" destId="{ECB23D0C-4F6F-B749-B8DC-D4A9C73F26A2}" srcOrd="1" destOrd="0" presId="urn:microsoft.com/office/officeart/2008/layout/NameandTitleOrganizationalChart"/>
    <dgm:cxn modelId="{60D127A7-7A77-E34D-BEE4-6F56C82D2B81}" type="presParOf" srcId="{FB1A9B24-3CDE-404B-9F04-7519A9D8833C}" destId="{7C7760B5-0559-304F-A714-E6C17E9B63E7}" srcOrd="2" destOrd="0" presId="urn:microsoft.com/office/officeart/2008/layout/NameandTitleOrganizationalChart"/>
    <dgm:cxn modelId="{D9C7A75D-54FD-434A-9AD6-CFFF61A2F7F7}" type="presParOf" srcId="{7C7760B5-0559-304F-A714-E6C17E9B63E7}" destId="{AD4C9366-0F21-7441-84ED-2A79D9B1B43C}" srcOrd="0" destOrd="0" presId="urn:microsoft.com/office/officeart/2008/layout/NameandTitleOrganizationalChart"/>
    <dgm:cxn modelId="{B3F6B9A7-42F6-B142-A925-E01D3DE77019}" type="presParOf" srcId="{7C7760B5-0559-304F-A714-E6C17E9B63E7}" destId="{E71FF4E7-C964-664C-B73B-8F9D0C8DC374}" srcOrd="1" destOrd="0" presId="urn:microsoft.com/office/officeart/2008/layout/NameandTitleOrganizationalChart"/>
    <dgm:cxn modelId="{2AA21C97-63EE-6948-B03F-D940BF59D701}" type="presParOf" srcId="{E71FF4E7-C964-664C-B73B-8F9D0C8DC374}" destId="{30194986-B1A6-AC49-B075-BBE9F43EB54B}" srcOrd="0" destOrd="0" presId="urn:microsoft.com/office/officeart/2008/layout/NameandTitleOrganizationalChart"/>
    <dgm:cxn modelId="{DCB75566-5A60-A740-AE03-F67151B32414}" type="presParOf" srcId="{30194986-B1A6-AC49-B075-BBE9F43EB54B}" destId="{BFE96D09-B686-EB4A-89FB-CB966CA6FE4E}" srcOrd="0" destOrd="0" presId="urn:microsoft.com/office/officeart/2008/layout/NameandTitleOrganizationalChart"/>
    <dgm:cxn modelId="{07C0EA63-C1F8-9547-B566-01343ABA88FE}" type="presParOf" srcId="{30194986-B1A6-AC49-B075-BBE9F43EB54B}" destId="{467D1E3C-4F63-B446-9DC9-C9E3485FFDA5}" srcOrd="1" destOrd="0" presId="urn:microsoft.com/office/officeart/2008/layout/NameandTitleOrganizationalChart"/>
    <dgm:cxn modelId="{40A31EBE-2713-D047-BE34-5E44ECE94064}" type="presParOf" srcId="{30194986-B1A6-AC49-B075-BBE9F43EB54B}" destId="{C69BE0EB-8C5A-2E4E-A253-EBA0F71E17A9}" srcOrd="2" destOrd="0" presId="urn:microsoft.com/office/officeart/2008/layout/NameandTitleOrganizationalChart"/>
    <dgm:cxn modelId="{A9E95D89-6EBD-F449-B8B7-2877BCBD300F}" type="presParOf" srcId="{E71FF4E7-C964-664C-B73B-8F9D0C8DC374}" destId="{32AEB831-31E8-3243-8A59-7BDAE68278C8}" srcOrd="1" destOrd="0" presId="urn:microsoft.com/office/officeart/2008/layout/NameandTitleOrganizationalChart"/>
    <dgm:cxn modelId="{E6723E54-11A2-1F43-A36B-03CEED5CE075}" type="presParOf" srcId="{E71FF4E7-C964-664C-B73B-8F9D0C8DC374}" destId="{13D2A334-FCB3-564F-A1C0-78E20221E5B4}" srcOrd="2" destOrd="0" presId="urn:microsoft.com/office/officeart/2008/layout/NameandTitleOrganizationalChart"/>
    <dgm:cxn modelId="{AED3EBB8-EA55-F54E-A27D-597F332E07D0}" type="presParOf" srcId="{7C7760B5-0559-304F-A714-E6C17E9B63E7}" destId="{8FFFD46F-B26F-9C48-8B27-CB46D2BBAC68}" srcOrd="2" destOrd="0" presId="urn:microsoft.com/office/officeart/2008/layout/NameandTitleOrganizationalChart"/>
    <dgm:cxn modelId="{BFC85D7F-6647-3B41-B83D-7C187EE77C81}" type="presParOf" srcId="{7C7760B5-0559-304F-A714-E6C17E9B63E7}" destId="{9E1DFDF2-29EA-1E46-8070-F2D4A285F8A7}" srcOrd="3" destOrd="0" presId="urn:microsoft.com/office/officeart/2008/layout/NameandTitleOrganizationalChart"/>
    <dgm:cxn modelId="{410829B0-B83A-FA4F-BC9F-EC10713FEE25}" type="presParOf" srcId="{9E1DFDF2-29EA-1E46-8070-F2D4A285F8A7}" destId="{78158202-802B-4E42-9785-2707658F6A70}" srcOrd="0" destOrd="0" presId="urn:microsoft.com/office/officeart/2008/layout/NameandTitleOrganizationalChart"/>
    <dgm:cxn modelId="{2480F1CA-8998-FA4E-B3AE-2E8B535FA8EC}" type="presParOf" srcId="{78158202-802B-4E42-9785-2707658F6A70}" destId="{9F153985-A675-554F-835D-E04EE3300030}" srcOrd="0" destOrd="0" presId="urn:microsoft.com/office/officeart/2008/layout/NameandTitleOrganizationalChart"/>
    <dgm:cxn modelId="{DA865913-B045-D247-BC30-146AB58738E9}" type="presParOf" srcId="{78158202-802B-4E42-9785-2707658F6A70}" destId="{67233EDD-2515-3441-BEDD-D550231AC10B}" srcOrd="1" destOrd="0" presId="urn:microsoft.com/office/officeart/2008/layout/NameandTitleOrganizationalChart"/>
    <dgm:cxn modelId="{81A9D76D-F6EC-4546-A02E-E7C4BECA5F50}" type="presParOf" srcId="{78158202-802B-4E42-9785-2707658F6A70}" destId="{30E30932-D0FB-5D4C-AB73-54EED17FF71E}" srcOrd="2" destOrd="0" presId="urn:microsoft.com/office/officeart/2008/layout/NameandTitleOrganizationalChart"/>
    <dgm:cxn modelId="{0DF94456-E706-EB4D-A987-6FFFF304CA23}" type="presParOf" srcId="{9E1DFDF2-29EA-1E46-8070-F2D4A285F8A7}" destId="{62CC1056-65BB-D84D-BD52-4482C239E874}" srcOrd="1" destOrd="0" presId="urn:microsoft.com/office/officeart/2008/layout/NameandTitleOrganizationalChart"/>
    <dgm:cxn modelId="{0F2DF534-E01F-B64D-B224-7DA9DE06B705}" type="presParOf" srcId="{9E1DFDF2-29EA-1E46-8070-F2D4A285F8A7}" destId="{80C2EA64-7060-5F42-B4CD-F9A51F3EADF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FF1B-4E5E-AD42-A94B-8E379E2C1B41}">
      <dsp:nvSpPr>
        <dsp:cNvPr id="0" name=""/>
        <dsp:cNvSpPr/>
      </dsp:nvSpPr>
      <dsp:spPr>
        <a:xfrm rot="5400000">
          <a:off x="259900" y="2709855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A3180-6B95-AC41-897A-B3B7E6C2F241}">
      <dsp:nvSpPr>
        <dsp:cNvPr id="0" name=""/>
        <dsp:cNvSpPr/>
      </dsp:nvSpPr>
      <dsp:spPr>
        <a:xfrm>
          <a:off x="132039" y="3090675"/>
          <a:ext cx="115068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2010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000" b="1" kern="1200" dirty="0" err="1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Conpes</a:t>
          </a:r>
          <a:r>
            <a:rPr lang="es-CO" sz="1000" b="1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 3674:  </a:t>
          </a:r>
          <a:r>
            <a:rPr lang="es-CO" sz="1000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Política para el Fortalecimiento del Sistema de Formación de Capital Humano</a:t>
          </a:r>
          <a:endParaRPr lang="en-US" sz="1000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132039" y="3090675"/>
        <a:ext cx="1150686" cy="1008643"/>
      </dsp:txXfrm>
    </dsp:sp>
    <dsp:sp modelId="{4500202B-CC47-F444-BCEB-F8698C22A79B}">
      <dsp:nvSpPr>
        <dsp:cNvPr id="0" name=""/>
        <dsp:cNvSpPr/>
      </dsp:nvSpPr>
      <dsp:spPr>
        <a:xfrm>
          <a:off x="1065615" y="2616019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FB85-90A2-904A-8891-B9839B7FE599}">
      <dsp:nvSpPr>
        <dsp:cNvPr id="0" name=""/>
        <dsp:cNvSpPr/>
      </dsp:nvSpPr>
      <dsp:spPr>
        <a:xfrm rot="5400000">
          <a:off x="1668565" y="2361279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67047-464A-8D41-A671-9657E557819A}">
      <dsp:nvSpPr>
        <dsp:cNvPr id="0" name=""/>
        <dsp:cNvSpPr/>
      </dsp:nvSpPr>
      <dsp:spPr>
        <a:xfrm>
          <a:off x="1540704" y="2742100"/>
          <a:ext cx="115068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2014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000" b="1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Primera propuesta del MNC: </a:t>
          </a:r>
          <a:r>
            <a:rPr lang="es-CO" sz="1000" b="0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elaborada desde el Sector Trabajo. </a:t>
          </a:r>
          <a:endParaRPr lang="en-US" sz="1000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1540704" y="2742100"/>
        <a:ext cx="1150686" cy="1008643"/>
      </dsp:txXfrm>
    </dsp:sp>
    <dsp:sp modelId="{23008BF1-B1D9-A849-979B-1C2ADBBCD909}">
      <dsp:nvSpPr>
        <dsp:cNvPr id="0" name=""/>
        <dsp:cNvSpPr/>
      </dsp:nvSpPr>
      <dsp:spPr>
        <a:xfrm>
          <a:off x="2474280" y="2267444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4913-03B1-C74E-9169-45AC65A1F2E8}">
      <dsp:nvSpPr>
        <dsp:cNvPr id="0" name=""/>
        <dsp:cNvSpPr/>
      </dsp:nvSpPr>
      <dsp:spPr>
        <a:xfrm rot="5400000">
          <a:off x="3077229" y="2012704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170AB-1C10-AE44-9ADF-311FFDBF67EA}">
      <dsp:nvSpPr>
        <dsp:cNvPr id="0" name=""/>
        <dsp:cNvSpPr/>
      </dsp:nvSpPr>
      <dsp:spPr>
        <a:xfrm>
          <a:off x="2949369" y="2393525"/>
          <a:ext cx="115068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2015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000" b="1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Ley 1753: </a:t>
          </a:r>
          <a:r>
            <a:rPr lang="es-CO" sz="1000" b="0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Creación del MNC. </a:t>
          </a:r>
          <a:endParaRPr lang="en-US" sz="1000" b="1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000" b="0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Conformación del equipo técnico del MNC  </a:t>
          </a:r>
          <a:endParaRPr lang="en-US" sz="1000" b="1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2949369" y="2393525"/>
        <a:ext cx="1150686" cy="1008643"/>
      </dsp:txXfrm>
    </dsp:sp>
    <dsp:sp modelId="{21853FDC-FAAB-E347-AC5F-6B2128025F62}">
      <dsp:nvSpPr>
        <dsp:cNvPr id="0" name=""/>
        <dsp:cNvSpPr/>
      </dsp:nvSpPr>
      <dsp:spPr>
        <a:xfrm>
          <a:off x="3882945" y="1918869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E89D-4CC4-DA44-A2A5-18D902814FFB}">
      <dsp:nvSpPr>
        <dsp:cNvPr id="0" name=""/>
        <dsp:cNvSpPr/>
      </dsp:nvSpPr>
      <dsp:spPr>
        <a:xfrm rot="5400000">
          <a:off x="4485894" y="1664128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17D72-401E-3945-A47A-55F254655A96}">
      <dsp:nvSpPr>
        <dsp:cNvPr id="0" name=""/>
        <dsp:cNvSpPr/>
      </dsp:nvSpPr>
      <dsp:spPr>
        <a:xfrm>
          <a:off x="4358034" y="2044949"/>
          <a:ext cx="115068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2016 - 2018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ea typeface="+mn-ea"/>
              <a:cs typeface="FUTURA MEDIUM" panose="020B0602020204020303" pitchFamily="34" charset="-79"/>
            </a:rPr>
            <a:t>Conceptualización y estructuración del MNC: ruta, matriz y catálogos</a:t>
          </a:r>
        </a:p>
      </dsp:txBody>
      <dsp:txXfrm>
        <a:off x="4358034" y="2044949"/>
        <a:ext cx="1150686" cy="1008643"/>
      </dsp:txXfrm>
    </dsp:sp>
    <dsp:sp modelId="{83592A08-5707-7A42-A644-093446E3FD54}">
      <dsp:nvSpPr>
        <dsp:cNvPr id="0" name=""/>
        <dsp:cNvSpPr/>
      </dsp:nvSpPr>
      <dsp:spPr>
        <a:xfrm>
          <a:off x="5291609" y="1570293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57333-7A1D-9346-A760-06FFE098F0E0}">
      <dsp:nvSpPr>
        <dsp:cNvPr id="0" name=""/>
        <dsp:cNvSpPr/>
      </dsp:nvSpPr>
      <dsp:spPr>
        <a:xfrm rot="5400000">
          <a:off x="5894559" y="1315553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B924-5F51-0744-BDCE-6DE85373E92B}">
      <dsp:nvSpPr>
        <dsp:cNvPr id="0" name=""/>
        <dsp:cNvSpPr/>
      </dsp:nvSpPr>
      <dsp:spPr>
        <a:xfrm>
          <a:off x="5766698" y="1696374"/>
          <a:ext cx="115068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2019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1000" b="1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Ley 1955, Art. 194: </a:t>
          </a:r>
          <a:r>
            <a:rPr lang="es-CO" sz="1000" kern="120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Creación del SNC para Colombia</a:t>
          </a:r>
          <a:endParaRPr lang="en-US" sz="1000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000" kern="120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5766698" y="1696374"/>
        <a:ext cx="1150686" cy="1008643"/>
      </dsp:txXfrm>
    </dsp:sp>
    <dsp:sp modelId="{E366ED05-3730-B94E-B8A0-7399BDC237C9}">
      <dsp:nvSpPr>
        <dsp:cNvPr id="0" name=""/>
        <dsp:cNvSpPr/>
      </dsp:nvSpPr>
      <dsp:spPr>
        <a:xfrm>
          <a:off x="6700274" y="1221718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4BEA5-A940-DE47-ABE9-52E15540F567}">
      <dsp:nvSpPr>
        <dsp:cNvPr id="0" name=""/>
        <dsp:cNvSpPr/>
      </dsp:nvSpPr>
      <dsp:spPr>
        <a:xfrm rot="5400000">
          <a:off x="7303224" y="966977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64AB8-2400-9E48-946F-759132F45206}">
      <dsp:nvSpPr>
        <dsp:cNvPr id="0" name=""/>
        <dsp:cNvSpPr/>
      </dsp:nvSpPr>
      <dsp:spPr>
        <a:xfrm>
          <a:off x="7116448" y="1608986"/>
          <a:ext cx="1268516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2021 </a:t>
          </a:r>
          <a:r>
            <a:rPr lang="es-ES" sz="1000" b="1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Reglamentación: </a:t>
          </a:r>
          <a:r>
            <a:rPr lang="es-ES" sz="1000" b="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Decretos reglamentarios de la CUOC, MNC y SFT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UTURA MEDIUM" panose="020B0602020204020303" pitchFamily="34" charset="-79"/>
            <a:ea typeface="Open Sans" panose="020B0606030504020204" pitchFamily="34" charset="0"/>
            <a:cs typeface="FUTURA MEDIUM" panose="020B0602020204020303" pitchFamily="34" charset="-79"/>
          </a:endParaRPr>
        </a:p>
      </dsp:txBody>
      <dsp:txXfrm>
        <a:off x="7116448" y="1608986"/>
        <a:ext cx="1268516" cy="1008643"/>
      </dsp:txXfrm>
    </dsp:sp>
    <dsp:sp modelId="{3023B235-B98B-C147-808D-68A35D966D88}">
      <dsp:nvSpPr>
        <dsp:cNvPr id="0" name=""/>
        <dsp:cNvSpPr/>
      </dsp:nvSpPr>
      <dsp:spPr>
        <a:xfrm>
          <a:off x="8108939" y="873142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328D-DE9A-A34B-BF8C-2F668F0C42BB}">
      <dsp:nvSpPr>
        <dsp:cNvPr id="0" name=""/>
        <dsp:cNvSpPr/>
      </dsp:nvSpPr>
      <dsp:spPr>
        <a:xfrm rot="5400000">
          <a:off x="8711888" y="625750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B839F-A916-6942-AF7D-93B9FE451A84}">
      <dsp:nvSpPr>
        <dsp:cNvPr id="0" name=""/>
        <dsp:cNvSpPr/>
      </dsp:nvSpPr>
      <dsp:spPr>
        <a:xfrm>
          <a:off x="8490966" y="1013919"/>
          <a:ext cx="1336809" cy="99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2022</a:t>
          </a:r>
        </a:p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Puesta en marcha de la Institucionalidad y gobernanza. </a:t>
          </a:r>
        </a:p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Diseño y aprobación de cualificaciones. </a:t>
          </a:r>
        </a:p>
        <a:p>
          <a:pPr marL="57150" lvl="1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0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Acompañamiento y  oferta FT. </a:t>
          </a:r>
        </a:p>
      </dsp:txBody>
      <dsp:txXfrm>
        <a:off x="8490966" y="1013919"/>
        <a:ext cx="1336809" cy="993948"/>
      </dsp:txXfrm>
    </dsp:sp>
    <dsp:sp modelId="{94C71832-5BEB-EB42-8721-3A6C4FD9F055}">
      <dsp:nvSpPr>
        <dsp:cNvPr id="0" name=""/>
        <dsp:cNvSpPr/>
      </dsp:nvSpPr>
      <dsp:spPr>
        <a:xfrm>
          <a:off x="9517603" y="531915"/>
          <a:ext cx="217110" cy="21711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9A4B0-C638-104A-A1B0-545D0C9FB6BC}">
      <dsp:nvSpPr>
        <dsp:cNvPr id="0" name=""/>
        <dsp:cNvSpPr/>
      </dsp:nvSpPr>
      <dsp:spPr>
        <a:xfrm rot="5400000">
          <a:off x="10120553" y="277174"/>
          <a:ext cx="765976" cy="12745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B9F3-C43C-1149-9539-B1976C945B11}">
      <dsp:nvSpPr>
        <dsp:cNvPr id="0" name=""/>
        <dsp:cNvSpPr/>
      </dsp:nvSpPr>
      <dsp:spPr>
        <a:xfrm>
          <a:off x="9922288" y="657995"/>
          <a:ext cx="1291495" cy="10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EDIUM" panose="020B0602020204020303" pitchFamily="34" charset="-79"/>
              <a:ea typeface="Open Sans" panose="020B0606030504020204" pitchFamily="34" charset="0"/>
              <a:cs typeface="FUTURA MEDIUM" panose="020B0602020204020303" pitchFamily="34" charset="-79"/>
            </a:rPr>
            <a:t>2023</a:t>
          </a:r>
          <a:endParaRPr lang="es-ES_tradnl" sz="1050" b="1" kern="1200" noProof="0" dirty="0">
            <a:solidFill>
              <a:schemeClr val="tx1"/>
            </a:solidFill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1050" b="1" kern="1200" noProof="0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Implementación de la oferta basada en cualificaciones </a:t>
          </a:r>
        </a:p>
      </dsp:txBody>
      <dsp:txXfrm>
        <a:off x="9922288" y="657995"/>
        <a:ext cx="1291495" cy="1008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A45BB-5BD4-0448-888A-BD3C8F14A98F}">
      <dsp:nvSpPr>
        <dsp:cNvPr id="0" name=""/>
        <dsp:cNvSpPr/>
      </dsp:nvSpPr>
      <dsp:spPr>
        <a:xfrm>
          <a:off x="0" y="2102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35130-E9B3-114B-87B6-10D1DD2F806E}">
      <dsp:nvSpPr>
        <dsp:cNvPr id="0" name=""/>
        <dsp:cNvSpPr/>
      </dsp:nvSpPr>
      <dsp:spPr>
        <a:xfrm>
          <a:off x="0" y="2102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1. Movilidad educativa, formativa y laboral, nacional e internacional.  </a:t>
          </a:r>
          <a:endParaRPr lang="es-ES" sz="14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0" y="2102"/>
        <a:ext cx="6163570" cy="716816"/>
      </dsp:txXfrm>
    </dsp:sp>
    <dsp:sp modelId="{A0E5C12B-D9C0-4547-B1C9-768423C0917E}">
      <dsp:nvSpPr>
        <dsp:cNvPr id="0" name=""/>
        <dsp:cNvSpPr/>
      </dsp:nvSpPr>
      <dsp:spPr>
        <a:xfrm>
          <a:off x="0" y="718919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2B7078-7ADD-6C4A-B2F9-F90CF399039B}">
      <dsp:nvSpPr>
        <dsp:cNvPr id="0" name=""/>
        <dsp:cNvSpPr/>
      </dsp:nvSpPr>
      <dsp:spPr>
        <a:xfrm>
          <a:off x="0" y="718919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2. Articulación Cualificaciones y Vías de</a:t>
          </a:r>
          <a:r>
            <a:rPr lang="es-CO" sz="1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 </a:t>
          </a: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Cualificación.</a:t>
          </a:r>
          <a:endParaRPr lang="es-ES" sz="14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0" y="718919"/>
        <a:ext cx="6163570" cy="716816"/>
      </dsp:txXfrm>
    </dsp:sp>
    <dsp:sp modelId="{DEE355E3-BDDF-B74B-A158-95D5FAFE0C8B}">
      <dsp:nvSpPr>
        <dsp:cNvPr id="0" name=""/>
        <dsp:cNvSpPr/>
      </dsp:nvSpPr>
      <dsp:spPr>
        <a:xfrm>
          <a:off x="0" y="1435736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74002E-9AAC-4847-A6BA-5C2E32E9059D}">
      <dsp:nvSpPr>
        <dsp:cNvPr id="0" name=""/>
        <dsp:cNvSpPr/>
      </dsp:nvSpPr>
      <dsp:spPr>
        <a:xfrm>
          <a:off x="0" y="1435736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3. Interacción entre los actores del Gobierno, sector productivo, laboral,</a:t>
          </a:r>
          <a:r>
            <a:rPr lang="es-CO" sz="14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 </a:t>
          </a: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educativo, formativo y social.</a:t>
          </a:r>
          <a:endParaRPr lang="es-ES" sz="14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0" y="1435736"/>
        <a:ext cx="6163570" cy="716816"/>
      </dsp:txXfrm>
    </dsp:sp>
    <dsp:sp modelId="{A07FA219-ABF2-F64C-924B-691039BE9833}">
      <dsp:nvSpPr>
        <dsp:cNvPr id="0" name=""/>
        <dsp:cNvSpPr/>
      </dsp:nvSpPr>
      <dsp:spPr>
        <a:xfrm>
          <a:off x="0" y="2152553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B70331-40A3-2543-BA6F-CE567BF06D0D}">
      <dsp:nvSpPr>
        <dsp:cNvPr id="0" name=""/>
        <dsp:cNvSpPr/>
      </dsp:nvSpPr>
      <dsp:spPr>
        <a:xfrm>
          <a:off x="0" y="2152552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5. Pertinencia y calidad de las Cualificaciones.</a:t>
          </a:r>
          <a:endParaRPr lang="es-ES" sz="14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0" y="2152552"/>
        <a:ext cx="6163570" cy="716816"/>
      </dsp:txXfrm>
    </dsp:sp>
    <dsp:sp modelId="{6052C7D3-05F1-994E-B780-8AA89071F98F}">
      <dsp:nvSpPr>
        <dsp:cNvPr id="0" name=""/>
        <dsp:cNvSpPr/>
      </dsp:nvSpPr>
      <dsp:spPr>
        <a:xfrm>
          <a:off x="0" y="2869369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90E47B-36C3-A040-9BA9-4572311B4D6A}">
      <dsp:nvSpPr>
        <dsp:cNvPr id="0" name=""/>
        <dsp:cNvSpPr/>
      </dsp:nvSpPr>
      <dsp:spPr>
        <a:xfrm>
          <a:off x="0" y="2869369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6. Cierre de brechas de talento humano.</a:t>
          </a:r>
          <a:endParaRPr lang="es-ES" sz="14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0" y="2869369"/>
        <a:ext cx="6163570" cy="716816"/>
      </dsp:txXfrm>
    </dsp:sp>
    <dsp:sp modelId="{E7DDD082-CEFE-4742-AF04-0ED488288D6E}">
      <dsp:nvSpPr>
        <dsp:cNvPr id="0" name=""/>
        <dsp:cNvSpPr/>
      </dsp:nvSpPr>
      <dsp:spPr>
        <a:xfrm>
          <a:off x="0" y="3586186"/>
          <a:ext cx="6163570" cy="0"/>
        </a:xfrm>
        <a:prstGeom prst="lin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BA8C6C-7985-4549-A096-9EA4CE8B5365}">
      <dsp:nvSpPr>
        <dsp:cNvPr id="0" name=""/>
        <dsp:cNvSpPr/>
      </dsp:nvSpPr>
      <dsp:spPr>
        <a:xfrm>
          <a:off x="0" y="3586186"/>
          <a:ext cx="6163570" cy="71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effectLst/>
              <a:latin typeface="Futura Medium" panose="020B0602020204020303" pitchFamily="34" charset="-79"/>
              <a:cs typeface="Futura Medium" panose="020B0602020204020303" pitchFamily="34" charset="-79"/>
            </a:rPr>
            <a:t>7. Reconocimiento de los títulos y certificados en el mercado de trabajo.</a:t>
          </a:r>
        </a:p>
      </dsp:txBody>
      <dsp:txXfrm>
        <a:off x="0" y="3586186"/>
        <a:ext cx="6163570" cy="716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58F5-CEBF-8646-9922-7C0B70CE6B9A}">
      <dsp:nvSpPr>
        <dsp:cNvPr id="0" name=""/>
        <dsp:cNvSpPr/>
      </dsp:nvSpPr>
      <dsp:spPr>
        <a:xfrm>
          <a:off x="0" y="3091824"/>
          <a:ext cx="10064551" cy="10136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rPr>
            <a:t>Estructuras de cualificación</a:t>
          </a:r>
          <a:endParaRPr lang="es-MX" sz="1200" i="0" kern="120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0" y="3091824"/>
        <a:ext cx="3019365" cy="1013640"/>
      </dsp:txXfrm>
    </dsp:sp>
    <dsp:sp modelId="{97C44FD3-1CB7-E54D-B3EF-3385A9A9A194}">
      <dsp:nvSpPr>
        <dsp:cNvPr id="0" name=""/>
        <dsp:cNvSpPr/>
      </dsp:nvSpPr>
      <dsp:spPr>
        <a:xfrm>
          <a:off x="0" y="1700831"/>
          <a:ext cx="10064551" cy="120874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Agrupa las Cualificaciones.</a:t>
          </a:r>
          <a:endParaRPr lang="es-MX" sz="1200" i="0" kern="120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0" y="1700831"/>
        <a:ext cx="3019365" cy="1208748"/>
      </dsp:txXfrm>
    </dsp:sp>
    <dsp:sp modelId="{1D5AA2DE-C33E-C041-A14F-6CC3D9039E2B}">
      <dsp:nvSpPr>
        <dsp:cNvPr id="0" name=""/>
        <dsp:cNvSpPr/>
      </dsp:nvSpPr>
      <dsp:spPr>
        <a:xfrm>
          <a:off x="0" y="-54505"/>
          <a:ext cx="10064551" cy="15654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200" b="0" i="0" u="none" strike="noStrike" kern="1200" cap="none" spc="0" normalizeH="0" baseline="0" noProof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Agrupa los Catálogos Sectoriales</a:t>
          </a:r>
          <a:endParaRPr lang="es-MX" sz="1200" i="0" kern="1200" dirty="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0" y="-54505"/>
        <a:ext cx="3019365" cy="1565402"/>
      </dsp:txXfrm>
    </dsp:sp>
    <dsp:sp modelId="{8E13896F-D374-DC48-B58F-17910BBCF1FC}">
      <dsp:nvSpPr>
        <dsp:cNvPr id="0" name=""/>
        <dsp:cNvSpPr/>
      </dsp:nvSpPr>
      <dsp:spPr>
        <a:xfrm>
          <a:off x="4641665" y="19204"/>
          <a:ext cx="3544220" cy="1196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CO" sz="2000" b="1" i="0" u="none" strike="noStrike" kern="1200" cap="none" spc="0" normalizeH="0" baseline="0" noProof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 Nacional de Cualificaciones</a:t>
          </a:r>
          <a:endParaRPr lang="es-MX" sz="2000" i="0" kern="1200">
            <a:solidFill>
              <a:schemeClr val="tx1">
                <a:lumMod val="65000"/>
                <a:lumOff val="35000"/>
              </a:schemeClr>
            </a:solidFill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4676708" y="54247"/>
        <a:ext cx="3474134" cy="1126356"/>
      </dsp:txXfrm>
    </dsp:sp>
    <dsp:sp modelId="{2A3A295F-49CC-9144-9535-5BE08283393D}">
      <dsp:nvSpPr>
        <dsp:cNvPr id="0" name=""/>
        <dsp:cNvSpPr/>
      </dsp:nvSpPr>
      <dsp:spPr>
        <a:xfrm>
          <a:off x="4626941" y="1215647"/>
          <a:ext cx="1786834" cy="622608"/>
        </a:xfrm>
        <a:custGeom>
          <a:avLst/>
          <a:gdLst/>
          <a:ahLst/>
          <a:cxnLst/>
          <a:rect l="0" t="0" r="0" b="0"/>
          <a:pathLst>
            <a:path>
              <a:moveTo>
                <a:pt x="1786834" y="0"/>
              </a:moveTo>
              <a:lnTo>
                <a:pt x="1786834" y="311304"/>
              </a:lnTo>
              <a:lnTo>
                <a:pt x="0" y="311304"/>
              </a:lnTo>
              <a:lnTo>
                <a:pt x="0" y="6226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DFCCB-53EB-0A42-B730-AF6B62349663}">
      <dsp:nvSpPr>
        <dsp:cNvPr id="0" name=""/>
        <dsp:cNvSpPr/>
      </dsp:nvSpPr>
      <dsp:spPr>
        <a:xfrm>
          <a:off x="3410154" y="1838256"/>
          <a:ext cx="2433574" cy="929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MX" sz="12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Catálogos Sectoriales</a:t>
          </a:r>
        </a:p>
      </dsp:txBody>
      <dsp:txXfrm>
        <a:off x="3437385" y="1865487"/>
        <a:ext cx="2379112" cy="875259"/>
      </dsp:txXfrm>
    </dsp:sp>
    <dsp:sp modelId="{8FCD8FA9-4CB0-FF4F-A57F-871DCB712BF3}">
      <dsp:nvSpPr>
        <dsp:cNvPr id="0" name=""/>
        <dsp:cNvSpPr/>
      </dsp:nvSpPr>
      <dsp:spPr>
        <a:xfrm>
          <a:off x="3719755" y="2767977"/>
          <a:ext cx="907185" cy="478445"/>
        </a:xfrm>
        <a:custGeom>
          <a:avLst/>
          <a:gdLst/>
          <a:ahLst/>
          <a:cxnLst/>
          <a:rect l="0" t="0" r="0" b="0"/>
          <a:pathLst>
            <a:path>
              <a:moveTo>
                <a:pt x="907185" y="0"/>
              </a:moveTo>
              <a:lnTo>
                <a:pt x="907185" y="239222"/>
              </a:lnTo>
              <a:lnTo>
                <a:pt x="0" y="239222"/>
              </a:lnTo>
              <a:lnTo>
                <a:pt x="0" y="4784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31D04-679E-294A-90E7-45017FB4620E}">
      <dsp:nvSpPr>
        <dsp:cNvPr id="0" name=""/>
        <dsp:cNvSpPr/>
      </dsp:nvSpPr>
      <dsp:spPr>
        <a:xfrm>
          <a:off x="3021920" y="3246422"/>
          <a:ext cx="1395670" cy="708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</a:p>
      </dsp:txBody>
      <dsp:txXfrm>
        <a:off x="3042681" y="3267183"/>
        <a:ext cx="1354148" cy="667310"/>
      </dsp:txXfrm>
    </dsp:sp>
    <dsp:sp modelId="{B397A86F-5E04-7847-8FBD-BDDC7DC4C12D}">
      <dsp:nvSpPr>
        <dsp:cNvPr id="0" name=""/>
        <dsp:cNvSpPr/>
      </dsp:nvSpPr>
      <dsp:spPr>
        <a:xfrm>
          <a:off x="4626941" y="2767977"/>
          <a:ext cx="928274" cy="47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22"/>
              </a:lnTo>
              <a:lnTo>
                <a:pt x="928274" y="239222"/>
              </a:lnTo>
              <a:lnTo>
                <a:pt x="928274" y="4784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F4F30-34BD-7847-9015-2BA77F51B1DF}">
      <dsp:nvSpPr>
        <dsp:cNvPr id="0" name=""/>
        <dsp:cNvSpPr/>
      </dsp:nvSpPr>
      <dsp:spPr>
        <a:xfrm>
          <a:off x="4857380" y="3246422"/>
          <a:ext cx="1395670" cy="708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</a:p>
      </dsp:txBody>
      <dsp:txXfrm>
        <a:off x="4878141" y="3267183"/>
        <a:ext cx="1354148" cy="667310"/>
      </dsp:txXfrm>
    </dsp:sp>
    <dsp:sp modelId="{A1507B00-4EAF-774C-8D29-A72B4BE19A5D}">
      <dsp:nvSpPr>
        <dsp:cNvPr id="0" name=""/>
        <dsp:cNvSpPr/>
      </dsp:nvSpPr>
      <dsp:spPr>
        <a:xfrm>
          <a:off x="6413776" y="1215647"/>
          <a:ext cx="1841907" cy="622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04"/>
              </a:lnTo>
              <a:lnTo>
                <a:pt x="1841907" y="311304"/>
              </a:lnTo>
              <a:lnTo>
                <a:pt x="1841907" y="62260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F57E3-8586-8E4F-B543-72930369CAB4}">
      <dsp:nvSpPr>
        <dsp:cNvPr id="0" name=""/>
        <dsp:cNvSpPr/>
      </dsp:nvSpPr>
      <dsp:spPr>
        <a:xfrm>
          <a:off x="7038896" y="1838256"/>
          <a:ext cx="2433574" cy="929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Catálogos Sectoriales </a:t>
          </a:r>
          <a:endParaRPr kumimoji="0" lang="es-CO" sz="1200" b="1" i="0" u="none" strike="noStrike" kern="1200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7066127" y="1865487"/>
        <a:ext cx="2379112" cy="875259"/>
      </dsp:txXfrm>
    </dsp:sp>
    <dsp:sp modelId="{86C8E775-ABF1-B447-97EE-5AD5F55E2539}">
      <dsp:nvSpPr>
        <dsp:cNvPr id="0" name=""/>
        <dsp:cNvSpPr/>
      </dsp:nvSpPr>
      <dsp:spPr>
        <a:xfrm>
          <a:off x="7369586" y="2767977"/>
          <a:ext cx="886097" cy="478445"/>
        </a:xfrm>
        <a:custGeom>
          <a:avLst/>
          <a:gdLst/>
          <a:ahLst/>
          <a:cxnLst/>
          <a:rect l="0" t="0" r="0" b="0"/>
          <a:pathLst>
            <a:path>
              <a:moveTo>
                <a:pt x="886097" y="0"/>
              </a:moveTo>
              <a:lnTo>
                <a:pt x="886097" y="239222"/>
              </a:lnTo>
              <a:lnTo>
                <a:pt x="0" y="239222"/>
              </a:lnTo>
              <a:lnTo>
                <a:pt x="0" y="4784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C1DF5-58C6-4648-85AE-852804E5F0C7}">
      <dsp:nvSpPr>
        <dsp:cNvPr id="0" name=""/>
        <dsp:cNvSpPr/>
      </dsp:nvSpPr>
      <dsp:spPr>
        <a:xfrm>
          <a:off x="6671751" y="3246422"/>
          <a:ext cx="1395670" cy="708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  <a:endParaRPr kumimoji="0" lang="es-CO" sz="1000" b="1" i="0" u="none" strike="noStrike" kern="1200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6692512" y="3267183"/>
        <a:ext cx="1354148" cy="667310"/>
      </dsp:txXfrm>
    </dsp:sp>
    <dsp:sp modelId="{F0C0906C-56C2-BD41-820E-3E2D443DCB19}">
      <dsp:nvSpPr>
        <dsp:cNvPr id="0" name=""/>
        <dsp:cNvSpPr/>
      </dsp:nvSpPr>
      <dsp:spPr>
        <a:xfrm>
          <a:off x="8255683" y="2767977"/>
          <a:ext cx="928274" cy="47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22"/>
              </a:lnTo>
              <a:lnTo>
                <a:pt x="928274" y="239222"/>
              </a:lnTo>
              <a:lnTo>
                <a:pt x="928274" y="4784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BAB21-92BC-8248-AEDF-9EE7FD287EE9}">
      <dsp:nvSpPr>
        <dsp:cNvPr id="0" name=""/>
        <dsp:cNvSpPr/>
      </dsp:nvSpPr>
      <dsp:spPr>
        <a:xfrm>
          <a:off x="8486122" y="3246422"/>
          <a:ext cx="1395670" cy="708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i="0" kern="12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rPr>
            <a:t>Cualificaciones</a:t>
          </a:r>
          <a:endParaRPr kumimoji="0" lang="es-CO" sz="1000" b="1" i="0" u="none" strike="noStrike" kern="1200" cap="none" spc="0" normalizeH="0" baseline="0" noProof="0" dirty="0">
            <a:ln/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FUTURA MEDIUM" panose="020B0602020204020303" pitchFamily="34" charset="-79"/>
            <a:ea typeface="Lato" panose="020F0502020204030203" pitchFamily="34" charset="0"/>
            <a:cs typeface="FUTURA MEDIUM" panose="020B0602020204020303" pitchFamily="34" charset="-79"/>
          </a:endParaRPr>
        </a:p>
      </dsp:txBody>
      <dsp:txXfrm>
        <a:off x="8506883" y="3267183"/>
        <a:ext cx="1354148" cy="667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FD46F-B26F-9C48-8B27-CB46D2BBAC68}">
      <dsp:nvSpPr>
        <dsp:cNvPr id="0" name=""/>
        <dsp:cNvSpPr/>
      </dsp:nvSpPr>
      <dsp:spPr>
        <a:xfrm>
          <a:off x="2649527" y="2814641"/>
          <a:ext cx="247480" cy="1408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554"/>
              </a:lnTo>
              <a:lnTo>
                <a:pt x="247480" y="140855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C9366-0F21-7441-84ED-2A79D9B1B43C}">
      <dsp:nvSpPr>
        <dsp:cNvPr id="0" name=""/>
        <dsp:cNvSpPr/>
      </dsp:nvSpPr>
      <dsp:spPr>
        <a:xfrm>
          <a:off x="2402047" y="2814641"/>
          <a:ext cx="247480" cy="1408554"/>
        </a:xfrm>
        <a:custGeom>
          <a:avLst/>
          <a:gdLst/>
          <a:ahLst/>
          <a:cxnLst/>
          <a:rect l="0" t="0" r="0" b="0"/>
          <a:pathLst>
            <a:path>
              <a:moveTo>
                <a:pt x="247480" y="0"/>
              </a:moveTo>
              <a:lnTo>
                <a:pt x="247480" y="1408554"/>
              </a:lnTo>
              <a:lnTo>
                <a:pt x="0" y="140855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5BC0B-1BBF-C34A-A842-5A5882975BCF}">
      <dsp:nvSpPr>
        <dsp:cNvPr id="0" name=""/>
        <dsp:cNvSpPr/>
      </dsp:nvSpPr>
      <dsp:spPr>
        <a:xfrm>
          <a:off x="3815004" y="1221722"/>
          <a:ext cx="1660436" cy="1145822"/>
        </a:xfrm>
        <a:custGeom>
          <a:avLst/>
          <a:gdLst/>
          <a:ahLst/>
          <a:cxnLst/>
          <a:rect l="0" t="0" r="0" b="0"/>
          <a:pathLst>
            <a:path>
              <a:moveTo>
                <a:pt x="1660436" y="0"/>
              </a:moveTo>
              <a:lnTo>
                <a:pt x="1660436" y="1145822"/>
              </a:lnTo>
              <a:lnTo>
                <a:pt x="0" y="114582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DBC1D-54ED-F247-8B7C-D988694C43FB}">
      <dsp:nvSpPr>
        <dsp:cNvPr id="0" name=""/>
        <dsp:cNvSpPr/>
      </dsp:nvSpPr>
      <dsp:spPr>
        <a:xfrm>
          <a:off x="4309964" y="327530"/>
          <a:ext cx="2330952" cy="89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61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Ministerio del Trabajo y Ministerio de Educación Nacional</a:t>
          </a:r>
        </a:p>
      </dsp:txBody>
      <dsp:txXfrm>
        <a:off x="4309964" y="327530"/>
        <a:ext cx="2330952" cy="894191"/>
      </dsp:txXfrm>
    </dsp:sp>
    <dsp:sp modelId="{422C83A4-94D4-2445-91A4-C82042DD6629}">
      <dsp:nvSpPr>
        <dsp:cNvPr id="0" name=""/>
        <dsp:cNvSpPr/>
      </dsp:nvSpPr>
      <dsp:spPr>
        <a:xfrm>
          <a:off x="4746259" y="1058642"/>
          <a:ext cx="1968177" cy="6202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- Rectores del Marco Nacional de Cualificaciones</a:t>
          </a:r>
        </a:p>
      </dsp:txBody>
      <dsp:txXfrm>
        <a:off x="4746259" y="1058642"/>
        <a:ext cx="1968177" cy="620238"/>
      </dsp:txXfrm>
    </dsp:sp>
    <dsp:sp modelId="{7A58D3AD-73F5-3542-925D-9144BF1582D2}">
      <dsp:nvSpPr>
        <dsp:cNvPr id="0" name=""/>
        <dsp:cNvSpPr/>
      </dsp:nvSpPr>
      <dsp:spPr>
        <a:xfrm>
          <a:off x="1484051" y="1920449"/>
          <a:ext cx="2330952" cy="89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61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latin typeface="FUTURA MEDIUM" panose="020B0602020204020303" pitchFamily="34" charset="-79"/>
              <a:cs typeface="FUTURA MEDIUM" panose="020B0602020204020303" pitchFamily="34" charset="-79"/>
            </a:rPr>
            <a:t>Comité ejecutivo del Marco Nacional de Cualificaciones</a:t>
          </a:r>
        </a:p>
      </dsp:txBody>
      <dsp:txXfrm>
        <a:off x="1484051" y="1920449"/>
        <a:ext cx="2330952" cy="894191"/>
      </dsp:txXfrm>
    </dsp:sp>
    <dsp:sp modelId="{228819FC-1F08-5B4C-9A56-FA1A1416139D}">
      <dsp:nvSpPr>
        <dsp:cNvPr id="0" name=""/>
        <dsp:cNvSpPr/>
      </dsp:nvSpPr>
      <dsp:spPr>
        <a:xfrm>
          <a:off x="1920346" y="2651588"/>
          <a:ext cx="1968177" cy="6202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de toma de decisiones y aprobación de cualificaciones.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- D</a:t>
          </a:r>
          <a:r>
            <a:rPr lang="es-ES_tradnl" sz="800" kern="1200" dirty="0" err="1">
              <a:latin typeface="Futura Medium" panose="020B0602020204020303" pitchFamily="34" charset="-79"/>
              <a:cs typeface="Futura Medium" panose="020B0602020204020303" pitchFamily="34" charset="-79"/>
            </a:rPr>
            <a:t>iseña</a:t>
          </a:r>
          <a:r>
            <a:rPr lang="es-ES_tradnl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 políticas públicas y lineamientos.</a:t>
          </a:r>
          <a:endParaRPr lang="es-ES" sz="800" kern="1200" dirty="0">
            <a:latin typeface="Futura Medium" panose="020B0602020204020303" pitchFamily="34" charset="-79"/>
            <a:cs typeface="Futura Medium" panose="020B0602020204020303" pitchFamily="34" charset="-79"/>
          </a:endParaRPr>
        </a:p>
      </dsp:txBody>
      <dsp:txXfrm>
        <a:off x="1920346" y="2651588"/>
        <a:ext cx="1968177" cy="620238"/>
      </dsp:txXfrm>
    </dsp:sp>
    <dsp:sp modelId="{BFE96D09-B686-EB4A-89FB-CB966CA6FE4E}">
      <dsp:nvSpPr>
        <dsp:cNvPr id="0" name=""/>
        <dsp:cNvSpPr/>
      </dsp:nvSpPr>
      <dsp:spPr>
        <a:xfrm>
          <a:off x="71095" y="3776099"/>
          <a:ext cx="2330952" cy="89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61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latin typeface="FUTURA MEDIUM" panose="020B0602020204020303" pitchFamily="34" charset="-79"/>
              <a:cs typeface="FUTURA MEDIUM" panose="020B0602020204020303" pitchFamily="34" charset="-79"/>
            </a:rPr>
            <a:t>Comité de Cualificaciones </a:t>
          </a:r>
        </a:p>
      </dsp:txBody>
      <dsp:txXfrm>
        <a:off x="71095" y="3776099"/>
        <a:ext cx="2330952" cy="894191"/>
      </dsp:txXfrm>
    </dsp:sp>
    <dsp:sp modelId="{467D1E3C-4F63-B446-9DC9-C9E3485FFDA5}">
      <dsp:nvSpPr>
        <dsp:cNvPr id="0" name=""/>
        <dsp:cNvSpPr/>
      </dsp:nvSpPr>
      <dsp:spPr>
        <a:xfrm>
          <a:off x="507390" y="4591369"/>
          <a:ext cx="1968177" cy="6202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asesora</a:t>
          </a:r>
        </a:p>
      </dsp:txBody>
      <dsp:txXfrm>
        <a:off x="507390" y="4591369"/>
        <a:ext cx="1968177" cy="620238"/>
      </dsp:txXfrm>
    </dsp:sp>
    <dsp:sp modelId="{9F153985-A675-554F-835D-E04EE3300030}">
      <dsp:nvSpPr>
        <dsp:cNvPr id="0" name=""/>
        <dsp:cNvSpPr/>
      </dsp:nvSpPr>
      <dsp:spPr>
        <a:xfrm>
          <a:off x="2897008" y="3776099"/>
          <a:ext cx="2330952" cy="89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61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Secretaria Técnica de los Comités </a:t>
          </a:r>
        </a:p>
      </dsp:txBody>
      <dsp:txXfrm>
        <a:off x="2897008" y="3776099"/>
        <a:ext cx="2330952" cy="894191"/>
      </dsp:txXfrm>
    </dsp:sp>
    <dsp:sp modelId="{67233EDD-2515-3441-BEDD-D550231AC10B}">
      <dsp:nvSpPr>
        <dsp:cNvPr id="0" name=""/>
        <dsp:cNvSpPr/>
      </dsp:nvSpPr>
      <dsp:spPr>
        <a:xfrm>
          <a:off x="3333303" y="4580857"/>
          <a:ext cx="1968177" cy="6202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Futura Medium" panose="020B0602020204020303" pitchFamily="34" charset="-79"/>
              <a:cs typeface="Futura Medium" panose="020B0602020204020303" pitchFamily="34" charset="-79"/>
            </a:rPr>
            <a:t>- Instancia de apoyo a los comités.</a:t>
          </a:r>
        </a:p>
      </dsp:txBody>
      <dsp:txXfrm>
        <a:off x="3333303" y="4580857"/>
        <a:ext cx="1968177" cy="62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1AB9-DB5C-4C21-8376-83FBA20746D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C46E-B0C1-4D15-A7AB-DA22E80558E5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96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13903-BF1D-AB30-DFB0-DC12A6BD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7E32E8-824F-E7AC-05F9-D54CC326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89107-76AF-BF3E-E472-2B802FB0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6BEB2E-585B-1DB2-EA1D-5926AE2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EEC74-5E40-87B5-8F59-A1E179B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877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A20D8-D9D5-C080-6F52-58C380D1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FBA69C-639B-6CCF-1F0C-282177B4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6F38C-073D-5F93-5C9C-31A4B14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B344A-6425-970D-4FD6-9A32E3F5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D2AE3-05C9-9FD0-E6C5-7A1BEBC6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80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4D03BF-B9D5-DDC6-8605-3E01F5670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D16F2E-0307-1A01-E0DC-FE01FAB5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D4DAB-4629-8737-2B32-D2B00380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C12F4-6348-D9B7-E261-28A6E844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69895-86F2-2EC6-E771-D9D4E7C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24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29EBF-823F-95C4-72B7-906C03A3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26FDE-E8B0-F4F6-F2CA-4E7E17B4F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6BAE0-4EFF-1714-898E-FD95BFB0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44B72-B90E-745F-C4C4-31CE24E1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E94E4-8FEF-4978-C4EA-3B1EBF9B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58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62C92-8796-C684-8703-40CC2C09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D79208-ABC5-5882-0B85-1EC1687B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EEA7B-2BEF-B063-42E3-0E003F36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A09E3-797E-45CA-6B78-A3FA717B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D04B08-797C-FB07-682A-4E4F7965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29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BD34E-5AF8-5275-1ED4-1B926ED2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FD60A-8EC9-BBEE-2A73-675D33990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B6EAD-B4C5-AA35-FF36-E624B9D44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67C4-AFF3-8D75-1A35-5C160211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E202D-94B0-4F17-91A2-BEC407F1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60E4B-46C0-4FAC-3BB0-810C1E0A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42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8B38B-A5D8-8575-2D94-95DEF471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BEA91C-15DC-D4C2-DB70-922EEE64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8B30D8-D44F-1F26-0BC9-7FC8AB8D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030DC8-B696-77A1-BF35-4794871A4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C48BA3-7F83-A7C6-8BAB-A5243ADF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9C8518-6DFA-49F5-23CD-E588148D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F40C2F-3395-B878-2057-A4D0BB1C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AD9F35-D7F8-6A82-C165-59EA91B5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12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4DE9C-198D-65D5-31E2-EE8AAE36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6F91E0-6BAD-F25F-FE07-51107D59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FADDE4-FBA4-C25C-8FD0-4718150F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D9FA2C-A31E-91DE-934D-3C5B6A79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37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EA9FB3-3D5B-4478-871A-8D721AE4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49C2E-62B0-7FE9-CE0B-2954CAE5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0DAA76-8148-BBDC-2D41-FA223D5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731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21C98-ED6B-FA79-E12A-CE498880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7A60C-20C4-7EA6-7296-CF7F2D3D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1561C2-A8FE-95FB-30DC-05018A187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7E9557-35A7-6DAF-F697-D9A6A7CA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DBD66-AB8F-43C4-FA81-58264AB8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DC41F0-5C7A-4E20-D2D4-D76BF6BD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90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52E12-DBE9-8E36-8770-7D47A2C1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7CA96B-92B5-D93A-5EB3-C0A434DF4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BBF4E-FE75-8D54-6311-083786EDF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D92712-E14E-4005-055C-C710C22F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1E9DF-9CF7-CD15-2383-C6CC8947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34FE1-D1B9-C7C8-429E-09A19B17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20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BEFB43-21D8-A8D9-0617-3CDEC6D5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7470F5-2675-2F99-0ACB-C4B35B7C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693DD-F9AD-BA66-B407-C121484C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A5C9-6244-48BC-8DAB-DB5EA52321C6}" type="datetimeFigureOut">
              <a:rPr lang="es-CO" smtClean="0"/>
              <a:t>28/04/2023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9AFA-062E-1041-A0DB-5F1CD998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57D709-3BEB-AD4F-DBCA-29F4F5F86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7522-3F8D-4A0B-984C-4549859C808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86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8.jpe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9CB5BCC-69A9-0147-BC0E-1D3593A4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1272" r="542" b="16057"/>
          <a:stretch/>
        </p:blipFill>
        <p:spPr>
          <a:xfrm>
            <a:off x="0" y="-1"/>
            <a:ext cx="12342352" cy="68708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C406C8B-E034-6A40-B4D6-B9183A4E5FF3}"/>
              </a:ext>
            </a:extLst>
          </p:cNvPr>
          <p:cNvSpPr/>
          <p:nvPr/>
        </p:nvSpPr>
        <p:spPr>
          <a:xfrm>
            <a:off x="0" y="4440398"/>
            <a:ext cx="12342352" cy="22943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711D14-FF17-B64F-91AF-946AE5EC5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27" y="371470"/>
            <a:ext cx="4583173" cy="76067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68384E-F80C-1B40-89F0-99AB182F592B}"/>
              </a:ext>
            </a:extLst>
          </p:cNvPr>
          <p:cNvSpPr txBox="1"/>
          <p:nvPr/>
        </p:nvSpPr>
        <p:spPr>
          <a:xfrm>
            <a:off x="225632" y="4504165"/>
            <a:ext cx="82058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Sistema Nacional de Cualificaciones:</a:t>
            </a:r>
          </a:p>
          <a:p>
            <a:r>
              <a:rPr lang="es-CO" i="1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Cualificaciones</a:t>
            </a:r>
            <a:r>
              <a:rPr lang="es-CO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para la empleabilidad la </a:t>
            </a:r>
            <a:r>
              <a:rPr lang="es-CO" i="1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productividad, y el trabajo decente.</a:t>
            </a:r>
          </a:p>
          <a:p>
            <a:endParaRPr lang="es-CO" i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s-CO" sz="2000" b="1" i="1" u="sng" dirty="0">
                <a:solidFill>
                  <a:schemeClr val="bg1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Marco Nacional de Cualificaciones </a:t>
            </a:r>
          </a:p>
          <a:p>
            <a:endParaRPr lang="es-CO" i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71F0C6-1533-2441-9043-D9112EE9F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4711"/>
            <a:ext cx="12192000" cy="136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376B182-09F8-4461-AF5F-8002E33E2EF6}"/>
              </a:ext>
            </a:extLst>
          </p:cNvPr>
          <p:cNvSpPr txBox="1"/>
          <p:nvPr/>
        </p:nvSpPr>
        <p:spPr>
          <a:xfrm>
            <a:off x="6771193" y="5855833"/>
            <a:ext cx="555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Buenos Aires, 4 y 5 de mayo de 2023</a:t>
            </a:r>
          </a:p>
        </p:txBody>
      </p:sp>
    </p:spTree>
    <p:extLst>
      <p:ext uri="{BB962C8B-B14F-4D97-AF65-F5344CB8AC3E}">
        <p14:creationId xmlns:p14="http://schemas.microsoft.com/office/powerpoint/2010/main" val="25751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716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688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Institucionalidad y gobernanza del MNC 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0" name="object 177">
            <a:extLst>
              <a:ext uri="{FF2B5EF4-FFF2-40B4-BE49-F238E27FC236}">
                <a16:creationId xmlns:a16="http://schemas.microsoft.com/office/drawing/2014/main" id="{FDF7B6BC-A1B2-722F-63DF-C22C25A79F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5105" y="6866040"/>
            <a:ext cx="66471" cy="60441"/>
          </a:xfrm>
          <a:prstGeom prst="rect">
            <a:avLst/>
          </a:prstGeom>
        </p:spPr>
      </p:pic>
      <p:pic>
        <p:nvPicPr>
          <p:cNvPr id="31" name="object 178">
            <a:extLst>
              <a:ext uri="{FF2B5EF4-FFF2-40B4-BE49-F238E27FC236}">
                <a16:creationId xmlns:a16="http://schemas.microsoft.com/office/drawing/2014/main" id="{3A20017E-6270-A26C-AECB-5BA1E675EE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6866040"/>
            <a:ext cx="66471" cy="60441"/>
          </a:xfrm>
          <a:prstGeom prst="rect">
            <a:avLst/>
          </a:prstGeom>
        </p:spPr>
      </p:pic>
      <p:pic>
        <p:nvPicPr>
          <p:cNvPr id="32" name="object 179">
            <a:extLst>
              <a:ext uri="{FF2B5EF4-FFF2-40B4-BE49-F238E27FC236}">
                <a16:creationId xmlns:a16="http://schemas.microsoft.com/office/drawing/2014/main" id="{6D9A02B3-82FF-5243-EC16-3BE17BE8D6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6507" y="6866040"/>
            <a:ext cx="66459" cy="60441"/>
          </a:xfrm>
          <a:prstGeom prst="rect">
            <a:avLst/>
          </a:prstGeom>
        </p:spPr>
      </p:pic>
      <p:pic>
        <p:nvPicPr>
          <p:cNvPr id="5122" name="Picture 2" descr="Gratis Hombre De Pie Cerca De Equipos De Metal Gris Foto de stock">
            <a:extLst>
              <a:ext uri="{FF2B5EF4-FFF2-40B4-BE49-F238E27FC236}">
                <a16:creationId xmlns:a16="http://schemas.microsoft.com/office/drawing/2014/main" id="{BE1FBF7F-B0D3-39A3-A2AD-3DEB6248A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r="21167"/>
          <a:stretch/>
        </p:blipFill>
        <p:spPr bwMode="auto">
          <a:xfrm>
            <a:off x="7253259" y="1632549"/>
            <a:ext cx="4056856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225A876-F421-1F50-905E-AD8149787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418769"/>
              </p:ext>
            </p:extLst>
          </p:nvPr>
        </p:nvGraphicFramePr>
        <p:xfrm>
          <a:off x="315311" y="998484"/>
          <a:ext cx="6789683" cy="556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041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Dificultades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727BB54-DC9D-BEDF-1F88-239652CB3834}"/>
              </a:ext>
            </a:extLst>
          </p:cNvPr>
          <p:cNvSpPr/>
          <p:nvPr/>
        </p:nvSpPr>
        <p:spPr>
          <a:xfrm>
            <a:off x="696667" y="1749022"/>
            <a:ext cx="6108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Existencia de tipologias de cualificaciones, una de la vía educativa, y otra de la formación para el trabajo.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Usabilidad de las cualificaciones por las instituciones oferentes y los actores sector productivo.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La diferencia en las unidades de medida de los aprendizajes, entre la vía educativa y la formativa, para la movilidad entre ellas.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Es un reto construir sistemas de calidad equiparables para se aplicados a las diferentes vías de cualificación.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A01496-49D9-6846-1230-2E4A50E5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15275"/>
          <a:stretch/>
        </p:blipFill>
        <p:spPr bwMode="auto">
          <a:xfrm>
            <a:off x="7559749" y="1536174"/>
            <a:ext cx="4178595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Lecciones aprendidas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727BB54-DC9D-BEDF-1F88-239652CB3834}"/>
              </a:ext>
            </a:extLst>
          </p:cNvPr>
          <p:cNvSpPr/>
          <p:nvPr/>
        </p:nvSpPr>
        <p:spPr>
          <a:xfrm>
            <a:off x="696667" y="1905506"/>
            <a:ext cx="6288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Las cualificaciones son un diálogo eficaz entre las demandas sociales y productivas de talento humano y la educación y formación de las personas para su actuar social y laboral.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La pertinencia de los aprendizajes y la calidad de los resultados de aprendizaje organizados en el Marco de Cualificaciones, son una apuesta para el Gobierno con miras al desarrollo humano y social sostenibles.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Son un reconocimiento al peso de la educación y la formación para el trabajo en el camino de la inserción, la reinserción o la reconversión laboral de todos y todas.</a:t>
            </a:r>
          </a:p>
        </p:txBody>
      </p:sp>
      <p:pic>
        <p:nvPicPr>
          <p:cNvPr id="2" name="Picture 8" descr="Gratis Persona Sosteniendo Un Maíz Amarillo Foto de stock">
            <a:extLst>
              <a:ext uri="{FF2B5EF4-FFF2-40B4-BE49-F238E27FC236}">
                <a16:creationId xmlns:a16="http://schemas.microsoft.com/office/drawing/2014/main" id="{48B4255D-E934-98D0-2163-7BA902A62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9" r="17365"/>
          <a:stretch/>
        </p:blipFill>
        <p:spPr bwMode="auto">
          <a:xfrm>
            <a:off x="8113848" y="1778865"/>
            <a:ext cx="355379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3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9E18BF-F483-9241-95B4-F05C00D4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7" y="2271227"/>
            <a:ext cx="6807477" cy="11298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BD4D27-D2FD-414D-A987-67D7D61B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19B080-1881-64BA-8D59-6164A460E25C}"/>
              </a:ext>
            </a:extLst>
          </p:cNvPr>
          <p:cNvSpPr/>
          <p:nvPr/>
        </p:nvSpPr>
        <p:spPr>
          <a:xfrm>
            <a:off x="4769125" y="3401071"/>
            <a:ext cx="2971800" cy="5171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2400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Gracias </a:t>
            </a:r>
            <a:endParaRPr lang="es-CO" sz="2400" b="1" dirty="0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674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Sistema Nacional de Cualificaciones 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F318586-26DF-8155-D9D0-08CC657A93A5}"/>
              </a:ext>
            </a:extLst>
          </p:cNvPr>
          <p:cNvGrpSpPr/>
          <p:nvPr/>
        </p:nvGrpSpPr>
        <p:grpSpPr>
          <a:xfrm>
            <a:off x="711756" y="1567543"/>
            <a:ext cx="4915318" cy="4367066"/>
            <a:chOff x="4090033" y="1421767"/>
            <a:chExt cx="4008120" cy="4018092"/>
          </a:xfrm>
          <a:solidFill>
            <a:schemeClr val="bg1">
              <a:lumMod val="75000"/>
            </a:schemeClr>
          </a:solidFill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DA237CD8-AE61-0277-DF3D-68B5D2490196}"/>
                </a:ext>
              </a:extLst>
            </p:cNvPr>
            <p:cNvSpPr/>
            <p:nvPr/>
          </p:nvSpPr>
          <p:spPr>
            <a:xfrm>
              <a:off x="6693866" y="3152593"/>
              <a:ext cx="1383032" cy="228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7177" y="21600"/>
                  </a:lnTo>
                  <a:cubicBezTo>
                    <a:pt x="18982" y="21600"/>
                    <a:pt x="20569" y="20952"/>
                    <a:pt x="21263" y="19945"/>
                  </a:cubicBezTo>
                  <a:cubicBezTo>
                    <a:pt x="21481" y="19621"/>
                    <a:pt x="21600" y="19273"/>
                    <a:pt x="21600" y="18926"/>
                  </a:cubicBezTo>
                  <a:lnTo>
                    <a:pt x="21600" y="7544"/>
                  </a:lnTo>
                  <a:lnTo>
                    <a:pt x="0" y="0"/>
                  </a:lnTo>
                  <a:lnTo>
                    <a:pt x="0" y="528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8C6FA4DF-040C-5F27-0301-947B1A6A9287}"/>
                </a:ext>
              </a:extLst>
            </p:cNvPr>
            <p:cNvSpPr/>
            <p:nvPr/>
          </p:nvSpPr>
          <p:spPr>
            <a:xfrm>
              <a:off x="6160134" y="1637667"/>
              <a:ext cx="1938019" cy="223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676"/>
                  </a:lnTo>
                  <a:cubicBezTo>
                    <a:pt x="21600" y="443"/>
                    <a:pt x="21572" y="221"/>
                    <a:pt x="21501" y="0"/>
                  </a:cubicBezTo>
                  <a:lnTo>
                    <a:pt x="3595" y="8974"/>
                  </a:lnTo>
                  <a:lnTo>
                    <a:pt x="0" y="107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0B838"/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4F42024A-D949-1094-678D-B1A632D64A89}"/>
                </a:ext>
              </a:extLst>
            </p:cNvPr>
            <p:cNvSpPr/>
            <p:nvPr/>
          </p:nvSpPr>
          <p:spPr>
            <a:xfrm>
              <a:off x="4090034" y="2996566"/>
              <a:ext cx="1936750" cy="223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24"/>
                  </a:moveTo>
                  <a:cubicBezTo>
                    <a:pt x="0" y="21157"/>
                    <a:pt x="28" y="21379"/>
                    <a:pt x="99" y="21600"/>
                  </a:cubicBezTo>
                  <a:lnTo>
                    <a:pt x="20354" y="11445"/>
                  </a:lnTo>
                  <a:lnTo>
                    <a:pt x="21600" y="10818"/>
                  </a:lnTo>
                  <a:lnTo>
                    <a:pt x="0" y="0"/>
                  </a:lnTo>
                  <a:lnTo>
                    <a:pt x="0" y="20924"/>
                  </a:lnTo>
                  <a:close/>
                </a:path>
              </a:pathLst>
            </a:custGeom>
            <a:solidFill>
              <a:srgbClr val="E0B838"/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9E7D4217-3F46-81D2-7DEA-4D7A32DD37C5}"/>
                </a:ext>
              </a:extLst>
            </p:cNvPr>
            <p:cNvSpPr/>
            <p:nvPr/>
          </p:nvSpPr>
          <p:spPr>
            <a:xfrm>
              <a:off x="4115434" y="3822067"/>
              <a:ext cx="2526033" cy="160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2" y="3774"/>
                  </a:moveTo>
                  <a:lnTo>
                    <a:pt x="7928" y="12414"/>
                  </a:lnTo>
                  <a:lnTo>
                    <a:pt x="0" y="19619"/>
                  </a:lnTo>
                  <a:cubicBezTo>
                    <a:pt x="424" y="20832"/>
                    <a:pt x="1227" y="21600"/>
                    <a:pt x="2129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7452" y="3774"/>
                  </a:lnTo>
                  <a:lnTo>
                    <a:pt x="17452" y="3774"/>
                  </a:lnTo>
                  <a:close/>
                </a:path>
              </a:pathLst>
            </a:custGeom>
            <a:solidFill>
              <a:srgbClr val="E0B838"/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id="{35A49DDF-F7CE-5789-C48A-83B583CEFEA0}"/>
                </a:ext>
              </a:extLst>
            </p:cNvPr>
            <p:cNvSpPr/>
            <p:nvPr/>
          </p:nvSpPr>
          <p:spPr>
            <a:xfrm>
              <a:off x="5042533" y="4114167"/>
              <a:ext cx="1113790" cy="64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994B9D9-8612-F6E7-167B-F587F431DF8E}"/>
                </a:ext>
              </a:extLst>
            </p:cNvPr>
            <p:cNvSpPr/>
            <p:nvPr/>
          </p:nvSpPr>
          <p:spPr>
            <a:xfrm>
              <a:off x="5537834" y="1421767"/>
              <a:ext cx="2526033" cy="160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17826"/>
                  </a:moveTo>
                  <a:lnTo>
                    <a:pt x="17441" y="5754"/>
                  </a:lnTo>
                  <a:lnTo>
                    <a:pt x="21600" y="1981"/>
                  </a:lnTo>
                  <a:cubicBezTo>
                    <a:pt x="21176" y="768"/>
                    <a:pt x="20373" y="0"/>
                    <a:pt x="19471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4148" y="17826"/>
                  </a:lnTo>
                  <a:lnTo>
                    <a:pt x="4148" y="178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id="{D8DC071B-F47E-B815-9326-9C34DE4DC93A}"/>
                </a:ext>
              </a:extLst>
            </p:cNvPr>
            <p:cNvSpPr/>
            <p:nvPr/>
          </p:nvSpPr>
          <p:spPr>
            <a:xfrm>
              <a:off x="6020433" y="1853566"/>
              <a:ext cx="1555752" cy="89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173D98A-23BE-21CA-099F-CE3AE3440B3A}"/>
                </a:ext>
              </a:extLst>
            </p:cNvPr>
            <p:cNvSpPr/>
            <p:nvPr/>
          </p:nvSpPr>
          <p:spPr>
            <a:xfrm>
              <a:off x="4090034" y="1421767"/>
              <a:ext cx="1383032" cy="22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423" y="0"/>
                  </a:lnTo>
                  <a:cubicBezTo>
                    <a:pt x="2618" y="0"/>
                    <a:pt x="1031" y="648"/>
                    <a:pt x="337" y="1655"/>
                  </a:cubicBezTo>
                  <a:cubicBezTo>
                    <a:pt x="119" y="1979"/>
                    <a:pt x="0" y="2327"/>
                    <a:pt x="0" y="2675"/>
                  </a:cubicBezTo>
                  <a:lnTo>
                    <a:pt x="0" y="14056"/>
                  </a:lnTo>
                  <a:lnTo>
                    <a:pt x="21600" y="21600"/>
                  </a:lnTo>
                  <a:lnTo>
                    <a:pt x="21600" y="16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B838"/>
            </a:solidFill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206B92FE-B723-9CF7-7DB6-7910BC3AD6F4}"/>
                </a:ext>
              </a:extLst>
            </p:cNvPr>
            <p:cNvSpPr/>
            <p:nvPr/>
          </p:nvSpPr>
          <p:spPr>
            <a:xfrm>
              <a:off x="4090033" y="2907667"/>
              <a:ext cx="1382473" cy="7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42876C20-7349-9711-5DAB-82EF844D5EE8}"/>
                </a:ext>
              </a:extLst>
            </p:cNvPr>
            <p:cNvSpPr/>
            <p:nvPr/>
          </p:nvSpPr>
          <p:spPr>
            <a:xfrm>
              <a:off x="5537833" y="2793367"/>
              <a:ext cx="1107441" cy="128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10800" y="21600"/>
                  </a:lnTo>
                  <a:lnTo>
                    <a:pt x="21600" y="16200"/>
                  </a:lnTo>
                  <a:lnTo>
                    <a:pt x="21600" y="5400"/>
                  </a:lnTo>
                  <a:lnTo>
                    <a:pt x="10800" y="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3202" tIns="23202" rIns="23202" bIns="23202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1050" dirty="0">
                <a:solidFill>
                  <a:schemeClr val="tx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424B8DE4-69EA-6E29-BDAD-8D5E9950E269}"/>
                </a:ext>
              </a:extLst>
            </p:cNvPr>
            <p:cNvSpPr txBox="1"/>
            <p:nvPr/>
          </p:nvSpPr>
          <p:spPr>
            <a:xfrm>
              <a:off x="5557457" y="1432445"/>
              <a:ext cx="1187890" cy="679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Marco Nacional de </a:t>
              </a:r>
              <a:r>
                <a:rPr lang="es-ES_tradnl" sz="1050" b="1" dirty="0">
                  <a:solidFill>
                    <a:schemeClr val="bg1"/>
                  </a:solidFill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Cualificaciones</a:t>
              </a:r>
            </a:p>
            <a:p>
              <a:r>
                <a:rPr lang="es-ES_tradnl" sz="1050" b="1" dirty="0">
                  <a:solidFill>
                    <a:schemeClr val="bg1"/>
                  </a:solidFill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Decreto 1649 de 2021</a:t>
              </a:r>
              <a:r>
                <a:rPr lang="en-US" sz="1050" b="1" dirty="0">
                  <a:solidFill>
                    <a:schemeClr val="bg1"/>
                  </a:solidFill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     </a:t>
              </a:r>
              <a:endParaRPr lang="en-US" sz="1050" b="1" u="sng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22" name="TextBox 19">
            <a:extLst>
              <a:ext uri="{FF2B5EF4-FFF2-40B4-BE49-F238E27FC236}">
                <a16:creationId xmlns:a16="http://schemas.microsoft.com/office/drawing/2014/main" id="{66B8FA75-0535-8560-8608-4B01A7A3309C}"/>
              </a:ext>
            </a:extLst>
          </p:cNvPr>
          <p:cNvSpPr txBox="1"/>
          <p:nvPr/>
        </p:nvSpPr>
        <p:spPr>
          <a:xfrm>
            <a:off x="2441896" y="3548896"/>
            <a:ext cx="1482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Sistema Nacional de Cualificaciones</a:t>
            </a:r>
            <a:endParaRPr lang="en-US" sz="1100" b="1" u="sng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64E1B51F-3D90-DCB9-7F68-E242173D1CAE}"/>
              </a:ext>
            </a:extLst>
          </p:cNvPr>
          <p:cNvSpPr txBox="1"/>
          <p:nvPr/>
        </p:nvSpPr>
        <p:spPr>
          <a:xfrm>
            <a:off x="4139395" y="2260352"/>
            <a:ext cx="1433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Subsistema de Formación para el Trabajo y su  Aseguramiento de la Calidad      </a:t>
            </a:r>
          </a:p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Decreto 1650 de 2021</a:t>
            </a:r>
          </a:p>
          <a:p>
            <a:pPr algn="r"/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CB79F8F-EA01-5D08-2BB9-731FD7208E38}"/>
              </a:ext>
            </a:extLst>
          </p:cNvPr>
          <p:cNvSpPr txBox="1"/>
          <p:nvPr/>
        </p:nvSpPr>
        <p:spPr>
          <a:xfrm>
            <a:off x="4000770" y="4859725"/>
            <a:ext cx="1540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Esquema de Movilidad Educativa y Formativa</a:t>
            </a:r>
          </a:p>
          <a:p>
            <a:pPr algn="r"/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A9DFB9EF-7582-DA11-4325-3AA2F23D9788}"/>
              </a:ext>
            </a:extLst>
          </p:cNvPr>
          <p:cNvSpPr txBox="1"/>
          <p:nvPr/>
        </p:nvSpPr>
        <p:spPr>
          <a:xfrm>
            <a:off x="2328417" y="4930153"/>
            <a:ext cx="1435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Plataforma de Información del SNC</a:t>
            </a:r>
          </a:p>
          <a:p>
            <a:pPr algn="r"/>
            <a:endParaRPr lang="es-MX" sz="1050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D36202DB-03E6-3074-BB7B-BAEC7E83CF1D}"/>
              </a:ext>
            </a:extLst>
          </p:cNvPr>
          <p:cNvSpPr txBox="1"/>
          <p:nvPr/>
        </p:nvSpPr>
        <p:spPr>
          <a:xfrm>
            <a:off x="686601" y="3762762"/>
            <a:ext cx="14355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Subsistema Normalización de Competencias</a:t>
            </a:r>
          </a:p>
          <a:p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Decreto 945 de 2022</a:t>
            </a:r>
          </a:p>
          <a:p>
            <a:pPr algn="r"/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3B3A9ADF-C05E-8E48-2368-026BEF9DC59A}"/>
              </a:ext>
            </a:extLst>
          </p:cNvPr>
          <p:cNvSpPr txBox="1"/>
          <p:nvPr/>
        </p:nvSpPr>
        <p:spPr>
          <a:xfrm>
            <a:off x="791916" y="1839188"/>
            <a:ext cx="143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Subsistema de Evaluación y Certificación de Competencias</a:t>
            </a:r>
          </a:p>
          <a:p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Decretos 946 y 947 de 2022. </a:t>
            </a:r>
          </a:p>
          <a:p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 </a:t>
            </a:r>
          </a:p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</a:t>
            </a:r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957F3A9-782F-708F-89C4-3AFCE7BFA48B}"/>
              </a:ext>
            </a:extLst>
          </p:cNvPr>
          <p:cNvSpPr txBox="1"/>
          <p:nvPr/>
        </p:nvSpPr>
        <p:spPr>
          <a:xfrm>
            <a:off x="6279054" y="2706797"/>
            <a:ext cx="4958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Se define como un conjunto de políticas, instrumentos, componentes y procesos necesarios para alinear la educación y formación a las necesidades sociales y productivas del país, y que promueve el reconocimiento de aprendizajes, el desarrollo personal y profesional de los ciudadanos, la inserción o reinserción laboral y el desarrollo productivo del país. </a:t>
            </a:r>
          </a:p>
          <a:p>
            <a:pPr algn="just"/>
            <a:endParaRPr lang="es-CO" sz="1600" dirty="0">
              <a:solidFill>
                <a:srgbClr val="333333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1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59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Las 3 Vías de Cualificación del SNC</a:t>
            </a:r>
            <a:endParaRPr lang="es-CO" sz="2400" b="1" dirty="0">
              <a:solidFill>
                <a:schemeClr val="accent1">
                  <a:lumMod val="50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055B6ED-1298-7172-33D1-AD053F4F8EFA}"/>
              </a:ext>
            </a:extLst>
          </p:cNvPr>
          <p:cNvSpPr/>
          <p:nvPr/>
        </p:nvSpPr>
        <p:spPr>
          <a:xfrm>
            <a:off x="817640" y="1130659"/>
            <a:ext cx="859443" cy="5425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 dirty="0">
              <a:solidFill>
                <a:schemeClr val="bg2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DD740E4-66C4-C874-0C19-5B03356664EE}"/>
              </a:ext>
            </a:extLst>
          </p:cNvPr>
          <p:cNvCxnSpPr/>
          <p:nvPr/>
        </p:nvCxnSpPr>
        <p:spPr>
          <a:xfrm>
            <a:off x="4614773" y="1353445"/>
            <a:ext cx="0" cy="409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F8893-785C-1C40-5CB3-926BC1A83EF6}"/>
              </a:ext>
            </a:extLst>
          </p:cNvPr>
          <p:cNvCxnSpPr/>
          <p:nvPr/>
        </p:nvCxnSpPr>
        <p:spPr>
          <a:xfrm flipH="1" flipV="1">
            <a:off x="1986409" y="4579462"/>
            <a:ext cx="9277960" cy="2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1B62DA1-93FC-B0F5-C62C-F071C6FC2754}"/>
              </a:ext>
            </a:extLst>
          </p:cNvPr>
          <p:cNvSpPr txBox="1"/>
          <p:nvPr/>
        </p:nvSpPr>
        <p:spPr>
          <a:xfrm>
            <a:off x="2187334" y="1245854"/>
            <a:ext cx="1967066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297" b="1" dirty="0">
              <a:solidFill>
                <a:srgbClr val="002060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s-CO" sz="1297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EDUCATIVA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8FB3EB-49F1-47A3-BC56-E1B43294867C}"/>
              </a:ext>
            </a:extLst>
          </p:cNvPr>
          <p:cNvSpPr/>
          <p:nvPr/>
        </p:nvSpPr>
        <p:spPr>
          <a:xfrm>
            <a:off x="5496174" y="1275786"/>
            <a:ext cx="1734386" cy="49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97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FORMACIÓN PARA</a:t>
            </a:r>
          </a:p>
          <a:p>
            <a:pPr algn="ctr"/>
            <a:r>
              <a:rPr lang="es-CO" sz="1297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EL TRABAJO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2483F49-C402-F86F-9964-CEB7C421E31A}"/>
              </a:ext>
            </a:extLst>
          </p:cNvPr>
          <p:cNvCxnSpPr/>
          <p:nvPr/>
        </p:nvCxnSpPr>
        <p:spPr>
          <a:xfrm>
            <a:off x="8174551" y="1346510"/>
            <a:ext cx="0" cy="409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C7C118E-D8AB-36B3-A8E1-5374532F5D7A}"/>
              </a:ext>
            </a:extLst>
          </p:cNvPr>
          <p:cNvSpPr/>
          <p:nvPr/>
        </p:nvSpPr>
        <p:spPr>
          <a:xfrm>
            <a:off x="8724546" y="1248642"/>
            <a:ext cx="2124299" cy="49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97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RECONOCIMIENTO DE</a:t>
            </a:r>
          </a:p>
          <a:p>
            <a:pPr algn="ctr"/>
            <a:r>
              <a:rPr lang="es-CO" sz="1297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APRENDIZAJES PREVIOS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CEC207A-BF57-2385-AB0D-34B19B23BE7B}"/>
              </a:ext>
            </a:extLst>
          </p:cNvPr>
          <p:cNvCxnSpPr/>
          <p:nvPr/>
        </p:nvCxnSpPr>
        <p:spPr>
          <a:xfrm flipH="1">
            <a:off x="1944503" y="2105385"/>
            <a:ext cx="9319866" cy="5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4DD7F9C-D01A-FB9F-D8CB-786BFD75964C}"/>
              </a:ext>
            </a:extLst>
          </p:cNvPr>
          <p:cNvCxnSpPr/>
          <p:nvPr/>
        </p:nvCxnSpPr>
        <p:spPr>
          <a:xfrm>
            <a:off x="4614773" y="5455508"/>
            <a:ext cx="0" cy="717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7A16D8D-744D-B6EF-5B2C-AC52F73C6FB7}"/>
              </a:ext>
            </a:extLst>
          </p:cNvPr>
          <p:cNvCxnSpPr/>
          <p:nvPr/>
        </p:nvCxnSpPr>
        <p:spPr>
          <a:xfrm flipH="1">
            <a:off x="817640" y="4582098"/>
            <a:ext cx="882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D879E45A-7960-3BDB-90FB-F980296CE281}"/>
              </a:ext>
            </a:extLst>
          </p:cNvPr>
          <p:cNvCxnSpPr/>
          <p:nvPr/>
        </p:nvCxnSpPr>
        <p:spPr>
          <a:xfrm flipH="1">
            <a:off x="794215" y="2108442"/>
            <a:ext cx="882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F134664-EE30-4A24-2317-C2B4AA220764}"/>
              </a:ext>
            </a:extLst>
          </p:cNvPr>
          <p:cNvSpPr/>
          <p:nvPr/>
        </p:nvSpPr>
        <p:spPr>
          <a:xfrm>
            <a:off x="1986409" y="5898490"/>
            <a:ext cx="2493169" cy="3490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68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Títulos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0BAF852-FECD-6FCD-B468-FB3C175B090D}"/>
              </a:ext>
            </a:extLst>
          </p:cNvPr>
          <p:cNvSpPr/>
          <p:nvPr/>
        </p:nvSpPr>
        <p:spPr>
          <a:xfrm>
            <a:off x="5124534" y="5899235"/>
            <a:ext cx="2651839" cy="3490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68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Certificados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D3B4BAC-3931-3973-C7BB-37B0C3D3EB98}"/>
              </a:ext>
            </a:extLst>
          </p:cNvPr>
          <p:cNvSpPr txBox="1"/>
          <p:nvPr/>
        </p:nvSpPr>
        <p:spPr>
          <a:xfrm>
            <a:off x="2215031" y="4753205"/>
            <a:ext cx="1967066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12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Prescolar, Básica, Media y Superior (U y TyT)</a:t>
            </a:r>
            <a:endParaRPr lang="es-CO" sz="1112" b="1" dirty="0">
              <a:solidFill>
                <a:srgbClr val="002060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6A22419-8C28-0D8E-5E1F-65150D5BC572}"/>
              </a:ext>
            </a:extLst>
          </p:cNvPr>
          <p:cNvSpPr txBox="1"/>
          <p:nvPr/>
        </p:nvSpPr>
        <p:spPr>
          <a:xfrm>
            <a:off x="5411129" y="4821170"/>
            <a:ext cx="1967066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12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Formación para el Trabajo</a:t>
            </a:r>
            <a:endParaRPr lang="es-CO" sz="1112" dirty="0">
              <a:solidFill>
                <a:srgbClr val="002060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9D4291B-3C01-BC98-C298-6663AE2BFA3E}"/>
              </a:ext>
            </a:extLst>
          </p:cNvPr>
          <p:cNvSpPr txBox="1"/>
          <p:nvPr/>
        </p:nvSpPr>
        <p:spPr>
          <a:xfrm rot="16200000">
            <a:off x="33226" y="3138304"/>
            <a:ext cx="2443313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53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Características</a:t>
            </a:r>
            <a:endParaRPr lang="es-CO" sz="1019" b="1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F2480F1-B3C2-2A83-FB24-6BB443331EBA}"/>
              </a:ext>
            </a:extLst>
          </p:cNvPr>
          <p:cNvSpPr txBox="1"/>
          <p:nvPr/>
        </p:nvSpPr>
        <p:spPr>
          <a:xfrm rot="16200000">
            <a:off x="269721" y="5374771"/>
            <a:ext cx="1968094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53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Conduce a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AF0A905-497B-F7C6-C53A-F1CEFF1EA56C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3232993" y="5569552"/>
            <a:ext cx="1" cy="32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B974F5F-B61D-3C37-9243-C71C03F58F29}"/>
              </a:ext>
            </a:extLst>
          </p:cNvPr>
          <p:cNvCxnSpPr/>
          <p:nvPr/>
        </p:nvCxnSpPr>
        <p:spPr>
          <a:xfrm flipH="1" flipV="1">
            <a:off x="6450454" y="5578299"/>
            <a:ext cx="1" cy="32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E0FBCD6-27AE-D391-1058-BC8254494409}"/>
              </a:ext>
            </a:extLst>
          </p:cNvPr>
          <p:cNvCxnSpPr/>
          <p:nvPr/>
        </p:nvCxnSpPr>
        <p:spPr>
          <a:xfrm flipH="1" flipV="1">
            <a:off x="9887017" y="5558696"/>
            <a:ext cx="1" cy="328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EA28B83-BA3C-BCE2-8D76-EDBBF61F7FB9}"/>
              </a:ext>
            </a:extLst>
          </p:cNvPr>
          <p:cNvSpPr/>
          <p:nvPr/>
        </p:nvSpPr>
        <p:spPr>
          <a:xfrm>
            <a:off x="8343036" y="5881692"/>
            <a:ext cx="3087962" cy="54848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CO" sz="1482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Certificados de Competencias y de Cualificaciones</a:t>
            </a: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id="{C54F9800-FB1C-75EF-865D-F83005571EDF}"/>
              </a:ext>
            </a:extLst>
          </p:cNvPr>
          <p:cNvSpPr/>
          <p:nvPr/>
        </p:nvSpPr>
        <p:spPr>
          <a:xfrm>
            <a:off x="2082366" y="5272878"/>
            <a:ext cx="2301254" cy="290818"/>
          </a:xfrm>
          <a:custGeom>
            <a:avLst/>
            <a:gdLst>
              <a:gd name="connsiteX0" fmla="*/ 0 w 2483893"/>
              <a:gd name="connsiteY0" fmla="*/ 0 h 313899"/>
              <a:gd name="connsiteX1" fmla="*/ 1269242 w 2483893"/>
              <a:gd name="connsiteY1" fmla="*/ 313899 h 313899"/>
              <a:gd name="connsiteX2" fmla="*/ 2483893 w 2483893"/>
              <a:gd name="connsiteY2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313899">
                <a:moveTo>
                  <a:pt x="0" y="0"/>
                </a:moveTo>
                <a:cubicBezTo>
                  <a:pt x="427630" y="156949"/>
                  <a:pt x="855260" y="313899"/>
                  <a:pt x="1269242" y="313899"/>
                </a:cubicBezTo>
                <a:cubicBezTo>
                  <a:pt x="1683224" y="313899"/>
                  <a:pt x="2083558" y="156949"/>
                  <a:pt x="248389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7BCCDAFD-F484-ACD4-9CCF-2428F878D0F6}"/>
              </a:ext>
            </a:extLst>
          </p:cNvPr>
          <p:cNvSpPr/>
          <p:nvPr/>
        </p:nvSpPr>
        <p:spPr>
          <a:xfrm>
            <a:off x="5299827" y="5278734"/>
            <a:ext cx="2301254" cy="290818"/>
          </a:xfrm>
          <a:custGeom>
            <a:avLst/>
            <a:gdLst>
              <a:gd name="connsiteX0" fmla="*/ 0 w 2483893"/>
              <a:gd name="connsiteY0" fmla="*/ 0 h 313899"/>
              <a:gd name="connsiteX1" fmla="*/ 1269242 w 2483893"/>
              <a:gd name="connsiteY1" fmla="*/ 313899 h 313899"/>
              <a:gd name="connsiteX2" fmla="*/ 2483893 w 2483893"/>
              <a:gd name="connsiteY2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313899">
                <a:moveTo>
                  <a:pt x="0" y="0"/>
                </a:moveTo>
                <a:cubicBezTo>
                  <a:pt x="427630" y="156949"/>
                  <a:pt x="855260" y="313899"/>
                  <a:pt x="1269242" y="313899"/>
                </a:cubicBezTo>
                <a:cubicBezTo>
                  <a:pt x="1683224" y="313899"/>
                  <a:pt x="2083558" y="156949"/>
                  <a:pt x="248389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34" name="Forma libre 33">
            <a:extLst>
              <a:ext uri="{FF2B5EF4-FFF2-40B4-BE49-F238E27FC236}">
                <a16:creationId xmlns:a16="http://schemas.microsoft.com/office/drawing/2014/main" id="{98916BF6-EB17-FA47-8D61-1F14F6A96CA5}"/>
              </a:ext>
            </a:extLst>
          </p:cNvPr>
          <p:cNvSpPr/>
          <p:nvPr/>
        </p:nvSpPr>
        <p:spPr>
          <a:xfrm>
            <a:off x="8736391" y="5246513"/>
            <a:ext cx="2301254" cy="290818"/>
          </a:xfrm>
          <a:custGeom>
            <a:avLst/>
            <a:gdLst>
              <a:gd name="connsiteX0" fmla="*/ 0 w 2483893"/>
              <a:gd name="connsiteY0" fmla="*/ 0 h 313899"/>
              <a:gd name="connsiteX1" fmla="*/ 1269242 w 2483893"/>
              <a:gd name="connsiteY1" fmla="*/ 313899 h 313899"/>
              <a:gd name="connsiteX2" fmla="*/ 2483893 w 2483893"/>
              <a:gd name="connsiteY2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313899">
                <a:moveTo>
                  <a:pt x="0" y="0"/>
                </a:moveTo>
                <a:cubicBezTo>
                  <a:pt x="427630" y="156949"/>
                  <a:pt x="855260" y="313899"/>
                  <a:pt x="1269242" y="313899"/>
                </a:cubicBezTo>
                <a:cubicBezTo>
                  <a:pt x="1683224" y="313899"/>
                  <a:pt x="2083558" y="156949"/>
                  <a:pt x="248389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7096243-0880-E0AC-E120-819ADEB94596}"/>
              </a:ext>
            </a:extLst>
          </p:cNvPr>
          <p:cNvSpPr/>
          <p:nvPr/>
        </p:nvSpPr>
        <p:spPr>
          <a:xfrm>
            <a:off x="8209048" y="2283336"/>
            <a:ext cx="3242682" cy="22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12" dirty="0">
                <a:solidFill>
                  <a:schemeClr val="tx2">
                    <a:lumMod val="7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Se reconocen aprendizajes obtenidos a lo largo de la vida por una persona, independiente de dónde, cuándo y cómo fueron adquiridos. El reconocimiento se otorgará mediante procesos de evaluación y certificación de competencias u otros mecanismos, tomando como referente los Resultados de Aprendizaje del SNC.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AAF4E8C-C300-4A38-0B39-DB4DD622CE6A}"/>
              </a:ext>
            </a:extLst>
          </p:cNvPr>
          <p:cNvSpPr/>
          <p:nvPr/>
        </p:nvSpPr>
        <p:spPr>
          <a:xfrm>
            <a:off x="8446093" y="4760029"/>
            <a:ext cx="2881849" cy="43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3433"/>
            <a:r>
              <a:rPr lang="es-ES" sz="1112" b="1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Acceso y movilidad </a:t>
            </a:r>
            <a:r>
              <a:rPr lang="es-ES" sz="1112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en el mundo </a:t>
            </a:r>
          </a:p>
          <a:p>
            <a:pPr algn="ctr" defTabSz="403433"/>
            <a:r>
              <a:rPr lang="es-ES" sz="1112" dirty="0">
                <a:solidFill>
                  <a:srgbClr val="002060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educativo- formativo y laboral</a:t>
            </a:r>
            <a:endParaRPr lang="es-CO" sz="1112" dirty="0">
              <a:solidFill>
                <a:srgbClr val="002060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BB8DC17-4D69-4F35-CA76-A123F033CF9B}"/>
              </a:ext>
            </a:extLst>
          </p:cNvPr>
          <p:cNvSpPr/>
          <p:nvPr/>
        </p:nvSpPr>
        <p:spPr>
          <a:xfrm>
            <a:off x="4586679" y="2304051"/>
            <a:ext cx="3553376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12">
                <a:solidFill>
                  <a:schemeClr val="tx2">
                    <a:lumMod val="7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Se adquieren y reconocen los Resultados de Aprendizaje que una persona obtiene al culminar y aprobar un programa de FT diseñado teniendo como referente los Catálogos Sectoriales de Cualificaciones, siguiendo los lineamientos del SNC y conforme a los niveles del MNC. </a:t>
            </a:r>
            <a:endParaRPr lang="es-CO" sz="1412" dirty="0">
              <a:solidFill>
                <a:schemeClr val="tx2">
                  <a:lumMod val="7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4B295DC-71A9-13B2-97C7-DEC8125EB0D7}"/>
              </a:ext>
            </a:extLst>
          </p:cNvPr>
          <p:cNvSpPr/>
          <p:nvPr/>
        </p:nvSpPr>
        <p:spPr>
          <a:xfrm>
            <a:off x="1671477" y="2008120"/>
            <a:ext cx="2978352" cy="2319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765" dirty="0">
              <a:solidFill>
                <a:srgbClr val="000000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algn="just"/>
            <a:r>
              <a:rPr lang="es-MX" sz="1412">
                <a:solidFill>
                  <a:schemeClr val="tx2">
                    <a:lumMod val="7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Se adquieren y reconocen los Resultados de Aprendizaje que una persona obtiene al culminar y aprobar un programa de la educación formal o de la ETDH, diseñado teniendo como referente los Catálogos Sectoriales de Cualificaciones y conforme a los niveles del MNC. </a:t>
            </a:r>
            <a:endParaRPr lang="es-CO" sz="1412" dirty="0">
              <a:solidFill>
                <a:schemeClr val="tx2">
                  <a:lumMod val="7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721E20-BBD1-EEB6-1F2D-633A0D403BFB}"/>
              </a:ext>
            </a:extLst>
          </p:cNvPr>
          <p:cNvSpPr txBox="1"/>
          <p:nvPr/>
        </p:nvSpPr>
        <p:spPr>
          <a:xfrm rot="16200000">
            <a:off x="710154" y="1429278"/>
            <a:ext cx="974715" cy="37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53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Vía</a:t>
            </a:r>
            <a:endParaRPr lang="es-CO" sz="1019" b="1" dirty="0"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96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Desarrollo del MNC en Colombia</a:t>
            </a:r>
          </a:p>
        </p:txBody>
      </p:sp>
      <p:graphicFrame>
        <p:nvGraphicFramePr>
          <p:cNvPr id="2" name="Diagram 7">
            <a:extLst>
              <a:ext uri="{FF2B5EF4-FFF2-40B4-BE49-F238E27FC236}">
                <a16:creationId xmlns:a16="http://schemas.microsoft.com/office/drawing/2014/main" id="{35F76AB0-D204-4454-F3C0-27C691040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26660"/>
              </p:ext>
            </p:extLst>
          </p:nvPr>
        </p:nvGraphicFramePr>
        <p:xfrm>
          <a:off x="615259" y="1346694"/>
          <a:ext cx="11219389" cy="463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C610D89-DADA-CCA3-4B78-53732092DAAC}"/>
              </a:ext>
            </a:extLst>
          </p:cNvPr>
          <p:cNvSpPr txBox="1"/>
          <p:nvPr/>
        </p:nvSpPr>
        <p:spPr>
          <a:xfrm>
            <a:off x="6224953" y="5080413"/>
            <a:ext cx="60014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En el ámbito internacional se resalta: </a:t>
            </a:r>
          </a:p>
          <a:p>
            <a:pPr algn="ctr"/>
            <a:endParaRPr lang="es-CO" sz="1200" dirty="0">
              <a:solidFill>
                <a:srgbClr val="333333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marL="285750" indent="-285750" algn="ctr">
              <a:buFontTx/>
              <a:buChar char="-"/>
            </a:pPr>
            <a:r>
              <a:rPr lang="es-CO" sz="1200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Recomendación 195, sobre el desarrollo de los recursos humanos – OIT, 2004.</a:t>
            </a:r>
          </a:p>
          <a:p>
            <a:pPr marL="285750" indent="-285750" algn="ctr">
              <a:buFontTx/>
              <a:buChar char="-"/>
            </a:pPr>
            <a:r>
              <a:rPr lang="es-CO" sz="1200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Recomendación relativa a la Enseñanza y Formación Técnica y Profesional (EFTP) - UNESCO, 2015.</a:t>
            </a:r>
          </a:p>
          <a:p>
            <a:pPr marL="285750" indent="-285750" algn="ctr">
              <a:buFontTx/>
              <a:buChar char="-"/>
            </a:pPr>
            <a:r>
              <a:rPr lang="es-CO" sz="1200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Agenda 2030 para el Desarrollo Sostenible, Asamblea General de la ONU – ONU, 2015. </a:t>
            </a:r>
          </a:p>
        </p:txBody>
      </p:sp>
      <p:sp>
        <p:nvSpPr>
          <p:cNvPr id="17" name="Flecha derecha 16">
            <a:extLst>
              <a:ext uri="{FF2B5EF4-FFF2-40B4-BE49-F238E27FC236}">
                <a16:creationId xmlns:a16="http://schemas.microsoft.com/office/drawing/2014/main" id="{5D08CEE7-E384-C773-5598-9069F53A1F2C}"/>
              </a:ext>
            </a:extLst>
          </p:cNvPr>
          <p:cNvSpPr/>
          <p:nvPr/>
        </p:nvSpPr>
        <p:spPr>
          <a:xfrm rot="20770223">
            <a:off x="1190217" y="2240072"/>
            <a:ext cx="7533774" cy="610280"/>
          </a:xfrm>
          <a:prstGeom prst="rightArrow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rgbClr val="33333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Consolidación como política de Estado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F7B6601-F1A4-9299-A9EA-8BEFE250AA32}"/>
              </a:ext>
            </a:extLst>
          </p:cNvPr>
          <p:cNvSpPr/>
          <p:nvPr/>
        </p:nvSpPr>
        <p:spPr>
          <a:xfrm>
            <a:off x="615259" y="1287716"/>
            <a:ext cx="4619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El MNC de Colombia está en </a:t>
            </a:r>
            <a:r>
              <a:rPr lang="es-MX" sz="1600" b="1" u="sng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implementación. </a:t>
            </a:r>
          </a:p>
        </p:txBody>
      </p:sp>
    </p:spTree>
    <p:extLst>
      <p:ext uri="{BB962C8B-B14F-4D97-AF65-F5344CB8AC3E}">
        <p14:creationId xmlns:p14="http://schemas.microsoft.com/office/powerpoint/2010/main" val="47332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Marco</a:t>
            </a:r>
            <a:r>
              <a:rPr lang="es-CO" sz="2400" b="1" kern="0" spc="-10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Nacional de Cualificaciones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CB79F8F-EA01-5D08-2BB9-731FD7208E38}"/>
              </a:ext>
            </a:extLst>
          </p:cNvPr>
          <p:cNvSpPr txBox="1"/>
          <p:nvPr/>
        </p:nvSpPr>
        <p:spPr>
          <a:xfrm>
            <a:off x="3475256" y="4859725"/>
            <a:ext cx="17181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Esquema de Movilidad Educativa y Formativa</a:t>
            </a:r>
          </a:p>
          <a:p>
            <a:pPr algn="r"/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algn="r"/>
            <a:r>
              <a:rPr lang="en-US" sz="1050" b="1" u="sng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Ministerio de Educación Nacional</a:t>
            </a:r>
            <a:r>
              <a:rPr lang="en-US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</a:t>
            </a:r>
          </a:p>
        </p:txBody>
      </p:sp>
      <p:pic>
        <p:nvPicPr>
          <p:cNvPr id="8" name="Picture 2" descr="Foto mujer colombiana en traje tradicional">
            <a:extLst>
              <a:ext uri="{FF2B5EF4-FFF2-40B4-BE49-F238E27FC236}">
                <a16:creationId xmlns:a16="http://schemas.microsoft.com/office/drawing/2014/main" id="{68A93AE1-60FD-EE75-11F0-AC3ADE64F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5"/>
          <a:stretch/>
        </p:blipFill>
        <p:spPr bwMode="auto">
          <a:xfrm>
            <a:off x="7670241" y="1608766"/>
            <a:ext cx="4104845" cy="38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727BB54-DC9D-BEDF-1F88-239652CB3834}"/>
              </a:ext>
            </a:extLst>
          </p:cNvPr>
          <p:cNvSpPr/>
          <p:nvPr/>
        </p:nvSpPr>
        <p:spPr>
          <a:xfrm>
            <a:off x="738702" y="1132625"/>
            <a:ext cx="6524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Se define como el </a:t>
            </a:r>
            <a:r>
              <a:rPr lang="es-MX" sz="16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instrumento</a:t>
            </a: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que permite estructurar y clasificar las Cualificaciones en un esquema de </a:t>
            </a:r>
            <a:r>
              <a:rPr lang="es-MX" sz="16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ocho (8) niveles</a:t>
            </a:r>
            <a:r>
              <a:rPr lang="es-MX" sz="16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ordenados y expresados en términos de Conocimientos, Destrezas y Actitudes, aplicables en contextos de estudio, trabajo o en ambos, de acuerdo con la secuencialidad y complejidad de los aprendizajes que logran las personas en las diferentes Vías de Cualificación. </a:t>
            </a:r>
          </a:p>
        </p:txBody>
      </p:sp>
      <p:grpSp>
        <p:nvGrpSpPr>
          <p:cNvPr id="15" name="Google Shape;98;p16">
            <a:extLst>
              <a:ext uri="{FF2B5EF4-FFF2-40B4-BE49-F238E27FC236}">
                <a16:creationId xmlns:a16="http://schemas.microsoft.com/office/drawing/2014/main" id="{C578E36E-D6BB-1240-90EF-4B4EEE46001A}"/>
              </a:ext>
            </a:extLst>
          </p:cNvPr>
          <p:cNvGrpSpPr/>
          <p:nvPr/>
        </p:nvGrpSpPr>
        <p:grpSpPr>
          <a:xfrm>
            <a:off x="845724" y="5382477"/>
            <a:ext cx="5942421" cy="1084120"/>
            <a:chOff x="3466375" y="2780700"/>
            <a:chExt cx="3871488" cy="923350"/>
          </a:xfrm>
        </p:grpSpPr>
        <p:sp>
          <p:nvSpPr>
            <p:cNvPr id="17" name="Google Shape;100;p16">
              <a:extLst>
                <a:ext uri="{FF2B5EF4-FFF2-40B4-BE49-F238E27FC236}">
                  <a16:creationId xmlns:a16="http://schemas.microsoft.com/office/drawing/2014/main" id="{F3A0B15A-AA28-16A9-2138-32B390862284}"/>
                </a:ext>
              </a:extLst>
            </p:cNvPr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8" name="Google Shape;101;p16">
              <a:extLst>
                <a:ext uri="{FF2B5EF4-FFF2-40B4-BE49-F238E27FC236}">
                  <a16:creationId xmlns:a16="http://schemas.microsoft.com/office/drawing/2014/main" id="{708432CF-A2BD-B576-91D9-802908945E15}"/>
                </a:ext>
              </a:extLst>
            </p:cNvPr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9" name="Google Shape;102;p16">
              <a:extLst>
                <a:ext uri="{FF2B5EF4-FFF2-40B4-BE49-F238E27FC236}">
                  <a16:creationId xmlns:a16="http://schemas.microsoft.com/office/drawing/2014/main" id="{80DFF7B8-543A-E73D-C752-1AAFA7DDDB07}"/>
                </a:ext>
              </a:extLst>
            </p:cNvPr>
            <p:cNvSpPr/>
            <p:nvPr/>
          </p:nvSpPr>
          <p:spPr>
            <a:xfrm>
              <a:off x="3680100" y="286567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68075" tIns="127995" rIns="768075" bIns="12799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MX" sz="1200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Por su función es principalmente de comunicación y facilitación</a:t>
              </a:r>
              <a:endParaRPr sz="1200" dirty="0">
                <a:solidFill>
                  <a:srgbClr val="43434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Roboto"/>
              </a:endParaRPr>
            </a:p>
          </p:txBody>
        </p:sp>
        <p:sp>
          <p:nvSpPr>
            <p:cNvPr id="20" name="Google Shape;103;p16">
              <a:extLst>
                <a:ext uri="{FF2B5EF4-FFF2-40B4-BE49-F238E27FC236}">
                  <a16:creationId xmlns:a16="http://schemas.microsoft.com/office/drawing/2014/main" id="{14DFFD12-BC67-0056-5C3C-8066E871D9F9}"/>
                </a:ext>
              </a:extLst>
            </p:cNvPr>
            <p:cNvSpPr txBox="1"/>
            <p:nvPr/>
          </p:nvSpPr>
          <p:spPr>
            <a:xfrm>
              <a:off x="6533151" y="3027588"/>
              <a:ext cx="80471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r>
                <a:rPr lang="es-MX" sz="1800" b="1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Flexible</a:t>
              </a:r>
              <a:endParaRPr b="1" dirty="0">
                <a:solidFill>
                  <a:schemeClr val="tx2">
                    <a:lumMod val="7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Fira Sans Extra Condensed Medium"/>
              </a:endParaRPr>
            </a:p>
          </p:txBody>
        </p:sp>
      </p:grpSp>
      <p:grpSp>
        <p:nvGrpSpPr>
          <p:cNvPr id="21" name="Google Shape;110;p16">
            <a:extLst>
              <a:ext uri="{FF2B5EF4-FFF2-40B4-BE49-F238E27FC236}">
                <a16:creationId xmlns:a16="http://schemas.microsoft.com/office/drawing/2014/main" id="{82C40AF0-2012-5461-0B01-4622845DB09F}"/>
              </a:ext>
            </a:extLst>
          </p:cNvPr>
          <p:cNvGrpSpPr/>
          <p:nvPr/>
        </p:nvGrpSpPr>
        <p:grpSpPr>
          <a:xfrm>
            <a:off x="784743" y="2846411"/>
            <a:ext cx="6793207" cy="1084384"/>
            <a:chOff x="3466375" y="934650"/>
            <a:chExt cx="4425775" cy="923575"/>
          </a:xfrm>
        </p:grpSpPr>
        <p:sp>
          <p:nvSpPr>
            <p:cNvPr id="23" name="Google Shape;112;p16">
              <a:extLst>
                <a:ext uri="{FF2B5EF4-FFF2-40B4-BE49-F238E27FC236}">
                  <a16:creationId xmlns:a16="http://schemas.microsoft.com/office/drawing/2014/main" id="{4CBD3156-D4FE-654C-7AC2-5A6D40E080E2}"/>
                </a:ext>
              </a:extLst>
            </p:cNvPr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28" name="Google Shape;113;p16">
              <a:extLst>
                <a:ext uri="{FF2B5EF4-FFF2-40B4-BE49-F238E27FC236}">
                  <a16:creationId xmlns:a16="http://schemas.microsoft.com/office/drawing/2014/main" id="{91E40248-3FE8-F1B6-9368-A95D98AC0FE1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29" name="Google Shape;114;p16">
              <a:extLst>
                <a:ext uri="{FF2B5EF4-FFF2-40B4-BE49-F238E27FC236}">
                  <a16:creationId xmlns:a16="http://schemas.microsoft.com/office/drawing/2014/main" id="{68BCD722-31F2-F569-58DB-1DA030F3EF5F}"/>
                </a:ext>
              </a:extLst>
            </p:cNvPr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68075" tIns="127995" rIns="768075" bIns="12799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MX" sz="1100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Por su cobertura contiene todas las ocupaciones, sectores económicos y niveles o subsistemas educativos y formativos.</a:t>
              </a:r>
              <a:endParaRPr sz="1100" dirty="0">
                <a:solidFill>
                  <a:srgbClr val="43434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Roboto"/>
              </a:endParaRPr>
            </a:p>
          </p:txBody>
        </p:sp>
        <p:sp>
          <p:nvSpPr>
            <p:cNvPr id="30" name="Google Shape;115;p16">
              <a:extLst>
                <a:ext uri="{FF2B5EF4-FFF2-40B4-BE49-F238E27FC236}">
                  <a16:creationId xmlns:a16="http://schemas.microsoft.com/office/drawing/2014/main" id="{79D7345B-D971-79A7-7821-28A7383BD2F3}"/>
                </a:ext>
              </a:extLst>
            </p:cNvPr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r>
                <a:rPr lang="es-MX" sz="1800" b="1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Inclusivo</a:t>
              </a:r>
              <a:endParaRPr b="1" dirty="0">
                <a:solidFill>
                  <a:schemeClr val="tx2">
                    <a:lumMod val="40000"/>
                    <a:lumOff val="60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Fira Sans Extra Condensed Medium"/>
              </a:endParaRPr>
            </a:p>
          </p:txBody>
        </p:sp>
      </p:grpSp>
      <p:grpSp>
        <p:nvGrpSpPr>
          <p:cNvPr id="38" name="Google Shape;110;p16">
            <a:extLst>
              <a:ext uri="{FF2B5EF4-FFF2-40B4-BE49-F238E27FC236}">
                <a16:creationId xmlns:a16="http://schemas.microsoft.com/office/drawing/2014/main" id="{351E170C-2346-834B-75E7-F4C659358AC3}"/>
              </a:ext>
            </a:extLst>
          </p:cNvPr>
          <p:cNvGrpSpPr/>
          <p:nvPr/>
        </p:nvGrpSpPr>
        <p:grpSpPr>
          <a:xfrm>
            <a:off x="779490" y="4070866"/>
            <a:ext cx="6793207" cy="1084384"/>
            <a:chOff x="3466375" y="934650"/>
            <a:chExt cx="4425775" cy="923575"/>
          </a:xfrm>
        </p:grpSpPr>
        <p:sp>
          <p:nvSpPr>
            <p:cNvPr id="39" name="Google Shape;112;p16">
              <a:extLst>
                <a:ext uri="{FF2B5EF4-FFF2-40B4-BE49-F238E27FC236}">
                  <a16:creationId xmlns:a16="http://schemas.microsoft.com/office/drawing/2014/main" id="{197EC7BD-EBA1-2E4A-C034-86247EB1ED7C}"/>
                </a:ext>
              </a:extLst>
            </p:cNvPr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0" name="Google Shape;113;p16">
              <a:extLst>
                <a:ext uri="{FF2B5EF4-FFF2-40B4-BE49-F238E27FC236}">
                  <a16:creationId xmlns:a16="http://schemas.microsoft.com/office/drawing/2014/main" id="{C9502D36-4E3D-5DCB-B067-B0E8D132E07E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endParaRPr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1" name="Google Shape;114;p16">
              <a:extLst>
                <a:ext uri="{FF2B5EF4-FFF2-40B4-BE49-F238E27FC236}">
                  <a16:creationId xmlns:a16="http://schemas.microsoft.com/office/drawing/2014/main" id="{D3728E49-BC6C-81CF-6FA5-CA09BDA980DD}"/>
                </a:ext>
              </a:extLst>
            </p:cNvPr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68075" tIns="127995" rIns="768075" bIns="12799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MX" sz="1050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por el alcance de su contenido, es un referente para el diseño curricular de los programas de la oferta educativa y formativa; no incursiona en la organización, ni en los objetivos y contenidos de la formación asociada</a:t>
              </a:r>
              <a:endParaRPr sz="1050" dirty="0">
                <a:solidFill>
                  <a:srgbClr val="434343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Roboto"/>
              </a:endParaRPr>
            </a:p>
          </p:txBody>
        </p:sp>
        <p:sp>
          <p:nvSpPr>
            <p:cNvPr id="42" name="Google Shape;115;p16">
              <a:extLst>
                <a:ext uri="{FF2B5EF4-FFF2-40B4-BE49-F238E27FC236}">
                  <a16:creationId xmlns:a16="http://schemas.microsoft.com/office/drawing/2014/main" id="{1BFDD6DC-6B3A-E8C8-C3CB-37C1868152F2}"/>
                </a:ext>
              </a:extLst>
            </p:cNvPr>
            <p:cNvSpPr txBox="1"/>
            <p:nvPr/>
          </p:nvSpPr>
          <p:spPr>
            <a:xfrm>
              <a:off x="6533150" y="1170650"/>
              <a:ext cx="135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995" tIns="127995" rIns="127995" bIns="127995" anchor="ctr" anchorCtr="0">
              <a:noAutofit/>
            </a:bodyPr>
            <a:lstStyle/>
            <a:p>
              <a:r>
                <a:rPr lang="es-MX" sz="1800" b="1" dirty="0">
                  <a:latin typeface="Futura Medium" panose="020B0602020204020303" pitchFamily="34" charset="-79"/>
                  <a:ea typeface="Lato" panose="020F0502020204030203" pitchFamily="34" charset="0"/>
                  <a:cs typeface="Futura Medium" panose="020B0602020204020303" pitchFamily="34" charset="-79"/>
                </a:rPr>
                <a:t>No abarcativo</a:t>
              </a:r>
              <a:endParaRPr b="1" dirty="0">
                <a:solidFill>
                  <a:schemeClr val="tx2">
                    <a:lumMod val="40000"/>
                    <a:lumOff val="60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1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Objetivos del MNC de Colombia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CB79F8F-EA01-5D08-2BB9-731FD7208E38}"/>
              </a:ext>
            </a:extLst>
          </p:cNvPr>
          <p:cNvSpPr txBox="1"/>
          <p:nvPr/>
        </p:nvSpPr>
        <p:spPr>
          <a:xfrm>
            <a:off x="4000770" y="4859725"/>
            <a:ext cx="15405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Esquema de Movilidad Educativa y Formativa</a:t>
            </a:r>
          </a:p>
          <a:p>
            <a:pPr algn="r"/>
            <a:endParaRPr lang="es-MX" sz="1050" b="1" u="sng" dirty="0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algn="r"/>
            <a:r>
              <a:rPr lang="en-US" sz="1050" b="1" u="sng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Ministerio de Educación Nacional</a:t>
            </a:r>
            <a:r>
              <a:rPr lang="en-US" sz="1050" b="1" dirty="0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A9DFB9EF-7582-DA11-4325-3AA2F23D9788}"/>
              </a:ext>
            </a:extLst>
          </p:cNvPr>
          <p:cNvSpPr txBox="1"/>
          <p:nvPr/>
        </p:nvSpPr>
        <p:spPr>
          <a:xfrm>
            <a:off x="2328417" y="4930153"/>
            <a:ext cx="14355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b="1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Plataforma de Información del SNC</a:t>
            </a:r>
          </a:p>
          <a:p>
            <a:pPr algn="r"/>
            <a:endParaRPr lang="es-MX" sz="1050" u="sng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pPr algn="r"/>
            <a:r>
              <a:rPr lang="es-MX" sz="1050" b="1" u="sng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Ministerio del Trabajo</a:t>
            </a:r>
            <a:endParaRPr lang="es-MX" sz="1050" u="sng">
              <a:solidFill>
                <a:schemeClr val="bg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3B3A9ADF-C05E-8E48-2368-026BEF9DC59A}"/>
              </a:ext>
            </a:extLst>
          </p:cNvPr>
          <p:cNvSpPr txBox="1"/>
          <p:nvPr/>
        </p:nvSpPr>
        <p:spPr>
          <a:xfrm>
            <a:off x="791916" y="1839188"/>
            <a:ext cx="14355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Subsistema de Evaluación y Certificación de Competencias</a:t>
            </a:r>
          </a:p>
          <a:p>
            <a:r>
              <a:rPr lang="es-MX" sz="1050" b="1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Decretos 946 y 947 de 2022. </a:t>
            </a:r>
          </a:p>
          <a:p>
            <a:r>
              <a:rPr lang="es-MX" sz="1050" b="1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 </a:t>
            </a:r>
          </a:p>
          <a:p>
            <a:pPr algn="r"/>
            <a:r>
              <a:rPr lang="es-MX" sz="1050" b="1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</a:t>
            </a:r>
            <a:r>
              <a:rPr lang="es-MX" sz="1050" b="1" u="sng">
                <a:solidFill>
                  <a:schemeClr val="bg1"/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Ministerio del Trabajo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0D649E0-C544-EA7C-D015-6DE3EAD27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534058"/>
              </p:ext>
            </p:extLst>
          </p:nvPr>
        </p:nvGraphicFramePr>
        <p:xfrm>
          <a:off x="736961" y="1594849"/>
          <a:ext cx="6163570" cy="430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FOTO @MintrabajoCol">
            <a:extLst>
              <a:ext uri="{FF2B5EF4-FFF2-40B4-BE49-F238E27FC236}">
                <a16:creationId xmlns:a16="http://schemas.microsoft.com/office/drawing/2014/main" id="{6C9125E6-660E-998B-675B-049C4EF1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r="7893"/>
          <a:stretch/>
        </p:blipFill>
        <p:spPr bwMode="auto">
          <a:xfrm>
            <a:off x="7570381" y="1631214"/>
            <a:ext cx="408290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3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49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2400" b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s-CO" dirty="0"/>
              <a:t>Elaboración de Cualificaciones  </a:t>
            </a:r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336AE6DF-0DDF-4F5C-FFED-5B6EB4DD8591}"/>
              </a:ext>
            </a:extLst>
          </p:cNvPr>
          <p:cNvGrpSpPr/>
          <p:nvPr/>
        </p:nvGrpSpPr>
        <p:grpSpPr>
          <a:xfrm>
            <a:off x="5709887" y="1363566"/>
            <a:ext cx="5642254" cy="4721918"/>
            <a:chOff x="-3232150" y="1073150"/>
            <a:chExt cx="6034088" cy="50498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0DE0FF7-6918-4E17-F062-79F43417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900" y="1073150"/>
              <a:ext cx="2030413" cy="2817813"/>
            </a:xfrm>
            <a:custGeom>
              <a:avLst/>
              <a:gdLst>
                <a:gd name="T0" fmla="*/ 0 w 570"/>
                <a:gd name="T1" fmla="*/ 0 h 790"/>
                <a:gd name="T2" fmla="*/ 0 w 570"/>
                <a:gd name="T3" fmla="*/ 790 h 790"/>
                <a:gd name="T4" fmla="*/ 570 w 570"/>
                <a:gd name="T5" fmla="*/ 220 h 790"/>
                <a:gd name="T6" fmla="*/ 0 w 570"/>
                <a:gd name="T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790">
                  <a:moveTo>
                    <a:pt x="0" y="0"/>
                  </a:moveTo>
                  <a:cubicBezTo>
                    <a:pt x="0" y="790"/>
                    <a:pt x="0" y="790"/>
                    <a:pt x="0" y="790"/>
                  </a:cubicBezTo>
                  <a:cubicBezTo>
                    <a:pt x="570" y="220"/>
                    <a:pt x="570" y="220"/>
                    <a:pt x="570" y="220"/>
                  </a:cubicBezTo>
                  <a:cubicBezTo>
                    <a:pt x="420" y="84"/>
                    <a:pt x="22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BF3D79D-879E-FD26-587F-82E24456A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4725" y="1073150"/>
              <a:ext cx="2028825" cy="2817813"/>
            </a:xfrm>
            <a:custGeom>
              <a:avLst/>
              <a:gdLst>
                <a:gd name="T0" fmla="*/ 0 w 569"/>
                <a:gd name="T1" fmla="*/ 220 h 790"/>
                <a:gd name="T2" fmla="*/ 569 w 569"/>
                <a:gd name="T3" fmla="*/ 790 h 790"/>
                <a:gd name="T4" fmla="*/ 569 w 569"/>
                <a:gd name="T5" fmla="*/ 0 h 790"/>
                <a:gd name="T6" fmla="*/ 0 w 569"/>
                <a:gd name="T7" fmla="*/ 22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9" h="790">
                  <a:moveTo>
                    <a:pt x="0" y="220"/>
                  </a:moveTo>
                  <a:cubicBezTo>
                    <a:pt x="569" y="790"/>
                    <a:pt x="569" y="790"/>
                    <a:pt x="569" y="790"/>
                  </a:cubicBezTo>
                  <a:cubicBezTo>
                    <a:pt x="569" y="0"/>
                    <a:pt x="569" y="0"/>
                    <a:pt x="569" y="0"/>
                  </a:cubicBezTo>
                  <a:cubicBezTo>
                    <a:pt x="350" y="0"/>
                    <a:pt x="150" y="84"/>
                    <a:pt x="0" y="22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B3A3E32-BC9E-C5B5-DBED-DA1525602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" y="4090988"/>
              <a:ext cx="2814638" cy="2032000"/>
            </a:xfrm>
            <a:custGeom>
              <a:avLst/>
              <a:gdLst>
                <a:gd name="T0" fmla="*/ 569 w 790"/>
                <a:gd name="T1" fmla="*/ 570 h 570"/>
                <a:gd name="T2" fmla="*/ 790 w 790"/>
                <a:gd name="T3" fmla="*/ 0 h 570"/>
                <a:gd name="T4" fmla="*/ 0 w 790"/>
                <a:gd name="T5" fmla="*/ 0 h 570"/>
                <a:gd name="T6" fmla="*/ 569 w 790"/>
                <a:gd name="T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570">
                  <a:moveTo>
                    <a:pt x="569" y="570"/>
                  </a:moveTo>
                  <a:cubicBezTo>
                    <a:pt x="706" y="419"/>
                    <a:pt x="790" y="220"/>
                    <a:pt x="79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69" y="57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BF6EC686-74D9-D9BC-5748-906423BA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" y="2062163"/>
              <a:ext cx="2814638" cy="2028825"/>
            </a:xfrm>
            <a:custGeom>
              <a:avLst/>
              <a:gdLst>
                <a:gd name="T0" fmla="*/ 0 w 790"/>
                <a:gd name="T1" fmla="*/ 569 h 569"/>
                <a:gd name="T2" fmla="*/ 790 w 790"/>
                <a:gd name="T3" fmla="*/ 569 h 569"/>
                <a:gd name="T4" fmla="*/ 569 w 790"/>
                <a:gd name="T5" fmla="*/ 0 h 569"/>
                <a:gd name="T6" fmla="*/ 0 w 790"/>
                <a:gd name="T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569">
                  <a:moveTo>
                    <a:pt x="0" y="569"/>
                  </a:moveTo>
                  <a:cubicBezTo>
                    <a:pt x="790" y="569"/>
                    <a:pt x="790" y="569"/>
                    <a:pt x="790" y="569"/>
                  </a:cubicBezTo>
                  <a:cubicBezTo>
                    <a:pt x="790" y="350"/>
                    <a:pt x="706" y="150"/>
                    <a:pt x="569" y="0"/>
                  </a:cubicBezTo>
                  <a:lnTo>
                    <a:pt x="0" y="5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2A093D7F-EF79-4622-47BF-608437EF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32150" y="2062163"/>
              <a:ext cx="2816225" cy="2028825"/>
            </a:xfrm>
            <a:custGeom>
              <a:avLst/>
              <a:gdLst>
                <a:gd name="T0" fmla="*/ 0 w 790"/>
                <a:gd name="T1" fmla="*/ 569 h 569"/>
                <a:gd name="T2" fmla="*/ 790 w 790"/>
                <a:gd name="T3" fmla="*/ 569 h 569"/>
                <a:gd name="T4" fmla="*/ 220 w 790"/>
                <a:gd name="T5" fmla="*/ 0 h 569"/>
                <a:gd name="T6" fmla="*/ 0 w 790"/>
                <a:gd name="T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569">
                  <a:moveTo>
                    <a:pt x="0" y="569"/>
                  </a:moveTo>
                  <a:cubicBezTo>
                    <a:pt x="790" y="569"/>
                    <a:pt x="790" y="569"/>
                    <a:pt x="790" y="569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84" y="150"/>
                    <a:pt x="0" y="350"/>
                    <a:pt x="0" y="5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A7E0048-C484-0C72-E7BE-6DEF8DD3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32150" y="4090988"/>
              <a:ext cx="2816225" cy="2032000"/>
            </a:xfrm>
            <a:custGeom>
              <a:avLst/>
              <a:gdLst>
                <a:gd name="T0" fmla="*/ 220 w 790"/>
                <a:gd name="T1" fmla="*/ 570 h 570"/>
                <a:gd name="T2" fmla="*/ 790 w 790"/>
                <a:gd name="T3" fmla="*/ 0 h 570"/>
                <a:gd name="T4" fmla="*/ 790 w 790"/>
                <a:gd name="T5" fmla="*/ 0 h 570"/>
                <a:gd name="T6" fmla="*/ 0 w 790"/>
                <a:gd name="T7" fmla="*/ 0 h 570"/>
                <a:gd name="T8" fmla="*/ 220 w 790"/>
                <a:gd name="T9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0" h="570">
                  <a:moveTo>
                    <a:pt x="220" y="570"/>
                  </a:moveTo>
                  <a:cubicBezTo>
                    <a:pt x="790" y="0"/>
                    <a:pt x="79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0"/>
                    <a:pt x="84" y="419"/>
                    <a:pt x="220" y="5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F62B9666-8C6D-F47D-FCEB-167CC6A9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900" y="2297113"/>
              <a:ext cx="1165225" cy="1593850"/>
            </a:xfrm>
            <a:custGeom>
              <a:avLst/>
              <a:gdLst>
                <a:gd name="T0" fmla="*/ 0 w 327"/>
                <a:gd name="T1" fmla="*/ 447 h 447"/>
                <a:gd name="T2" fmla="*/ 327 w 327"/>
                <a:gd name="T3" fmla="*/ 120 h 447"/>
                <a:gd name="T4" fmla="*/ 0 w 327"/>
                <a:gd name="T5" fmla="*/ 0 h 447"/>
                <a:gd name="T6" fmla="*/ 0 w 327"/>
                <a:gd name="T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447">
                  <a:moveTo>
                    <a:pt x="0" y="447"/>
                  </a:moveTo>
                  <a:cubicBezTo>
                    <a:pt x="327" y="120"/>
                    <a:pt x="327" y="120"/>
                    <a:pt x="327" y="120"/>
                  </a:cubicBezTo>
                  <a:cubicBezTo>
                    <a:pt x="239" y="45"/>
                    <a:pt x="125" y="0"/>
                    <a:pt x="0" y="0"/>
                  </a:cubicBezTo>
                  <a:lnTo>
                    <a:pt x="0" y="4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CE9B0E-E7B6-E8A8-3C00-DCDFF6CB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7950" y="2297113"/>
              <a:ext cx="1162050" cy="1593850"/>
            </a:xfrm>
            <a:custGeom>
              <a:avLst/>
              <a:gdLst>
                <a:gd name="T0" fmla="*/ 326 w 326"/>
                <a:gd name="T1" fmla="*/ 0 h 447"/>
                <a:gd name="T2" fmla="*/ 0 w 326"/>
                <a:gd name="T3" fmla="*/ 120 h 447"/>
                <a:gd name="T4" fmla="*/ 326 w 326"/>
                <a:gd name="T5" fmla="*/ 447 h 447"/>
                <a:gd name="T6" fmla="*/ 326 w 326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447">
                  <a:moveTo>
                    <a:pt x="326" y="0"/>
                  </a:moveTo>
                  <a:cubicBezTo>
                    <a:pt x="202" y="0"/>
                    <a:pt x="88" y="45"/>
                    <a:pt x="0" y="120"/>
                  </a:cubicBezTo>
                  <a:cubicBezTo>
                    <a:pt x="326" y="447"/>
                    <a:pt x="326" y="447"/>
                    <a:pt x="326" y="447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FD583638-65AF-79E0-5B0C-8EF5B81C3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" y="4090988"/>
              <a:ext cx="1592263" cy="1165225"/>
            </a:xfrm>
            <a:custGeom>
              <a:avLst/>
              <a:gdLst>
                <a:gd name="T0" fmla="*/ 0 w 447"/>
                <a:gd name="T1" fmla="*/ 0 h 327"/>
                <a:gd name="T2" fmla="*/ 327 w 447"/>
                <a:gd name="T3" fmla="*/ 327 h 327"/>
                <a:gd name="T4" fmla="*/ 447 w 447"/>
                <a:gd name="T5" fmla="*/ 0 h 327"/>
                <a:gd name="T6" fmla="*/ 0 w 447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327">
                  <a:moveTo>
                    <a:pt x="0" y="0"/>
                  </a:moveTo>
                  <a:cubicBezTo>
                    <a:pt x="327" y="327"/>
                    <a:pt x="327" y="327"/>
                    <a:pt x="327" y="327"/>
                  </a:cubicBezTo>
                  <a:cubicBezTo>
                    <a:pt x="402" y="239"/>
                    <a:pt x="447" y="125"/>
                    <a:pt x="4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07C72FC0-05CA-5090-478F-28A68019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" y="2928938"/>
              <a:ext cx="1592263" cy="1162050"/>
            </a:xfrm>
            <a:custGeom>
              <a:avLst/>
              <a:gdLst>
                <a:gd name="T0" fmla="*/ 447 w 447"/>
                <a:gd name="T1" fmla="*/ 326 h 326"/>
                <a:gd name="T2" fmla="*/ 327 w 447"/>
                <a:gd name="T3" fmla="*/ 0 h 326"/>
                <a:gd name="T4" fmla="*/ 0 w 447"/>
                <a:gd name="T5" fmla="*/ 326 h 326"/>
                <a:gd name="T6" fmla="*/ 447 w 447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326">
                  <a:moveTo>
                    <a:pt x="447" y="326"/>
                  </a:moveTo>
                  <a:cubicBezTo>
                    <a:pt x="447" y="202"/>
                    <a:pt x="402" y="88"/>
                    <a:pt x="327" y="0"/>
                  </a:cubicBezTo>
                  <a:cubicBezTo>
                    <a:pt x="0" y="326"/>
                    <a:pt x="0" y="326"/>
                    <a:pt x="0" y="326"/>
                  </a:cubicBezTo>
                  <a:lnTo>
                    <a:pt x="447" y="32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DD848591-2398-04D5-1CEE-4105D285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9775" y="2928938"/>
              <a:ext cx="1593850" cy="1162050"/>
            </a:xfrm>
            <a:custGeom>
              <a:avLst/>
              <a:gdLst>
                <a:gd name="T0" fmla="*/ 447 w 447"/>
                <a:gd name="T1" fmla="*/ 326 h 326"/>
                <a:gd name="T2" fmla="*/ 120 w 447"/>
                <a:gd name="T3" fmla="*/ 0 h 326"/>
                <a:gd name="T4" fmla="*/ 0 w 447"/>
                <a:gd name="T5" fmla="*/ 326 h 326"/>
                <a:gd name="T6" fmla="*/ 447 w 447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326">
                  <a:moveTo>
                    <a:pt x="447" y="326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45" y="88"/>
                    <a:pt x="0" y="202"/>
                    <a:pt x="0" y="326"/>
                  </a:cubicBezTo>
                  <a:lnTo>
                    <a:pt x="447" y="32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98A9530-5BB1-FE0C-A6B3-7B1122A7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09775" y="4090988"/>
              <a:ext cx="1593850" cy="1165225"/>
            </a:xfrm>
            <a:custGeom>
              <a:avLst/>
              <a:gdLst>
                <a:gd name="T0" fmla="*/ 447 w 447"/>
                <a:gd name="T1" fmla="*/ 0 h 327"/>
                <a:gd name="T2" fmla="*/ 0 w 447"/>
                <a:gd name="T3" fmla="*/ 0 h 327"/>
                <a:gd name="T4" fmla="*/ 120 w 447"/>
                <a:gd name="T5" fmla="*/ 327 h 327"/>
                <a:gd name="T6" fmla="*/ 447 w 447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327">
                  <a:moveTo>
                    <a:pt x="4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45" y="239"/>
                    <a:pt x="120" y="327"/>
                  </a:cubicBezTo>
                  <a:cubicBezTo>
                    <a:pt x="447" y="0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266BCEB5-A257-7907-3713-49CBB9FA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59190" y="3447642"/>
              <a:ext cx="1288168" cy="12898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</p:grpSp>
      <p:grpSp>
        <p:nvGrpSpPr>
          <p:cNvPr id="39" name="Group 24">
            <a:extLst>
              <a:ext uri="{FF2B5EF4-FFF2-40B4-BE49-F238E27FC236}">
                <a16:creationId xmlns:a16="http://schemas.microsoft.com/office/drawing/2014/main" id="{25E7DEC2-8B1E-F1FD-80A4-C2959AE43E2E}"/>
              </a:ext>
            </a:extLst>
          </p:cNvPr>
          <p:cNvGrpSpPr/>
          <p:nvPr/>
        </p:nvGrpSpPr>
        <p:grpSpPr>
          <a:xfrm>
            <a:off x="8278238" y="3916603"/>
            <a:ext cx="610362" cy="561849"/>
            <a:chOff x="7938" y="0"/>
            <a:chExt cx="7729538" cy="7115176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EF3ECDE4-F090-3BB6-4DCB-7EAA6AB5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6034088"/>
              <a:ext cx="1155700" cy="930275"/>
            </a:xfrm>
            <a:custGeom>
              <a:avLst/>
              <a:gdLst>
                <a:gd name="T0" fmla="*/ 728 w 728"/>
                <a:gd name="T1" fmla="*/ 164 h 586"/>
                <a:gd name="T2" fmla="*/ 489 w 728"/>
                <a:gd name="T3" fmla="*/ 586 h 586"/>
                <a:gd name="T4" fmla="*/ 0 w 728"/>
                <a:gd name="T5" fmla="*/ 586 h 586"/>
                <a:gd name="T6" fmla="*/ 332 w 728"/>
                <a:gd name="T7" fmla="*/ 0 h 586"/>
                <a:gd name="T8" fmla="*/ 728 w 728"/>
                <a:gd name="T9" fmla="*/ 16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586">
                  <a:moveTo>
                    <a:pt x="728" y="164"/>
                  </a:moveTo>
                  <a:lnTo>
                    <a:pt x="489" y="586"/>
                  </a:lnTo>
                  <a:lnTo>
                    <a:pt x="0" y="586"/>
                  </a:lnTo>
                  <a:lnTo>
                    <a:pt x="332" y="0"/>
                  </a:lnTo>
                  <a:lnTo>
                    <a:pt x="728" y="1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5EC74068-22ED-2345-A5D0-87F349586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6034088"/>
              <a:ext cx="1157288" cy="930275"/>
            </a:xfrm>
            <a:custGeom>
              <a:avLst/>
              <a:gdLst>
                <a:gd name="T0" fmla="*/ 0 w 729"/>
                <a:gd name="T1" fmla="*/ 164 h 586"/>
                <a:gd name="T2" fmla="*/ 240 w 729"/>
                <a:gd name="T3" fmla="*/ 586 h 586"/>
                <a:gd name="T4" fmla="*/ 729 w 729"/>
                <a:gd name="T5" fmla="*/ 586 h 586"/>
                <a:gd name="T6" fmla="*/ 397 w 729"/>
                <a:gd name="T7" fmla="*/ 0 h 586"/>
                <a:gd name="T8" fmla="*/ 0 w 729"/>
                <a:gd name="T9" fmla="*/ 16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586">
                  <a:moveTo>
                    <a:pt x="0" y="164"/>
                  </a:moveTo>
                  <a:lnTo>
                    <a:pt x="240" y="586"/>
                  </a:lnTo>
                  <a:lnTo>
                    <a:pt x="729" y="586"/>
                  </a:lnTo>
                  <a:lnTo>
                    <a:pt x="397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2" name="Oval 17">
              <a:extLst>
                <a:ext uri="{FF2B5EF4-FFF2-40B4-BE49-F238E27FC236}">
                  <a16:creationId xmlns:a16="http://schemas.microsoft.com/office/drawing/2014/main" id="{44741B5A-2B0B-4011-FEF3-BFAB70D6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1" y="150813"/>
              <a:ext cx="6270625" cy="627062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3" name="Oval 18">
              <a:extLst>
                <a:ext uri="{FF2B5EF4-FFF2-40B4-BE49-F238E27FC236}">
                  <a16:creationId xmlns:a16="http://schemas.microsoft.com/office/drawing/2014/main" id="{60EBE0FF-A7C8-2122-3F97-EDBC92CCA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951" y="1114425"/>
              <a:ext cx="4341813" cy="43434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4" name="Oval 19">
              <a:extLst>
                <a:ext uri="{FF2B5EF4-FFF2-40B4-BE49-F238E27FC236}">
                  <a16:creationId xmlns:a16="http://schemas.microsoft.com/office/drawing/2014/main" id="{FB941044-AD8B-5133-14E3-C4DA5CE4C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1" y="2079625"/>
              <a:ext cx="2411413" cy="241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A3B6E753-0CAB-DE85-E724-D6EFB5EA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2652713"/>
              <a:ext cx="2109788" cy="1266825"/>
            </a:xfrm>
            <a:custGeom>
              <a:avLst/>
              <a:gdLst>
                <a:gd name="T0" fmla="*/ 398 w 1329"/>
                <a:gd name="T1" fmla="*/ 0 h 798"/>
                <a:gd name="T2" fmla="*/ 0 w 1329"/>
                <a:gd name="T3" fmla="*/ 399 h 798"/>
                <a:gd name="T4" fmla="*/ 398 w 1329"/>
                <a:gd name="T5" fmla="*/ 798 h 798"/>
                <a:gd name="T6" fmla="*/ 1329 w 1329"/>
                <a:gd name="T7" fmla="*/ 798 h 798"/>
                <a:gd name="T8" fmla="*/ 930 w 1329"/>
                <a:gd name="T9" fmla="*/ 399 h 798"/>
                <a:gd name="T10" fmla="*/ 1329 w 1329"/>
                <a:gd name="T11" fmla="*/ 0 h 798"/>
                <a:gd name="T12" fmla="*/ 398 w 1329"/>
                <a:gd name="T13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798">
                  <a:moveTo>
                    <a:pt x="398" y="0"/>
                  </a:moveTo>
                  <a:lnTo>
                    <a:pt x="0" y="399"/>
                  </a:lnTo>
                  <a:lnTo>
                    <a:pt x="398" y="798"/>
                  </a:lnTo>
                  <a:lnTo>
                    <a:pt x="1329" y="798"/>
                  </a:lnTo>
                  <a:lnTo>
                    <a:pt x="930" y="399"/>
                  </a:lnTo>
                  <a:lnTo>
                    <a:pt x="1329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7B63EC5C-ADCD-5C45-9EDC-33DF9D560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1585913"/>
              <a:ext cx="334963" cy="317500"/>
            </a:xfrm>
            <a:custGeom>
              <a:avLst/>
              <a:gdLst>
                <a:gd name="T0" fmla="*/ 17 w 89"/>
                <a:gd name="T1" fmla="*/ 73 h 84"/>
                <a:gd name="T2" fmla="*/ 45 w 89"/>
                <a:gd name="T3" fmla="*/ 84 h 84"/>
                <a:gd name="T4" fmla="*/ 73 w 89"/>
                <a:gd name="T5" fmla="*/ 73 h 84"/>
                <a:gd name="T6" fmla="*/ 73 w 89"/>
                <a:gd name="T7" fmla="*/ 16 h 84"/>
                <a:gd name="T8" fmla="*/ 73 w 89"/>
                <a:gd name="T9" fmla="*/ 15 h 84"/>
                <a:gd name="T10" fmla="*/ 16 w 89"/>
                <a:gd name="T11" fmla="*/ 15 h 84"/>
                <a:gd name="T12" fmla="*/ 16 w 89"/>
                <a:gd name="T13" fmla="*/ 72 h 84"/>
                <a:gd name="T14" fmla="*/ 17 w 89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4">
                  <a:moveTo>
                    <a:pt x="17" y="73"/>
                  </a:moveTo>
                  <a:cubicBezTo>
                    <a:pt x="24" y="80"/>
                    <a:pt x="35" y="84"/>
                    <a:pt x="45" y="84"/>
                  </a:cubicBezTo>
                  <a:cubicBezTo>
                    <a:pt x="55" y="84"/>
                    <a:pt x="65" y="80"/>
                    <a:pt x="73" y="73"/>
                  </a:cubicBezTo>
                  <a:cubicBezTo>
                    <a:pt x="89" y="57"/>
                    <a:pt x="89" y="32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57" y="0"/>
                    <a:pt x="32" y="0"/>
                    <a:pt x="16" y="15"/>
                  </a:cubicBezTo>
                  <a:cubicBezTo>
                    <a:pt x="0" y="31"/>
                    <a:pt x="0" y="56"/>
                    <a:pt x="16" y="72"/>
                  </a:cubicBezTo>
                  <a:lnTo>
                    <a:pt x="1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D2E297D9-8B79-1A0E-5592-818A81ED5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8" y="0"/>
              <a:ext cx="7729538" cy="7115176"/>
            </a:xfrm>
            <a:custGeom>
              <a:avLst/>
              <a:gdLst>
                <a:gd name="T0" fmla="*/ 2036 w 2051"/>
                <a:gd name="T1" fmla="*/ 733 h 1888"/>
                <a:gd name="T2" fmla="*/ 2008 w 2051"/>
                <a:gd name="T3" fmla="*/ 664 h 1888"/>
                <a:gd name="T4" fmla="*/ 1489 w 2051"/>
                <a:gd name="T5" fmla="*/ 255 h 1888"/>
                <a:gd name="T6" fmla="*/ 255 w 2051"/>
                <a:gd name="T7" fmla="*/ 255 h 1888"/>
                <a:gd name="T8" fmla="*/ 255 w 2051"/>
                <a:gd name="T9" fmla="*/ 1489 h 1888"/>
                <a:gd name="T10" fmla="*/ 295 w 2051"/>
                <a:gd name="T11" fmla="*/ 1828 h 1888"/>
                <a:gd name="T12" fmla="*/ 330 w 2051"/>
                <a:gd name="T13" fmla="*/ 1888 h 1888"/>
                <a:gd name="T14" fmla="*/ 571 w 2051"/>
                <a:gd name="T15" fmla="*/ 1868 h 1888"/>
                <a:gd name="T16" fmla="*/ 872 w 2051"/>
                <a:gd name="T17" fmla="*/ 1744 h 1888"/>
                <a:gd name="T18" fmla="*/ 1173 w 2051"/>
                <a:gd name="T19" fmla="*/ 1868 h 1888"/>
                <a:gd name="T20" fmla="*/ 1414 w 2051"/>
                <a:gd name="T21" fmla="*/ 1888 h 1888"/>
                <a:gd name="T22" fmla="*/ 1449 w 2051"/>
                <a:gd name="T23" fmla="*/ 1828 h 1888"/>
                <a:gd name="T24" fmla="*/ 1489 w 2051"/>
                <a:gd name="T25" fmla="*/ 1489 h 1888"/>
                <a:gd name="T26" fmla="*/ 2008 w 2051"/>
                <a:gd name="T27" fmla="*/ 1080 h 1888"/>
                <a:gd name="T28" fmla="*/ 2036 w 2051"/>
                <a:gd name="T29" fmla="*/ 1011 h 1888"/>
                <a:gd name="T30" fmla="*/ 1824 w 2051"/>
                <a:gd name="T31" fmla="*/ 832 h 1888"/>
                <a:gd name="T32" fmla="*/ 1632 w 2051"/>
                <a:gd name="T33" fmla="*/ 744 h 1888"/>
                <a:gd name="T34" fmla="*/ 1824 w 2051"/>
                <a:gd name="T35" fmla="*/ 832 h 1888"/>
                <a:gd name="T36" fmla="*/ 399 w 2051"/>
                <a:gd name="T37" fmla="*/ 1808 h 1888"/>
                <a:gd name="T38" fmla="*/ 578 w 2051"/>
                <a:gd name="T39" fmla="*/ 1693 h 1888"/>
                <a:gd name="T40" fmla="*/ 1345 w 2051"/>
                <a:gd name="T41" fmla="*/ 1808 h 1888"/>
                <a:gd name="T42" fmla="*/ 1166 w 2051"/>
                <a:gd name="T43" fmla="*/ 1693 h 1888"/>
                <a:gd name="T44" fmla="*/ 1345 w 2051"/>
                <a:gd name="T45" fmla="*/ 1808 h 1888"/>
                <a:gd name="T46" fmla="*/ 1257 w 2051"/>
                <a:gd name="T47" fmla="*/ 1565 h 1888"/>
                <a:gd name="T48" fmla="*/ 1253 w 2051"/>
                <a:gd name="T49" fmla="*/ 1567 h 1888"/>
                <a:gd name="T50" fmla="*/ 1093 w 2051"/>
                <a:gd name="T51" fmla="*/ 1633 h 1888"/>
                <a:gd name="T52" fmla="*/ 651 w 2051"/>
                <a:gd name="T53" fmla="*/ 1633 h 1888"/>
                <a:gd name="T54" fmla="*/ 491 w 2051"/>
                <a:gd name="T55" fmla="*/ 1567 h 1888"/>
                <a:gd name="T56" fmla="*/ 487 w 2051"/>
                <a:gd name="T57" fmla="*/ 1565 h 1888"/>
                <a:gd name="T58" fmla="*/ 80 w 2051"/>
                <a:gd name="T59" fmla="*/ 872 h 1888"/>
                <a:gd name="T60" fmla="*/ 872 w 2051"/>
                <a:gd name="T61" fmla="*/ 80 h 1888"/>
                <a:gd name="T62" fmla="*/ 1636 w 2051"/>
                <a:gd name="T63" fmla="*/ 664 h 1888"/>
                <a:gd name="T64" fmla="*/ 1587 w 2051"/>
                <a:gd name="T65" fmla="*/ 676 h 1888"/>
                <a:gd name="T66" fmla="*/ 1412 w 2051"/>
                <a:gd name="T67" fmla="*/ 574 h 1888"/>
                <a:gd name="T68" fmla="*/ 1341 w 2051"/>
                <a:gd name="T69" fmla="*/ 613 h 1888"/>
                <a:gd name="T70" fmla="*/ 1230 w 2051"/>
                <a:gd name="T71" fmla="*/ 832 h 1888"/>
                <a:gd name="T72" fmla="*/ 872 w 2051"/>
                <a:gd name="T73" fmla="*/ 512 h 1888"/>
                <a:gd name="T74" fmla="*/ 512 w 2051"/>
                <a:gd name="T75" fmla="*/ 872 h 1888"/>
                <a:gd name="T76" fmla="*/ 872 w 2051"/>
                <a:gd name="T77" fmla="*/ 1232 h 1888"/>
                <a:gd name="T78" fmla="*/ 1230 w 2051"/>
                <a:gd name="T79" fmla="*/ 912 h 1888"/>
                <a:gd name="T80" fmla="*/ 1251 w 2051"/>
                <a:gd name="T81" fmla="*/ 1251 h 1888"/>
                <a:gd name="T82" fmla="*/ 493 w 2051"/>
                <a:gd name="T83" fmla="*/ 1251 h 1888"/>
                <a:gd name="T84" fmla="*/ 493 w 2051"/>
                <a:gd name="T85" fmla="*/ 493 h 1888"/>
                <a:gd name="T86" fmla="*/ 1185 w 2051"/>
                <a:gd name="T87" fmla="*/ 387 h 1888"/>
                <a:gd name="T88" fmla="*/ 790 w 2051"/>
                <a:gd name="T89" fmla="*/ 261 h 1888"/>
                <a:gd name="T90" fmla="*/ 256 w 2051"/>
                <a:gd name="T91" fmla="*/ 872 h 1888"/>
                <a:gd name="T92" fmla="*/ 872 w 2051"/>
                <a:gd name="T93" fmla="*/ 1488 h 1888"/>
                <a:gd name="T94" fmla="*/ 1481 w 2051"/>
                <a:gd name="T95" fmla="*/ 962 h 1888"/>
                <a:gd name="T96" fmla="*/ 1616 w 2051"/>
                <a:gd name="T97" fmla="*/ 1080 h 1888"/>
                <a:gd name="T98" fmla="*/ 1432 w 2051"/>
                <a:gd name="T99" fmla="*/ 1432 h 1888"/>
                <a:gd name="T100" fmla="*/ 948 w 2051"/>
                <a:gd name="T101" fmla="*/ 782 h 1888"/>
                <a:gd name="T102" fmla="*/ 832 w 2051"/>
                <a:gd name="T103" fmla="*/ 872 h 1888"/>
                <a:gd name="T104" fmla="*/ 948 w 2051"/>
                <a:gd name="T105" fmla="*/ 962 h 1888"/>
                <a:gd name="T106" fmla="*/ 1003 w 2051"/>
                <a:gd name="T107" fmla="*/ 947 h 1888"/>
                <a:gd name="T108" fmla="*/ 1149 w 2051"/>
                <a:gd name="T109" fmla="*/ 912 h 1888"/>
                <a:gd name="T110" fmla="*/ 1070 w 2051"/>
                <a:gd name="T111" fmla="*/ 1070 h 1888"/>
                <a:gd name="T112" fmla="*/ 674 w 2051"/>
                <a:gd name="T113" fmla="*/ 1070 h 1888"/>
                <a:gd name="T114" fmla="*/ 674 w 2051"/>
                <a:gd name="T115" fmla="*/ 674 h 1888"/>
                <a:gd name="T116" fmla="*/ 1070 w 2051"/>
                <a:gd name="T117" fmla="*/ 674 h 1888"/>
                <a:gd name="T118" fmla="*/ 1005 w 2051"/>
                <a:gd name="T119" fmla="*/ 832 h 1888"/>
                <a:gd name="T120" fmla="*/ 1632 w 2051"/>
                <a:gd name="T121" fmla="*/ 1000 h 1888"/>
                <a:gd name="T122" fmla="*/ 1824 w 2051"/>
                <a:gd name="T123" fmla="*/ 912 h 1888"/>
                <a:gd name="T124" fmla="*/ 1632 w 2051"/>
                <a:gd name="T125" fmla="*/ 100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51" h="1888">
                  <a:moveTo>
                    <a:pt x="1897" y="872"/>
                  </a:moveTo>
                  <a:cubicBezTo>
                    <a:pt x="2036" y="733"/>
                    <a:pt x="2036" y="733"/>
                    <a:pt x="2036" y="733"/>
                  </a:cubicBezTo>
                  <a:cubicBezTo>
                    <a:pt x="2048" y="721"/>
                    <a:pt x="2051" y="704"/>
                    <a:pt x="2045" y="689"/>
                  </a:cubicBezTo>
                  <a:cubicBezTo>
                    <a:pt x="2039" y="674"/>
                    <a:pt x="2024" y="664"/>
                    <a:pt x="2008" y="664"/>
                  </a:cubicBezTo>
                  <a:cubicBezTo>
                    <a:pt x="1719" y="664"/>
                    <a:pt x="1719" y="664"/>
                    <a:pt x="1719" y="664"/>
                  </a:cubicBezTo>
                  <a:cubicBezTo>
                    <a:pt x="1681" y="510"/>
                    <a:pt x="1602" y="369"/>
                    <a:pt x="1489" y="255"/>
                  </a:cubicBezTo>
                  <a:cubicBezTo>
                    <a:pt x="1324" y="91"/>
                    <a:pt x="1105" y="0"/>
                    <a:pt x="872" y="0"/>
                  </a:cubicBezTo>
                  <a:cubicBezTo>
                    <a:pt x="639" y="0"/>
                    <a:pt x="420" y="91"/>
                    <a:pt x="255" y="255"/>
                  </a:cubicBezTo>
                  <a:cubicBezTo>
                    <a:pt x="91" y="420"/>
                    <a:pt x="0" y="639"/>
                    <a:pt x="0" y="872"/>
                  </a:cubicBezTo>
                  <a:cubicBezTo>
                    <a:pt x="0" y="1105"/>
                    <a:pt x="91" y="1324"/>
                    <a:pt x="255" y="1489"/>
                  </a:cubicBezTo>
                  <a:cubicBezTo>
                    <a:pt x="304" y="1538"/>
                    <a:pt x="358" y="1580"/>
                    <a:pt x="416" y="1615"/>
                  </a:cubicBezTo>
                  <a:cubicBezTo>
                    <a:pt x="295" y="1828"/>
                    <a:pt x="295" y="1828"/>
                    <a:pt x="295" y="1828"/>
                  </a:cubicBezTo>
                  <a:cubicBezTo>
                    <a:pt x="288" y="1841"/>
                    <a:pt x="288" y="1856"/>
                    <a:pt x="295" y="1868"/>
                  </a:cubicBezTo>
                  <a:cubicBezTo>
                    <a:pt x="303" y="1880"/>
                    <a:pt x="316" y="1888"/>
                    <a:pt x="330" y="1888"/>
                  </a:cubicBezTo>
                  <a:cubicBezTo>
                    <a:pt x="536" y="1888"/>
                    <a:pt x="536" y="1888"/>
                    <a:pt x="536" y="1888"/>
                  </a:cubicBezTo>
                  <a:cubicBezTo>
                    <a:pt x="550" y="1888"/>
                    <a:pt x="564" y="1880"/>
                    <a:pt x="571" y="1868"/>
                  </a:cubicBezTo>
                  <a:cubicBezTo>
                    <a:pt x="656" y="1717"/>
                    <a:pt x="656" y="1717"/>
                    <a:pt x="656" y="1717"/>
                  </a:cubicBezTo>
                  <a:cubicBezTo>
                    <a:pt x="726" y="1735"/>
                    <a:pt x="798" y="1744"/>
                    <a:pt x="872" y="1744"/>
                  </a:cubicBezTo>
                  <a:cubicBezTo>
                    <a:pt x="946" y="1744"/>
                    <a:pt x="1018" y="1735"/>
                    <a:pt x="1088" y="1717"/>
                  </a:cubicBezTo>
                  <a:cubicBezTo>
                    <a:pt x="1173" y="1868"/>
                    <a:pt x="1173" y="1868"/>
                    <a:pt x="1173" y="1868"/>
                  </a:cubicBezTo>
                  <a:cubicBezTo>
                    <a:pt x="1180" y="1880"/>
                    <a:pt x="1194" y="1888"/>
                    <a:pt x="1208" y="1888"/>
                  </a:cubicBezTo>
                  <a:cubicBezTo>
                    <a:pt x="1414" y="1888"/>
                    <a:pt x="1414" y="1888"/>
                    <a:pt x="1414" y="1888"/>
                  </a:cubicBezTo>
                  <a:cubicBezTo>
                    <a:pt x="1428" y="1888"/>
                    <a:pt x="1441" y="1880"/>
                    <a:pt x="1449" y="1868"/>
                  </a:cubicBezTo>
                  <a:cubicBezTo>
                    <a:pt x="1456" y="1856"/>
                    <a:pt x="1456" y="1841"/>
                    <a:pt x="1449" y="1828"/>
                  </a:cubicBezTo>
                  <a:cubicBezTo>
                    <a:pt x="1328" y="1615"/>
                    <a:pt x="1328" y="1615"/>
                    <a:pt x="1328" y="1615"/>
                  </a:cubicBezTo>
                  <a:cubicBezTo>
                    <a:pt x="1386" y="1580"/>
                    <a:pt x="1440" y="1538"/>
                    <a:pt x="1489" y="1489"/>
                  </a:cubicBezTo>
                  <a:cubicBezTo>
                    <a:pt x="1602" y="1375"/>
                    <a:pt x="1681" y="1234"/>
                    <a:pt x="1719" y="1080"/>
                  </a:cubicBezTo>
                  <a:cubicBezTo>
                    <a:pt x="2008" y="1080"/>
                    <a:pt x="2008" y="1080"/>
                    <a:pt x="2008" y="1080"/>
                  </a:cubicBezTo>
                  <a:cubicBezTo>
                    <a:pt x="2024" y="1080"/>
                    <a:pt x="2039" y="1070"/>
                    <a:pt x="2045" y="1055"/>
                  </a:cubicBezTo>
                  <a:cubicBezTo>
                    <a:pt x="2051" y="1040"/>
                    <a:pt x="2048" y="1023"/>
                    <a:pt x="2036" y="1011"/>
                  </a:cubicBezTo>
                  <a:lnTo>
                    <a:pt x="1897" y="872"/>
                  </a:lnTo>
                  <a:close/>
                  <a:moveTo>
                    <a:pt x="1824" y="832"/>
                  </a:moveTo>
                  <a:cubicBezTo>
                    <a:pt x="1545" y="832"/>
                    <a:pt x="1545" y="832"/>
                    <a:pt x="1545" y="832"/>
                  </a:cubicBezTo>
                  <a:cubicBezTo>
                    <a:pt x="1632" y="744"/>
                    <a:pt x="1632" y="744"/>
                    <a:pt x="1632" y="744"/>
                  </a:cubicBezTo>
                  <a:cubicBezTo>
                    <a:pt x="1911" y="744"/>
                    <a:pt x="1911" y="744"/>
                    <a:pt x="1911" y="744"/>
                  </a:cubicBezTo>
                  <a:lnTo>
                    <a:pt x="1824" y="832"/>
                  </a:lnTo>
                  <a:close/>
                  <a:moveTo>
                    <a:pt x="513" y="1808"/>
                  </a:moveTo>
                  <a:cubicBezTo>
                    <a:pt x="399" y="1808"/>
                    <a:pt x="399" y="1808"/>
                    <a:pt x="399" y="1808"/>
                  </a:cubicBezTo>
                  <a:cubicBezTo>
                    <a:pt x="486" y="1654"/>
                    <a:pt x="486" y="1654"/>
                    <a:pt x="486" y="1654"/>
                  </a:cubicBezTo>
                  <a:cubicBezTo>
                    <a:pt x="516" y="1669"/>
                    <a:pt x="546" y="1682"/>
                    <a:pt x="578" y="1693"/>
                  </a:cubicBezTo>
                  <a:lnTo>
                    <a:pt x="513" y="1808"/>
                  </a:lnTo>
                  <a:close/>
                  <a:moveTo>
                    <a:pt x="1345" y="1808"/>
                  </a:moveTo>
                  <a:cubicBezTo>
                    <a:pt x="1231" y="1808"/>
                    <a:pt x="1231" y="1808"/>
                    <a:pt x="1231" y="1808"/>
                  </a:cubicBezTo>
                  <a:cubicBezTo>
                    <a:pt x="1166" y="1693"/>
                    <a:pt x="1166" y="1693"/>
                    <a:pt x="1166" y="1693"/>
                  </a:cubicBezTo>
                  <a:cubicBezTo>
                    <a:pt x="1198" y="1682"/>
                    <a:pt x="1228" y="1669"/>
                    <a:pt x="1258" y="1654"/>
                  </a:cubicBezTo>
                  <a:lnTo>
                    <a:pt x="1345" y="1808"/>
                  </a:lnTo>
                  <a:close/>
                  <a:moveTo>
                    <a:pt x="1432" y="1432"/>
                  </a:moveTo>
                  <a:cubicBezTo>
                    <a:pt x="1379" y="1485"/>
                    <a:pt x="1320" y="1529"/>
                    <a:pt x="1257" y="1565"/>
                  </a:cubicBezTo>
                  <a:cubicBezTo>
                    <a:pt x="1256" y="1565"/>
                    <a:pt x="1255" y="1565"/>
                    <a:pt x="1254" y="1566"/>
                  </a:cubicBezTo>
                  <a:cubicBezTo>
                    <a:pt x="1254" y="1566"/>
                    <a:pt x="1253" y="1566"/>
                    <a:pt x="1253" y="1567"/>
                  </a:cubicBezTo>
                  <a:cubicBezTo>
                    <a:pt x="1204" y="1594"/>
                    <a:pt x="1153" y="1615"/>
                    <a:pt x="1100" y="1631"/>
                  </a:cubicBezTo>
                  <a:cubicBezTo>
                    <a:pt x="1097" y="1631"/>
                    <a:pt x="1095" y="1632"/>
                    <a:pt x="1093" y="1633"/>
                  </a:cubicBezTo>
                  <a:cubicBezTo>
                    <a:pt x="1022" y="1653"/>
                    <a:pt x="948" y="1664"/>
                    <a:pt x="872" y="1664"/>
                  </a:cubicBezTo>
                  <a:cubicBezTo>
                    <a:pt x="796" y="1664"/>
                    <a:pt x="722" y="1653"/>
                    <a:pt x="651" y="1633"/>
                  </a:cubicBezTo>
                  <a:cubicBezTo>
                    <a:pt x="649" y="1632"/>
                    <a:pt x="647" y="1631"/>
                    <a:pt x="644" y="1631"/>
                  </a:cubicBezTo>
                  <a:cubicBezTo>
                    <a:pt x="591" y="1615"/>
                    <a:pt x="540" y="1594"/>
                    <a:pt x="491" y="1567"/>
                  </a:cubicBezTo>
                  <a:cubicBezTo>
                    <a:pt x="491" y="1566"/>
                    <a:pt x="490" y="1566"/>
                    <a:pt x="490" y="1566"/>
                  </a:cubicBezTo>
                  <a:cubicBezTo>
                    <a:pt x="489" y="1565"/>
                    <a:pt x="488" y="1565"/>
                    <a:pt x="487" y="1565"/>
                  </a:cubicBezTo>
                  <a:cubicBezTo>
                    <a:pt x="424" y="1529"/>
                    <a:pt x="365" y="1485"/>
                    <a:pt x="312" y="1432"/>
                  </a:cubicBezTo>
                  <a:cubicBezTo>
                    <a:pt x="162" y="1282"/>
                    <a:pt x="80" y="1084"/>
                    <a:pt x="80" y="872"/>
                  </a:cubicBezTo>
                  <a:cubicBezTo>
                    <a:pt x="80" y="660"/>
                    <a:pt x="162" y="462"/>
                    <a:pt x="312" y="312"/>
                  </a:cubicBezTo>
                  <a:cubicBezTo>
                    <a:pt x="462" y="162"/>
                    <a:pt x="660" y="80"/>
                    <a:pt x="872" y="80"/>
                  </a:cubicBezTo>
                  <a:cubicBezTo>
                    <a:pt x="1084" y="80"/>
                    <a:pt x="1282" y="162"/>
                    <a:pt x="1432" y="312"/>
                  </a:cubicBezTo>
                  <a:cubicBezTo>
                    <a:pt x="1530" y="410"/>
                    <a:pt x="1600" y="531"/>
                    <a:pt x="1636" y="664"/>
                  </a:cubicBezTo>
                  <a:cubicBezTo>
                    <a:pt x="1616" y="664"/>
                    <a:pt x="1616" y="664"/>
                    <a:pt x="1616" y="664"/>
                  </a:cubicBezTo>
                  <a:cubicBezTo>
                    <a:pt x="1605" y="664"/>
                    <a:pt x="1595" y="669"/>
                    <a:pt x="1587" y="676"/>
                  </a:cubicBezTo>
                  <a:cubicBezTo>
                    <a:pt x="1481" y="782"/>
                    <a:pt x="1481" y="782"/>
                    <a:pt x="1481" y="782"/>
                  </a:cubicBezTo>
                  <a:cubicBezTo>
                    <a:pt x="1471" y="709"/>
                    <a:pt x="1447" y="639"/>
                    <a:pt x="1412" y="574"/>
                  </a:cubicBezTo>
                  <a:cubicBezTo>
                    <a:pt x="1401" y="555"/>
                    <a:pt x="1377" y="548"/>
                    <a:pt x="1357" y="559"/>
                  </a:cubicBezTo>
                  <a:cubicBezTo>
                    <a:pt x="1338" y="569"/>
                    <a:pt x="1331" y="594"/>
                    <a:pt x="1341" y="613"/>
                  </a:cubicBezTo>
                  <a:cubicBezTo>
                    <a:pt x="1379" y="682"/>
                    <a:pt x="1401" y="757"/>
                    <a:pt x="1406" y="832"/>
                  </a:cubicBezTo>
                  <a:cubicBezTo>
                    <a:pt x="1230" y="832"/>
                    <a:pt x="1230" y="832"/>
                    <a:pt x="1230" y="832"/>
                  </a:cubicBezTo>
                  <a:cubicBezTo>
                    <a:pt x="1221" y="751"/>
                    <a:pt x="1185" y="676"/>
                    <a:pt x="1127" y="617"/>
                  </a:cubicBezTo>
                  <a:cubicBezTo>
                    <a:pt x="1059" y="549"/>
                    <a:pt x="968" y="512"/>
                    <a:pt x="872" y="512"/>
                  </a:cubicBezTo>
                  <a:cubicBezTo>
                    <a:pt x="776" y="512"/>
                    <a:pt x="685" y="549"/>
                    <a:pt x="617" y="617"/>
                  </a:cubicBezTo>
                  <a:cubicBezTo>
                    <a:pt x="549" y="685"/>
                    <a:pt x="512" y="776"/>
                    <a:pt x="512" y="872"/>
                  </a:cubicBezTo>
                  <a:cubicBezTo>
                    <a:pt x="512" y="968"/>
                    <a:pt x="549" y="1059"/>
                    <a:pt x="617" y="1127"/>
                  </a:cubicBezTo>
                  <a:cubicBezTo>
                    <a:pt x="685" y="1195"/>
                    <a:pt x="776" y="1232"/>
                    <a:pt x="872" y="1232"/>
                  </a:cubicBezTo>
                  <a:cubicBezTo>
                    <a:pt x="968" y="1232"/>
                    <a:pt x="1059" y="1195"/>
                    <a:pt x="1127" y="1127"/>
                  </a:cubicBezTo>
                  <a:cubicBezTo>
                    <a:pt x="1185" y="1068"/>
                    <a:pt x="1221" y="993"/>
                    <a:pt x="1230" y="912"/>
                  </a:cubicBezTo>
                  <a:cubicBezTo>
                    <a:pt x="1406" y="912"/>
                    <a:pt x="1406" y="912"/>
                    <a:pt x="1406" y="912"/>
                  </a:cubicBezTo>
                  <a:cubicBezTo>
                    <a:pt x="1396" y="1037"/>
                    <a:pt x="1344" y="1158"/>
                    <a:pt x="1251" y="1251"/>
                  </a:cubicBezTo>
                  <a:cubicBezTo>
                    <a:pt x="1150" y="1352"/>
                    <a:pt x="1015" y="1408"/>
                    <a:pt x="872" y="1408"/>
                  </a:cubicBezTo>
                  <a:cubicBezTo>
                    <a:pt x="729" y="1408"/>
                    <a:pt x="594" y="1352"/>
                    <a:pt x="493" y="1251"/>
                  </a:cubicBezTo>
                  <a:cubicBezTo>
                    <a:pt x="392" y="1150"/>
                    <a:pt x="336" y="1015"/>
                    <a:pt x="336" y="872"/>
                  </a:cubicBezTo>
                  <a:cubicBezTo>
                    <a:pt x="336" y="729"/>
                    <a:pt x="392" y="594"/>
                    <a:pt x="493" y="493"/>
                  </a:cubicBezTo>
                  <a:cubicBezTo>
                    <a:pt x="661" y="325"/>
                    <a:pt x="923" y="288"/>
                    <a:pt x="1131" y="403"/>
                  </a:cubicBezTo>
                  <a:cubicBezTo>
                    <a:pt x="1150" y="413"/>
                    <a:pt x="1175" y="406"/>
                    <a:pt x="1185" y="387"/>
                  </a:cubicBezTo>
                  <a:cubicBezTo>
                    <a:pt x="1196" y="367"/>
                    <a:pt x="1189" y="343"/>
                    <a:pt x="1170" y="332"/>
                  </a:cubicBezTo>
                  <a:cubicBezTo>
                    <a:pt x="1055" y="269"/>
                    <a:pt x="920" y="244"/>
                    <a:pt x="790" y="261"/>
                  </a:cubicBezTo>
                  <a:cubicBezTo>
                    <a:pt x="655" y="280"/>
                    <a:pt x="533" y="340"/>
                    <a:pt x="436" y="436"/>
                  </a:cubicBezTo>
                  <a:cubicBezTo>
                    <a:pt x="320" y="553"/>
                    <a:pt x="256" y="707"/>
                    <a:pt x="256" y="872"/>
                  </a:cubicBezTo>
                  <a:cubicBezTo>
                    <a:pt x="256" y="1037"/>
                    <a:pt x="320" y="1191"/>
                    <a:pt x="436" y="1308"/>
                  </a:cubicBezTo>
                  <a:cubicBezTo>
                    <a:pt x="553" y="1424"/>
                    <a:pt x="707" y="1488"/>
                    <a:pt x="872" y="1488"/>
                  </a:cubicBezTo>
                  <a:cubicBezTo>
                    <a:pt x="1037" y="1488"/>
                    <a:pt x="1191" y="1424"/>
                    <a:pt x="1308" y="1308"/>
                  </a:cubicBezTo>
                  <a:cubicBezTo>
                    <a:pt x="1402" y="1213"/>
                    <a:pt x="1462" y="1094"/>
                    <a:pt x="1481" y="962"/>
                  </a:cubicBezTo>
                  <a:cubicBezTo>
                    <a:pt x="1587" y="1068"/>
                    <a:pt x="1587" y="1068"/>
                    <a:pt x="1587" y="1068"/>
                  </a:cubicBezTo>
                  <a:cubicBezTo>
                    <a:pt x="1595" y="1075"/>
                    <a:pt x="1605" y="1080"/>
                    <a:pt x="1616" y="1080"/>
                  </a:cubicBezTo>
                  <a:cubicBezTo>
                    <a:pt x="1636" y="1080"/>
                    <a:pt x="1636" y="1080"/>
                    <a:pt x="1636" y="1080"/>
                  </a:cubicBezTo>
                  <a:cubicBezTo>
                    <a:pt x="1600" y="1213"/>
                    <a:pt x="1530" y="1334"/>
                    <a:pt x="1432" y="1432"/>
                  </a:cubicBezTo>
                  <a:close/>
                  <a:moveTo>
                    <a:pt x="1003" y="797"/>
                  </a:moveTo>
                  <a:cubicBezTo>
                    <a:pt x="992" y="777"/>
                    <a:pt x="967" y="771"/>
                    <a:pt x="948" y="782"/>
                  </a:cubicBezTo>
                  <a:cubicBezTo>
                    <a:pt x="852" y="837"/>
                    <a:pt x="852" y="837"/>
                    <a:pt x="852" y="837"/>
                  </a:cubicBezTo>
                  <a:cubicBezTo>
                    <a:pt x="840" y="845"/>
                    <a:pt x="832" y="858"/>
                    <a:pt x="832" y="872"/>
                  </a:cubicBezTo>
                  <a:cubicBezTo>
                    <a:pt x="832" y="886"/>
                    <a:pt x="840" y="899"/>
                    <a:pt x="852" y="907"/>
                  </a:cubicBezTo>
                  <a:cubicBezTo>
                    <a:pt x="948" y="962"/>
                    <a:pt x="948" y="962"/>
                    <a:pt x="948" y="962"/>
                  </a:cubicBezTo>
                  <a:cubicBezTo>
                    <a:pt x="954" y="966"/>
                    <a:pt x="961" y="967"/>
                    <a:pt x="968" y="967"/>
                  </a:cubicBezTo>
                  <a:cubicBezTo>
                    <a:pt x="982" y="967"/>
                    <a:pt x="995" y="960"/>
                    <a:pt x="1003" y="947"/>
                  </a:cubicBezTo>
                  <a:cubicBezTo>
                    <a:pt x="1009" y="936"/>
                    <a:pt x="1010" y="923"/>
                    <a:pt x="1005" y="912"/>
                  </a:cubicBezTo>
                  <a:cubicBezTo>
                    <a:pt x="1149" y="912"/>
                    <a:pt x="1149" y="912"/>
                    <a:pt x="1149" y="912"/>
                  </a:cubicBezTo>
                  <a:cubicBezTo>
                    <a:pt x="1141" y="972"/>
                    <a:pt x="1113" y="1027"/>
                    <a:pt x="1070" y="1070"/>
                  </a:cubicBezTo>
                  <a:cubicBezTo>
                    <a:pt x="1070" y="1070"/>
                    <a:pt x="1070" y="1070"/>
                    <a:pt x="1070" y="1070"/>
                  </a:cubicBezTo>
                  <a:cubicBezTo>
                    <a:pt x="1017" y="1123"/>
                    <a:pt x="947" y="1152"/>
                    <a:pt x="872" y="1152"/>
                  </a:cubicBezTo>
                  <a:cubicBezTo>
                    <a:pt x="797" y="1152"/>
                    <a:pt x="727" y="1123"/>
                    <a:pt x="674" y="1070"/>
                  </a:cubicBezTo>
                  <a:cubicBezTo>
                    <a:pt x="621" y="1017"/>
                    <a:pt x="592" y="947"/>
                    <a:pt x="592" y="872"/>
                  </a:cubicBezTo>
                  <a:cubicBezTo>
                    <a:pt x="592" y="797"/>
                    <a:pt x="621" y="727"/>
                    <a:pt x="674" y="674"/>
                  </a:cubicBezTo>
                  <a:cubicBezTo>
                    <a:pt x="727" y="621"/>
                    <a:pt x="797" y="592"/>
                    <a:pt x="872" y="592"/>
                  </a:cubicBezTo>
                  <a:cubicBezTo>
                    <a:pt x="947" y="592"/>
                    <a:pt x="1017" y="621"/>
                    <a:pt x="1070" y="674"/>
                  </a:cubicBezTo>
                  <a:cubicBezTo>
                    <a:pt x="1113" y="717"/>
                    <a:pt x="1141" y="772"/>
                    <a:pt x="1149" y="832"/>
                  </a:cubicBezTo>
                  <a:cubicBezTo>
                    <a:pt x="1005" y="832"/>
                    <a:pt x="1005" y="832"/>
                    <a:pt x="1005" y="832"/>
                  </a:cubicBezTo>
                  <a:cubicBezTo>
                    <a:pt x="1010" y="821"/>
                    <a:pt x="1009" y="808"/>
                    <a:pt x="1003" y="797"/>
                  </a:cubicBezTo>
                  <a:close/>
                  <a:moveTo>
                    <a:pt x="1632" y="1000"/>
                  </a:moveTo>
                  <a:cubicBezTo>
                    <a:pt x="1545" y="912"/>
                    <a:pt x="1545" y="912"/>
                    <a:pt x="1545" y="912"/>
                  </a:cubicBezTo>
                  <a:cubicBezTo>
                    <a:pt x="1824" y="912"/>
                    <a:pt x="1824" y="912"/>
                    <a:pt x="1824" y="912"/>
                  </a:cubicBezTo>
                  <a:cubicBezTo>
                    <a:pt x="1911" y="1000"/>
                    <a:pt x="1911" y="1000"/>
                    <a:pt x="1911" y="1000"/>
                  </a:cubicBezTo>
                  <a:lnTo>
                    <a:pt x="1632" y="100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80823" tIns="40412" rIns="80823" bIns="4041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C0CA55F6-F1AA-0045-9D38-FDF257E2BD24}"/>
              </a:ext>
            </a:extLst>
          </p:cNvPr>
          <p:cNvSpPr txBox="1"/>
          <p:nvPr/>
        </p:nvSpPr>
        <p:spPr>
          <a:xfrm>
            <a:off x="5928475" y="3314795"/>
            <a:ext cx="12438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Perfiles ocupacionales</a:t>
            </a:r>
          </a:p>
        </p:txBody>
      </p:sp>
      <p:sp>
        <p:nvSpPr>
          <p:cNvPr id="49" name="TextBox 31">
            <a:extLst>
              <a:ext uri="{FF2B5EF4-FFF2-40B4-BE49-F238E27FC236}">
                <a16:creationId xmlns:a16="http://schemas.microsoft.com/office/drawing/2014/main" id="{088AF72A-1B79-348C-9F41-C9738166C46E}"/>
              </a:ext>
            </a:extLst>
          </p:cNvPr>
          <p:cNvSpPr txBox="1"/>
          <p:nvPr/>
        </p:nvSpPr>
        <p:spPr>
          <a:xfrm>
            <a:off x="5973663" y="4344761"/>
            <a:ext cx="20736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01</a:t>
            </a:r>
          </a:p>
        </p:txBody>
      </p:sp>
      <p:sp>
        <p:nvSpPr>
          <p:cNvPr id="50" name="TextBox 73">
            <a:extLst>
              <a:ext uri="{FF2B5EF4-FFF2-40B4-BE49-F238E27FC236}">
                <a16:creationId xmlns:a16="http://schemas.microsoft.com/office/drawing/2014/main" id="{CB3948D3-D047-086F-F1B5-93735DEE8CFA}"/>
              </a:ext>
            </a:extLst>
          </p:cNvPr>
          <p:cNvSpPr txBox="1"/>
          <p:nvPr/>
        </p:nvSpPr>
        <p:spPr>
          <a:xfrm>
            <a:off x="6388337" y="2902643"/>
            <a:ext cx="22121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02</a:t>
            </a:r>
          </a:p>
        </p:txBody>
      </p:sp>
      <p:sp>
        <p:nvSpPr>
          <p:cNvPr id="51" name="TextBox 78">
            <a:extLst>
              <a:ext uri="{FF2B5EF4-FFF2-40B4-BE49-F238E27FC236}">
                <a16:creationId xmlns:a16="http://schemas.microsoft.com/office/drawing/2014/main" id="{9BB9C2BF-DC23-1FEF-E695-EC8FED24310C}"/>
              </a:ext>
            </a:extLst>
          </p:cNvPr>
          <p:cNvSpPr txBox="1"/>
          <p:nvPr/>
        </p:nvSpPr>
        <p:spPr>
          <a:xfrm>
            <a:off x="10874076" y="4362087"/>
            <a:ext cx="22121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05</a:t>
            </a:r>
          </a:p>
        </p:txBody>
      </p:sp>
      <p:sp>
        <p:nvSpPr>
          <p:cNvPr id="52" name="TextBox 86">
            <a:extLst>
              <a:ext uri="{FF2B5EF4-FFF2-40B4-BE49-F238E27FC236}">
                <a16:creationId xmlns:a16="http://schemas.microsoft.com/office/drawing/2014/main" id="{F2B2CDFB-9E3F-073E-3450-EA1DC114E513}"/>
              </a:ext>
            </a:extLst>
          </p:cNvPr>
          <p:cNvSpPr txBox="1"/>
          <p:nvPr/>
        </p:nvSpPr>
        <p:spPr>
          <a:xfrm>
            <a:off x="10415338" y="2902643"/>
            <a:ext cx="21794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04</a:t>
            </a:r>
          </a:p>
        </p:txBody>
      </p:sp>
      <p:sp>
        <p:nvSpPr>
          <p:cNvPr id="53" name="TextBox 89">
            <a:extLst>
              <a:ext uri="{FF2B5EF4-FFF2-40B4-BE49-F238E27FC236}">
                <a16:creationId xmlns:a16="http://schemas.microsoft.com/office/drawing/2014/main" id="{DCC594D6-409B-1C89-19DE-BE15B700B8B4}"/>
              </a:ext>
            </a:extLst>
          </p:cNvPr>
          <p:cNvSpPr txBox="1"/>
          <p:nvPr/>
        </p:nvSpPr>
        <p:spPr>
          <a:xfrm>
            <a:off x="8410322" y="1597046"/>
            <a:ext cx="22121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03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54284C8D-6B5D-50E8-394D-94B3BF7C0655}"/>
              </a:ext>
            </a:extLst>
          </p:cNvPr>
          <p:cNvSpPr/>
          <p:nvPr/>
        </p:nvSpPr>
        <p:spPr>
          <a:xfrm>
            <a:off x="7639303" y="4959289"/>
            <a:ext cx="1840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n/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PERTINENCIA desde el SNC</a:t>
            </a:r>
          </a:p>
        </p:txBody>
      </p:sp>
      <p:sp>
        <p:nvSpPr>
          <p:cNvPr id="56" name="TextBox 48">
            <a:extLst>
              <a:ext uri="{FF2B5EF4-FFF2-40B4-BE49-F238E27FC236}">
                <a16:creationId xmlns:a16="http://schemas.microsoft.com/office/drawing/2014/main" id="{43A651E3-9C8D-B5ED-6659-1D352EC11EAE}"/>
              </a:ext>
            </a:extLst>
          </p:cNvPr>
          <p:cNvSpPr txBox="1"/>
          <p:nvPr/>
        </p:nvSpPr>
        <p:spPr>
          <a:xfrm>
            <a:off x="6032954" y="4627670"/>
            <a:ext cx="10573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Estudio de brechas</a:t>
            </a: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00FED164-2CEE-DDC5-B451-7727351A0001}"/>
              </a:ext>
            </a:extLst>
          </p:cNvPr>
          <p:cNvSpPr txBox="1"/>
          <p:nvPr/>
        </p:nvSpPr>
        <p:spPr>
          <a:xfrm>
            <a:off x="7808454" y="1837714"/>
            <a:ext cx="15403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Normalización de Competencias</a:t>
            </a:r>
          </a:p>
        </p:txBody>
      </p:sp>
      <p:sp>
        <p:nvSpPr>
          <p:cNvPr id="59" name="TextBox 48">
            <a:extLst>
              <a:ext uri="{FF2B5EF4-FFF2-40B4-BE49-F238E27FC236}">
                <a16:creationId xmlns:a16="http://schemas.microsoft.com/office/drawing/2014/main" id="{40FF2CDA-5F25-E363-B86F-C958A0FB80F2}"/>
              </a:ext>
            </a:extLst>
          </p:cNvPr>
          <p:cNvSpPr txBox="1"/>
          <p:nvPr/>
        </p:nvSpPr>
        <p:spPr>
          <a:xfrm>
            <a:off x="10106061" y="4645788"/>
            <a:ext cx="10573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Evaluación y certificación</a:t>
            </a:r>
          </a:p>
        </p:txBody>
      </p:sp>
      <p:sp>
        <p:nvSpPr>
          <p:cNvPr id="60" name="TextBox 48">
            <a:extLst>
              <a:ext uri="{FF2B5EF4-FFF2-40B4-BE49-F238E27FC236}">
                <a16:creationId xmlns:a16="http://schemas.microsoft.com/office/drawing/2014/main" id="{16209343-02F4-EB18-EEB1-B99D172EC1DA}"/>
              </a:ext>
            </a:extLst>
          </p:cNvPr>
          <p:cNvSpPr txBox="1"/>
          <p:nvPr/>
        </p:nvSpPr>
        <p:spPr>
          <a:xfrm>
            <a:off x="9765217" y="3374945"/>
            <a:ext cx="13753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N" sz="1400" b="1" dirty="0"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Cualificaciones (Resultados de aprendizaje)</a:t>
            </a:r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8C7ABBCF-7590-57D1-CB85-E79EAB29DB2F}"/>
              </a:ext>
            </a:extLst>
          </p:cNvPr>
          <p:cNvSpPr/>
          <p:nvPr/>
        </p:nvSpPr>
        <p:spPr>
          <a:xfrm>
            <a:off x="7519613" y="5796873"/>
            <a:ext cx="2123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ln/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Aseguramiento de Calidad</a:t>
            </a:r>
          </a:p>
        </p:txBody>
      </p:sp>
      <p:sp>
        <p:nvSpPr>
          <p:cNvPr id="62" name="Forma libre 61">
            <a:extLst>
              <a:ext uri="{FF2B5EF4-FFF2-40B4-BE49-F238E27FC236}">
                <a16:creationId xmlns:a16="http://schemas.microsoft.com/office/drawing/2014/main" id="{E68B1C0C-1889-4669-5773-E74D263A0730}"/>
              </a:ext>
            </a:extLst>
          </p:cNvPr>
          <p:cNvSpPr/>
          <p:nvPr/>
        </p:nvSpPr>
        <p:spPr>
          <a:xfrm>
            <a:off x="7496739" y="5426195"/>
            <a:ext cx="2114002" cy="277451"/>
          </a:xfrm>
          <a:custGeom>
            <a:avLst/>
            <a:gdLst>
              <a:gd name="connsiteX0" fmla="*/ 0 w 2483893"/>
              <a:gd name="connsiteY0" fmla="*/ 0 h 313899"/>
              <a:gd name="connsiteX1" fmla="*/ 1269242 w 2483893"/>
              <a:gd name="connsiteY1" fmla="*/ 313899 h 313899"/>
              <a:gd name="connsiteX2" fmla="*/ 2483893 w 2483893"/>
              <a:gd name="connsiteY2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3893" h="313899">
                <a:moveTo>
                  <a:pt x="0" y="0"/>
                </a:moveTo>
                <a:cubicBezTo>
                  <a:pt x="427630" y="156949"/>
                  <a:pt x="855260" y="313899"/>
                  <a:pt x="1269242" y="313899"/>
                </a:cubicBezTo>
                <a:cubicBezTo>
                  <a:pt x="1683224" y="313899"/>
                  <a:pt x="2083558" y="156949"/>
                  <a:pt x="24838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AC6CEB7C-70CD-51D3-D742-18AFD32F2EC8}"/>
              </a:ext>
            </a:extLst>
          </p:cNvPr>
          <p:cNvSpPr/>
          <p:nvPr/>
        </p:nvSpPr>
        <p:spPr>
          <a:xfrm>
            <a:off x="736513" y="2801682"/>
            <a:ext cx="4565292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rgbClr val="F41867"/>
              </a:buClr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Las </a:t>
            </a:r>
            <a:r>
              <a:rPr lang="es-CO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Cualificaciones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conllevan:</a:t>
            </a:r>
          </a:p>
          <a:p>
            <a:endParaRPr lang="es-MX" sz="1600" i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1. </a:t>
            </a:r>
            <a:r>
              <a:rPr lang="es-MX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Conocimientos</a:t>
            </a:r>
            <a:br>
              <a:rPr lang="es-MX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</a:b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2. </a:t>
            </a:r>
            <a:r>
              <a:rPr lang="es-MX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Destrezas</a:t>
            </a:r>
            <a:b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</a:b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3. </a:t>
            </a:r>
            <a:r>
              <a:rPr lang="es-MX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Lato" panose="020F0502020204030203" pitchFamily="34" charset="0"/>
                <a:cs typeface="Futura Medium" panose="020B0602020204020303" pitchFamily="34" charset="-79"/>
              </a:rPr>
              <a:t>Actitudes expresadas en Autonomía y Responsabilidad</a:t>
            </a:r>
          </a:p>
          <a:p>
            <a:endParaRPr lang="es-MX" sz="1600" i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  <a:p>
            <a:endParaRPr lang="es-MX" sz="1600" i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ea typeface="Lato" panose="020F0502020204030203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895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39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lvl="0">
              <a:defRPr sz="2400" b="1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s-CO" dirty="0"/>
              <a:t>Catálogos de Cualificaciones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7BC77E4-6846-1F2F-1B62-9EFA7837F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311057"/>
              </p:ext>
            </p:extLst>
          </p:nvPr>
        </p:nvGraphicFramePr>
        <p:xfrm>
          <a:off x="1063724" y="1898763"/>
          <a:ext cx="10064551" cy="40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109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229DA6-975B-C240-99A2-BDC1BA79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2" y="264241"/>
            <a:ext cx="4265118" cy="707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A27627-1318-3841-9868-DF4B03AD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832"/>
            <a:ext cx="12192000" cy="136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29D310-1E90-6A4D-B673-D28B1905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90" y="310444"/>
            <a:ext cx="850076" cy="13616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42788B-90E0-FB4A-B18A-3B7A72B79417}"/>
              </a:ext>
            </a:extLst>
          </p:cNvPr>
          <p:cNvSpPr txBox="1"/>
          <p:nvPr/>
        </p:nvSpPr>
        <p:spPr>
          <a:xfrm>
            <a:off x="696667" y="495362"/>
            <a:ext cx="559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kern="0" spc="-114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Matriz de descriptores del MNC</a:t>
            </a: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B11975F-1104-E094-DD9B-04AF1BA44A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2503" r="10172" b="8824"/>
          <a:stretch/>
        </p:blipFill>
        <p:spPr>
          <a:xfrm>
            <a:off x="520816" y="1116324"/>
            <a:ext cx="10860774" cy="54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0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7" ma:contentTypeDescription="Create a new document." ma:contentTypeScope="" ma:versionID="85fa25fb7a8885b18e179674ba801b84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bca5e99572ddc5eba640d4c09a802db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C063FE-F058-4AA8-8A05-2316BB57F72D}"/>
</file>

<file path=customXml/itemProps2.xml><?xml version="1.0" encoding="utf-8"?>
<ds:datastoreItem xmlns:ds="http://schemas.openxmlformats.org/officeDocument/2006/customXml" ds:itemID="{69A6D67B-8675-44B2-A028-8D65664DEE7A}"/>
</file>

<file path=customXml/itemProps3.xml><?xml version="1.0" encoding="utf-8"?>
<ds:datastoreItem xmlns:ds="http://schemas.openxmlformats.org/officeDocument/2006/customXml" ds:itemID="{42AE5C24-0BFA-4DD7-948D-3AFC4645B04C}"/>
</file>

<file path=docProps/app.xml><?xml version="1.0" encoding="utf-8"?>
<Properties xmlns="http://schemas.openxmlformats.org/officeDocument/2006/extended-properties" xmlns:vt="http://schemas.openxmlformats.org/officeDocument/2006/docPropsVTypes">
  <TotalTime>12403</TotalTime>
  <Words>1124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Futura Medium</vt:lpstr>
      <vt:lpstr>Futura Medium</vt:lpstr>
      <vt:lpstr>Lato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Fabian Riomana Trigueros</dc:creator>
  <cp:lastModifiedBy>Camacho, Maria Claudia</cp:lastModifiedBy>
  <cp:revision>107</cp:revision>
  <cp:lastPrinted>2022-08-30T00:14:18Z</cp:lastPrinted>
  <dcterms:created xsi:type="dcterms:W3CDTF">2022-08-18T19:59:01Z</dcterms:created>
  <dcterms:modified xsi:type="dcterms:W3CDTF">2023-04-28T17:45:45Z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