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diagrams/data1.xml" ContentType="application/vnd.openxmlformats-officedocument.drawingml.diagramData+xml"/>
  <Override PartName="/ppt/diagrams/data8.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Layouts/slideLayout6.xml" ContentType="application/vnd.openxmlformats-officedocument.presentationml.slideLayout+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3.xml" ContentType="application/vnd.openxmlformats-officedocument.presentationml.notesSlide+xml"/>
  <Override PartName="/ppt/slideLayouts/slideLayout5.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2.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diagrams/quickStyle4.xml" ContentType="application/vnd.openxmlformats-officedocument.drawingml.diagramStyle+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diagrams/layout4.xml" ContentType="application/vnd.openxmlformats-officedocument.drawingml.diagramLayout+xml"/>
  <Override PartName="/ppt/diagrams/drawing2.xml" ContentType="application/vnd.ms-office.drawingml.diagramDrawing+xml"/>
  <Override PartName="/ppt/diagrams/layout1.xml" ContentType="application/vnd.openxmlformats-officedocument.drawingml.diagramLayout+xml"/>
  <Override PartName="/ppt/theme/theme2.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colors4.xml" ContentType="application/vnd.openxmlformats-officedocument.drawingml.diagramColors+xml"/>
  <Override PartName="/ppt/diagrams/layout5.xml" ContentType="application/vnd.openxmlformats-officedocument.drawingml.diagramLayout+xml"/>
  <Override PartName="/ppt/theme/theme1.xml" ContentType="application/vnd.openxmlformats-officedocument.theme+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6.xml" ContentType="application/vnd.ms-office.drawingml.diagramDrawing+xml"/>
  <Override PartName="/ppt/diagrams/colors6.xml" ContentType="application/vnd.openxmlformats-officedocument.drawingml.diagramColors+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drawing4.xml" ContentType="application/vnd.ms-office.drawingml.diagramDrawing+xml"/>
  <Override PartName="/ppt/diagrams/drawing8.xml" ContentType="application/vnd.ms-office.drawingml.diagramDrawing+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69" r:id="rId3"/>
    <p:sldId id="270" r:id="rId4"/>
    <p:sldId id="287" r:id="rId5"/>
    <p:sldId id="289" r:id="rId6"/>
    <p:sldId id="273" r:id="rId7"/>
    <p:sldId id="257" r:id="rId8"/>
    <p:sldId id="258" r:id="rId9"/>
    <p:sldId id="290" r:id="rId10"/>
    <p:sldId id="294" r:id="rId11"/>
    <p:sldId id="264" r:id="rId12"/>
    <p:sldId id="276" r:id="rId13"/>
    <p:sldId id="277" r:id="rId14"/>
    <p:sldId id="260" r:id="rId15"/>
    <p:sldId id="279" r:id="rId16"/>
    <p:sldId id="280" r:id="rId17"/>
    <p:sldId id="281" r:id="rId18"/>
    <p:sldId id="282" r:id="rId19"/>
    <p:sldId id="295" r:id="rId20"/>
    <p:sldId id="296" r:id="rId21"/>
    <p:sldId id="297" r:id="rId22"/>
    <p:sldId id="299" r:id="rId23"/>
    <p:sldId id="298" r:id="rId24"/>
  </p:sldIdLst>
  <p:sldSz cx="7556500" cy="35941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521415D9-36F7-43E2-AB2F-B90AF26B5E84}">
      <p14:sectionLst xmlns:p14="http://schemas.microsoft.com/office/powerpoint/2010/main">
        <p14:section name="Sección predeterminada" id="{3569A127-47E7-4B55-9303-FC5AD2F1DC92}">
          <p14:sldIdLst>
            <p14:sldId id="256"/>
            <p14:sldId id="269"/>
            <p14:sldId id="270"/>
            <p14:sldId id="287"/>
            <p14:sldId id="289"/>
            <p14:sldId id="273"/>
            <p14:sldId id="257"/>
            <p14:sldId id="258"/>
            <p14:sldId id="290"/>
            <p14:sldId id="294"/>
            <p14:sldId id="264"/>
            <p14:sldId id="276"/>
            <p14:sldId id="277"/>
            <p14:sldId id="260"/>
            <p14:sldId id="279"/>
            <p14:sldId id="280"/>
            <p14:sldId id="281"/>
            <p14:sldId id="282"/>
            <p14:sldId id="295"/>
            <p14:sldId id="296"/>
            <p14:sldId id="297"/>
            <p14:sldId id="299"/>
            <p14:sldId id="298"/>
          </p14:sldIdLst>
        </p14:section>
        <p14:section name="Sección sin título" id="{C295F2A0-05DA-4F1D-9877-AD6BF18E9DE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7"/>
  </p:normalViewPr>
  <p:slideViewPr>
    <p:cSldViewPr snapToGrid="0">
      <p:cViewPr varScale="1">
        <p:scale>
          <a:sx n="196" d="100"/>
          <a:sy n="196" d="100"/>
        </p:scale>
        <p:origin x="184"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D86F30-7D6C-40CB-BE25-AAD1DF68C9E2}" type="doc">
      <dgm:prSet loTypeId="urn:microsoft.com/office/officeart/2005/8/layout/hProcess9" loCatId="process" qsTypeId="urn:microsoft.com/office/officeart/2005/8/quickstyle/3d7" qsCatId="3D" csTypeId="urn:microsoft.com/office/officeart/2005/8/colors/accent1_2" csCatId="accent1" phldr="1"/>
      <dgm:spPr/>
      <dgm:t>
        <a:bodyPr/>
        <a:lstStyle/>
        <a:p>
          <a:endParaRPr lang="es-CO"/>
        </a:p>
      </dgm:t>
    </dgm:pt>
    <dgm:pt modelId="{3986D5D1-963C-442A-9CC9-8A8FC3796AA5}">
      <dgm:prSet phldrT="[Texto]" custT="1"/>
      <dgm:spPr>
        <a:xfrm>
          <a:off x="42734" y="510309"/>
          <a:ext cx="1655998" cy="1440000"/>
        </a:xfrm>
        <a:prstGeom prst="roundRect">
          <a:avLst/>
        </a:prstGeom>
        <a:solidFill>
          <a:srgbClr val="4F81BD">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gm:spPr>
      <dgm:t>
        <a:bodyPr/>
        <a:lstStyle/>
        <a:p>
          <a:pPr>
            <a:buFontTx/>
            <a:buNone/>
          </a:pPr>
          <a:r>
            <a:rPr lang="es-MX" sz="1000" b="0" cap="none" spc="0" dirty="0">
              <a:ln w="0"/>
              <a:solidFill>
                <a:schemeClr val="tx1"/>
              </a:solidFill>
              <a:effectLst>
                <a:outerShdw blurRad="38100" dist="19050" dir="2700000" algn="tl" rotWithShape="0">
                  <a:schemeClr val="dk1">
                    <a:alpha val="40000"/>
                  </a:schemeClr>
                </a:outerShdw>
              </a:effectLst>
            </a:rPr>
            <a:t>Escenario creado por el Art. 56 de la Constitución Política</a:t>
          </a:r>
          <a:endParaRPr lang="es-CO" sz="1000" b="0" cap="none" spc="0" dirty="0">
            <a:ln w="0"/>
            <a:solidFill>
              <a:schemeClr val="tx1"/>
            </a:solidFill>
            <a:effectLst>
              <a:outerShdw blurRad="38100" dist="19050" dir="2700000" algn="tl" rotWithShape="0">
                <a:schemeClr val="dk1">
                  <a:alpha val="40000"/>
                </a:schemeClr>
              </a:outerShdw>
            </a:effectLst>
            <a:latin typeface="+mn-lt"/>
            <a:ea typeface="Verdana" panose="020B0604030504040204" pitchFamily="34" charset="0"/>
            <a:cs typeface="+mn-cs"/>
          </a:endParaRPr>
        </a:p>
      </dgm:t>
    </dgm:pt>
    <dgm:pt modelId="{571D4780-11E0-40C2-8FA4-4A9DF6E76CED}" type="parTrans" cxnId="{6CF8090A-C768-4ED9-A67F-FFD5DC22FC06}">
      <dgm:prSet/>
      <dgm:spPr/>
      <dgm:t>
        <a:bodyPr/>
        <a:lstStyle/>
        <a:p>
          <a:endParaRPr lang="es-CO"/>
        </a:p>
      </dgm:t>
    </dgm:pt>
    <dgm:pt modelId="{EE86CBBA-C194-40A3-88B8-F2FD68218E5A}" type="sibTrans" cxnId="{6CF8090A-C768-4ED9-A67F-FFD5DC22FC06}">
      <dgm:prSet/>
      <dgm:spPr/>
      <dgm:t>
        <a:bodyPr/>
        <a:lstStyle/>
        <a:p>
          <a:endParaRPr lang="es-CO"/>
        </a:p>
      </dgm:t>
    </dgm:pt>
    <dgm:pt modelId="{C3DAFB44-2517-4841-8F80-4665DEA1192B}">
      <dgm:prSet phldrT="[Texto]" custT="1"/>
      <dgm:spPr>
        <a:xfrm>
          <a:off x="1804178" y="491215"/>
          <a:ext cx="1545233" cy="1440000"/>
        </a:xfrm>
        <a:prstGeom prst="roundRect">
          <a:avLst/>
        </a:prstGeom>
        <a:solidFill>
          <a:srgbClr val="4F81BD">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gm:spPr>
      <dgm:t>
        <a:bodyPr/>
        <a:lstStyle/>
        <a:p>
          <a:pPr>
            <a:buFontTx/>
            <a:buNone/>
          </a:pPr>
          <a:r>
            <a:rPr lang="es-MX" sz="1000" b="0" cap="none" spc="0" dirty="0">
              <a:ln w="0"/>
              <a:solidFill>
                <a:schemeClr val="tx1"/>
              </a:solidFill>
              <a:effectLst>
                <a:outerShdw blurRad="38100" dist="19050" dir="2700000" algn="tl" rotWithShape="0">
                  <a:schemeClr val="dk1">
                    <a:alpha val="40000"/>
                  </a:schemeClr>
                </a:outerShdw>
              </a:effectLst>
            </a:rPr>
            <a:t>Ley 278 de 1996 reglamentó sus funciones y  composición</a:t>
          </a:r>
          <a:endParaRPr lang="es-CO" sz="1000" b="0" cap="none" spc="0" dirty="0">
            <a:ln w="0"/>
            <a:solidFill>
              <a:schemeClr val="tx1"/>
            </a:solidFill>
            <a:effectLst>
              <a:outerShdw blurRad="38100" dist="19050" dir="2700000" algn="tl" rotWithShape="0">
                <a:schemeClr val="dk1">
                  <a:alpha val="40000"/>
                </a:schemeClr>
              </a:outerShdw>
            </a:effectLst>
            <a:latin typeface="+mn-lt"/>
            <a:ea typeface="Verdana" panose="020B0604030504040204" pitchFamily="34" charset="0"/>
            <a:cs typeface="+mn-cs"/>
          </a:endParaRPr>
        </a:p>
      </dgm:t>
    </dgm:pt>
    <dgm:pt modelId="{079A6A32-9AAD-4F5A-9F49-8DF138EEA822}" type="parTrans" cxnId="{6C6335CF-8100-4D60-9BC7-41B1BF617029}">
      <dgm:prSet/>
      <dgm:spPr/>
      <dgm:t>
        <a:bodyPr/>
        <a:lstStyle/>
        <a:p>
          <a:endParaRPr lang="es-CO"/>
        </a:p>
      </dgm:t>
    </dgm:pt>
    <dgm:pt modelId="{E9590D71-740D-49AA-BF70-6C09A78FF8B3}" type="sibTrans" cxnId="{6C6335CF-8100-4D60-9BC7-41B1BF617029}">
      <dgm:prSet/>
      <dgm:spPr/>
      <dgm:t>
        <a:bodyPr/>
        <a:lstStyle/>
        <a:p>
          <a:endParaRPr lang="es-CO"/>
        </a:p>
      </dgm:t>
    </dgm:pt>
    <dgm:pt modelId="{CBACB49C-409C-486C-A633-9EDFEFD828B1}">
      <dgm:prSet phldrT="[Texto]" custT="1"/>
      <dgm:spPr>
        <a:xfrm>
          <a:off x="3386065" y="509709"/>
          <a:ext cx="1622226" cy="1440000"/>
        </a:xfrm>
        <a:prstGeom prst="roundRect">
          <a:avLst/>
        </a:prstGeom>
        <a:solidFill>
          <a:srgbClr val="4F81BD">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gm:spPr>
      <dgm:t>
        <a:bodyPr/>
        <a:lstStyle/>
        <a:p>
          <a:pPr>
            <a:buFontTx/>
            <a:buNone/>
          </a:pPr>
          <a:r>
            <a:rPr lang="es-MX" sz="1000" dirty="0"/>
            <a:t>Ley 990 de 2005:  Modifica el literal C del artículo 5° la Ley 278/96 (Modifica la composición del sector sindical en la CPCPSL incluyendo un representante de los pensionados y un representante de los desempleados)</a:t>
          </a:r>
          <a:r>
            <a:rPr lang="es-CO" altLang="es-CO" sz="1000" b="0" cap="none" spc="0" dirty="0">
              <a:ln w="0"/>
              <a:solidFill>
                <a:schemeClr val="tx1"/>
              </a:solidFill>
              <a:effectLst>
                <a:outerShdw blurRad="38100" dist="19050" dir="2700000" algn="tl" rotWithShape="0">
                  <a:schemeClr val="dk1">
                    <a:alpha val="40000"/>
                  </a:schemeClr>
                </a:outerShdw>
              </a:effectLst>
              <a:latin typeface="+mn-lt"/>
              <a:ea typeface="Verdana" panose="020B0604030504040204" pitchFamily="34" charset="0"/>
              <a:cs typeface="+mn-cs"/>
            </a:rPr>
            <a:t>.</a:t>
          </a:r>
          <a:endParaRPr lang="es-CO" sz="1000" b="0" cap="none" spc="0" dirty="0">
            <a:ln w="0"/>
            <a:solidFill>
              <a:schemeClr val="tx1"/>
            </a:solidFill>
            <a:effectLst>
              <a:outerShdw blurRad="38100" dist="19050" dir="2700000" algn="tl" rotWithShape="0">
                <a:schemeClr val="dk1">
                  <a:alpha val="40000"/>
                </a:schemeClr>
              </a:outerShdw>
            </a:effectLst>
            <a:latin typeface="+mn-lt"/>
            <a:ea typeface="Verdana" panose="020B0604030504040204" pitchFamily="34" charset="0"/>
            <a:cs typeface="+mn-cs"/>
          </a:endParaRPr>
        </a:p>
      </dgm:t>
    </dgm:pt>
    <dgm:pt modelId="{2B6B6011-B51D-4DB3-8044-C7C3DF474A84}" type="parTrans" cxnId="{4FC01358-EC21-4EBF-ABC7-C3F0BAE0ED84}">
      <dgm:prSet/>
      <dgm:spPr/>
      <dgm:t>
        <a:bodyPr/>
        <a:lstStyle/>
        <a:p>
          <a:endParaRPr lang="es-CO"/>
        </a:p>
      </dgm:t>
    </dgm:pt>
    <dgm:pt modelId="{B8ADCD09-E525-4484-8BEF-94FABD3F702B}" type="sibTrans" cxnId="{4FC01358-EC21-4EBF-ABC7-C3F0BAE0ED84}">
      <dgm:prSet/>
      <dgm:spPr/>
      <dgm:t>
        <a:bodyPr/>
        <a:lstStyle/>
        <a:p>
          <a:endParaRPr lang="es-CO"/>
        </a:p>
      </dgm:t>
    </dgm:pt>
    <dgm:pt modelId="{34A481B5-AB5F-43B1-ADCD-D44176EE10E5}" type="pres">
      <dgm:prSet presAssocID="{69D86F30-7D6C-40CB-BE25-AAD1DF68C9E2}" presName="CompostProcess" presStyleCnt="0">
        <dgm:presLayoutVars>
          <dgm:dir/>
          <dgm:resizeHandles val="exact"/>
        </dgm:presLayoutVars>
      </dgm:prSet>
      <dgm:spPr/>
    </dgm:pt>
    <dgm:pt modelId="{847AA4B6-7756-429B-91A4-3DD2FCF4B39A}" type="pres">
      <dgm:prSet presAssocID="{69D86F30-7D6C-40CB-BE25-AAD1DF68C9E2}" presName="arrow" presStyleLbl="bgShp" presStyleIdx="0" presStyleCnt="1" custLinFactNeighborX="3473" custLinFactNeighborY="-347"/>
      <dgm:spPr>
        <a:xfrm>
          <a:off x="529178" y="0"/>
          <a:ext cx="5997355" cy="2459420"/>
        </a:xfrm>
        <a:prstGeom prst="rightArrow">
          <a:avLst/>
        </a:prstGeom>
        <a:solidFill>
          <a:srgbClr val="4F81BD">
            <a:tint val="40000"/>
            <a:hueOff val="0"/>
            <a:satOff val="0"/>
            <a:lumOff val="0"/>
            <a:alphaOff val="0"/>
          </a:srgbClr>
        </a:solidFill>
        <a:ln>
          <a:noFill/>
        </a:ln>
        <a:effectLst/>
        <a:sp3d z="-161800" extrusionH="600" contourW="3000">
          <a:bevelT w="48600" h="18600" prst="relaxedInset"/>
          <a:bevelB w="48600" h="8600" prst="relaxedInset"/>
        </a:sp3d>
      </dgm:spPr>
    </dgm:pt>
    <dgm:pt modelId="{18FD85A0-471D-4FFD-A8F1-F70AEC7879CC}" type="pres">
      <dgm:prSet presAssocID="{69D86F30-7D6C-40CB-BE25-AAD1DF68C9E2}" presName="linearProcess" presStyleCnt="0"/>
      <dgm:spPr/>
    </dgm:pt>
    <dgm:pt modelId="{91D33DE7-1F46-43B9-8923-D87924D0B15B}" type="pres">
      <dgm:prSet presAssocID="{3986D5D1-963C-442A-9CC9-8A8FC3796AA5}" presName="textNode" presStyleLbl="node1" presStyleIdx="0" presStyleCnt="3" custScaleX="115221" custScaleY="106266" custLinFactNeighborX="-19971" custLinFactNeighborY="-11682">
        <dgm:presLayoutVars>
          <dgm:bulletEnabled val="1"/>
        </dgm:presLayoutVars>
      </dgm:prSet>
      <dgm:spPr/>
    </dgm:pt>
    <dgm:pt modelId="{9DC2D862-D7E0-4D6B-8E77-72E3E87E235D}" type="pres">
      <dgm:prSet presAssocID="{EE86CBBA-C194-40A3-88B8-F2FD68218E5A}" presName="sibTrans" presStyleCnt="0"/>
      <dgm:spPr/>
    </dgm:pt>
    <dgm:pt modelId="{6984BF4D-2C08-4C4F-BEE8-175E5A54E35D}" type="pres">
      <dgm:prSet presAssocID="{C3DAFB44-2517-4841-8F80-4665DEA1192B}" presName="textNode" presStyleLbl="node1" presStyleIdx="1" presStyleCnt="3" custScaleX="111728" custScaleY="119549" custLinFactNeighborX="-47351" custLinFactNeighborY="-9299">
        <dgm:presLayoutVars>
          <dgm:bulletEnabled val="1"/>
        </dgm:presLayoutVars>
      </dgm:prSet>
      <dgm:spPr/>
    </dgm:pt>
    <dgm:pt modelId="{FFBBA385-3ADF-4A46-9F76-3FE22C4C4A4D}" type="pres">
      <dgm:prSet presAssocID="{E9590D71-740D-49AA-BF70-6C09A78FF8B3}" presName="sibTrans" presStyleCnt="0"/>
      <dgm:spPr/>
    </dgm:pt>
    <dgm:pt modelId="{CD3EC876-775C-4ECB-AB76-194B602008C2}" type="pres">
      <dgm:prSet presAssocID="{CBACB49C-409C-486C-A633-9EDFEFD828B1}" presName="textNode" presStyleLbl="node1" presStyleIdx="2" presStyleCnt="3" custScaleX="151840" custScaleY="119549" custLinFactX="-820" custLinFactNeighborX="-100000" custLinFactNeighborY="-6674">
        <dgm:presLayoutVars>
          <dgm:bulletEnabled val="1"/>
        </dgm:presLayoutVars>
      </dgm:prSet>
      <dgm:spPr/>
    </dgm:pt>
  </dgm:ptLst>
  <dgm:cxnLst>
    <dgm:cxn modelId="{6CF8090A-C768-4ED9-A67F-FFD5DC22FC06}" srcId="{69D86F30-7D6C-40CB-BE25-AAD1DF68C9E2}" destId="{3986D5D1-963C-442A-9CC9-8A8FC3796AA5}" srcOrd="0" destOrd="0" parTransId="{571D4780-11E0-40C2-8FA4-4A9DF6E76CED}" sibTransId="{EE86CBBA-C194-40A3-88B8-F2FD68218E5A}"/>
    <dgm:cxn modelId="{3FB5C334-A197-4168-931A-3144F5EE30B2}" type="presOf" srcId="{69D86F30-7D6C-40CB-BE25-AAD1DF68C9E2}" destId="{34A481B5-AB5F-43B1-ADCD-D44176EE10E5}" srcOrd="0" destOrd="0" presId="urn:microsoft.com/office/officeart/2005/8/layout/hProcess9"/>
    <dgm:cxn modelId="{4FC01358-EC21-4EBF-ABC7-C3F0BAE0ED84}" srcId="{69D86F30-7D6C-40CB-BE25-AAD1DF68C9E2}" destId="{CBACB49C-409C-486C-A633-9EDFEFD828B1}" srcOrd="2" destOrd="0" parTransId="{2B6B6011-B51D-4DB3-8044-C7C3DF474A84}" sibTransId="{B8ADCD09-E525-4484-8BEF-94FABD3F702B}"/>
    <dgm:cxn modelId="{FBA22069-23B9-4121-981C-C003BB792784}" type="presOf" srcId="{CBACB49C-409C-486C-A633-9EDFEFD828B1}" destId="{CD3EC876-775C-4ECB-AB76-194B602008C2}" srcOrd="0" destOrd="0" presId="urn:microsoft.com/office/officeart/2005/8/layout/hProcess9"/>
    <dgm:cxn modelId="{B2E00AC6-ECA3-4A4D-A1D1-63BB98CF2A6C}" type="presOf" srcId="{3986D5D1-963C-442A-9CC9-8A8FC3796AA5}" destId="{91D33DE7-1F46-43B9-8923-D87924D0B15B}" srcOrd="0" destOrd="0" presId="urn:microsoft.com/office/officeart/2005/8/layout/hProcess9"/>
    <dgm:cxn modelId="{6C6335CF-8100-4D60-9BC7-41B1BF617029}" srcId="{69D86F30-7D6C-40CB-BE25-AAD1DF68C9E2}" destId="{C3DAFB44-2517-4841-8F80-4665DEA1192B}" srcOrd="1" destOrd="0" parTransId="{079A6A32-9AAD-4F5A-9F49-8DF138EEA822}" sibTransId="{E9590D71-740D-49AA-BF70-6C09A78FF8B3}"/>
    <dgm:cxn modelId="{5DF877F3-5428-4EA7-B47E-38008C20DE2E}" type="presOf" srcId="{C3DAFB44-2517-4841-8F80-4665DEA1192B}" destId="{6984BF4D-2C08-4C4F-BEE8-175E5A54E35D}" srcOrd="0" destOrd="0" presId="urn:microsoft.com/office/officeart/2005/8/layout/hProcess9"/>
    <dgm:cxn modelId="{F9AC90B6-F373-43C2-B4F3-954551F575DF}" type="presParOf" srcId="{34A481B5-AB5F-43B1-ADCD-D44176EE10E5}" destId="{847AA4B6-7756-429B-91A4-3DD2FCF4B39A}" srcOrd="0" destOrd="0" presId="urn:microsoft.com/office/officeart/2005/8/layout/hProcess9"/>
    <dgm:cxn modelId="{CBB8E2AC-8E3C-4245-AEF4-BED0E27E5534}" type="presParOf" srcId="{34A481B5-AB5F-43B1-ADCD-D44176EE10E5}" destId="{18FD85A0-471D-4FFD-A8F1-F70AEC7879CC}" srcOrd="1" destOrd="0" presId="urn:microsoft.com/office/officeart/2005/8/layout/hProcess9"/>
    <dgm:cxn modelId="{EC5E3D17-1BDB-4740-95C6-7097703CBCBC}" type="presParOf" srcId="{18FD85A0-471D-4FFD-A8F1-F70AEC7879CC}" destId="{91D33DE7-1F46-43B9-8923-D87924D0B15B}" srcOrd="0" destOrd="0" presId="urn:microsoft.com/office/officeart/2005/8/layout/hProcess9"/>
    <dgm:cxn modelId="{1A93E189-F05A-4E5C-9D67-83606A13C5A0}" type="presParOf" srcId="{18FD85A0-471D-4FFD-A8F1-F70AEC7879CC}" destId="{9DC2D862-D7E0-4D6B-8E77-72E3E87E235D}" srcOrd="1" destOrd="0" presId="urn:microsoft.com/office/officeart/2005/8/layout/hProcess9"/>
    <dgm:cxn modelId="{692F3E64-456D-4BBB-AB0B-CF13BAF702E6}" type="presParOf" srcId="{18FD85A0-471D-4FFD-A8F1-F70AEC7879CC}" destId="{6984BF4D-2C08-4C4F-BEE8-175E5A54E35D}" srcOrd="2" destOrd="0" presId="urn:microsoft.com/office/officeart/2005/8/layout/hProcess9"/>
    <dgm:cxn modelId="{7E735785-C603-4069-A2C3-6CC295A7CB73}" type="presParOf" srcId="{18FD85A0-471D-4FFD-A8F1-F70AEC7879CC}" destId="{FFBBA385-3ADF-4A46-9F76-3FE22C4C4A4D}" srcOrd="3" destOrd="0" presId="urn:microsoft.com/office/officeart/2005/8/layout/hProcess9"/>
    <dgm:cxn modelId="{199826CF-8E21-4F2C-A4A7-B31EFDEB5155}" type="presParOf" srcId="{18FD85A0-471D-4FFD-A8F1-F70AEC7879CC}" destId="{CD3EC876-775C-4ECB-AB76-194B602008C2}"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265A3F-D3D8-4A6C-8E03-91D253DEB5A2}" type="doc">
      <dgm:prSet loTypeId="urn:microsoft.com/office/officeart/2009/3/layout/StepUpProcess" loCatId="process" qsTypeId="urn:microsoft.com/office/officeart/2005/8/quickstyle/simple4" qsCatId="simple" csTypeId="urn:microsoft.com/office/officeart/2005/8/colors/colorful1" csCatId="colorful" phldr="1"/>
      <dgm:spPr/>
      <dgm:t>
        <a:bodyPr/>
        <a:lstStyle/>
        <a:p>
          <a:endParaRPr lang="es-CO"/>
        </a:p>
      </dgm:t>
    </dgm:pt>
    <dgm:pt modelId="{0C4FA6FB-77AA-443F-8BBF-EB5402DD503D}">
      <dgm:prSet phldrT="[Texto]" custT="1"/>
      <dgm:spPr/>
      <dgm:t>
        <a:bodyPr/>
        <a:lstStyle/>
        <a:p>
          <a:r>
            <a:rPr lang="es-MX" sz="1200" dirty="0"/>
            <a:t>Fomentar las buenas relaciones laborales</a:t>
          </a:r>
          <a:endParaRPr lang="es-CO" sz="1200" dirty="0"/>
        </a:p>
      </dgm:t>
    </dgm:pt>
    <dgm:pt modelId="{B14506D8-3B08-4DBB-9F07-181799CB3BEC}" type="parTrans" cxnId="{40818467-ECF9-45C4-8B32-E0965F7DA2D2}">
      <dgm:prSet/>
      <dgm:spPr/>
      <dgm:t>
        <a:bodyPr/>
        <a:lstStyle/>
        <a:p>
          <a:endParaRPr lang="es-CO"/>
        </a:p>
      </dgm:t>
    </dgm:pt>
    <dgm:pt modelId="{AA269D20-DA23-4ADC-9683-3F4B08FE8364}" type="sibTrans" cxnId="{40818467-ECF9-45C4-8B32-E0965F7DA2D2}">
      <dgm:prSet/>
      <dgm:spPr/>
      <dgm:t>
        <a:bodyPr/>
        <a:lstStyle/>
        <a:p>
          <a:endParaRPr lang="es-CO"/>
        </a:p>
      </dgm:t>
    </dgm:pt>
    <dgm:pt modelId="{0DCD7966-E44A-48BC-B4CC-8017C36836B9}">
      <dgm:prSet phldrT="[Texto]" custT="1"/>
      <dgm:spPr/>
      <dgm:t>
        <a:bodyPr/>
        <a:lstStyle/>
        <a:p>
          <a:pPr>
            <a:buSzPct val="100000"/>
            <a:buFont typeface="Wingdings"/>
            <a:buChar char="✓"/>
          </a:pPr>
          <a:r>
            <a:rPr lang="es-MX" sz="1200" dirty="0"/>
            <a:t>Fijar de manera concertada la política salarial, teniendo en cuenta los principios constitucionales que rigen la materia.</a:t>
          </a:r>
          <a:endParaRPr lang="es-CO" sz="1200" dirty="0"/>
        </a:p>
      </dgm:t>
    </dgm:pt>
    <dgm:pt modelId="{8FDB9956-79CF-4930-96FD-F07A57126F2E}" type="parTrans" cxnId="{6B479001-9E25-4A0D-97C0-B88599745D3A}">
      <dgm:prSet/>
      <dgm:spPr/>
      <dgm:t>
        <a:bodyPr/>
        <a:lstStyle/>
        <a:p>
          <a:endParaRPr lang="es-CO"/>
        </a:p>
      </dgm:t>
    </dgm:pt>
    <dgm:pt modelId="{7FF8B207-9385-45D4-9F91-2741CD1D7D08}" type="sibTrans" cxnId="{6B479001-9E25-4A0D-97C0-B88599745D3A}">
      <dgm:prSet/>
      <dgm:spPr/>
      <dgm:t>
        <a:bodyPr/>
        <a:lstStyle/>
        <a:p>
          <a:endParaRPr lang="es-CO"/>
        </a:p>
      </dgm:t>
    </dgm:pt>
    <dgm:pt modelId="{A272645E-3392-4A91-841E-080B875D7CD0}">
      <dgm:prSet phldrT="[Texto]" custT="1"/>
      <dgm:spPr/>
      <dgm:t>
        <a:bodyPr/>
        <a:lstStyle/>
        <a:p>
          <a:pPr>
            <a:buSzPct val="100000"/>
            <a:buFont typeface="Wingdings"/>
            <a:buChar char="✓"/>
          </a:pPr>
          <a:r>
            <a:rPr lang="es-MX" sz="1200" dirty="0">
              <a:latin typeface="+mn-lt"/>
            </a:rPr>
            <a:t>Fijar de manera concertada el salario mínimo de carácter general, teniendo en cuenta que se debe garantizar una calidad de vida digna para el trabajador y su familia.</a:t>
          </a:r>
          <a:endParaRPr lang="es-CO" sz="1200" dirty="0">
            <a:latin typeface="+mn-lt"/>
          </a:endParaRPr>
        </a:p>
      </dgm:t>
    </dgm:pt>
    <dgm:pt modelId="{6838FC1C-9E85-4D6F-B805-2EA1AB23B7FF}" type="parTrans" cxnId="{F0F0E383-FD5B-4D4D-98AC-2DA2662DEF36}">
      <dgm:prSet/>
      <dgm:spPr/>
      <dgm:t>
        <a:bodyPr/>
        <a:lstStyle/>
        <a:p>
          <a:endParaRPr lang="es-CO"/>
        </a:p>
      </dgm:t>
    </dgm:pt>
    <dgm:pt modelId="{D9927CD9-BBA8-4D15-8A2E-235B86A8DFE6}" type="sibTrans" cxnId="{F0F0E383-FD5B-4D4D-98AC-2DA2662DEF36}">
      <dgm:prSet/>
      <dgm:spPr/>
      <dgm:t>
        <a:bodyPr/>
        <a:lstStyle/>
        <a:p>
          <a:endParaRPr lang="es-CO"/>
        </a:p>
      </dgm:t>
    </dgm:pt>
    <dgm:pt modelId="{9F4A1C00-79AE-4D4D-8420-B0990B948A49}" type="pres">
      <dgm:prSet presAssocID="{55265A3F-D3D8-4A6C-8E03-91D253DEB5A2}" presName="rootnode" presStyleCnt="0">
        <dgm:presLayoutVars>
          <dgm:chMax/>
          <dgm:chPref/>
          <dgm:dir/>
          <dgm:animLvl val="lvl"/>
        </dgm:presLayoutVars>
      </dgm:prSet>
      <dgm:spPr/>
    </dgm:pt>
    <dgm:pt modelId="{3662655C-58BF-4316-BA61-034ED459C2E9}" type="pres">
      <dgm:prSet presAssocID="{0C4FA6FB-77AA-443F-8BBF-EB5402DD503D}" presName="composite" presStyleCnt="0"/>
      <dgm:spPr/>
    </dgm:pt>
    <dgm:pt modelId="{D32A17E7-3951-4B2F-9AA3-68767D7A4189}" type="pres">
      <dgm:prSet presAssocID="{0C4FA6FB-77AA-443F-8BBF-EB5402DD503D}" presName="LShape" presStyleLbl="alignNode1" presStyleIdx="0" presStyleCnt="5"/>
      <dgm:spPr/>
    </dgm:pt>
    <dgm:pt modelId="{32840048-6ACE-4463-8C1F-49C22A58F185}" type="pres">
      <dgm:prSet presAssocID="{0C4FA6FB-77AA-443F-8BBF-EB5402DD503D}" presName="ParentText" presStyleLbl="revTx" presStyleIdx="0" presStyleCnt="3">
        <dgm:presLayoutVars>
          <dgm:chMax val="0"/>
          <dgm:chPref val="0"/>
          <dgm:bulletEnabled val="1"/>
        </dgm:presLayoutVars>
      </dgm:prSet>
      <dgm:spPr/>
    </dgm:pt>
    <dgm:pt modelId="{06ED5346-AB9E-4B41-B613-1A6836936282}" type="pres">
      <dgm:prSet presAssocID="{0C4FA6FB-77AA-443F-8BBF-EB5402DD503D}" presName="Triangle" presStyleLbl="alignNode1" presStyleIdx="1" presStyleCnt="5"/>
      <dgm:spPr/>
    </dgm:pt>
    <dgm:pt modelId="{6D499C46-4ECE-4776-B724-0EBB611704C7}" type="pres">
      <dgm:prSet presAssocID="{AA269D20-DA23-4ADC-9683-3F4B08FE8364}" presName="sibTrans" presStyleCnt="0"/>
      <dgm:spPr/>
    </dgm:pt>
    <dgm:pt modelId="{7DBB6A4C-EF92-4BA8-9403-4C029B247C0D}" type="pres">
      <dgm:prSet presAssocID="{AA269D20-DA23-4ADC-9683-3F4B08FE8364}" presName="space" presStyleCnt="0"/>
      <dgm:spPr/>
    </dgm:pt>
    <dgm:pt modelId="{DEF55CD9-730B-4D7A-A8F5-502950698655}" type="pres">
      <dgm:prSet presAssocID="{0DCD7966-E44A-48BC-B4CC-8017C36836B9}" presName="composite" presStyleCnt="0"/>
      <dgm:spPr/>
    </dgm:pt>
    <dgm:pt modelId="{47E6531B-A563-401F-B766-B88C44F10FC4}" type="pres">
      <dgm:prSet presAssocID="{0DCD7966-E44A-48BC-B4CC-8017C36836B9}" presName="LShape" presStyleLbl="alignNode1" presStyleIdx="2" presStyleCnt="5"/>
      <dgm:spPr/>
    </dgm:pt>
    <dgm:pt modelId="{2D9CD25C-A664-4A76-9EE2-234FFD3DE11C}" type="pres">
      <dgm:prSet presAssocID="{0DCD7966-E44A-48BC-B4CC-8017C36836B9}" presName="ParentText" presStyleLbl="revTx" presStyleIdx="1" presStyleCnt="3">
        <dgm:presLayoutVars>
          <dgm:chMax val="0"/>
          <dgm:chPref val="0"/>
          <dgm:bulletEnabled val="1"/>
        </dgm:presLayoutVars>
      </dgm:prSet>
      <dgm:spPr/>
    </dgm:pt>
    <dgm:pt modelId="{3ECB996C-3CE6-4746-83BF-D977C7747B5E}" type="pres">
      <dgm:prSet presAssocID="{0DCD7966-E44A-48BC-B4CC-8017C36836B9}" presName="Triangle" presStyleLbl="alignNode1" presStyleIdx="3" presStyleCnt="5"/>
      <dgm:spPr/>
    </dgm:pt>
    <dgm:pt modelId="{9BF44CF0-DD17-4C7B-B126-7C80597253AA}" type="pres">
      <dgm:prSet presAssocID="{7FF8B207-9385-45D4-9F91-2741CD1D7D08}" presName="sibTrans" presStyleCnt="0"/>
      <dgm:spPr/>
    </dgm:pt>
    <dgm:pt modelId="{8FB917F4-AFCC-465B-8B47-E836167F911D}" type="pres">
      <dgm:prSet presAssocID="{7FF8B207-9385-45D4-9F91-2741CD1D7D08}" presName="space" presStyleCnt="0"/>
      <dgm:spPr/>
    </dgm:pt>
    <dgm:pt modelId="{99806CA7-9B42-42CB-AE44-6B3B2841E2FB}" type="pres">
      <dgm:prSet presAssocID="{A272645E-3392-4A91-841E-080B875D7CD0}" presName="composite" presStyleCnt="0"/>
      <dgm:spPr/>
    </dgm:pt>
    <dgm:pt modelId="{A7F1E742-9A55-4994-B3B9-0B22B6B0804B}" type="pres">
      <dgm:prSet presAssocID="{A272645E-3392-4A91-841E-080B875D7CD0}" presName="LShape" presStyleLbl="alignNode1" presStyleIdx="4" presStyleCnt="5"/>
      <dgm:spPr/>
    </dgm:pt>
    <dgm:pt modelId="{5AEAC621-4B44-4388-8DDD-81E3C523EEED}" type="pres">
      <dgm:prSet presAssocID="{A272645E-3392-4A91-841E-080B875D7CD0}" presName="ParentText" presStyleLbl="revTx" presStyleIdx="2" presStyleCnt="3">
        <dgm:presLayoutVars>
          <dgm:chMax val="0"/>
          <dgm:chPref val="0"/>
          <dgm:bulletEnabled val="1"/>
        </dgm:presLayoutVars>
      </dgm:prSet>
      <dgm:spPr/>
    </dgm:pt>
  </dgm:ptLst>
  <dgm:cxnLst>
    <dgm:cxn modelId="{6B479001-9E25-4A0D-97C0-B88599745D3A}" srcId="{55265A3F-D3D8-4A6C-8E03-91D253DEB5A2}" destId="{0DCD7966-E44A-48BC-B4CC-8017C36836B9}" srcOrd="1" destOrd="0" parTransId="{8FDB9956-79CF-4930-96FD-F07A57126F2E}" sibTransId="{7FF8B207-9385-45D4-9F91-2741CD1D7D08}"/>
    <dgm:cxn modelId="{BDECE02C-9DA2-4FCD-BDF3-F66116885462}" type="presOf" srcId="{0DCD7966-E44A-48BC-B4CC-8017C36836B9}" destId="{2D9CD25C-A664-4A76-9EE2-234FFD3DE11C}" srcOrd="0" destOrd="0" presId="urn:microsoft.com/office/officeart/2009/3/layout/StepUpProcess"/>
    <dgm:cxn modelId="{EA113E48-70AC-4723-B43D-F66E1774D879}" type="presOf" srcId="{0C4FA6FB-77AA-443F-8BBF-EB5402DD503D}" destId="{32840048-6ACE-4463-8C1F-49C22A58F185}" srcOrd="0" destOrd="0" presId="urn:microsoft.com/office/officeart/2009/3/layout/StepUpProcess"/>
    <dgm:cxn modelId="{6934DC52-0AC0-4528-BA2C-834580B1BDF5}" type="presOf" srcId="{A272645E-3392-4A91-841E-080B875D7CD0}" destId="{5AEAC621-4B44-4388-8DDD-81E3C523EEED}" srcOrd="0" destOrd="0" presId="urn:microsoft.com/office/officeart/2009/3/layout/StepUpProcess"/>
    <dgm:cxn modelId="{40818467-ECF9-45C4-8B32-E0965F7DA2D2}" srcId="{55265A3F-D3D8-4A6C-8E03-91D253DEB5A2}" destId="{0C4FA6FB-77AA-443F-8BBF-EB5402DD503D}" srcOrd="0" destOrd="0" parTransId="{B14506D8-3B08-4DBB-9F07-181799CB3BEC}" sibTransId="{AA269D20-DA23-4ADC-9683-3F4B08FE8364}"/>
    <dgm:cxn modelId="{F0F0E383-FD5B-4D4D-98AC-2DA2662DEF36}" srcId="{55265A3F-D3D8-4A6C-8E03-91D253DEB5A2}" destId="{A272645E-3392-4A91-841E-080B875D7CD0}" srcOrd="2" destOrd="0" parTransId="{6838FC1C-9E85-4D6F-B805-2EA1AB23B7FF}" sibTransId="{D9927CD9-BBA8-4D15-8A2E-235B86A8DFE6}"/>
    <dgm:cxn modelId="{C99053A1-77D0-4CA2-9248-A6723D3814ED}" type="presOf" srcId="{55265A3F-D3D8-4A6C-8E03-91D253DEB5A2}" destId="{9F4A1C00-79AE-4D4D-8420-B0990B948A49}" srcOrd="0" destOrd="0" presId="urn:microsoft.com/office/officeart/2009/3/layout/StepUpProcess"/>
    <dgm:cxn modelId="{71C96D78-430D-4C0B-B0ED-A722B0E95293}" type="presParOf" srcId="{9F4A1C00-79AE-4D4D-8420-B0990B948A49}" destId="{3662655C-58BF-4316-BA61-034ED459C2E9}" srcOrd="0" destOrd="0" presId="urn:microsoft.com/office/officeart/2009/3/layout/StepUpProcess"/>
    <dgm:cxn modelId="{95EA5E7B-6B93-4F8C-B02E-957886D77E15}" type="presParOf" srcId="{3662655C-58BF-4316-BA61-034ED459C2E9}" destId="{D32A17E7-3951-4B2F-9AA3-68767D7A4189}" srcOrd="0" destOrd="0" presId="urn:microsoft.com/office/officeart/2009/3/layout/StepUpProcess"/>
    <dgm:cxn modelId="{47E12734-F391-45A4-B2E3-8246E0AE851C}" type="presParOf" srcId="{3662655C-58BF-4316-BA61-034ED459C2E9}" destId="{32840048-6ACE-4463-8C1F-49C22A58F185}" srcOrd="1" destOrd="0" presId="urn:microsoft.com/office/officeart/2009/3/layout/StepUpProcess"/>
    <dgm:cxn modelId="{9487E32B-D3CF-4247-91A6-407DCFF63A3C}" type="presParOf" srcId="{3662655C-58BF-4316-BA61-034ED459C2E9}" destId="{06ED5346-AB9E-4B41-B613-1A6836936282}" srcOrd="2" destOrd="0" presId="urn:microsoft.com/office/officeart/2009/3/layout/StepUpProcess"/>
    <dgm:cxn modelId="{9493A5BD-CD29-4B9A-BF2D-22D197B3B332}" type="presParOf" srcId="{9F4A1C00-79AE-4D4D-8420-B0990B948A49}" destId="{6D499C46-4ECE-4776-B724-0EBB611704C7}" srcOrd="1" destOrd="0" presId="urn:microsoft.com/office/officeart/2009/3/layout/StepUpProcess"/>
    <dgm:cxn modelId="{714D065D-75D9-41F0-BC79-4F97481C4937}" type="presParOf" srcId="{6D499C46-4ECE-4776-B724-0EBB611704C7}" destId="{7DBB6A4C-EF92-4BA8-9403-4C029B247C0D}" srcOrd="0" destOrd="0" presId="urn:microsoft.com/office/officeart/2009/3/layout/StepUpProcess"/>
    <dgm:cxn modelId="{74C67E13-7189-465D-9485-7B328EF2DA15}" type="presParOf" srcId="{9F4A1C00-79AE-4D4D-8420-B0990B948A49}" destId="{DEF55CD9-730B-4D7A-A8F5-502950698655}" srcOrd="2" destOrd="0" presId="urn:microsoft.com/office/officeart/2009/3/layout/StepUpProcess"/>
    <dgm:cxn modelId="{C4EAFB38-F845-4502-9DDE-91E48B4D8EF1}" type="presParOf" srcId="{DEF55CD9-730B-4D7A-A8F5-502950698655}" destId="{47E6531B-A563-401F-B766-B88C44F10FC4}" srcOrd="0" destOrd="0" presId="urn:microsoft.com/office/officeart/2009/3/layout/StepUpProcess"/>
    <dgm:cxn modelId="{09FB8593-BC58-4651-B80D-62C5FB6EDA6F}" type="presParOf" srcId="{DEF55CD9-730B-4D7A-A8F5-502950698655}" destId="{2D9CD25C-A664-4A76-9EE2-234FFD3DE11C}" srcOrd="1" destOrd="0" presId="urn:microsoft.com/office/officeart/2009/3/layout/StepUpProcess"/>
    <dgm:cxn modelId="{D894A1B9-55DF-4535-845F-E60835E8EEE6}" type="presParOf" srcId="{DEF55CD9-730B-4D7A-A8F5-502950698655}" destId="{3ECB996C-3CE6-4746-83BF-D977C7747B5E}" srcOrd="2" destOrd="0" presId="urn:microsoft.com/office/officeart/2009/3/layout/StepUpProcess"/>
    <dgm:cxn modelId="{D94FF7FA-A142-43F4-A4FC-7360BB552DC4}" type="presParOf" srcId="{9F4A1C00-79AE-4D4D-8420-B0990B948A49}" destId="{9BF44CF0-DD17-4C7B-B126-7C80597253AA}" srcOrd="3" destOrd="0" presId="urn:microsoft.com/office/officeart/2009/3/layout/StepUpProcess"/>
    <dgm:cxn modelId="{70E95052-FCEF-4D5D-88C2-14C65B976859}" type="presParOf" srcId="{9BF44CF0-DD17-4C7B-B126-7C80597253AA}" destId="{8FB917F4-AFCC-465B-8B47-E836167F911D}" srcOrd="0" destOrd="0" presId="urn:microsoft.com/office/officeart/2009/3/layout/StepUpProcess"/>
    <dgm:cxn modelId="{9DCED2B5-C326-4600-9FD7-0992187EFD12}" type="presParOf" srcId="{9F4A1C00-79AE-4D4D-8420-B0990B948A49}" destId="{99806CA7-9B42-42CB-AE44-6B3B2841E2FB}" srcOrd="4" destOrd="0" presId="urn:microsoft.com/office/officeart/2009/3/layout/StepUpProcess"/>
    <dgm:cxn modelId="{40D9BF7F-0AFB-47F2-BB00-F12D2BD5DFF0}" type="presParOf" srcId="{99806CA7-9B42-42CB-AE44-6B3B2841E2FB}" destId="{A7F1E742-9A55-4994-B3B9-0B22B6B0804B}" srcOrd="0" destOrd="0" presId="urn:microsoft.com/office/officeart/2009/3/layout/StepUpProcess"/>
    <dgm:cxn modelId="{549BEE30-2F95-4AEF-9589-5FE7E41987A3}" type="presParOf" srcId="{99806CA7-9B42-42CB-AE44-6B3B2841E2FB}" destId="{5AEAC621-4B44-4388-8DDD-81E3C523EEED}"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61B462-9E2A-4A6E-95AC-A34C824C6F06}"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s-CO"/>
        </a:p>
      </dgm:t>
    </dgm:pt>
    <dgm:pt modelId="{9DE4EEAB-DC92-41E2-B076-84D8BB0ABE32}">
      <dgm:prSet phldrT="[Texto]" custT="1"/>
      <dgm:spPr/>
      <dgm:t>
        <a:bodyPr/>
        <a:lstStyle/>
        <a:p>
          <a:pPr>
            <a:buSzPct val="100000"/>
            <a:buAutoNum type="arabicPeriod"/>
          </a:pPr>
          <a:r>
            <a:rPr lang="es-CO" sz="1000" b="0" dirty="0">
              <a:solidFill>
                <a:schemeClr val="tx1"/>
              </a:solidFill>
            </a:rPr>
            <a:t>Subcomisión de Asuntos Internacionales</a:t>
          </a:r>
        </a:p>
      </dgm:t>
    </dgm:pt>
    <dgm:pt modelId="{5596712B-E7FD-4EBB-9702-66FA4231E8D6}" type="parTrans" cxnId="{667A004F-BD5D-40CC-B944-F73698AC397C}">
      <dgm:prSet/>
      <dgm:spPr/>
      <dgm:t>
        <a:bodyPr/>
        <a:lstStyle/>
        <a:p>
          <a:endParaRPr lang="es-CO"/>
        </a:p>
      </dgm:t>
    </dgm:pt>
    <dgm:pt modelId="{69B5D01C-3B6A-4F56-9AB9-7E2274AF19F5}" type="sibTrans" cxnId="{667A004F-BD5D-40CC-B944-F73698AC397C}">
      <dgm:prSet custT="1"/>
      <dgm:spPr/>
      <dgm:t>
        <a:bodyPr/>
        <a:lstStyle/>
        <a:p>
          <a:r>
            <a:rPr lang="es-CO" sz="1100" dirty="0">
              <a:solidFill>
                <a:schemeClr val="tx1"/>
              </a:solidFill>
            </a:rPr>
            <a:t>Subcomisión de Género</a:t>
          </a:r>
        </a:p>
      </dgm:t>
    </dgm:pt>
    <dgm:pt modelId="{29B1D477-558A-4CDD-9B59-330311D4B501}">
      <dgm:prSet phldrT="[Texto]" custT="1"/>
      <dgm:spPr/>
      <dgm:t>
        <a:bodyPr/>
        <a:lstStyle/>
        <a:p>
          <a:pPr>
            <a:buSzPct val="100000"/>
            <a:buAutoNum type="arabicPeriod"/>
          </a:pPr>
          <a:r>
            <a:rPr lang="es-MX" sz="1000" dirty="0">
              <a:solidFill>
                <a:schemeClr val="tx1"/>
              </a:solidFill>
            </a:rPr>
            <a:t>Mesa de seguimiento a la implementación del Convenio 189 de la OIT</a:t>
          </a:r>
          <a:endParaRPr lang="es-CO" sz="1000" b="1" dirty="0">
            <a:solidFill>
              <a:schemeClr val="tx1"/>
            </a:solidFill>
          </a:endParaRPr>
        </a:p>
      </dgm:t>
    </dgm:pt>
    <dgm:pt modelId="{316B5A7C-38BD-4C76-AAE4-4DE64DD93423}" type="parTrans" cxnId="{467F1CBB-6A62-4A14-82C4-ADCB59F06138}">
      <dgm:prSet/>
      <dgm:spPr/>
      <dgm:t>
        <a:bodyPr/>
        <a:lstStyle/>
        <a:p>
          <a:endParaRPr lang="es-CO"/>
        </a:p>
      </dgm:t>
    </dgm:pt>
    <dgm:pt modelId="{6A6A9AFC-1C2F-4106-809C-C2E8F4A5A2A0}" type="sibTrans" cxnId="{467F1CBB-6A62-4A14-82C4-ADCB59F06138}">
      <dgm:prSet custT="1"/>
      <dgm:spPr/>
      <dgm:t>
        <a:bodyPr/>
        <a:lstStyle/>
        <a:p>
          <a:r>
            <a:rPr lang="es-CO" sz="1000" dirty="0">
              <a:solidFill>
                <a:schemeClr val="tx1"/>
              </a:solidFill>
            </a:rPr>
            <a:t>Subcomisión del sector público</a:t>
          </a:r>
        </a:p>
      </dgm:t>
    </dgm:pt>
    <dgm:pt modelId="{9232FD0D-91C5-4145-AA85-95FCD8B57364}">
      <dgm:prSet phldrT="[Texto]" custT="1"/>
      <dgm:spPr/>
      <dgm:t>
        <a:bodyPr/>
        <a:lstStyle/>
        <a:p>
          <a:pPr>
            <a:buSzPct val="100000"/>
            <a:buAutoNum type="arabicPeriod"/>
          </a:pPr>
          <a:r>
            <a:rPr lang="es-CO" sz="1000" dirty="0">
              <a:solidFill>
                <a:schemeClr val="tx1"/>
              </a:solidFill>
            </a:rPr>
            <a:t>Subcomisión de productividad</a:t>
          </a:r>
          <a:endParaRPr lang="es-CO" sz="1000" b="1" dirty="0">
            <a:solidFill>
              <a:schemeClr val="tx1"/>
            </a:solidFill>
          </a:endParaRPr>
        </a:p>
      </dgm:t>
    </dgm:pt>
    <dgm:pt modelId="{56889A77-1C41-4EE2-A85C-AF812940D1B0}" type="parTrans" cxnId="{75A253B0-EADE-41B7-8F6B-50CF30660643}">
      <dgm:prSet/>
      <dgm:spPr/>
      <dgm:t>
        <a:bodyPr/>
        <a:lstStyle/>
        <a:p>
          <a:endParaRPr lang="es-CO"/>
        </a:p>
      </dgm:t>
    </dgm:pt>
    <dgm:pt modelId="{B8DD3E1F-2B24-4345-86C8-4CAFE613FC45}" type="sibTrans" cxnId="{75A253B0-EADE-41B7-8F6B-50CF30660643}">
      <dgm:prSet custT="1"/>
      <dgm:spPr/>
      <dgm:t>
        <a:bodyPr/>
        <a:lstStyle/>
        <a:p>
          <a:r>
            <a:rPr lang="es-MX" sz="1000" dirty="0">
              <a:solidFill>
                <a:schemeClr val="tx1"/>
              </a:solidFill>
            </a:rPr>
            <a:t>Subcomisión de formalización laboral rural</a:t>
          </a:r>
          <a:endParaRPr lang="es-CO" sz="900" dirty="0"/>
        </a:p>
      </dgm:t>
    </dgm:pt>
    <dgm:pt modelId="{B9A06C30-F16B-45AE-9D94-95EFC01A6EA1}">
      <dgm:prSet phldrT="[Texto]" custT="1"/>
      <dgm:spPr/>
      <dgm:t>
        <a:bodyPr/>
        <a:lstStyle/>
        <a:p>
          <a:pPr>
            <a:buSzPct val="100000"/>
            <a:buAutoNum type="arabicPeriod"/>
          </a:pPr>
          <a:r>
            <a:rPr lang="es-CO" sz="1000" dirty="0">
              <a:solidFill>
                <a:schemeClr val="tx1"/>
              </a:solidFill>
            </a:rPr>
            <a:t>CETCOIT Plenaria</a:t>
          </a:r>
          <a:endParaRPr lang="es-CO" sz="1000" b="1" dirty="0">
            <a:solidFill>
              <a:schemeClr val="tx1"/>
            </a:solidFill>
          </a:endParaRPr>
        </a:p>
      </dgm:t>
    </dgm:pt>
    <dgm:pt modelId="{B360CCAD-FEC7-4CCE-841B-81D405D934A7}" type="parTrans" cxnId="{8B4E3126-3A82-4B12-8AED-3D7D199EF5B8}">
      <dgm:prSet/>
      <dgm:spPr/>
      <dgm:t>
        <a:bodyPr/>
        <a:lstStyle/>
        <a:p>
          <a:endParaRPr lang="es-CO"/>
        </a:p>
      </dgm:t>
    </dgm:pt>
    <dgm:pt modelId="{E883F27D-1E58-4A36-9EB9-3C538FD8EB00}" type="sibTrans" cxnId="{8B4E3126-3A82-4B12-8AED-3D7D199EF5B8}">
      <dgm:prSet custT="1"/>
      <dgm:spPr/>
      <dgm:t>
        <a:bodyPr/>
        <a:lstStyle/>
        <a:p>
          <a:r>
            <a:rPr lang="es-MX" sz="1000" dirty="0">
              <a:solidFill>
                <a:schemeClr val="tx1"/>
              </a:solidFill>
            </a:rPr>
            <a:t>Subcomisión sobre piso de protección social (Decreto 1174 de 2020</a:t>
          </a:r>
          <a:r>
            <a:rPr lang="es-MX" sz="900" dirty="0"/>
            <a:t>)</a:t>
          </a:r>
          <a:endParaRPr lang="es-CO" sz="900" dirty="0"/>
        </a:p>
      </dgm:t>
    </dgm:pt>
    <dgm:pt modelId="{9641FD91-FAF9-4BB9-81F7-E4D5859A5E07}">
      <dgm:prSet phldrT="[Texto]"/>
      <dgm:spPr/>
      <dgm:t>
        <a:bodyPr/>
        <a:lstStyle/>
        <a:p>
          <a:pPr>
            <a:buSzPct val="100000"/>
            <a:buAutoNum type="arabicPeriod"/>
          </a:pPr>
          <a:r>
            <a:rPr lang="es-MX" dirty="0">
              <a:solidFill>
                <a:schemeClr val="tx1"/>
              </a:solidFill>
            </a:rPr>
            <a:t>Subcomisión para el seguimiento y análisis del sistema pensional</a:t>
          </a:r>
          <a:endParaRPr lang="es-CO" b="1" dirty="0">
            <a:solidFill>
              <a:schemeClr val="tx1"/>
            </a:solidFill>
          </a:endParaRPr>
        </a:p>
      </dgm:t>
    </dgm:pt>
    <dgm:pt modelId="{A3FE3F57-3F91-4E94-AECD-8C5F87B04809}" type="parTrans" cxnId="{24D2A52C-7B23-49EE-B673-46F80A796B0A}">
      <dgm:prSet/>
      <dgm:spPr/>
      <dgm:t>
        <a:bodyPr/>
        <a:lstStyle/>
        <a:p>
          <a:endParaRPr lang="es-CO"/>
        </a:p>
      </dgm:t>
    </dgm:pt>
    <dgm:pt modelId="{274DC16C-6FD5-4A93-BB12-9AFCA8049CFF}" type="sibTrans" cxnId="{24D2A52C-7B23-49EE-B673-46F80A796B0A}">
      <dgm:prSet/>
      <dgm:spPr/>
      <dgm:t>
        <a:bodyPr/>
        <a:lstStyle/>
        <a:p>
          <a:r>
            <a:rPr lang="es-MX" dirty="0">
              <a:solidFill>
                <a:schemeClr val="tx1"/>
              </a:solidFill>
            </a:rPr>
            <a:t>Subcomisión a la gestión migratoria</a:t>
          </a:r>
          <a:endParaRPr lang="es-CO" dirty="0">
            <a:solidFill>
              <a:schemeClr val="tx1"/>
            </a:solidFill>
          </a:endParaRPr>
        </a:p>
      </dgm:t>
    </dgm:pt>
    <dgm:pt modelId="{196A9130-5EAF-4251-8799-EBCC5D231672}" type="pres">
      <dgm:prSet presAssocID="{8361B462-9E2A-4A6E-95AC-A34C824C6F06}" presName="Name0" presStyleCnt="0">
        <dgm:presLayoutVars>
          <dgm:chMax/>
          <dgm:chPref/>
          <dgm:dir/>
          <dgm:animLvl val="lvl"/>
        </dgm:presLayoutVars>
      </dgm:prSet>
      <dgm:spPr/>
    </dgm:pt>
    <dgm:pt modelId="{7C96A856-E089-4A3E-9388-5A42EACD962F}" type="pres">
      <dgm:prSet presAssocID="{9DE4EEAB-DC92-41E2-B076-84D8BB0ABE32}" presName="composite" presStyleCnt="0"/>
      <dgm:spPr/>
    </dgm:pt>
    <dgm:pt modelId="{60C311FA-298B-4E47-B1D4-E0FDD3F91B43}" type="pres">
      <dgm:prSet presAssocID="{9DE4EEAB-DC92-41E2-B076-84D8BB0ABE32}" presName="Parent1" presStyleLbl="node1" presStyleIdx="0" presStyleCnt="10" custScaleX="357615" custScaleY="120358" custLinFactX="87034" custLinFactNeighborX="100000" custLinFactNeighborY="10805">
        <dgm:presLayoutVars>
          <dgm:chMax val="1"/>
          <dgm:chPref val="1"/>
          <dgm:bulletEnabled val="1"/>
        </dgm:presLayoutVars>
      </dgm:prSet>
      <dgm:spPr/>
    </dgm:pt>
    <dgm:pt modelId="{34CD10ED-0D0B-45A5-8EE8-6BC7EA011DCE}" type="pres">
      <dgm:prSet presAssocID="{9DE4EEAB-DC92-41E2-B076-84D8BB0ABE32}" presName="Childtext1" presStyleLbl="revTx" presStyleIdx="0" presStyleCnt="5">
        <dgm:presLayoutVars>
          <dgm:chMax val="0"/>
          <dgm:chPref val="0"/>
          <dgm:bulletEnabled val="1"/>
        </dgm:presLayoutVars>
      </dgm:prSet>
      <dgm:spPr/>
    </dgm:pt>
    <dgm:pt modelId="{38DCF464-07A8-4B27-BAEF-A4BF3225844D}" type="pres">
      <dgm:prSet presAssocID="{9DE4EEAB-DC92-41E2-B076-84D8BB0ABE32}" presName="BalanceSpacing" presStyleCnt="0"/>
      <dgm:spPr/>
    </dgm:pt>
    <dgm:pt modelId="{BB3C7BC6-D46F-4E30-90E1-28D84349D63D}" type="pres">
      <dgm:prSet presAssocID="{9DE4EEAB-DC92-41E2-B076-84D8BB0ABE32}" presName="BalanceSpacing1" presStyleCnt="0"/>
      <dgm:spPr/>
    </dgm:pt>
    <dgm:pt modelId="{490F87AD-65CB-4280-AA72-0CA986CBBA37}" type="pres">
      <dgm:prSet presAssocID="{69B5D01C-3B6A-4F56-9AB9-7E2274AF19F5}" presName="Accent1Text" presStyleLbl="node1" presStyleIdx="1" presStyleCnt="10" custScaleX="302937" custScaleY="108413" custLinFactX="-94139" custLinFactNeighborX="-100000" custLinFactNeighborY="10805"/>
      <dgm:spPr/>
    </dgm:pt>
    <dgm:pt modelId="{641BAC33-1456-4491-8C69-93CBDE9E1581}" type="pres">
      <dgm:prSet presAssocID="{69B5D01C-3B6A-4F56-9AB9-7E2274AF19F5}" presName="spaceBetweenRectangles" presStyleCnt="0"/>
      <dgm:spPr/>
    </dgm:pt>
    <dgm:pt modelId="{C48C4A11-B7ED-4325-884E-406BE6011E5C}" type="pres">
      <dgm:prSet presAssocID="{29B1D477-558A-4CDD-9B59-330311D4B501}" presName="composite" presStyleCnt="0"/>
      <dgm:spPr/>
    </dgm:pt>
    <dgm:pt modelId="{DB219CEC-14C1-45EA-8181-DE83D324BACA}" type="pres">
      <dgm:prSet presAssocID="{29B1D477-558A-4CDD-9B59-330311D4B501}" presName="Parent1" presStyleLbl="node1" presStyleIdx="2" presStyleCnt="10" custScaleX="401161" custLinFactX="-100000" custLinFactNeighborX="-118104" custLinFactNeighborY="4714">
        <dgm:presLayoutVars>
          <dgm:chMax val="1"/>
          <dgm:chPref val="1"/>
          <dgm:bulletEnabled val="1"/>
        </dgm:presLayoutVars>
      </dgm:prSet>
      <dgm:spPr/>
    </dgm:pt>
    <dgm:pt modelId="{1460F24B-C98E-47BE-AFA5-4E6B78417F07}" type="pres">
      <dgm:prSet presAssocID="{29B1D477-558A-4CDD-9B59-330311D4B501}" presName="Childtext1" presStyleLbl="revTx" presStyleIdx="1" presStyleCnt="5">
        <dgm:presLayoutVars>
          <dgm:chMax val="0"/>
          <dgm:chPref val="0"/>
          <dgm:bulletEnabled val="1"/>
        </dgm:presLayoutVars>
      </dgm:prSet>
      <dgm:spPr/>
    </dgm:pt>
    <dgm:pt modelId="{A4C7606A-99F1-4D5B-AD7E-FFA6EACFF4DA}" type="pres">
      <dgm:prSet presAssocID="{29B1D477-558A-4CDD-9B59-330311D4B501}" presName="BalanceSpacing" presStyleCnt="0"/>
      <dgm:spPr/>
    </dgm:pt>
    <dgm:pt modelId="{F0B6C8E3-F8C1-452D-B7F2-974487C4C465}" type="pres">
      <dgm:prSet presAssocID="{29B1D477-558A-4CDD-9B59-330311D4B501}" presName="BalanceSpacing1" presStyleCnt="0"/>
      <dgm:spPr/>
    </dgm:pt>
    <dgm:pt modelId="{E7E6D337-C464-481E-BFA0-FEC99073C242}" type="pres">
      <dgm:prSet presAssocID="{6A6A9AFC-1C2F-4106-809C-C2E8F4A5A2A0}" presName="Accent1Text" presStyleLbl="node1" presStyleIdx="3" presStyleCnt="10" custScaleX="382366" custLinFactX="94343" custLinFactNeighborX="100000" custLinFactNeighborY="4714"/>
      <dgm:spPr/>
    </dgm:pt>
    <dgm:pt modelId="{B6359D40-AB09-414F-BB89-620DC7FE3917}" type="pres">
      <dgm:prSet presAssocID="{6A6A9AFC-1C2F-4106-809C-C2E8F4A5A2A0}" presName="spaceBetweenRectangles" presStyleCnt="0"/>
      <dgm:spPr/>
    </dgm:pt>
    <dgm:pt modelId="{2589AB4E-75F9-44B9-A2B2-8CD2746D352E}" type="pres">
      <dgm:prSet presAssocID="{9232FD0D-91C5-4145-AA85-95FCD8B57364}" presName="composite" presStyleCnt="0"/>
      <dgm:spPr/>
    </dgm:pt>
    <dgm:pt modelId="{48447D32-D85F-4B66-83A6-8B88C1D3308C}" type="pres">
      <dgm:prSet presAssocID="{9232FD0D-91C5-4145-AA85-95FCD8B57364}" presName="Parent1" presStyleLbl="node1" presStyleIdx="4" presStyleCnt="10" custScaleX="368510" custLinFactX="98397" custLinFactNeighborX="100000" custLinFactNeighborY="-119">
        <dgm:presLayoutVars>
          <dgm:chMax val="1"/>
          <dgm:chPref val="1"/>
          <dgm:bulletEnabled val="1"/>
        </dgm:presLayoutVars>
      </dgm:prSet>
      <dgm:spPr/>
    </dgm:pt>
    <dgm:pt modelId="{0944F5ED-F6F2-41A0-9041-2698E0A0EE1B}" type="pres">
      <dgm:prSet presAssocID="{9232FD0D-91C5-4145-AA85-95FCD8B57364}" presName="Childtext1" presStyleLbl="revTx" presStyleIdx="2" presStyleCnt="5">
        <dgm:presLayoutVars>
          <dgm:chMax val="0"/>
          <dgm:chPref val="0"/>
          <dgm:bulletEnabled val="1"/>
        </dgm:presLayoutVars>
      </dgm:prSet>
      <dgm:spPr/>
    </dgm:pt>
    <dgm:pt modelId="{333ED768-B563-4485-8FFB-DAAEB4E45159}" type="pres">
      <dgm:prSet presAssocID="{9232FD0D-91C5-4145-AA85-95FCD8B57364}" presName="BalanceSpacing" presStyleCnt="0"/>
      <dgm:spPr/>
    </dgm:pt>
    <dgm:pt modelId="{4678C01C-DF55-4F15-B189-9CC8DAB47008}" type="pres">
      <dgm:prSet presAssocID="{9232FD0D-91C5-4145-AA85-95FCD8B57364}" presName="BalanceSpacing1" presStyleCnt="0"/>
      <dgm:spPr/>
    </dgm:pt>
    <dgm:pt modelId="{E1FEC798-262A-4E15-9E3B-40D83F908EDE}" type="pres">
      <dgm:prSet presAssocID="{B8DD3E1F-2B24-4345-86C8-4CAFE613FC45}" presName="Accent1Text" presStyleLbl="node1" presStyleIdx="5" presStyleCnt="10" custScaleX="411665" custLinFactX="-91085" custLinFactNeighborX="-100000" custLinFactNeighborY="9296"/>
      <dgm:spPr/>
    </dgm:pt>
    <dgm:pt modelId="{D2A7BED7-EA93-4B31-B87C-045B95302627}" type="pres">
      <dgm:prSet presAssocID="{B8DD3E1F-2B24-4345-86C8-4CAFE613FC45}" presName="spaceBetweenRectangles" presStyleCnt="0"/>
      <dgm:spPr/>
    </dgm:pt>
    <dgm:pt modelId="{40565B15-BBF0-4790-A09B-1B35E32B8B31}" type="pres">
      <dgm:prSet presAssocID="{B9A06C30-F16B-45AE-9D94-95EFC01A6EA1}" presName="composite" presStyleCnt="0"/>
      <dgm:spPr/>
    </dgm:pt>
    <dgm:pt modelId="{C2C9429F-E340-4A79-B993-2D65B7E3A643}" type="pres">
      <dgm:prSet presAssocID="{B9A06C30-F16B-45AE-9D94-95EFC01A6EA1}" presName="Parent1" presStyleLbl="node1" presStyleIdx="6" presStyleCnt="10" custScaleX="411022" custLinFactX="-76317" custLinFactNeighborX="-100000" custLinFactNeighborY="10602">
        <dgm:presLayoutVars>
          <dgm:chMax val="1"/>
          <dgm:chPref val="1"/>
          <dgm:bulletEnabled val="1"/>
        </dgm:presLayoutVars>
      </dgm:prSet>
      <dgm:spPr/>
    </dgm:pt>
    <dgm:pt modelId="{62DFC97C-2205-46CB-B004-47AC2BB797B0}" type="pres">
      <dgm:prSet presAssocID="{B9A06C30-F16B-45AE-9D94-95EFC01A6EA1}" presName="Childtext1" presStyleLbl="revTx" presStyleIdx="3" presStyleCnt="5">
        <dgm:presLayoutVars>
          <dgm:chMax val="0"/>
          <dgm:chPref val="0"/>
          <dgm:bulletEnabled val="1"/>
        </dgm:presLayoutVars>
      </dgm:prSet>
      <dgm:spPr/>
    </dgm:pt>
    <dgm:pt modelId="{85D6FB2E-60D0-4344-80D1-0B13F81B0430}" type="pres">
      <dgm:prSet presAssocID="{B9A06C30-F16B-45AE-9D94-95EFC01A6EA1}" presName="BalanceSpacing" presStyleCnt="0"/>
      <dgm:spPr/>
    </dgm:pt>
    <dgm:pt modelId="{7A298F11-0938-4508-B27B-9B756FA054C4}" type="pres">
      <dgm:prSet presAssocID="{B9A06C30-F16B-45AE-9D94-95EFC01A6EA1}" presName="BalanceSpacing1" presStyleCnt="0"/>
      <dgm:spPr/>
    </dgm:pt>
    <dgm:pt modelId="{8E2FE77B-9C42-4450-A840-8B0554199804}" type="pres">
      <dgm:prSet presAssocID="{E883F27D-1E58-4A36-9EB9-3C538FD8EB00}" presName="Accent1Text" presStyleLbl="node1" presStyleIdx="7" presStyleCnt="10" custScaleX="419977" custLinFactX="100000" custLinFactNeighborX="169531" custLinFactNeighborY="-8753"/>
      <dgm:spPr/>
    </dgm:pt>
    <dgm:pt modelId="{43DEB5E8-009C-45A6-B261-DC83A70E4AA4}" type="pres">
      <dgm:prSet presAssocID="{E883F27D-1E58-4A36-9EB9-3C538FD8EB00}" presName="spaceBetweenRectangles" presStyleCnt="0"/>
      <dgm:spPr/>
    </dgm:pt>
    <dgm:pt modelId="{5B74F9ED-5655-4BD9-924A-DA04C7FFB072}" type="pres">
      <dgm:prSet presAssocID="{9641FD91-FAF9-4BB9-81F7-E4D5859A5E07}" presName="composite" presStyleCnt="0"/>
      <dgm:spPr/>
    </dgm:pt>
    <dgm:pt modelId="{C59DBE90-24E2-4B6F-B7F2-3837A565F0C2}" type="pres">
      <dgm:prSet presAssocID="{9641FD91-FAF9-4BB9-81F7-E4D5859A5E07}" presName="Parent1" presStyleLbl="node1" presStyleIdx="8" presStyleCnt="10" custScaleX="364601" custLinFactX="100000" custLinFactNeighborX="185256" custLinFactNeighborY="-1450">
        <dgm:presLayoutVars>
          <dgm:chMax val="1"/>
          <dgm:chPref val="1"/>
          <dgm:bulletEnabled val="1"/>
        </dgm:presLayoutVars>
      </dgm:prSet>
      <dgm:spPr/>
    </dgm:pt>
    <dgm:pt modelId="{C7988B79-863C-41F5-9D2F-F02E7D812FB7}" type="pres">
      <dgm:prSet presAssocID="{9641FD91-FAF9-4BB9-81F7-E4D5859A5E07}" presName="Childtext1" presStyleLbl="revTx" presStyleIdx="4" presStyleCnt="5">
        <dgm:presLayoutVars>
          <dgm:chMax val="0"/>
          <dgm:chPref val="0"/>
          <dgm:bulletEnabled val="1"/>
        </dgm:presLayoutVars>
      </dgm:prSet>
      <dgm:spPr/>
    </dgm:pt>
    <dgm:pt modelId="{613F7389-59BF-4726-8DD3-7E16BA5DCD9B}" type="pres">
      <dgm:prSet presAssocID="{9641FD91-FAF9-4BB9-81F7-E4D5859A5E07}" presName="BalanceSpacing" presStyleCnt="0"/>
      <dgm:spPr/>
    </dgm:pt>
    <dgm:pt modelId="{F29E3937-E7AD-4C64-AA67-A987D41EF167}" type="pres">
      <dgm:prSet presAssocID="{9641FD91-FAF9-4BB9-81F7-E4D5859A5E07}" presName="BalanceSpacing1" presStyleCnt="0"/>
      <dgm:spPr/>
    </dgm:pt>
    <dgm:pt modelId="{A8533A08-B13A-42A6-8B18-4078C3F51CA4}" type="pres">
      <dgm:prSet presAssocID="{274DC16C-6FD5-4A93-BB12-9AFCA8049CFF}" presName="Accent1Text" presStyleLbl="node1" presStyleIdx="9" presStyleCnt="10" custScaleX="266913" custLinFactX="-47896" custLinFactNeighborX="-100000" custLinFactNeighborY="11068"/>
      <dgm:spPr/>
    </dgm:pt>
  </dgm:ptLst>
  <dgm:cxnLst>
    <dgm:cxn modelId="{AE50E107-AD0D-409D-9CAF-AAC9B09639A9}" type="presOf" srcId="{274DC16C-6FD5-4A93-BB12-9AFCA8049CFF}" destId="{A8533A08-B13A-42A6-8B18-4078C3F51CA4}" srcOrd="0" destOrd="0" presId="urn:microsoft.com/office/officeart/2008/layout/AlternatingHexagons"/>
    <dgm:cxn modelId="{8B4E3126-3A82-4B12-8AED-3D7D199EF5B8}" srcId="{8361B462-9E2A-4A6E-95AC-A34C824C6F06}" destId="{B9A06C30-F16B-45AE-9D94-95EFC01A6EA1}" srcOrd="3" destOrd="0" parTransId="{B360CCAD-FEC7-4CCE-841B-81D405D934A7}" sibTransId="{E883F27D-1E58-4A36-9EB9-3C538FD8EB00}"/>
    <dgm:cxn modelId="{24D2A52C-7B23-49EE-B673-46F80A796B0A}" srcId="{8361B462-9E2A-4A6E-95AC-A34C824C6F06}" destId="{9641FD91-FAF9-4BB9-81F7-E4D5859A5E07}" srcOrd="4" destOrd="0" parTransId="{A3FE3F57-3F91-4E94-AECD-8C5F87B04809}" sibTransId="{274DC16C-6FD5-4A93-BB12-9AFCA8049CFF}"/>
    <dgm:cxn modelId="{EEA76D4A-1F3D-48E8-91DC-08A0462B302E}" type="presOf" srcId="{29B1D477-558A-4CDD-9B59-330311D4B501}" destId="{DB219CEC-14C1-45EA-8181-DE83D324BACA}" srcOrd="0" destOrd="0" presId="urn:microsoft.com/office/officeart/2008/layout/AlternatingHexagons"/>
    <dgm:cxn modelId="{0ED7B74D-B7A8-4349-B388-8A9B79AB6638}" type="presOf" srcId="{8361B462-9E2A-4A6E-95AC-A34C824C6F06}" destId="{196A9130-5EAF-4251-8799-EBCC5D231672}" srcOrd="0" destOrd="0" presId="urn:microsoft.com/office/officeart/2008/layout/AlternatingHexagons"/>
    <dgm:cxn modelId="{667A004F-BD5D-40CC-B944-F73698AC397C}" srcId="{8361B462-9E2A-4A6E-95AC-A34C824C6F06}" destId="{9DE4EEAB-DC92-41E2-B076-84D8BB0ABE32}" srcOrd="0" destOrd="0" parTransId="{5596712B-E7FD-4EBB-9702-66FA4231E8D6}" sibTransId="{69B5D01C-3B6A-4F56-9AB9-7E2274AF19F5}"/>
    <dgm:cxn modelId="{C68A5373-5B1E-40EC-ABF1-2945142ABF4C}" type="presOf" srcId="{69B5D01C-3B6A-4F56-9AB9-7E2274AF19F5}" destId="{490F87AD-65CB-4280-AA72-0CA986CBBA37}" srcOrd="0" destOrd="0" presId="urn:microsoft.com/office/officeart/2008/layout/AlternatingHexagons"/>
    <dgm:cxn modelId="{7832E3A0-752C-4117-A33F-918918236342}" type="presOf" srcId="{9641FD91-FAF9-4BB9-81F7-E4D5859A5E07}" destId="{C59DBE90-24E2-4B6F-B7F2-3837A565F0C2}" srcOrd="0" destOrd="0" presId="urn:microsoft.com/office/officeart/2008/layout/AlternatingHexagons"/>
    <dgm:cxn modelId="{AECA13A4-E992-45D6-AF5F-446D4CA06456}" type="presOf" srcId="{B9A06C30-F16B-45AE-9D94-95EFC01A6EA1}" destId="{C2C9429F-E340-4A79-B993-2D65B7E3A643}" srcOrd="0" destOrd="0" presId="urn:microsoft.com/office/officeart/2008/layout/AlternatingHexagons"/>
    <dgm:cxn modelId="{DDCFA4A4-BF80-462C-8987-1485AE84CA13}" type="presOf" srcId="{9232FD0D-91C5-4145-AA85-95FCD8B57364}" destId="{48447D32-D85F-4B66-83A6-8B88C1D3308C}" srcOrd="0" destOrd="0" presId="urn:microsoft.com/office/officeart/2008/layout/AlternatingHexagons"/>
    <dgm:cxn modelId="{75A253B0-EADE-41B7-8F6B-50CF30660643}" srcId="{8361B462-9E2A-4A6E-95AC-A34C824C6F06}" destId="{9232FD0D-91C5-4145-AA85-95FCD8B57364}" srcOrd="2" destOrd="0" parTransId="{56889A77-1C41-4EE2-A85C-AF812940D1B0}" sibTransId="{B8DD3E1F-2B24-4345-86C8-4CAFE613FC45}"/>
    <dgm:cxn modelId="{467F1CBB-6A62-4A14-82C4-ADCB59F06138}" srcId="{8361B462-9E2A-4A6E-95AC-A34C824C6F06}" destId="{29B1D477-558A-4CDD-9B59-330311D4B501}" srcOrd="1" destOrd="0" parTransId="{316B5A7C-38BD-4C76-AAE4-4DE64DD93423}" sibTransId="{6A6A9AFC-1C2F-4106-809C-C2E8F4A5A2A0}"/>
    <dgm:cxn modelId="{39F7B9BB-7F3A-4D93-9132-E1D0305B05F3}" type="presOf" srcId="{6A6A9AFC-1C2F-4106-809C-C2E8F4A5A2A0}" destId="{E7E6D337-C464-481E-BFA0-FEC99073C242}" srcOrd="0" destOrd="0" presId="urn:microsoft.com/office/officeart/2008/layout/AlternatingHexagons"/>
    <dgm:cxn modelId="{9FCF31C8-55B0-4BE3-B5CD-959CFD1F455D}" type="presOf" srcId="{B8DD3E1F-2B24-4345-86C8-4CAFE613FC45}" destId="{E1FEC798-262A-4E15-9E3B-40D83F908EDE}" srcOrd="0" destOrd="0" presId="urn:microsoft.com/office/officeart/2008/layout/AlternatingHexagons"/>
    <dgm:cxn modelId="{D7C2F9CF-1CD3-4296-86D5-5EF25F644F09}" type="presOf" srcId="{9DE4EEAB-DC92-41E2-B076-84D8BB0ABE32}" destId="{60C311FA-298B-4E47-B1D4-E0FDD3F91B43}" srcOrd="0" destOrd="0" presId="urn:microsoft.com/office/officeart/2008/layout/AlternatingHexagons"/>
    <dgm:cxn modelId="{60CC23F0-9BCF-4C1A-BD53-F69616BE301E}" type="presOf" srcId="{E883F27D-1E58-4A36-9EB9-3C538FD8EB00}" destId="{8E2FE77B-9C42-4450-A840-8B0554199804}" srcOrd="0" destOrd="0" presId="urn:microsoft.com/office/officeart/2008/layout/AlternatingHexagons"/>
    <dgm:cxn modelId="{1439CCD6-2202-4FD1-BE24-FF02BCDFDDF2}" type="presParOf" srcId="{196A9130-5EAF-4251-8799-EBCC5D231672}" destId="{7C96A856-E089-4A3E-9388-5A42EACD962F}" srcOrd="0" destOrd="0" presId="urn:microsoft.com/office/officeart/2008/layout/AlternatingHexagons"/>
    <dgm:cxn modelId="{DD236D84-A511-4842-B50C-6347F41ABB2A}" type="presParOf" srcId="{7C96A856-E089-4A3E-9388-5A42EACD962F}" destId="{60C311FA-298B-4E47-B1D4-E0FDD3F91B43}" srcOrd="0" destOrd="0" presId="urn:microsoft.com/office/officeart/2008/layout/AlternatingHexagons"/>
    <dgm:cxn modelId="{877214CF-35EE-4D8F-843C-D4749338DAC4}" type="presParOf" srcId="{7C96A856-E089-4A3E-9388-5A42EACD962F}" destId="{34CD10ED-0D0B-45A5-8EE8-6BC7EA011DCE}" srcOrd="1" destOrd="0" presId="urn:microsoft.com/office/officeart/2008/layout/AlternatingHexagons"/>
    <dgm:cxn modelId="{A50D4FC3-9CF6-437D-8D09-BBA05671779D}" type="presParOf" srcId="{7C96A856-E089-4A3E-9388-5A42EACD962F}" destId="{38DCF464-07A8-4B27-BAEF-A4BF3225844D}" srcOrd="2" destOrd="0" presId="urn:microsoft.com/office/officeart/2008/layout/AlternatingHexagons"/>
    <dgm:cxn modelId="{B32E0131-736F-4725-832B-5B920DA267DD}" type="presParOf" srcId="{7C96A856-E089-4A3E-9388-5A42EACD962F}" destId="{BB3C7BC6-D46F-4E30-90E1-28D84349D63D}" srcOrd="3" destOrd="0" presId="urn:microsoft.com/office/officeart/2008/layout/AlternatingHexagons"/>
    <dgm:cxn modelId="{DF025B3F-4E65-4A64-8EC8-D3C5BDB1B153}" type="presParOf" srcId="{7C96A856-E089-4A3E-9388-5A42EACD962F}" destId="{490F87AD-65CB-4280-AA72-0CA986CBBA37}" srcOrd="4" destOrd="0" presId="urn:microsoft.com/office/officeart/2008/layout/AlternatingHexagons"/>
    <dgm:cxn modelId="{31AF8B6D-02AE-4575-BA24-7E9E87629535}" type="presParOf" srcId="{196A9130-5EAF-4251-8799-EBCC5D231672}" destId="{641BAC33-1456-4491-8C69-93CBDE9E1581}" srcOrd="1" destOrd="0" presId="urn:microsoft.com/office/officeart/2008/layout/AlternatingHexagons"/>
    <dgm:cxn modelId="{0C97FAFF-FE88-4ED5-BD4E-5F50FABC0DB9}" type="presParOf" srcId="{196A9130-5EAF-4251-8799-EBCC5D231672}" destId="{C48C4A11-B7ED-4325-884E-406BE6011E5C}" srcOrd="2" destOrd="0" presId="urn:microsoft.com/office/officeart/2008/layout/AlternatingHexagons"/>
    <dgm:cxn modelId="{BF0E475C-CB0B-43ED-88CD-E19067BB2D8A}" type="presParOf" srcId="{C48C4A11-B7ED-4325-884E-406BE6011E5C}" destId="{DB219CEC-14C1-45EA-8181-DE83D324BACA}" srcOrd="0" destOrd="0" presId="urn:microsoft.com/office/officeart/2008/layout/AlternatingHexagons"/>
    <dgm:cxn modelId="{1B39B874-DCAF-4AA9-AC7A-EEE37F3692B7}" type="presParOf" srcId="{C48C4A11-B7ED-4325-884E-406BE6011E5C}" destId="{1460F24B-C98E-47BE-AFA5-4E6B78417F07}" srcOrd="1" destOrd="0" presId="urn:microsoft.com/office/officeart/2008/layout/AlternatingHexagons"/>
    <dgm:cxn modelId="{8FE81800-264D-472B-9CBF-764F7FF28055}" type="presParOf" srcId="{C48C4A11-B7ED-4325-884E-406BE6011E5C}" destId="{A4C7606A-99F1-4D5B-AD7E-FFA6EACFF4DA}" srcOrd="2" destOrd="0" presId="urn:microsoft.com/office/officeart/2008/layout/AlternatingHexagons"/>
    <dgm:cxn modelId="{5930ACA0-7CB5-47F9-8581-B48F0942B603}" type="presParOf" srcId="{C48C4A11-B7ED-4325-884E-406BE6011E5C}" destId="{F0B6C8E3-F8C1-452D-B7F2-974487C4C465}" srcOrd="3" destOrd="0" presId="urn:microsoft.com/office/officeart/2008/layout/AlternatingHexagons"/>
    <dgm:cxn modelId="{61B076D6-22A4-48BD-9EA3-8F200DDC8F14}" type="presParOf" srcId="{C48C4A11-B7ED-4325-884E-406BE6011E5C}" destId="{E7E6D337-C464-481E-BFA0-FEC99073C242}" srcOrd="4" destOrd="0" presId="urn:microsoft.com/office/officeart/2008/layout/AlternatingHexagons"/>
    <dgm:cxn modelId="{768BE534-765B-4B61-9565-82F7528692BF}" type="presParOf" srcId="{196A9130-5EAF-4251-8799-EBCC5D231672}" destId="{B6359D40-AB09-414F-BB89-620DC7FE3917}" srcOrd="3" destOrd="0" presId="urn:microsoft.com/office/officeart/2008/layout/AlternatingHexagons"/>
    <dgm:cxn modelId="{4A75D3AA-3291-4521-A780-AA73862F9068}" type="presParOf" srcId="{196A9130-5EAF-4251-8799-EBCC5D231672}" destId="{2589AB4E-75F9-44B9-A2B2-8CD2746D352E}" srcOrd="4" destOrd="0" presId="urn:microsoft.com/office/officeart/2008/layout/AlternatingHexagons"/>
    <dgm:cxn modelId="{E106DF59-195C-45C7-B0E4-C772031974DA}" type="presParOf" srcId="{2589AB4E-75F9-44B9-A2B2-8CD2746D352E}" destId="{48447D32-D85F-4B66-83A6-8B88C1D3308C}" srcOrd="0" destOrd="0" presId="urn:microsoft.com/office/officeart/2008/layout/AlternatingHexagons"/>
    <dgm:cxn modelId="{C39EC018-052A-4127-909C-207FBECB33DC}" type="presParOf" srcId="{2589AB4E-75F9-44B9-A2B2-8CD2746D352E}" destId="{0944F5ED-F6F2-41A0-9041-2698E0A0EE1B}" srcOrd="1" destOrd="0" presId="urn:microsoft.com/office/officeart/2008/layout/AlternatingHexagons"/>
    <dgm:cxn modelId="{662ED5B4-63A3-409A-9F9B-766593DD40DC}" type="presParOf" srcId="{2589AB4E-75F9-44B9-A2B2-8CD2746D352E}" destId="{333ED768-B563-4485-8FFB-DAAEB4E45159}" srcOrd="2" destOrd="0" presId="urn:microsoft.com/office/officeart/2008/layout/AlternatingHexagons"/>
    <dgm:cxn modelId="{37F77044-3A44-4CEB-ADC2-6D2BD97EF235}" type="presParOf" srcId="{2589AB4E-75F9-44B9-A2B2-8CD2746D352E}" destId="{4678C01C-DF55-4F15-B189-9CC8DAB47008}" srcOrd="3" destOrd="0" presId="urn:microsoft.com/office/officeart/2008/layout/AlternatingHexagons"/>
    <dgm:cxn modelId="{EAA8AC34-7E98-47B8-AAB4-AB8E26A2C571}" type="presParOf" srcId="{2589AB4E-75F9-44B9-A2B2-8CD2746D352E}" destId="{E1FEC798-262A-4E15-9E3B-40D83F908EDE}" srcOrd="4" destOrd="0" presId="urn:microsoft.com/office/officeart/2008/layout/AlternatingHexagons"/>
    <dgm:cxn modelId="{1FAA3E54-3706-4F47-A8E4-401C62CFACE8}" type="presParOf" srcId="{196A9130-5EAF-4251-8799-EBCC5D231672}" destId="{D2A7BED7-EA93-4B31-B87C-045B95302627}" srcOrd="5" destOrd="0" presId="urn:microsoft.com/office/officeart/2008/layout/AlternatingHexagons"/>
    <dgm:cxn modelId="{3377BC3D-5BA3-41EB-8584-6322F4BDE2CB}" type="presParOf" srcId="{196A9130-5EAF-4251-8799-EBCC5D231672}" destId="{40565B15-BBF0-4790-A09B-1B35E32B8B31}" srcOrd="6" destOrd="0" presId="urn:microsoft.com/office/officeart/2008/layout/AlternatingHexagons"/>
    <dgm:cxn modelId="{08232A47-3F07-436D-AFE1-0115F6D73FFE}" type="presParOf" srcId="{40565B15-BBF0-4790-A09B-1B35E32B8B31}" destId="{C2C9429F-E340-4A79-B993-2D65B7E3A643}" srcOrd="0" destOrd="0" presId="urn:microsoft.com/office/officeart/2008/layout/AlternatingHexagons"/>
    <dgm:cxn modelId="{2FA508AF-066B-47D3-9540-128685093AF6}" type="presParOf" srcId="{40565B15-BBF0-4790-A09B-1B35E32B8B31}" destId="{62DFC97C-2205-46CB-B004-47AC2BB797B0}" srcOrd="1" destOrd="0" presId="urn:microsoft.com/office/officeart/2008/layout/AlternatingHexagons"/>
    <dgm:cxn modelId="{3173048F-EC80-4ED9-AC72-A7CC0870839F}" type="presParOf" srcId="{40565B15-BBF0-4790-A09B-1B35E32B8B31}" destId="{85D6FB2E-60D0-4344-80D1-0B13F81B0430}" srcOrd="2" destOrd="0" presId="urn:microsoft.com/office/officeart/2008/layout/AlternatingHexagons"/>
    <dgm:cxn modelId="{6A6BBC42-853D-422D-A1BD-0080B48B02F6}" type="presParOf" srcId="{40565B15-BBF0-4790-A09B-1B35E32B8B31}" destId="{7A298F11-0938-4508-B27B-9B756FA054C4}" srcOrd="3" destOrd="0" presId="urn:microsoft.com/office/officeart/2008/layout/AlternatingHexagons"/>
    <dgm:cxn modelId="{A45202C7-C6B4-4939-B3C0-7CB20DE92522}" type="presParOf" srcId="{40565B15-BBF0-4790-A09B-1B35E32B8B31}" destId="{8E2FE77B-9C42-4450-A840-8B0554199804}" srcOrd="4" destOrd="0" presId="urn:microsoft.com/office/officeart/2008/layout/AlternatingHexagons"/>
    <dgm:cxn modelId="{183AE04F-35A6-4D17-9062-CEC886513EEA}" type="presParOf" srcId="{196A9130-5EAF-4251-8799-EBCC5D231672}" destId="{43DEB5E8-009C-45A6-B261-DC83A70E4AA4}" srcOrd="7" destOrd="0" presId="urn:microsoft.com/office/officeart/2008/layout/AlternatingHexagons"/>
    <dgm:cxn modelId="{21970EFB-0DF9-4FB8-B8E1-A51969889D4D}" type="presParOf" srcId="{196A9130-5EAF-4251-8799-EBCC5D231672}" destId="{5B74F9ED-5655-4BD9-924A-DA04C7FFB072}" srcOrd="8" destOrd="0" presId="urn:microsoft.com/office/officeart/2008/layout/AlternatingHexagons"/>
    <dgm:cxn modelId="{25D5A076-5B99-4769-BBE7-611982EF0586}" type="presParOf" srcId="{5B74F9ED-5655-4BD9-924A-DA04C7FFB072}" destId="{C59DBE90-24E2-4B6F-B7F2-3837A565F0C2}" srcOrd="0" destOrd="0" presId="urn:microsoft.com/office/officeart/2008/layout/AlternatingHexagons"/>
    <dgm:cxn modelId="{7161635A-4063-4594-8795-769E8500D02F}" type="presParOf" srcId="{5B74F9ED-5655-4BD9-924A-DA04C7FFB072}" destId="{C7988B79-863C-41F5-9D2F-F02E7D812FB7}" srcOrd="1" destOrd="0" presId="urn:microsoft.com/office/officeart/2008/layout/AlternatingHexagons"/>
    <dgm:cxn modelId="{8AD02DEC-B989-4F0C-B847-D61BAEDC1788}" type="presParOf" srcId="{5B74F9ED-5655-4BD9-924A-DA04C7FFB072}" destId="{613F7389-59BF-4726-8DD3-7E16BA5DCD9B}" srcOrd="2" destOrd="0" presId="urn:microsoft.com/office/officeart/2008/layout/AlternatingHexagons"/>
    <dgm:cxn modelId="{6F95CFEC-A07B-4B98-968F-F2C0FFBFCEC5}" type="presParOf" srcId="{5B74F9ED-5655-4BD9-924A-DA04C7FFB072}" destId="{F29E3937-E7AD-4C64-AA67-A987D41EF167}" srcOrd="3" destOrd="0" presId="urn:microsoft.com/office/officeart/2008/layout/AlternatingHexagons"/>
    <dgm:cxn modelId="{A7681773-4859-4F20-8EB6-94EB3522D1F5}" type="presParOf" srcId="{5B74F9ED-5655-4BD9-924A-DA04C7FFB072}" destId="{A8533A08-B13A-42A6-8B18-4078C3F51CA4}"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7DD281-769D-46FE-AAE6-EBE40F3E290D}"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s-CO"/>
        </a:p>
      </dgm:t>
    </dgm:pt>
    <dgm:pt modelId="{FACFAA87-AA07-4289-BC15-9FEE708D58AE}">
      <dgm:prSet phldrT="[Texto]" custT="1"/>
      <dgm:spPr/>
      <dgm:t>
        <a:bodyPr/>
        <a:lstStyle/>
        <a:p>
          <a:r>
            <a:rPr lang="es-CO" sz="1100" b="1" dirty="0"/>
            <a:t>La mediación </a:t>
          </a:r>
          <a:endParaRPr lang="es-CO" sz="1100" b="1" dirty="0">
            <a:latin typeface="+mn-lt"/>
          </a:endParaRPr>
        </a:p>
      </dgm:t>
    </dgm:pt>
    <dgm:pt modelId="{8ADE1A60-1227-40CB-A5FC-5B0EB475778E}" type="parTrans" cxnId="{797722ED-553E-4BA8-915E-41E26F12C7E8}">
      <dgm:prSet/>
      <dgm:spPr/>
      <dgm:t>
        <a:bodyPr/>
        <a:lstStyle/>
        <a:p>
          <a:endParaRPr lang="es-CO" sz="1100">
            <a:latin typeface="+mn-lt"/>
          </a:endParaRPr>
        </a:p>
      </dgm:t>
    </dgm:pt>
    <dgm:pt modelId="{1E25D9AF-7E1D-429A-99F5-3C26BE891122}" type="sibTrans" cxnId="{797722ED-553E-4BA8-915E-41E26F12C7E8}">
      <dgm:prSet/>
      <dgm:spPr/>
      <dgm:t>
        <a:bodyPr/>
        <a:lstStyle/>
        <a:p>
          <a:endParaRPr lang="es-CO" sz="1100">
            <a:latin typeface="+mn-lt"/>
          </a:endParaRPr>
        </a:p>
      </dgm:t>
    </dgm:pt>
    <dgm:pt modelId="{18CEF649-BCF1-439F-B2EA-371B6918A1C3}">
      <dgm:prSet phldrT="[Texto]" custT="1"/>
      <dgm:spPr/>
      <dgm:t>
        <a:bodyPr/>
        <a:lstStyle/>
        <a:p>
          <a:r>
            <a:rPr lang="es-MX" sz="1050" dirty="0"/>
            <a:t>Propicia para proteger el empleo, los ingresos de los trabajadores y el concepto de trabajo decente. Es una forma flexible de resolución de conflictos que permite a las partes en disputa una solución y la oportunidad de ganar una mayor comprensión de su conflicto</a:t>
          </a:r>
          <a:endParaRPr lang="es-CO" sz="1050" dirty="0">
            <a:latin typeface="+mn-lt"/>
          </a:endParaRPr>
        </a:p>
      </dgm:t>
    </dgm:pt>
    <dgm:pt modelId="{6DDC26AA-6016-44A9-AD6A-3A3C0CF9CA4C}" type="parTrans" cxnId="{E842BE62-F4CC-463D-9313-0CD5BCABC6A8}">
      <dgm:prSet/>
      <dgm:spPr/>
      <dgm:t>
        <a:bodyPr/>
        <a:lstStyle/>
        <a:p>
          <a:endParaRPr lang="es-CO" sz="1100">
            <a:latin typeface="+mn-lt"/>
          </a:endParaRPr>
        </a:p>
      </dgm:t>
    </dgm:pt>
    <dgm:pt modelId="{294D6B69-8955-4F78-9191-85D5BF2E8F70}" type="sibTrans" cxnId="{E842BE62-F4CC-463D-9313-0CD5BCABC6A8}">
      <dgm:prSet/>
      <dgm:spPr/>
      <dgm:t>
        <a:bodyPr/>
        <a:lstStyle/>
        <a:p>
          <a:endParaRPr lang="es-CO" sz="1100">
            <a:latin typeface="+mn-lt"/>
          </a:endParaRPr>
        </a:p>
      </dgm:t>
    </dgm:pt>
    <dgm:pt modelId="{5D5DCC51-D5AE-4C29-9005-CF0F2EEBC01D}">
      <dgm:prSet phldrT="[Texto]" custT="1"/>
      <dgm:spPr/>
      <dgm:t>
        <a:bodyPr/>
        <a:lstStyle/>
        <a:p>
          <a:r>
            <a:rPr lang="es-CO" sz="1100" b="1" dirty="0"/>
            <a:t>Condiciones</a:t>
          </a:r>
          <a:endParaRPr lang="es-CO" sz="1100" b="1" dirty="0">
            <a:latin typeface="+mn-lt"/>
          </a:endParaRPr>
        </a:p>
      </dgm:t>
    </dgm:pt>
    <dgm:pt modelId="{07E129CE-A1D8-4588-B07B-BD2D3BC05A63}" type="parTrans" cxnId="{21C2CE59-1BBB-4D14-A92F-2691E9BC590D}">
      <dgm:prSet/>
      <dgm:spPr/>
      <dgm:t>
        <a:bodyPr/>
        <a:lstStyle/>
        <a:p>
          <a:endParaRPr lang="es-CO" sz="1100">
            <a:latin typeface="+mn-lt"/>
          </a:endParaRPr>
        </a:p>
      </dgm:t>
    </dgm:pt>
    <dgm:pt modelId="{C465A832-1159-4610-B0E2-0B10841EC823}" type="sibTrans" cxnId="{21C2CE59-1BBB-4D14-A92F-2691E9BC590D}">
      <dgm:prSet/>
      <dgm:spPr/>
      <dgm:t>
        <a:bodyPr/>
        <a:lstStyle/>
        <a:p>
          <a:endParaRPr lang="es-CO" sz="1100">
            <a:latin typeface="+mn-lt"/>
          </a:endParaRPr>
        </a:p>
      </dgm:t>
    </dgm:pt>
    <dgm:pt modelId="{BB01C17F-349F-40AF-98C6-61F8FC6E4761}">
      <dgm:prSet phldrT="[Texto]" custT="1"/>
      <dgm:spPr/>
      <dgm:t>
        <a:bodyPr/>
        <a:lstStyle/>
        <a:p>
          <a:endParaRPr lang="es-CO" sz="1000" dirty="0">
            <a:latin typeface="+mn-lt"/>
          </a:endParaRPr>
        </a:p>
      </dgm:t>
    </dgm:pt>
    <dgm:pt modelId="{EB0E3F98-39DE-4921-8957-C67C9202AACF}" type="parTrans" cxnId="{776E249E-F4F1-4E61-8030-94650C83E648}">
      <dgm:prSet/>
      <dgm:spPr/>
      <dgm:t>
        <a:bodyPr/>
        <a:lstStyle/>
        <a:p>
          <a:endParaRPr lang="es-CO" sz="1100">
            <a:latin typeface="+mn-lt"/>
          </a:endParaRPr>
        </a:p>
      </dgm:t>
    </dgm:pt>
    <dgm:pt modelId="{29561AEF-A688-43CE-8A44-6323D4754480}" type="sibTrans" cxnId="{776E249E-F4F1-4E61-8030-94650C83E648}">
      <dgm:prSet/>
      <dgm:spPr/>
      <dgm:t>
        <a:bodyPr/>
        <a:lstStyle/>
        <a:p>
          <a:endParaRPr lang="es-CO" sz="1100">
            <a:latin typeface="+mn-lt"/>
          </a:endParaRPr>
        </a:p>
      </dgm:t>
    </dgm:pt>
    <dgm:pt modelId="{CB5D2126-C5BB-480E-AF2A-E22728A19692}">
      <dgm:prSet custT="1"/>
      <dgm:spPr/>
      <dgm:t>
        <a:bodyPr/>
        <a:lstStyle/>
        <a:p>
          <a:r>
            <a:rPr lang="es-MX" sz="1000" dirty="0">
              <a:latin typeface="+mn-lt"/>
            </a:rPr>
            <a:t>  i) Confidencialidad y privacidad absoluta. </a:t>
          </a:r>
          <a:r>
            <a:rPr lang="es-MX" sz="1000" dirty="0" err="1">
              <a:latin typeface="+mn-lt"/>
            </a:rPr>
            <a:t>ii</a:t>
          </a:r>
          <a:r>
            <a:rPr lang="es-MX" sz="1000" dirty="0">
              <a:latin typeface="+mn-lt"/>
            </a:rPr>
            <a:t>) Voluntariedad.  </a:t>
          </a:r>
          <a:r>
            <a:rPr lang="es-MX" sz="1000" dirty="0" err="1">
              <a:latin typeface="+mn-lt"/>
            </a:rPr>
            <a:t>iii</a:t>
          </a:r>
          <a:r>
            <a:rPr lang="es-MX" sz="1000" dirty="0">
              <a:latin typeface="+mn-lt"/>
            </a:rPr>
            <a:t>) El poder lo ejercen las partes, quien esta motivados para cooperar con el mediador en resolver la disputa.  </a:t>
          </a:r>
          <a:r>
            <a:rPr lang="es-MX" sz="1000" dirty="0" err="1">
              <a:latin typeface="+mn-lt"/>
            </a:rPr>
            <a:t>iv</a:t>
          </a:r>
          <a:r>
            <a:rPr lang="es-MX" sz="1000" dirty="0">
              <a:latin typeface="+mn-lt"/>
            </a:rPr>
            <a:t>)   Neutralidad del mediador.  v) La buena fe de todos los participantes y el respeto mutuo para conseguir alcanzar un acuerdo vi) Acompañamiento de órganos de control fiscal, disciplinario o derechos humanos o entidades competentes que las partes acuerden convocar y vi) el seguimiento de los acuerdos alcanzados</a:t>
          </a:r>
        </a:p>
      </dgm:t>
    </dgm:pt>
    <dgm:pt modelId="{326B9D56-8E5E-4A9F-9EA8-069FA0CABF7F}" type="parTrans" cxnId="{55D5BCA5-CCC9-4FA1-8A65-A26018810565}">
      <dgm:prSet/>
      <dgm:spPr/>
      <dgm:t>
        <a:bodyPr/>
        <a:lstStyle/>
        <a:p>
          <a:endParaRPr lang="es-CO"/>
        </a:p>
      </dgm:t>
    </dgm:pt>
    <dgm:pt modelId="{31E3ABA9-3BEC-4BBF-AEDF-D0ADD0D626D0}" type="sibTrans" cxnId="{55D5BCA5-CCC9-4FA1-8A65-A26018810565}">
      <dgm:prSet/>
      <dgm:spPr/>
      <dgm:t>
        <a:bodyPr/>
        <a:lstStyle/>
        <a:p>
          <a:endParaRPr lang="es-CO"/>
        </a:p>
      </dgm:t>
    </dgm:pt>
    <dgm:pt modelId="{E1DF575B-D290-4736-B83F-26D4F7071837}" type="pres">
      <dgm:prSet presAssocID="{327DD281-769D-46FE-AAE6-EBE40F3E290D}" presName="linearFlow" presStyleCnt="0">
        <dgm:presLayoutVars>
          <dgm:dir/>
          <dgm:animLvl val="lvl"/>
          <dgm:resizeHandles val="exact"/>
        </dgm:presLayoutVars>
      </dgm:prSet>
      <dgm:spPr/>
    </dgm:pt>
    <dgm:pt modelId="{3D2670D4-E8AA-403D-BD4C-6B549CD75666}" type="pres">
      <dgm:prSet presAssocID="{FACFAA87-AA07-4289-BC15-9FEE708D58AE}" presName="composite" presStyleCnt="0"/>
      <dgm:spPr/>
    </dgm:pt>
    <dgm:pt modelId="{646A6E06-094F-47AC-9834-39EFE0111ED5}" type="pres">
      <dgm:prSet presAssocID="{FACFAA87-AA07-4289-BC15-9FEE708D58AE}" presName="parentText" presStyleLbl="alignNode1" presStyleIdx="0" presStyleCnt="2">
        <dgm:presLayoutVars>
          <dgm:chMax val="1"/>
          <dgm:bulletEnabled val="1"/>
        </dgm:presLayoutVars>
      </dgm:prSet>
      <dgm:spPr/>
    </dgm:pt>
    <dgm:pt modelId="{388F4366-5253-481C-AC1D-D624DA405B86}" type="pres">
      <dgm:prSet presAssocID="{FACFAA87-AA07-4289-BC15-9FEE708D58AE}" presName="descendantText" presStyleLbl="alignAcc1" presStyleIdx="0" presStyleCnt="2" custLinFactNeighborX="217" custLinFactNeighborY="-917">
        <dgm:presLayoutVars>
          <dgm:bulletEnabled val="1"/>
        </dgm:presLayoutVars>
      </dgm:prSet>
      <dgm:spPr/>
    </dgm:pt>
    <dgm:pt modelId="{5BAEE0A6-FA05-406D-A8E1-48D53599BA4C}" type="pres">
      <dgm:prSet presAssocID="{1E25D9AF-7E1D-429A-99F5-3C26BE891122}" presName="sp" presStyleCnt="0"/>
      <dgm:spPr/>
    </dgm:pt>
    <dgm:pt modelId="{86A6957D-0788-4750-BCB2-2E13277FD40F}" type="pres">
      <dgm:prSet presAssocID="{5D5DCC51-D5AE-4C29-9005-CF0F2EEBC01D}" presName="composite" presStyleCnt="0"/>
      <dgm:spPr/>
    </dgm:pt>
    <dgm:pt modelId="{3F90B1A6-DA93-4ABC-AD2C-5FE5897B156A}" type="pres">
      <dgm:prSet presAssocID="{5D5DCC51-D5AE-4C29-9005-CF0F2EEBC01D}" presName="parentText" presStyleLbl="alignNode1" presStyleIdx="1" presStyleCnt="2" custLinFactNeighborX="-2553">
        <dgm:presLayoutVars>
          <dgm:chMax val="1"/>
          <dgm:bulletEnabled val="1"/>
        </dgm:presLayoutVars>
      </dgm:prSet>
      <dgm:spPr/>
    </dgm:pt>
    <dgm:pt modelId="{6CD3A36D-B19D-4F09-9861-DF5FE3B25FC1}" type="pres">
      <dgm:prSet presAssocID="{5D5DCC51-D5AE-4C29-9005-CF0F2EEBC01D}" presName="descendantText" presStyleLbl="alignAcc1" presStyleIdx="1" presStyleCnt="2" custScaleY="158898">
        <dgm:presLayoutVars>
          <dgm:bulletEnabled val="1"/>
        </dgm:presLayoutVars>
      </dgm:prSet>
      <dgm:spPr/>
    </dgm:pt>
  </dgm:ptLst>
  <dgm:cxnLst>
    <dgm:cxn modelId="{29EC9442-BBC9-4972-B880-793AF9B36C30}" type="presOf" srcId="{5D5DCC51-D5AE-4C29-9005-CF0F2EEBC01D}" destId="{3F90B1A6-DA93-4ABC-AD2C-5FE5897B156A}" srcOrd="0" destOrd="0" presId="urn:microsoft.com/office/officeart/2005/8/layout/chevron2"/>
    <dgm:cxn modelId="{21C2CE59-1BBB-4D14-A92F-2691E9BC590D}" srcId="{327DD281-769D-46FE-AAE6-EBE40F3E290D}" destId="{5D5DCC51-D5AE-4C29-9005-CF0F2EEBC01D}" srcOrd="1" destOrd="0" parTransId="{07E129CE-A1D8-4588-B07B-BD2D3BC05A63}" sibTransId="{C465A832-1159-4610-B0E2-0B10841EC823}"/>
    <dgm:cxn modelId="{E842BE62-F4CC-463D-9313-0CD5BCABC6A8}" srcId="{FACFAA87-AA07-4289-BC15-9FEE708D58AE}" destId="{18CEF649-BCF1-439F-B2EA-371B6918A1C3}" srcOrd="0" destOrd="0" parTransId="{6DDC26AA-6016-44A9-AD6A-3A3C0CF9CA4C}" sibTransId="{294D6B69-8955-4F78-9191-85D5BF2E8F70}"/>
    <dgm:cxn modelId="{91253585-C5E2-45D5-8B32-36CF6A10D122}" type="presOf" srcId="{FACFAA87-AA07-4289-BC15-9FEE708D58AE}" destId="{646A6E06-094F-47AC-9834-39EFE0111ED5}" srcOrd="0" destOrd="0" presId="urn:microsoft.com/office/officeart/2005/8/layout/chevron2"/>
    <dgm:cxn modelId="{776E249E-F4F1-4E61-8030-94650C83E648}" srcId="{5D5DCC51-D5AE-4C29-9005-CF0F2EEBC01D}" destId="{BB01C17F-349F-40AF-98C6-61F8FC6E4761}" srcOrd="0" destOrd="0" parTransId="{EB0E3F98-39DE-4921-8957-C67C9202AACF}" sibTransId="{29561AEF-A688-43CE-8A44-6323D4754480}"/>
    <dgm:cxn modelId="{325C94A4-ABDB-48C1-B01C-E8701CF1ABC3}" type="presOf" srcId="{18CEF649-BCF1-439F-B2EA-371B6918A1C3}" destId="{388F4366-5253-481C-AC1D-D624DA405B86}" srcOrd="0" destOrd="0" presId="urn:microsoft.com/office/officeart/2005/8/layout/chevron2"/>
    <dgm:cxn modelId="{55D5BCA5-CCC9-4FA1-8A65-A26018810565}" srcId="{5D5DCC51-D5AE-4C29-9005-CF0F2EEBC01D}" destId="{CB5D2126-C5BB-480E-AF2A-E22728A19692}" srcOrd="1" destOrd="0" parTransId="{326B9D56-8E5E-4A9F-9EA8-069FA0CABF7F}" sibTransId="{31E3ABA9-3BEC-4BBF-AEDF-D0ADD0D626D0}"/>
    <dgm:cxn modelId="{1A18CACD-D456-4A93-8409-5574023BD821}" type="presOf" srcId="{BB01C17F-349F-40AF-98C6-61F8FC6E4761}" destId="{6CD3A36D-B19D-4F09-9861-DF5FE3B25FC1}" srcOrd="0" destOrd="0" presId="urn:microsoft.com/office/officeart/2005/8/layout/chevron2"/>
    <dgm:cxn modelId="{A950C8DB-8418-4D9C-8DC7-7F5B280D7E5C}" type="presOf" srcId="{327DD281-769D-46FE-AAE6-EBE40F3E290D}" destId="{E1DF575B-D290-4736-B83F-26D4F7071837}" srcOrd="0" destOrd="0" presId="urn:microsoft.com/office/officeart/2005/8/layout/chevron2"/>
    <dgm:cxn modelId="{797722ED-553E-4BA8-915E-41E26F12C7E8}" srcId="{327DD281-769D-46FE-AAE6-EBE40F3E290D}" destId="{FACFAA87-AA07-4289-BC15-9FEE708D58AE}" srcOrd="0" destOrd="0" parTransId="{8ADE1A60-1227-40CB-A5FC-5B0EB475778E}" sibTransId="{1E25D9AF-7E1D-429A-99F5-3C26BE891122}"/>
    <dgm:cxn modelId="{9F7135EE-4248-462E-AD1C-F9F6BF544EF0}" type="presOf" srcId="{CB5D2126-C5BB-480E-AF2A-E22728A19692}" destId="{6CD3A36D-B19D-4F09-9861-DF5FE3B25FC1}" srcOrd="0" destOrd="1" presId="urn:microsoft.com/office/officeart/2005/8/layout/chevron2"/>
    <dgm:cxn modelId="{894DBD50-09D9-426F-B25C-5624C241E433}" type="presParOf" srcId="{E1DF575B-D290-4736-B83F-26D4F7071837}" destId="{3D2670D4-E8AA-403D-BD4C-6B549CD75666}" srcOrd="0" destOrd="0" presId="urn:microsoft.com/office/officeart/2005/8/layout/chevron2"/>
    <dgm:cxn modelId="{F6CA6E07-1FC9-4A2F-9A66-104C3AB8EA99}" type="presParOf" srcId="{3D2670D4-E8AA-403D-BD4C-6B549CD75666}" destId="{646A6E06-094F-47AC-9834-39EFE0111ED5}" srcOrd="0" destOrd="0" presId="urn:microsoft.com/office/officeart/2005/8/layout/chevron2"/>
    <dgm:cxn modelId="{34B81E9F-FE48-4B3C-8C16-F9FC7A4421A5}" type="presParOf" srcId="{3D2670D4-E8AA-403D-BD4C-6B549CD75666}" destId="{388F4366-5253-481C-AC1D-D624DA405B86}" srcOrd="1" destOrd="0" presId="urn:microsoft.com/office/officeart/2005/8/layout/chevron2"/>
    <dgm:cxn modelId="{41A89EF8-161E-402E-9E17-0391412C6813}" type="presParOf" srcId="{E1DF575B-D290-4736-B83F-26D4F7071837}" destId="{5BAEE0A6-FA05-406D-A8E1-48D53599BA4C}" srcOrd="1" destOrd="0" presId="urn:microsoft.com/office/officeart/2005/8/layout/chevron2"/>
    <dgm:cxn modelId="{8A3ABBD4-B489-4A63-94AC-4F16DB1FEFBA}" type="presParOf" srcId="{E1DF575B-D290-4736-B83F-26D4F7071837}" destId="{86A6957D-0788-4750-BCB2-2E13277FD40F}" srcOrd="2" destOrd="0" presId="urn:microsoft.com/office/officeart/2005/8/layout/chevron2"/>
    <dgm:cxn modelId="{D10F03E0-192C-414D-A65A-2AACAF24CECF}" type="presParOf" srcId="{86A6957D-0788-4750-BCB2-2E13277FD40F}" destId="{3F90B1A6-DA93-4ABC-AD2C-5FE5897B156A}" srcOrd="0" destOrd="0" presId="urn:microsoft.com/office/officeart/2005/8/layout/chevron2"/>
    <dgm:cxn modelId="{B447CEE7-DFC0-4437-BA46-F7E1E6FC25BE}" type="presParOf" srcId="{86A6957D-0788-4750-BCB2-2E13277FD40F}" destId="{6CD3A36D-B19D-4F09-9861-DF5FE3B25FC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5405DF-85FC-4C2E-B8A5-8D2A0C86B04D}"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s-CO"/>
        </a:p>
      </dgm:t>
    </dgm:pt>
    <dgm:pt modelId="{B93890B3-04A1-4724-B99D-0B0382968F38}">
      <dgm:prSet phldrT="[Texto]" custT="1"/>
      <dgm:spPr/>
      <dgm:t>
        <a:bodyPr/>
        <a:lstStyle/>
        <a:p>
          <a:pPr>
            <a:buSzPct val="100000"/>
          </a:pPr>
          <a:r>
            <a:rPr lang="es-MX" sz="1200" b="1" dirty="0"/>
            <a:t>Se continuará el seguimiento a los preacuerdos y acuerdos establecidos en las Mesas de Diálogo Social:  Matriz de casos e Insumos cierre</a:t>
          </a:r>
          <a:r>
            <a:rPr lang="es-MX" sz="1100" b="1" dirty="0"/>
            <a:t>.</a:t>
          </a:r>
          <a:r>
            <a:rPr lang="es-MX" sz="1100" b="1" dirty="0">
              <a:solidFill>
                <a:srgbClr val="201F1E"/>
              </a:solidFill>
            </a:rPr>
            <a:t> </a:t>
          </a:r>
          <a:endParaRPr lang="es-CO" sz="1100" b="1" dirty="0"/>
        </a:p>
      </dgm:t>
    </dgm:pt>
    <dgm:pt modelId="{9BC7C3A3-AFA8-4166-A5B3-15464380DA1B}" type="parTrans" cxnId="{5C4E8DD2-209C-43C5-B18A-52ACC5A2F1A0}">
      <dgm:prSet/>
      <dgm:spPr/>
      <dgm:t>
        <a:bodyPr/>
        <a:lstStyle/>
        <a:p>
          <a:endParaRPr lang="es-CO"/>
        </a:p>
      </dgm:t>
    </dgm:pt>
    <dgm:pt modelId="{C2DA70E7-2596-48EE-9504-0FA5DF337CD9}" type="sibTrans" cxnId="{5C4E8DD2-209C-43C5-B18A-52ACC5A2F1A0}">
      <dgm:prSet/>
      <dgm:spPr/>
      <dgm:t>
        <a:bodyPr/>
        <a:lstStyle/>
        <a:p>
          <a:endParaRPr lang="es-CO"/>
        </a:p>
      </dgm:t>
    </dgm:pt>
    <dgm:pt modelId="{F27F3924-CB02-4F49-8784-986B4D0DCFE6}">
      <dgm:prSet phldrT="[Texto]" custT="1"/>
      <dgm:spPr/>
      <dgm:t>
        <a:bodyPr/>
        <a:lstStyle/>
        <a:p>
          <a:pPr algn="just"/>
          <a:r>
            <a:rPr lang="es-MX" sz="1200" b="1" dirty="0"/>
            <a:t>Constante acompañamiento a los trabajadores, organizaciones sindicales,  empleadores, y entidades, que así lo soliciten, siempre en el marco de nuestra competencia</a:t>
          </a:r>
          <a:endParaRPr lang="es-CO" sz="1200" b="1" dirty="0"/>
        </a:p>
      </dgm:t>
    </dgm:pt>
    <dgm:pt modelId="{5C78B9D0-7DDE-4010-B1C4-343039B64DB6}" type="parTrans" cxnId="{F03FB8B8-CE7E-4431-A623-D13EE2AF4A77}">
      <dgm:prSet/>
      <dgm:spPr/>
      <dgm:t>
        <a:bodyPr/>
        <a:lstStyle/>
        <a:p>
          <a:endParaRPr lang="es-CO"/>
        </a:p>
      </dgm:t>
    </dgm:pt>
    <dgm:pt modelId="{C73D5C89-898E-469A-A053-EFD6D9133A86}" type="sibTrans" cxnId="{F03FB8B8-CE7E-4431-A623-D13EE2AF4A77}">
      <dgm:prSet/>
      <dgm:spPr/>
      <dgm:t>
        <a:bodyPr/>
        <a:lstStyle/>
        <a:p>
          <a:endParaRPr lang="es-CO"/>
        </a:p>
      </dgm:t>
    </dgm:pt>
    <dgm:pt modelId="{EF661374-CB0A-4381-BF61-10D461714C23}">
      <dgm:prSet phldrT="[Texto]" custT="1"/>
      <dgm:spPr/>
      <dgm:t>
        <a:bodyPr/>
        <a:lstStyle/>
        <a:p>
          <a:r>
            <a:rPr lang="es-MX" sz="1200" b="1" dirty="0"/>
            <a:t>Se continuará con el desarrollo de las  Mesas de Diálogo de la Estrategia de Mediación </a:t>
          </a:r>
          <a:r>
            <a:rPr lang="es-MX" sz="1200" b="1" dirty="0" err="1"/>
            <a:t>Covid</a:t>
          </a:r>
          <a:r>
            <a:rPr lang="es-MX" sz="1200" b="1" dirty="0"/>
            <a:t> 19  con el concepto de Reactivación Económica para el año 2022</a:t>
          </a:r>
          <a:endParaRPr lang="es-CO" sz="1200" b="1" dirty="0"/>
        </a:p>
      </dgm:t>
    </dgm:pt>
    <dgm:pt modelId="{5C6D2210-8855-4DCE-BE77-0140BFD3FCF9}" type="parTrans" cxnId="{AA2A49CB-818E-4620-8014-975A8CD15237}">
      <dgm:prSet/>
      <dgm:spPr/>
      <dgm:t>
        <a:bodyPr/>
        <a:lstStyle/>
        <a:p>
          <a:endParaRPr lang="es-CO"/>
        </a:p>
      </dgm:t>
    </dgm:pt>
    <dgm:pt modelId="{B4F2CF40-C59A-4645-9F2A-4889691BD276}" type="sibTrans" cxnId="{AA2A49CB-818E-4620-8014-975A8CD15237}">
      <dgm:prSet/>
      <dgm:spPr/>
      <dgm:t>
        <a:bodyPr/>
        <a:lstStyle/>
        <a:p>
          <a:endParaRPr lang="es-CO"/>
        </a:p>
      </dgm:t>
    </dgm:pt>
    <dgm:pt modelId="{0736D79D-1115-437C-B77A-930C7E47727E}" type="pres">
      <dgm:prSet presAssocID="{F95405DF-85FC-4C2E-B8A5-8D2A0C86B04D}" presName="outerComposite" presStyleCnt="0">
        <dgm:presLayoutVars>
          <dgm:chMax val="5"/>
          <dgm:dir/>
          <dgm:resizeHandles val="exact"/>
        </dgm:presLayoutVars>
      </dgm:prSet>
      <dgm:spPr/>
    </dgm:pt>
    <dgm:pt modelId="{57119A4B-B305-45BF-AF34-B38F8205AC10}" type="pres">
      <dgm:prSet presAssocID="{F95405DF-85FC-4C2E-B8A5-8D2A0C86B04D}" presName="dummyMaxCanvas" presStyleCnt="0">
        <dgm:presLayoutVars/>
      </dgm:prSet>
      <dgm:spPr/>
    </dgm:pt>
    <dgm:pt modelId="{854D7981-8429-45E8-9FCF-304F981CF751}" type="pres">
      <dgm:prSet presAssocID="{F95405DF-85FC-4C2E-B8A5-8D2A0C86B04D}" presName="ThreeNodes_1" presStyleLbl="node1" presStyleIdx="0" presStyleCnt="3">
        <dgm:presLayoutVars>
          <dgm:bulletEnabled val="1"/>
        </dgm:presLayoutVars>
      </dgm:prSet>
      <dgm:spPr/>
    </dgm:pt>
    <dgm:pt modelId="{9D6EAE73-FEDA-4BD4-8FE6-1BBD3A357ED6}" type="pres">
      <dgm:prSet presAssocID="{F95405DF-85FC-4C2E-B8A5-8D2A0C86B04D}" presName="ThreeNodes_2" presStyleLbl="node1" presStyleIdx="1" presStyleCnt="3">
        <dgm:presLayoutVars>
          <dgm:bulletEnabled val="1"/>
        </dgm:presLayoutVars>
      </dgm:prSet>
      <dgm:spPr/>
    </dgm:pt>
    <dgm:pt modelId="{15835A55-819F-42F2-8FA3-2929AB7A11AD}" type="pres">
      <dgm:prSet presAssocID="{F95405DF-85FC-4C2E-B8A5-8D2A0C86B04D}" presName="ThreeNodes_3" presStyleLbl="node1" presStyleIdx="2" presStyleCnt="3">
        <dgm:presLayoutVars>
          <dgm:bulletEnabled val="1"/>
        </dgm:presLayoutVars>
      </dgm:prSet>
      <dgm:spPr/>
    </dgm:pt>
    <dgm:pt modelId="{33972792-F879-4BAD-A305-A4EA2D4BEEE6}" type="pres">
      <dgm:prSet presAssocID="{F95405DF-85FC-4C2E-B8A5-8D2A0C86B04D}" presName="ThreeConn_1-2" presStyleLbl="fgAccFollowNode1" presStyleIdx="0" presStyleCnt="2">
        <dgm:presLayoutVars>
          <dgm:bulletEnabled val="1"/>
        </dgm:presLayoutVars>
      </dgm:prSet>
      <dgm:spPr/>
    </dgm:pt>
    <dgm:pt modelId="{E11873F8-0DD5-486B-A8CE-1B2EEF9A096E}" type="pres">
      <dgm:prSet presAssocID="{F95405DF-85FC-4C2E-B8A5-8D2A0C86B04D}" presName="ThreeConn_2-3" presStyleLbl="fgAccFollowNode1" presStyleIdx="1" presStyleCnt="2">
        <dgm:presLayoutVars>
          <dgm:bulletEnabled val="1"/>
        </dgm:presLayoutVars>
      </dgm:prSet>
      <dgm:spPr/>
    </dgm:pt>
    <dgm:pt modelId="{F41D8EB7-956D-4C0B-B15B-F6A2F49F6FC3}" type="pres">
      <dgm:prSet presAssocID="{F95405DF-85FC-4C2E-B8A5-8D2A0C86B04D}" presName="ThreeNodes_1_text" presStyleLbl="node1" presStyleIdx="2" presStyleCnt="3">
        <dgm:presLayoutVars>
          <dgm:bulletEnabled val="1"/>
        </dgm:presLayoutVars>
      </dgm:prSet>
      <dgm:spPr/>
    </dgm:pt>
    <dgm:pt modelId="{0941887A-A82A-4F3E-B91D-C6759EDC8530}" type="pres">
      <dgm:prSet presAssocID="{F95405DF-85FC-4C2E-B8A5-8D2A0C86B04D}" presName="ThreeNodes_2_text" presStyleLbl="node1" presStyleIdx="2" presStyleCnt="3">
        <dgm:presLayoutVars>
          <dgm:bulletEnabled val="1"/>
        </dgm:presLayoutVars>
      </dgm:prSet>
      <dgm:spPr/>
    </dgm:pt>
    <dgm:pt modelId="{AAD61B37-7190-4315-959C-689C3658762A}" type="pres">
      <dgm:prSet presAssocID="{F95405DF-85FC-4C2E-B8A5-8D2A0C86B04D}" presName="ThreeNodes_3_text" presStyleLbl="node1" presStyleIdx="2" presStyleCnt="3">
        <dgm:presLayoutVars>
          <dgm:bulletEnabled val="1"/>
        </dgm:presLayoutVars>
      </dgm:prSet>
      <dgm:spPr/>
    </dgm:pt>
  </dgm:ptLst>
  <dgm:cxnLst>
    <dgm:cxn modelId="{400BE816-6E11-4A61-9B08-590E795497E9}" type="presOf" srcId="{B93890B3-04A1-4724-B99D-0B0382968F38}" destId="{854D7981-8429-45E8-9FCF-304F981CF751}" srcOrd="0" destOrd="0" presId="urn:microsoft.com/office/officeart/2005/8/layout/vProcess5"/>
    <dgm:cxn modelId="{87FDDB4F-014A-40AE-91D3-D1F710C6E34D}" type="presOf" srcId="{B93890B3-04A1-4724-B99D-0B0382968F38}" destId="{F41D8EB7-956D-4C0B-B15B-F6A2F49F6FC3}" srcOrd="1" destOrd="0" presId="urn:microsoft.com/office/officeart/2005/8/layout/vProcess5"/>
    <dgm:cxn modelId="{0ACCEC59-BD37-4017-ADEB-CE7EBA5958C2}" type="presOf" srcId="{C2DA70E7-2596-48EE-9504-0FA5DF337CD9}" destId="{33972792-F879-4BAD-A305-A4EA2D4BEEE6}" srcOrd="0" destOrd="0" presId="urn:microsoft.com/office/officeart/2005/8/layout/vProcess5"/>
    <dgm:cxn modelId="{8150A369-4DFC-4FF3-B232-66761D6F324A}" type="presOf" srcId="{EF661374-CB0A-4381-BF61-10D461714C23}" destId="{15835A55-819F-42F2-8FA3-2929AB7A11AD}" srcOrd="0" destOrd="0" presId="urn:microsoft.com/office/officeart/2005/8/layout/vProcess5"/>
    <dgm:cxn modelId="{55E8888B-98D9-4F1F-BBA9-B17AC9C64F0C}" type="presOf" srcId="{F27F3924-CB02-4F49-8784-986B4D0DCFE6}" destId="{9D6EAE73-FEDA-4BD4-8FE6-1BBD3A357ED6}" srcOrd="0" destOrd="0" presId="urn:microsoft.com/office/officeart/2005/8/layout/vProcess5"/>
    <dgm:cxn modelId="{F03FB8B8-CE7E-4431-A623-D13EE2AF4A77}" srcId="{F95405DF-85FC-4C2E-B8A5-8D2A0C86B04D}" destId="{F27F3924-CB02-4F49-8784-986B4D0DCFE6}" srcOrd="1" destOrd="0" parTransId="{5C78B9D0-7DDE-4010-B1C4-343039B64DB6}" sibTransId="{C73D5C89-898E-469A-A053-EFD6D9133A86}"/>
    <dgm:cxn modelId="{95F4ABBE-89D4-47AF-8126-21E8CACCBBE8}" type="presOf" srcId="{F95405DF-85FC-4C2E-B8A5-8D2A0C86B04D}" destId="{0736D79D-1115-437C-B77A-930C7E47727E}" srcOrd="0" destOrd="0" presId="urn:microsoft.com/office/officeart/2005/8/layout/vProcess5"/>
    <dgm:cxn modelId="{AA2A49CB-818E-4620-8014-975A8CD15237}" srcId="{F95405DF-85FC-4C2E-B8A5-8D2A0C86B04D}" destId="{EF661374-CB0A-4381-BF61-10D461714C23}" srcOrd="2" destOrd="0" parTransId="{5C6D2210-8855-4DCE-BE77-0140BFD3FCF9}" sibTransId="{B4F2CF40-C59A-4645-9F2A-4889691BD276}"/>
    <dgm:cxn modelId="{62BE8DCF-8097-4077-97C5-20BC2F5CD6D0}" type="presOf" srcId="{C73D5C89-898E-469A-A053-EFD6D9133A86}" destId="{E11873F8-0DD5-486B-A8CE-1B2EEF9A096E}" srcOrd="0" destOrd="0" presId="urn:microsoft.com/office/officeart/2005/8/layout/vProcess5"/>
    <dgm:cxn modelId="{5C4E8DD2-209C-43C5-B18A-52ACC5A2F1A0}" srcId="{F95405DF-85FC-4C2E-B8A5-8D2A0C86B04D}" destId="{B93890B3-04A1-4724-B99D-0B0382968F38}" srcOrd="0" destOrd="0" parTransId="{9BC7C3A3-AFA8-4166-A5B3-15464380DA1B}" sibTransId="{C2DA70E7-2596-48EE-9504-0FA5DF337CD9}"/>
    <dgm:cxn modelId="{20EBD3F3-F49B-4194-B6CA-1FCF2CDE5AFF}" type="presOf" srcId="{EF661374-CB0A-4381-BF61-10D461714C23}" destId="{AAD61B37-7190-4315-959C-689C3658762A}" srcOrd="1" destOrd="0" presId="urn:microsoft.com/office/officeart/2005/8/layout/vProcess5"/>
    <dgm:cxn modelId="{D6B73FFE-FD3F-4391-8F18-B4389BF2D564}" type="presOf" srcId="{F27F3924-CB02-4F49-8784-986B4D0DCFE6}" destId="{0941887A-A82A-4F3E-B91D-C6759EDC8530}" srcOrd="1" destOrd="0" presId="urn:microsoft.com/office/officeart/2005/8/layout/vProcess5"/>
    <dgm:cxn modelId="{0DF2E835-4D5B-4F56-8867-9F391BE7859B}" type="presParOf" srcId="{0736D79D-1115-437C-B77A-930C7E47727E}" destId="{57119A4B-B305-45BF-AF34-B38F8205AC10}" srcOrd="0" destOrd="0" presId="urn:microsoft.com/office/officeart/2005/8/layout/vProcess5"/>
    <dgm:cxn modelId="{4BE02671-CFE8-442B-876B-F9B28468BF32}" type="presParOf" srcId="{0736D79D-1115-437C-B77A-930C7E47727E}" destId="{854D7981-8429-45E8-9FCF-304F981CF751}" srcOrd="1" destOrd="0" presId="urn:microsoft.com/office/officeart/2005/8/layout/vProcess5"/>
    <dgm:cxn modelId="{DE33E2EE-2BAD-4149-A612-FD699FC62AD6}" type="presParOf" srcId="{0736D79D-1115-437C-B77A-930C7E47727E}" destId="{9D6EAE73-FEDA-4BD4-8FE6-1BBD3A357ED6}" srcOrd="2" destOrd="0" presId="urn:microsoft.com/office/officeart/2005/8/layout/vProcess5"/>
    <dgm:cxn modelId="{720EEF77-13BC-4548-9C19-FD11D4A66985}" type="presParOf" srcId="{0736D79D-1115-437C-B77A-930C7E47727E}" destId="{15835A55-819F-42F2-8FA3-2929AB7A11AD}" srcOrd="3" destOrd="0" presId="urn:microsoft.com/office/officeart/2005/8/layout/vProcess5"/>
    <dgm:cxn modelId="{710C7FDB-07EE-47AE-AEF2-970875179EE2}" type="presParOf" srcId="{0736D79D-1115-437C-B77A-930C7E47727E}" destId="{33972792-F879-4BAD-A305-A4EA2D4BEEE6}" srcOrd="4" destOrd="0" presId="urn:microsoft.com/office/officeart/2005/8/layout/vProcess5"/>
    <dgm:cxn modelId="{71BCB0EA-D6C0-4DF5-A967-F3F022AB35AB}" type="presParOf" srcId="{0736D79D-1115-437C-B77A-930C7E47727E}" destId="{E11873F8-0DD5-486B-A8CE-1B2EEF9A096E}" srcOrd="5" destOrd="0" presId="urn:microsoft.com/office/officeart/2005/8/layout/vProcess5"/>
    <dgm:cxn modelId="{ED48CEAF-7230-40F5-9A34-6DBA487B65D9}" type="presParOf" srcId="{0736D79D-1115-437C-B77A-930C7E47727E}" destId="{F41D8EB7-956D-4C0B-B15B-F6A2F49F6FC3}" srcOrd="6" destOrd="0" presId="urn:microsoft.com/office/officeart/2005/8/layout/vProcess5"/>
    <dgm:cxn modelId="{C53D3328-3DCC-415B-BB9C-75ED1EC598EF}" type="presParOf" srcId="{0736D79D-1115-437C-B77A-930C7E47727E}" destId="{0941887A-A82A-4F3E-B91D-C6759EDC8530}" srcOrd="7" destOrd="0" presId="urn:microsoft.com/office/officeart/2005/8/layout/vProcess5"/>
    <dgm:cxn modelId="{013BC449-7B26-4F61-BF39-47816DFFF098}" type="presParOf" srcId="{0736D79D-1115-437C-B77A-930C7E47727E}" destId="{AAD61B37-7190-4315-959C-689C3658762A}"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EA8EFD-EE14-48B8-BFDA-DE01183ED11C}" type="doc">
      <dgm:prSet loTypeId="urn:microsoft.com/office/officeart/2005/8/layout/hProcess7" loCatId="process" qsTypeId="urn:microsoft.com/office/officeart/2005/8/quickstyle/simple1" qsCatId="simple" csTypeId="urn:microsoft.com/office/officeart/2005/8/colors/accent1_1" csCatId="accent1" phldr="1"/>
      <dgm:spPr/>
      <dgm:t>
        <a:bodyPr/>
        <a:lstStyle/>
        <a:p>
          <a:endParaRPr lang="es-CO"/>
        </a:p>
      </dgm:t>
    </dgm:pt>
    <dgm:pt modelId="{8C46A529-6E3E-4DF2-B119-6CC6AB53614F}">
      <dgm:prSet phldrT="[Texto]" phldr="1">
        <dgm:style>
          <a:lnRef idx="2">
            <a:schemeClr val="accent2"/>
          </a:lnRef>
          <a:fillRef idx="1">
            <a:schemeClr val="lt1"/>
          </a:fillRef>
          <a:effectRef idx="0">
            <a:schemeClr val="accent2"/>
          </a:effectRef>
          <a:fontRef idx="minor">
            <a:schemeClr val="dk1"/>
          </a:fontRef>
        </dgm:style>
      </dgm:prSet>
      <dgm:spPr/>
      <dgm:t>
        <a:bodyPr/>
        <a:lstStyle/>
        <a:p>
          <a:endParaRPr lang="es-CO" dirty="0">
            <a:solidFill>
              <a:schemeClr val="bg1"/>
            </a:solidFill>
          </a:endParaRPr>
        </a:p>
      </dgm:t>
    </dgm:pt>
    <dgm:pt modelId="{D0B6A5DF-03F9-4C9D-91DE-D5C6AC905730}" type="parTrans" cxnId="{8B095CBB-4280-45D4-9FC4-1838884D5129}">
      <dgm:prSet/>
      <dgm:spPr/>
      <dgm:t>
        <a:bodyPr/>
        <a:lstStyle/>
        <a:p>
          <a:endParaRPr lang="es-CO"/>
        </a:p>
      </dgm:t>
    </dgm:pt>
    <dgm:pt modelId="{437E9952-13F0-41A1-8BE2-7BA91007551A}" type="sibTrans" cxnId="{8B095CBB-4280-45D4-9FC4-1838884D5129}">
      <dgm:prSet/>
      <dgm:spPr/>
      <dgm:t>
        <a:bodyPr/>
        <a:lstStyle/>
        <a:p>
          <a:endParaRPr lang="es-CO"/>
        </a:p>
      </dgm:t>
    </dgm:pt>
    <dgm:pt modelId="{13F6556A-C447-460A-9208-D7D826265AC9}">
      <dgm:prSet phldrT="[Texto]" custT="1"/>
      <dgm:spPr/>
      <dgm:t>
        <a:bodyPr/>
        <a:lstStyle/>
        <a:p>
          <a:endParaRPr lang="es-CO" sz="1000" dirty="0">
            <a:latin typeface="+mn-lt"/>
          </a:endParaRPr>
        </a:p>
        <a:p>
          <a:r>
            <a:rPr lang="es-CO" sz="1000" dirty="0">
              <a:latin typeface="+mn-lt"/>
            </a:rPr>
            <a:t>Durante los últimos 4 años se reportaron 181 sesiones de tratamiento y de seguimiento, cuyo producto ha sido la suscripción de 68 actas de acuerdo y seguimiento</a:t>
          </a:r>
        </a:p>
      </dgm:t>
    </dgm:pt>
    <dgm:pt modelId="{84DBB323-6FB7-41D2-A817-BA28729EDBBD}" type="parTrans" cxnId="{89F8D574-B841-4703-91F6-735914EF67C7}">
      <dgm:prSet/>
      <dgm:spPr/>
      <dgm:t>
        <a:bodyPr/>
        <a:lstStyle/>
        <a:p>
          <a:endParaRPr lang="es-CO"/>
        </a:p>
      </dgm:t>
    </dgm:pt>
    <dgm:pt modelId="{0BC31579-B8EA-4D55-B27F-AFFD75150A42}" type="sibTrans" cxnId="{89F8D574-B841-4703-91F6-735914EF67C7}">
      <dgm:prSet/>
      <dgm:spPr/>
      <dgm:t>
        <a:bodyPr/>
        <a:lstStyle/>
        <a:p>
          <a:endParaRPr lang="es-CO"/>
        </a:p>
      </dgm:t>
    </dgm:pt>
    <dgm:pt modelId="{59F65788-3791-4080-82B9-A7FC61F375D4}">
      <dgm:prSet phldrT="[Texto]">
        <dgm:style>
          <a:lnRef idx="2">
            <a:schemeClr val="accent3"/>
          </a:lnRef>
          <a:fillRef idx="1">
            <a:schemeClr val="lt1"/>
          </a:fillRef>
          <a:effectRef idx="0">
            <a:schemeClr val="accent3"/>
          </a:effectRef>
          <a:fontRef idx="minor">
            <a:schemeClr val="dk1"/>
          </a:fontRef>
        </dgm:style>
      </dgm:prSet>
      <dgm:spPr/>
      <dgm:t>
        <a:bodyPr/>
        <a:lstStyle/>
        <a:p>
          <a:r>
            <a:rPr lang="es-CO" dirty="0">
              <a:solidFill>
                <a:schemeClr val="tx1"/>
              </a:solidFill>
            </a:rPr>
            <a:t>         </a:t>
          </a:r>
          <a:r>
            <a:rPr lang="es-CO" dirty="0">
              <a:latin typeface="+mn-lt"/>
            </a:rPr>
            <a:t>AERONÁUTICA CIVIL-SINTRAERONAUTICO </a:t>
          </a:r>
          <a:endParaRPr lang="es-CO" dirty="0">
            <a:solidFill>
              <a:schemeClr val="tx1"/>
            </a:solidFill>
          </a:endParaRPr>
        </a:p>
      </dgm:t>
    </dgm:pt>
    <dgm:pt modelId="{E1791382-C1BB-40BD-B817-F6DF31CEF475}" type="parTrans" cxnId="{03C358A8-B36F-4110-A1B9-B8B13E9FB26B}">
      <dgm:prSet/>
      <dgm:spPr/>
      <dgm:t>
        <a:bodyPr/>
        <a:lstStyle/>
        <a:p>
          <a:endParaRPr lang="es-CO"/>
        </a:p>
      </dgm:t>
    </dgm:pt>
    <dgm:pt modelId="{7F1B1CB5-B33E-4D9D-9868-3FFEAA961691}" type="sibTrans" cxnId="{03C358A8-B36F-4110-A1B9-B8B13E9FB26B}">
      <dgm:prSet/>
      <dgm:spPr/>
      <dgm:t>
        <a:bodyPr/>
        <a:lstStyle/>
        <a:p>
          <a:endParaRPr lang="es-CO"/>
        </a:p>
      </dgm:t>
    </dgm:pt>
    <dgm:pt modelId="{92017789-4EF9-41CE-AB49-CE8E743A8AD1}">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CO" sz="1050" dirty="0">
              <a:latin typeface="+mn-lt"/>
            </a:rPr>
            <a:t>CASO 2657 DE LA OIT </a:t>
          </a:r>
        </a:p>
      </dgm:t>
    </dgm:pt>
    <dgm:pt modelId="{A8E07B02-CE26-4D43-AA9E-192096EF0588}" type="parTrans" cxnId="{C16B173B-A631-4B67-ABD1-DCB2359F4A8F}">
      <dgm:prSet/>
      <dgm:spPr/>
      <dgm:t>
        <a:bodyPr/>
        <a:lstStyle/>
        <a:p>
          <a:endParaRPr lang="es-CO"/>
        </a:p>
      </dgm:t>
    </dgm:pt>
    <dgm:pt modelId="{0D6D5D5B-1E4A-4F55-BAB0-6DF2DD3A34E8}" type="sibTrans" cxnId="{C16B173B-A631-4B67-ABD1-DCB2359F4A8F}">
      <dgm:prSet/>
      <dgm:spPr/>
      <dgm:t>
        <a:bodyPr/>
        <a:lstStyle/>
        <a:p>
          <a:endParaRPr lang="es-CO"/>
        </a:p>
      </dgm:t>
    </dgm:pt>
    <dgm:pt modelId="{243729DC-CA65-49BD-A51F-F7EDD9DE10D8}">
      <dgm:prSet phldrT="[Texto]" custT="1"/>
      <dgm:spPr/>
      <dgm:t>
        <a:bodyPr/>
        <a:lstStyle/>
        <a:p>
          <a:endParaRPr lang="es-CO" sz="800" dirty="0"/>
        </a:p>
        <a:p>
          <a:r>
            <a:rPr lang="es-CO" sz="800" dirty="0"/>
            <a:t>(ADIDA-GOBERNACIÓN DE ANTIOQUIA): suscripción de un acta de acuerdo en la que la secretaria de Educación de Antioquia se comprometió a adoptar las medidas para el reconocimiento del pago de salarios a los docentes, emitiendo los respectivos actos administrativos</a:t>
          </a:r>
        </a:p>
      </dgm:t>
    </dgm:pt>
    <dgm:pt modelId="{A3A14EC7-AEA5-431E-8C58-E5C8160BFB1A}" type="parTrans" cxnId="{9964293C-982B-4157-B466-2FE8A6EE7122}">
      <dgm:prSet/>
      <dgm:spPr/>
      <dgm:t>
        <a:bodyPr/>
        <a:lstStyle/>
        <a:p>
          <a:endParaRPr lang="es-CO"/>
        </a:p>
      </dgm:t>
    </dgm:pt>
    <dgm:pt modelId="{C1B38F00-CB10-4CA3-8647-A7ED09E425E5}" type="sibTrans" cxnId="{9964293C-982B-4157-B466-2FE8A6EE7122}">
      <dgm:prSet/>
      <dgm:spPr/>
      <dgm:t>
        <a:bodyPr/>
        <a:lstStyle/>
        <a:p>
          <a:endParaRPr lang="es-CO"/>
        </a:p>
      </dgm:t>
    </dgm:pt>
    <dgm:pt modelId="{AF69D54E-E219-41EF-9433-1B0E06A8796B}">
      <dgm:prSet phldrT="[Texto]" custT="1"/>
      <dgm:spPr/>
      <dgm:t>
        <a:bodyPr/>
        <a:lstStyle/>
        <a:p>
          <a:endParaRPr lang="es-CO" sz="900" dirty="0">
            <a:latin typeface="+mn-lt"/>
          </a:endParaRPr>
        </a:p>
        <a:p>
          <a:endParaRPr lang="es-CO" sz="1000" dirty="0">
            <a:latin typeface="+mn-lt"/>
          </a:endParaRPr>
        </a:p>
        <a:p>
          <a:r>
            <a:rPr lang="es-CO" sz="1000" dirty="0">
              <a:latin typeface="+mn-lt"/>
            </a:rPr>
            <a:t>Inclusión del pago de una acreencia laboral de los trabajadores de la Aeronáutica Civil en la ley de presupuesto nacional</a:t>
          </a:r>
        </a:p>
      </dgm:t>
    </dgm:pt>
    <dgm:pt modelId="{750C9BD7-2296-4B95-8994-8FA8DB6A3941}" type="sibTrans" cxnId="{B5090230-4674-4F9D-91D8-1200CA9A8E94}">
      <dgm:prSet/>
      <dgm:spPr/>
      <dgm:t>
        <a:bodyPr/>
        <a:lstStyle/>
        <a:p>
          <a:endParaRPr lang="es-CO"/>
        </a:p>
      </dgm:t>
    </dgm:pt>
    <dgm:pt modelId="{19FF7CE8-7D58-40AD-8067-F90056965F3E}" type="parTrans" cxnId="{B5090230-4674-4F9D-91D8-1200CA9A8E94}">
      <dgm:prSet/>
      <dgm:spPr/>
      <dgm:t>
        <a:bodyPr/>
        <a:lstStyle/>
        <a:p>
          <a:endParaRPr lang="es-CO"/>
        </a:p>
      </dgm:t>
    </dgm:pt>
    <dgm:pt modelId="{4092C9DC-626E-4DF8-96F7-114BF571AEA3}" type="pres">
      <dgm:prSet presAssocID="{6EEA8EFD-EE14-48B8-BFDA-DE01183ED11C}" presName="Name0" presStyleCnt="0">
        <dgm:presLayoutVars>
          <dgm:dir/>
          <dgm:animLvl val="lvl"/>
          <dgm:resizeHandles val="exact"/>
        </dgm:presLayoutVars>
      </dgm:prSet>
      <dgm:spPr/>
    </dgm:pt>
    <dgm:pt modelId="{D88FDEDE-C45C-4704-BDF7-E28B9D75EAC0}" type="pres">
      <dgm:prSet presAssocID="{8C46A529-6E3E-4DF2-B119-6CC6AB53614F}" presName="compositeNode" presStyleCnt="0">
        <dgm:presLayoutVars>
          <dgm:bulletEnabled val="1"/>
        </dgm:presLayoutVars>
      </dgm:prSet>
      <dgm:spPr/>
    </dgm:pt>
    <dgm:pt modelId="{2C667352-5E9F-4A42-8863-47418FCEB74F}" type="pres">
      <dgm:prSet presAssocID="{8C46A529-6E3E-4DF2-B119-6CC6AB53614F}" presName="bgRect" presStyleLbl="node1" presStyleIdx="0" presStyleCnt="3" custScaleX="107657" custLinFactNeighborX="671" custLinFactNeighborY="3"/>
      <dgm:spPr/>
    </dgm:pt>
    <dgm:pt modelId="{B04EB776-A69F-4521-A5D8-4F2DE812EEC5}" type="pres">
      <dgm:prSet presAssocID="{8C46A529-6E3E-4DF2-B119-6CC6AB53614F}" presName="parentNode" presStyleLbl="node1" presStyleIdx="0" presStyleCnt="3">
        <dgm:presLayoutVars>
          <dgm:chMax val="0"/>
          <dgm:bulletEnabled val="1"/>
        </dgm:presLayoutVars>
      </dgm:prSet>
      <dgm:spPr/>
    </dgm:pt>
    <dgm:pt modelId="{C85FA7F6-2271-4173-ADFF-914715C6C049}" type="pres">
      <dgm:prSet presAssocID="{8C46A529-6E3E-4DF2-B119-6CC6AB53614F}" presName="childNode" presStyleLbl="node1" presStyleIdx="0" presStyleCnt="3">
        <dgm:presLayoutVars>
          <dgm:bulletEnabled val="1"/>
        </dgm:presLayoutVars>
      </dgm:prSet>
      <dgm:spPr/>
    </dgm:pt>
    <dgm:pt modelId="{1896EC14-B971-43A5-84D5-928D54B205F7}" type="pres">
      <dgm:prSet presAssocID="{437E9952-13F0-41A1-8BE2-7BA91007551A}" presName="hSp" presStyleCnt="0"/>
      <dgm:spPr/>
    </dgm:pt>
    <dgm:pt modelId="{C7FBF2FF-3754-489E-BCE3-2CB604DB2A08}" type="pres">
      <dgm:prSet presAssocID="{437E9952-13F0-41A1-8BE2-7BA91007551A}" presName="vProcSp" presStyleCnt="0"/>
      <dgm:spPr/>
    </dgm:pt>
    <dgm:pt modelId="{DA9A4B97-DAE0-4E3C-8CB1-15753D2BFD2A}" type="pres">
      <dgm:prSet presAssocID="{437E9952-13F0-41A1-8BE2-7BA91007551A}" presName="vSp1" presStyleCnt="0"/>
      <dgm:spPr/>
    </dgm:pt>
    <dgm:pt modelId="{49428AA6-1D94-4ACF-8D32-7A49A4B455C8}" type="pres">
      <dgm:prSet presAssocID="{437E9952-13F0-41A1-8BE2-7BA91007551A}" presName="simulatedConn" presStyleLbl="solidFgAcc1" presStyleIdx="0" presStyleCnt="2"/>
      <dgm:spPr/>
    </dgm:pt>
    <dgm:pt modelId="{EED9F85D-210C-489C-A284-68CD883EA986}" type="pres">
      <dgm:prSet presAssocID="{437E9952-13F0-41A1-8BE2-7BA91007551A}" presName="vSp2" presStyleCnt="0"/>
      <dgm:spPr/>
    </dgm:pt>
    <dgm:pt modelId="{8D444319-FD7D-47CC-9833-5825843BC763}" type="pres">
      <dgm:prSet presAssocID="{437E9952-13F0-41A1-8BE2-7BA91007551A}" presName="sibTrans" presStyleCnt="0"/>
      <dgm:spPr/>
    </dgm:pt>
    <dgm:pt modelId="{EF3F3BAF-12F6-463C-9691-231934C15223}" type="pres">
      <dgm:prSet presAssocID="{59F65788-3791-4080-82B9-A7FC61F375D4}" presName="compositeNode" presStyleCnt="0">
        <dgm:presLayoutVars>
          <dgm:bulletEnabled val="1"/>
        </dgm:presLayoutVars>
      </dgm:prSet>
      <dgm:spPr/>
    </dgm:pt>
    <dgm:pt modelId="{26C8D8ED-5A45-4BDB-B8C7-02260FBD39AD}" type="pres">
      <dgm:prSet presAssocID="{59F65788-3791-4080-82B9-A7FC61F375D4}" presName="bgRect" presStyleLbl="node1" presStyleIdx="1" presStyleCnt="3"/>
      <dgm:spPr/>
    </dgm:pt>
    <dgm:pt modelId="{299F8737-4306-4CEC-8575-EB7362330E5A}" type="pres">
      <dgm:prSet presAssocID="{59F65788-3791-4080-82B9-A7FC61F375D4}" presName="parentNode" presStyleLbl="node1" presStyleIdx="1" presStyleCnt="3">
        <dgm:presLayoutVars>
          <dgm:chMax val="0"/>
          <dgm:bulletEnabled val="1"/>
        </dgm:presLayoutVars>
      </dgm:prSet>
      <dgm:spPr/>
    </dgm:pt>
    <dgm:pt modelId="{D8B85C88-5FFD-489F-9A7A-FB673A3FD8D7}" type="pres">
      <dgm:prSet presAssocID="{59F65788-3791-4080-82B9-A7FC61F375D4}" presName="childNode" presStyleLbl="node1" presStyleIdx="1" presStyleCnt="3">
        <dgm:presLayoutVars>
          <dgm:bulletEnabled val="1"/>
        </dgm:presLayoutVars>
      </dgm:prSet>
      <dgm:spPr/>
    </dgm:pt>
    <dgm:pt modelId="{4914F448-4E4C-464A-A9DE-695BF22073E6}" type="pres">
      <dgm:prSet presAssocID="{7F1B1CB5-B33E-4D9D-9868-3FFEAA961691}" presName="hSp" presStyleCnt="0"/>
      <dgm:spPr/>
    </dgm:pt>
    <dgm:pt modelId="{6A6E2ED8-FBE7-4139-A037-22A2143231F5}" type="pres">
      <dgm:prSet presAssocID="{7F1B1CB5-B33E-4D9D-9868-3FFEAA961691}" presName="vProcSp" presStyleCnt="0"/>
      <dgm:spPr/>
    </dgm:pt>
    <dgm:pt modelId="{13F8C387-432A-4BC9-9134-5A727DE83C26}" type="pres">
      <dgm:prSet presAssocID="{7F1B1CB5-B33E-4D9D-9868-3FFEAA961691}" presName="vSp1" presStyleCnt="0"/>
      <dgm:spPr/>
    </dgm:pt>
    <dgm:pt modelId="{AE692083-DDB3-4D30-955F-02B6DF53CBFE}" type="pres">
      <dgm:prSet presAssocID="{7F1B1CB5-B33E-4D9D-9868-3FFEAA961691}" presName="simulatedConn" presStyleLbl="solidFgAcc1" presStyleIdx="1" presStyleCnt="2"/>
      <dgm:spPr/>
    </dgm:pt>
    <dgm:pt modelId="{A42418FC-779E-4810-8D05-052A5214A74C}" type="pres">
      <dgm:prSet presAssocID="{7F1B1CB5-B33E-4D9D-9868-3FFEAA961691}" presName="vSp2" presStyleCnt="0"/>
      <dgm:spPr/>
    </dgm:pt>
    <dgm:pt modelId="{E4FED9C8-DAEC-4308-A228-77FFAC4CAED4}" type="pres">
      <dgm:prSet presAssocID="{7F1B1CB5-B33E-4D9D-9868-3FFEAA961691}" presName="sibTrans" presStyleCnt="0"/>
      <dgm:spPr/>
    </dgm:pt>
    <dgm:pt modelId="{B0390BA8-BA36-4574-BFD1-E755D3679C25}" type="pres">
      <dgm:prSet presAssocID="{92017789-4EF9-41CE-AB49-CE8E743A8AD1}" presName="compositeNode" presStyleCnt="0">
        <dgm:presLayoutVars>
          <dgm:bulletEnabled val="1"/>
        </dgm:presLayoutVars>
      </dgm:prSet>
      <dgm:spPr/>
    </dgm:pt>
    <dgm:pt modelId="{D7C9A0C6-D022-4E4A-912C-145854994B03}" type="pres">
      <dgm:prSet presAssocID="{92017789-4EF9-41CE-AB49-CE8E743A8AD1}" presName="bgRect" presStyleLbl="node1" presStyleIdx="2" presStyleCnt="3"/>
      <dgm:spPr/>
    </dgm:pt>
    <dgm:pt modelId="{1E62F305-8648-48B2-816F-DE18930C17E1}" type="pres">
      <dgm:prSet presAssocID="{92017789-4EF9-41CE-AB49-CE8E743A8AD1}" presName="parentNode" presStyleLbl="node1" presStyleIdx="2" presStyleCnt="3">
        <dgm:presLayoutVars>
          <dgm:chMax val="0"/>
          <dgm:bulletEnabled val="1"/>
        </dgm:presLayoutVars>
      </dgm:prSet>
      <dgm:spPr/>
    </dgm:pt>
    <dgm:pt modelId="{18A406EC-BDEE-4772-8435-1DB1BC1224C8}" type="pres">
      <dgm:prSet presAssocID="{92017789-4EF9-41CE-AB49-CE8E743A8AD1}" presName="childNode" presStyleLbl="node1" presStyleIdx="2" presStyleCnt="3">
        <dgm:presLayoutVars>
          <dgm:bulletEnabled val="1"/>
        </dgm:presLayoutVars>
      </dgm:prSet>
      <dgm:spPr/>
    </dgm:pt>
  </dgm:ptLst>
  <dgm:cxnLst>
    <dgm:cxn modelId="{D5319400-ADC2-4B54-ABC0-BC51C74C756A}" type="presOf" srcId="{6EEA8EFD-EE14-48B8-BFDA-DE01183ED11C}" destId="{4092C9DC-626E-4DF8-96F7-114BF571AEA3}" srcOrd="0" destOrd="0" presId="urn:microsoft.com/office/officeart/2005/8/layout/hProcess7"/>
    <dgm:cxn modelId="{EF6B8821-30C3-4264-8D51-6BE845A98F26}" type="presOf" srcId="{243729DC-CA65-49BD-A51F-F7EDD9DE10D8}" destId="{18A406EC-BDEE-4772-8435-1DB1BC1224C8}" srcOrd="0" destOrd="0" presId="urn:microsoft.com/office/officeart/2005/8/layout/hProcess7"/>
    <dgm:cxn modelId="{46284327-A209-4C78-8223-85141E84FD39}" type="presOf" srcId="{92017789-4EF9-41CE-AB49-CE8E743A8AD1}" destId="{D7C9A0C6-D022-4E4A-912C-145854994B03}" srcOrd="0" destOrd="0" presId="urn:microsoft.com/office/officeart/2005/8/layout/hProcess7"/>
    <dgm:cxn modelId="{FB82332D-4847-40F2-AC6B-4E2FA7B4C3B1}" type="presOf" srcId="{59F65788-3791-4080-82B9-A7FC61F375D4}" destId="{299F8737-4306-4CEC-8575-EB7362330E5A}" srcOrd="1" destOrd="0" presId="urn:microsoft.com/office/officeart/2005/8/layout/hProcess7"/>
    <dgm:cxn modelId="{B5090230-4674-4F9D-91D8-1200CA9A8E94}" srcId="{59F65788-3791-4080-82B9-A7FC61F375D4}" destId="{AF69D54E-E219-41EF-9433-1B0E06A8796B}" srcOrd="0" destOrd="0" parTransId="{19FF7CE8-7D58-40AD-8067-F90056965F3E}" sibTransId="{750C9BD7-2296-4B95-8994-8FA8DB6A3941}"/>
    <dgm:cxn modelId="{C16B173B-A631-4B67-ABD1-DCB2359F4A8F}" srcId="{6EEA8EFD-EE14-48B8-BFDA-DE01183ED11C}" destId="{92017789-4EF9-41CE-AB49-CE8E743A8AD1}" srcOrd="2" destOrd="0" parTransId="{A8E07B02-CE26-4D43-AA9E-192096EF0588}" sibTransId="{0D6D5D5B-1E4A-4F55-BAB0-6DF2DD3A34E8}"/>
    <dgm:cxn modelId="{9964293C-982B-4157-B466-2FE8A6EE7122}" srcId="{92017789-4EF9-41CE-AB49-CE8E743A8AD1}" destId="{243729DC-CA65-49BD-A51F-F7EDD9DE10D8}" srcOrd="0" destOrd="0" parTransId="{A3A14EC7-AEA5-431E-8C58-E5C8160BFB1A}" sibTransId="{C1B38F00-CB10-4CA3-8647-A7ED09E425E5}"/>
    <dgm:cxn modelId="{28DE655C-F385-4272-A97C-5B59FCAA12CA}" type="presOf" srcId="{8C46A529-6E3E-4DF2-B119-6CC6AB53614F}" destId="{B04EB776-A69F-4521-A5D8-4F2DE812EEC5}" srcOrd="1" destOrd="0" presId="urn:microsoft.com/office/officeart/2005/8/layout/hProcess7"/>
    <dgm:cxn modelId="{92A2DB60-BA12-499B-A8AA-F7F93C06116F}" type="presOf" srcId="{8C46A529-6E3E-4DF2-B119-6CC6AB53614F}" destId="{2C667352-5E9F-4A42-8863-47418FCEB74F}" srcOrd="0" destOrd="0" presId="urn:microsoft.com/office/officeart/2005/8/layout/hProcess7"/>
    <dgm:cxn modelId="{89F8D574-B841-4703-91F6-735914EF67C7}" srcId="{8C46A529-6E3E-4DF2-B119-6CC6AB53614F}" destId="{13F6556A-C447-460A-9208-D7D826265AC9}" srcOrd="0" destOrd="0" parTransId="{84DBB323-6FB7-41D2-A817-BA28729EDBBD}" sibTransId="{0BC31579-B8EA-4D55-B27F-AFFD75150A42}"/>
    <dgm:cxn modelId="{EE3C577F-F9FF-4408-AB53-6DEB715F9DBC}" type="presOf" srcId="{13F6556A-C447-460A-9208-D7D826265AC9}" destId="{C85FA7F6-2271-4173-ADFF-914715C6C049}" srcOrd="0" destOrd="0" presId="urn:microsoft.com/office/officeart/2005/8/layout/hProcess7"/>
    <dgm:cxn modelId="{03C358A8-B36F-4110-A1B9-B8B13E9FB26B}" srcId="{6EEA8EFD-EE14-48B8-BFDA-DE01183ED11C}" destId="{59F65788-3791-4080-82B9-A7FC61F375D4}" srcOrd="1" destOrd="0" parTransId="{E1791382-C1BB-40BD-B817-F6DF31CEF475}" sibTransId="{7F1B1CB5-B33E-4D9D-9868-3FFEAA961691}"/>
    <dgm:cxn modelId="{8B095CBB-4280-45D4-9FC4-1838884D5129}" srcId="{6EEA8EFD-EE14-48B8-BFDA-DE01183ED11C}" destId="{8C46A529-6E3E-4DF2-B119-6CC6AB53614F}" srcOrd="0" destOrd="0" parTransId="{D0B6A5DF-03F9-4C9D-91DE-D5C6AC905730}" sibTransId="{437E9952-13F0-41A1-8BE2-7BA91007551A}"/>
    <dgm:cxn modelId="{255AE5DF-CB0F-49FC-AF23-C5297395B70D}" type="presOf" srcId="{92017789-4EF9-41CE-AB49-CE8E743A8AD1}" destId="{1E62F305-8648-48B2-816F-DE18930C17E1}" srcOrd="1" destOrd="0" presId="urn:microsoft.com/office/officeart/2005/8/layout/hProcess7"/>
    <dgm:cxn modelId="{67E0AFE3-BF87-4910-B205-D1350FFF12AC}" type="presOf" srcId="{AF69D54E-E219-41EF-9433-1B0E06A8796B}" destId="{D8B85C88-5FFD-489F-9A7A-FB673A3FD8D7}" srcOrd="0" destOrd="0" presId="urn:microsoft.com/office/officeart/2005/8/layout/hProcess7"/>
    <dgm:cxn modelId="{BFC104F8-E314-40DB-9F69-67B2B56F5069}" type="presOf" srcId="{59F65788-3791-4080-82B9-A7FC61F375D4}" destId="{26C8D8ED-5A45-4BDB-B8C7-02260FBD39AD}" srcOrd="0" destOrd="0" presId="urn:microsoft.com/office/officeart/2005/8/layout/hProcess7"/>
    <dgm:cxn modelId="{AE8C13EA-346B-4DAA-9973-845C45EBF689}" type="presParOf" srcId="{4092C9DC-626E-4DF8-96F7-114BF571AEA3}" destId="{D88FDEDE-C45C-4704-BDF7-E28B9D75EAC0}" srcOrd="0" destOrd="0" presId="urn:microsoft.com/office/officeart/2005/8/layout/hProcess7"/>
    <dgm:cxn modelId="{BA8BE8AA-AC56-4D01-9876-FA165A22F2A1}" type="presParOf" srcId="{D88FDEDE-C45C-4704-BDF7-E28B9D75EAC0}" destId="{2C667352-5E9F-4A42-8863-47418FCEB74F}" srcOrd="0" destOrd="0" presId="urn:microsoft.com/office/officeart/2005/8/layout/hProcess7"/>
    <dgm:cxn modelId="{1F03A1D0-804E-4C0C-BD3E-6A2F3BB387E3}" type="presParOf" srcId="{D88FDEDE-C45C-4704-BDF7-E28B9D75EAC0}" destId="{B04EB776-A69F-4521-A5D8-4F2DE812EEC5}" srcOrd="1" destOrd="0" presId="urn:microsoft.com/office/officeart/2005/8/layout/hProcess7"/>
    <dgm:cxn modelId="{9E28CC78-AFD1-4CC8-A6BC-6F195E6264AE}" type="presParOf" srcId="{D88FDEDE-C45C-4704-BDF7-E28B9D75EAC0}" destId="{C85FA7F6-2271-4173-ADFF-914715C6C049}" srcOrd="2" destOrd="0" presId="urn:microsoft.com/office/officeart/2005/8/layout/hProcess7"/>
    <dgm:cxn modelId="{ACC5938B-48AE-4FE9-8D62-049B26FF85F6}" type="presParOf" srcId="{4092C9DC-626E-4DF8-96F7-114BF571AEA3}" destId="{1896EC14-B971-43A5-84D5-928D54B205F7}" srcOrd="1" destOrd="0" presId="urn:microsoft.com/office/officeart/2005/8/layout/hProcess7"/>
    <dgm:cxn modelId="{113BCA55-7960-4DD3-B22F-B17222B81967}" type="presParOf" srcId="{4092C9DC-626E-4DF8-96F7-114BF571AEA3}" destId="{C7FBF2FF-3754-489E-BCE3-2CB604DB2A08}" srcOrd="2" destOrd="0" presId="urn:microsoft.com/office/officeart/2005/8/layout/hProcess7"/>
    <dgm:cxn modelId="{871F3222-E437-4ABA-807B-49AF6D5BD653}" type="presParOf" srcId="{C7FBF2FF-3754-489E-BCE3-2CB604DB2A08}" destId="{DA9A4B97-DAE0-4E3C-8CB1-15753D2BFD2A}" srcOrd="0" destOrd="0" presId="urn:microsoft.com/office/officeart/2005/8/layout/hProcess7"/>
    <dgm:cxn modelId="{192DF6E0-D931-42C7-8D42-4B278901DDDE}" type="presParOf" srcId="{C7FBF2FF-3754-489E-BCE3-2CB604DB2A08}" destId="{49428AA6-1D94-4ACF-8D32-7A49A4B455C8}" srcOrd="1" destOrd="0" presId="urn:microsoft.com/office/officeart/2005/8/layout/hProcess7"/>
    <dgm:cxn modelId="{572ECFF8-2A18-4919-92A2-8A4C99803812}" type="presParOf" srcId="{C7FBF2FF-3754-489E-BCE3-2CB604DB2A08}" destId="{EED9F85D-210C-489C-A284-68CD883EA986}" srcOrd="2" destOrd="0" presId="urn:microsoft.com/office/officeart/2005/8/layout/hProcess7"/>
    <dgm:cxn modelId="{A603878C-3D42-4A37-A996-510C0C259922}" type="presParOf" srcId="{4092C9DC-626E-4DF8-96F7-114BF571AEA3}" destId="{8D444319-FD7D-47CC-9833-5825843BC763}" srcOrd="3" destOrd="0" presId="urn:microsoft.com/office/officeart/2005/8/layout/hProcess7"/>
    <dgm:cxn modelId="{3A9AF0CB-C942-4DA0-A1C3-DCD83C410117}" type="presParOf" srcId="{4092C9DC-626E-4DF8-96F7-114BF571AEA3}" destId="{EF3F3BAF-12F6-463C-9691-231934C15223}" srcOrd="4" destOrd="0" presId="urn:microsoft.com/office/officeart/2005/8/layout/hProcess7"/>
    <dgm:cxn modelId="{8FC2DABD-1770-48D4-BC92-97168EED06A1}" type="presParOf" srcId="{EF3F3BAF-12F6-463C-9691-231934C15223}" destId="{26C8D8ED-5A45-4BDB-B8C7-02260FBD39AD}" srcOrd="0" destOrd="0" presId="urn:microsoft.com/office/officeart/2005/8/layout/hProcess7"/>
    <dgm:cxn modelId="{E8579841-AFCA-4CE5-8EED-590BE0BC220A}" type="presParOf" srcId="{EF3F3BAF-12F6-463C-9691-231934C15223}" destId="{299F8737-4306-4CEC-8575-EB7362330E5A}" srcOrd="1" destOrd="0" presId="urn:microsoft.com/office/officeart/2005/8/layout/hProcess7"/>
    <dgm:cxn modelId="{586ED037-D5D1-4959-90C7-352D4CE76973}" type="presParOf" srcId="{EF3F3BAF-12F6-463C-9691-231934C15223}" destId="{D8B85C88-5FFD-489F-9A7A-FB673A3FD8D7}" srcOrd="2" destOrd="0" presId="urn:microsoft.com/office/officeart/2005/8/layout/hProcess7"/>
    <dgm:cxn modelId="{42336499-576C-4310-A283-04166B59A422}" type="presParOf" srcId="{4092C9DC-626E-4DF8-96F7-114BF571AEA3}" destId="{4914F448-4E4C-464A-A9DE-695BF22073E6}" srcOrd="5" destOrd="0" presId="urn:microsoft.com/office/officeart/2005/8/layout/hProcess7"/>
    <dgm:cxn modelId="{E70E724F-7151-4171-835C-6DF9A6812D2F}" type="presParOf" srcId="{4092C9DC-626E-4DF8-96F7-114BF571AEA3}" destId="{6A6E2ED8-FBE7-4139-A037-22A2143231F5}" srcOrd="6" destOrd="0" presId="urn:microsoft.com/office/officeart/2005/8/layout/hProcess7"/>
    <dgm:cxn modelId="{EE79D9B3-73A2-4EC4-B898-4626BED60001}" type="presParOf" srcId="{6A6E2ED8-FBE7-4139-A037-22A2143231F5}" destId="{13F8C387-432A-4BC9-9134-5A727DE83C26}" srcOrd="0" destOrd="0" presId="urn:microsoft.com/office/officeart/2005/8/layout/hProcess7"/>
    <dgm:cxn modelId="{F60BC670-5445-43D4-824E-823981CDD9E6}" type="presParOf" srcId="{6A6E2ED8-FBE7-4139-A037-22A2143231F5}" destId="{AE692083-DDB3-4D30-955F-02B6DF53CBFE}" srcOrd="1" destOrd="0" presId="urn:microsoft.com/office/officeart/2005/8/layout/hProcess7"/>
    <dgm:cxn modelId="{6C2060E7-D273-4324-837B-9A9642AD6234}" type="presParOf" srcId="{6A6E2ED8-FBE7-4139-A037-22A2143231F5}" destId="{A42418FC-779E-4810-8D05-052A5214A74C}" srcOrd="2" destOrd="0" presId="urn:microsoft.com/office/officeart/2005/8/layout/hProcess7"/>
    <dgm:cxn modelId="{FD916D87-C4C9-4A5F-83F1-85A7D86A91BB}" type="presParOf" srcId="{4092C9DC-626E-4DF8-96F7-114BF571AEA3}" destId="{E4FED9C8-DAEC-4308-A228-77FFAC4CAED4}" srcOrd="7" destOrd="0" presId="urn:microsoft.com/office/officeart/2005/8/layout/hProcess7"/>
    <dgm:cxn modelId="{4CE1545E-93F9-4F89-8F9A-C34FB05F383B}" type="presParOf" srcId="{4092C9DC-626E-4DF8-96F7-114BF571AEA3}" destId="{B0390BA8-BA36-4574-BFD1-E755D3679C25}" srcOrd="8" destOrd="0" presId="urn:microsoft.com/office/officeart/2005/8/layout/hProcess7"/>
    <dgm:cxn modelId="{69D250CB-4787-4677-BB9C-B529A042025C}" type="presParOf" srcId="{B0390BA8-BA36-4574-BFD1-E755D3679C25}" destId="{D7C9A0C6-D022-4E4A-912C-145854994B03}" srcOrd="0" destOrd="0" presId="urn:microsoft.com/office/officeart/2005/8/layout/hProcess7"/>
    <dgm:cxn modelId="{49F666E4-6601-4241-B4AE-BE15EE6FBA29}" type="presParOf" srcId="{B0390BA8-BA36-4574-BFD1-E755D3679C25}" destId="{1E62F305-8648-48B2-816F-DE18930C17E1}" srcOrd="1" destOrd="0" presId="urn:microsoft.com/office/officeart/2005/8/layout/hProcess7"/>
    <dgm:cxn modelId="{3C1974C8-68D9-45D7-8BF8-5607B8A4B79A}" type="presParOf" srcId="{B0390BA8-BA36-4574-BFD1-E755D3679C25}" destId="{18A406EC-BDEE-4772-8435-1DB1BC1224C8}"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EA8EFD-EE14-48B8-BFDA-DE01183ED11C}" type="doc">
      <dgm:prSet loTypeId="urn:microsoft.com/office/officeart/2005/8/layout/hProcess7" loCatId="process" qsTypeId="urn:microsoft.com/office/officeart/2005/8/quickstyle/simple1" qsCatId="simple" csTypeId="urn:microsoft.com/office/officeart/2005/8/colors/accent1_1" csCatId="accent1" phldr="1"/>
      <dgm:spPr/>
      <dgm:t>
        <a:bodyPr/>
        <a:lstStyle/>
        <a:p>
          <a:endParaRPr lang="es-CO"/>
        </a:p>
      </dgm:t>
    </dgm:pt>
    <dgm:pt modelId="{8C46A529-6E3E-4DF2-B119-6CC6AB53614F}">
      <dgm:prSet phldrT="[Texto]" custT="1">
        <dgm:style>
          <a:lnRef idx="2">
            <a:schemeClr val="accent2"/>
          </a:lnRef>
          <a:fillRef idx="1">
            <a:schemeClr val="lt1"/>
          </a:fillRef>
          <a:effectRef idx="0">
            <a:schemeClr val="accent2"/>
          </a:effectRef>
          <a:fontRef idx="minor">
            <a:schemeClr val="dk1"/>
          </a:fontRef>
        </dgm:style>
      </dgm:prSet>
      <dgm:spPr/>
      <dgm:t>
        <a:bodyPr/>
        <a:lstStyle/>
        <a:p>
          <a:r>
            <a:rPr lang="es-CO" sz="900" dirty="0">
              <a:latin typeface="+mn-lt"/>
            </a:rPr>
            <a:t>GM COLMOTORES-SINTRAIME</a:t>
          </a:r>
          <a:endParaRPr lang="es-CO" sz="900" dirty="0">
            <a:solidFill>
              <a:schemeClr val="tx1"/>
            </a:solidFill>
            <a:latin typeface="+mn-lt"/>
          </a:endParaRPr>
        </a:p>
      </dgm:t>
    </dgm:pt>
    <dgm:pt modelId="{D0B6A5DF-03F9-4C9D-91DE-D5C6AC905730}" type="parTrans" cxnId="{8B095CBB-4280-45D4-9FC4-1838884D5129}">
      <dgm:prSet/>
      <dgm:spPr/>
      <dgm:t>
        <a:bodyPr/>
        <a:lstStyle/>
        <a:p>
          <a:endParaRPr lang="es-CO"/>
        </a:p>
      </dgm:t>
    </dgm:pt>
    <dgm:pt modelId="{437E9952-13F0-41A1-8BE2-7BA91007551A}" type="sibTrans" cxnId="{8B095CBB-4280-45D4-9FC4-1838884D5129}">
      <dgm:prSet/>
      <dgm:spPr/>
      <dgm:t>
        <a:bodyPr/>
        <a:lstStyle/>
        <a:p>
          <a:endParaRPr lang="es-CO"/>
        </a:p>
      </dgm:t>
    </dgm:pt>
    <dgm:pt modelId="{13F6556A-C447-460A-9208-D7D826265AC9}">
      <dgm:prSet phldrT="[Texto]" custT="1"/>
      <dgm:spPr/>
      <dgm:t>
        <a:bodyPr/>
        <a:lstStyle/>
        <a:p>
          <a:endParaRPr lang="es-CO" sz="1000" dirty="0">
            <a:latin typeface="+mn-lt"/>
          </a:endParaRPr>
        </a:p>
        <a:p>
          <a:r>
            <a:rPr lang="es-CO" sz="1000" dirty="0">
              <a:latin typeface="+mn-lt"/>
            </a:rPr>
            <a:t>Subdirectiva Bogotá:  suscripción de la convención colectiva de trabajo y el respeto de los derechos de los trabajadores en la actual crisis del </a:t>
          </a:r>
          <a:r>
            <a:rPr lang="es-CO" sz="1000" dirty="0" err="1">
              <a:latin typeface="+mn-lt"/>
            </a:rPr>
            <a:t>Covid</a:t>
          </a:r>
          <a:r>
            <a:rPr lang="es-CO" sz="1000" dirty="0">
              <a:latin typeface="+mn-lt"/>
            </a:rPr>
            <a:t> 19</a:t>
          </a:r>
        </a:p>
      </dgm:t>
    </dgm:pt>
    <dgm:pt modelId="{84DBB323-6FB7-41D2-A817-BA28729EDBBD}" type="parTrans" cxnId="{89F8D574-B841-4703-91F6-735914EF67C7}">
      <dgm:prSet/>
      <dgm:spPr/>
      <dgm:t>
        <a:bodyPr/>
        <a:lstStyle/>
        <a:p>
          <a:endParaRPr lang="es-CO"/>
        </a:p>
      </dgm:t>
    </dgm:pt>
    <dgm:pt modelId="{0BC31579-B8EA-4D55-B27F-AFFD75150A42}" type="sibTrans" cxnId="{89F8D574-B841-4703-91F6-735914EF67C7}">
      <dgm:prSet/>
      <dgm:spPr/>
      <dgm:t>
        <a:bodyPr/>
        <a:lstStyle/>
        <a:p>
          <a:endParaRPr lang="es-CO"/>
        </a:p>
      </dgm:t>
    </dgm:pt>
    <dgm:pt modelId="{59F65788-3791-4080-82B9-A7FC61F375D4}">
      <dgm:prSet phldrT="[Texto]" custT="1">
        <dgm:style>
          <a:lnRef idx="2">
            <a:schemeClr val="accent3"/>
          </a:lnRef>
          <a:fillRef idx="1">
            <a:schemeClr val="lt1"/>
          </a:fillRef>
          <a:effectRef idx="0">
            <a:schemeClr val="accent3"/>
          </a:effectRef>
          <a:fontRef idx="minor">
            <a:schemeClr val="dk1"/>
          </a:fontRef>
        </dgm:style>
      </dgm:prSet>
      <dgm:spPr/>
      <dgm:t>
        <a:bodyPr/>
        <a:lstStyle/>
        <a:p>
          <a:r>
            <a:rPr lang="es-CO" sz="900" dirty="0">
              <a:solidFill>
                <a:schemeClr val="tx1"/>
              </a:solidFill>
              <a:latin typeface="+mn-lt"/>
            </a:rPr>
            <a:t>         </a:t>
          </a:r>
          <a:r>
            <a:rPr lang="es-CO" sz="900" dirty="0">
              <a:latin typeface="+mn-lt"/>
            </a:rPr>
            <a:t>BANCOLOMBIA-SINTRAENFI</a:t>
          </a:r>
          <a:endParaRPr lang="es-CO" sz="900" dirty="0">
            <a:solidFill>
              <a:schemeClr val="tx1"/>
            </a:solidFill>
            <a:latin typeface="+mn-lt"/>
          </a:endParaRPr>
        </a:p>
      </dgm:t>
    </dgm:pt>
    <dgm:pt modelId="{E1791382-C1BB-40BD-B817-F6DF31CEF475}" type="parTrans" cxnId="{03C358A8-B36F-4110-A1B9-B8B13E9FB26B}">
      <dgm:prSet/>
      <dgm:spPr/>
      <dgm:t>
        <a:bodyPr/>
        <a:lstStyle/>
        <a:p>
          <a:endParaRPr lang="es-CO"/>
        </a:p>
      </dgm:t>
    </dgm:pt>
    <dgm:pt modelId="{7F1B1CB5-B33E-4D9D-9868-3FFEAA961691}" type="sibTrans" cxnId="{03C358A8-B36F-4110-A1B9-B8B13E9FB26B}">
      <dgm:prSet/>
      <dgm:spPr/>
      <dgm:t>
        <a:bodyPr/>
        <a:lstStyle/>
        <a:p>
          <a:endParaRPr lang="es-CO"/>
        </a:p>
      </dgm:t>
    </dgm:pt>
    <dgm:pt modelId="{92017789-4EF9-41CE-AB49-CE8E743A8AD1}">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CO" sz="800" dirty="0">
              <a:latin typeface="+mn-lt"/>
            </a:rPr>
            <a:t>SUPERINTENDENCIA DE SALUD-SINSISPECAR-SINTRASUPERSALUD</a:t>
          </a:r>
        </a:p>
      </dgm:t>
    </dgm:pt>
    <dgm:pt modelId="{A8E07B02-CE26-4D43-AA9E-192096EF0588}" type="parTrans" cxnId="{C16B173B-A631-4B67-ABD1-DCB2359F4A8F}">
      <dgm:prSet/>
      <dgm:spPr/>
      <dgm:t>
        <a:bodyPr/>
        <a:lstStyle/>
        <a:p>
          <a:endParaRPr lang="es-CO"/>
        </a:p>
      </dgm:t>
    </dgm:pt>
    <dgm:pt modelId="{0D6D5D5B-1E4A-4F55-BAB0-6DF2DD3A34E8}" type="sibTrans" cxnId="{C16B173B-A631-4B67-ABD1-DCB2359F4A8F}">
      <dgm:prSet/>
      <dgm:spPr/>
      <dgm:t>
        <a:bodyPr/>
        <a:lstStyle/>
        <a:p>
          <a:endParaRPr lang="es-CO"/>
        </a:p>
      </dgm:t>
    </dgm:pt>
    <dgm:pt modelId="{243729DC-CA65-49BD-A51F-F7EDD9DE10D8}">
      <dgm:prSet phldrT="[Texto]" custT="1"/>
      <dgm:spPr/>
      <dgm:t>
        <a:bodyPr/>
        <a:lstStyle/>
        <a:p>
          <a:endParaRPr lang="es-CO" sz="1000" dirty="0">
            <a:latin typeface="+mn-lt"/>
          </a:endParaRPr>
        </a:p>
        <a:p>
          <a:endParaRPr lang="es-CO" sz="1000" dirty="0">
            <a:latin typeface="+mn-lt"/>
          </a:endParaRPr>
        </a:p>
        <a:p>
          <a:r>
            <a:rPr lang="es-CO" sz="1000" dirty="0">
              <a:latin typeface="+mn-lt"/>
            </a:rPr>
            <a:t>Suscripción del acuerdo en el marco del Decreto 1072</a:t>
          </a:r>
        </a:p>
      </dgm:t>
    </dgm:pt>
    <dgm:pt modelId="{A3A14EC7-AEA5-431E-8C58-E5C8160BFB1A}" type="parTrans" cxnId="{9964293C-982B-4157-B466-2FE8A6EE7122}">
      <dgm:prSet/>
      <dgm:spPr/>
      <dgm:t>
        <a:bodyPr/>
        <a:lstStyle/>
        <a:p>
          <a:endParaRPr lang="es-CO"/>
        </a:p>
      </dgm:t>
    </dgm:pt>
    <dgm:pt modelId="{C1B38F00-CB10-4CA3-8647-A7ED09E425E5}" type="sibTrans" cxnId="{9964293C-982B-4157-B466-2FE8A6EE7122}">
      <dgm:prSet/>
      <dgm:spPr/>
      <dgm:t>
        <a:bodyPr/>
        <a:lstStyle/>
        <a:p>
          <a:endParaRPr lang="es-CO"/>
        </a:p>
      </dgm:t>
    </dgm:pt>
    <dgm:pt modelId="{AF69D54E-E219-41EF-9433-1B0E06A8796B}">
      <dgm:prSet phldrT="[Texto]" custT="1"/>
      <dgm:spPr/>
      <dgm:t>
        <a:bodyPr/>
        <a:lstStyle/>
        <a:p>
          <a:endParaRPr lang="es-CO" sz="900" dirty="0">
            <a:latin typeface="+mn-lt"/>
          </a:endParaRPr>
        </a:p>
        <a:p>
          <a:endParaRPr lang="es-CO" sz="1000" dirty="0">
            <a:latin typeface="+mn-lt"/>
          </a:endParaRPr>
        </a:p>
        <a:p>
          <a:r>
            <a:rPr lang="es-CO" sz="1000" dirty="0">
              <a:latin typeface="+mn-lt"/>
            </a:rPr>
            <a:t>Retiro de la acción de levantamiento de fuero sindical de un directivo sindical</a:t>
          </a:r>
        </a:p>
      </dgm:t>
    </dgm:pt>
    <dgm:pt modelId="{750C9BD7-2296-4B95-8994-8FA8DB6A3941}" type="sibTrans" cxnId="{B5090230-4674-4F9D-91D8-1200CA9A8E94}">
      <dgm:prSet/>
      <dgm:spPr/>
      <dgm:t>
        <a:bodyPr/>
        <a:lstStyle/>
        <a:p>
          <a:endParaRPr lang="es-CO"/>
        </a:p>
      </dgm:t>
    </dgm:pt>
    <dgm:pt modelId="{19FF7CE8-7D58-40AD-8067-F90056965F3E}" type="parTrans" cxnId="{B5090230-4674-4F9D-91D8-1200CA9A8E94}">
      <dgm:prSet/>
      <dgm:spPr/>
      <dgm:t>
        <a:bodyPr/>
        <a:lstStyle/>
        <a:p>
          <a:endParaRPr lang="es-CO"/>
        </a:p>
      </dgm:t>
    </dgm:pt>
    <dgm:pt modelId="{4092C9DC-626E-4DF8-96F7-114BF571AEA3}" type="pres">
      <dgm:prSet presAssocID="{6EEA8EFD-EE14-48B8-BFDA-DE01183ED11C}" presName="Name0" presStyleCnt="0">
        <dgm:presLayoutVars>
          <dgm:dir/>
          <dgm:animLvl val="lvl"/>
          <dgm:resizeHandles val="exact"/>
        </dgm:presLayoutVars>
      </dgm:prSet>
      <dgm:spPr/>
    </dgm:pt>
    <dgm:pt modelId="{D88FDEDE-C45C-4704-BDF7-E28B9D75EAC0}" type="pres">
      <dgm:prSet presAssocID="{8C46A529-6E3E-4DF2-B119-6CC6AB53614F}" presName="compositeNode" presStyleCnt="0">
        <dgm:presLayoutVars>
          <dgm:bulletEnabled val="1"/>
        </dgm:presLayoutVars>
      </dgm:prSet>
      <dgm:spPr/>
    </dgm:pt>
    <dgm:pt modelId="{2C667352-5E9F-4A42-8863-47418FCEB74F}" type="pres">
      <dgm:prSet presAssocID="{8C46A529-6E3E-4DF2-B119-6CC6AB53614F}" presName="bgRect" presStyleLbl="node1" presStyleIdx="0" presStyleCnt="3" custScaleX="107657" custLinFactNeighborX="671" custLinFactNeighborY="3"/>
      <dgm:spPr/>
    </dgm:pt>
    <dgm:pt modelId="{B04EB776-A69F-4521-A5D8-4F2DE812EEC5}" type="pres">
      <dgm:prSet presAssocID="{8C46A529-6E3E-4DF2-B119-6CC6AB53614F}" presName="parentNode" presStyleLbl="node1" presStyleIdx="0" presStyleCnt="3">
        <dgm:presLayoutVars>
          <dgm:chMax val="0"/>
          <dgm:bulletEnabled val="1"/>
        </dgm:presLayoutVars>
      </dgm:prSet>
      <dgm:spPr/>
    </dgm:pt>
    <dgm:pt modelId="{C85FA7F6-2271-4173-ADFF-914715C6C049}" type="pres">
      <dgm:prSet presAssocID="{8C46A529-6E3E-4DF2-B119-6CC6AB53614F}" presName="childNode" presStyleLbl="node1" presStyleIdx="0" presStyleCnt="3">
        <dgm:presLayoutVars>
          <dgm:bulletEnabled val="1"/>
        </dgm:presLayoutVars>
      </dgm:prSet>
      <dgm:spPr/>
    </dgm:pt>
    <dgm:pt modelId="{1896EC14-B971-43A5-84D5-928D54B205F7}" type="pres">
      <dgm:prSet presAssocID="{437E9952-13F0-41A1-8BE2-7BA91007551A}" presName="hSp" presStyleCnt="0"/>
      <dgm:spPr/>
    </dgm:pt>
    <dgm:pt modelId="{C7FBF2FF-3754-489E-BCE3-2CB604DB2A08}" type="pres">
      <dgm:prSet presAssocID="{437E9952-13F0-41A1-8BE2-7BA91007551A}" presName="vProcSp" presStyleCnt="0"/>
      <dgm:spPr/>
    </dgm:pt>
    <dgm:pt modelId="{DA9A4B97-DAE0-4E3C-8CB1-15753D2BFD2A}" type="pres">
      <dgm:prSet presAssocID="{437E9952-13F0-41A1-8BE2-7BA91007551A}" presName="vSp1" presStyleCnt="0"/>
      <dgm:spPr/>
    </dgm:pt>
    <dgm:pt modelId="{49428AA6-1D94-4ACF-8D32-7A49A4B455C8}" type="pres">
      <dgm:prSet presAssocID="{437E9952-13F0-41A1-8BE2-7BA91007551A}" presName="simulatedConn" presStyleLbl="solidFgAcc1" presStyleIdx="0" presStyleCnt="2"/>
      <dgm:spPr/>
    </dgm:pt>
    <dgm:pt modelId="{EED9F85D-210C-489C-A284-68CD883EA986}" type="pres">
      <dgm:prSet presAssocID="{437E9952-13F0-41A1-8BE2-7BA91007551A}" presName="vSp2" presStyleCnt="0"/>
      <dgm:spPr/>
    </dgm:pt>
    <dgm:pt modelId="{8D444319-FD7D-47CC-9833-5825843BC763}" type="pres">
      <dgm:prSet presAssocID="{437E9952-13F0-41A1-8BE2-7BA91007551A}" presName="sibTrans" presStyleCnt="0"/>
      <dgm:spPr/>
    </dgm:pt>
    <dgm:pt modelId="{EF3F3BAF-12F6-463C-9691-231934C15223}" type="pres">
      <dgm:prSet presAssocID="{59F65788-3791-4080-82B9-A7FC61F375D4}" presName="compositeNode" presStyleCnt="0">
        <dgm:presLayoutVars>
          <dgm:bulletEnabled val="1"/>
        </dgm:presLayoutVars>
      </dgm:prSet>
      <dgm:spPr/>
    </dgm:pt>
    <dgm:pt modelId="{26C8D8ED-5A45-4BDB-B8C7-02260FBD39AD}" type="pres">
      <dgm:prSet presAssocID="{59F65788-3791-4080-82B9-A7FC61F375D4}" presName="bgRect" presStyleLbl="node1" presStyleIdx="1" presStyleCnt="3"/>
      <dgm:spPr/>
    </dgm:pt>
    <dgm:pt modelId="{299F8737-4306-4CEC-8575-EB7362330E5A}" type="pres">
      <dgm:prSet presAssocID="{59F65788-3791-4080-82B9-A7FC61F375D4}" presName="parentNode" presStyleLbl="node1" presStyleIdx="1" presStyleCnt="3">
        <dgm:presLayoutVars>
          <dgm:chMax val="0"/>
          <dgm:bulletEnabled val="1"/>
        </dgm:presLayoutVars>
      </dgm:prSet>
      <dgm:spPr/>
    </dgm:pt>
    <dgm:pt modelId="{D8B85C88-5FFD-489F-9A7A-FB673A3FD8D7}" type="pres">
      <dgm:prSet presAssocID="{59F65788-3791-4080-82B9-A7FC61F375D4}" presName="childNode" presStyleLbl="node1" presStyleIdx="1" presStyleCnt="3">
        <dgm:presLayoutVars>
          <dgm:bulletEnabled val="1"/>
        </dgm:presLayoutVars>
      </dgm:prSet>
      <dgm:spPr/>
    </dgm:pt>
    <dgm:pt modelId="{4914F448-4E4C-464A-A9DE-695BF22073E6}" type="pres">
      <dgm:prSet presAssocID="{7F1B1CB5-B33E-4D9D-9868-3FFEAA961691}" presName="hSp" presStyleCnt="0"/>
      <dgm:spPr/>
    </dgm:pt>
    <dgm:pt modelId="{6A6E2ED8-FBE7-4139-A037-22A2143231F5}" type="pres">
      <dgm:prSet presAssocID="{7F1B1CB5-B33E-4D9D-9868-3FFEAA961691}" presName="vProcSp" presStyleCnt="0"/>
      <dgm:spPr/>
    </dgm:pt>
    <dgm:pt modelId="{13F8C387-432A-4BC9-9134-5A727DE83C26}" type="pres">
      <dgm:prSet presAssocID="{7F1B1CB5-B33E-4D9D-9868-3FFEAA961691}" presName="vSp1" presStyleCnt="0"/>
      <dgm:spPr/>
    </dgm:pt>
    <dgm:pt modelId="{AE692083-DDB3-4D30-955F-02B6DF53CBFE}" type="pres">
      <dgm:prSet presAssocID="{7F1B1CB5-B33E-4D9D-9868-3FFEAA961691}" presName="simulatedConn" presStyleLbl="solidFgAcc1" presStyleIdx="1" presStyleCnt="2"/>
      <dgm:spPr/>
    </dgm:pt>
    <dgm:pt modelId="{A42418FC-779E-4810-8D05-052A5214A74C}" type="pres">
      <dgm:prSet presAssocID="{7F1B1CB5-B33E-4D9D-9868-3FFEAA961691}" presName="vSp2" presStyleCnt="0"/>
      <dgm:spPr/>
    </dgm:pt>
    <dgm:pt modelId="{E4FED9C8-DAEC-4308-A228-77FFAC4CAED4}" type="pres">
      <dgm:prSet presAssocID="{7F1B1CB5-B33E-4D9D-9868-3FFEAA961691}" presName="sibTrans" presStyleCnt="0"/>
      <dgm:spPr/>
    </dgm:pt>
    <dgm:pt modelId="{B0390BA8-BA36-4574-BFD1-E755D3679C25}" type="pres">
      <dgm:prSet presAssocID="{92017789-4EF9-41CE-AB49-CE8E743A8AD1}" presName="compositeNode" presStyleCnt="0">
        <dgm:presLayoutVars>
          <dgm:bulletEnabled val="1"/>
        </dgm:presLayoutVars>
      </dgm:prSet>
      <dgm:spPr/>
    </dgm:pt>
    <dgm:pt modelId="{D7C9A0C6-D022-4E4A-912C-145854994B03}" type="pres">
      <dgm:prSet presAssocID="{92017789-4EF9-41CE-AB49-CE8E743A8AD1}" presName="bgRect" presStyleLbl="node1" presStyleIdx="2" presStyleCnt="3"/>
      <dgm:spPr/>
    </dgm:pt>
    <dgm:pt modelId="{1E62F305-8648-48B2-816F-DE18930C17E1}" type="pres">
      <dgm:prSet presAssocID="{92017789-4EF9-41CE-AB49-CE8E743A8AD1}" presName="parentNode" presStyleLbl="node1" presStyleIdx="2" presStyleCnt="3">
        <dgm:presLayoutVars>
          <dgm:chMax val="0"/>
          <dgm:bulletEnabled val="1"/>
        </dgm:presLayoutVars>
      </dgm:prSet>
      <dgm:spPr/>
    </dgm:pt>
    <dgm:pt modelId="{18A406EC-BDEE-4772-8435-1DB1BC1224C8}" type="pres">
      <dgm:prSet presAssocID="{92017789-4EF9-41CE-AB49-CE8E743A8AD1}" presName="childNode" presStyleLbl="node1" presStyleIdx="2" presStyleCnt="3">
        <dgm:presLayoutVars>
          <dgm:bulletEnabled val="1"/>
        </dgm:presLayoutVars>
      </dgm:prSet>
      <dgm:spPr/>
    </dgm:pt>
  </dgm:ptLst>
  <dgm:cxnLst>
    <dgm:cxn modelId="{D5319400-ADC2-4B54-ABC0-BC51C74C756A}" type="presOf" srcId="{6EEA8EFD-EE14-48B8-BFDA-DE01183ED11C}" destId="{4092C9DC-626E-4DF8-96F7-114BF571AEA3}" srcOrd="0" destOrd="0" presId="urn:microsoft.com/office/officeart/2005/8/layout/hProcess7"/>
    <dgm:cxn modelId="{EF6B8821-30C3-4264-8D51-6BE845A98F26}" type="presOf" srcId="{243729DC-CA65-49BD-A51F-F7EDD9DE10D8}" destId="{18A406EC-BDEE-4772-8435-1DB1BC1224C8}" srcOrd="0" destOrd="0" presId="urn:microsoft.com/office/officeart/2005/8/layout/hProcess7"/>
    <dgm:cxn modelId="{46284327-A209-4C78-8223-85141E84FD39}" type="presOf" srcId="{92017789-4EF9-41CE-AB49-CE8E743A8AD1}" destId="{D7C9A0C6-D022-4E4A-912C-145854994B03}" srcOrd="0" destOrd="0" presId="urn:microsoft.com/office/officeart/2005/8/layout/hProcess7"/>
    <dgm:cxn modelId="{FB82332D-4847-40F2-AC6B-4E2FA7B4C3B1}" type="presOf" srcId="{59F65788-3791-4080-82B9-A7FC61F375D4}" destId="{299F8737-4306-4CEC-8575-EB7362330E5A}" srcOrd="1" destOrd="0" presId="urn:microsoft.com/office/officeart/2005/8/layout/hProcess7"/>
    <dgm:cxn modelId="{B5090230-4674-4F9D-91D8-1200CA9A8E94}" srcId="{59F65788-3791-4080-82B9-A7FC61F375D4}" destId="{AF69D54E-E219-41EF-9433-1B0E06A8796B}" srcOrd="0" destOrd="0" parTransId="{19FF7CE8-7D58-40AD-8067-F90056965F3E}" sibTransId="{750C9BD7-2296-4B95-8994-8FA8DB6A3941}"/>
    <dgm:cxn modelId="{C16B173B-A631-4B67-ABD1-DCB2359F4A8F}" srcId="{6EEA8EFD-EE14-48B8-BFDA-DE01183ED11C}" destId="{92017789-4EF9-41CE-AB49-CE8E743A8AD1}" srcOrd="2" destOrd="0" parTransId="{A8E07B02-CE26-4D43-AA9E-192096EF0588}" sibTransId="{0D6D5D5B-1E4A-4F55-BAB0-6DF2DD3A34E8}"/>
    <dgm:cxn modelId="{9964293C-982B-4157-B466-2FE8A6EE7122}" srcId="{92017789-4EF9-41CE-AB49-CE8E743A8AD1}" destId="{243729DC-CA65-49BD-A51F-F7EDD9DE10D8}" srcOrd="0" destOrd="0" parTransId="{A3A14EC7-AEA5-431E-8C58-E5C8160BFB1A}" sibTransId="{C1B38F00-CB10-4CA3-8647-A7ED09E425E5}"/>
    <dgm:cxn modelId="{28DE655C-F385-4272-A97C-5B59FCAA12CA}" type="presOf" srcId="{8C46A529-6E3E-4DF2-B119-6CC6AB53614F}" destId="{B04EB776-A69F-4521-A5D8-4F2DE812EEC5}" srcOrd="1" destOrd="0" presId="urn:microsoft.com/office/officeart/2005/8/layout/hProcess7"/>
    <dgm:cxn modelId="{92A2DB60-BA12-499B-A8AA-F7F93C06116F}" type="presOf" srcId="{8C46A529-6E3E-4DF2-B119-6CC6AB53614F}" destId="{2C667352-5E9F-4A42-8863-47418FCEB74F}" srcOrd="0" destOrd="0" presId="urn:microsoft.com/office/officeart/2005/8/layout/hProcess7"/>
    <dgm:cxn modelId="{89F8D574-B841-4703-91F6-735914EF67C7}" srcId="{8C46A529-6E3E-4DF2-B119-6CC6AB53614F}" destId="{13F6556A-C447-460A-9208-D7D826265AC9}" srcOrd="0" destOrd="0" parTransId="{84DBB323-6FB7-41D2-A817-BA28729EDBBD}" sibTransId="{0BC31579-B8EA-4D55-B27F-AFFD75150A42}"/>
    <dgm:cxn modelId="{EE3C577F-F9FF-4408-AB53-6DEB715F9DBC}" type="presOf" srcId="{13F6556A-C447-460A-9208-D7D826265AC9}" destId="{C85FA7F6-2271-4173-ADFF-914715C6C049}" srcOrd="0" destOrd="0" presId="urn:microsoft.com/office/officeart/2005/8/layout/hProcess7"/>
    <dgm:cxn modelId="{03C358A8-B36F-4110-A1B9-B8B13E9FB26B}" srcId="{6EEA8EFD-EE14-48B8-BFDA-DE01183ED11C}" destId="{59F65788-3791-4080-82B9-A7FC61F375D4}" srcOrd="1" destOrd="0" parTransId="{E1791382-C1BB-40BD-B817-F6DF31CEF475}" sibTransId="{7F1B1CB5-B33E-4D9D-9868-3FFEAA961691}"/>
    <dgm:cxn modelId="{8B095CBB-4280-45D4-9FC4-1838884D5129}" srcId="{6EEA8EFD-EE14-48B8-BFDA-DE01183ED11C}" destId="{8C46A529-6E3E-4DF2-B119-6CC6AB53614F}" srcOrd="0" destOrd="0" parTransId="{D0B6A5DF-03F9-4C9D-91DE-D5C6AC905730}" sibTransId="{437E9952-13F0-41A1-8BE2-7BA91007551A}"/>
    <dgm:cxn modelId="{255AE5DF-CB0F-49FC-AF23-C5297395B70D}" type="presOf" srcId="{92017789-4EF9-41CE-AB49-CE8E743A8AD1}" destId="{1E62F305-8648-48B2-816F-DE18930C17E1}" srcOrd="1" destOrd="0" presId="urn:microsoft.com/office/officeart/2005/8/layout/hProcess7"/>
    <dgm:cxn modelId="{67E0AFE3-BF87-4910-B205-D1350FFF12AC}" type="presOf" srcId="{AF69D54E-E219-41EF-9433-1B0E06A8796B}" destId="{D8B85C88-5FFD-489F-9A7A-FB673A3FD8D7}" srcOrd="0" destOrd="0" presId="urn:microsoft.com/office/officeart/2005/8/layout/hProcess7"/>
    <dgm:cxn modelId="{BFC104F8-E314-40DB-9F69-67B2B56F5069}" type="presOf" srcId="{59F65788-3791-4080-82B9-A7FC61F375D4}" destId="{26C8D8ED-5A45-4BDB-B8C7-02260FBD39AD}" srcOrd="0" destOrd="0" presId="urn:microsoft.com/office/officeart/2005/8/layout/hProcess7"/>
    <dgm:cxn modelId="{AE8C13EA-346B-4DAA-9973-845C45EBF689}" type="presParOf" srcId="{4092C9DC-626E-4DF8-96F7-114BF571AEA3}" destId="{D88FDEDE-C45C-4704-BDF7-E28B9D75EAC0}" srcOrd="0" destOrd="0" presId="urn:microsoft.com/office/officeart/2005/8/layout/hProcess7"/>
    <dgm:cxn modelId="{BA8BE8AA-AC56-4D01-9876-FA165A22F2A1}" type="presParOf" srcId="{D88FDEDE-C45C-4704-BDF7-E28B9D75EAC0}" destId="{2C667352-5E9F-4A42-8863-47418FCEB74F}" srcOrd="0" destOrd="0" presId="urn:microsoft.com/office/officeart/2005/8/layout/hProcess7"/>
    <dgm:cxn modelId="{1F03A1D0-804E-4C0C-BD3E-6A2F3BB387E3}" type="presParOf" srcId="{D88FDEDE-C45C-4704-BDF7-E28B9D75EAC0}" destId="{B04EB776-A69F-4521-A5D8-4F2DE812EEC5}" srcOrd="1" destOrd="0" presId="urn:microsoft.com/office/officeart/2005/8/layout/hProcess7"/>
    <dgm:cxn modelId="{9E28CC78-AFD1-4CC8-A6BC-6F195E6264AE}" type="presParOf" srcId="{D88FDEDE-C45C-4704-BDF7-E28B9D75EAC0}" destId="{C85FA7F6-2271-4173-ADFF-914715C6C049}" srcOrd="2" destOrd="0" presId="urn:microsoft.com/office/officeart/2005/8/layout/hProcess7"/>
    <dgm:cxn modelId="{ACC5938B-48AE-4FE9-8D62-049B26FF85F6}" type="presParOf" srcId="{4092C9DC-626E-4DF8-96F7-114BF571AEA3}" destId="{1896EC14-B971-43A5-84D5-928D54B205F7}" srcOrd="1" destOrd="0" presId="urn:microsoft.com/office/officeart/2005/8/layout/hProcess7"/>
    <dgm:cxn modelId="{113BCA55-7960-4DD3-B22F-B17222B81967}" type="presParOf" srcId="{4092C9DC-626E-4DF8-96F7-114BF571AEA3}" destId="{C7FBF2FF-3754-489E-BCE3-2CB604DB2A08}" srcOrd="2" destOrd="0" presId="urn:microsoft.com/office/officeart/2005/8/layout/hProcess7"/>
    <dgm:cxn modelId="{871F3222-E437-4ABA-807B-49AF6D5BD653}" type="presParOf" srcId="{C7FBF2FF-3754-489E-BCE3-2CB604DB2A08}" destId="{DA9A4B97-DAE0-4E3C-8CB1-15753D2BFD2A}" srcOrd="0" destOrd="0" presId="urn:microsoft.com/office/officeart/2005/8/layout/hProcess7"/>
    <dgm:cxn modelId="{192DF6E0-D931-42C7-8D42-4B278901DDDE}" type="presParOf" srcId="{C7FBF2FF-3754-489E-BCE3-2CB604DB2A08}" destId="{49428AA6-1D94-4ACF-8D32-7A49A4B455C8}" srcOrd="1" destOrd="0" presId="urn:microsoft.com/office/officeart/2005/8/layout/hProcess7"/>
    <dgm:cxn modelId="{572ECFF8-2A18-4919-92A2-8A4C99803812}" type="presParOf" srcId="{C7FBF2FF-3754-489E-BCE3-2CB604DB2A08}" destId="{EED9F85D-210C-489C-A284-68CD883EA986}" srcOrd="2" destOrd="0" presId="urn:microsoft.com/office/officeart/2005/8/layout/hProcess7"/>
    <dgm:cxn modelId="{A603878C-3D42-4A37-A996-510C0C259922}" type="presParOf" srcId="{4092C9DC-626E-4DF8-96F7-114BF571AEA3}" destId="{8D444319-FD7D-47CC-9833-5825843BC763}" srcOrd="3" destOrd="0" presId="urn:microsoft.com/office/officeart/2005/8/layout/hProcess7"/>
    <dgm:cxn modelId="{3A9AF0CB-C942-4DA0-A1C3-DCD83C410117}" type="presParOf" srcId="{4092C9DC-626E-4DF8-96F7-114BF571AEA3}" destId="{EF3F3BAF-12F6-463C-9691-231934C15223}" srcOrd="4" destOrd="0" presId="urn:microsoft.com/office/officeart/2005/8/layout/hProcess7"/>
    <dgm:cxn modelId="{8FC2DABD-1770-48D4-BC92-97168EED06A1}" type="presParOf" srcId="{EF3F3BAF-12F6-463C-9691-231934C15223}" destId="{26C8D8ED-5A45-4BDB-B8C7-02260FBD39AD}" srcOrd="0" destOrd="0" presId="urn:microsoft.com/office/officeart/2005/8/layout/hProcess7"/>
    <dgm:cxn modelId="{E8579841-AFCA-4CE5-8EED-590BE0BC220A}" type="presParOf" srcId="{EF3F3BAF-12F6-463C-9691-231934C15223}" destId="{299F8737-4306-4CEC-8575-EB7362330E5A}" srcOrd="1" destOrd="0" presId="urn:microsoft.com/office/officeart/2005/8/layout/hProcess7"/>
    <dgm:cxn modelId="{586ED037-D5D1-4959-90C7-352D4CE76973}" type="presParOf" srcId="{EF3F3BAF-12F6-463C-9691-231934C15223}" destId="{D8B85C88-5FFD-489F-9A7A-FB673A3FD8D7}" srcOrd="2" destOrd="0" presId="urn:microsoft.com/office/officeart/2005/8/layout/hProcess7"/>
    <dgm:cxn modelId="{42336499-576C-4310-A283-04166B59A422}" type="presParOf" srcId="{4092C9DC-626E-4DF8-96F7-114BF571AEA3}" destId="{4914F448-4E4C-464A-A9DE-695BF22073E6}" srcOrd="5" destOrd="0" presId="urn:microsoft.com/office/officeart/2005/8/layout/hProcess7"/>
    <dgm:cxn modelId="{E70E724F-7151-4171-835C-6DF9A6812D2F}" type="presParOf" srcId="{4092C9DC-626E-4DF8-96F7-114BF571AEA3}" destId="{6A6E2ED8-FBE7-4139-A037-22A2143231F5}" srcOrd="6" destOrd="0" presId="urn:microsoft.com/office/officeart/2005/8/layout/hProcess7"/>
    <dgm:cxn modelId="{EE79D9B3-73A2-4EC4-B898-4626BED60001}" type="presParOf" srcId="{6A6E2ED8-FBE7-4139-A037-22A2143231F5}" destId="{13F8C387-432A-4BC9-9134-5A727DE83C26}" srcOrd="0" destOrd="0" presId="urn:microsoft.com/office/officeart/2005/8/layout/hProcess7"/>
    <dgm:cxn modelId="{F60BC670-5445-43D4-824E-823981CDD9E6}" type="presParOf" srcId="{6A6E2ED8-FBE7-4139-A037-22A2143231F5}" destId="{AE692083-DDB3-4D30-955F-02B6DF53CBFE}" srcOrd="1" destOrd="0" presId="urn:microsoft.com/office/officeart/2005/8/layout/hProcess7"/>
    <dgm:cxn modelId="{6C2060E7-D273-4324-837B-9A9642AD6234}" type="presParOf" srcId="{6A6E2ED8-FBE7-4139-A037-22A2143231F5}" destId="{A42418FC-779E-4810-8D05-052A5214A74C}" srcOrd="2" destOrd="0" presId="urn:microsoft.com/office/officeart/2005/8/layout/hProcess7"/>
    <dgm:cxn modelId="{FD916D87-C4C9-4A5F-83F1-85A7D86A91BB}" type="presParOf" srcId="{4092C9DC-626E-4DF8-96F7-114BF571AEA3}" destId="{E4FED9C8-DAEC-4308-A228-77FFAC4CAED4}" srcOrd="7" destOrd="0" presId="urn:microsoft.com/office/officeart/2005/8/layout/hProcess7"/>
    <dgm:cxn modelId="{4CE1545E-93F9-4F89-8F9A-C34FB05F383B}" type="presParOf" srcId="{4092C9DC-626E-4DF8-96F7-114BF571AEA3}" destId="{B0390BA8-BA36-4574-BFD1-E755D3679C25}" srcOrd="8" destOrd="0" presId="urn:microsoft.com/office/officeart/2005/8/layout/hProcess7"/>
    <dgm:cxn modelId="{69D250CB-4787-4677-BB9C-B529A042025C}" type="presParOf" srcId="{B0390BA8-BA36-4574-BFD1-E755D3679C25}" destId="{D7C9A0C6-D022-4E4A-912C-145854994B03}" srcOrd="0" destOrd="0" presId="urn:microsoft.com/office/officeart/2005/8/layout/hProcess7"/>
    <dgm:cxn modelId="{49F666E4-6601-4241-B4AE-BE15EE6FBA29}" type="presParOf" srcId="{B0390BA8-BA36-4574-BFD1-E755D3679C25}" destId="{1E62F305-8648-48B2-816F-DE18930C17E1}" srcOrd="1" destOrd="0" presId="urn:microsoft.com/office/officeart/2005/8/layout/hProcess7"/>
    <dgm:cxn modelId="{3C1974C8-68D9-45D7-8BF8-5607B8A4B79A}" type="presParOf" srcId="{B0390BA8-BA36-4574-BFD1-E755D3679C25}" destId="{18A406EC-BDEE-4772-8435-1DB1BC1224C8}"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EEA8EFD-EE14-48B8-BFDA-DE01183ED11C}" type="doc">
      <dgm:prSet loTypeId="urn:microsoft.com/office/officeart/2005/8/layout/hProcess7" loCatId="process" qsTypeId="urn:microsoft.com/office/officeart/2005/8/quickstyle/simple1" qsCatId="simple" csTypeId="urn:microsoft.com/office/officeart/2005/8/colors/accent1_1" csCatId="accent1" phldr="1"/>
      <dgm:spPr/>
      <dgm:t>
        <a:bodyPr/>
        <a:lstStyle/>
        <a:p>
          <a:endParaRPr lang="es-CO"/>
        </a:p>
      </dgm:t>
    </dgm:pt>
    <dgm:pt modelId="{8C46A529-6E3E-4DF2-B119-6CC6AB53614F}">
      <dgm:prSet phldrT="[Texto]" custT="1">
        <dgm:style>
          <a:lnRef idx="2">
            <a:schemeClr val="accent2"/>
          </a:lnRef>
          <a:fillRef idx="1">
            <a:schemeClr val="lt1"/>
          </a:fillRef>
          <a:effectRef idx="0">
            <a:schemeClr val="accent2"/>
          </a:effectRef>
          <a:fontRef idx="minor">
            <a:schemeClr val="dk1"/>
          </a:fontRef>
        </dgm:style>
      </dgm:prSet>
      <dgm:spPr/>
      <dgm:t>
        <a:bodyPr/>
        <a:lstStyle/>
        <a:p>
          <a:r>
            <a:rPr lang="es-CO" sz="1200" dirty="0">
              <a:latin typeface="Arial Narrow" panose="020B0606020202030204" pitchFamily="34" charset="0"/>
            </a:rPr>
            <a:t>SINTRAVECOL-VECOL:</a:t>
          </a:r>
          <a:endParaRPr lang="es-CO" sz="1200" dirty="0">
            <a:solidFill>
              <a:schemeClr val="tx1"/>
            </a:solidFill>
            <a:latin typeface="+mn-lt"/>
          </a:endParaRPr>
        </a:p>
      </dgm:t>
    </dgm:pt>
    <dgm:pt modelId="{D0B6A5DF-03F9-4C9D-91DE-D5C6AC905730}" type="parTrans" cxnId="{8B095CBB-4280-45D4-9FC4-1838884D5129}">
      <dgm:prSet/>
      <dgm:spPr/>
      <dgm:t>
        <a:bodyPr/>
        <a:lstStyle/>
        <a:p>
          <a:endParaRPr lang="es-CO"/>
        </a:p>
      </dgm:t>
    </dgm:pt>
    <dgm:pt modelId="{437E9952-13F0-41A1-8BE2-7BA91007551A}" type="sibTrans" cxnId="{8B095CBB-4280-45D4-9FC4-1838884D5129}">
      <dgm:prSet/>
      <dgm:spPr/>
      <dgm:t>
        <a:bodyPr/>
        <a:lstStyle/>
        <a:p>
          <a:endParaRPr lang="es-CO"/>
        </a:p>
      </dgm:t>
    </dgm:pt>
    <dgm:pt modelId="{59F65788-3791-4080-82B9-A7FC61F375D4}">
      <dgm:prSet phldrT="[Texto]" custT="1">
        <dgm:style>
          <a:lnRef idx="2">
            <a:schemeClr val="accent3"/>
          </a:lnRef>
          <a:fillRef idx="1">
            <a:schemeClr val="lt1"/>
          </a:fillRef>
          <a:effectRef idx="0">
            <a:schemeClr val="accent3"/>
          </a:effectRef>
          <a:fontRef idx="minor">
            <a:schemeClr val="dk1"/>
          </a:fontRef>
        </dgm:style>
      </dgm:prSet>
      <dgm:spPr/>
      <dgm:t>
        <a:bodyPr/>
        <a:lstStyle/>
        <a:p>
          <a:r>
            <a:rPr lang="es-CO" sz="1100" dirty="0">
              <a:solidFill>
                <a:schemeClr val="tx1"/>
              </a:solidFill>
              <a:latin typeface="+mn-lt"/>
            </a:rPr>
            <a:t>         </a:t>
          </a:r>
          <a:r>
            <a:rPr lang="es-CO" sz="1100" dirty="0">
              <a:latin typeface="Arial Narrow" panose="020B0606020202030204" pitchFamily="34" charset="0"/>
            </a:rPr>
            <a:t>SINTRACAVI-CAVIPETROL</a:t>
          </a:r>
          <a:endParaRPr lang="es-CO" sz="1100" dirty="0">
            <a:solidFill>
              <a:schemeClr val="tx1"/>
            </a:solidFill>
            <a:latin typeface="+mn-lt"/>
          </a:endParaRPr>
        </a:p>
      </dgm:t>
    </dgm:pt>
    <dgm:pt modelId="{E1791382-C1BB-40BD-B817-F6DF31CEF475}" type="parTrans" cxnId="{03C358A8-B36F-4110-A1B9-B8B13E9FB26B}">
      <dgm:prSet/>
      <dgm:spPr/>
      <dgm:t>
        <a:bodyPr/>
        <a:lstStyle/>
        <a:p>
          <a:endParaRPr lang="es-CO"/>
        </a:p>
      </dgm:t>
    </dgm:pt>
    <dgm:pt modelId="{7F1B1CB5-B33E-4D9D-9868-3FFEAA961691}" type="sibTrans" cxnId="{03C358A8-B36F-4110-A1B9-B8B13E9FB26B}">
      <dgm:prSet/>
      <dgm:spPr/>
      <dgm:t>
        <a:bodyPr/>
        <a:lstStyle/>
        <a:p>
          <a:endParaRPr lang="es-CO"/>
        </a:p>
      </dgm:t>
    </dgm:pt>
    <dgm:pt modelId="{AF69D54E-E219-41EF-9433-1B0E06A8796B}">
      <dgm:prSet phldrT="[Texto]" custT="1"/>
      <dgm:spPr/>
      <dgm:t>
        <a:bodyPr/>
        <a:lstStyle/>
        <a:p>
          <a:endParaRPr lang="es-CO" sz="900" dirty="0">
            <a:latin typeface="+mn-lt"/>
          </a:endParaRPr>
        </a:p>
        <a:p>
          <a:endParaRPr lang="es-CO" sz="1000" dirty="0">
            <a:latin typeface="+mn-lt"/>
          </a:endParaRPr>
        </a:p>
        <a:p>
          <a:r>
            <a:rPr lang="es-CO" sz="1050" dirty="0">
              <a:latin typeface="+mn-lt"/>
            </a:rPr>
            <a:t>Se logró la promover el diálogo social para mejoras las relaciones entre el sindicato y la empresa, consiguiendo un acercamiento entre las partes para la aplicación de la convención colectiva de trabajo, permisos sindicales, cuotas beneficio, el reconocimiento de una prestación a la familia de una trabajadora fallecida, entre otros</a:t>
          </a:r>
        </a:p>
      </dgm:t>
    </dgm:pt>
    <dgm:pt modelId="{750C9BD7-2296-4B95-8994-8FA8DB6A3941}" type="sibTrans" cxnId="{B5090230-4674-4F9D-91D8-1200CA9A8E94}">
      <dgm:prSet/>
      <dgm:spPr/>
      <dgm:t>
        <a:bodyPr/>
        <a:lstStyle/>
        <a:p>
          <a:endParaRPr lang="es-CO"/>
        </a:p>
      </dgm:t>
    </dgm:pt>
    <dgm:pt modelId="{19FF7CE8-7D58-40AD-8067-F90056965F3E}" type="parTrans" cxnId="{B5090230-4674-4F9D-91D8-1200CA9A8E94}">
      <dgm:prSet/>
      <dgm:spPr/>
      <dgm:t>
        <a:bodyPr/>
        <a:lstStyle/>
        <a:p>
          <a:endParaRPr lang="es-CO"/>
        </a:p>
      </dgm:t>
    </dgm:pt>
    <dgm:pt modelId="{13F6556A-C447-460A-9208-D7D826265AC9}">
      <dgm:prSet phldrT="[Texto]" custT="1"/>
      <dgm:spPr/>
      <dgm:t>
        <a:bodyPr/>
        <a:lstStyle/>
        <a:p>
          <a:endParaRPr lang="es-CO" sz="950" baseline="0" dirty="0">
            <a:latin typeface="+mn-lt"/>
          </a:endParaRPr>
        </a:p>
        <a:p>
          <a:endParaRPr lang="es-CO" sz="950" baseline="0" dirty="0">
            <a:latin typeface="+mn-lt"/>
          </a:endParaRPr>
        </a:p>
        <a:p>
          <a:endParaRPr lang="es-CO" sz="1200" baseline="0" dirty="0">
            <a:latin typeface="+mn-lt"/>
          </a:endParaRPr>
        </a:p>
        <a:p>
          <a:r>
            <a:rPr lang="es-CO" sz="1200" baseline="0" dirty="0">
              <a:latin typeface="+mn-lt"/>
            </a:rPr>
            <a:t>Retiro de la acción de levantamiento de fuero sindical de un directivo sindical, promoviendo los derechos de asociación, libertad sindical, dado que la empresa apoyó al sindicato para que se programará cursos de capacitación en esta materia</a:t>
          </a:r>
        </a:p>
      </dgm:t>
    </dgm:pt>
    <dgm:pt modelId="{0BC31579-B8EA-4D55-B27F-AFFD75150A42}" type="sibTrans" cxnId="{89F8D574-B841-4703-91F6-735914EF67C7}">
      <dgm:prSet/>
      <dgm:spPr/>
      <dgm:t>
        <a:bodyPr/>
        <a:lstStyle/>
        <a:p>
          <a:endParaRPr lang="es-CO"/>
        </a:p>
      </dgm:t>
    </dgm:pt>
    <dgm:pt modelId="{84DBB323-6FB7-41D2-A817-BA28729EDBBD}" type="parTrans" cxnId="{89F8D574-B841-4703-91F6-735914EF67C7}">
      <dgm:prSet/>
      <dgm:spPr/>
      <dgm:t>
        <a:bodyPr/>
        <a:lstStyle/>
        <a:p>
          <a:endParaRPr lang="es-CO"/>
        </a:p>
      </dgm:t>
    </dgm:pt>
    <dgm:pt modelId="{4092C9DC-626E-4DF8-96F7-114BF571AEA3}" type="pres">
      <dgm:prSet presAssocID="{6EEA8EFD-EE14-48B8-BFDA-DE01183ED11C}" presName="Name0" presStyleCnt="0">
        <dgm:presLayoutVars>
          <dgm:dir/>
          <dgm:animLvl val="lvl"/>
          <dgm:resizeHandles val="exact"/>
        </dgm:presLayoutVars>
      </dgm:prSet>
      <dgm:spPr/>
    </dgm:pt>
    <dgm:pt modelId="{D88FDEDE-C45C-4704-BDF7-E28B9D75EAC0}" type="pres">
      <dgm:prSet presAssocID="{8C46A529-6E3E-4DF2-B119-6CC6AB53614F}" presName="compositeNode" presStyleCnt="0">
        <dgm:presLayoutVars>
          <dgm:bulletEnabled val="1"/>
        </dgm:presLayoutVars>
      </dgm:prSet>
      <dgm:spPr/>
    </dgm:pt>
    <dgm:pt modelId="{2C667352-5E9F-4A42-8863-47418FCEB74F}" type="pres">
      <dgm:prSet presAssocID="{8C46A529-6E3E-4DF2-B119-6CC6AB53614F}" presName="bgRect" presStyleLbl="node1" presStyleIdx="0" presStyleCnt="2" custScaleX="107657" custLinFactNeighborX="671" custLinFactNeighborY="3"/>
      <dgm:spPr/>
    </dgm:pt>
    <dgm:pt modelId="{B04EB776-A69F-4521-A5D8-4F2DE812EEC5}" type="pres">
      <dgm:prSet presAssocID="{8C46A529-6E3E-4DF2-B119-6CC6AB53614F}" presName="parentNode" presStyleLbl="node1" presStyleIdx="0" presStyleCnt="2">
        <dgm:presLayoutVars>
          <dgm:chMax val="0"/>
          <dgm:bulletEnabled val="1"/>
        </dgm:presLayoutVars>
      </dgm:prSet>
      <dgm:spPr/>
    </dgm:pt>
    <dgm:pt modelId="{C85FA7F6-2271-4173-ADFF-914715C6C049}" type="pres">
      <dgm:prSet presAssocID="{8C46A529-6E3E-4DF2-B119-6CC6AB53614F}" presName="childNode" presStyleLbl="node1" presStyleIdx="0" presStyleCnt="2">
        <dgm:presLayoutVars>
          <dgm:bulletEnabled val="1"/>
        </dgm:presLayoutVars>
      </dgm:prSet>
      <dgm:spPr/>
    </dgm:pt>
    <dgm:pt modelId="{1896EC14-B971-43A5-84D5-928D54B205F7}" type="pres">
      <dgm:prSet presAssocID="{437E9952-13F0-41A1-8BE2-7BA91007551A}" presName="hSp" presStyleCnt="0"/>
      <dgm:spPr/>
    </dgm:pt>
    <dgm:pt modelId="{C7FBF2FF-3754-489E-BCE3-2CB604DB2A08}" type="pres">
      <dgm:prSet presAssocID="{437E9952-13F0-41A1-8BE2-7BA91007551A}" presName="vProcSp" presStyleCnt="0"/>
      <dgm:spPr/>
    </dgm:pt>
    <dgm:pt modelId="{DA9A4B97-DAE0-4E3C-8CB1-15753D2BFD2A}" type="pres">
      <dgm:prSet presAssocID="{437E9952-13F0-41A1-8BE2-7BA91007551A}" presName="vSp1" presStyleCnt="0"/>
      <dgm:spPr/>
    </dgm:pt>
    <dgm:pt modelId="{49428AA6-1D94-4ACF-8D32-7A49A4B455C8}" type="pres">
      <dgm:prSet presAssocID="{437E9952-13F0-41A1-8BE2-7BA91007551A}" presName="simulatedConn" presStyleLbl="solidFgAcc1" presStyleIdx="0" presStyleCnt="1"/>
      <dgm:spPr/>
    </dgm:pt>
    <dgm:pt modelId="{EED9F85D-210C-489C-A284-68CD883EA986}" type="pres">
      <dgm:prSet presAssocID="{437E9952-13F0-41A1-8BE2-7BA91007551A}" presName="vSp2" presStyleCnt="0"/>
      <dgm:spPr/>
    </dgm:pt>
    <dgm:pt modelId="{8D444319-FD7D-47CC-9833-5825843BC763}" type="pres">
      <dgm:prSet presAssocID="{437E9952-13F0-41A1-8BE2-7BA91007551A}" presName="sibTrans" presStyleCnt="0"/>
      <dgm:spPr/>
    </dgm:pt>
    <dgm:pt modelId="{EF3F3BAF-12F6-463C-9691-231934C15223}" type="pres">
      <dgm:prSet presAssocID="{59F65788-3791-4080-82B9-A7FC61F375D4}" presName="compositeNode" presStyleCnt="0">
        <dgm:presLayoutVars>
          <dgm:bulletEnabled val="1"/>
        </dgm:presLayoutVars>
      </dgm:prSet>
      <dgm:spPr/>
    </dgm:pt>
    <dgm:pt modelId="{26C8D8ED-5A45-4BDB-B8C7-02260FBD39AD}" type="pres">
      <dgm:prSet presAssocID="{59F65788-3791-4080-82B9-A7FC61F375D4}" presName="bgRect" presStyleLbl="node1" presStyleIdx="1" presStyleCnt="2"/>
      <dgm:spPr/>
    </dgm:pt>
    <dgm:pt modelId="{299F8737-4306-4CEC-8575-EB7362330E5A}" type="pres">
      <dgm:prSet presAssocID="{59F65788-3791-4080-82B9-A7FC61F375D4}" presName="parentNode" presStyleLbl="node1" presStyleIdx="1" presStyleCnt="2">
        <dgm:presLayoutVars>
          <dgm:chMax val="0"/>
          <dgm:bulletEnabled val="1"/>
        </dgm:presLayoutVars>
      </dgm:prSet>
      <dgm:spPr/>
    </dgm:pt>
    <dgm:pt modelId="{D8B85C88-5FFD-489F-9A7A-FB673A3FD8D7}" type="pres">
      <dgm:prSet presAssocID="{59F65788-3791-4080-82B9-A7FC61F375D4}" presName="childNode" presStyleLbl="node1" presStyleIdx="1" presStyleCnt="2">
        <dgm:presLayoutVars>
          <dgm:bulletEnabled val="1"/>
        </dgm:presLayoutVars>
      </dgm:prSet>
      <dgm:spPr/>
    </dgm:pt>
  </dgm:ptLst>
  <dgm:cxnLst>
    <dgm:cxn modelId="{D5319400-ADC2-4B54-ABC0-BC51C74C756A}" type="presOf" srcId="{6EEA8EFD-EE14-48B8-BFDA-DE01183ED11C}" destId="{4092C9DC-626E-4DF8-96F7-114BF571AEA3}" srcOrd="0" destOrd="0" presId="urn:microsoft.com/office/officeart/2005/8/layout/hProcess7"/>
    <dgm:cxn modelId="{FB82332D-4847-40F2-AC6B-4E2FA7B4C3B1}" type="presOf" srcId="{59F65788-3791-4080-82B9-A7FC61F375D4}" destId="{299F8737-4306-4CEC-8575-EB7362330E5A}" srcOrd="1" destOrd="0" presId="urn:microsoft.com/office/officeart/2005/8/layout/hProcess7"/>
    <dgm:cxn modelId="{B5090230-4674-4F9D-91D8-1200CA9A8E94}" srcId="{59F65788-3791-4080-82B9-A7FC61F375D4}" destId="{AF69D54E-E219-41EF-9433-1B0E06A8796B}" srcOrd="0" destOrd="0" parTransId="{19FF7CE8-7D58-40AD-8067-F90056965F3E}" sibTransId="{750C9BD7-2296-4B95-8994-8FA8DB6A3941}"/>
    <dgm:cxn modelId="{28DE655C-F385-4272-A97C-5B59FCAA12CA}" type="presOf" srcId="{8C46A529-6E3E-4DF2-B119-6CC6AB53614F}" destId="{B04EB776-A69F-4521-A5D8-4F2DE812EEC5}" srcOrd="1" destOrd="0" presId="urn:microsoft.com/office/officeart/2005/8/layout/hProcess7"/>
    <dgm:cxn modelId="{92A2DB60-BA12-499B-A8AA-F7F93C06116F}" type="presOf" srcId="{8C46A529-6E3E-4DF2-B119-6CC6AB53614F}" destId="{2C667352-5E9F-4A42-8863-47418FCEB74F}" srcOrd="0" destOrd="0" presId="urn:microsoft.com/office/officeart/2005/8/layout/hProcess7"/>
    <dgm:cxn modelId="{89F8D574-B841-4703-91F6-735914EF67C7}" srcId="{8C46A529-6E3E-4DF2-B119-6CC6AB53614F}" destId="{13F6556A-C447-460A-9208-D7D826265AC9}" srcOrd="0" destOrd="0" parTransId="{84DBB323-6FB7-41D2-A817-BA28729EDBBD}" sibTransId="{0BC31579-B8EA-4D55-B27F-AFFD75150A42}"/>
    <dgm:cxn modelId="{EE3C577F-F9FF-4408-AB53-6DEB715F9DBC}" type="presOf" srcId="{13F6556A-C447-460A-9208-D7D826265AC9}" destId="{C85FA7F6-2271-4173-ADFF-914715C6C049}" srcOrd="0" destOrd="0" presId="urn:microsoft.com/office/officeart/2005/8/layout/hProcess7"/>
    <dgm:cxn modelId="{03C358A8-B36F-4110-A1B9-B8B13E9FB26B}" srcId="{6EEA8EFD-EE14-48B8-BFDA-DE01183ED11C}" destId="{59F65788-3791-4080-82B9-A7FC61F375D4}" srcOrd="1" destOrd="0" parTransId="{E1791382-C1BB-40BD-B817-F6DF31CEF475}" sibTransId="{7F1B1CB5-B33E-4D9D-9868-3FFEAA961691}"/>
    <dgm:cxn modelId="{8B095CBB-4280-45D4-9FC4-1838884D5129}" srcId="{6EEA8EFD-EE14-48B8-BFDA-DE01183ED11C}" destId="{8C46A529-6E3E-4DF2-B119-6CC6AB53614F}" srcOrd="0" destOrd="0" parTransId="{D0B6A5DF-03F9-4C9D-91DE-D5C6AC905730}" sibTransId="{437E9952-13F0-41A1-8BE2-7BA91007551A}"/>
    <dgm:cxn modelId="{67E0AFE3-BF87-4910-B205-D1350FFF12AC}" type="presOf" srcId="{AF69D54E-E219-41EF-9433-1B0E06A8796B}" destId="{D8B85C88-5FFD-489F-9A7A-FB673A3FD8D7}" srcOrd="0" destOrd="0" presId="urn:microsoft.com/office/officeart/2005/8/layout/hProcess7"/>
    <dgm:cxn modelId="{BFC104F8-E314-40DB-9F69-67B2B56F5069}" type="presOf" srcId="{59F65788-3791-4080-82B9-A7FC61F375D4}" destId="{26C8D8ED-5A45-4BDB-B8C7-02260FBD39AD}" srcOrd="0" destOrd="0" presId="urn:microsoft.com/office/officeart/2005/8/layout/hProcess7"/>
    <dgm:cxn modelId="{AE8C13EA-346B-4DAA-9973-845C45EBF689}" type="presParOf" srcId="{4092C9DC-626E-4DF8-96F7-114BF571AEA3}" destId="{D88FDEDE-C45C-4704-BDF7-E28B9D75EAC0}" srcOrd="0" destOrd="0" presId="urn:microsoft.com/office/officeart/2005/8/layout/hProcess7"/>
    <dgm:cxn modelId="{BA8BE8AA-AC56-4D01-9876-FA165A22F2A1}" type="presParOf" srcId="{D88FDEDE-C45C-4704-BDF7-E28B9D75EAC0}" destId="{2C667352-5E9F-4A42-8863-47418FCEB74F}" srcOrd="0" destOrd="0" presId="urn:microsoft.com/office/officeart/2005/8/layout/hProcess7"/>
    <dgm:cxn modelId="{1F03A1D0-804E-4C0C-BD3E-6A2F3BB387E3}" type="presParOf" srcId="{D88FDEDE-C45C-4704-BDF7-E28B9D75EAC0}" destId="{B04EB776-A69F-4521-A5D8-4F2DE812EEC5}" srcOrd="1" destOrd="0" presId="urn:microsoft.com/office/officeart/2005/8/layout/hProcess7"/>
    <dgm:cxn modelId="{9E28CC78-AFD1-4CC8-A6BC-6F195E6264AE}" type="presParOf" srcId="{D88FDEDE-C45C-4704-BDF7-E28B9D75EAC0}" destId="{C85FA7F6-2271-4173-ADFF-914715C6C049}" srcOrd="2" destOrd="0" presId="urn:microsoft.com/office/officeart/2005/8/layout/hProcess7"/>
    <dgm:cxn modelId="{ACC5938B-48AE-4FE9-8D62-049B26FF85F6}" type="presParOf" srcId="{4092C9DC-626E-4DF8-96F7-114BF571AEA3}" destId="{1896EC14-B971-43A5-84D5-928D54B205F7}" srcOrd="1" destOrd="0" presId="urn:microsoft.com/office/officeart/2005/8/layout/hProcess7"/>
    <dgm:cxn modelId="{113BCA55-7960-4DD3-B22F-B17222B81967}" type="presParOf" srcId="{4092C9DC-626E-4DF8-96F7-114BF571AEA3}" destId="{C7FBF2FF-3754-489E-BCE3-2CB604DB2A08}" srcOrd="2" destOrd="0" presId="urn:microsoft.com/office/officeart/2005/8/layout/hProcess7"/>
    <dgm:cxn modelId="{871F3222-E437-4ABA-807B-49AF6D5BD653}" type="presParOf" srcId="{C7FBF2FF-3754-489E-BCE3-2CB604DB2A08}" destId="{DA9A4B97-DAE0-4E3C-8CB1-15753D2BFD2A}" srcOrd="0" destOrd="0" presId="urn:microsoft.com/office/officeart/2005/8/layout/hProcess7"/>
    <dgm:cxn modelId="{192DF6E0-D931-42C7-8D42-4B278901DDDE}" type="presParOf" srcId="{C7FBF2FF-3754-489E-BCE3-2CB604DB2A08}" destId="{49428AA6-1D94-4ACF-8D32-7A49A4B455C8}" srcOrd="1" destOrd="0" presId="urn:microsoft.com/office/officeart/2005/8/layout/hProcess7"/>
    <dgm:cxn modelId="{572ECFF8-2A18-4919-92A2-8A4C99803812}" type="presParOf" srcId="{C7FBF2FF-3754-489E-BCE3-2CB604DB2A08}" destId="{EED9F85D-210C-489C-A284-68CD883EA986}" srcOrd="2" destOrd="0" presId="urn:microsoft.com/office/officeart/2005/8/layout/hProcess7"/>
    <dgm:cxn modelId="{A603878C-3D42-4A37-A996-510C0C259922}" type="presParOf" srcId="{4092C9DC-626E-4DF8-96F7-114BF571AEA3}" destId="{8D444319-FD7D-47CC-9833-5825843BC763}" srcOrd="3" destOrd="0" presId="urn:microsoft.com/office/officeart/2005/8/layout/hProcess7"/>
    <dgm:cxn modelId="{3A9AF0CB-C942-4DA0-A1C3-DCD83C410117}" type="presParOf" srcId="{4092C9DC-626E-4DF8-96F7-114BF571AEA3}" destId="{EF3F3BAF-12F6-463C-9691-231934C15223}" srcOrd="4" destOrd="0" presId="urn:microsoft.com/office/officeart/2005/8/layout/hProcess7"/>
    <dgm:cxn modelId="{8FC2DABD-1770-48D4-BC92-97168EED06A1}" type="presParOf" srcId="{EF3F3BAF-12F6-463C-9691-231934C15223}" destId="{26C8D8ED-5A45-4BDB-B8C7-02260FBD39AD}" srcOrd="0" destOrd="0" presId="urn:microsoft.com/office/officeart/2005/8/layout/hProcess7"/>
    <dgm:cxn modelId="{E8579841-AFCA-4CE5-8EED-590BE0BC220A}" type="presParOf" srcId="{EF3F3BAF-12F6-463C-9691-231934C15223}" destId="{299F8737-4306-4CEC-8575-EB7362330E5A}" srcOrd="1" destOrd="0" presId="urn:microsoft.com/office/officeart/2005/8/layout/hProcess7"/>
    <dgm:cxn modelId="{586ED037-D5D1-4959-90C7-352D4CE76973}" type="presParOf" srcId="{EF3F3BAF-12F6-463C-9691-231934C15223}" destId="{D8B85C88-5FFD-489F-9A7A-FB673A3FD8D7}"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AA4B6-7756-429B-91A4-3DD2FCF4B39A}">
      <dsp:nvSpPr>
        <dsp:cNvPr id="0" name=""/>
        <dsp:cNvSpPr/>
      </dsp:nvSpPr>
      <dsp:spPr>
        <a:xfrm>
          <a:off x="694778" y="0"/>
          <a:ext cx="5650199" cy="2635200"/>
        </a:xfrm>
        <a:prstGeom prst="rightArrow">
          <a:avLst/>
        </a:prstGeom>
        <a:solidFill>
          <a:srgbClr val="4F81BD">
            <a:tint val="40000"/>
            <a:hueOff val="0"/>
            <a:satOff val="0"/>
            <a:lumOff val="0"/>
            <a:alphaOff val="0"/>
          </a:srgb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91D33DE7-1F46-43B9-8923-D87924D0B15B}">
      <dsp:nvSpPr>
        <dsp:cNvPr id="0" name=""/>
        <dsp:cNvSpPr/>
      </dsp:nvSpPr>
      <dsp:spPr>
        <a:xfrm>
          <a:off x="0" y="634398"/>
          <a:ext cx="1868209" cy="1120128"/>
        </a:xfrm>
        <a:prstGeom prst="roundRect">
          <a:avLst/>
        </a:prstGeom>
        <a:solidFill>
          <a:srgbClr val="4F81BD">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FontTx/>
            <a:buNone/>
          </a:pPr>
          <a:r>
            <a:rPr lang="es-MX" sz="1000" b="0" kern="1200" cap="none" spc="0" dirty="0">
              <a:ln w="0"/>
              <a:solidFill>
                <a:schemeClr val="tx1"/>
              </a:solidFill>
              <a:effectLst>
                <a:outerShdw blurRad="38100" dist="19050" dir="2700000" algn="tl" rotWithShape="0">
                  <a:schemeClr val="dk1">
                    <a:alpha val="40000"/>
                  </a:schemeClr>
                </a:outerShdw>
              </a:effectLst>
            </a:rPr>
            <a:t>Escenario creado por el Art. 56 de la Constitución Política</a:t>
          </a:r>
          <a:endParaRPr lang="es-CO" sz="1000" b="0" kern="1200" cap="none" spc="0" dirty="0">
            <a:ln w="0"/>
            <a:solidFill>
              <a:schemeClr val="tx1"/>
            </a:solidFill>
            <a:effectLst>
              <a:outerShdw blurRad="38100" dist="19050" dir="2700000" algn="tl" rotWithShape="0">
                <a:schemeClr val="dk1">
                  <a:alpha val="40000"/>
                </a:schemeClr>
              </a:outerShdw>
            </a:effectLst>
            <a:latin typeface="+mn-lt"/>
            <a:ea typeface="Verdana" panose="020B0604030504040204" pitchFamily="34" charset="0"/>
            <a:cs typeface="+mn-cs"/>
          </a:endParaRPr>
        </a:p>
      </dsp:txBody>
      <dsp:txXfrm>
        <a:off x="54680" y="689078"/>
        <a:ext cx="1758849" cy="1010768"/>
      </dsp:txXfrm>
    </dsp:sp>
    <dsp:sp modelId="{6984BF4D-2C08-4C4F-BEE8-175E5A54E35D}">
      <dsp:nvSpPr>
        <dsp:cNvPr id="0" name=""/>
        <dsp:cNvSpPr/>
      </dsp:nvSpPr>
      <dsp:spPr>
        <a:xfrm>
          <a:off x="2001724" y="589510"/>
          <a:ext cx="1811573" cy="1260142"/>
        </a:xfrm>
        <a:prstGeom prst="roundRect">
          <a:avLst/>
        </a:prstGeom>
        <a:solidFill>
          <a:srgbClr val="4F81BD">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FontTx/>
            <a:buNone/>
          </a:pPr>
          <a:r>
            <a:rPr lang="es-MX" sz="1000" b="0" kern="1200" cap="none" spc="0" dirty="0">
              <a:ln w="0"/>
              <a:solidFill>
                <a:schemeClr val="tx1"/>
              </a:solidFill>
              <a:effectLst>
                <a:outerShdw blurRad="38100" dist="19050" dir="2700000" algn="tl" rotWithShape="0">
                  <a:schemeClr val="dk1">
                    <a:alpha val="40000"/>
                  </a:schemeClr>
                </a:outerShdw>
              </a:effectLst>
            </a:rPr>
            <a:t>Ley 278 de 1996 reglamentó sus funciones y  composición</a:t>
          </a:r>
          <a:endParaRPr lang="es-CO" sz="1000" b="0" kern="1200" cap="none" spc="0" dirty="0">
            <a:ln w="0"/>
            <a:solidFill>
              <a:schemeClr val="tx1"/>
            </a:solidFill>
            <a:effectLst>
              <a:outerShdw blurRad="38100" dist="19050" dir="2700000" algn="tl" rotWithShape="0">
                <a:schemeClr val="dk1">
                  <a:alpha val="40000"/>
                </a:schemeClr>
              </a:outerShdw>
            </a:effectLst>
            <a:latin typeface="+mn-lt"/>
            <a:ea typeface="Verdana" panose="020B0604030504040204" pitchFamily="34" charset="0"/>
            <a:cs typeface="+mn-cs"/>
          </a:endParaRPr>
        </a:p>
      </dsp:txBody>
      <dsp:txXfrm>
        <a:off x="2063239" y="651025"/>
        <a:ext cx="1688543" cy="1137112"/>
      </dsp:txXfrm>
    </dsp:sp>
    <dsp:sp modelId="{CD3EC876-775C-4ECB-AB76-194B602008C2}">
      <dsp:nvSpPr>
        <dsp:cNvPr id="0" name=""/>
        <dsp:cNvSpPr/>
      </dsp:nvSpPr>
      <dsp:spPr>
        <a:xfrm>
          <a:off x="3919264" y="617179"/>
          <a:ext cx="2461954" cy="1260142"/>
        </a:xfrm>
        <a:prstGeom prst="roundRect">
          <a:avLst/>
        </a:prstGeom>
        <a:solidFill>
          <a:srgbClr val="4F81BD">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FontTx/>
            <a:buNone/>
          </a:pPr>
          <a:r>
            <a:rPr lang="es-MX" sz="1000" kern="1200" dirty="0"/>
            <a:t>Ley 990 de 2005:  Modifica el literal C del artículo 5° la Ley 278/96 (Modifica la composición del sector sindical en la CPCPSL incluyendo un representante de los pensionados y un representante de los desempleados)</a:t>
          </a:r>
          <a:r>
            <a:rPr lang="es-CO" altLang="es-CO" sz="1000" b="0" kern="1200" cap="none" spc="0" dirty="0">
              <a:ln w="0"/>
              <a:solidFill>
                <a:schemeClr val="tx1"/>
              </a:solidFill>
              <a:effectLst>
                <a:outerShdw blurRad="38100" dist="19050" dir="2700000" algn="tl" rotWithShape="0">
                  <a:schemeClr val="dk1">
                    <a:alpha val="40000"/>
                  </a:schemeClr>
                </a:outerShdw>
              </a:effectLst>
              <a:latin typeface="+mn-lt"/>
              <a:ea typeface="Verdana" panose="020B0604030504040204" pitchFamily="34" charset="0"/>
              <a:cs typeface="+mn-cs"/>
            </a:rPr>
            <a:t>.</a:t>
          </a:r>
          <a:endParaRPr lang="es-CO" sz="1000" b="0" kern="1200" cap="none" spc="0" dirty="0">
            <a:ln w="0"/>
            <a:solidFill>
              <a:schemeClr val="tx1"/>
            </a:solidFill>
            <a:effectLst>
              <a:outerShdw blurRad="38100" dist="19050" dir="2700000" algn="tl" rotWithShape="0">
                <a:schemeClr val="dk1">
                  <a:alpha val="40000"/>
                </a:schemeClr>
              </a:outerShdw>
            </a:effectLst>
            <a:latin typeface="+mn-lt"/>
            <a:ea typeface="Verdana" panose="020B0604030504040204" pitchFamily="34" charset="0"/>
            <a:cs typeface="+mn-cs"/>
          </a:endParaRPr>
        </a:p>
      </dsp:txBody>
      <dsp:txXfrm>
        <a:off x="3980779" y="678694"/>
        <a:ext cx="2338924" cy="11371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A17E7-3951-4B2F-9AA3-68767D7A4189}">
      <dsp:nvSpPr>
        <dsp:cNvPr id="0" name=""/>
        <dsp:cNvSpPr/>
      </dsp:nvSpPr>
      <dsp:spPr>
        <a:xfrm rot="5400000">
          <a:off x="727600" y="586563"/>
          <a:ext cx="1012139" cy="1684176"/>
        </a:xfrm>
        <a:prstGeom prst="corner">
          <a:avLst>
            <a:gd name="adj1" fmla="val 16120"/>
            <a:gd name="adj2" fmla="val 16110"/>
          </a:avLst>
        </a:prstGeom>
        <a:gradFill rotWithShape="0">
          <a:gsLst>
            <a:gs pos="0">
              <a:schemeClr val="accent2">
                <a:hueOff val="0"/>
                <a:satOff val="0"/>
                <a:lumOff val="0"/>
                <a:alphaOff val="0"/>
                <a:tint val="100000"/>
                <a:shade val="100000"/>
                <a:satMod val="129999"/>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381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2840048-6ACE-4463-8C1F-49C22A58F185}">
      <dsp:nvSpPr>
        <dsp:cNvPr id="0" name=""/>
        <dsp:cNvSpPr/>
      </dsp:nvSpPr>
      <dsp:spPr>
        <a:xfrm>
          <a:off x="558649" y="1089769"/>
          <a:ext cx="1520484" cy="1332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s-MX" sz="1200" kern="1200" dirty="0"/>
            <a:t>Fomentar las buenas relaciones laborales</a:t>
          </a:r>
          <a:endParaRPr lang="es-CO" sz="1200" kern="1200" dirty="0"/>
        </a:p>
      </dsp:txBody>
      <dsp:txXfrm>
        <a:off x="558649" y="1089769"/>
        <a:ext cx="1520484" cy="1332793"/>
      </dsp:txXfrm>
    </dsp:sp>
    <dsp:sp modelId="{06ED5346-AB9E-4B41-B613-1A6836936282}">
      <dsp:nvSpPr>
        <dsp:cNvPr id="0" name=""/>
        <dsp:cNvSpPr/>
      </dsp:nvSpPr>
      <dsp:spPr>
        <a:xfrm>
          <a:off x="1792250" y="462572"/>
          <a:ext cx="286883" cy="286883"/>
        </a:xfrm>
        <a:prstGeom prst="triangle">
          <a:avLst>
            <a:gd name="adj" fmla="val 100000"/>
          </a:avLst>
        </a:prstGeom>
        <a:gradFill rotWithShape="0">
          <a:gsLst>
            <a:gs pos="0">
              <a:schemeClr val="accent3">
                <a:hueOff val="0"/>
                <a:satOff val="0"/>
                <a:lumOff val="0"/>
                <a:alphaOff val="0"/>
                <a:tint val="100000"/>
                <a:shade val="100000"/>
                <a:satMod val="129999"/>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381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7E6531B-A563-401F-B766-B88C44F10FC4}">
      <dsp:nvSpPr>
        <dsp:cNvPr id="0" name=""/>
        <dsp:cNvSpPr/>
      </dsp:nvSpPr>
      <dsp:spPr>
        <a:xfrm rot="5400000">
          <a:off x="2588970" y="125965"/>
          <a:ext cx="1012139" cy="1684176"/>
        </a:xfrm>
        <a:prstGeom prst="corner">
          <a:avLst>
            <a:gd name="adj1" fmla="val 16120"/>
            <a:gd name="adj2" fmla="val 16110"/>
          </a:avLst>
        </a:prstGeom>
        <a:gradFill rotWithShape="0">
          <a:gsLst>
            <a:gs pos="0">
              <a:schemeClr val="accent4">
                <a:hueOff val="0"/>
                <a:satOff val="0"/>
                <a:lumOff val="0"/>
                <a:alphaOff val="0"/>
                <a:tint val="100000"/>
                <a:shade val="100000"/>
                <a:satMod val="129999"/>
              </a:schemeClr>
            </a:gs>
            <a:gs pos="100000">
              <a:schemeClr val="accent4">
                <a:hueOff val="0"/>
                <a:satOff val="0"/>
                <a:lumOff val="0"/>
                <a:alphaOff val="0"/>
                <a:tint val="50000"/>
                <a:shade val="100000"/>
                <a:satMod val="350000"/>
              </a:schemeClr>
            </a:gs>
          </a:gsLst>
          <a:lin ang="16200000" scaled="0"/>
        </a:gradFill>
        <a:ln w="9525" cap="flat" cmpd="sng" algn="ctr">
          <a:solidFill>
            <a:schemeClr val="accent4">
              <a:hueOff val="0"/>
              <a:satOff val="0"/>
              <a:lumOff val="0"/>
              <a:alphaOff val="0"/>
            </a:schemeClr>
          </a:solidFill>
          <a:prstDash val="solid"/>
        </a:ln>
        <a:effectLst>
          <a:outerShdw blurRad="381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D9CD25C-A664-4A76-9EE2-234FFD3DE11C}">
      <dsp:nvSpPr>
        <dsp:cNvPr id="0" name=""/>
        <dsp:cNvSpPr/>
      </dsp:nvSpPr>
      <dsp:spPr>
        <a:xfrm>
          <a:off x="2420019" y="629171"/>
          <a:ext cx="1520484" cy="1332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SzPct val="100000"/>
            <a:buFont typeface="Wingdings"/>
            <a:buNone/>
          </a:pPr>
          <a:r>
            <a:rPr lang="es-MX" sz="1200" kern="1200" dirty="0"/>
            <a:t>Fijar de manera concertada la política salarial, teniendo en cuenta los principios constitucionales que rigen la materia.</a:t>
          </a:r>
          <a:endParaRPr lang="es-CO" sz="1200" kern="1200" dirty="0"/>
        </a:p>
      </dsp:txBody>
      <dsp:txXfrm>
        <a:off x="2420019" y="629171"/>
        <a:ext cx="1520484" cy="1332793"/>
      </dsp:txXfrm>
    </dsp:sp>
    <dsp:sp modelId="{3ECB996C-3CE6-4746-83BF-D977C7747B5E}">
      <dsp:nvSpPr>
        <dsp:cNvPr id="0" name=""/>
        <dsp:cNvSpPr/>
      </dsp:nvSpPr>
      <dsp:spPr>
        <a:xfrm>
          <a:off x="3653620" y="1974"/>
          <a:ext cx="286883" cy="286883"/>
        </a:xfrm>
        <a:prstGeom prst="triangle">
          <a:avLst>
            <a:gd name="adj" fmla="val 100000"/>
          </a:avLst>
        </a:prstGeom>
        <a:gradFill rotWithShape="0">
          <a:gsLst>
            <a:gs pos="0">
              <a:schemeClr val="accent5">
                <a:hueOff val="0"/>
                <a:satOff val="0"/>
                <a:lumOff val="0"/>
                <a:alphaOff val="0"/>
                <a:tint val="100000"/>
                <a:shade val="100000"/>
                <a:satMod val="129999"/>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a:outerShdw blurRad="381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7F1E742-9A55-4994-B3B9-0B22B6B0804B}">
      <dsp:nvSpPr>
        <dsp:cNvPr id="0" name=""/>
        <dsp:cNvSpPr/>
      </dsp:nvSpPr>
      <dsp:spPr>
        <a:xfrm rot="5400000">
          <a:off x="4450340" y="-334632"/>
          <a:ext cx="1012139" cy="1684176"/>
        </a:xfrm>
        <a:prstGeom prst="corner">
          <a:avLst>
            <a:gd name="adj1" fmla="val 16120"/>
            <a:gd name="adj2" fmla="val 16110"/>
          </a:avLst>
        </a:prstGeom>
        <a:gradFill rotWithShape="0">
          <a:gsLst>
            <a:gs pos="0">
              <a:schemeClr val="accent6">
                <a:hueOff val="0"/>
                <a:satOff val="0"/>
                <a:lumOff val="0"/>
                <a:alphaOff val="0"/>
                <a:tint val="100000"/>
                <a:shade val="100000"/>
                <a:satMod val="129999"/>
              </a:schemeClr>
            </a:gs>
            <a:gs pos="100000">
              <a:schemeClr val="accent6">
                <a:hueOff val="0"/>
                <a:satOff val="0"/>
                <a:lumOff val="0"/>
                <a:alphaOff val="0"/>
                <a:tint val="50000"/>
                <a:shade val="100000"/>
                <a:satMod val="350000"/>
              </a:schemeClr>
            </a:gs>
          </a:gsLst>
          <a:lin ang="16200000" scaled="0"/>
        </a:gradFill>
        <a:ln w="9525" cap="flat" cmpd="sng" algn="ctr">
          <a:solidFill>
            <a:schemeClr val="accent6">
              <a:hueOff val="0"/>
              <a:satOff val="0"/>
              <a:lumOff val="0"/>
              <a:alphaOff val="0"/>
            </a:schemeClr>
          </a:solidFill>
          <a:prstDash val="solid"/>
        </a:ln>
        <a:effectLst>
          <a:outerShdw blurRad="381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AEAC621-4B44-4388-8DDD-81E3C523EEED}">
      <dsp:nvSpPr>
        <dsp:cNvPr id="0" name=""/>
        <dsp:cNvSpPr/>
      </dsp:nvSpPr>
      <dsp:spPr>
        <a:xfrm>
          <a:off x="4281389" y="168573"/>
          <a:ext cx="1520484" cy="1332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SzPct val="100000"/>
            <a:buFont typeface="Wingdings"/>
            <a:buNone/>
          </a:pPr>
          <a:r>
            <a:rPr lang="es-MX" sz="1200" kern="1200" dirty="0">
              <a:latin typeface="+mn-lt"/>
            </a:rPr>
            <a:t>Fijar de manera concertada el salario mínimo de carácter general, teniendo en cuenta que se debe garantizar una calidad de vida digna para el trabajador y su familia.</a:t>
          </a:r>
          <a:endParaRPr lang="es-CO" sz="1200" kern="1200" dirty="0">
            <a:latin typeface="+mn-lt"/>
          </a:endParaRPr>
        </a:p>
      </dsp:txBody>
      <dsp:txXfrm>
        <a:off x="4281389" y="168573"/>
        <a:ext cx="1520484" cy="13327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311FA-298B-4E47-B1D4-E0FDD3F91B43}">
      <dsp:nvSpPr>
        <dsp:cNvPr id="0" name=""/>
        <dsp:cNvSpPr/>
      </dsp:nvSpPr>
      <dsp:spPr>
        <a:xfrm rot="5400000">
          <a:off x="4262678" y="-555908"/>
          <a:ext cx="791081" cy="2044943"/>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SzPct val="100000"/>
            <a:buNone/>
          </a:pPr>
          <a:r>
            <a:rPr lang="es-CO" sz="1000" b="0" kern="1200" dirty="0">
              <a:solidFill>
                <a:schemeClr val="tx1"/>
              </a:solidFill>
            </a:rPr>
            <a:t>Subcomisión de Asuntos Internacionales</a:t>
          </a:r>
        </a:p>
      </dsp:txBody>
      <dsp:txXfrm rot="-5400000">
        <a:off x="3976571" y="202870"/>
        <a:ext cx="1363295" cy="527387"/>
      </dsp:txXfrm>
    </dsp:sp>
    <dsp:sp modelId="{34CD10ED-0D0B-45A5-8EE8-6BC7EA011DCE}">
      <dsp:nvSpPr>
        <dsp:cNvPr id="0" name=""/>
        <dsp:cNvSpPr/>
      </dsp:nvSpPr>
      <dsp:spPr>
        <a:xfrm>
          <a:off x="3891972" y="198362"/>
          <a:ext cx="733517" cy="394364"/>
        </a:xfrm>
        <a:prstGeom prst="rect">
          <a:avLst/>
        </a:prstGeom>
        <a:noFill/>
        <a:ln>
          <a:noFill/>
        </a:ln>
        <a:effectLst/>
      </dsp:spPr>
      <dsp:style>
        <a:lnRef idx="0">
          <a:scrgbClr r="0" g="0" b="0"/>
        </a:lnRef>
        <a:fillRef idx="0">
          <a:scrgbClr r="0" g="0" b="0"/>
        </a:fillRef>
        <a:effectRef idx="0">
          <a:scrgbClr r="0" g="0" b="0"/>
        </a:effectRef>
        <a:fontRef idx="minor"/>
      </dsp:style>
    </dsp:sp>
    <dsp:sp modelId="{490F87AD-65CB-4280-AA72-0CA986CBBA37}">
      <dsp:nvSpPr>
        <dsp:cNvPr id="0" name=""/>
        <dsp:cNvSpPr/>
      </dsp:nvSpPr>
      <dsp:spPr>
        <a:xfrm rot="5400000">
          <a:off x="1504705" y="-399575"/>
          <a:ext cx="712570" cy="1732279"/>
        </a:xfrm>
        <a:prstGeom prst="hexagon">
          <a:avLst>
            <a:gd name="adj" fmla="val 2500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s-CO" sz="1100" kern="1200" dirty="0">
              <a:solidFill>
                <a:schemeClr val="tx1"/>
              </a:solidFill>
            </a:rPr>
            <a:t>Subcomisión de Género</a:t>
          </a:r>
        </a:p>
      </dsp:txBody>
      <dsp:txXfrm rot="-5400000">
        <a:off x="1283564" y="229041"/>
        <a:ext cx="1154853" cy="475046"/>
      </dsp:txXfrm>
    </dsp:sp>
    <dsp:sp modelId="{DB219CEC-14C1-45EA-8181-DE83D324BACA}">
      <dsp:nvSpPr>
        <dsp:cNvPr id="0" name=""/>
        <dsp:cNvSpPr/>
      </dsp:nvSpPr>
      <dsp:spPr>
        <a:xfrm rot="5400000">
          <a:off x="1507506" y="-95648"/>
          <a:ext cx="657273" cy="2293951"/>
        </a:xfrm>
        <a:prstGeom prst="hexagon">
          <a:avLst>
            <a:gd name="adj" fmla="val 25000"/>
            <a:gd name="vf" fmla="val 1154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SzPct val="100000"/>
            <a:buNone/>
          </a:pPr>
          <a:r>
            <a:rPr lang="es-MX" sz="1000" kern="1200" dirty="0">
              <a:solidFill>
                <a:schemeClr val="tx1"/>
              </a:solidFill>
            </a:rPr>
            <a:t>Mesa de seguimiento a la implementación del Convenio 189 de la OIT</a:t>
          </a:r>
          <a:endParaRPr lang="es-CO" sz="1000" b="1" kern="1200" dirty="0">
            <a:solidFill>
              <a:schemeClr val="tx1"/>
            </a:solidFill>
          </a:endParaRPr>
        </a:p>
      </dsp:txBody>
      <dsp:txXfrm rot="-5400000">
        <a:off x="1071493" y="832237"/>
        <a:ext cx="1529301" cy="438182"/>
      </dsp:txXfrm>
    </dsp:sp>
    <dsp:sp modelId="{1460F24B-C98E-47BE-AFA5-4E6B78417F07}">
      <dsp:nvSpPr>
        <dsp:cNvPr id="0" name=""/>
        <dsp:cNvSpPr/>
      </dsp:nvSpPr>
      <dsp:spPr>
        <a:xfrm>
          <a:off x="2063891" y="823160"/>
          <a:ext cx="709855" cy="394364"/>
        </a:xfrm>
        <a:prstGeom prst="rect">
          <a:avLst/>
        </a:prstGeom>
        <a:noFill/>
        <a:ln>
          <a:noFill/>
        </a:ln>
        <a:effectLst/>
      </dsp:spPr>
      <dsp:style>
        <a:lnRef idx="0">
          <a:scrgbClr r="0" g="0" b="0"/>
        </a:lnRef>
        <a:fillRef idx="0">
          <a:scrgbClr r="0" g="0" b="0"/>
        </a:fillRef>
        <a:effectRef idx="0">
          <a:scrgbClr r="0" g="0" b="0"/>
        </a:effectRef>
        <a:fontRef idx="minor"/>
      </dsp:style>
    </dsp:sp>
    <dsp:sp modelId="{E7E6D337-C464-481E-BFA0-FEC99073C242}">
      <dsp:nvSpPr>
        <dsp:cNvPr id="0" name=""/>
        <dsp:cNvSpPr/>
      </dsp:nvSpPr>
      <dsp:spPr>
        <a:xfrm rot="5400000">
          <a:off x="4483568" y="-41911"/>
          <a:ext cx="657273" cy="2186476"/>
        </a:xfrm>
        <a:prstGeom prst="hexagon">
          <a:avLst>
            <a:gd name="adj" fmla="val 25000"/>
            <a:gd name="vf" fmla="val 1154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s-CO" sz="1000" kern="1200" dirty="0">
              <a:solidFill>
                <a:schemeClr val="tx1"/>
              </a:solidFill>
            </a:rPr>
            <a:t>Subcomisión del sector público</a:t>
          </a:r>
        </a:p>
      </dsp:txBody>
      <dsp:txXfrm rot="-5400000">
        <a:off x="4083380" y="832237"/>
        <a:ext cx="1457650" cy="438182"/>
      </dsp:txXfrm>
    </dsp:sp>
    <dsp:sp modelId="{48447D32-D85F-4B66-83A6-8B88C1D3308C}">
      <dsp:nvSpPr>
        <dsp:cNvPr id="0" name=""/>
        <dsp:cNvSpPr/>
      </dsp:nvSpPr>
      <dsp:spPr>
        <a:xfrm rot="5400000">
          <a:off x="4541574" y="523832"/>
          <a:ext cx="657273" cy="2107243"/>
        </a:xfrm>
        <a:prstGeom prst="hexagon">
          <a:avLst>
            <a:gd name="adj" fmla="val 25000"/>
            <a:gd name="vf" fmla="val 11547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SzPct val="100000"/>
            <a:buNone/>
          </a:pPr>
          <a:r>
            <a:rPr lang="es-CO" sz="1000" kern="1200" dirty="0">
              <a:solidFill>
                <a:schemeClr val="tx1"/>
              </a:solidFill>
            </a:rPr>
            <a:t>Subcomisión de productividad</a:t>
          </a:r>
          <a:endParaRPr lang="es-CO" sz="1000" b="1" kern="1200" dirty="0">
            <a:solidFill>
              <a:schemeClr val="tx1"/>
            </a:solidFill>
          </a:endParaRPr>
        </a:p>
      </dsp:txBody>
      <dsp:txXfrm rot="-5400000">
        <a:off x="4167797" y="1358363"/>
        <a:ext cx="1404829" cy="438182"/>
      </dsp:txXfrm>
    </dsp:sp>
    <dsp:sp modelId="{0944F5ED-F6F2-41A0-9041-2698E0A0EE1B}">
      <dsp:nvSpPr>
        <dsp:cNvPr id="0" name=""/>
        <dsp:cNvSpPr/>
      </dsp:nvSpPr>
      <dsp:spPr>
        <a:xfrm>
          <a:off x="4038987" y="1381054"/>
          <a:ext cx="733517" cy="394364"/>
        </a:xfrm>
        <a:prstGeom prst="rect">
          <a:avLst/>
        </a:prstGeom>
        <a:noFill/>
        <a:ln>
          <a:noFill/>
        </a:ln>
        <a:effectLst/>
      </dsp:spPr>
      <dsp:style>
        <a:lnRef idx="0">
          <a:scrgbClr r="0" g="0" b="0"/>
        </a:lnRef>
        <a:fillRef idx="0">
          <a:scrgbClr r="0" g="0" b="0"/>
        </a:fillRef>
        <a:effectRef idx="0">
          <a:scrgbClr r="0" g="0" b="0"/>
        </a:effectRef>
        <a:fontRef idx="minor"/>
      </dsp:style>
    </dsp:sp>
    <dsp:sp modelId="{E1FEC798-262A-4E15-9E3B-40D83F908EDE}">
      <dsp:nvSpPr>
        <dsp:cNvPr id="0" name=""/>
        <dsp:cNvSpPr/>
      </dsp:nvSpPr>
      <dsp:spPr>
        <a:xfrm rot="5400000">
          <a:off x="1696832" y="462328"/>
          <a:ext cx="657273" cy="2354016"/>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s-MX" sz="1000" kern="1200" dirty="0">
              <a:solidFill>
                <a:schemeClr val="tx1"/>
              </a:solidFill>
            </a:rPr>
            <a:t>Subcomisión de formalización laboral rural</a:t>
          </a:r>
          <a:endParaRPr lang="es-CO" sz="900" kern="1200" dirty="0"/>
        </a:p>
      </dsp:txBody>
      <dsp:txXfrm rot="-5400000">
        <a:off x="1240797" y="1420246"/>
        <a:ext cx="1569344" cy="438182"/>
      </dsp:txXfrm>
    </dsp:sp>
    <dsp:sp modelId="{C2C9429F-E340-4A79-B993-2D65B7E3A643}">
      <dsp:nvSpPr>
        <dsp:cNvPr id="0" name=""/>
        <dsp:cNvSpPr/>
      </dsp:nvSpPr>
      <dsp:spPr>
        <a:xfrm rot="5400000">
          <a:off x="1706785" y="1030645"/>
          <a:ext cx="657273" cy="2350339"/>
        </a:xfrm>
        <a:prstGeom prst="hexagon">
          <a:avLst>
            <a:gd name="adj" fmla="val 2500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SzPct val="100000"/>
            <a:buNone/>
          </a:pPr>
          <a:r>
            <a:rPr lang="es-CO" sz="1000" kern="1200" dirty="0">
              <a:solidFill>
                <a:schemeClr val="tx1"/>
              </a:solidFill>
            </a:rPr>
            <a:t>CETCOIT Plenaria</a:t>
          </a:r>
          <a:endParaRPr lang="es-CO" sz="1000" b="1" kern="1200" dirty="0">
            <a:solidFill>
              <a:schemeClr val="tx1"/>
            </a:solidFill>
          </a:endParaRPr>
        </a:p>
      </dsp:txBody>
      <dsp:txXfrm rot="-5400000">
        <a:off x="1251976" y="1986724"/>
        <a:ext cx="1566893" cy="438182"/>
      </dsp:txXfrm>
    </dsp:sp>
    <dsp:sp modelId="{62DFC97C-2205-46CB-B004-47AC2BB797B0}">
      <dsp:nvSpPr>
        <dsp:cNvPr id="0" name=""/>
        <dsp:cNvSpPr/>
      </dsp:nvSpPr>
      <dsp:spPr>
        <a:xfrm>
          <a:off x="2024220" y="1938948"/>
          <a:ext cx="709855" cy="394364"/>
        </a:xfrm>
        <a:prstGeom prst="rect">
          <a:avLst/>
        </a:prstGeom>
        <a:noFill/>
        <a:ln>
          <a:noFill/>
        </a:ln>
        <a:effectLst/>
      </dsp:spPr>
      <dsp:style>
        <a:lnRef idx="0">
          <a:scrgbClr r="0" g="0" b="0"/>
        </a:lnRef>
        <a:fillRef idx="0">
          <a:scrgbClr r="0" g="0" b="0"/>
        </a:fillRef>
        <a:effectRef idx="0">
          <a:scrgbClr r="0" g="0" b="0"/>
        </a:effectRef>
        <a:fontRef idx="minor"/>
      </dsp:style>
    </dsp:sp>
    <dsp:sp modelId="{8E2FE77B-9C42-4450-A840-8B0554199804}">
      <dsp:nvSpPr>
        <dsp:cNvPr id="0" name=""/>
        <dsp:cNvSpPr/>
      </dsp:nvSpPr>
      <dsp:spPr>
        <a:xfrm rot="5400000">
          <a:off x="4873844" y="877826"/>
          <a:ext cx="657273" cy="2401546"/>
        </a:xfrm>
        <a:prstGeom prst="hexagon">
          <a:avLst>
            <a:gd name="adj" fmla="val 25000"/>
            <a:gd name="vf" fmla="val 1154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s-MX" sz="1000" kern="1200" dirty="0">
              <a:solidFill>
                <a:schemeClr val="tx1"/>
              </a:solidFill>
            </a:rPr>
            <a:t>Subcomisión sobre piso de protección social (Decreto 1174 de 2020</a:t>
          </a:r>
          <a:r>
            <a:rPr lang="es-MX" sz="900" kern="1200" dirty="0"/>
            <a:t>)</a:t>
          </a:r>
          <a:endParaRPr lang="es-CO" sz="900" kern="1200" dirty="0"/>
        </a:p>
      </dsp:txBody>
      <dsp:txXfrm rot="-5400000">
        <a:off x="4401966" y="1859509"/>
        <a:ext cx="1601030" cy="438182"/>
      </dsp:txXfrm>
    </dsp:sp>
    <dsp:sp modelId="{C59DBE90-24E2-4B6F-B7F2-3837A565F0C2}">
      <dsp:nvSpPr>
        <dsp:cNvPr id="0" name=""/>
        <dsp:cNvSpPr/>
      </dsp:nvSpPr>
      <dsp:spPr>
        <a:xfrm rot="5400000">
          <a:off x="4836914" y="1642048"/>
          <a:ext cx="657273" cy="2084891"/>
        </a:xfrm>
        <a:prstGeom prst="hexagon">
          <a:avLst>
            <a:gd name="adj" fmla="val 25000"/>
            <a:gd name="vf" fmla="val 1154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SzPct val="100000"/>
            <a:buNone/>
          </a:pPr>
          <a:r>
            <a:rPr lang="es-MX" sz="800" kern="1200" dirty="0">
              <a:solidFill>
                <a:schemeClr val="tx1"/>
              </a:solidFill>
            </a:rPr>
            <a:t>Subcomisión para el seguimiento y análisis del sistema pensional</a:t>
          </a:r>
          <a:endParaRPr lang="es-CO" sz="800" b="1" kern="1200" dirty="0">
            <a:solidFill>
              <a:schemeClr val="tx1"/>
            </a:solidFill>
          </a:endParaRPr>
        </a:p>
      </dsp:txBody>
      <dsp:txXfrm rot="-5400000">
        <a:off x="4470588" y="2465403"/>
        <a:ext cx="1389927" cy="438182"/>
      </dsp:txXfrm>
    </dsp:sp>
    <dsp:sp modelId="{C7988B79-863C-41F5-9D2F-F02E7D812FB7}">
      <dsp:nvSpPr>
        <dsp:cNvPr id="0" name=""/>
        <dsp:cNvSpPr/>
      </dsp:nvSpPr>
      <dsp:spPr>
        <a:xfrm>
          <a:off x="3837642" y="2496842"/>
          <a:ext cx="733517" cy="394364"/>
        </a:xfrm>
        <a:prstGeom prst="rect">
          <a:avLst/>
        </a:prstGeom>
        <a:noFill/>
        <a:ln>
          <a:noFill/>
        </a:ln>
        <a:effectLst/>
      </dsp:spPr>
      <dsp:style>
        <a:lnRef idx="0">
          <a:scrgbClr r="0" g="0" b="0"/>
        </a:lnRef>
        <a:fillRef idx="0">
          <a:scrgbClr r="0" g="0" b="0"/>
        </a:fillRef>
        <a:effectRef idx="0">
          <a:scrgbClr r="0" g="0" b="0"/>
        </a:effectRef>
        <a:fontRef idx="minor"/>
      </dsp:style>
    </dsp:sp>
    <dsp:sp modelId="{A8533A08-B13A-42A6-8B18-4078C3F51CA4}">
      <dsp:nvSpPr>
        <dsp:cNvPr id="0" name=""/>
        <dsp:cNvSpPr/>
      </dsp:nvSpPr>
      <dsp:spPr>
        <a:xfrm rot="5400000">
          <a:off x="1742454" y="1930887"/>
          <a:ext cx="657273" cy="1526283"/>
        </a:xfrm>
        <a:prstGeom prst="hexagon">
          <a:avLst>
            <a:gd name="adj" fmla="val 25000"/>
            <a:gd name="vf" fmla="val 11547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s-MX" sz="1000" kern="1200" dirty="0">
              <a:solidFill>
                <a:schemeClr val="tx1"/>
              </a:solidFill>
            </a:rPr>
            <a:t>Subcomisión a la gestión migratoria</a:t>
          </a:r>
          <a:endParaRPr lang="es-CO" sz="1000" kern="1200" dirty="0">
            <a:solidFill>
              <a:schemeClr val="tx1"/>
            </a:solidFill>
          </a:endParaRPr>
        </a:p>
      </dsp:txBody>
      <dsp:txXfrm rot="-5400000">
        <a:off x="1562329" y="2474938"/>
        <a:ext cx="1017522" cy="4381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A6E06-094F-47AC-9834-39EFE0111ED5}">
      <dsp:nvSpPr>
        <dsp:cNvPr id="0" name=""/>
        <dsp:cNvSpPr/>
      </dsp:nvSpPr>
      <dsp:spPr>
        <a:xfrm rot="5400000">
          <a:off x="-200190" y="202875"/>
          <a:ext cx="1334605" cy="934223"/>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O" sz="1100" b="1" kern="1200" dirty="0"/>
            <a:t>La mediación </a:t>
          </a:r>
          <a:endParaRPr lang="es-CO" sz="1100" b="1" kern="1200" dirty="0">
            <a:latin typeface="+mn-lt"/>
          </a:endParaRPr>
        </a:p>
      </dsp:txBody>
      <dsp:txXfrm rot="-5400000">
        <a:off x="2" y="469796"/>
        <a:ext cx="934223" cy="400382"/>
      </dsp:txXfrm>
    </dsp:sp>
    <dsp:sp modelId="{388F4366-5253-481C-AC1D-D624DA405B86}">
      <dsp:nvSpPr>
        <dsp:cNvPr id="0" name=""/>
        <dsp:cNvSpPr/>
      </dsp:nvSpPr>
      <dsp:spPr>
        <a:xfrm rot="5400000">
          <a:off x="2333712" y="-1399488"/>
          <a:ext cx="867493" cy="3666471"/>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Char char="•"/>
          </a:pPr>
          <a:r>
            <a:rPr lang="es-MX" sz="1050" kern="1200" dirty="0"/>
            <a:t>Propicia para proteger el empleo, los ingresos de los trabajadores y el concepto de trabajo decente. Es una forma flexible de resolución de conflictos que permite a las partes en disputa una solución y la oportunidad de ganar una mayor comprensión de su conflicto</a:t>
          </a:r>
          <a:endParaRPr lang="es-CO" sz="1050" kern="1200" dirty="0">
            <a:latin typeface="+mn-lt"/>
          </a:endParaRPr>
        </a:p>
      </dsp:txBody>
      <dsp:txXfrm rot="-5400000">
        <a:off x="934223" y="42349"/>
        <a:ext cx="3624123" cy="782797"/>
      </dsp:txXfrm>
    </dsp:sp>
    <dsp:sp modelId="{3F90B1A6-DA93-4ABC-AD2C-5FE5897B156A}">
      <dsp:nvSpPr>
        <dsp:cNvPr id="0" name=""/>
        <dsp:cNvSpPr/>
      </dsp:nvSpPr>
      <dsp:spPr>
        <a:xfrm rot="5400000">
          <a:off x="-200190" y="1524325"/>
          <a:ext cx="1334605" cy="934223"/>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O" sz="1100" b="1" kern="1200" dirty="0"/>
            <a:t>Condiciones</a:t>
          </a:r>
          <a:endParaRPr lang="es-CO" sz="1100" b="1" kern="1200" dirty="0">
            <a:latin typeface="+mn-lt"/>
          </a:endParaRPr>
        </a:p>
      </dsp:txBody>
      <dsp:txXfrm rot="-5400000">
        <a:off x="2" y="1791246"/>
        <a:ext cx="934223" cy="400382"/>
      </dsp:txXfrm>
    </dsp:sp>
    <dsp:sp modelId="{6CD3A36D-B19D-4F09-9861-DF5FE3B25FC1}">
      <dsp:nvSpPr>
        <dsp:cNvPr id="0" name=""/>
        <dsp:cNvSpPr/>
      </dsp:nvSpPr>
      <dsp:spPr>
        <a:xfrm rot="5400000">
          <a:off x="2078244" y="-75354"/>
          <a:ext cx="1378429" cy="3666471"/>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endParaRPr lang="es-CO" sz="1000" kern="1200" dirty="0">
            <a:latin typeface="+mn-lt"/>
          </a:endParaRPr>
        </a:p>
        <a:p>
          <a:pPr marL="57150" lvl="1" indent="-57150" algn="l" defTabSz="444500">
            <a:lnSpc>
              <a:spcPct val="90000"/>
            </a:lnSpc>
            <a:spcBef>
              <a:spcPct val="0"/>
            </a:spcBef>
            <a:spcAft>
              <a:spcPct val="15000"/>
            </a:spcAft>
            <a:buChar char="•"/>
          </a:pPr>
          <a:r>
            <a:rPr lang="es-MX" sz="1000" kern="1200" dirty="0">
              <a:latin typeface="+mn-lt"/>
            </a:rPr>
            <a:t>  i) Confidencialidad y privacidad absoluta. </a:t>
          </a:r>
          <a:r>
            <a:rPr lang="es-MX" sz="1000" kern="1200" dirty="0" err="1">
              <a:latin typeface="+mn-lt"/>
            </a:rPr>
            <a:t>ii</a:t>
          </a:r>
          <a:r>
            <a:rPr lang="es-MX" sz="1000" kern="1200" dirty="0">
              <a:latin typeface="+mn-lt"/>
            </a:rPr>
            <a:t>) Voluntariedad.  </a:t>
          </a:r>
          <a:r>
            <a:rPr lang="es-MX" sz="1000" kern="1200" dirty="0" err="1">
              <a:latin typeface="+mn-lt"/>
            </a:rPr>
            <a:t>iii</a:t>
          </a:r>
          <a:r>
            <a:rPr lang="es-MX" sz="1000" kern="1200" dirty="0">
              <a:latin typeface="+mn-lt"/>
            </a:rPr>
            <a:t>) El poder lo ejercen las partes, quien esta motivados para cooperar con el mediador en resolver la disputa.  </a:t>
          </a:r>
          <a:r>
            <a:rPr lang="es-MX" sz="1000" kern="1200" dirty="0" err="1">
              <a:latin typeface="+mn-lt"/>
            </a:rPr>
            <a:t>iv</a:t>
          </a:r>
          <a:r>
            <a:rPr lang="es-MX" sz="1000" kern="1200" dirty="0">
              <a:latin typeface="+mn-lt"/>
            </a:rPr>
            <a:t>)   Neutralidad del mediador.  v) La buena fe de todos los participantes y el respeto mutuo para conseguir alcanzar un acuerdo vi) Acompañamiento de órganos de control fiscal, disciplinario o derechos humanos o entidades competentes que las partes acuerden convocar y vi) el seguimiento de los acuerdos alcanzados</a:t>
          </a:r>
        </a:p>
      </dsp:txBody>
      <dsp:txXfrm rot="-5400000">
        <a:off x="934224" y="1135955"/>
        <a:ext cx="3599182" cy="12438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D7981-8429-45E8-9FCF-304F981CF751}">
      <dsp:nvSpPr>
        <dsp:cNvPr id="0" name=""/>
        <dsp:cNvSpPr/>
      </dsp:nvSpPr>
      <dsp:spPr>
        <a:xfrm>
          <a:off x="0" y="0"/>
          <a:ext cx="5623991" cy="77069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SzPct val="100000"/>
            <a:buNone/>
          </a:pPr>
          <a:r>
            <a:rPr lang="es-MX" sz="1200" b="1" kern="1200" dirty="0"/>
            <a:t>Se continuará el seguimiento a los preacuerdos y acuerdos establecidos en las Mesas de Diálogo Social:  Matriz de casos e Insumos cierre</a:t>
          </a:r>
          <a:r>
            <a:rPr lang="es-MX" sz="1100" b="1" kern="1200" dirty="0"/>
            <a:t>.</a:t>
          </a:r>
          <a:r>
            <a:rPr lang="es-MX" sz="1100" b="1" kern="1200" dirty="0">
              <a:solidFill>
                <a:srgbClr val="201F1E"/>
              </a:solidFill>
            </a:rPr>
            <a:t> </a:t>
          </a:r>
          <a:endParaRPr lang="es-CO" sz="1100" b="1" kern="1200" dirty="0"/>
        </a:p>
      </dsp:txBody>
      <dsp:txXfrm>
        <a:off x="22573" y="22573"/>
        <a:ext cx="4792351" cy="725548"/>
      </dsp:txXfrm>
    </dsp:sp>
    <dsp:sp modelId="{9D6EAE73-FEDA-4BD4-8FE6-1BBD3A357ED6}">
      <dsp:nvSpPr>
        <dsp:cNvPr id="0" name=""/>
        <dsp:cNvSpPr/>
      </dsp:nvSpPr>
      <dsp:spPr>
        <a:xfrm>
          <a:off x="496234" y="899144"/>
          <a:ext cx="5623991" cy="77069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s-MX" sz="1200" b="1" kern="1200" dirty="0"/>
            <a:t>Constante acompañamiento a los trabajadores, organizaciones sindicales,  empleadores, y entidades, que así lo soliciten, siempre en el marco de nuestra competencia</a:t>
          </a:r>
          <a:endParaRPr lang="es-CO" sz="1200" b="1" kern="1200" dirty="0"/>
        </a:p>
      </dsp:txBody>
      <dsp:txXfrm>
        <a:off x="518807" y="921717"/>
        <a:ext cx="4581659" cy="725548"/>
      </dsp:txXfrm>
    </dsp:sp>
    <dsp:sp modelId="{15835A55-819F-42F2-8FA3-2929AB7A11AD}">
      <dsp:nvSpPr>
        <dsp:cNvPr id="0" name=""/>
        <dsp:cNvSpPr/>
      </dsp:nvSpPr>
      <dsp:spPr>
        <a:xfrm>
          <a:off x="992469" y="1798288"/>
          <a:ext cx="5623991" cy="77069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MX" sz="1200" b="1" kern="1200" dirty="0"/>
            <a:t>Se continuará con el desarrollo de las  Mesas de Diálogo de la Estrategia de Mediación </a:t>
          </a:r>
          <a:r>
            <a:rPr lang="es-MX" sz="1200" b="1" kern="1200" dirty="0" err="1"/>
            <a:t>Covid</a:t>
          </a:r>
          <a:r>
            <a:rPr lang="es-MX" sz="1200" b="1" kern="1200" dirty="0"/>
            <a:t> 19  con el concepto de Reactivación Económica para el año 2022</a:t>
          </a:r>
          <a:endParaRPr lang="es-CO" sz="1200" b="1" kern="1200" dirty="0"/>
        </a:p>
      </dsp:txBody>
      <dsp:txXfrm>
        <a:off x="1015042" y="1820861"/>
        <a:ext cx="4581659" cy="725548"/>
      </dsp:txXfrm>
    </dsp:sp>
    <dsp:sp modelId="{33972792-F879-4BAD-A305-A4EA2D4BEEE6}">
      <dsp:nvSpPr>
        <dsp:cNvPr id="0" name=""/>
        <dsp:cNvSpPr/>
      </dsp:nvSpPr>
      <dsp:spPr>
        <a:xfrm>
          <a:off x="5123040" y="584443"/>
          <a:ext cx="500951" cy="500951"/>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s-CO" sz="2200" kern="1200"/>
        </a:p>
      </dsp:txBody>
      <dsp:txXfrm>
        <a:off x="5235754" y="584443"/>
        <a:ext cx="275523" cy="376966"/>
      </dsp:txXfrm>
    </dsp:sp>
    <dsp:sp modelId="{E11873F8-0DD5-486B-A8CE-1B2EEF9A096E}">
      <dsp:nvSpPr>
        <dsp:cNvPr id="0" name=""/>
        <dsp:cNvSpPr/>
      </dsp:nvSpPr>
      <dsp:spPr>
        <a:xfrm>
          <a:off x="5619274" y="1478449"/>
          <a:ext cx="500951" cy="500951"/>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s-CO" sz="2200" kern="1200"/>
        </a:p>
      </dsp:txBody>
      <dsp:txXfrm>
        <a:off x="5731988" y="1478449"/>
        <a:ext cx="275523" cy="3769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67352-5E9F-4A42-8863-47418FCEB74F}">
      <dsp:nvSpPr>
        <dsp:cNvPr id="0" name=""/>
        <dsp:cNvSpPr/>
      </dsp:nvSpPr>
      <dsp:spPr>
        <a:xfrm>
          <a:off x="13073" y="585656"/>
          <a:ext cx="1597623" cy="1780792"/>
        </a:xfrm>
        <a:prstGeom prst="roundRect">
          <a:avLst>
            <a:gd name="adj" fmla="val 5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0" tIns="30861" rIns="40005" bIns="0" numCol="1" spcCol="1270" anchor="t" anchorCtr="0">
          <a:noAutofit/>
        </a:bodyPr>
        <a:lstStyle/>
        <a:p>
          <a:pPr marL="0" lvl="0" indent="0" algn="r" defTabSz="400050">
            <a:lnSpc>
              <a:spcPct val="90000"/>
            </a:lnSpc>
            <a:spcBef>
              <a:spcPct val="0"/>
            </a:spcBef>
            <a:spcAft>
              <a:spcPct val="35000"/>
            </a:spcAft>
            <a:buNone/>
          </a:pPr>
          <a:endParaRPr lang="es-CO" sz="900" kern="1200" dirty="0">
            <a:solidFill>
              <a:schemeClr val="bg1"/>
            </a:solidFill>
          </a:endParaRPr>
        </a:p>
      </dsp:txBody>
      <dsp:txXfrm rot="16200000">
        <a:off x="-557289" y="1156019"/>
        <a:ext cx="1460250" cy="319524"/>
      </dsp:txXfrm>
    </dsp:sp>
    <dsp:sp modelId="{C85FA7F6-2271-4173-ADFF-914715C6C049}">
      <dsp:nvSpPr>
        <dsp:cNvPr id="0" name=""/>
        <dsp:cNvSpPr/>
      </dsp:nvSpPr>
      <dsp:spPr>
        <a:xfrm>
          <a:off x="324359" y="585656"/>
          <a:ext cx="1190229" cy="178079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4290" rIns="0" bIns="0" numCol="1" spcCol="1270" anchor="t" anchorCtr="0">
          <a:noAutofit/>
        </a:bodyPr>
        <a:lstStyle/>
        <a:p>
          <a:pPr marL="0" lvl="0" indent="0" algn="l" defTabSz="444500">
            <a:lnSpc>
              <a:spcPct val="90000"/>
            </a:lnSpc>
            <a:spcBef>
              <a:spcPct val="0"/>
            </a:spcBef>
            <a:spcAft>
              <a:spcPct val="35000"/>
            </a:spcAft>
            <a:buNone/>
          </a:pPr>
          <a:endParaRPr lang="es-CO" sz="1000" kern="1200" dirty="0">
            <a:latin typeface="+mn-lt"/>
          </a:endParaRPr>
        </a:p>
        <a:p>
          <a:pPr marL="0" lvl="0" indent="0" algn="l" defTabSz="444500">
            <a:lnSpc>
              <a:spcPct val="90000"/>
            </a:lnSpc>
            <a:spcBef>
              <a:spcPct val="0"/>
            </a:spcBef>
            <a:spcAft>
              <a:spcPct val="35000"/>
            </a:spcAft>
            <a:buNone/>
          </a:pPr>
          <a:r>
            <a:rPr lang="es-CO" sz="1000" kern="1200" dirty="0">
              <a:latin typeface="+mn-lt"/>
            </a:rPr>
            <a:t>Durante los últimos 4 años se reportaron 181 sesiones de tratamiento y de seguimiento, cuyo producto ha sido la suscripción de 68 actas de acuerdo y seguimiento</a:t>
          </a:r>
        </a:p>
      </dsp:txBody>
      <dsp:txXfrm>
        <a:off x="324359" y="585656"/>
        <a:ext cx="1190229" cy="1780792"/>
      </dsp:txXfrm>
    </dsp:sp>
    <dsp:sp modelId="{26C8D8ED-5A45-4BDB-B8C7-02260FBD39AD}">
      <dsp:nvSpPr>
        <dsp:cNvPr id="0" name=""/>
        <dsp:cNvSpPr/>
      </dsp:nvSpPr>
      <dsp:spPr>
        <a:xfrm>
          <a:off x="1652679" y="585603"/>
          <a:ext cx="1483994" cy="1780792"/>
        </a:xfrm>
        <a:prstGeom prst="roundRect">
          <a:avLst>
            <a:gd name="adj" fmla="val 5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0" tIns="30861" rIns="40005" bIns="0" numCol="1" spcCol="1270" anchor="t" anchorCtr="0">
          <a:noAutofit/>
        </a:bodyPr>
        <a:lstStyle/>
        <a:p>
          <a:pPr marL="0" lvl="0" indent="0" algn="r" defTabSz="400050">
            <a:lnSpc>
              <a:spcPct val="90000"/>
            </a:lnSpc>
            <a:spcBef>
              <a:spcPct val="0"/>
            </a:spcBef>
            <a:spcAft>
              <a:spcPct val="35000"/>
            </a:spcAft>
            <a:buNone/>
          </a:pPr>
          <a:r>
            <a:rPr lang="es-CO" sz="900" kern="1200" dirty="0">
              <a:solidFill>
                <a:schemeClr val="tx1"/>
              </a:solidFill>
            </a:rPr>
            <a:t>         </a:t>
          </a:r>
          <a:r>
            <a:rPr lang="es-CO" sz="900" kern="1200" dirty="0">
              <a:latin typeface="+mn-lt"/>
            </a:rPr>
            <a:t>AERONÁUTICA CIVIL-SINTRAERONAUTICO </a:t>
          </a:r>
          <a:endParaRPr lang="es-CO" sz="900" kern="1200" dirty="0">
            <a:solidFill>
              <a:schemeClr val="tx1"/>
            </a:solidFill>
          </a:endParaRPr>
        </a:p>
      </dsp:txBody>
      <dsp:txXfrm rot="16200000">
        <a:off x="1070953" y="1167329"/>
        <a:ext cx="1460250" cy="296798"/>
      </dsp:txXfrm>
    </dsp:sp>
    <dsp:sp modelId="{49428AA6-1D94-4ACF-8D32-7A49A4B455C8}">
      <dsp:nvSpPr>
        <dsp:cNvPr id="0" name=""/>
        <dsp:cNvSpPr/>
      </dsp:nvSpPr>
      <dsp:spPr>
        <a:xfrm rot="5400000">
          <a:off x="1529270" y="2000636"/>
          <a:ext cx="261656" cy="222599"/>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B85C88-5FFD-489F-9A7A-FB673A3FD8D7}">
      <dsp:nvSpPr>
        <dsp:cNvPr id="0" name=""/>
        <dsp:cNvSpPr/>
      </dsp:nvSpPr>
      <dsp:spPr>
        <a:xfrm>
          <a:off x="1949477" y="585603"/>
          <a:ext cx="1105575" cy="178079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0861" rIns="0" bIns="0" numCol="1" spcCol="1270" anchor="t" anchorCtr="0">
          <a:noAutofit/>
        </a:bodyPr>
        <a:lstStyle/>
        <a:p>
          <a:pPr marL="0" lvl="0" indent="0" algn="l" defTabSz="400050">
            <a:lnSpc>
              <a:spcPct val="90000"/>
            </a:lnSpc>
            <a:spcBef>
              <a:spcPct val="0"/>
            </a:spcBef>
            <a:spcAft>
              <a:spcPct val="35000"/>
            </a:spcAft>
            <a:buNone/>
          </a:pPr>
          <a:endParaRPr lang="es-CO" sz="900" kern="1200" dirty="0">
            <a:latin typeface="+mn-lt"/>
          </a:endParaRPr>
        </a:p>
        <a:p>
          <a:pPr marL="0" lvl="0" indent="0" algn="l" defTabSz="400050">
            <a:lnSpc>
              <a:spcPct val="90000"/>
            </a:lnSpc>
            <a:spcBef>
              <a:spcPct val="0"/>
            </a:spcBef>
            <a:spcAft>
              <a:spcPct val="35000"/>
            </a:spcAft>
            <a:buNone/>
          </a:pPr>
          <a:endParaRPr lang="es-CO" sz="1000" kern="1200" dirty="0">
            <a:latin typeface="+mn-lt"/>
          </a:endParaRPr>
        </a:p>
        <a:p>
          <a:pPr marL="0" lvl="0" indent="0" algn="l" defTabSz="400050">
            <a:lnSpc>
              <a:spcPct val="90000"/>
            </a:lnSpc>
            <a:spcBef>
              <a:spcPct val="0"/>
            </a:spcBef>
            <a:spcAft>
              <a:spcPct val="35000"/>
            </a:spcAft>
            <a:buNone/>
          </a:pPr>
          <a:r>
            <a:rPr lang="es-CO" sz="1000" kern="1200" dirty="0">
              <a:latin typeface="+mn-lt"/>
            </a:rPr>
            <a:t>Inclusión del pago de una acreencia laboral de los trabajadores de la Aeronáutica Civil en la ley de presupuesto nacional</a:t>
          </a:r>
        </a:p>
      </dsp:txBody>
      <dsp:txXfrm>
        <a:off x="1949477" y="585603"/>
        <a:ext cx="1105575" cy="1780792"/>
      </dsp:txXfrm>
    </dsp:sp>
    <dsp:sp modelId="{D7C9A0C6-D022-4E4A-912C-145854994B03}">
      <dsp:nvSpPr>
        <dsp:cNvPr id="0" name=""/>
        <dsp:cNvSpPr/>
      </dsp:nvSpPr>
      <dsp:spPr>
        <a:xfrm>
          <a:off x="3188613" y="585603"/>
          <a:ext cx="1483994" cy="1780792"/>
        </a:xfrm>
        <a:prstGeom prst="roundRect">
          <a:avLst>
            <a:gd name="adj" fmla="val 5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0" tIns="37719" rIns="48895" bIns="0" numCol="1" spcCol="1270" anchor="t" anchorCtr="0">
          <a:noAutofit/>
        </a:bodyPr>
        <a:lstStyle/>
        <a:p>
          <a:pPr marL="0" lvl="0" indent="0" algn="r" defTabSz="466725">
            <a:lnSpc>
              <a:spcPct val="90000"/>
            </a:lnSpc>
            <a:spcBef>
              <a:spcPct val="0"/>
            </a:spcBef>
            <a:spcAft>
              <a:spcPct val="35000"/>
            </a:spcAft>
            <a:buNone/>
          </a:pPr>
          <a:r>
            <a:rPr lang="es-CO" sz="1050" kern="1200" dirty="0">
              <a:latin typeface="+mn-lt"/>
            </a:rPr>
            <a:t>CASO 2657 DE LA OIT </a:t>
          </a:r>
        </a:p>
      </dsp:txBody>
      <dsp:txXfrm rot="16200000">
        <a:off x="2606887" y="1167329"/>
        <a:ext cx="1460250" cy="296798"/>
      </dsp:txXfrm>
    </dsp:sp>
    <dsp:sp modelId="{AE692083-DDB3-4D30-955F-02B6DF53CBFE}">
      <dsp:nvSpPr>
        <dsp:cNvPr id="0" name=""/>
        <dsp:cNvSpPr/>
      </dsp:nvSpPr>
      <dsp:spPr>
        <a:xfrm rot="5400000">
          <a:off x="3065204" y="2000636"/>
          <a:ext cx="261656" cy="222599"/>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A406EC-BDEE-4772-8435-1DB1BC1224C8}">
      <dsp:nvSpPr>
        <dsp:cNvPr id="0" name=""/>
        <dsp:cNvSpPr/>
      </dsp:nvSpPr>
      <dsp:spPr>
        <a:xfrm>
          <a:off x="3485411" y="585603"/>
          <a:ext cx="1105575" cy="178079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7432" rIns="0" bIns="0" numCol="1" spcCol="1270" anchor="t" anchorCtr="0">
          <a:noAutofit/>
        </a:bodyPr>
        <a:lstStyle/>
        <a:p>
          <a:pPr marL="0" lvl="0" indent="0" algn="l" defTabSz="355600">
            <a:lnSpc>
              <a:spcPct val="90000"/>
            </a:lnSpc>
            <a:spcBef>
              <a:spcPct val="0"/>
            </a:spcBef>
            <a:spcAft>
              <a:spcPct val="35000"/>
            </a:spcAft>
            <a:buNone/>
          </a:pPr>
          <a:endParaRPr lang="es-CO" sz="800" kern="1200" dirty="0"/>
        </a:p>
        <a:p>
          <a:pPr marL="0" lvl="0" indent="0" algn="l" defTabSz="355600">
            <a:lnSpc>
              <a:spcPct val="90000"/>
            </a:lnSpc>
            <a:spcBef>
              <a:spcPct val="0"/>
            </a:spcBef>
            <a:spcAft>
              <a:spcPct val="35000"/>
            </a:spcAft>
            <a:buNone/>
          </a:pPr>
          <a:r>
            <a:rPr lang="es-CO" sz="800" kern="1200" dirty="0"/>
            <a:t>(ADIDA-GOBERNACIÓN DE ANTIOQUIA): suscripción de un acta de acuerdo en la que la secretaria de Educación de Antioquia se comprometió a adoptar las medidas para el reconocimiento del pago de salarios a los docentes, emitiendo los respectivos actos administrativos</a:t>
          </a:r>
        </a:p>
      </dsp:txBody>
      <dsp:txXfrm>
        <a:off x="3485411" y="585603"/>
        <a:ext cx="1105575" cy="17807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67352-5E9F-4A42-8863-47418FCEB74F}">
      <dsp:nvSpPr>
        <dsp:cNvPr id="0" name=""/>
        <dsp:cNvSpPr/>
      </dsp:nvSpPr>
      <dsp:spPr>
        <a:xfrm>
          <a:off x="13073" y="585656"/>
          <a:ext cx="1597623" cy="1780792"/>
        </a:xfrm>
        <a:prstGeom prst="roundRect">
          <a:avLst>
            <a:gd name="adj" fmla="val 5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0" tIns="30861" rIns="40005" bIns="0" numCol="1" spcCol="1270" anchor="t" anchorCtr="0">
          <a:noAutofit/>
        </a:bodyPr>
        <a:lstStyle/>
        <a:p>
          <a:pPr marL="0" lvl="0" indent="0" algn="r" defTabSz="400050">
            <a:lnSpc>
              <a:spcPct val="90000"/>
            </a:lnSpc>
            <a:spcBef>
              <a:spcPct val="0"/>
            </a:spcBef>
            <a:spcAft>
              <a:spcPct val="35000"/>
            </a:spcAft>
            <a:buNone/>
          </a:pPr>
          <a:r>
            <a:rPr lang="es-CO" sz="900" kern="1200" dirty="0">
              <a:latin typeface="+mn-lt"/>
            </a:rPr>
            <a:t>GM COLMOTORES-SINTRAIME</a:t>
          </a:r>
          <a:endParaRPr lang="es-CO" sz="900" kern="1200" dirty="0">
            <a:solidFill>
              <a:schemeClr val="tx1"/>
            </a:solidFill>
            <a:latin typeface="+mn-lt"/>
          </a:endParaRPr>
        </a:p>
      </dsp:txBody>
      <dsp:txXfrm rot="16200000">
        <a:off x="-557289" y="1156019"/>
        <a:ext cx="1460250" cy="319524"/>
      </dsp:txXfrm>
    </dsp:sp>
    <dsp:sp modelId="{C85FA7F6-2271-4173-ADFF-914715C6C049}">
      <dsp:nvSpPr>
        <dsp:cNvPr id="0" name=""/>
        <dsp:cNvSpPr/>
      </dsp:nvSpPr>
      <dsp:spPr>
        <a:xfrm>
          <a:off x="324359" y="585656"/>
          <a:ext cx="1190229" cy="178079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4290" rIns="0" bIns="0" numCol="1" spcCol="1270" anchor="t" anchorCtr="0">
          <a:noAutofit/>
        </a:bodyPr>
        <a:lstStyle/>
        <a:p>
          <a:pPr marL="0" lvl="0" indent="0" algn="l" defTabSz="444500">
            <a:lnSpc>
              <a:spcPct val="90000"/>
            </a:lnSpc>
            <a:spcBef>
              <a:spcPct val="0"/>
            </a:spcBef>
            <a:spcAft>
              <a:spcPct val="35000"/>
            </a:spcAft>
            <a:buNone/>
          </a:pPr>
          <a:endParaRPr lang="es-CO" sz="1000" kern="1200" dirty="0">
            <a:latin typeface="+mn-lt"/>
          </a:endParaRPr>
        </a:p>
        <a:p>
          <a:pPr marL="0" lvl="0" indent="0" algn="l" defTabSz="444500">
            <a:lnSpc>
              <a:spcPct val="90000"/>
            </a:lnSpc>
            <a:spcBef>
              <a:spcPct val="0"/>
            </a:spcBef>
            <a:spcAft>
              <a:spcPct val="35000"/>
            </a:spcAft>
            <a:buNone/>
          </a:pPr>
          <a:r>
            <a:rPr lang="es-CO" sz="1000" kern="1200" dirty="0">
              <a:latin typeface="+mn-lt"/>
            </a:rPr>
            <a:t>Subdirectiva Bogotá:  suscripción de la convención colectiva de trabajo y el respeto de los derechos de los trabajadores en la actual crisis del </a:t>
          </a:r>
          <a:r>
            <a:rPr lang="es-CO" sz="1000" kern="1200" dirty="0" err="1">
              <a:latin typeface="+mn-lt"/>
            </a:rPr>
            <a:t>Covid</a:t>
          </a:r>
          <a:r>
            <a:rPr lang="es-CO" sz="1000" kern="1200" dirty="0">
              <a:latin typeface="+mn-lt"/>
            </a:rPr>
            <a:t> 19</a:t>
          </a:r>
        </a:p>
      </dsp:txBody>
      <dsp:txXfrm>
        <a:off x="324359" y="585656"/>
        <a:ext cx="1190229" cy="1780792"/>
      </dsp:txXfrm>
    </dsp:sp>
    <dsp:sp modelId="{26C8D8ED-5A45-4BDB-B8C7-02260FBD39AD}">
      <dsp:nvSpPr>
        <dsp:cNvPr id="0" name=""/>
        <dsp:cNvSpPr/>
      </dsp:nvSpPr>
      <dsp:spPr>
        <a:xfrm>
          <a:off x="1652679" y="585603"/>
          <a:ext cx="1483994" cy="1780792"/>
        </a:xfrm>
        <a:prstGeom prst="roundRect">
          <a:avLst>
            <a:gd name="adj" fmla="val 5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0" tIns="30861" rIns="40005" bIns="0" numCol="1" spcCol="1270" anchor="t" anchorCtr="0">
          <a:noAutofit/>
        </a:bodyPr>
        <a:lstStyle/>
        <a:p>
          <a:pPr marL="0" lvl="0" indent="0" algn="r" defTabSz="400050">
            <a:lnSpc>
              <a:spcPct val="90000"/>
            </a:lnSpc>
            <a:spcBef>
              <a:spcPct val="0"/>
            </a:spcBef>
            <a:spcAft>
              <a:spcPct val="35000"/>
            </a:spcAft>
            <a:buNone/>
          </a:pPr>
          <a:r>
            <a:rPr lang="es-CO" sz="900" kern="1200" dirty="0">
              <a:solidFill>
                <a:schemeClr val="tx1"/>
              </a:solidFill>
              <a:latin typeface="+mn-lt"/>
            </a:rPr>
            <a:t>         </a:t>
          </a:r>
          <a:r>
            <a:rPr lang="es-CO" sz="900" kern="1200" dirty="0">
              <a:latin typeface="+mn-lt"/>
            </a:rPr>
            <a:t>BANCOLOMBIA-SINTRAENFI</a:t>
          </a:r>
          <a:endParaRPr lang="es-CO" sz="900" kern="1200" dirty="0">
            <a:solidFill>
              <a:schemeClr val="tx1"/>
            </a:solidFill>
            <a:latin typeface="+mn-lt"/>
          </a:endParaRPr>
        </a:p>
      </dsp:txBody>
      <dsp:txXfrm rot="16200000">
        <a:off x="1070953" y="1167329"/>
        <a:ext cx="1460250" cy="296798"/>
      </dsp:txXfrm>
    </dsp:sp>
    <dsp:sp modelId="{49428AA6-1D94-4ACF-8D32-7A49A4B455C8}">
      <dsp:nvSpPr>
        <dsp:cNvPr id="0" name=""/>
        <dsp:cNvSpPr/>
      </dsp:nvSpPr>
      <dsp:spPr>
        <a:xfrm rot="5400000">
          <a:off x="1529270" y="2000636"/>
          <a:ext cx="261656" cy="222599"/>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B85C88-5FFD-489F-9A7A-FB673A3FD8D7}">
      <dsp:nvSpPr>
        <dsp:cNvPr id="0" name=""/>
        <dsp:cNvSpPr/>
      </dsp:nvSpPr>
      <dsp:spPr>
        <a:xfrm>
          <a:off x="1949477" y="585603"/>
          <a:ext cx="1105575" cy="178079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0861" rIns="0" bIns="0" numCol="1" spcCol="1270" anchor="t" anchorCtr="0">
          <a:noAutofit/>
        </a:bodyPr>
        <a:lstStyle/>
        <a:p>
          <a:pPr marL="0" lvl="0" indent="0" algn="l" defTabSz="400050">
            <a:lnSpc>
              <a:spcPct val="90000"/>
            </a:lnSpc>
            <a:spcBef>
              <a:spcPct val="0"/>
            </a:spcBef>
            <a:spcAft>
              <a:spcPct val="35000"/>
            </a:spcAft>
            <a:buNone/>
          </a:pPr>
          <a:endParaRPr lang="es-CO" sz="900" kern="1200" dirty="0">
            <a:latin typeface="+mn-lt"/>
          </a:endParaRPr>
        </a:p>
        <a:p>
          <a:pPr marL="0" lvl="0" indent="0" algn="l" defTabSz="400050">
            <a:lnSpc>
              <a:spcPct val="90000"/>
            </a:lnSpc>
            <a:spcBef>
              <a:spcPct val="0"/>
            </a:spcBef>
            <a:spcAft>
              <a:spcPct val="35000"/>
            </a:spcAft>
            <a:buNone/>
          </a:pPr>
          <a:endParaRPr lang="es-CO" sz="1000" kern="1200" dirty="0">
            <a:latin typeface="+mn-lt"/>
          </a:endParaRPr>
        </a:p>
        <a:p>
          <a:pPr marL="0" lvl="0" indent="0" algn="l" defTabSz="400050">
            <a:lnSpc>
              <a:spcPct val="90000"/>
            </a:lnSpc>
            <a:spcBef>
              <a:spcPct val="0"/>
            </a:spcBef>
            <a:spcAft>
              <a:spcPct val="35000"/>
            </a:spcAft>
            <a:buNone/>
          </a:pPr>
          <a:r>
            <a:rPr lang="es-CO" sz="1000" kern="1200" dirty="0">
              <a:latin typeface="+mn-lt"/>
            </a:rPr>
            <a:t>Retiro de la acción de levantamiento de fuero sindical de un directivo sindical</a:t>
          </a:r>
        </a:p>
      </dsp:txBody>
      <dsp:txXfrm>
        <a:off x="1949477" y="585603"/>
        <a:ext cx="1105575" cy="1780792"/>
      </dsp:txXfrm>
    </dsp:sp>
    <dsp:sp modelId="{D7C9A0C6-D022-4E4A-912C-145854994B03}">
      <dsp:nvSpPr>
        <dsp:cNvPr id="0" name=""/>
        <dsp:cNvSpPr/>
      </dsp:nvSpPr>
      <dsp:spPr>
        <a:xfrm>
          <a:off x="3188613" y="585603"/>
          <a:ext cx="1483994" cy="1780792"/>
        </a:xfrm>
        <a:prstGeom prst="roundRect">
          <a:avLst>
            <a:gd name="adj" fmla="val 5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0" tIns="27432" rIns="35560" bIns="0" numCol="1" spcCol="1270" anchor="t" anchorCtr="0">
          <a:noAutofit/>
        </a:bodyPr>
        <a:lstStyle/>
        <a:p>
          <a:pPr marL="0" lvl="0" indent="0" algn="r" defTabSz="355600">
            <a:lnSpc>
              <a:spcPct val="90000"/>
            </a:lnSpc>
            <a:spcBef>
              <a:spcPct val="0"/>
            </a:spcBef>
            <a:spcAft>
              <a:spcPct val="35000"/>
            </a:spcAft>
            <a:buNone/>
          </a:pPr>
          <a:r>
            <a:rPr lang="es-CO" sz="800" kern="1200" dirty="0">
              <a:latin typeface="+mn-lt"/>
            </a:rPr>
            <a:t>SUPERINTENDENCIA DE SALUD-SINSISPECAR-SINTRASUPERSALUD</a:t>
          </a:r>
        </a:p>
      </dsp:txBody>
      <dsp:txXfrm rot="16200000">
        <a:off x="2606887" y="1167329"/>
        <a:ext cx="1460250" cy="296798"/>
      </dsp:txXfrm>
    </dsp:sp>
    <dsp:sp modelId="{AE692083-DDB3-4D30-955F-02B6DF53CBFE}">
      <dsp:nvSpPr>
        <dsp:cNvPr id="0" name=""/>
        <dsp:cNvSpPr/>
      </dsp:nvSpPr>
      <dsp:spPr>
        <a:xfrm rot="5400000">
          <a:off x="3065204" y="2000636"/>
          <a:ext cx="261656" cy="222599"/>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A406EC-BDEE-4772-8435-1DB1BC1224C8}">
      <dsp:nvSpPr>
        <dsp:cNvPr id="0" name=""/>
        <dsp:cNvSpPr/>
      </dsp:nvSpPr>
      <dsp:spPr>
        <a:xfrm>
          <a:off x="3485411" y="585603"/>
          <a:ext cx="1105575" cy="178079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4290" rIns="0" bIns="0" numCol="1" spcCol="1270" anchor="t" anchorCtr="0">
          <a:noAutofit/>
        </a:bodyPr>
        <a:lstStyle/>
        <a:p>
          <a:pPr marL="0" lvl="0" indent="0" algn="l" defTabSz="444500">
            <a:lnSpc>
              <a:spcPct val="90000"/>
            </a:lnSpc>
            <a:spcBef>
              <a:spcPct val="0"/>
            </a:spcBef>
            <a:spcAft>
              <a:spcPct val="35000"/>
            </a:spcAft>
            <a:buNone/>
          </a:pPr>
          <a:endParaRPr lang="es-CO" sz="1000" kern="1200" dirty="0">
            <a:latin typeface="+mn-lt"/>
          </a:endParaRPr>
        </a:p>
        <a:p>
          <a:pPr marL="0" lvl="0" indent="0" algn="l" defTabSz="444500">
            <a:lnSpc>
              <a:spcPct val="90000"/>
            </a:lnSpc>
            <a:spcBef>
              <a:spcPct val="0"/>
            </a:spcBef>
            <a:spcAft>
              <a:spcPct val="35000"/>
            </a:spcAft>
            <a:buNone/>
          </a:pPr>
          <a:endParaRPr lang="es-CO" sz="1000" kern="1200" dirty="0">
            <a:latin typeface="+mn-lt"/>
          </a:endParaRPr>
        </a:p>
        <a:p>
          <a:pPr marL="0" lvl="0" indent="0" algn="l" defTabSz="444500">
            <a:lnSpc>
              <a:spcPct val="90000"/>
            </a:lnSpc>
            <a:spcBef>
              <a:spcPct val="0"/>
            </a:spcBef>
            <a:spcAft>
              <a:spcPct val="35000"/>
            </a:spcAft>
            <a:buNone/>
          </a:pPr>
          <a:r>
            <a:rPr lang="es-CO" sz="1000" kern="1200" dirty="0">
              <a:latin typeface="+mn-lt"/>
            </a:rPr>
            <a:t>Suscripción del acuerdo en el marco del Decreto 1072</a:t>
          </a:r>
        </a:p>
      </dsp:txBody>
      <dsp:txXfrm>
        <a:off x="3485411" y="585603"/>
        <a:ext cx="1105575" cy="17807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67352-5E9F-4A42-8863-47418FCEB74F}">
      <dsp:nvSpPr>
        <dsp:cNvPr id="0" name=""/>
        <dsp:cNvSpPr/>
      </dsp:nvSpPr>
      <dsp:spPr>
        <a:xfrm>
          <a:off x="17000" y="148703"/>
          <a:ext cx="2381688" cy="2654751"/>
        </a:xfrm>
        <a:prstGeom prst="roundRect">
          <a:avLst>
            <a:gd name="adj" fmla="val 5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0" tIns="41148" rIns="53340" bIns="0" numCol="1" spcCol="1270" anchor="t" anchorCtr="0">
          <a:noAutofit/>
        </a:bodyPr>
        <a:lstStyle/>
        <a:p>
          <a:pPr marL="0" lvl="0" indent="0" algn="r" defTabSz="533400">
            <a:lnSpc>
              <a:spcPct val="90000"/>
            </a:lnSpc>
            <a:spcBef>
              <a:spcPct val="0"/>
            </a:spcBef>
            <a:spcAft>
              <a:spcPct val="35000"/>
            </a:spcAft>
            <a:buNone/>
          </a:pPr>
          <a:r>
            <a:rPr lang="es-CO" sz="1200" kern="1200" dirty="0">
              <a:latin typeface="Arial Narrow" panose="020B0606020202030204" pitchFamily="34" charset="0"/>
            </a:rPr>
            <a:t>SINTRAVECOL-VECOL:</a:t>
          </a:r>
          <a:endParaRPr lang="es-CO" sz="1200" kern="1200" dirty="0">
            <a:solidFill>
              <a:schemeClr val="tx1"/>
            </a:solidFill>
            <a:latin typeface="+mn-lt"/>
          </a:endParaRPr>
        </a:p>
      </dsp:txBody>
      <dsp:txXfrm rot="16200000">
        <a:off x="-833278" y="998983"/>
        <a:ext cx="2176896" cy="476337"/>
      </dsp:txXfrm>
    </dsp:sp>
    <dsp:sp modelId="{C85FA7F6-2271-4173-ADFF-914715C6C049}">
      <dsp:nvSpPr>
        <dsp:cNvPr id="0" name=""/>
        <dsp:cNvSpPr/>
      </dsp:nvSpPr>
      <dsp:spPr>
        <a:xfrm>
          <a:off x="481056" y="148703"/>
          <a:ext cx="1774357" cy="265475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4290" rIns="0" bIns="0" numCol="1" spcCol="1270" anchor="t" anchorCtr="0">
          <a:noAutofit/>
        </a:bodyPr>
        <a:lstStyle/>
        <a:p>
          <a:pPr marL="0" lvl="0" indent="0" algn="l" defTabSz="422275">
            <a:lnSpc>
              <a:spcPct val="90000"/>
            </a:lnSpc>
            <a:spcBef>
              <a:spcPct val="0"/>
            </a:spcBef>
            <a:spcAft>
              <a:spcPct val="35000"/>
            </a:spcAft>
            <a:buNone/>
          </a:pPr>
          <a:endParaRPr lang="es-CO" sz="950" kern="1200" baseline="0" dirty="0">
            <a:latin typeface="+mn-lt"/>
          </a:endParaRPr>
        </a:p>
        <a:p>
          <a:pPr marL="0" lvl="0" indent="0" algn="l" defTabSz="422275">
            <a:lnSpc>
              <a:spcPct val="90000"/>
            </a:lnSpc>
            <a:spcBef>
              <a:spcPct val="0"/>
            </a:spcBef>
            <a:spcAft>
              <a:spcPct val="35000"/>
            </a:spcAft>
            <a:buNone/>
          </a:pPr>
          <a:endParaRPr lang="es-CO" sz="950" kern="1200" baseline="0" dirty="0">
            <a:latin typeface="+mn-lt"/>
          </a:endParaRPr>
        </a:p>
        <a:p>
          <a:pPr marL="0" lvl="0" indent="0" algn="l" defTabSz="422275">
            <a:lnSpc>
              <a:spcPct val="90000"/>
            </a:lnSpc>
            <a:spcBef>
              <a:spcPct val="0"/>
            </a:spcBef>
            <a:spcAft>
              <a:spcPct val="35000"/>
            </a:spcAft>
            <a:buNone/>
          </a:pPr>
          <a:endParaRPr lang="es-CO" sz="1200" kern="1200" baseline="0" dirty="0">
            <a:latin typeface="+mn-lt"/>
          </a:endParaRPr>
        </a:p>
        <a:p>
          <a:pPr marL="0" lvl="0" indent="0" algn="l" defTabSz="422275">
            <a:lnSpc>
              <a:spcPct val="90000"/>
            </a:lnSpc>
            <a:spcBef>
              <a:spcPct val="0"/>
            </a:spcBef>
            <a:spcAft>
              <a:spcPct val="35000"/>
            </a:spcAft>
            <a:buNone/>
          </a:pPr>
          <a:r>
            <a:rPr lang="es-CO" sz="1200" kern="1200" baseline="0" dirty="0">
              <a:latin typeface="+mn-lt"/>
            </a:rPr>
            <a:t>Retiro de la acción de levantamiento de fuero sindical de un directivo sindical, promoviendo los derechos de asociación, libertad sindical, dado que la empresa apoyó al sindicato para que se programará cursos de capacitación en esta materia</a:t>
          </a:r>
        </a:p>
      </dsp:txBody>
      <dsp:txXfrm>
        <a:off x="481056" y="148703"/>
        <a:ext cx="1774357" cy="2654751"/>
      </dsp:txXfrm>
    </dsp:sp>
    <dsp:sp modelId="{26C8D8ED-5A45-4BDB-B8C7-02260FBD39AD}">
      <dsp:nvSpPr>
        <dsp:cNvPr id="0" name=""/>
        <dsp:cNvSpPr/>
      </dsp:nvSpPr>
      <dsp:spPr>
        <a:xfrm>
          <a:off x="2461274" y="148624"/>
          <a:ext cx="2212292" cy="2654751"/>
        </a:xfrm>
        <a:prstGeom prst="roundRect">
          <a:avLst>
            <a:gd name="adj" fmla="val 5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0" tIns="37719" rIns="48895" bIns="0" numCol="1" spcCol="1270" anchor="t" anchorCtr="0">
          <a:noAutofit/>
        </a:bodyPr>
        <a:lstStyle/>
        <a:p>
          <a:pPr marL="0" lvl="0" indent="0" algn="r" defTabSz="488950">
            <a:lnSpc>
              <a:spcPct val="90000"/>
            </a:lnSpc>
            <a:spcBef>
              <a:spcPct val="0"/>
            </a:spcBef>
            <a:spcAft>
              <a:spcPct val="35000"/>
            </a:spcAft>
            <a:buNone/>
          </a:pPr>
          <a:r>
            <a:rPr lang="es-CO" sz="1100" kern="1200" dirty="0">
              <a:solidFill>
                <a:schemeClr val="tx1"/>
              </a:solidFill>
              <a:latin typeface="+mn-lt"/>
            </a:rPr>
            <a:t>         </a:t>
          </a:r>
          <a:r>
            <a:rPr lang="es-CO" sz="1100" kern="1200" dirty="0">
              <a:latin typeface="Arial Narrow" panose="020B0606020202030204" pitchFamily="34" charset="0"/>
            </a:rPr>
            <a:t>SINTRACAVI-CAVIPETROL</a:t>
          </a:r>
          <a:endParaRPr lang="es-CO" sz="1100" kern="1200" dirty="0">
            <a:solidFill>
              <a:schemeClr val="tx1"/>
            </a:solidFill>
            <a:latin typeface="+mn-lt"/>
          </a:endParaRPr>
        </a:p>
      </dsp:txBody>
      <dsp:txXfrm rot="16200000">
        <a:off x="1594055" y="1015843"/>
        <a:ext cx="2176896" cy="442458"/>
      </dsp:txXfrm>
    </dsp:sp>
    <dsp:sp modelId="{49428AA6-1D94-4ACF-8D32-7A49A4B455C8}">
      <dsp:nvSpPr>
        <dsp:cNvPr id="0" name=""/>
        <dsp:cNvSpPr/>
      </dsp:nvSpPr>
      <dsp:spPr>
        <a:xfrm rot="5400000">
          <a:off x="2277151" y="2259851"/>
          <a:ext cx="390368" cy="331843"/>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B85C88-5FFD-489F-9A7A-FB673A3FD8D7}">
      <dsp:nvSpPr>
        <dsp:cNvPr id="0" name=""/>
        <dsp:cNvSpPr/>
      </dsp:nvSpPr>
      <dsp:spPr>
        <a:xfrm>
          <a:off x="2903732" y="148624"/>
          <a:ext cx="1648158" cy="265475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0861" rIns="0" bIns="0" numCol="1" spcCol="1270" anchor="t" anchorCtr="0">
          <a:noAutofit/>
        </a:bodyPr>
        <a:lstStyle/>
        <a:p>
          <a:pPr marL="0" lvl="0" indent="0" algn="l" defTabSz="400050">
            <a:lnSpc>
              <a:spcPct val="90000"/>
            </a:lnSpc>
            <a:spcBef>
              <a:spcPct val="0"/>
            </a:spcBef>
            <a:spcAft>
              <a:spcPct val="35000"/>
            </a:spcAft>
            <a:buNone/>
          </a:pPr>
          <a:endParaRPr lang="es-CO" sz="900" kern="1200" dirty="0">
            <a:latin typeface="+mn-lt"/>
          </a:endParaRPr>
        </a:p>
        <a:p>
          <a:pPr marL="0" lvl="0" indent="0" algn="l" defTabSz="400050">
            <a:lnSpc>
              <a:spcPct val="90000"/>
            </a:lnSpc>
            <a:spcBef>
              <a:spcPct val="0"/>
            </a:spcBef>
            <a:spcAft>
              <a:spcPct val="35000"/>
            </a:spcAft>
            <a:buNone/>
          </a:pPr>
          <a:endParaRPr lang="es-CO" sz="1000" kern="1200" dirty="0">
            <a:latin typeface="+mn-lt"/>
          </a:endParaRPr>
        </a:p>
        <a:p>
          <a:pPr marL="0" lvl="0" indent="0" algn="l" defTabSz="400050">
            <a:lnSpc>
              <a:spcPct val="90000"/>
            </a:lnSpc>
            <a:spcBef>
              <a:spcPct val="0"/>
            </a:spcBef>
            <a:spcAft>
              <a:spcPct val="35000"/>
            </a:spcAft>
            <a:buNone/>
          </a:pPr>
          <a:r>
            <a:rPr lang="es-CO" sz="1050" kern="1200" dirty="0">
              <a:latin typeface="+mn-lt"/>
            </a:rPr>
            <a:t>Se logró la promover el diálogo social para mejoras las relaciones entre el sindicato y la empresa, consiguiendo un acercamiento entre las partes para la aplicación de la convención colectiva de trabajo, permisos sindicales, cuotas beneficio, el reconocimiento de una prestación a la familia de una trabajadora fallecida, entre otros</a:t>
          </a:r>
        </a:p>
      </dsp:txBody>
      <dsp:txXfrm>
        <a:off x="2903732" y="148624"/>
        <a:ext cx="1648158" cy="265475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xfrm>
            <a:off x="1143000" y="685800"/>
            <a:ext cx="4572000" cy="3429000"/>
          </a:xfrm>
          <a:prstGeom prst="rect">
            <a:avLst/>
          </a:prstGeom>
        </p:spPr>
        <p:txBody>
          <a:bodyPr/>
          <a:lstStyle/>
          <a:p>
            <a:endParaRPr/>
          </a:p>
        </p:txBody>
      </p:sp>
      <p:sp>
        <p:nvSpPr>
          <p:cNvPr id="165" name="Shape 16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noRot="1" noChangeAspect="1"/>
          </p:cNvSpPr>
          <p:nvPr>
            <p:ph type="sldImg"/>
          </p:nvPr>
        </p:nvSpPr>
        <p:spPr>
          <a:xfrm>
            <a:off x="-174625" y="685800"/>
            <a:ext cx="7207250" cy="3429000"/>
          </a:xfrm>
          <a:prstGeom prst="rect">
            <a:avLst/>
          </a:prstGeom>
        </p:spPr>
        <p:txBody>
          <a:bodyPr/>
          <a:lstStyle/>
          <a:p>
            <a:endParaRPr/>
          </a:p>
        </p:txBody>
      </p:sp>
      <p:sp>
        <p:nvSpPr>
          <p:cNvPr id="173" name="Shape 173"/>
          <p:cNvSpPr>
            <a:spLocks noGrp="1"/>
          </p:cNvSpPr>
          <p:nvPr>
            <p:ph type="body" sz="quarter" idx="1"/>
          </p:nvPr>
        </p:nvSpPr>
        <p:spPr>
          <a:prstGeom prst="rect">
            <a:avLst/>
          </a:prstGeom>
        </p:spPr>
        <p:txBody>
          <a:bodyPr/>
          <a:lstStyle/>
          <a:p>
            <a:r>
              <a:t>FONDO 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Shape 340"/>
          <p:cNvSpPr>
            <a:spLocks noGrp="1" noRot="1" noChangeAspect="1"/>
          </p:cNvSpPr>
          <p:nvPr>
            <p:ph type="sldImg"/>
          </p:nvPr>
        </p:nvSpPr>
        <p:spPr>
          <a:xfrm>
            <a:off x="-174625" y="685800"/>
            <a:ext cx="7207250" cy="3429000"/>
          </a:xfrm>
          <a:prstGeom prst="rect">
            <a:avLst/>
          </a:prstGeom>
        </p:spPr>
        <p:txBody>
          <a:bodyPr/>
          <a:lstStyle/>
          <a:p>
            <a:endParaRPr/>
          </a:p>
        </p:txBody>
      </p:sp>
      <p:sp>
        <p:nvSpPr>
          <p:cNvPr id="341" name="Shape 341"/>
          <p:cNvSpPr>
            <a:spLocks noGrp="1"/>
          </p:cNvSpPr>
          <p:nvPr>
            <p:ph type="body" sz="quarter" idx="1"/>
          </p:nvPr>
        </p:nvSpPr>
        <p:spPr>
          <a:prstGeom prst="rect">
            <a:avLst/>
          </a:prstGeom>
        </p:spPr>
        <p:txBody>
          <a:bodyPr/>
          <a:lstStyle/>
          <a:p>
            <a:r>
              <a:t>FONDO 1</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Shape 366"/>
          <p:cNvSpPr>
            <a:spLocks noGrp="1" noRot="1" noChangeAspect="1"/>
          </p:cNvSpPr>
          <p:nvPr>
            <p:ph type="sldImg"/>
          </p:nvPr>
        </p:nvSpPr>
        <p:spPr>
          <a:xfrm>
            <a:off x="-174625" y="685800"/>
            <a:ext cx="7207250" cy="3429000"/>
          </a:xfrm>
          <a:prstGeom prst="rect">
            <a:avLst/>
          </a:prstGeom>
        </p:spPr>
        <p:txBody>
          <a:bodyPr/>
          <a:lstStyle/>
          <a:p>
            <a:endParaRPr/>
          </a:p>
        </p:txBody>
      </p:sp>
      <p:sp>
        <p:nvSpPr>
          <p:cNvPr id="367" name="Shape 367"/>
          <p:cNvSpPr>
            <a:spLocks noGrp="1"/>
          </p:cNvSpPr>
          <p:nvPr>
            <p:ph type="body" sz="quarter" idx="1"/>
          </p:nvPr>
        </p:nvSpPr>
        <p:spPr>
          <a:prstGeom prst="rect">
            <a:avLst/>
          </a:prstGeom>
        </p:spPr>
        <p:txBody>
          <a:bodyPr/>
          <a:lstStyle/>
          <a:p>
            <a:r>
              <a:t>FONDO 1</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xfrm>
            <a:off x="-174625" y="685800"/>
            <a:ext cx="7207250" cy="3429000"/>
          </a:xfrm>
          <a:prstGeom prst="rect">
            <a:avLst/>
          </a:prstGeom>
        </p:spPr>
        <p:txBody>
          <a:bodyPr/>
          <a:lstStyle/>
          <a:p>
            <a:endParaRPr/>
          </a:p>
        </p:txBody>
      </p:sp>
      <p:sp>
        <p:nvSpPr>
          <p:cNvPr id="182" name="Shape 182"/>
          <p:cNvSpPr>
            <a:spLocks noGrp="1"/>
          </p:cNvSpPr>
          <p:nvPr>
            <p:ph type="body" sz="quarter" idx="1"/>
          </p:nvPr>
        </p:nvSpPr>
        <p:spPr>
          <a:prstGeom prst="rect">
            <a:avLst/>
          </a:prstGeom>
        </p:spPr>
        <p:txBody>
          <a:bodyPr/>
          <a:lstStyle/>
          <a:p>
            <a:r>
              <a:t>FONDO 1</a:t>
            </a:r>
          </a:p>
        </p:txBody>
      </p:sp>
    </p:spTree>
    <p:extLst>
      <p:ext uri="{BB962C8B-B14F-4D97-AF65-F5344CB8AC3E}">
        <p14:creationId xmlns:p14="http://schemas.microsoft.com/office/powerpoint/2010/main" val="556899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noRot="1" noChangeAspect="1"/>
          </p:cNvSpPr>
          <p:nvPr>
            <p:ph type="sldImg"/>
          </p:nvPr>
        </p:nvSpPr>
        <p:spPr>
          <a:xfrm>
            <a:off x="-174625" y="685800"/>
            <a:ext cx="7207250" cy="3429000"/>
          </a:xfrm>
          <a:prstGeom prst="rect">
            <a:avLst/>
          </a:prstGeom>
        </p:spPr>
        <p:txBody>
          <a:bodyPr/>
          <a:lstStyle/>
          <a:p>
            <a:endParaRPr/>
          </a:p>
        </p:txBody>
      </p:sp>
      <p:sp>
        <p:nvSpPr>
          <p:cNvPr id="202" name="Shape 202"/>
          <p:cNvSpPr>
            <a:spLocks noGrp="1"/>
          </p:cNvSpPr>
          <p:nvPr>
            <p:ph type="body" sz="quarter" idx="1"/>
          </p:nvPr>
        </p:nvSpPr>
        <p:spPr>
          <a:prstGeom prst="rect">
            <a:avLst/>
          </a:prstGeom>
        </p:spPr>
        <p:txBody>
          <a:bodyPr/>
          <a:lstStyle/>
          <a:p>
            <a:r>
              <a:t>FONDO 1</a:t>
            </a:r>
          </a:p>
        </p:txBody>
      </p:sp>
    </p:spTree>
    <p:extLst>
      <p:ext uri="{BB962C8B-B14F-4D97-AF65-F5344CB8AC3E}">
        <p14:creationId xmlns:p14="http://schemas.microsoft.com/office/powerpoint/2010/main" val="1546445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noRot="1" noChangeAspect="1"/>
          </p:cNvSpPr>
          <p:nvPr>
            <p:ph type="sldImg"/>
          </p:nvPr>
        </p:nvSpPr>
        <p:spPr>
          <a:xfrm>
            <a:off x="-174625" y="685800"/>
            <a:ext cx="7207250" cy="3429000"/>
          </a:xfrm>
          <a:prstGeom prst="rect">
            <a:avLst/>
          </a:prstGeom>
        </p:spPr>
        <p:txBody>
          <a:bodyPr/>
          <a:lstStyle/>
          <a:p>
            <a:endParaRPr/>
          </a:p>
        </p:txBody>
      </p:sp>
      <p:sp>
        <p:nvSpPr>
          <p:cNvPr id="211" name="Shape 211"/>
          <p:cNvSpPr>
            <a:spLocks noGrp="1"/>
          </p:cNvSpPr>
          <p:nvPr>
            <p:ph type="body" sz="quarter" idx="1"/>
          </p:nvPr>
        </p:nvSpPr>
        <p:spPr>
          <a:prstGeom prst="rect">
            <a:avLst/>
          </a:prstGeom>
        </p:spPr>
        <p:txBody>
          <a:bodyPr/>
          <a:lstStyle/>
          <a:p>
            <a:r>
              <a:t>FONDO 2</a:t>
            </a:r>
          </a:p>
        </p:txBody>
      </p:sp>
    </p:spTree>
    <p:extLst>
      <p:ext uri="{BB962C8B-B14F-4D97-AF65-F5344CB8AC3E}">
        <p14:creationId xmlns:p14="http://schemas.microsoft.com/office/powerpoint/2010/main" val="2237527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Shape 408"/>
          <p:cNvSpPr>
            <a:spLocks noGrp="1" noRot="1" noChangeAspect="1"/>
          </p:cNvSpPr>
          <p:nvPr>
            <p:ph type="sldImg"/>
          </p:nvPr>
        </p:nvSpPr>
        <p:spPr>
          <a:xfrm>
            <a:off x="-174625" y="685800"/>
            <a:ext cx="7207250" cy="3429000"/>
          </a:xfrm>
          <a:prstGeom prst="rect">
            <a:avLst/>
          </a:prstGeom>
        </p:spPr>
        <p:txBody>
          <a:bodyPr/>
          <a:lstStyle/>
          <a:p>
            <a:endParaRPr/>
          </a:p>
        </p:txBody>
      </p:sp>
      <p:sp>
        <p:nvSpPr>
          <p:cNvPr id="409" name="Shape 409"/>
          <p:cNvSpPr>
            <a:spLocks noGrp="1"/>
          </p:cNvSpPr>
          <p:nvPr>
            <p:ph type="body" sz="quarter" idx="1"/>
          </p:nvPr>
        </p:nvSpPr>
        <p:spPr>
          <a:prstGeom prst="rect">
            <a:avLst/>
          </a:prstGeom>
        </p:spPr>
        <p:txBody>
          <a:bodyPr/>
          <a:lstStyle/>
          <a:p>
            <a:r>
              <a:t>FONDO 1</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74625" y="685800"/>
            <a:ext cx="720725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266681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11" name="Shape 11"/>
          <p:cNvSpPr>
            <a:spLocks noGrp="1"/>
          </p:cNvSpPr>
          <p:nvPr>
            <p:ph type="title"/>
          </p:nvPr>
        </p:nvSpPr>
        <p:spPr>
          <a:xfrm>
            <a:off x="567214" y="1118968"/>
            <a:ext cx="6428422" cy="772105"/>
          </a:xfrm>
          <a:prstGeom prst="rect">
            <a:avLst/>
          </a:prstGeom>
        </p:spPr>
        <p:txBody>
          <a:bodyPr/>
          <a:lstStyle/>
          <a:p>
            <a:r>
              <a:t>Clic para editar título</a:t>
            </a:r>
          </a:p>
        </p:txBody>
      </p:sp>
      <p:sp>
        <p:nvSpPr>
          <p:cNvPr id="12" name="Shape 12"/>
          <p:cNvSpPr>
            <a:spLocks noGrp="1"/>
          </p:cNvSpPr>
          <p:nvPr>
            <p:ph type="body" sz="quarter" idx="1"/>
          </p:nvPr>
        </p:nvSpPr>
        <p:spPr>
          <a:xfrm>
            <a:off x="1134428" y="2041158"/>
            <a:ext cx="5293996" cy="920522"/>
          </a:xfrm>
          <a:prstGeom prst="rect">
            <a:avLst/>
          </a:prstGeom>
        </p:spPr>
        <p:txBody>
          <a:bodyPr/>
          <a:lstStyle>
            <a:lvl1pPr marL="0" indent="0" algn="ctr">
              <a:buSzTx/>
              <a:buFontTx/>
              <a:buNone/>
              <a:defRPr>
                <a:solidFill>
                  <a:srgbClr val="888888"/>
                </a:solidFill>
              </a:defRPr>
            </a:lvl1pPr>
          </a:lstStyle>
          <a:p>
            <a:r>
              <a:t>Haga clic para modificar el estilo de subtítulo del patrón</a:t>
            </a:r>
          </a:p>
        </p:txBody>
      </p:sp>
      <p:sp>
        <p:nvSpPr>
          <p:cNvPr id="13" name="Shape 13"/>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ítulo y texto vertical">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Clic para editar título</a:t>
            </a:r>
          </a:p>
        </p:txBody>
      </p:sp>
      <p:sp>
        <p:nvSpPr>
          <p:cNvPr id="93" name="Shape 93"/>
          <p:cNvSpPr>
            <a:spLocks noGrp="1"/>
          </p:cNvSpPr>
          <p:nvPr>
            <p:ph type="body" idx="1"/>
          </p:nvPr>
        </p:nvSpPr>
        <p:spPr>
          <a:prstGeom prst="rect">
            <a:avLst/>
          </a:prstGeom>
        </p:spPr>
        <p:txBody>
          <a:bodyPr/>
          <a:lstStyle/>
          <a:p>
            <a:r>
              <a:t>Haga clic para modificar el estilo de texto del patrón</a:t>
            </a:r>
          </a:p>
          <a:p>
            <a:pPr lvl="1"/>
            <a:r>
              <a:t>Segundo nivel</a:t>
            </a:r>
          </a:p>
          <a:p>
            <a:pPr lvl="2"/>
            <a:r>
              <a:t>Tercer nivel</a:t>
            </a:r>
          </a:p>
          <a:p>
            <a:pPr lvl="3"/>
            <a:r>
              <a:t>Cuarto nivel</a:t>
            </a:r>
          </a:p>
          <a:p>
            <a:pPr lvl="4"/>
            <a:r>
              <a:t>Quinto nivel</a:t>
            </a:r>
          </a:p>
        </p:txBody>
      </p:sp>
      <p:sp>
        <p:nvSpPr>
          <p:cNvPr id="94" name="Shape 94"/>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ítulo vertical y texto">
    <p:spTree>
      <p:nvGrpSpPr>
        <p:cNvPr id="1" name=""/>
        <p:cNvGrpSpPr/>
        <p:nvPr/>
      </p:nvGrpSpPr>
      <p:grpSpPr>
        <a:xfrm>
          <a:off x="0" y="0"/>
          <a:ext cx="0" cy="0"/>
          <a:chOff x="0" y="0"/>
          <a:chExt cx="0" cy="0"/>
        </a:xfrm>
      </p:grpSpPr>
      <p:sp>
        <p:nvSpPr>
          <p:cNvPr id="101" name="Shape 101"/>
          <p:cNvSpPr>
            <a:spLocks noGrp="1"/>
          </p:cNvSpPr>
          <p:nvPr>
            <p:ph type="title"/>
          </p:nvPr>
        </p:nvSpPr>
        <p:spPr>
          <a:xfrm>
            <a:off x="5483066" y="108397"/>
            <a:ext cx="1701643" cy="2304639"/>
          </a:xfrm>
          <a:prstGeom prst="rect">
            <a:avLst/>
          </a:prstGeom>
        </p:spPr>
        <p:txBody>
          <a:bodyPr/>
          <a:lstStyle/>
          <a:p>
            <a:r>
              <a:t>Clic para editar título</a:t>
            </a:r>
          </a:p>
        </p:txBody>
      </p:sp>
      <p:sp>
        <p:nvSpPr>
          <p:cNvPr id="102" name="Shape 102"/>
          <p:cNvSpPr>
            <a:spLocks noGrp="1"/>
          </p:cNvSpPr>
          <p:nvPr>
            <p:ph type="body" idx="1"/>
          </p:nvPr>
        </p:nvSpPr>
        <p:spPr>
          <a:xfrm>
            <a:off x="378143" y="108397"/>
            <a:ext cx="4978879" cy="2304639"/>
          </a:xfrm>
          <a:prstGeom prst="rect">
            <a:avLst/>
          </a:prstGeom>
        </p:spPr>
        <p:txBody>
          <a:bodyPr/>
          <a:lstStyle/>
          <a:p>
            <a:r>
              <a:t>Haga clic para modificar el estilo de texto del patrón</a:t>
            </a:r>
          </a:p>
          <a:p>
            <a:pPr lvl="1"/>
            <a:r>
              <a:t>Segundo nivel</a:t>
            </a:r>
          </a:p>
          <a:p>
            <a:pPr lvl="2"/>
            <a:r>
              <a:t>Tercer nivel</a:t>
            </a:r>
          </a:p>
          <a:p>
            <a:pPr lvl="3"/>
            <a:r>
              <a:t>Cuarto nivel</a:t>
            </a:r>
          </a:p>
          <a:p>
            <a:pPr lvl="4"/>
            <a:r>
              <a:t>Quinto nivel</a:t>
            </a:r>
          </a:p>
        </p:txBody>
      </p:sp>
      <p:sp>
        <p:nvSpPr>
          <p:cNvPr id="103" name="Shape 103"/>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ítulo y objetos">
    <p:spTree>
      <p:nvGrpSpPr>
        <p:cNvPr id="1" name=""/>
        <p:cNvGrpSpPr/>
        <p:nvPr/>
      </p:nvGrpSpPr>
      <p:grpSpPr>
        <a:xfrm>
          <a:off x="0" y="0"/>
          <a:ext cx="0" cy="0"/>
          <a:chOff x="0" y="0"/>
          <a:chExt cx="0" cy="0"/>
        </a:xfrm>
      </p:grpSpPr>
      <p:sp>
        <p:nvSpPr>
          <p:cNvPr id="119" name="Shape 119"/>
          <p:cNvSpPr>
            <a:spLocks noGrp="1"/>
          </p:cNvSpPr>
          <p:nvPr>
            <p:ph type="title"/>
          </p:nvPr>
        </p:nvSpPr>
        <p:spPr>
          <a:prstGeom prst="rect">
            <a:avLst/>
          </a:prstGeom>
        </p:spPr>
        <p:txBody>
          <a:bodyPr/>
          <a:lstStyle/>
          <a:p>
            <a:r>
              <a:t>Texto del título</a:t>
            </a:r>
          </a:p>
        </p:txBody>
      </p:sp>
      <p:sp>
        <p:nvSpPr>
          <p:cNvPr id="120" name="Shape 120"/>
          <p:cNvSpPr>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21" name="Shape 121"/>
          <p:cNvSpPr>
            <a:spLocks noGrp="1"/>
          </p:cNvSpPr>
          <p:nvPr>
            <p:ph type="sldNum" sz="quarter" idx="2"/>
          </p:nvPr>
        </p:nvSpPr>
        <p:spPr>
          <a:xfrm>
            <a:off x="6926085" y="3310295"/>
            <a:ext cx="258624" cy="248306"/>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y objetos">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Clic para editar título</a:t>
            </a:r>
          </a:p>
        </p:txBody>
      </p:sp>
      <p:sp>
        <p:nvSpPr>
          <p:cNvPr id="21" name="Shape 21"/>
          <p:cNvSpPr>
            <a:spLocks noGrp="1"/>
          </p:cNvSpPr>
          <p:nvPr>
            <p:ph type="body" idx="1"/>
          </p:nvPr>
        </p:nvSpPr>
        <p:spPr>
          <a:prstGeom prst="rect">
            <a:avLst/>
          </a:prstGeom>
        </p:spPr>
        <p:txBody>
          <a:bodyPr/>
          <a:lstStyle/>
          <a:p>
            <a:r>
              <a:t>Haga clic para modificar el estilo de texto del patrón</a:t>
            </a:r>
          </a:p>
          <a:p>
            <a:pPr lvl="1"/>
            <a:r>
              <a:t>Segundo nivel</a:t>
            </a:r>
          </a:p>
          <a:p>
            <a:pPr lvl="2"/>
            <a:r>
              <a:t>Tercer nivel</a:t>
            </a:r>
          </a:p>
          <a:p>
            <a:pPr lvl="3"/>
            <a:r>
              <a:t>Cuarto nivel</a:t>
            </a:r>
          </a:p>
          <a:p>
            <a:pPr lvl="4"/>
            <a:r>
              <a:t>Quinto nivel</a:t>
            </a:r>
          </a:p>
        </p:txBody>
      </p:sp>
      <p:sp>
        <p:nvSpPr>
          <p:cNvPr id="22" name="Shape 22"/>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Encabezado de sección">
    <p:spTree>
      <p:nvGrpSpPr>
        <p:cNvPr id="1" name=""/>
        <p:cNvGrpSpPr/>
        <p:nvPr/>
      </p:nvGrpSpPr>
      <p:grpSpPr>
        <a:xfrm>
          <a:off x="0" y="0"/>
          <a:ext cx="0" cy="0"/>
          <a:chOff x="0" y="0"/>
          <a:chExt cx="0" cy="0"/>
        </a:xfrm>
      </p:grpSpPr>
      <p:sp>
        <p:nvSpPr>
          <p:cNvPr id="29" name="Shape 29"/>
          <p:cNvSpPr>
            <a:spLocks noGrp="1"/>
          </p:cNvSpPr>
          <p:nvPr>
            <p:ph type="title"/>
          </p:nvPr>
        </p:nvSpPr>
        <p:spPr>
          <a:xfrm>
            <a:off x="597413" y="2314644"/>
            <a:ext cx="6428422" cy="715405"/>
          </a:xfrm>
          <a:prstGeom prst="rect">
            <a:avLst/>
          </a:prstGeom>
        </p:spPr>
        <p:txBody>
          <a:bodyPr anchor="t"/>
          <a:lstStyle>
            <a:lvl1pPr algn="l">
              <a:defRPr sz="4000" cap="all"/>
            </a:lvl1pPr>
          </a:lstStyle>
          <a:p>
            <a:r>
              <a:t>Clic para editar título</a:t>
            </a:r>
          </a:p>
        </p:txBody>
      </p:sp>
      <p:sp>
        <p:nvSpPr>
          <p:cNvPr id="30" name="Shape 30"/>
          <p:cNvSpPr>
            <a:spLocks noGrp="1"/>
          </p:cNvSpPr>
          <p:nvPr>
            <p:ph type="body" sz="quarter" idx="1"/>
          </p:nvPr>
        </p:nvSpPr>
        <p:spPr>
          <a:xfrm>
            <a:off x="597413" y="1526697"/>
            <a:ext cx="6428422" cy="787947"/>
          </a:xfrm>
          <a:prstGeom prst="rect">
            <a:avLst/>
          </a:prstGeom>
        </p:spPr>
        <p:txBody>
          <a:bodyPr anchor="b"/>
          <a:lstStyle>
            <a:lvl1pPr marL="0" indent="0">
              <a:spcBef>
                <a:spcPts val="400"/>
              </a:spcBef>
              <a:buSzTx/>
              <a:buFontTx/>
              <a:buNone/>
              <a:defRPr sz="2000">
                <a:solidFill>
                  <a:srgbClr val="888888"/>
                </a:solidFill>
              </a:defRPr>
            </a:lvl1pPr>
          </a:lstStyle>
          <a:p>
            <a:r>
              <a:t>Haga clic para modificar el estilo de texto del patrón</a:t>
            </a:r>
          </a:p>
        </p:txBody>
      </p:sp>
      <p:sp>
        <p:nvSpPr>
          <p:cNvPr id="31" name="Shape 31"/>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Clic para editar título</a:t>
            </a:r>
          </a:p>
        </p:txBody>
      </p:sp>
      <p:sp>
        <p:nvSpPr>
          <p:cNvPr id="39" name="Shape 39"/>
          <p:cNvSpPr>
            <a:spLocks noGrp="1"/>
          </p:cNvSpPr>
          <p:nvPr>
            <p:ph type="body" sz="half" idx="1"/>
          </p:nvPr>
        </p:nvSpPr>
        <p:spPr>
          <a:xfrm>
            <a:off x="378142" y="630359"/>
            <a:ext cx="3340259" cy="1782674"/>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Haga clic para modificar el estilo de texto del patrón</a:t>
            </a:r>
          </a:p>
          <a:p>
            <a:pPr lvl="1"/>
            <a:r>
              <a:t>Segundo nivel</a:t>
            </a:r>
          </a:p>
          <a:p>
            <a:pPr lvl="2"/>
            <a:r>
              <a:t>Tercer nivel</a:t>
            </a:r>
          </a:p>
          <a:p>
            <a:pPr lvl="3"/>
            <a:r>
              <a:t>Cuarto nivel</a:t>
            </a:r>
          </a:p>
          <a:p>
            <a:pPr lvl="4"/>
            <a:r>
              <a:t>Quinto nivel</a:t>
            </a:r>
          </a:p>
        </p:txBody>
      </p:sp>
      <p:sp>
        <p:nvSpPr>
          <p:cNvPr id="40" name="Shape 40"/>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r>
              <a:t>Clic para editar título</a:t>
            </a:r>
          </a:p>
        </p:txBody>
      </p:sp>
      <p:sp>
        <p:nvSpPr>
          <p:cNvPr id="48" name="Shape 48"/>
          <p:cNvSpPr>
            <a:spLocks noGrp="1"/>
          </p:cNvSpPr>
          <p:nvPr>
            <p:ph type="body" sz="quarter" idx="1"/>
          </p:nvPr>
        </p:nvSpPr>
        <p:spPr>
          <a:xfrm>
            <a:off x="378143" y="806289"/>
            <a:ext cx="3341573" cy="336025"/>
          </a:xfrm>
          <a:prstGeom prst="rect">
            <a:avLst/>
          </a:prstGeom>
        </p:spPr>
        <p:txBody>
          <a:bodyPr anchor="b"/>
          <a:lstStyle>
            <a:lvl1pPr marL="0" indent="0">
              <a:spcBef>
                <a:spcPts val="500"/>
              </a:spcBef>
              <a:buSzTx/>
              <a:buFontTx/>
              <a:buNone/>
              <a:defRPr sz="2400"/>
            </a:lvl1pPr>
          </a:lstStyle>
          <a:p>
            <a:r>
              <a:t>Haga clic para modificar el estilo de texto del patrón</a:t>
            </a:r>
          </a:p>
        </p:txBody>
      </p:sp>
      <p:sp>
        <p:nvSpPr>
          <p:cNvPr id="49" name="Shape 49"/>
          <p:cNvSpPr>
            <a:spLocks noGrp="1"/>
          </p:cNvSpPr>
          <p:nvPr>
            <p:ph type="body" sz="quarter" idx="13"/>
          </p:nvPr>
        </p:nvSpPr>
        <p:spPr>
          <a:xfrm>
            <a:off x="3841827" y="806289"/>
            <a:ext cx="3342885" cy="336025"/>
          </a:xfrm>
          <a:prstGeom prst="rect">
            <a:avLst/>
          </a:prstGeom>
        </p:spPr>
        <p:txBody>
          <a:bodyPr anchor="b"/>
          <a:lstStyle/>
          <a:p>
            <a:pPr marL="0" indent="0" defTabSz="365760">
              <a:spcBef>
                <a:spcPts val="400"/>
              </a:spcBef>
              <a:buSzTx/>
              <a:buFontTx/>
              <a:buNone/>
              <a:defRPr sz="1920"/>
            </a:pPr>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ólo el título">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Clic para editar título</a:t>
            </a:r>
          </a:p>
        </p:txBody>
      </p:sp>
      <p:sp>
        <p:nvSpPr>
          <p:cNvPr id="58" name="Shape 58"/>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ido con título">
    <p:spTree>
      <p:nvGrpSpPr>
        <p:cNvPr id="1" name=""/>
        <p:cNvGrpSpPr/>
        <p:nvPr/>
      </p:nvGrpSpPr>
      <p:grpSpPr>
        <a:xfrm>
          <a:off x="0" y="0"/>
          <a:ext cx="0" cy="0"/>
          <a:chOff x="0" y="0"/>
          <a:chExt cx="0" cy="0"/>
        </a:xfrm>
      </p:grpSpPr>
      <p:sp>
        <p:nvSpPr>
          <p:cNvPr id="72" name="Shape 72"/>
          <p:cNvSpPr>
            <a:spLocks noGrp="1"/>
          </p:cNvSpPr>
          <p:nvPr>
            <p:ph type="title"/>
          </p:nvPr>
        </p:nvSpPr>
        <p:spPr>
          <a:xfrm>
            <a:off x="378147" y="143414"/>
            <a:ext cx="2488127" cy="610346"/>
          </a:xfrm>
          <a:prstGeom prst="rect">
            <a:avLst/>
          </a:prstGeom>
        </p:spPr>
        <p:txBody>
          <a:bodyPr anchor="b"/>
          <a:lstStyle>
            <a:lvl1pPr algn="l">
              <a:defRPr sz="2000"/>
            </a:lvl1pPr>
          </a:lstStyle>
          <a:p>
            <a:r>
              <a:t>Clic para editar título</a:t>
            </a:r>
          </a:p>
        </p:txBody>
      </p:sp>
      <p:sp>
        <p:nvSpPr>
          <p:cNvPr id="73" name="Shape 73"/>
          <p:cNvSpPr>
            <a:spLocks noGrp="1"/>
          </p:cNvSpPr>
          <p:nvPr>
            <p:ph type="body" idx="1"/>
          </p:nvPr>
        </p:nvSpPr>
        <p:spPr>
          <a:xfrm>
            <a:off x="2956866" y="143420"/>
            <a:ext cx="4227844" cy="3074240"/>
          </a:xfrm>
          <a:prstGeom prst="rect">
            <a:avLst/>
          </a:prstGeom>
        </p:spPr>
        <p:txBody>
          <a:bodyPr/>
          <a:lstStyle/>
          <a:p>
            <a:r>
              <a:t>Haga clic para modificar el estilo de texto del patrón</a:t>
            </a:r>
          </a:p>
          <a:p>
            <a:pPr lvl="1"/>
            <a:r>
              <a:t>Segundo nivel</a:t>
            </a:r>
          </a:p>
          <a:p>
            <a:pPr lvl="2"/>
            <a:r>
              <a:t>Tercer nivel</a:t>
            </a:r>
          </a:p>
          <a:p>
            <a:pPr lvl="3"/>
            <a:r>
              <a:t>Cuarto nivel</a:t>
            </a:r>
          </a:p>
          <a:p>
            <a:pPr lvl="4"/>
            <a:r>
              <a:t>Quinto nivel</a:t>
            </a:r>
          </a:p>
        </p:txBody>
      </p:sp>
      <p:sp>
        <p:nvSpPr>
          <p:cNvPr id="74" name="Shape 74"/>
          <p:cNvSpPr>
            <a:spLocks noGrp="1"/>
          </p:cNvSpPr>
          <p:nvPr>
            <p:ph type="body" sz="half" idx="13"/>
          </p:nvPr>
        </p:nvSpPr>
        <p:spPr>
          <a:xfrm>
            <a:off x="378147" y="753765"/>
            <a:ext cx="2488127" cy="2463895"/>
          </a:xfrm>
          <a:prstGeom prst="rect">
            <a:avLst/>
          </a:prstGeom>
        </p:spPr>
        <p:txBody>
          <a:bodyPr/>
          <a:lstStyle/>
          <a:p>
            <a:pPr marL="0" indent="0">
              <a:spcBef>
                <a:spcPts val="300"/>
              </a:spcBef>
              <a:buSzTx/>
              <a:buFontTx/>
              <a:buNone/>
              <a:defRPr sz="1400"/>
            </a:pPr>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agen con título">
    <p:spTree>
      <p:nvGrpSpPr>
        <p:cNvPr id="1" name=""/>
        <p:cNvGrpSpPr/>
        <p:nvPr/>
      </p:nvGrpSpPr>
      <p:grpSpPr>
        <a:xfrm>
          <a:off x="0" y="0"/>
          <a:ext cx="0" cy="0"/>
          <a:chOff x="0" y="0"/>
          <a:chExt cx="0" cy="0"/>
        </a:xfrm>
      </p:grpSpPr>
      <p:sp>
        <p:nvSpPr>
          <p:cNvPr id="82" name="Shape 82"/>
          <p:cNvSpPr>
            <a:spLocks noGrp="1"/>
          </p:cNvSpPr>
          <p:nvPr>
            <p:ph type="title"/>
          </p:nvPr>
        </p:nvSpPr>
        <p:spPr>
          <a:xfrm>
            <a:off x="1482372" y="2521428"/>
            <a:ext cx="4537710" cy="297669"/>
          </a:xfrm>
          <a:prstGeom prst="rect">
            <a:avLst/>
          </a:prstGeom>
        </p:spPr>
        <p:txBody>
          <a:bodyPr anchor="b"/>
          <a:lstStyle>
            <a:lvl1pPr algn="l">
              <a:defRPr sz="2000"/>
            </a:lvl1pPr>
          </a:lstStyle>
          <a:p>
            <a:r>
              <a:t>Clic para editar título</a:t>
            </a:r>
          </a:p>
        </p:txBody>
      </p:sp>
      <p:sp>
        <p:nvSpPr>
          <p:cNvPr id="83" name="Shape 83"/>
          <p:cNvSpPr>
            <a:spLocks noGrp="1"/>
          </p:cNvSpPr>
          <p:nvPr>
            <p:ph type="pic" sz="half" idx="13"/>
          </p:nvPr>
        </p:nvSpPr>
        <p:spPr>
          <a:xfrm>
            <a:off x="1482372" y="321847"/>
            <a:ext cx="4537710" cy="2161226"/>
          </a:xfrm>
          <a:prstGeom prst="rect">
            <a:avLst/>
          </a:prstGeom>
        </p:spPr>
        <p:txBody>
          <a:bodyPr lIns="91439" rIns="91439">
            <a:noAutofit/>
          </a:bodyPr>
          <a:lstStyle/>
          <a:p>
            <a:endParaRPr/>
          </a:p>
        </p:txBody>
      </p:sp>
      <p:sp>
        <p:nvSpPr>
          <p:cNvPr id="84" name="Shape 84"/>
          <p:cNvSpPr>
            <a:spLocks noGrp="1"/>
          </p:cNvSpPr>
          <p:nvPr>
            <p:ph type="body" sz="quarter" idx="1"/>
          </p:nvPr>
        </p:nvSpPr>
        <p:spPr>
          <a:xfrm>
            <a:off x="1482372" y="2819098"/>
            <a:ext cx="4537710" cy="422739"/>
          </a:xfrm>
          <a:prstGeom prst="rect">
            <a:avLst/>
          </a:prstGeom>
        </p:spPr>
        <p:txBody>
          <a:bodyPr/>
          <a:lstStyle>
            <a:lvl1pPr marL="0" indent="0">
              <a:spcBef>
                <a:spcPts val="300"/>
              </a:spcBef>
              <a:buSzTx/>
              <a:buFontTx/>
              <a:buNone/>
              <a:defRPr sz="1400"/>
            </a:lvl1pPr>
          </a:lstStyle>
          <a:p>
            <a:r>
              <a:t>Haga clic para modificar el estilo de texto del patrón</a:t>
            </a:r>
          </a:p>
        </p:txBody>
      </p:sp>
      <p:sp>
        <p:nvSpPr>
          <p:cNvPr id="85" name="Shape 85"/>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378143" y="144250"/>
            <a:ext cx="6806566" cy="60034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Clic para editar título</a:t>
            </a:r>
          </a:p>
        </p:txBody>
      </p:sp>
      <p:sp>
        <p:nvSpPr>
          <p:cNvPr id="3" name="Shape 3"/>
          <p:cNvSpPr>
            <a:spLocks noGrp="1"/>
          </p:cNvSpPr>
          <p:nvPr>
            <p:ph type="body" idx="1"/>
          </p:nvPr>
        </p:nvSpPr>
        <p:spPr>
          <a:xfrm>
            <a:off x="378143" y="840477"/>
            <a:ext cx="6806566" cy="2377179"/>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Haga clic para modificar el estilo de texto del patrón</a:t>
            </a:r>
          </a:p>
          <a:p>
            <a:pPr lvl="1"/>
            <a:r>
              <a:t>Segundo nivel</a:t>
            </a:r>
          </a:p>
          <a:p>
            <a:pPr lvl="2"/>
            <a:r>
              <a:t>Tercer nivel</a:t>
            </a:r>
          </a:p>
          <a:p>
            <a:pPr lvl="3"/>
            <a:r>
              <a:t>Cuarto nivel</a:t>
            </a:r>
          </a:p>
          <a:p>
            <a:pPr lvl="4"/>
            <a:r>
              <a:t>Quinto nivel</a:t>
            </a:r>
          </a:p>
        </p:txBody>
      </p:sp>
      <p:sp>
        <p:nvSpPr>
          <p:cNvPr id="4" name="Shape 4"/>
          <p:cNvSpPr>
            <a:spLocks noGrp="1"/>
          </p:cNvSpPr>
          <p:nvPr>
            <p:ph type="sldNum" sz="quarter" idx="2"/>
          </p:nvPr>
        </p:nvSpPr>
        <p:spPr>
          <a:xfrm>
            <a:off x="6926085" y="3310295"/>
            <a:ext cx="258624" cy="248306"/>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eg"/><Relationship Id="rId18" Type="http://schemas.openxmlformats.org/officeDocument/2006/relationships/image" Target="../media/image31.pn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jpeg"/><Relationship Id="rId17" Type="http://schemas.openxmlformats.org/officeDocument/2006/relationships/image" Target="../media/image30.png"/><Relationship Id="rId2" Type="http://schemas.openxmlformats.org/officeDocument/2006/relationships/image" Target="../media/image1.jpeg"/><Relationship Id="rId16"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5" Type="http://schemas.openxmlformats.org/officeDocument/2006/relationships/image" Target="../media/image28.jpe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png"/><Relationship Id="rId14" Type="http://schemas.openxmlformats.org/officeDocument/2006/relationships/image" Target="../media/image27.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p:nvPr/>
        </p:nvSpPr>
        <p:spPr>
          <a:xfrm>
            <a:off x="-1" y="-11223"/>
            <a:ext cx="4875004" cy="3613262"/>
          </a:xfrm>
          <a:prstGeom prst="rect">
            <a:avLst/>
          </a:prstGeom>
          <a:solidFill>
            <a:srgbClr val="174F39"/>
          </a:solidFill>
          <a:ln>
            <a:solidFill>
              <a:srgbClr val="4A7EBB"/>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pic>
        <p:nvPicPr>
          <p:cNvPr id="168" name="image1.jpeg" descr="LOGO MINTRABAJO ALTA.jpg"/>
          <p:cNvPicPr>
            <a:picLocks noChangeAspect="1"/>
          </p:cNvPicPr>
          <p:nvPr/>
        </p:nvPicPr>
        <p:blipFill>
          <a:blip r:embed="rId3"/>
          <a:stretch>
            <a:fillRect/>
          </a:stretch>
        </p:blipFill>
        <p:spPr>
          <a:xfrm>
            <a:off x="-2" y="205401"/>
            <a:ext cx="2005585" cy="404353"/>
          </a:xfrm>
          <a:prstGeom prst="rect">
            <a:avLst/>
          </a:prstGeom>
          <a:ln w="12700">
            <a:miter lim="400000"/>
          </a:ln>
        </p:spPr>
      </p:pic>
      <p:sp>
        <p:nvSpPr>
          <p:cNvPr id="169" name="Shape 169"/>
          <p:cNvSpPr/>
          <p:nvPr/>
        </p:nvSpPr>
        <p:spPr>
          <a:xfrm>
            <a:off x="212756" y="2411166"/>
            <a:ext cx="4531774" cy="853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r">
              <a:defRPr sz="2800" b="1">
                <a:solidFill>
                  <a:srgbClr val="FFFFFF"/>
                </a:solidFill>
                <a:latin typeface="Verdana"/>
                <a:ea typeface="Verdana"/>
                <a:cs typeface="Verdana"/>
                <a:sym typeface="Verdana"/>
              </a:defRPr>
            </a:pPr>
            <a:r>
              <a:rPr dirty="0"/>
              <a:t>DIÁLOGO SOCIAL</a:t>
            </a:r>
          </a:p>
          <a:p>
            <a:pPr algn="r">
              <a:defRPr sz="1100">
                <a:solidFill>
                  <a:srgbClr val="FFFFFF"/>
                </a:solidFill>
                <a:latin typeface="Verdana"/>
                <a:ea typeface="Verdana"/>
                <a:cs typeface="Verdana"/>
                <a:sym typeface="Verdana"/>
              </a:defRPr>
            </a:pPr>
            <a:r>
              <a:rPr dirty="0" err="1"/>
              <a:t>Dirección</a:t>
            </a:r>
            <a:r>
              <a:rPr dirty="0"/>
              <a:t> de Derechos </a:t>
            </a:r>
            <a:r>
              <a:rPr dirty="0" err="1"/>
              <a:t>Fundamentales</a:t>
            </a:r>
            <a:r>
              <a:rPr dirty="0"/>
              <a:t> del </a:t>
            </a:r>
            <a:r>
              <a:rPr dirty="0" err="1"/>
              <a:t>Trabajo</a:t>
            </a:r>
            <a:endParaRPr dirty="0"/>
          </a:p>
          <a:p>
            <a:pPr algn="r">
              <a:defRPr sz="1100">
                <a:solidFill>
                  <a:srgbClr val="FFFFFF"/>
                </a:solidFill>
                <a:latin typeface="Verdana"/>
                <a:ea typeface="Verdana"/>
                <a:cs typeface="Verdana"/>
                <a:sym typeface="Verdana"/>
              </a:defRPr>
            </a:pPr>
            <a:r>
              <a:rPr dirty="0"/>
              <a:t>Bogotá, D.C. 2022</a:t>
            </a:r>
          </a:p>
        </p:txBody>
      </p:sp>
      <p:pic>
        <p:nvPicPr>
          <p:cNvPr id="170" name="image2.jpg" descr="Libro digital interactivo"/>
          <p:cNvPicPr>
            <a:picLocks noChangeAspect="1"/>
          </p:cNvPicPr>
          <p:nvPr/>
        </p:nvPicPr>
        <p:blipFill>
          <a:blip r:embed="rId4"/>
          <a:stretch>
            <a:fillRect/>
          </a:stretch>
        </p:blipFill>
        <p:spPr>
          <a:xfrm>
            <a:off x="4875002" y="0"/>
            <a:ext cx="2687848" cy="1621765"/>
          </a:xfrm>
          <a:prstGeom prst="rect">
            <a:avLst/>
          </a:prstGeom>
          <a:ln w="12700">
            <a:miter lim="400000"/>
          </a:ln>
        </p:spPr>
      </p:pic>
      <p:pic>
        <p:nvPicPr>
          <p:cNvPr id="171" name="image3.jpeg" descr="“Tengo la esperanza que lleguemos a un acuerdo y que el salario para los trabajadores sea el mejor”, ministra Alicia Arango"/>
          <p:cNvPicPr>
            <a:picLocks noChangeAspect="1"/>
          </p:cNvPicPr>
          <p:nvPr/>
        </p:nvPicPr>
        <p:blipFill>
          <a:blip r:embed="rId5"/>
          <a:stretch>
            <a:fillRect/>
          </a:stretch>
        </p:blipFill>
        <p:spPr>
          <a:xfrm>
            <a:off x="4875003" y="1621766"/>
            <a:ext cx="2687847" cy="1980272"/>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 name="image5.jpg" descr="SLIDES-PPT-MINTRABAJO.jpg"/>
          <p:cNvPicPr>
            <a:picLocks noChangeAspect="1"/>
          </p:cNvPicPr>
          <p:nvPr/>
        </p:nvPicPr>
        <p:blipFill>
          <a:blip r:embed="rId2"/>
          <a:stretch>
            <a:fillRect/>
          </a:stretch>
        </p:blipFill>
        <p:spPr>
          <a:xfrm>
            <a:off x="0" y="592"/>
            <a:ext cx="7562850" cy="3589338"/>
          </a:xfrm>
          <a:prstGeom prst="rect">
            <a:avLst/>
          </a:prstGeom>
          <a:ln w="12700">
            <a:miter lim="400000"/>
          </a:ln>
        </p:spPr>
      </p:pic>
      <p:sp>
        <p:nvSpPr>
          <p:cNvPr id="214" name="Shape 214"/>
          <p:cNvSpPr/>
          <p:nvPr/>
        </p:nvSpPr>
        <p:spPr>
          <a:xfrm>
            <a:off x="0" y="-8199"/>
            <a:ext cx="7562850" cy="564719"/>
          </a:xfrm>
          <a:prstGeom prst="rect">
            <a:avLst/>
          </a:prstGeom>
          <a:solidFill>
            <a:srgbClr val="174F39"/>
          </a:solidFill>
          <a:ln>
            <a:solidFill>
              <a:srgbClr val="4A7EBB"/>
            </a:solidFill>
          </a:ln>
          <a:effectLst>
            <a:outerShdw blurRad="38100" dist="23000" dir="5400000" rotWithShape="0">
              <a:srgbClr val="000000">
                <a:alpha val="35000"/>
              </a:srgbClr>
            </a:outerShdw>
          </a:effectLst>
        </p:spPr>
        <p:txBody>
          <a:bodyPr lIns="45719" rIns="45719" anchor="ctr"/>
          <a:lstStyle/>
          <a:p>
            <a:pPr marL="0" marR="0" lvl="0" indent="0" algn="ctr" defTabSz="457200" rtl="0" eaLnBrk="1" fontAlgn="auto" latinLnBrk="0" hangingPunct="0">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latin typeface="Calibri"/>
              <a:cs typeface="Calibri"/>
              <a:sym typeface="Calibri"/>
            </a:endParaRPr>
          </a:p>
        </p:txBody>
      </p:sp>
      <p:sp>
        <p:nvSpPr>
          <p:cNvPr id="215" name="Shape 215"/>
          <p:cNvSpPr/>
          <p:nvPr/>
        </p:nvSpPr>
        <p:spPr>
          <a:xfrm>
            <a:off x="95691" y="74844"/>
            <a:ext cx="5387103" cy="3962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b="1">
                <a:solidFill>
                  <a:srgbClr val="FFFFFF"/>
                </a:solidFill>
                <a:latin typeface="Verdana"/>
                <a:ea typeface="Verdana"/>
                <a:cs typeface="Verdana"/>
                <a:sym typeface="Verdana"/>
              </a:defRPr>
            </a:lvl1p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sz="2000" b="1" i="0" u="none" strike="noStrike" kern="0" cap="none" spc="0" normalizeH="0" baseline="0" noProof="0" dirty="0">
                <a:ln>
                  <a:noFill/>
                </a:ln>
                <a:solidFill>
                  <a:srgbClr val="FFFFFF"/>
                </a:solidFill>
                <a:effectLst/>
                <a:uLnTx/>
                <a:uFillTx/>
                <a:latin typeface="Verdana"/>
                <a:ea typeface="Verdana"/>
                <a:sym typeface="Verdana"/>
              </a:rPr>
              <a:t>Estado Actual</a:t>
            </a:r>
          </a:p>
        </p:txBody>
      </p:sp>
      <p:pic>
        <p:nvPicPr>
          <p:cNvPr id="216" name="image1.jpeg" descr="LOGO MINTRABAJO ALTA.jpg"/>
          <p:cNvPicPr>
            <a:picLocks noChangeAspect="1"/>
          </p:cNvPicPr>
          <p:nvPr/>
        </p:nvPicPr>
        <p:blipFill>
          <a:blip r:embed="rId3"/>
          <a:stretch>
            <a:fillRect/>
          </a:stretch>
        </p:blipFill>
        <p:spPr>
          <a:xfrm>
            <a:off x="5520028" y="33191"/>
            <a:ext cx="2005585" cy="404352"/>
          </a:xfrm>
          <a:prstGeom prst="rect">
            <a:avLst/>
          </a:prstGeom>
          <a:ln w="12700">
            <a:miter lim="400000"/>
          </a:ln>
        </p:spPr>
      </p:pic>
      <p:sp>
        <p:nvSpPr>
          <p:cNvPr id="217" name="Shape 217"/>
          <p:cNvSpPr/>
          <p:nvPr/>
        </p:nvSpPr>
        <p:spPr>
          <a:xfrm>
            <a:off x="219075" y="624704"/>
            <a:ext cx="7181850" cy="27699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0" marR="0" lvl="0" indent="0" algn="l" defTabSz="457200" rtl="0" eaLnBrk="1" fontAlgn="auto" latinLnBrk="0" hangingPunct="0">
              <a:lnSpc>
                <a:spcPct val="100000"/>
              </a:lnSpc>
              <a:spcBef>
                <a:spcPts val="0"/>
              </a:spcBef>
              <a:spcAft>
                <a:spcPts val="0"/>
              </a:spcAft>
              <a:buClrTx/>
              <a:buSzTx/>
              <a:buFontTx/>
              <a:buNone/>
              <a:tabLst/>
              <a:defRPr sz="1200">
                <a:latin typeface="Verdana"/>
                <a:ea typeface="Verdana"/>
                <a:cs typeface="Verdana"/>
                <a:sym typeface="Verdana"/>
              </a:defRPr>
            </a:pPr>
            <a:r>
              <a:rPr kumimoji="0" sz="1200" b="0" i="0" u="none" strike="noStrike" kern="0" cap="none" spc="0" normalizeH="0" baseline="0" noProof="0" dirty="0">
                <a:ln>
                  <a:noFill/>
                </a:ln>
                <a:solidFill>
                  <a:srgbClr val="000000"/>
                </a:solidFill>
                <a:effectLst/>
                <a:uLnTx/>
                <a:uFillTx/>
                <a:latin typeface="Verdana"/>
                <a:ea typeface="Verdana"/>
                <a:sym typeface="Verdana"/>
              </a:rPr>
              <a:t> </a:t>
            </a:r>
          </a:p>
        </p:txBody>
      </p:sp>
      <p:grpSp>
        <p:nvGrpSpPr>
          <p:cNvPr id="7" name="Grupo 17">
            <a:extLst>
              <a:ext uri="{FF2B5EF4-FFF2-40B4-BE49-F238E27FC236}">
                <a16:creationId xmlns:a16="http://schemas.microsoft.com/office/drawing/2014/main" id="{D9B70CE8-D240-D664-A02B-EC6FEFEBD401}"/>
              </a:ext>
            </a:extLst>
          </p:cNvPr>
          <p:cNvGrpSpPr>
            <a:grpSpLocks/>
          </p:cNvGrpSpPr>
          <p:nvPr/>
        </p:nvGrpSpPr>
        <p:grpSpPr bwMode="auto">
          <a:xfrm>
            <a:off x="806536" y="592823"/>
            <a:ext cx="2124586" cy="1275929"/>
            <a:chOff x="827584" y="1633364"/>
            <a:chExt cx="3330575" cy="1270744"/>
          </a:xfrm>
          <a:effectLst>
            <a:outerShdw blurRad="50800" dist="38100" dir="8100000" algn="tr" rotWithShape="0">
              <a:prstClr val="black">
                <a:alpha val="40000"/>
              </a:prstClr>
            </a:outerShdw>
          </a:effectLst>
        </p:grpSpPr>
        <p:sp>
          <p:nvSpPr>
            <p:cNvPr id="8" name="Rounded Rectangle 14">
              <a:extLst>
                <a:ext uri="{FF2B5EF4-FFF2-40B4-BE49-F238E27FC236}">
                  <a16:creationId xmlns:a16="http://schemas.microsoft.com/office/drawing/2014/main" id="{1BA3254C-1DC7-8998-E2FF-1032E6DA1E47}"/>
                </a:ext>
              </a:extLst>
            </p:cNvPr>
            <p:cNvSpPr/>
            <p:nvPr/>
          </p:nvSpPr>
          <p:spPr bwMode="auto">
            <a:xfrm>
              <a:off x="827584" y="1633364"/>
              <a:ext cx="3330575" cy="1270744"/>
            </a:xfrm>
            <a:prstGeom prst="roundRect">
              <a:avLst/>
            </a:prstGeom>
            <a:solidFill>
              <a:srgbClr val="E4E4E4"/>
            </a:solidFill>
            <a:ln w="25400"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latin typeface="Roboto Thin"/>
                <a:cs typeface="Arial" panose="020B0604020202020204" pitchFamily="34" charset="0"/>
              </a:endParaRPr>
            </a:p>
          </p:txBody>
        </p:sp>
        <p:sp>
          <p:nvSpPr>
            <p:cNvPr id="9" name="Conector fuera de página 12">
              <a:extLst>
                <a:ext uri="{FF2B5EF4-FFF2-40B4-BE49-F238E27FC236}">
                  <a16:creationId xmlns:a16="http://schemas.microsoft.com/office/drawing/2014/main" id="{2D221D6E-E195-8791-DA36-97E6CFAB64C7}"/>
                </a:ext>
              </a:extLst>
            </p:cNvPr>
            <p:cNvSpPr/>
            <p:nvPr/>
          </p:nvSpPr>
          <p:spPr bwMode="auto">
            <a:xfrm>
              <a:off x="1043455" y="1633364"/>
              <a:ext cx="721037" cy="659450"/>
            </a:xfrm>
            <a:prstGeom prst="flowChartOffpageConnector">
              <a:avLst/>
            </a:prstGeom>
            <a:solidFill>
              <a:srgbClr val="1BAE96"/>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Roboto Thin"/>
                <a:ea typeface="+mn-ea"/>
                <a:cs typeface="+mn-cs"/>
              </a:endParaRPr>
            </a:p>
          </p:txBody>
        </p:sp>
        <p:sp>
          <p:nvSpPr>
            <p:cNvPr id="10" name="Rectángulo 9">
              <a:extLst>
                <a:ext uri="{FF2B5EF4-FFF2-40B4-BE49-F238E27FC236}">
                  <a16:creationId xmlns:a16="http://schemas.microsoft.com/office/drawing/2014/main" id="{80F9298E-F22E-587F-4B0E-30402838A8FE}"/>
                </a:ext>
              </a:extLst>
            </p:cNvPr>
            <p:cNvSpPr/>
            <p:nvPr/>
          </p:nvSpPr>
          <p:spPr>
            <a:xfrm>
              <a:off x="3830682" y="1649089"/>
              <a:ext cx="73425" cy="1242243"/>
            </a:xfrm>
            <a:prstGeom prst="rect">
              <a:avLst/>
            </a:prstGeom>
            <a:solidFill>
              <a:srgbClr val="1BAE96"/>
            </a:solidFill>
            <a:ln w="12700" cap="flat" cmpd="sng" algn="ctr">
              <a:solidFill>
                <a:srgbClr val="1AB49C"/>
              </a:solid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Roboto Thin"/>
                <a:ea typeface="+mn-ea"/>
                <a:cs typeface="+mn-cs"/>
              </a:endParaRPr>
            </a:p>
          </p:txBody>
        </p:sp>
      </p:grpSp>
      <p:sp>
        <p:nvSpPr>
          <p:cNvPr id="12" name="CuadroTexto 11">
            <a:extLst>
              <a:ext uri="{FF2B5EF4-FFF2-40B4-BE49-F238E27FC236}">
                <a16:creationId xmlns:a16="http://schemas.microsoft.com/office/drawing/2014/main" id="{C856824C-479D-A907-45AC-2DE08CFFDF47}"/>
              </a:ext>
            </a:extLst>
          </p:cNvPr>
          <p:cNvSpPr txBox="1"/>
          <p:nvPr/>
        </p:nvSpPr>
        <p:spPr>
          <a:xfrm>
            <a:off x="1257259" y="1065264"/>
            <a:ext cx="1416159" cy="5770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kumimoji="0" lang="es-CO" sz="1050" b="0" i="0" u="none" strike="noStrike" kern="0" cap="none" spc="0" normalizeH="0" baseline="0" noProof="0" dirty="0">
                <a:ln>
                  <a:noFill/>
                </a:ln>
                <a:solidFill>
                  <a:srgbClr val="000000"/>
                </a:solidFill>
                <a:effectLst/>
                <a:uLnTx/>
                <a:uFillTx/>
                <a:latin typeface="Calibri"/>
                <a:cs typeface="Calibri"/>
                <a:sym typeface="Calibri"/>
              </a:rPr>
              <a:t>33  SDCPSL</a:t>
            </a:r>
            <a:r>
              <a:rPr kumimoji="0" lang="es-MX" sz="1050" b="0" i="0" u="none" strike="noStrike" kern="0" cap="none" spc="0" normalizeH="0" baseline="0" noProof="0" dirty="0">
                <a:ln>
                  <a:noFill/>
                </a:ln>
                <a:solidFill>
                  <a:srgbClr val="000000"/>
                </a:solidFill>
                <a:effectLst/>
                <a:uLnTx/>
                <a:uFillTx/>
                <a:latin typeface="Calibri"/>
                <a:cs typeface="Calibri"/>
                <a:sym typeface="Calibri"/>
              </a:rPr>
              <a:t> Activas en 32 Departamentos y 1 en Bogotá, D.C</a:t>
            </a:r>
            <a:endParaRPr lang="es-CO" sz="1100" dirty="0"/>
          </a:p>
        </p:txBody>
      </p:sp>
      <p:grpSp>
        <p:nvGrpSpPr>
          <p:cNvPr id="13" name="Grupo 22">
            <a:extLst>
              <a:ext uri="{FF2B5EF4-FFF2-40B4-BE49-F238E27FC236}">
                <a16:creationId xmlns:a16="http://schemas.microsoft.com/office/drawing/2014/main" id="{00399EDF-3203-080E-8572-1EFB98211928}"/>
              </a:ext>
            </a:extLst>
          </p:cNvPr>
          <p:cNvGrpSpPr>
            <a:grpSpLocks/>
          </p:cNvGrpSpPr>
          <p:nvPr/>
        </p:nvGrpSpPr>
        <p:grpSpPr bwMode="auto">
          <a:xfrm>
            <a:off x="286796" y="1952839"/>
            <a:ext cx="2326609" cy="1327399"/>
            <a:chOff x="827584" y="1633364"/>
            <a:chExt cx="3330575" cy="1270744"/>
          </a:xfrm>
          <a:effectLst>
            <a:outerShdw blurRad="50800" dist="38100" dir="8100000" algn="tr" rotWithShape="0">
              <a:prstClr val="black">
                <a:alpha val="40000"/>
              </a:prstClr>
            </a:outerShdw>
          </a:effectLst>
        </p:grpSpPr>
        <p:sp>
          <p:nvSpPr>
            <p:cNvPr id="14" name="Rounded Rectangle 14">
              <a:extLst>
                <a:ext uri="{FF2B5EF4-FFF2-40B4-BE49-F238E27FC236}">
                  <a16:creationId xmlns:a16="http://schemas.microsoft.com/office/drawing/2014/main" id="{F99D2610-8615-599B-4832-91D5E71CEBA5}"/>
                </a:ext>
              </a:extLst>
            </p:cNvPr>
            <p:cNvSpPr/>
            <p:nvPr/>
          </p:nvSpPr>
          <p:spPr bwMode="auto">
            <a:xfrm>
              <a:off x="827584" y="1633364"/>
              <a:ext cx="3330575" cy="1270744"/>
            </a:xfrm>
            <a:prstGeom prst="roundRect">
              <a:avLst/>
            </a:prstGeom>
            <a:solidFill>
              <a:srgbClr val="E4E4E4"/>
            </a:solidFill>
            <a:ln w="25400"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Roboto Thin"/>
                <a:cs typeface="Arial" panose="020B0604020202020204" pitchFamily="34" charset="0"/>
              </a:endParaRPr>
            </a:p>
          </p:txBody>
        </p:sp>
        <p:sp>
          <p:nvSpPr>
            <p:cNvPr id="15" name="Conector fuera de página 24">
              <a:extLst>
                <a:ext uri="{FF2B5EF4-FFF2-40B4-BE49-F238E27FC236}">
                  <a16:creationId xmlns:a16="http://schemas.microsoft.com/office/drawing/2014/main" id="{40A2D71D-94A0-FE19-4CE2-2A187CF8A772}"/>
                </a:ext>
              </a:extLst>
            </p:cNvPr>
            <p:cNvSpPr/>
            <p:nvPr/>
          </p:nvSpPr>
          <p:spPr bwMode="auto">
            <a:xfrm>
              <a:off x="1043454" y="1633364"/>
              <a:ext cx="721038" cy="659450"/>
            </a:xfrm>
            <a:prstGeom prst="flowChartOffpageConnector">
              <a:avLst/>
            </a:prstGeom>
            <a:solidFill>
              <a:srgbClr val="F6AA32"/>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Roboto Thin"/>
                <a:ea typeface="+mn-ea"/>
                <a:cs typeface="+mn-cs"/>
              </a:endParaRPr>
            </a:p>
          </p:txBody>
        </p:sp>
        <p:sp>
          <p:nvSpPr>
            <p:cNvPr id="16" name="Rectángulo 15">
              <a:extLst>
                <a:ext uri="{FF2B5EF4-FFF2-40B4-BE49-F238E27FC236}">
                  <a16:creationId xmlns:a16="http://schemas.microsoft.com/office/drawing/2014/main" id="{EE687247-9F7C-DCF8-BC8C-D78040AAC995}"/>
                </a:ext>
              </a:extLst>
            </p:cNvPr>
            <p:cNvSpPr/>
            <p:nvPr/>
          </p:nvSpPr>
          <p:spPr>
            <a:xfrm>
              <a:off x="3830681" y="1649089"/>
              <a:ext cx="73425" cy="1242243"/>
            </a:xfrm>
            <a:prstGeom prst="rect">
              <a:avLst/>
            </a:prstGeom>
            <a:solidFill>
              <a:srgbClr val="F6AA32"/>
            </a:solidFill>
            <a:ln w="12700" cap="flat" cmpd="sng" algn="ctr">
              <a:no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Roboto Thin"/>
                <a:ea typeface="+mn-ea"/>
                <a:cs typeface="+mn-cs"/>
              </a:endParaRPr>
            </a:p>
          </p:txBody>
        </p:sp>
      </p:grpSp>
      <p:sp>
        <p:nvSpPr>
          <p:cNvPr id="18" name="CuadroTexto 17">
            <a:extLst>
              <a:ext uri="{FF2B5EF4-FFF2-40B4-BE49-F238E27FC236}">
                <a16:creationId xmlns:a16="http://schemas.microsoft.com/office/drawing/2014/main" id="{9C14DE06-D470-1655-8DE4-568CD9C3D086}"/>
              </a:ext>
            </a:extLst>
          </p:cNvPr>
          <p:cNvSpPr txBox="1"/>
          <p:nvPr/>
        </p:nvSpPr>
        <p:spPr>
          <a:xfrm>
            <a:off x="516313" y="2121627"/>
            <a:ext cx="1879181" cy="1107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s-ES" sz="1100" kern="1200" dirty="0">
                <a:solidFill>
                  <a:schemeClr val="tx1"/>
                </a:solidFill>
                <a:cs typeface="Verdana"/>
              </a:rPr>
              <a:t>Ejecución del Plan de </a:t>
            </a:r>
            <a:r>
              <a:rPr kumimoji="0" lang="es-ES" sz="1100" i="0" u="none" strike="noStrike" kern="1200" cap="none" spc="0" normalizeH="0" baseline="0" noProof="0" dirty="0">
                <a:ln>
                  <a:noFill/>
                </a:ln>
                <a:solidFill>
                  <a:schemeClr val="tx1"/>
                </a:solidFill>
                <a:effectLst/>
                <a:uLnTx/>
                <a:uFillTx/>
                <a:ea typeface="+mn-ea"/>
                <a:cs typeface="Verdana"/>
              </a:rPr>
              <a:t>Actividades con empleadores trabajadores, gobierno y comunidad: Socialización – Capacitación –Talleres – Mesas de Trabajo </a:t>
            </a:r>
          </a:p>
        </p:txBody>
      </p:sp>
      <p:grpSp>
        <p:nvGrpSpPr>
          <p:cNvPr id="19" name="Grupo 18">
            <a:extLst>
              <a:ext uri="{FF2B5EF4-FFF2-40B4-BE49-F238E27FC236}">
                <a16:creationId xmlns:a16="http://schemas.microsoft.com/office/drawing/2014/main" id="{A9BE6901-7E99-12ED-7740-015875955EDC}"/>
              </a:ext>
            </a:extLst>
          </p:cNvPr>
          <p:cNvGrpSpPr>
            <a:grpSpLocks/>
          </p:cNvGrpSpPr>
          <p:nvPr/>
        </p:nvGrpSpPr>
        <p:grpSpPr bwMode="auto">
          <a:xfrm>
            <a:off x="4010635" y="545336"/>
            <a:ext cx="2268000" cy="1260732"/>
            <a:chOff x="827584" y="1633364"/>
            <a:chExt cx="3330575" cy="1270744"/>
          </a:xfrm>
          <a:effectLst>
            <a:outerShdw blurRad="50800" dist="38100" dir="8100000" algn="tr" rotWithShape="0">
              <a:prstClr val="black">
                <a:alpha val="40000"/>
              </a:prstClr>
            </a:outerShdw>
          </a:effectLst>
        </p:grpSpPr>
        <p:sp>
          <p:nvSpPr>
            <p:cNvPr id="20" name="Rounded Rectangle 14">
              <a:extLst>
                <a:ext uri="{FF2B5EF4-FFF2-40B4-BE49-F238E27FC236}">
                  <a16:creationId xmlns:a16="http://schemas.microsoft.com/office/drawing/2014/main" id="{CB7343FA-7807-A3B6-6170-0D34E4A8E1F8}"/>
                </a:ext>
              </a:extLst>
            </p:cNvPr>
            <p:cNvSpPr/>
            <p:nvPr/>
          </p:nvSpPr>
          <p:spPr bwMode="auto">
            <a:xfrm>
              <a:off x="827584" y="1633364"/>
              <a:ext cx="3330575" cy="1270744"/>
            </a:xfrm>
            <a:prstGeom prst="roundRect">
              <a:avLst/>
            </a:prstGeom>
            <a:solidFill>
              <a:srgbClr val="E4E4E4"/>
            </a:solidFill>
            <a:ln w="25400"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Roboto Thin"/>
                <a:cs typeface="Arial" panose="020B0604020202020204" pitchFamily="34" charset="0"/>
              </a:endParaRPr>
            </a:p>
          </p:txBody>
        </p:sp>
        <p:sp>
          <p:nvSpPr>
            <p:cNvPr id="21" name="Conector fuera de página 20">
              <a:extLst>
                <a:ext uri="{FF2B5EF4-FFF2-40B4-BE49-F238E27FC236}">
                  <a16:creationId xmlns:a16="http://schemas.microsoft.com/office/drawing/2014/main" id="{5211AE02-6A7C-2CCC-6F94-7EB87EBD38B4}"/>
                </a:ext>
              </a:extLst>
            </p:cNvPr>
            <p:cNvSpPr/>
            <p:nvPr/>
          </p:nvSpPr>
          <p:spPr bwMode="auto">
            <a:xfrm>
              <a:off x="1043454" y="1633364"/>
              <a:ext cx="721038" cy="659450"/>
            </a:xfrm>
            <a:prstGeom prst="flowChartOffpageConnector">
              <a:avLst/>
            </a:prstGeom>
            <a:solidFill>
              <a:srgbClr val="9F3D34"/>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Roboto Thin"/>
                <a:ea typeface="+mn-ea"/>
                <a:cs typeface="+mn-cs"/>
              </a:endParaRPr>
            </a:p>
          </p:txBody>
        </p:sp>
        <p:sp>
          <p:nvSpPr>
            <p:cNvPr id="22" name="Rectángulo 21">
              <a:extLst>
                <a:ext uri="{FF2B5EF4-FFF2-40B4-BE49-F238E27FC236}">
                  <a16:creationId xmlns:a16="http://schemas.microsoft.com/office/drawing/2014/main" id="{D70B9332-B3EE-FFF9-9BC7-240642D59464}"/>
                </a:ext>
              </a:extLst>
            </p:cNvPr>
            <p:cNvSpPr/>
            <p:nvPr/>
          </p:nvSpPr>
          <p:spPr>
            <a:xfrm>
              <a:off x="3830681" y="1649089"/>
              <a:ext cx="73425" cy="1242243"/>
            </a:xfrm>
            <a:prstGeom prst="rect">
              <a:avLst/>
            </a:prstGeom>
            <a:solidFill>
              <a:srgbClr val="9F3D34"/>
            </a:solidFill>
            <a:ln w="12700" cap="flat" cmpd="sng" algn="ctr">
              <a:no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Roboto Thin"/>
                <a:ea typeface="+mn-ea"/>
                <a:cs typeface="+mn-cs"/>
              </a:endParaRPr>
            </a:p>
          </p:txBody>
        </p:sp>
      </p:grpSp>
      <p:sp>
        <p:nvSpPr>
          <p:cNvPr id="26" name="CuadroTexto 25">
            <a:extLst>
              <a:ext uri="{FF2B5EF4-FFF2-40B4-BE49-F238E27FC236}">
                <a16:creationId xmlns:a16="http://schemas.microsoft.com/office/drawing/2014/main" id="{C9C93E00-5A7A-E3B9-A5DE-1B1D3220ADB8}"/>
              </a:ext>
            </a:extLst>
          </p:cNvPr>
          <p:cNvSpPr txBox="1"/>
          <p:nvPr/>
        </p:nvSpPr>
        <p:spPr>
          <a:xfrm>
            <a:off x="4486076" y="867504"/>
            <a:ext cx="1778854" cy="861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ES_tradnl" sz="1000" kern="1200" dirty="0">
                <a:solidFill>
                  <a:srgbClr val="1F497D">
                    <a:lumMod val="50000"/>
                  </a:srgbClr>
                </a:solidFill>
                <a:ea typeface="Verdana" panose="020B0604030504040204" pitchFamily="34" charset="0"/>
                <a:cs typeface="Verdana" panose="020B0604030504040204" pitchFamily="34" charset="0"/>
              </a:rPr>
              <a:t>   R</a:t>
            </a:r>
            <a:r>
              <a:rPr kumimoji="0" lang="es-ES_tradnl" sz="1000" b="0" i="0" u="none" strike="noStrike" kern="1200" cap="none" spc="0" normalizeH="0" baseline="0" noProof="0" dirty="0" err="1">
                <a:ln>
                  <a:noFill/>
                </a:ln>
                <a:solidFill>
                  <a:srgbClr val="1F497D">
                    <a:lumMod val="50000"/>
                  </a:srgbClr>
                </a:solidFill>
                <a:effectLst/>
                <a:uLnTx/>
                <a:uFillTx/>
                <a:ea typeface="Verdana" panose="020B0604030504040204" pitchFamily="34" charset="0"/>
                <a:cs typeface="Verdana" panose="020B0604030504040204" pitchFamily="34" charset="0"/>
              </a:rPr>
              <a:t>ealización</a:t>
            </a:r>
            <a:r>
              <a:rPr kumimoji="0" lang="es-ES_tradnl" sz="1000" b="0" i="0" u="none" strike="noStrike" kern="1200" cap="none" spc="0" normalizeH="0" baseline="0" noProof="0" dirty="0">
                <a:ln>
                  <a:noFill/>
                </a:ln>
                <a:solidFill>
                  <a:srgbClr val="1F497D">
                    <a:lumMod val="50000"/>
                  </a:srgbClr>
                </a:solidFill>
                <a:effectLst/>
                <a:uLnTx/>
                <a:uFillTx/>
                <a:ea typeface="Verdana" panose="020B0604030504040204" pitchFamily="34" charset="0"/>
                <a:cs typeface="Verdana" panose="020B0604030504040204" pitchFamily="34" charset="0"/>
              </a:rPr>
              <a:t>  de manera efectiva, articulada y en consenso por el </a:t>
            </a:r>
            <a:r>
              <a:rPr kumimoji="0" lang="es-ES_tradnl" sz="1000" b="0" i="0" u="none" strike="noStrike" kern="1200" cap="none" spc="0" normalizeH="0" baseline="0" noProof="0" dirty="0" err="1">
                <a:ln>
                  <a:noFill/>
                </a:ln>
                <a:solidFill>
                  <a:srgbClr val="1F497D">
                    <a:lumMod val="50000"/>
                  </a:srgbClr>
                </a:solidFill>
                <a:effectLst/>
                <a:uLnTx/>
                <a:uFillTx/>
                <a:ea typeface="Verdana" panose="020B0604030504040204" pitchFamily="34" charset="0"/>
                <a:cs typeface="Verdana" panose="020B0604030504040204" pitchFamily="34" charset="0"/>
              </a:rPr>
              <a:t>tripartismo</a:t>
            </a:r>
            <a:endParaRPr kumimoji="0" lang="es-ES_tradnl" sz="1000" b="0" i="0" u="none" strike="noStrike" kern="1200" cap="none" spc="0" normalizeH="0" baseline="0" noProof="0" dirty="0">
              <a:ln>
                <a:noFill/>
              </a:ln>
              <a:solidFill>
                <a:srgbClr val="1F497D">
                  <a:lumMod val="50000"/>
                </a:srgbClr>
              </a:solidFill>
              <a:effectLst/>
              <a:uLnTx/>
              <a:uFillTx/>
              <a:ea typeface="Verdana" panose="020B0604030504040204" pitchFamily="34" charset="0"/>
              <a:cs typeface="Verdana" panose="020B0604030504040204" pitchFamily="34" charset="0"/>
            </a:endParaRPr>
          </a:p>
          <a:p>
            <a:r>
              <a:rPr lang="es-ES_tradnl" sz="1000" kern="1200" dirty="0">
                <a:solidFill>
                  <a:srgbClr val="1F497D">
                    <a:lumMod val="50000"/>
                  </a:srgbClr>
                </a:solidFill>
                <a:ea typeface="Verdana" panose="020B0604030504040204" pitchFamily="34" charset="0"/>
                <a:cs typeface="Verdana" panose="020B0604030504040204" pitchFamily="34" charset="0"/>
              </a:rPr>
              <a:t>de reuniones de las Subcomisiones</a:t>
            </a:r>
            <a:endParaRPr lang="es-CO" sz="2000" dirty="0"/>
          </a:p>
        </p:txBody>
      </p:sp>
      <p:sp>
        <p:nvSpPr>
          <p:cNvPr id="27" name="Flecha: a la derecha 26">
            <a:extLst>
              <a:ext uri="{FF2B5EF4-FFF2-40B4-BE49-F238E27FC236}">
                <a16:creationId xmlns:a16="http://schemas.microsoft.com/office/drawing/2014/main" id="{146D9F4D-13F3-B8A4-B38A-84F9CD2DB65D}"/>
              </a:ext>
            </a:extLst>
          </p:cNvPr>
          <p:cNvSpPr/>
          <p:nvPr/>
        </p:nvSpPr>
        <p:spPr>
          <a:xfrm>
            <a:off x="2627831" y="2442991"/>
            <a:ext cx="432000" cy="397397"/>
          </a:xfrm>
          <a:prstGeom prst="rightArrow">
            <a:avLst/>
          </a:prstGeom>
          <a:solidFill>
            <a:srgbClr val="FFFFFF"/>
          </a:solidFill>
          <a:ln w="25400" cap="flat">
            <a:solidFill>
              <a:srgbClr val="FFC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lang="es-CO" sz="700" dirty="0"/>
              <a:t>Temas</a:t>
            </a:r>
            <a:endParaRPr kumimoji="0" lang="es-CO" sz="700" b="0" i="0" u="none" strike="noStrike" cap="none" spc="0" normalizeH="0" baseline="0" dirty="0">
              <a:ln>
                <a:noFill/>
              </a:ln>
              <a:solidFill>
                <a:srgbClr val="000000"/>
              </a:solidFill>
              <a:effectLst/>
              <a:uFillTx/>
              <a:ea typeface="+mn-ea"/>
              <a:cs typeface="+mn-cs"/>
              <a:sym typeface="Calibri"/>
            </a:endParaRPr>
          </a:p>
        </p:txBody>
      </p:sp>
      <p:sp>
        <p:nvSpPr>
          <p:cNvPr id="34" name="CuadroTexto 33">
            <a:extLst>
              <a:ext uri="{FF2B5EF4-FFF2-40B4-BE49-F238E27FC236}">
                <a16:creationId xmlns:a16="http://schemas.microsoft.com/office/drawing/2014/main" id="{7740208A-AB86-B65B-263F-F6258F174593}"/>
              </a:ext>
            </a:extLst>
          </p:cNvPr>
          <p:cNvSpPr txBox="1"/>
          <p:nvPr/>
        </p:nvSpPr>
        <p:spPr>
          <a:xfrm>
            <a:off x="2843831" y="1927807"/>
            <a:ext cx="4557094" cy="13388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61950" marR="0" lvl="0" indent="-171450" algn="just" defTabSz="457200" rtl="0" eaLnBrk="1" fontAlgn="auto" latinLnBrk="0" hangingPunct="0">
              <a:lnSpc>
                <a:spcPct val="100000"/>
              </a:lnSpc>
              <a:spcBef>
                <a:spcPts val="0"/>
              </a:spcBef>
              <a:spcAft>
                <a:spcPts val="0"/>
              </a:spcAft>
              <a:buClrTx/>
              <a:buSzPct val="100000"/>
              <a:buFont typeface="Wingdings"/>
              <a:buChar char="▪"/>
              <a:tabLst/>
              <a:defRPr sz="1100"/>
            </a:pPr>
            <a:r>
              <a:rPr kumimoji="0" lang="es-MX" sz="1000" b="0" i="0" u="none" strike="noStrike" kern="0" cap="none" spc="0" normalizeH="0" baseline="0" noProof="0" dirty="0">
                <a:ln>
                  <a:noFill/>
                </a:ln>
                <a:solidFill>
                  <a:srgbClr val="000000"/>
                </a:solidFill>
                <a:effectLst/>
                <a:uLnTx/>
                <a:uFillTx/>
                <a:latin typeface="Calibri"/>
                <a:cs typeface="Calibri"/>
                <a:sym typeface="Calibri"/>
              </a:rPr>
              <a:t>Derechos Fundamentales del Trabajo: Libertad de asociación, libertad sindical y negociación colectiva. Eliminación de todas las formas de trabajo forzoso u obligatorio. Abolición efectiva del trabajo infantil. Eliminación de la discriminación en materia de empleo y ocupación. Diálogo Social</a:t>
            </a:r>
          </a:p>
          <a:p>
            <a:pPr marL="361950" marR="0" lvl="0" indent="-171450" algn="just" defTabSz="457200" rtl="0" eaLnBrk="1" fontAlgn="auto" latinLnBrk="0" hangingPunct="0">
              <a:lnSpc>
                <a:spcPct val="100000"/>
              </a:lnSpc>
              <a:spcBef>
                <a:spcPts val="0"/>
              </a:spcBef>
              <a:spcAft>
                <a:spcPts val="0"/>
              </a:spcAft>
              <a:buClrTx/>
              <a:buSzPct val="100000"/>
              <a:buFont typeface="Wingdings"/>
              <a:buChar char="▪"/>
              <a:tabLst/>
              <a:defRPr sz="1100"/>
            </a:pPr>
            <a:r>
              <a:rPr kumimoji="0" lang="es-MX" sz="1000" b="0" i="0" u="none" strike="noStrike" kern="0" cap="none" spc="0" normalizeH="0" baseline="0" noProof="0" dirty="0">
                <a:ln>
                  <a:noFill/>
                </a:ln>
                <a:solidFill>
                  <a:srgbClr val="000000"/>
                </a:solidFill>
                <a:effectLst/>
                <a:uLnTx/>
                <a:uFillTx/>
                <a:latin typeface="Calibri"/>
                <a:cs typeface="Calibri"/>
                <a:sym typeface="Calibri"/>
              </a:rPr>
              <a:t>Convenios de la OIT - CETCOIT</a:t>
            </a:r>
          </a:p>
          <a:p>
            <a:pPr marL="361950" marR="0" lvl="0" indent="-171450" algn="just" defTabSz="457200" rtl="0" eaLnBrk="1" fontAlgn="auto" latinLnBrk="0" hangingPunct="0">
              <a:lnSpc>
                <a:spcPct val="100000"/>
              </a:lnSpc>
              <a:spcBef>
                <a:spcPts val="0"/>
              </a:spcBef>
              <a:spcAft>
                <a:spcPts val="0"/>
              </a:spcAft>
              <a:buClrTx/>
              <a:buSzPct val="100000"/>
              <a:buFont typeface="Wingdings"/>
              <a:buChar char="▪"/>
              <a:tabLst/>
              <a:defRPr sz="1100"/>
            </a:pPr>
            <a:r>
              <a:rPr kumimoji="0" lang="es-MX" sz="1000" b="0" i="0" u="none" strike="noStrike" kern="0" cap="none" spc="0" normalizeH="0" baseline="0" noProof="0" dirty="0">
                <a:ln>
                  <a:noFill/>
                </a:ln>
                <a:solidFill>
                  <a:srgbClr val="000000"/>
                </a:solidFill>
                <a:effectLst/>
                <a:uLnTx/>
                <a:uFillTx/>
                <a:latin typeface="Calibri"/>
                <a:cs typeface="Calibri"/>
                <a:sym typeface="Calibri"/>
              </a:rPr>
              <a:t>Plan de Acción en Derechos Humanos y Empresa.</a:t>
            </a:r>
          </a:p>
          <a:p>
            <a:pPr marL="361950" marR="0" lvl="0" indent="-171450" algn="just" defTabSz="457200" rtl="0" eaLnBrk="1" fontAlgn="auto" latinLnBrk="0" hangingPunct="0">
              <a:lnSpc>
                <a:spcPct val="100000"/>
              </a:lnSpc>
              <a:spcBef>
                <a:spcPts val="0"/>
              </a:spcBef>
              <a:spcAft>
                <a:spcPts val="0"/>
              </a:spcAft>
              <a:buClrTx/>
              <a:buSzPct val="100000"/>
              <a:buFont typeface="Wingdings"/>
              <a:buChar char="▪"/>
              <a:tabLst/>
              <a:defRPr sz="1100"/>
            </a:pPr>
            <a:r>
              <a:rPr kumimoji="0" lang="es-MX" sz="1000" b="0" i="0" u="none" strike="noStrike" kern="0" cap="none" spc="0" normalizeH="0" baseline="0" noProof="0" dirty="0">
                <a:ln>
                  <a:noFill/>
                </a:ln>
                <a:solidFill>
                  <a:srgbClr val="000000"/>
                </a:solidFill>
                <a:effectLst/>
                <a:uLnTx/>
                <a:uFillTx/>
                <a:latin typeface="Calibri"/>
                <a:cs typeface="Calibri"/>
                <a:sym typeface="Calibri"/>
              </a:rPr>
              <a:t>Negociación Colectiva Sector Público</a:t>
            </a:r>
          </a:p>
          <a:p>
            <a:pPr marL="361950" marR="0" lvl="0" indent="-171450" algn="just" defTabSz="457200" rtl="0" eaLnBrk="1" fontAlgn="auto" latinLnBrk="0" hangingPunct="0">
              <a:lnSpc>
                <a:spcPct val="100000"/>
              </a:lnSpc>
              <a:spcBef>
                <a:spcPts val="0"/>
              </a:spcBef>
              <a:spcAft>
                <a:spcPts val="0"/>
              </a:spcAft>
              <a:buClrTx/>
              <a:buSzPct val="100000"/>
              <a:buFont typeface="Wingdings"/>
              <a:buChar char="▪"/>
              <a:tabLst/>
              <a:defRPr sz="1100"/>
            </a:pPr>
            <a:r>
              <a:rPr kumimoji="0" lang="es-MX" sz="1000" b="0" i="0" u="none" strike="noStrike" kern="0" cap="none" spc="0" normalizeH="0" baseline="0" noProof="0" dirty="0">
                <a:ln>
                  <a:noFill/>
                </a:ln>
                <a:solidFill>
                  <a:srgbClr val="000000"/>
                </a:solidFill>
                <a:effectLst/>
                <a:uLnTx/>
                <a:uFillTx/>
                <a:latin typeface="Calibri"/>
                <a:cs typeface="Calibri"/>
                <a:sym typeface="Calibri"/>
              </a:rPr>
              <a:t>Ley 2114 de 2021 “Licencia Parental”</a:t>
            </a:r>
            <a:r>
              <a:rPr kumimoji="0" lang="es-MX" sz="1100" b="0" i="0" u="none" strike="noStrike" kern="0" cap="none" spc="0" normalizeH="0" baseline="0" noProof="0" dirty="0">
                <a:ln>
                  <a:noFill/>
                </a:ln>
                <a:solidFill>
                  <a:srgbClr val="000000"/>
                </a:solidFill>
                <a:effectLst/>
                <a:uLnTx/>
                <a:uFillTx/>
                <a:latin typeface="Calibri"/>
                <a:cs typeface="Calibri"/>
                <a:sym typeface="Calibri"/>
              </a:rPr>
              <a:t> </a:t>
            </a:r>
          </a:p>
        </p:txBody>
      </p:sp>
    </p:spTree>
    <p:extLst>
      <p:ext uri="{BB962C8B-B14F-4D97-AF65-F5344CB8AC3E}">
        <p14:creationId xmlns:p14="http://schemas.microsoft.com/office/powerpoint/2010/main" val="117412753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 name="image5.jpg" descr="SLIDES-PPT-MINTRABAJO.jpg"/>
          <p:cNvPicPr>
            <a:picLocks noChangeAspect="1"/>
          </p:cNvPicPr>
          <p:nvPr/>
        </p:nvPicPr>
        <p:blipFill>
          <a:blip r:embed="rId2"/>
          <a:stretch>
            <a:fillRect/>
          </a:stretch>
        </p:blipFill>
        <p:spPr>
          <a:xfrm>
            <a:off x="0" y="0"/>
            <a:ext cx="7562850" cy="3664183"/>
          </a:xfrm>
          <a:prstGeom prst="rect">
            <a:avLst/>
          </a:prstGeom>
          <a:ln w="12700">
            <a:miter lim="400000"/>
          </a:ln>
        </p:spPr>
      </p:pic>
      <p:sp>
        <p:nvSpPr>
          <p:cNvPr id="263" name="Shape 263"/>
          <p:cNvSpPr>
            <a:spLocks noGrp="1"/>
          </p:cNvSpPr>
          <p:nvPr>
            <p:ph type="body" sz="half" idx="1"/>
          </p:nvPr>
        </p:nvSpPr>
        <p:spPr>
          <a:xfrm>
            <a:off x="1473010" y="1919334"/>
            <a:ext cx="4640338" cy="1334836"/>
          </a:xfrm>
          <a:prstGeom prst="rect">
            <a:avLst/>
          </a:prstGeom>
        </p:spPr>
        <p:txBody>
          <a:bodyPr/>
          <a:lstStyle/>
          <a:p>
            <a:endParaRPr/>
          </a:p>
        </p:txBody>
      </p:sp>
      <p:pic>
        <p:nvPicPr>
          <p:cNvPr id="264" name="image1.jpeg" descr="LOGO MINTRABAJO ALTA.jpg"/>
          <p:cNvPicPr>
            <a:picLocks noChangeAspect="1"/>
          </p:cNvPicPr>
          <p:nvPr/>
        </p:nvPicPr>
        <p:blipFill>
          <a:blip r:embed="rId3"/>
          <a:stretch>
            <a:fillRect/>
          </a:stretch>
        </p:blipFill>
        <p:spPr>
          <a:xfrm>
            <a:off x="127050" y="2985432"/>
            <a:ext cx="1858175" cy="404353"/>
          </a:xfrm>
          <a:prstGeom prst="rect">
            <a:avLst/>
          </a:prstGeom>
          <a:ln w="12700">
            <a:miter lim="400000"/>
          </a:ln>
        </p:spPr>
      </p:pic>
      <p:sp>
        <p:nvSpPr>
          <p:cNvPr id="265" name="Shape 265"/>
          <p:cNvSpPr/>
          <p:nvPr/>
        </p:nvSpPr>
        <p:spPr>
          <a:xfrm>
            <a:off x="11754" y="-5590"/>
            <a:ext cx="7562851" cy="564719"/>
          </a:xfrm>
          <a:prstGeom prst="rect">
            <a:avLst/>
          </a:prstGeom>
          <a:solidFill>
            <a:srgbClr val="174F39"/>
          </a:solidFill>
          <a:ln>
            <a:solidFill>
              <a:srgbClr val="4A7EBB"/>
            </a:solidFill>
          </a:ln>
          <a:effectLst>
            <a:outerShdw blurRad="38100" dist="23000" dir="5400000" rotWithShape="0">
              <a:srgbClr val="000000">
                <a:alpha val="35000"/>
              </a:srgbClr>
            </a:outerShdw>
          </a:effectLst>
        </p:spPr>
        <p:txBody>
          <a:bodyPr lIns="45719" rIns="45719" anchor="ctr"/>
          <a:lstStyle/>
          <a:p>
            <a:pPr marL="0" marR="0" lvl="0" indent="0" algn="ctr" defTabSz="457200" rtl="0" eaLnBrk="1" fontAlgn="auto" latinLnBrk="0" hangingPunct="0">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latin typeface="Calibri"/>
              <a:cs typeface="Calibri"/>
              <a:sym typeface="Calibri"/>
            </a:endParaRPr>
          </a:p>
        </p:txBody>
      </p:sp>
      <p:sp>
        <p:nvSpPr>
          <p:cNvPr id="266" name="Shape 266"/>
          <p:cNvSpPr/>
          <p:nvPr/>
        </p:nvSpPr>
        <p:spPr>
          <a:xfrm>
            <a:off x="127050" y="34255"/>
            <a:ext cx="5387103" cy="4597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0" marR="0" lvl="0" indent="0" algn="l" defTabSz="457200" rtl="0" eaLnBrk="1" fontAlgn="auto" latinLnBrk="0" hangingPunct="0">
              <a:lnSpc>
                <a:spcPct val="100000"/>
              </a:lnSpc>
              <a:spcBef>
                <a:spcPts val="0"/>
              </a:spcBef>
              <a:spcAft>
                <a:spcPts val="0"/>
              </a:spcAft>
              <a:buClrTx/>
              <a:buSzTx/>
              <a:buFontTx/>
              <a:buNone/>
              <a:tabLst/>
              <a:defRPr sz="2400" b="1">
                <a:solidFill>
                  <a:srgbClr val="FFFFFF"/>
                </a:solidFill>
                <a:latin typeface="Verdana"/>
                <a:ea typeface="Verdana"/>
                <a:cs typeface="Verdana"/>
                <a:sym typeface="Verdana"/>
              </a:defRPr>
            </a:pPr>
            <a:r>
              <a:rPr kumimoji="0" sz="2400" b="1" i="0" u="none" strike="noStrike" kern="0" cap="none" spc="0" normalizeH="0" baseline="0" noProof="0">
                <a:ln>
                  <a:noFill/>
                </a:ln>
                <a:solidFill>
                  <a:srgbClr val="FFFFFF"/>
                </a:solidFill>
                <a:effectLst/>
                <a:uLnTx/>
                <a:uFillTx/>
                <a:latin typeface="Verdana"/>
                <a:ea typeface="Verdana"/>
                <a:sym typeface="Verdana"/>
              </a:rPr>
              <a:t>Acciones </a:t>
            </a:r>
            <a:r>
              <a:rPr kumimoji="0" sz="1400" b="1" i="0" u="none" strike="noStrike" kern="0" cap="none" spc="0" normalizeH="0" baseline="0" noProof="0">
                <a:ln>
                  <a:noFill/>
                </a:ln>
                <a:solidFill>
                  <a:srgbClr val="FFFFFF"/>
                </a:solidFill>
                <a:effectLst/>
                <a:uLnTx/>
                <a:uFillTx/>
                <a:latin typeface="Verdana"/>
                <a:ea typeface="Verdana"/>
                <a:sym typeface="Verdana"/>
              </a:rPr>
              <a:t>(Conflictividad)</a:t>
            </a:r>
          </a:p>
        </p:txBody>
      </p:sp>
      <p:pic>
        <p:nvPicPr>
          <p:cNvPr id="267" name="image1.jpeg" descr="LOGO MINTRABAJO ALTA.jpg"/>
          <p:cNvPicPr>
            <a:picLocks noChangeAspect="1"/>
          </p:cNvPicPr>
          <p:nvPr/>
        </p:nvPicPr>
        <p:blipFill>
          <a:blip r:embed="rId3"/>
          <a:stretch>
            <a:fillRect/>
          </a:stretch>
        </p:blipFill>
        <p:spPr>
          <a:xfrm>
            <a:off x="5520028" y="102237"/>
            <a:ext cx="2005585" cy="404353"/>
          </a:xfrm>
          <a:prstGeom prst="rect">
            <a:avLst/>
          </a:prstGeom>
          <a:ln w="12700">
            <a:miter lim="400000"/>
          </a:ln>
        </p:spPr>
      </p:pic>
      <p:sp>
        <p:nvSpPr>
          <p:cNvPr id="268" name="Shape 268"/>
          <p:cNvSpPr/>
          <p:nvPr/>
        </p:nvSpPr>
        <p:spPr>
          <a:xfrm>
            <a:off x="127221" y="755374"/>
            <a:ext cx="7330854" cy="89255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0" marR="0" lvl="0" indent="0" algn="l" defTabSz="457200" rtl="0" eaLnBrk="1" fontAlgn="auto" latinLnBrk="0" hangingPunct="0">
              <a:lnSpc>
                <a:spcPct val="100000"/>
              </a:lnSpc>
              <a:spcBef>
                <a:spcPts val="0"/>
              </a:spcBef>
              <a:spcAft>
                <a:spcPts val="0"/>
              </a:spcAft>
              <a:buClrTx/>
              <a:buSzTx/>
              <a:buFontTx/>
              <a:buNone/>
              <a:tabLst/>
              <a:defRPr sz="1200"/>
            </a:pPr>
            <a:r>
              <a:rPr kumimoji="0" lang="es-CO" sz="1100" b="1" i="0" u="none" strike="noStrike" kern="0" cap="none" spc="0" normalizeH="0" baseline="0" noProof="0" dirty="0">
                <a:ln>
                  <a:noFill/>
                </a:ln>
                <a:solidFill>
                  <a:srgbClr val="000000"/>
                </a:solidFill>
                <a:effectLst/>
                <a:uLnTx/>
                <a:uFillTx/>
                <a:latin typeface="Calibri"/>
                <a:cs typeface="Calibri"/>
                <a:sym typeface="Calibri"/>
              </a:rPr>
              <a:t>C</a:t>
            </a:r>
            <a:r>
              <a:rPr kumimoji="0" sz="1100" b="1" i="0" u="none" strike="noStrike" kern="0" cap="none" spc="0" normalizeH="0" baseline="0" noProof="0" dirty="0">
                <a:ln>
                  <a:noFill/>
                </a:ln>
                <a:solidFill>
                  <a:srgbClr val="000000"/>
                </a:solidFill>
                <a:effectLst/>
                <a:uLnTx/>
                <a:uFillTx/>
                <a:latin typeface="Calibri"/>
                <a:cs typeface="Calibri"/>
                <a:sym typeface="Calibri"/>
              </a:rPr>
              <a:t>ONFLICTOS LABORALES ATENDIDOS</a:t>
            </a:r>
            <a:r>
              <a:rPr kumimoji="0" sz="1100" b="0" i="0" u="none" strike="noStrike" kern="0" cap="none" spc="0" normalizeH="0" baseline="0" noProof="0" dirty="0">
                <a:ln>
                  <a:noFill/>
                </a:ln>
                <a:solidFill>
                  <a:srgbClr val="000000"/>
                </a:solidFill>
                <a:effectLst/>
                <a:uLnTx/>
                <a:uFillTx/>
                <a:latin typeface="Calibri"/>
                <a:cs typeface="Calibri"/>
                <a:sym typeface="Calibri"/>
              </a:rPr>
              <a:t>: </a:t>
            </a:r>
            <a:r>
              <a:rPr kumimoji="0" lang="es-CO" sz="1100" b="0" i="0" u="none" strike="noStrike" kern="0" cap="none" spc="0" normalizeH="0" baseline="0" noProof="0" dirty="0">
                <a:ln>
                  <a:noFill/>
                </a:ln>
                <a:solidFill>
                  <a:srgbClr val="000000"/>
                </a:solidFill>
                <a:effectLst/>
                <a:uLnTx/>
                <a:uFillTx/>
                <a:latin typeface="Calibri"/>
                <a:cs typeface="Calibri"/>
                <a:sym typeface="Calibri"/>
              </a:rPr>
              <a:t> A</a:t>
            </a:r>
            <a:r>
              <a:rPr kumimoji="0" sz="1100" b="0" i="0" u="none" strike="noStrike" kern="0" cap="none" spc="0" normalizeH="0" baseline="0" noProof="0" dirty="0">
                <a:ln>
                  <a:noFill/>
                </a:ln>
                <a:solidFill>
                  <a:srgbClr val="000000"/>
                </a:solidFill>
                <a:effectLst/>
                <a:uLnTx/>
                <a:uFillTx/>
                <a:latin typeface="Calibri"/>
                <a:cs typeface="Calibri"/>
                <a:sym typeface="Calibri"/>
              </a:rPr>
              <a:t> </a:t>
            </a:r>
            <a:r>
              <a:rPr kumimoji="0" sz="1100" b="0" i="0" u="none" strike="noStrike" kern="0" cap="none" spc="0" normalizeH="0" baseline="0" noProof="0" dirty="0" err="1">
                <a:ln>
                  <a:noFill/>
                </a:ln>
                <a:solidFill>
                  <a:srgbClr val="000000"/>
                </a:solidFill>
                <a:effectLst/>
                <a:uLnTx/>
                <a:uFillTx/>
                <a:latin typeface="Calibri"/>
                <a:cs typeface="Calibri"/>
                <a:sym typeface="Calibri"/>
              </a:rPr>
              <a:t>través</a:t>
            </a:r>
            <a:r>
              <a:rPr kumimoji="0" sz="1100" b="0" i="0" u="none" strike="noStrike" kern="0" cap="none" spc="0" normalizeH="0" baseline="0" noProof="0" dirty="0">
                <a:ln>
                  <a:noFill/>
                </a:ln>
                <a:solidFill>
                  <a:srgbClr val="000000"/>
                </a:solidFill>
                <a:effectLst/>
                <a:uLnTx/>
                <a:uFillTx/>
                <a:latin typeface="Calibri"/>
                <a:cs typeface="Calibri"/>
                <a:sym typeface="Calibri"/>
              </a:rPr>
              <a:t> de mesas de </a:t>
            </a:r>
            <a:r>
              <a:rPr kumimoji="0" sz="1100" b="0" i="0" u="none" strike="noStrike" kern="0" cap="none" spc="0" normalizeH="0" baseline="0" noProof="0" dirty="0" err="1">
                <a:ln>
                  <a:noFill/>
                </a:ln>
                <a:solidFill>
                  <a:srgbClr val="000000"/>
                </a:solidFill>
                <a:effectLst/>
                <a:uLnTx/>
                <a:uFillTx/>
                <a:latin typeface="Calibri"/>
                <a:cs typeface="Calibri"/>
                <a:sym typeface="Calibri"/>
              </a:rPr>
              <a:t>diálogo</a:t>
            </a:r>
            <a:r>
              <a:rPr kumimoji="0" lang="es-CO" sz="1100" b="0" i="0" u="none" strike="noStrike" kern="0" cap="none" spc="0" normalizeH="0" baseline="0" noProof="0" dirty="0">
                <a:ln>
                  <a:noFill/>
                </a:ln>
                <a:solidFill>
                  <a:srgbClr val="000000"/>
                </a:solidFill>
                <a:effectLst/>
                <a:uLnTx/>
                <a:uFillTx/>
                <a:latin typeface="Calibri"/>
                <a:cs typeface="Calibri"/>
                <a:sym typeface="Calibri"/>
              </a:rPr>
              <a:t>  social se tramitaron </a:t>
            </a:r>
            <a:r>
              <a:rPr kumimoji="0" sz="1100" b="0" i="0" u="none" strike="noStrike" kern="0" cap="none" spc="0" normalizeH="0" baseline="0" noProof="0" dirty="0">
                <a:ln>
                  <a:noFill/>
                </a:ln>
                <a:solidFill>
                  <a:srgbClr val="000000"/>
                </a:solidFill>
                <a:effectLst/>
                <a:uLnTx/>
                <a:uFillTx/>
                <a:latin typeface="Calibri"/>
                <a:cs typeface="Calibri"/>
                <a:sym typeface="Calibri"/>
              </a:rPr>
              <a:t>social </a:t>
            </a:r>
            <a:r>
              <a:rPr kumimoji="0" lang="es-CO" sz="1100" b="0" i="0" u="none" strike="noStrike" kern="0" cap="none" spc="0" normalizeH="0" baseline="0" noProof="0" dirty="0">
                <a:ln>
                  <a:noFill/>
                </a:ln>
                <a:solidFill>
                  <a:srgbClr val="000000"/>
                </a:solidFill>
                <a:effectLst/>
                <a:uLnTx/>
                <a:uFillTx/>
                <a:latin typeface="Calibri"/>
                <a:cs typeface="Calibri"/>
                <a:sym typeface="Calibri"/>
              </a:rPr>
              <a:t> </a:t>
            </a:r>
            <a:r>
              <a:rPr kumimoji="0" sz="1100" b="0" i="0" u="none" strike="noStrike" kern="0" cap="none" spc="0" normalizeH="0" baseline="0" noProof="0" dirty="0">
                <a:ln>
                  <a:noFill/>
                </a:ln>
                <a:solidFill>
                  <a:srgbClr val="000000"/>
                </a:solidFill>
                <a:effectLst/>
                <a:uLnTx/>
                <a:uFillTx/>
                <a:latin typeface="Calibri"/>
                <a:cs typeface="Calibri"/>
                <a:sym typeface="Calibri"/>
              </a:rPr>
              <a:t>438 </a:t>
            </a:r>
            <a:r>
              <a:rPr kumimoji="0" sz="1100" b="0" i="0" u="none" strike="noStrike" kern="0" cap="none" spc="0" normalizeH="0" baseline="0" noProof="0" dirty="0" err="1">
                <a:ln>
                  <a:noFill/>
                </a:ln>
                <a:solidFill>
                  <a:srgbClr val="000000"/>
                </a:solidFill>
                <a:effectLst/>
                <a:uLnTx/>
                <a:uFillTx/>
                <a:latin typeface="Calibri"/>
                <a:cs typeface="Calibri"/>
                <a:sym typeface="Calibri"/>
              </a:rPr>
              <a:t>conflictos</a:t>
            </a:r>
            <a:r>
              <a:rPr kumimoji="0" sz="1100" b="0" i="0" u="none" strike="noStrike" kern="0" cap="none" spc="0" normalizeH="0" baseline="0" noProof="0" dirty="0">
                <a:ln>
                  <a:noFill/>
                </a:ln>
                <a:solidFill>
                  <a:srgbClr val="000000"/>
                </a:solidFill>
                <a:effectLst/>
                <a:uLnTx/>
                <a:uFillTx/>
                <a:latin typeface="Calibri"/>
                <a:cs typeface="Calibri"/>
                <a:sym typeface="Calibri"/>
              </a:rPr>
              <a:t> con un </a:t>
            </a:r>
            <a:r>
              <a:rPr kumimoji="0" sz="1100" b="0" i="0" u="none" strike="noStrike" kern="0" cap="none" spc="0" normalizeH="0" baseline="0" noProof="0" dirty="0" err="1">
                <a:ln>
                  <a:noFill/>
                </a:ln>
                <a:solidFill>
                  <a:srgbClr val="000000"/>
                </a:solidFill>
                <a:effectLst/>
                <a:uLnTx/>
                <a:uFillTx/>
                <a:latin typeface="Calibri"/>
                <a:cs typeface="Calibri"/>
                <a:sym typeface="Calibri"/>
              </a:rPr>
              <a:t>porcentaje</a:t>
            </a:r>
            <a:r>
              <a:rPr kumimoji="0" sz="1100" b="0" i="0" u="none" strike="noStrike" kern="0" cap="none" spc="0" normalizeH="0" baseline="0" noProof="0" dirty="0">
                <a:ln>
                  <a:noFill/>
                </a:ln>
                <a:solidFill>
                  <a:srgbClr val="000000"/>
                </a:solidFill>
                <a:effectLst/>
                <a:uLnTx/>
                <a:uFillTx/>
                <a:latin typeface="Calibri"/>
                <a:cs typeface="Calibri"/>
                <a:sym typeface="Calibri"/>
              </a:rPr>
              <a:t> de </a:t>
            </a:r>
            <a:r>
              <a:rPr kumimoji="0" sz="1100" b="0" i="0" u="none" strike="noStrike" kern="0" cap="none" spc="0" normalizeH="0" baseline="0" noProof="0" dirty="0" err="1">
                <a:ln>
                  <a:noFill/>
                </a:ln>
                <a:solidFill>
                  <a:srgbClr val="000000"/>
                </a:solidFill>
                <a:effectLst/>
                <a:uLnTx/>
                <a:uFillTx/>
                <a:latin typeface="Calibri"/>
                <a:cs typeface="Calibri"/>
                <a:sym typeface="Calibri"/>
              </a:rPr>
              <a:t>solución</a:t>
            </a:r>
            <a:r>
              <a:rPr kumimoji="0" sz="1100" b="0" i="0" u="none" strike="noStrike" kern="0" cap="none" spc="0" normalizeH="0" baseline="0" noProof="0" dirty="0">
                <a:ln>
                  <a:noFill/>
                </a:ln>
                <a:solidFill>
                  <a:srgbClr val="000000"/>
                </a:solidFill>
                <a:effectLst/>
                <a:uLnTx/>
                <a:uFillTx/>
                <a:latin typeface="Calibri"/>
                <a:cs typeface="Calibri"/>
                <a:sym typeface="Calibri"/>
              </a:rPr>
              <a:t> del 39.49%, </a:t>
            </a:r>
            <a:r>
              <a:rPr kumimoji="0" sz="1100" b="0" i="0" u="none" strike="noStrike" kern="0" cap="none" spc="0" normalizeH="0" baseline="0" noProof="0" dirty="0" err="1">
                <a:ln>
                  <a:noFill/>
                </a:ln>
                <a:solidFill>
                  <a:srgbClr val="000000"/>
                </a:solidFill>
                <a:effectLst/>
                <a:uLnTx/>
                <a:uFillTx/>
                <a:latin typeface="Calibri"/>
                <a:cs typeface="Calibri"/>
                <a:sym typeface="Calibri"/>
              </a:rPr>
              <a:t>evitando</a:t>
            </a:r>
            <a:r>
              <a:rPr kumimoji="0" sz="1100" b="0" i="0" u="none" strike="noStrike" kern="0" cap="none" spc="0" normalizeH="0" baseline="0" noProof="0" dirty="0">
                <a:ln>
                  <a:noFill/>
                </a:ln>
                <a:solidFill>
                  <a:srgbClr val="000000"/>
                </a:solidFill>
                <a:effectLst/>
                <a:uLnTx/>
                <a:uFillTx/>
                <a:latin typeface="Calibri"/>
                <a:cs typeface="Calibri"/>
                <a:sym typeface="Calibri"/>
              </a:rPr>
              <a:t> que las </a:t>
            </a:r>
            <a:r>
              <a:rPr kumimoji="0" sz="1100" b="0" i="0" u="none" strike="noStrike" kern="0" cap="none" spc="0" normalizeH="0" baseline="0" noProof="0" dirty="0" err="1">
                <a:ln>
                  <a:noFill/>
                </a:ln>
                <a:solidFill>
                  <a:srgbClr val="000000"/>
                </a:solidFill>
                <a:effectLst/>
                <a:uLnTx/>
                <a:uFillTx/>
                <a:latin typeface="Calibri"/>
                <a:cs typeface="Calibri"/>
                <a:sym typeface="Calibri"/>
              </a:rPr>
              <a:t>partes</a:t>
            </a:r>
            <a:r>
              <a:rPr kumimoji="0" sz="1100" b="0" i="0" u="none" strike="noStrike" kern="0" cap="none" spc="0" normalizeH="0" baseline="0" noProof="0" dirty="0">
                <a:ln>
                  <a:noFill/>
                </a:ln>
                <a:solidFill>
                  <a:srgbClr val="000000"/>
                </a:solidFill>
                <a:effectLst/>
                <a:uLnTx/>
                <a:uFillTx/>
                <a:latin typeface="Calibri"/>
                <a:cs typeface="Calibri"/>
                <a:sym typeface="Calibri"/>
              </a:rPr>
              <a:t> </a:t>
            </a:r>
            <a:r>
              <a:rPr kumimoji="0" sz="1100" b="0" i="0" u="none" strike="noStrike" kern="0" cap="none" spc="0" normalizeH="0" baseline="0" noProof="0" dirty="0" err="1">
                <a:ln>
                  <a:noFill/>
                </a:ln>
                <a:solidFill>
                  <a:srgbClr val="000000"/>
                </a:solidFill>
                <a:effectLst/>
                <a:uLnTx/>
                <a:uFillTx/>
                <a:latin typeface="Calibri"/>
                <a:cs typeface="Calibri"/>
                <a:sym typeface="Calibri"/>
              </a:rPr>
              <a:t>llevaran</a:t>
            </a:r>
            <a:r>
              <a:rPr kumimoji="0" sz="1100" b="0" i="0" u="none" strike="noStrike" kern="0" cap="none" spc="0" normalizeH="0" baseline="0" noProof="0" dirty="0">
                <a:ln>
                  <a:noFill/>
                </a:ln>
                <a:solidFill>
                  <a:srgbClr val="000000"/>
                </a:solidFill>
                <a:effectLst/>
                <a:uLnTx/>
                <a:uFillTx/>
                <a:latin typeface="Calibri"/>
                <a:cs typeface="Calibri"/>
                <a:sym typeface="Calibri"/>
              </a:rPr>
              <a:t> sus </a:t>
            </a:r>
            <a:r>
              <a:rPr kumimoji="0" sz="1100" b="0" i="0" u="none" strike="noStrike" kern="0" cap="none" spc="0" normalizeH="0" baseline="0" noProof="0" dirty="0" err="1">
                <a:ln>
                  <a:noFill/>
                </a:ln>
                <a:solidFill>
                  <a:srgbClr val="000000"/>
                </a:solidFill>
                <a:effectLst/>
                <a:uLnTx/>
                <a:uFillTx/>
                <a:latin typeface="Calibri"/>
                <a:cs typeface="Calibri"/>
                <a:sym typeface="Calibri"/>
              </a:rPr>
              <a:t>diferencias</a:t>
            </a:r>
            <a:r>
              <a:rPr kumimoji="0" sz="1100" b="0" i="0" u="none" strike="noStrike" kern="0" cap="none" spc="0" normalizeH="0" baseline="0" noProof="0" dirty="0">
                <a:ln>
                  <a:noFill/>
                </a:ln>
                <a:solidFill>
                  <a:srgbClr val="000000"/>
                </a:solidFill>
                <a:effectLst/>
                <a:uLnTx/>
                <a:uFillTx/>
                <a:latin typeface="Calibri"/>
                <a:cs typeface="Calibri"/>
                <a:sym typeface="Calibri"/>
              </a:rPr>
              <a:t> a </a:t>
            </a:r>
            <a:r>
              <a:rPr kumimoji="0" sz="1100" b="0" i="0" u="none" strike="noStrike" kern="0" cap="none" spc="0" normalizeH="0" baseline="0" noProof="0" dirty="0" err="1">
                <a:ln>
                  <a:noFill/>
                </a:ln>
                <a:solidFill>
                  <a:srgbClr val="000000"/>
                </a:solidFill>
                <a:effectLst/>
                <a:uLnTx/>
                <a:uFillTx/>
                <a:latin typeface="Calibri"/>
                <a:cs typeface="Calibri"/>
                <a:sym typeface="Calibri"/>
              </a:rPr>
              <a:t>actuaciones</a:t>
            </a:r>
            <a:r>
              <a:rPr kumimoji="0" sz="1100" b="0" i="0" u="none" strike="noStrike" kern="0" cap="none" spc="0" normalizeH="0" baseline="0" noProof="0" dirty="0">
                <a:ln>
                  <a:noFill/>
                </a:ln>
                <a:solidFill>
                  <a:srgbClr val="000000"/>
                </a:solidFill>
                <a:effectLst/>
                <a:uLnTx/>
                <a:uFillTx/>
                <a:latin typeface="Calibri"/>
                <a:cs typeface="Calibri"/>
                <a:sym typeface="Calibri"/>
              </a:rPr>
              <a:t> </a:t>
            </a:r>
            <a:r>
              <a:rPr kumimoji="0" sz="1100" b="0" i="0" u="none" strike="noStrike" kern="0" cap="none" spc="0" normalizeH="0" baseline="0" noProof="0" dirty="0" err="1">
                <a:ln>
                  <a:noFill/>
                </a:ln>
                <a:solidFill>
                  <a:srgbClr val="000000"/>
                </a:solidFill>
                <a:effectLst/>
                <a:uLnTx/>
                <a:uFillTx/>
                <a:latin typeface="Calibri"/>
                <a:cs typeface="Calibri"/>
                <a:sym typeface="Calibri"/>
              </a:rPr>
              <a:t>administrativas</a:t>
            </a:r>
            <a:r>
              <a:rPr kumimoji="0" sz="1100" b="0" i="0" u="none" strike="noStrike" kern="0" cap="none" spc="0" normalizeH="0" baseline="0" noProof="0" dirty="0">
                <a:ln>
                  <a:noFill/>
                </a:ln>
                <a:solidFill>
                  <a:srgbClr val="000000"/>
                </a:solidFill>
                <a:effectLst/>
                <a:uLnTx/>
                <a:uFillTx/>
                <a:latin typeface="Calibri"/>
                <a:cs typeface="Calibri"/>
                <a:sym typeface="Calibri"/>
              </a:rPr>
              <a:t> y/o </a:t>
            </a:r>
            <a:r>
              <a:rPr kumimoji="0" sz="1100" b="0" i="0" u="none" strike="noStrike" kern="0" cap="none" spc="0" normalizeH="0" baseline="0" noProof="0" dirty="0" err="1">
                <a:ln>
                  <a:noFill/>
                </a:ln>
                <a:solidFill>
                  <a:srgbClr val="000000"/>
                </a:solidFill>
                <a:effectLst/>
                <a:uLnTx/>
                <a:uFillTx/>
                <a:latin typeface="Calibri"/>
                <a:cs typeface="Calibri"/>
                <a:sym typeface="Calibri"/>
              </a:rPr>
              <a:t>judiciales</a:t>
            </a:r>
            <a:r>
              <a:rPr kumimoji="0" sz="1100" b="0" i="0" u="none" strike="noStrike" kern="0" cap="none" spc="0" normalizeH="0" baseline="0" noProof="0" dirty="0">
                <a:ln>
                  <a:noFill/>
                </a:ln>
                <a:solidFill>
                  <a:srgbClr val="000000"/>
                </a:solidFill>
                <a:effectLst/>
                <a:uLnTx/>
                <a:uFillTx/>
                <a:latin typeface="Calibri"/>
                <a:cs typeface="Calibri"/>
                <a:sym typeface="Calibri"/>
              </a:rPr>
              <a:t>; </a:t>
            </a:r>
            <a:r>
              <a:rPr kumimoji="0" sz="1100" b="0" i="0" u="none" strike="noStrike" kern="0" cap="none" spc="0" normalizeH="0" baseline="0" noProof="0" dirty="0" err="1">
                <a:ln>
                  <a:noFill/>
                </a:ln>
                <a:solidFill>
                  <a:srgbClr val="000000"/>
                </a:solidFill>
                <a:effectLst/>
                <a:uLnTx/>
                <a:uFillTx/>
                <a:latin typeface="Calibri"/>
                <a:cs typeface="Calibri"/>
                <a:sym typeface="Calibri"/>
              </a:rPr>
              <a:t>disminuyendo</a:t>
            </a:r>
            <a:r>
              <a:rPr kumimoji="0" sz="1100" b="0" i="0" u="none" strike="noStrike" kern="0" cap="none" spc="0" normalizeH="0" baseline="0" noProof="0" dirty="0">
                <a:ln>
                  <a:noFill/>
                </a:ln>
                <a:solidFill>
                  <a:srgbClr val="000000"/>
                </a:solidFill>
                <a:effectLst/>
                <a:uLnTx/>
                <a:uFillTx/>
                <a:latin typeface="Calibri"/>
                <a:cs typeface="Calibri"/>
                <a:sym typeface="Calibri"/>
              </a:rPr>
              <a:t> </a:t>
            </a:r>
            <a:r>
              <a:rPr kumimoji="0" sz="1100" b="0" i="0" u="none" strike="noStrike" kern="0" cap="none" spc="0" normalizeH="0" baseline="0" noProof="0" dirty="0" err="1">
                <a:ln>
                  <a:noFill/>
                </a:ln>
                <a:solidFill>
                  <a:srgbClr val="000000"/>
                </a:solidFill>
                <a:effectLst/>
                <a:uLnTx/>
                <a:uFillTx/>
                <a:latin typeface="Calibri"/>
                <a:cs typeface="Calibri"/>
                <a:sym typeface="Calibri"/>
              </a:rPr>
              <a:t>los</a:t>
            </a:r>
            <a:r>
              <a:rPr kumimoji="0" sz="1100" b="0" i="0" u="none" strike="noStrike" kern="0" cap="none" spc="0" normalizeH="0" baseline="0" noProof="0" dirty="0">
                <a:ln>
                  <a:noFill/>
                </a:ln>
                <a:solidFill>
                  <a:srgbClr val="000000"/>
                </a:solidFill>
                <a:effectLst/>
                <a:uLnTx/>
                <a:uFillTx/>
                <a:latin typeface="Calibri"/>
                <a:cs typeface="Calibri"/>
                <a:sym typeface="Calibri"/>
              </a:rPr>
              <a:t> </a:t>
            </a:r>
            <a:r>
              <a:rPr kumimoji="0" sz="1100" b="0" i="0" u="none" strike="noStrike" kern="0" cap="none" spc="0" normalizeH="0" baseline="0" noProof="0" dirty="0" err="1">
                <a:ln>
                  <a:noFill/>
                </a:ln>
                <a:solidFill>
                  <a:srgbClr val="000000"/>
                </a:solidFill>
                <a:effectLst/>
                <a:uLnTx/>
                <a:uFillTx/>
                <a:latin typeface="Calibri"/>
                <a:cs typeface="Calibri"/>
                <a:sym typeface="Calibri"/>
              </a:rPr>
              <a:t>ceses</a:t>
            </a:r>
            <a:r>
              <a:rPr kumimoji="0" sz="1100" b="0" i="0" u="none" strike="noStrike" kern="0" cap="none" spc="0" normalizeH="0" baseline="0" noProof="0" dirty="0">
                <a:ln>
                  <a:noFill/>
                </a:ln>
                <a:solidFill>
                  <a:srgbClr val="000000"/>
                </a:solidFill>
                <a:effectLst/>
                <a:uLnTx/>
                <a:uFillTx/>
                <a:latin typeface="Calibri"/>
                <a:cs typeface="Calibri"/>
                <a:sym typeface="Calibri"/>
              </a:rPr>
              <a:t> de </a:t>
            </a:r>
            <a:r>
              <a:rPr kumimoji="0" sz="1100" b="0" i="0" u="none" strike="noStrike" kern="0" cap="none" spc="0" normalizeH="0" baseline="0" noProof="0" dirty="0" err="1">
                <a:ln>
                  <a:noFill/>
                </a:ln>
                <a:solidFill>
                  <a:srgbClr val="000000"/>
                </a:solidFill>
                <a:effectLst/>
                <a:uLnTx/>
                <a:uFillTx/>
                <a:latin typeface="Calibri"/>
                <a:cs typeface="Calibri"/>
                <a:sym typeface="Calibri"/>
              </a:rPr>
              <a:t>actividades</a:t>
            </a:r>
            <a:r>
              <a:rPr kumimoji="0" sz="1100" b="0" i="0" u="none" strike="noStrike" kern="0" cap="none" spc="0" normalizeH="0" baseline="0" noProof="0" dirty="0">
                <a:ln>
                  <a:noFill/>
                </a:ln>
                <a:solidFill>
                  <a:srgbClr val="000000"/>
                </a:solidFill>
                <a:effectLst/>
                <a:uLnTx/>
                <a:uFillTx/>
                <a:latin typeface="Calibri"/>
                <a:cs typeface="Calibri"/>
                <a:sym typeface="Calibri"/>
              </a:rPr>
              <a:t>, las </a:t>
            </a:r>
            <a:r>
              <a:rPr kumimoji="0" sz="1100" b="0" i="0" u="none" strike="noStrike" kern="0" cap="none" spc="0" normalizeH="0" baseline="0" noProof="0" dirty="0" err="1">
                <a:ln>
                  <a:noFill/>
                </a:ln>
                <a:solidFill>
                  <a:srgbClr val="000000"/>
                </a:solidFill>
                <a:effectLst/>
                <a:uLnTx/>
                <a:uFillTx/>
                <a:latin typeface="Calibri"/>
                <a:cs typeface="Calibri"/>
                <a:sym typeface="Calibri"/>
              </a:rPr>
              <a:t>huelgas</a:t>
            </a:r>
            <a:r>
              <a:rPr kumimoji="0" sz="1100" b="0" i="0" u="none" strike="noStrike" kern="0" cap="none" spc="0" normalizeH="0" baseline="0" noProof="0" dirty="0">
                <a:ln>
                  <a:noFill/>
                </a:ln>
                <a:solidFill>
                  <a:srgbClr val="000000"/>
                </a:solidFill>
                <a:effectLst/>
                <a:uLnTx/>
                <a:uFillTx/>
                <a:latin typeface="Calibri"/>
                <a:cs typeface="Calibri"/>
                <a:sym typeface="Calibri"/>
              </a:rPr>
              <a:t>, </a:t>
            </a:r>
            <a:r>
              <a:rPr kumimoji="0" sz="1100" b="0" i="0" u="none" strike="noStrike" kern="0" cap="none" spc="0" normalizeH="0" baseline="0" noProof="0" dirty="0" err="1">
                <a:ln>
                  <a:noFill/>
                </a:ln>
                <a:solidFill>
                  <a:srgbClr val="000000"/>
                </a:solidFill>
                <a:effectLst/>
                <a:uLnTx/>
                <a:uFillTx/>
                <a:latin typeface="Calibri"/>
                <a:cs typeface="Calibri"/>
                <a:sym typeface="Calibri"/>
              </a:rPr>
              <a:t>mejorando</a:t>
            </a:r>
            <a:r>
              <a:rPr kumimoji="0" sz="1100" b="0" i="0" u="none" strike="noStrike" kern="0" cap="none" spc="0" normalizeH="0" baseline="0" noProof="0" dirty="0">
                <a:ln>
                  <a:noFill/>
                </a:ln>
                <a:solidFill>
                  <a:srgbClr val="000000"/>
                </a:solidFill>
                <a:effectLst/>
                <a:uLnTx/>
                <a:uFillTx/>
                <a:latin typeface="Calibri"/>
                <a:cs typeface="Calibri"/>
                <a:sym typeface="Calibri"/>
              </a:rPr>
              <a:t> las </a:t>
            </a:r>
            <a:r>
              <a:rPr kumimoji="0" sz="1100" b="0" i="0" u="none" strike="noStrike" kern="0" cap="none" spc="0" normalizeH="0" baseline="0" noProof="0" dirty="0" err="1">
                <a:ln>
                  <a:noFill/>
                </a:ln>
                <a:solidFill>
                  <a:srgbClr val="000000"/>
                </a:solidFill>
                <a:effectLst/>
                <a:uLnTx/>
                <a:uFillTx/>
                <a:latin typeface="Calibri"/>
                <a:cs typeface="Calibri"/>
                <a:sym typeface="Calibri"/>
              </a:rPr>
              <a:t>relaciones</a:t>
            </a:r>
            <a:r>
              <a:rPr kumimoji="0" sz="1100" b="0" i="0" u="none" strike="noStrike" kern="0" cap="none" spc="0" normalizeH="0" baseline="0" noProof="0" dirty="0">
                <a:ln>
                  <a:noFill/>
                </a:ln>
                <a:solidFill>
                  <a:srgbClr val="000000"/>
                </a:solidFill>
                <a:effectLst/>
                <a:uLnTx/>
                <a:uFillTx/>
                <a:latin typeface="Calibri"/>
                <a:cs typeface="Calibri"/>
                <a:sym typeface="Calibri"/>
              </a:rPr>
              <a:t> </a:t>
            </a:r>
            <a:r>
              <a:rPr kumimoji="0" sz="1100" b="0" i="0" u="none" strike="noStrike" kern="0" cap="none" spc="0" normalizeH="0" baseline="0" noProof="0" dirty="0" err="1">
                <a:ln>
                  <a:noFill/>
                </a:ln>
                <a:solidFill>
                  <a:srgbClr val="000000"/>
                </a:solidFill>
                <a:effectLst/>
                <a:uLnTx/>
                <a:uFillTx/>
                <a:latin typeface="Calibri"/>
                <a:cs typeface="Calibri"/>
                <a:sym typeface="Calibri"/>
              </a:rPr>
              <a:t>laborales</a:t>
            </a:r>
            <a:r>
              <a:rPr kumimoji="0" sz="1100" b="0" i="0" u="none" strike="noStrike" kern="0" cap="none" spc="0" normalizeH="0" baseline="0" noProof="0" dirty="0">
                <a:ln>
                  <a:noFill/>
                </a:ln>
                <a:solidFill>
                  <a:srgbClr val="000000"/>
                </a:solidFill>
                <a:effectLst/>
                <a:uLnTx/>
                <a:uFillTx/>
                <a:latin typeface="Calibri"/>
                <a:cs typeface="Calibri"/>
                <a:sym typeface="Calibri"/>
              </a:rPr>
              <a:t> y </a:t>
            </a:r>
            <a:r>
              <a:rPr kumimoji="0" sz="1100" b="0" i="0" u="none" strike="noStrike" kern="0" cap="none" spc="0" normalizeH="0" baseline="0" noProof="0" dirty="0" err="1">
                <a:ln>
                  <a:noFill/>
                </a:ln>
                <a:solidFill>
                  <a:srgbClr val="000000"/>
                </a:solidFill>
                <a:effectLst/>
                <a:uLnTx/>
                <a:uFillTx/>
                <a:latin typeface="Calibri"/>
                <a:cs typeface="Calibri"/>
                <a:sym typeface="Calibri"/>
              </a:rPr>
              <a:t>procurando</a:t>
            </a:r>
            <a:r>
              <a:rPr kumimoji="0" sz="1100" b="0" i="0" u="none" strike="noStrike" kern="0" cap="none" spc="0" normalizeH="0" baseline="0" noProof="0" dirty="0">
                <a:ln>
                  <a:noFill/>
                </a:ln>
                <a:solidFill>
                  <a:srgbClr val="000000"/>
                </a:solidFill>
                <a:effectLst/>
                <a:uLnTx/>
                <a:uFillTx/>
                <a:latin typeface="Calibri"/>
                <a:cs typeface="Calibri"/>
                <a:sym typeface="Calibri"/>
              </a:rPr>
              <a:t> la </a:t>
            </a:r>
            <a:r>
              <a:rPr kumimoji="0" sz="1100" b="0" i="0" u="none" strike="noStrike" kern="0" cap="none" spc="0" normalizeH="0" baseline="0" noProof="0" dirty="0" err="1">
                <a:ln>
                  <a:noFill/>
                </a:ln>
                <a:solidFill>
                  <a:srgbClr val="000000"/>
                </a:solidFill>
                <a:effectLst/>
                <a:uLnTx/>
                <a:uFillTx/>
                <a:latin typeface="Calibri"/>
                <a:cs typeface="Calibri"/>
                <a:sym typeface="Calibri"/>
              </a:rPr>
              <a:t>paz</a:t>
            </a:r>
            <a:r>
              <a:rPr kumimoji="0" sz="1100" b="0" i="0" u="none" strike="noStrike" kern="0" cap="none" spc="0" normalizeH="0" baseline="0" noProof="0" dirty="0">
                <a:ln>
                  <a:noFill/>
                </a:ln>
                <a:solidFill>
                  <a:srgbClr val="000000"/>
                </a:solidFill>
                <a:effectLst/>
                <a:uLnTx/>
                <a:uFillTx/>
                <a:latin typeface="Calibri"/>
                <a:cs typeface="Calibri"/>
                <a:sym typeface="Calibri"/>
              </a:rPr>
              <a:t> </a:t>
            </a:r>
            <a:r>
              <a:rPr kumimoji="0" sz="1100" b="0" i="0" u="none" strike="noStrike" kern="0" cap="none" spc="0" normalizeH="0" baseline="0" noProof="0" dirty="0" err="1">
                <a:ln>
                  <a:noFill/>
                </a:ln>
                <a:solidFill>
                  <a:srgbClr val="000000"/>
                </a:solidFill>
                <a:effectLst/>
                <a:uLnTx/>
                <a:uFillTx/>
                <a:latin typeface="Calibri"/>
                <a:cs typeface="Calibri"/>
                <a:sym typeface="Calibri"/>
              </a:rPr>
              <a:t>laboral</a:t>
            </a:r>
            <a:r>
              <a:rPr kumimoji="0" sz="1200" b="0" i="0" u="none" strike="noStrike" kern="0" cap="none" spc="0" normalizeH="0" baseline="0" noProof="0" dirty="0">
                <a:ln>
                  <a:noFill/>
                </a:ln>
                <a:solidFill>
                  <a:srgbClr val="000000"/>
                </a:solidFill>
                <a:effectLst/>
                <a:uLnTx/>
                <a:uFillTx/>
                <a:latin typeface="Calibri"/>
                <a:cs typeface="Calibri"/>
                <a:sym typeface="Calibri"/>
              </a:rPr>
              <a:t>.</a:t>
            </a:r>
          </a:p>
          <a:p>
            <a:pPr marL="0" marR="0" lvl="0" indent="0" algn="l" defTabSz="457200"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dirty="0">
                <a:ln>
                  <a:noFill/>
                </a:ln>
                <a:solidFill>
                  <a:srgbClr val="000000"/>
                </a:solidFill>
                <a:effectLst/>
                <a:uLnTx/>
                <a:uFillTx/>
                <a:latin typeface="Calibri"/>
                <a:cs typeface="Calibri"/>
                <a:sym typeface="Calibri"/>
              </a:rPr>
              <a:t> </a:t>
            </a:r>
          </a:p>
        </p:txBody>
      </p:sp>
      <p:graphicFrame>
        <p:nvGraphicFramePr>
          <p:cNvPr id="269" name="Table 269"/>
          <p:cNvGraphicFramePr/>
          <p:nvPr>
            <p:extLst>
              <p:ext uri="{D42A27DB-BD31-4B8C-83A1-F6EECF244321}">
                <p14:modId xmlns:p14="http://schemas.microsoft.com/office/powerpoint/2010/main" val="3549100890"/>
              </p:ext>
            </p:extLst>
          </p:nvPr>
        </p:nvGraphicFramePr>
        <p:xfrm>
          <a:off x="1318806" y="1433528"/>
          <a:ext cx="5204015" cy="1495940"/>
        </p:xfrm>
        <a:graphic>
          <a:graphicData uri="http://schemas.openxmlformats.org/drawingml/2006/table">
            <a:tbl>
              <a:tblPr firstRow="1" bandRow="1">
                <a:tableStyleId>{4C3C2611-4C71-4FC5-86AE-919BDF0F9419}</a:tableStyleId>
              </a:tblPr>
              <a:tblGrid>
                <a:gridCol w="1040803">
                  <a:extLst>
                    <a:ext uri="{9D8B030D-6E8A-4147-A177-3AD203B41FA5}">
                      <a16:colId xmlns:a16="http://schemas.microsoft.com/office/drawing/2014/main" val="20000"/>
                    </a:ext>
                  </a:extLst>
                </a:gridCol>
                <a:gridCol w="1040803">
                  <a:extLst>
                    <a:ext uri="{9D8B030D-6E8A-4147-A177-3AD203B41FA5}">
                      <a16:colId xmlns:a16="http://schemas.microsoft.com/office/drawing/2014/main" val="20001"/>
                    </a:ext>
                  </a:extLst>
                </a:gridCol>
                <a:gridCol w="1040803">
                  <a:extLst>
                    <a:ext uri="{9D8B030D-6E8A-4147-A177-3AD203B41FA5}">
                      <a16:colId xmlns:a16="http://schemas.microsoft.com/office/drawing/2014/main" val="20002"/>
                    </a:ext>
                  </a:extLst>
                </a:gridCol>
                <a:gridCol w="1040803">
                  <a:extLst>
                    <a:ext uri="{9D8B030D-6E8A-4147-A177-3AD203B41FA5}">
                      <a16:colId xmlns:a16="http://schemas.microsoft.com/office/drawing/2014/main" val="20003"/>
                    </a:ext>
                  </a:extLst>
                </a:gridCol>
                <a:gridCol w="1040803">
                  <a:extLst>
                    <a:ext uri="{9D8B030D-6E8A-4147-A177-3AD203B41FA5}">
                      <a16:colId xmlns:a16="http://schemas.microsoft.com/office/drawing/2014/main" val="20004"/>
                    </a:ext>
                  </a:extLst>
                </a:gridCol>
              </a:tblGrid>
              <a:tr h="168436">
                <a:tc gridSpan="5">
                  <a:txBody>
                    <a:bodyPr/>
                    <a:lstStyle/>
                    <a:p>
                      <a:pPr algn="ctr">
                        <a:lnSpc>
                          <a:spcPct val="107000"/>
                        </a:lnSpc>
                        <a:defRPr sz="1800" b="0">
                          <a:solidFill>
                            <a:srgbClr val="000000"/>
                          </a:solidFill>
                        </a:defRPr>
                      </a:pPr>
                      <a:r>
                        <a:rPr sz="900" b="1" dirty="0">
                          <a:solidFill>
                            <a:srgbClr val="FFFFFF"/>
                          </a:solidFill>
                        </a:rPr>
                        <a:t>CONFLICTOS LABORALES ATENDIDOS EN LAS SDCPSL</a:t>
                      </a:r>
                    </a:p>
                  </a:txBody>
                  <a:tcPr marL="0" marR="0" marT="0" marB="0" anchor="ctr" horzOverflow="overflow"/>
                </a:tc>
                <a:tc hMerge="1">
                  <a:txBody>
                    <a:bodyPr/>
                    <a:lstStyle/>
                    <a:p>
                      <a:endParaRPr lang="es-US"/>
                    </a:p>
                  </a:txBody>
                  <a:tcPr/>
                </a:tc>
                <a:tc hMerge="1">
                  <a:txBody>
                    <a:bodyPr/>
                    <a:lstStyle/>
                    <a:p>
                      <a:endParaRPr lang="es-US"/>
                    </a:p>
                  </a:txBody>
                  <a:tcPr/>
                </a:tc>
                <a:tc hMerge="1">
                  <a:txBody>
                    <a:bodyPr/>
                    <a:lstStyle/>
                    <a:p>
                      <a:endParaRPr lang="es-US"/>
                    </a:p>
                  </a:txBody>
                  <a:tcPr/>
                </a:tc>
                <a:tc hMerge="1">
                  <a:txBody>
                    <a:bodyPr/>
                    <a:lstStyle/>
                    <a:p>
                      <a:endParaRPr lang="es-US"/>
                    </a:p>
                  </a:txBody>
                  <a:tcPr/>
                </a:tc>
                <a:extLst>
                  <a:ext uri="{0D108BD9-81ED-4DB2-BD59-A6C34878D82A}">
                    <a16:rowId xmlns:a16="http://schemas.microsoft.com/office/drawing/2014/main" val="10000"/>
                  </a:ext>
                </a:extLst>
              </a:tr>
              <a:tr h="303185">
                <a:tc>
                  <a:txBody>
                    <a:bodyPr/>
                    <a:lstStyle/>
                    <a:p>
                      <a:pPr algn="ctr">
                        <a:lnSpc>
                          <a:spcPct val="107000"/>
                        </a:lnSpc>
                        <a:defRPr sz="1800"/>
                      </a:pPr>
                      <a:r>
                        <a:rPr sz="900" b="1" dirty="0">
                          <a:solidFill>
                            <a:srgbClr val="FFFFFF"/>
                          </a:solidFill>
                        </a:rPr>
                        <a:t>AÑO</a:t>
                      </a:r>
                    </a:p>
                  </a:txBody>
                  <a:tcPr marL="0" marR="0" marT="0" marB="0" anchor="ctr" horzOverflow="overflow">
                    <a:lnR w="12700">
                      <a:miter lim="400000"/>
                    </a:lnR>
                    <a:solidFill>
                      <a:schemeClr val="accent1"/>
                    </a:solidFill>
                  </a:tcPr>
                </a:tc>
                <a:tc>
                  <a:txBody>
                    <a:bodyPr/>
                    <a:lstStyle/>
                    <a:p>
                      <a:pPr algn="ctr">
                        <a:lnSpc>
                          <a:spcPct val="107000"/>
                        </a:lnSpc>
                        <a:defRPr sz="1800"/>
                      </a:pPr>
                      <a:r>
                        <a:rPr sz="900" b="1" dirty="0"/>
                        <a:t>A</a:t>
                      </a:r>
                      <a:r>
                        <a:rPr lang="es-CO" sz="900" b="1" dirty="0"/>
                        <a:t>TEN</a:t>
                      </a:r>
                      <a:r>
                        <a:rPr sz="900" b="1" dirty="0"/>
                        <a:t>DIDOS </a:t>
                      </a:r>
                    </a:p>
                  </a:txBody>
                  <a:tcPr marL="0" marR="0" marT="0" marB="0" anchor="ctr" horzOverflow="overflow">
                    <a:lnL w="12700">
                      <a:miter lim="400000"/>
                    </a:lnL>
                    <a:lnR w="12700">
                      <a:miter lim="400000"/>
                    </a:lnR>
                  </a:tcPr>
                </a:tc>
                <a:tc>
                  <a:txBody>
                    <a:bodyPr/>
                    <a:lstStyle/>
                    <a:p>
                      <a:pPr algn="just">
                        <a:lnSpc>
                          <a:spcPct val="107000"/>
                        </a:lnSpc>
                        <a:defRPr sz="1800"/>
                      </a:pPr>
                      <a:r>
                        <a:rPr sz="900" b="1" dirty="0"/>
                        <a:t>SOLUCIONADOS</a:t>
                      </a:r>
                    </a:p>
                  </a:txBody>
                  <a:tcPr marL="0" marR="0" marT="0" marB="0" anchor="ctr" horzOverflow="overflow">
                    <a:lnL w="12700">
                      <a:miter lim="400000"/>
                    </a:lnL>
                    <a:lnR w="12700">
                      <a:miter lim="400000"/>
                    </a:lnR>
                  </a:tcPr>
                </a:tc>
                <a:tc>
                  <a:txBody>
                    <a:bodyPr/>
                    <a:lstStyle/>
                    <a:p>
                      <a:pPr algn="l">
                        <a:lnSpc>
                          <a:spcPct val="107000"/>
                        </a:lnSpc>
                        <a:defRPr sz="1800"/>
                      </a:pPr>
                      <a:r>
                        <a:rPr sz="900" b="1" dirty="0"/>
                        <a:t>NO SOLUCIONADOS</a:t>
                      </a:r>
                    </a:p>
                  </a:txBody>
                  <a:tcPr marL="0" marR="0" marT="0" marB="0" anchor="ctr" horzOverflow="overflow">
                    <a:lnL w="12700">
                      <a:miter lim="400000"/>
                    </a:lnL>
                    <a:lnR w="12700">
                      <a:miter lim="400000"/>
                    </a:lnR>
                  </a:tcPr>
                </a:tc>
                <a:tc>
                  <a:txBody>
                    <a:bodyPr/>
                    <a:lstStyle/>
                    <a:p>
                      <a:pPr algn="l">
                        <a:lnSpc>
                          <a:spcPct val="107000"/>
                        </a:lnSpc>
                        <a:defRPr sz="1800"/>
                      </a:pPr>
                      <a:r>
                        <a:rPr sz="900" b="1" dirty="0"/>
                        <a:t>% SOLUCIONES</a:t>
                      </a:r>
                    </a:p>
                  </a:txBody>
                  <a:tcPr marL="0" marR="0" marT="0" marB="0" anchor="ctr" horzOverflow="overflow">
                    <a:lnL w="12700">
                      <a:miter lim="400000"/>
                    </a:lnL>
                  </a:tcPr>
                </a:tc>
                <a:extLst>
                  <a:ext uri="{0D108BD9-81ED-4DB2-BD59-A6C34878D82A}">
                    <a16:rowId xmlns:a16="http://schemas.microsoft.com/office/drawing/2014/main" val="10001"/>
                  </a:ext>
                </a:extLst>
              </a:tr>
              <a:tr h="168436">
                <a:tc>
                  <a:txBody>
                    <a:bodyPr/>
                    <a:lstStyle/>
                    <a:p>
                      <a:pPr algn="ctr">
                        <a:lnSpc>
                          <a:spcPct val="107000"/>
                        </a:lnSpc>
                        <a:defRPr sz="1800"/>
                      </a:pPr>
                      <a:r>
                        <a:rPr sz="900" b="1" dirty="0">
                          <a:solidFill>
                            <a:srgbClr val="FFFFFF"/>
                          </a:solidFill>
                        </a:rPr>
                        <a:t>2018</a:t>
                      </a:r>
                    </a:p>
                  </a:txBody>
                  <a:tcPr marL="0" marR="0" marT="0" marB="0" anchor="ctr" horzOverflow="overflow">
                    <a:lnR w="12700">
                      <a:miter lim="400000"/>
                    </a:lnR>
                    <a:solidFill>
                      <a:schemeClr val="accent1"/>
                    </a:solidFill>
                  </a:tcPr>
                </a:tc>
                <a:tc>
                  <a:txBody>
                    <a:bodyPr/>
                    <a:lstStyle/>
                    <a:p>
                      <a:pPr algn="ctr">
                        <a:lnSpc>
                          <a:spcPct val="107000"/>
                        </a:lnSpc>
                        <a:defRPr sz="1800"/>
                      </a:pPr>
                      <a:r>
                        <a:rPr sz="900" dirty="0"/>
                        <a:t>120</a:t>
                      </a:r>
                    </a:p>
                  </a:txBody>
                  <a:tcPr marL="0" marR="0" marT="0" marB="0" anchor="ctr" horzOverflow="overflow">
                    <a:lnL w="12700">
                      <a:miter lim="400000"/>
                    </a:lnL>
                    <a:lnR w="12700">
                      <a:miter lim="400000"/>
                    </a:lnR>
                  </a:tcPr>
                </a:tc>
                <a:tc>
                  <a:txBody>
                    <a:bodyPr/>
                    <a:lstStyle/>
                    <a:p>
                      <a:pPr algn="ctr">
                        <a:lnSpc>
                          <a:spcPct val="107000"/>
                        </a:lnSpc>
                        <a:defRPr sz="1800"/>
                      </a:pPr>
                      <a:r>
                        <a:rPr sz="900"/>
                        <a:t>57</a:t>
                      </a:r>
                    </a:p>
                  </a:txBody>
                  <a:tcPr marL="0" marR="0" marT="0" marB="0" anchor="ctr" horzOverflow="overflow">
                    <a:lnL w="12700">
                      <a:miter lim="400000"/>
                    </a:lnL>
                    <a:lnR w="12700">
                      <a:miter lim="400000"/>
                    </a:lnR>
                  </a:tcPr>
                </a:tc>
                <a:tc>
                  <a:txBody>
                    <a:bodyPr/>
                    <a:lstStyle/>
                    <a:p>
                      <a:pPr algn="ctr">
                        <a:lnSpc>
                          <a:spcPct val="107000"/>
                        </a:lnSpc>
                        <a:defRPr sz="1800"/>
                      </a:pPr>
                      <a:r>
                        <a:rPr sz="900"/>
                        <a:t>63</a:t>
                      </a:r>
                    </a:p>
                  </a:txBody>
                  <a:tcPr marL="0" marR="0" marT="0" marB="0" anchor="ctr" horzOverflow="overflow">
                    <a:lnL w="12700">
                      <a:miter lim="400000"/>
                    </a:lnL>
                    <a:lnR w="12700">
                      <a:miter lim="400000"/>
                    </a:lnR>
                  </a:tcPr>
                </a:tc>
                <a:tc>
                  <a:txBody>
                    <a:bodyPr/>
                    <a:lstStyle/>
                    <a:p>
                      <a:pPr algn="ctr">
                        <a:lnSpc>
                          <a:spcPct val="107000"/>
                        </a:lnSpc>
                        <a:defRPr sz="1800"/>
                      </a:pPr>
                      <a:r>
                        <a:rPr sz="900" dirty="0"/>
                        <a:t>47.5%.</a:t>
                      </a:r>
                    </a:p>
                  </a:txBody>
                  <a:tcPr marL="0" marR="0" marT="0" marB="0" anchor="ctr" horzOverflow="overflow">
                    <a:lnL w="12700">
                      <a:miter lim="400000"/>
                    </a:lnL>
                  </a:tcPr>
                </a:tc>
                <a:extLst>
                  <a:ext uri="{0D108BD9-81ED-4DB2-BD59-A6C34878D82A}">
                    <a16:rowId xmlns:a16="http://schemas.microsoft.com/office/drawing/2014/main" val="10002"/>
                  </a:ext>
                </a:extLst>
              </a:tr>
              <a:tr h="168436">
                <a:tc>
                  <a:txBody>
                    <a:bodyPr/>
                    <a:lstStyle/>
                    <a:p>
                      <a:pPr algn="ctr">
                        <a:lnSpc>
                          <a:spcPct val="107000"/>
                        </a:lnSpc>
                        <a:defRPr sz="1800"/>
                      </a:pPr>
                      <a:r>
                        <a:rPr sz="900" b="1" dirty="0">
                          <a:solidFill>
                            <a:srgbClr val="FFFFFF"/>
                          </a:solidFill>
                        </a:rPr>
                        <a:t>2019</a:t>
                      </a:r>
                    </a:p>
                  </a:txBody>
                  <a:tcPr marL="0" marR="0" marT="0" marB="0" anchor="ctr" horzOverflow="overflow">
                    <a:lnR w="12700">
                      <a:miter lim="400000"/>
                    </a:lnR>
                    <a:solidFill>
                      <a:schemeClr val="accent1"/>
                    </a:solidFill>
                  </a:tcPr>
                </a:tc>
                <a:tc>
                  <a:txBody>
                    <a:bodyPr/>
                    <a:lstStyle/>
                    <a:p>
                      <a:pPr algn="ctr">
                        <a:lnSpc>
                          <a:spcPct val="107000"/>
                        </a:lnSpc>
                        <a:defRPr sz="1800"/>
                      </a:pPr>
                      <a:r>
                        <a:rPr sz="900" dirty="0"/>
                        <a:t>130</a:t>
                      </a:r>
                    </a:p>
                  </a:txBody>
                  <a:tcPr marL="0" marR="0" marT="0" marB="0" anchor="ctr" horzOverflow="overflow">
                    <a:lnL w="12700">
                      <a:miter lim="400000"/>
                    </a:lnL>
                    <a:lnR w="12700">
                      <a:miter lim="400000"/>
                    </a:lnR>
                  </a:tcPr>
                </a:tc>
                <a:tc>
                  <a:txBody>
                    <a:bodyPr/>
                    <a:lstStyle/>
                    <a:p>
                      <a:pPr algn="ctr">
                        <a:lnSpc>
                          <a:spcPct val="107000"/>
                        </a:lnSpc>
                        <a:defRPr sz="1800"/>
                      </a:pPr>
                      <a:r>
                        <a:rPr sz="900"/>
                        <a:t>62</a:t>
                      </a:r>
                    </a:p>
                  </a:txBody>
                  <a:tcPr marL="0" marR="0" marT="0" marB="0" anchor="ctr" horzOverflow="overflow">
                    <a:lnL w="12700">
                      <a:miter lim="400000"/>
                    </a:lnL>
                    <a:lnR w="12700">
                      <a:miter lim="400000"/>
                    </a:lnR>
                  </a:tcPr>
                </a:tc>
                <a:tc>
                  <a:txBody>
                    <a:bodyPr/>
                    <a:lstStyle/>
                    <a:p>
                      <a:pPr algn="ctr">
                        <a:lnSpc>
                          <a:spcPct val="107000"/>
                        </a:lnSpc>
                        <a:defRPr sz="1800"/>
                      </a:pPr>
                      <a:r>
                        <a:rPr sz="900"/>
                        <a:t>68</a:t>
                      </a:r>
                    </a:p>
                  </a:txBody>
                  <a:tcPr marL="0" marR="0" marT="0" marB="0" anchor="ctr" horzOverflow="overflow">
                    <a:lnL w="12700">
                      <a:miter lim="400000"/>
                    </a:lnL>
                    <a:lnR w="12700">
                      <a:miter lim="400000"/>
                    </a:lnR>
                  </a:tcPr>
                </a:tc>
                <a:tc>
                  <a:txBody>
                    <a:bodyPr/>
                    <a:lstStyle/>
                    <a:p>
                      <a:pPr algn="ctr">
                        <a:lnSpc>
                          <a:spcPct val="107000"/>
                        </a:lnSpc>
                        <a:defRPr sz="1800"/>
                      </a:pPr>
                      <a:r>
                        <a:rPr sz="900" dirty="0"/>
                        <a:t>47,69</a:t>
                      </a:r>
                    </a:p>
                  </a:txBody>
                  <a:tcPr marL="0" marR="0" marT="0" marB="0" anchor="ctr" horzOverflow="overflow">
                    <a:lnL w="12700">
                      <a:miter lim="400000"/>
                    </a:lnL>
                  </a:tcPr>
                </a:tc>
                <a:extLst>
                  <a:ext uri="{0D108BD9-81ED-4DB2-BD59-A6C34878D82A}">
                    <a16:rowId xmlns:a16="http://schemas.microsoft.com/office/drawing/2014/main" val="10003"/>
                  </a:ext>
                </a:extLst>
              </a:tr>
              <a:tr h="168436">
                <a:tc>
                  <a:txBody>
                    <a:bodyPr/>
                    <a:lstStyle/>
                    <a:p>
                      <a:pPr algn="ctr">
                        <a:lnSpc>
                          <a:spcPct val="107000"/>
                        </a:lnSpc>
                        <a:defRPr sz="1800"/>
                      </a:pPr>
                      <a:r>
                        <a:rPr sz="900" b="1" dirty="0">
                          <a:solidFill>
                            <a:srgbClr val="FFFFFF"/>
                          </a:solidFill>
                        </a:rPr>
                        <a:t>2020</a:t>
                      </a:r>
                    </a:p>
                  </a:txBody>
                  <a:tcPr marL="0" marR="0" marT="0" marB="0" anchor="ctr" horzOverflow="overflow">
                    <a:lnR w="12700">
                      <a:miter lim="400000"/>
                    </a:lnR>
                    <a:solidFill>
                      <a:schemeClr val="accent1"/>
                    </a:solidFill>
                  </a:tcPr>
                </a:tc>
                <a:tc>
                  <a:txBody>
                    <a:bodyPr/>
                    <a:lstStyle/>
                    <a:p>
                      <a:pPr algn="ctr">
                        <a:lnSpc>
                          <a:spcPct val="107000"/>
                        </a:lnSpc>
                        <a:defRPr sz="1800"/>
                      </a:pPr>
                      <a:r>
                        <a:rPr sz="900" dirty="0"/>
                        <a:t>108</a:t>
                      </a:r>
                    </a:p>
                  </a:txBody>
                  <a:tcPr marL="0" marR="0" marT="0" marB="0" anchor="ctr" horzOverflow="overflow">
                    <a:lnL w="12700">
                      <a:miter lim="400000"/>
                    </a:lnL>
                    <a:lnR w="12700">
                      <a:miter lim="400000"/>
                    </a:lnR>
                  </a:tcPr>
                </a:tc>
                <a:tc>
                  <a:txBody>
                    <a:bodyPr/>
                    <a:lstStyle/>
                    <a:p>
                      <a:pPr algn="ctr">
                        <a:lnSpc>
                          <a:spcPct val="107000"/>
                        </a:lnSpc>
                        <a:defRPr sz="1800"/>
                      </a:pPr>
                      <a:r>
                        <a:rPr sz="900" dirty="0"/>
                        <a:t>30</a:t>
                      </a:r>
                    </a:p>
                  </a:txBody>
                  <a:tcPr marL="0" marR="0" marT="0" marB="0" anchor="ctr" horzOverflow="overflow">
                    <a:lnL w="12700">
                      <a:miter lim="400000"/>
                    </a:lnL>
                    <a:lnR w="12700">
                      <a:miter lim="400000"/>
                    </a:lnR>
                  </a:tcPr>
                </a:tc>
                <a:tc>
                  <a:txBody>
                    <a:bodyPr/>
                    <a:lstStyle/>
                    <a:p>
                      <a:pPr algn="ctr">
                        <a:lnSpc>
                          <a:spcPct val="107000"/>
                        </a:lnSpc>
                        <a:defRPr sz="1800"/>
                      </a:pPr>
                      <a:r>
                        <a:rPr sz="900"/>
                        <a:t>78</a:t>
                      </a:r>
                    </a:p>
                  </a:txBody>
                  <a:tcPr marL="0" marR="0" marT="0" marB="0" anchor="ctr" horzOverflow="overflow">
                    <a:lnL w="12700">
                      <a:miter lim="400000"/>
                    </a:lnL>
                    <a:lnR w="12700">
                      <a:miter lim="400000"/>
                    </a:lnR>
                  </a:tcPr>
                </a:tc>
                <a:tc>
                  <a:txBody>
                    <a:bodyPr/>
                    <a:lstStyle/>
                    <a:p>
                      <a:pPr algn="ctr">
                        <a:lnSpc>
                          <a:spcPct val="107000"/>
                        </a:lnSpc>
                        <a:defRPr sz="1800"/>
                      </a:pPr>
                      <a:r>
                        <a:rPr sz="900" dirty="0"/>
                        <a:t>27.77%</a:t>
                      </a:r>
                    </a:p>
                  </a:txBody>
                  <a:tcPr marL="0" marR="0" marT="0" marB="0" anchor="ctr" horzOverflow="overflow">
                    <a:lnL w="12700">
                      <a:miter lim="400000"/>
                    </a:lnL>
                  </a:tcPr>
                </a:tc>
                <a:extLst>
                  <a:ext uri="{0D108BD9-81ED-4DB2-BD59-A6C34878D82A}">
                    <a16:rowId xmlns:a16="http://schemas.microsoft.com/office/drawing/2014/main" val="10004"/>
                  </a:ext>
                </a:extLst>
              </a:tr>
              <a:tr h="173717">
                <a:tc>
                  <a:txBody>
                    <a:bodyPr/>
                    <a:lstStyle/>
                    <a:p>
                      <a:pPr algn="ctr">
                        <a:lnSpc>
                          <a:spcPct val="107000"/>
                        </a:lnSpc>
                        <a:defRPr sz="1800"/>
                      </a:pPr>
                      <a:r>
                        <a:rPr sz="900" b="1" dirty="0">
                          <a:solidFill>
                            <a:srgbClr val="FFFFFF"/>
                          </a:solidFill>
                        </a:rPr>
                        <a:t>2021</a:t>
                      </a:r>
                    </a:p>
                  </a:txBody>
                  <a:tcPr marL="0" marR="0" marT="0" marB="0" anchor="ctr" horzOverflow="overflow">
                    <a:lnR w="12700">
                      <a:miter lim="400000"/>
                    </a:lnR>
                    <a:solidFill>
                      <a:schemeClr val="accent1"/>
                    </a:solidFill>
                  </a:tcPr>
                </a:tc>
                <a:tc>
                  <a:txBody>
                    <a:bodyPr/>
                    <a:lstStyle/>
                    <a:p>
                      <a:pPr algn="ctr">
                        <a:lnSpc>
                          <a:spcPct val="107000"/>
                        </a:lnSpc>
                        <a:defRPr sz="1800"/>
                      </a:pPr>
                      <a:r>
                        <a:rPr sz="900" dirty="0"/>
                        <a:t>75</a:t>
                      </a:r>
                    </a:p>
                  </a:txBody>
                  <a:tcPr marL="0" marR="0" marT="0" marB="0" anchor="ctr" horzOverflow="overflow">
                    <a:lnL w="12700">
                      <a:miter lim="400000"/>
                    </a:lnL>
                    <a:lnR w="12700">
                      <a:miter lim="400000"/>
                    </a:lnR>
                  </a:tcPr>
                </a:tc>
                <a:tc>
                  <a:txBody>
                    <a:bodyPr/>
                    <a:lstStyle/>
                    <a:p>
                      <a:pPr algn="ctr">
                        <a:lnSpc>
                          <a:spcPct val="107000"/>
                        </a:lnSpc>
                        <a:defRPr sz="1800"/>
                      </a:pPr>
                      <a:r>
                        <a:rPr sz="900"/>
                        <a:t>21</a:t>
                      </a:r>
                    </a:p>
                  </a:txBody>
                  <a:tcPr marL="0" marR="0" marT="0" marB="0" anchor="ctr" horzOverflow="overflow">
                    <a:lnL w="12700">
                      <a:miter lim="400000"/>
                    </a:lnL>
                    <a:lnR w="12700">
                      <a:miter lim="400000"/>
                    </a:lnR>
                  </a:tcPr>
                </a:tc>
                <a:tc>
                  <a:txBody>
                    <a:bodyPr/>
                    <a:lstStyle/>
                    <a:p>
                      <a:pPr algn="ctr">
                        <a:lnSpc>
                          <a:spcPct val="107000"/>
                        </a:lnSpc>
                        <a:defRPr sz="1800"/>
                      </a:pPr>
                      <a:r>
                        <a:rPr sz="900" dirty="0"/>
                        <a:t>54</a:t>
                      </a:r>
                    </a:p>
                  </a:txBody>
                  <a:tcPr marL="0" marR="0" marT="0" marB="0" anchor="ctr" horzOverflow="overflow">
                    <a:lnL w="12700">
                      <a:miter lim="400000"/>
                    </a:lnL>
                    <a:lnR w="12700">
                      <a:miter lim="400000"/>
                    </a:lnR>
                  </a:tcPr>
                </a:tc>
                <a:tc>
                  <a:txBody>
                    <a:bodyPr/>
                    <a:lstStyle/>
                    <a:p>
                      <a:pPr algn="ctr">
                        <a:lnSpc>
                          <a:spcPct val="107000"/>
                        </a:lnSpc>
                        <a:defRPr sz="1800"/>
                      </a:pPr>
                      <a:r>
                        <a:rPr sz="900" dirty="0"/>
                        <a:t>28%</a:t>
                      </a:r>
                    </a:p>
                  </a:txBody>
                  <a:tcPr marL="0" marR="0" marT="0" marB="0" anchor="ctr" horzOverflow="overflow">
                    <a:lnL w="12700">
                      <a:miter lim="400000"/>
                    </a:lnL>
                  </a:tcPr>
                </a:tc>
                <a:extLst>
                  <a:ext uri="{0D108BD9-81ED-4DB2-BD59-A6C34878D82A}">
                    <a16:rowId xmlns:a16="http://schemas.microsoft.com/office/drawing/2014/main" val="10005"/>
                  </a:ext>
                </a:extLst>
              </a:tr>
              <a:tr h="168436">
                <a:tc>
                  <a:txBody>
                    <a:bodyPr/>
                    <a:lstStyle/>
                    <a:p>
                      <a:pPr algn="ctr">
                        <a:lnSpc>
                          <a:spcPct val="107000"/>
                        </a:lnSpc>
                        <a:defRPr sz="1800"/>
                      </a:pPr>
                      <a:r>
                        <a:rPr sz="900" b="1" dirty="0">
                          <a:solidFill>
                            <a:srgbClr val="FFFFFF"/>
                          </a:solidFill>
                        </a:rPr>
                        <a:t>2022</a:t>
                      </a:r>
                    </a:p>
                  </a:txBody>
                  <a:tcPr marL="0" marR="0" marT="0" marB="0" anchor="ctr" horzOverflow="overflow">
                    <a:lnR w="12700">
                      <a:miter lim="400000"/>
                    </a:lnR>
                    <a:solidFill>
                      <a:schemeClr val="accent1"/>
                    </a:solidFill>
                  </a:tcPr>
                </a:tc>
                <a:tc>
                  <a:txBody>
                    <a:bodyPr/>
                    <a:lstStyle/>
                    <a:p>
                      <a:pPr algn="ctr">
                        <a:lnSpc>
                          <a:spcPct val="107000"/>
                        </a:lnSpc>
                        <a:defRPr sz="1800"/>
                      </a:pPr>
                      <a:r>
                        <a:rPr sz="900" dirty="0"/>
                        <a:t>9</a:t>
                      </a:r>
                    </a:p>
                  </a:txBody>
                  <a:tcPr marL="0" marR="0" marT="0" marB="0" anchor="ctr" horzOverflow="overflow">
                    <a:lnL w="12700">
                      <a:miter lim="400000"/>
                    </a:lnL>
                    <a:lnR w="12700">
                      <a:miter lim="400000"/>
                    </a:lnR>
                  </a:tcPr>
                </a:tc>
                <a:tc>
                  <a:txBody>
                    <a:bodyPr/>
                    <a:lstStyle/>
                    <a:p>
                      <a:pPr algn="ctr">
                        <a:lnSpc>
                          <a:spcPct val="107000"/>
                        </a:lnSpc>
                        <a:defRPr sz="1800"/>
                      </a:pPr>
                      <a:r>
                        <a:rPr sz="900" dirty="0"/>
                        <a:t>4</a:t>
                      </a:r>
                    </a:p>
                  </a:txBody>
                  <a:tcPr marL="0" marR="0" marT="0" marB="0" anchor="ctr" horzOverflow="overflow">
                    <a:lnL w="12700">
                      <a:miter lim="400000"/>
                    </a:lnL>
                    <a:lnR w="12700">
                      <a:miter lim="400000"/>
                    </a:lnR>
                  </a:tcPr>
                </a:tc>
                <a:tc>
                  <a:txBody>
                    <a:bodyPr/>
                    <a:lstStyle/>
                    <a:p>
                      <a:pPr algn="ctr">
                        <a:lnSpc>
                          <a:spcPct val="107000"/>
                        </a:lnSpc>
                        <a:defRPr sz="1800"/>
                      </a:pPr>
                      <a:r>
                        <a:rPr sz="900" dirty="0"/>
                        <a:t>5</a:t>
                      </a:r>
                    </a:p>
                  </a:txBody>
                  <a:tcPr marL="0" marR="0" marT="0" marB="0" anchor="ctr" horzOverflow="overflow">
                    <a:lnL w="12700">
                      <a:miter lim="400000"/>
                    </a:lnL>
                    <a:lnR w="12700">
                      <a:miter lim="400000"/>
                    </a:lnR>
                  </a:tcPr>
                </a:tc>
                <a:tc>
                  <a:txBody>
                    <a:bodyPr/>
                    <a:lstStyle/>
                    <a:p>
                      <a:pPr algn="ctr">
                        <a:lnSpc>
                          <a:spcPct val="107000"/>
                        </a:lnSpc>
                        <a:defRPr sz="1800"/>
                      </a:pPr>
                      <a:r>
                        <a:rPr sz="900" dirty="0"/>
                        <a:t>44.44%</a:t>
                      </a:r>
                    </a:p>
                  </a:txBody>
                  <a:tcPr marL="0" marR="0" marT="0" marB="0" anchor="ctr" horzOverflow="overflow">
                    <a:lnL w="12700">
                      <a:miter lim="400000"/>
                    </a:lnL>
                  </a:tcPr>
                </a:tc>
                <a:extLst>
                  <a:ext uri="{0D108BD9-81ED-4DB2-BD59-A6C34878D82A}">
                    <a16:rowId xmlns:a16="http://schemas.microsoft.com/office/drawing/2014/main" val="10006"/>
                  </a:ext>
                </a:extLst>
              </a:tr>
              <a:tr h="176858">
                <a:tc>
                  <a:txBody>
                    <a:bodyPr/>
                    <a:lstStyle/>
                    <a:p>
                      <a:pPr algn="ctr">
                        <a:lnSpc>
                          <a:spcPct val="107000"/>
                        </a:lnSpc>
                        <a:defRPr sz="1800"/>
                      </a:pPr>
                      <a:r>
                        <a:rPr sz="900" b="1" dirty="0">
                          <a:solidFill>
                            <a:srgbClr val="FFFFFF"/>
                          </a:solidFill>
                        </a:rPr>
                        <a:t>TOTAL</a:t>
                      </a:r>
                    </a:p>
                  </a:txBody>
                  <a:tcPr marL="0" marR="0" marT="0" marB="0" anchor="ctr" horzOverflow="overflow">
                    <a:lnR w="12700">
                      <a:miter lim="400000"/>
                    </a:lnR>
                    <a:solidFill>
                      <a:schemeClr val="accent1"/>
                    </a:solidFill>
                  </a:tcPr>
                </a:tc>
                <a:tc>
                  <a:txBody>
                    <a:bodyPr/>
                    <a:lstStyle/>
                    <a:p>
                      <a:pPr algn="ctr">
                        <a:lnSpc>
                          <a:spcPct val="107000"/>
                        </a:lnSpc>
                        <a:defRPr sz="1800"/>
                      </a:pPr>
                      <a:r>
                        <a:rPr sz="900" b="1" dirty="0"/>
                        <a:t>442</a:t>
                      </a:r>
                    </a:p>
                  </a:txBody>
                  <a:tcPr marL="0" marR="0" marT="0" marB="0" anchor="ctr" horzOverflow="overflow">
                    <a:lnL w="12700">
                      <a:miter lim="400000"/>
                    </a:lnL>
                    <a:lnR w="12700">
                      <a:miter lim="400000"/>
                    </a:lnR>
                  </a:tcPr>
                </a:tc>
                <a:tc>
                  <a:txBody>
                    <a:bodyPr/>
                    <a:lstStyle/>
                    <a:p>
                      <a:pPr algn="ctr">
                        <a:lnSpc>
                          <a:spcPct val="107000"/>
                        </a:lnSpc>
                        <a:defRPr sz="1800"/>
                      </a:pPr>
                      <a:r>
                        <a:rPr sz="900" b="1" dirty="0"/>
                        <a:t>174</a:t>
                      </a:r>
                    </a:p>
                  </a:txBody>
                  <a:tcPr marL="0" marR="0" marT="0" marB="0" anchor="ctr" horzOverflow="overflow">
                    <a:lnL w="12700">
                      <a:miter lim="400000"/>
                    </a:lnL>
                    <a:lnR w="12700">
                      <a:miter lim="400000"/>
                    </a:lnR>
                  </a:tcPr>
                </a:tc>
                <a:tc>
                  <a:txBody>
                    <a:bodyPr/>
                    <a:lstStyle/>
                    <a:p>
                      <a:pPr algn="ctr">
                        <a:lnSpc>
                          <a:spcPct val="107000"/>
                        </a:lnSpc>
                        <a:defRPr sz="1800"/>
                      </a:pPr>
                      <a:r>
                        <a:rPr sz="900" b="1" dirty="0"/>
                        <a:t>268</a:t>
                      </a:r>
                    </a:p>
                  </a:txBody>
                  <a:tcPr marL="0" marR="0" marT="0" marB="0" anchor="ctr" horzOverflow="overflow">
                    <a:lnL w="12700">
                      <a:miter lim="400000"/>
                    </a:lnL>
                    <a:lnR w="12700">
                      <a:miter lim="400000"/>
                    </a:lnR>
                  </a:tcPr>
                </a:tc>
                <a:tc>
                  <a:txBody>
                    <a:bodyPr/>
                    <a:lstStyle/>
                    <a:p>
                      <a:pPr algn="ctr">
                        <a:lnSpc>
                          <a:spcPct val="107000"/>
                        </a:lnSpc>
                        <a:defRPr sz="1800"/>
                      </a:pPr>
                      <a:r>
                        <a:rPr sz="900" b="1" dirty="0"/>
                        <a:t>39.37%</a:t>
                      </a:r>
                    </a:p>
                  </a:txBody>
                  <a:tcPr marL="0" marR="0" marT="0" marB="0" anchor="ctr" horzOverflow="overflow">
                    <a:lnL w="12700">
                      <a:miter lim="400000"/>
                    </a:ln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38753250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Shape 402"/>
          <p:cNvSpPr/>
          <p:nvPr/>
        </p:nvSpPr>
        <p:spPr>
          <a:xfrm>
            <a:off x="7118" y="-114740"/>
            <a:ext cx="7562851" cy="3613262"/>
          </a:xfrm>
          <a:prstGeom prst="rect">
            <a:avLst/>
          </a:prstGeom>
          <a:solidFill>
            <a:srgbClr val="174F39"/>
          </a:solidFill>
          <a:ln>
            <a:solidFill>
              <a:srgbClr val="4A7EBB"/>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pic>
        <p:nvPicPr>
          <p:cNvPr id="403" name="image1.jpeg" descr="LOGO MINTRABAJO ALTA.jpg"/>
          <p:cNvPicPr>
            <a:picLocks noChangeAspect="1"/>
          </p:cNvPicPr>
          <p:nvPr/>
        </p:nvPicPr>
        <p:blipFill>
          <a:blip r:embed="rId3"/>
          <a:stretch>
            <a:fillRect/>
          </a:stretch>
        </p:blipFill>
        <p:spPr>
          <a:xfrm>
            <a:off x="-2" y="205401"/>
            <a:ext cx="2005585" cy="404353"/>
          </a:xfrm>
          <a:prstGeom prst="rect">
            <a:avLst/>
          </a:prstGeom>
          <a:ln w="12700">
            <a:miter lim="400000"/>
          </a:ln>
        </p:spPr>
      </p:pic>
      <p:sp>
        <p:nvSpPr>
          <p:cNvPr id="404" name="Shape 404"/>
          <p:cNvSpPr/>
          <p:nvPr/>
        </p:nvSpPr>
        <p:spPr>
          <a:xfrm>
            <a:off x="286601" y="2115857"/>
            <a:ext cx="3969998" cy="70788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a:solidFill>
                  <a:srgbClr val="FFFFFF"/>
                </a:solidFill>
              </a:defRPr>
            </a:lvl1pPr>
          </a:lstStyle>
          <a:p>
            <a:r>
              <a:rPr b="1" dirty="0" err="1">
                <a:latin typeface="Verdana" panose="020B0604030504040204" pitchFamily="34" charset="0"/>
                <a:ea typeface="Verdana" panose="020B0604030504040204" pitchFamily="34" charset="0"/>
              </a:rPr>
              <a:t>Estrateg</a:t>
            </a:r>
            <a:r>
              <a:rPr lang="es-CO" b="1" dirty="0">
                <a:latin typeface="Verdana" panose="020B0604030504040204" pitchFamily="34" charset="0"/>
                <a:ea typeface="Verdana" panose="020B0604030504040204" pitchFamily="34" charset="0"/>
              </a:rPr>
              <a:t>í</a:t>
            </a:r>
            <a:r>
              <a:rPr b="1" dirty="0">
                <a:latin typeface="Verdana" panose="020B0604030504040204" pitchFamily="34" charset="0"/>
                <a:ea typeface="Verdana" panose="020B0604030504040204" pitchFamily="34" charset="0"/>
              </a:rPr>
              <a:t>a de </a:t>
            </a:r>
            <a:r>
              <a:rPr b="1" dirty="0" err="1">
                <a:latin typeface="Verdana" panose="020B0604030504040204" pitchFamily="34" charset="0"/>
                <a:ea typeface="Verdana" panose="020B0604030504040204" pitchFamily="34" charset="0"/>
              </a:rPr>
              <a:t>Mediación</a:t>
            </a:r>
            <a:r>
              <a:rPr b="1" dirty="0">
                <a:latin typeface="Verdana" panose="020B0604030504040204" pitchFamily="34" charset="0"/>
                <a:ea typeface="Verdana" panose="020B0604030504040204" pitchFamily="34" charset="0"/>
              </a:rPr>
              <a:t> Laboral </a:t>
            </a:r>
          </a:p>
        </p:txBody>
      </p:sp>
      <p:sp>
        <p:nvSpPr>
          <p:cNvPr id="405" name="Shape 405"/>
          <p:cNvSpPr/>
          <p:nvPr/>
        </p:nvSpPr>
        <p:spPr>
          <a:xfrm>
            <a:off x="901344" y="770357"/>
            <a:ext cx="1582033" cy="853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5000" b="1">
                <a:solidFill>
                  <a:srgbClr val="FFFFFF"/>
                </a:solidFill>
                <a:latin typeface="Verdana"/>
                <a:ea typeface="Verdana"/>
                <a:cs typeface="Verdana"/>
                <a:sym typeface="Verdana"/>
              </a:defRPr>
            </a:lvl1pPr>
          </a:lstStyle>
          <a:p>
            <a:r>
              <a:t>03.</a:t>
            </a:r>
          </a:p>
        </p:txBody>
      </p:sp>
      <p:pic>
        <p:nvPicPr>
          <p:cNvPr id="8" name="Picture 2">
            <a:extLst>
              <a:ext uri="{FF2B5EF4-FFF2-40B4-BE49-F238E27FC236}">
                <a16:creationId xmlns:a16="http://schemas.microsoft.com/office/drawing/2014/main" id="{3BD12AAF-879B-CF1B-0A07-BE2AFEDFCA2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744"/>
          <a:stretch/>
        </p:blipFill>
        <p:spPr bwMode="auto">
          <a:xfrm>
            <a:off x="3805956" y="-114740"/>
            <a:ext cx="3743425" cy="3613262"/>
          </a:xfrm>
          <a:prstGeom prst="rect">
            <a:avLst/>
          </a:prstGeom>
          <a:noFill/>
          <a:extLst>
            <a:ext uri="{909E8E84-426E-40DD-AFC4-6F175D3DCCD1}">
              <a14:hiddenFill xmlns:a14="http://schemas.microsoft.com/office/drawing/2010/main">
                <a:solidFill>
                  <a:srgbClr val="FFFFFF"/>
                </a:solidFill>
              </a14:hiddenFill>
            </a:ext>
          </a:extLst>
        </p:spPr>
      </p:pic>
      <p:sp>
        <p:nvSpPr>
          <p:cNvPr id="407" name="Shape 407"/>
          <p:cNvSpPr/>
          <p:nvPr/>
        </p:nvSpPr>
        <p:spPr>
          <a:xfrm>
            <a:off x="6600305" y="2352501"/>
            <a:ext cx="58190" cy="124691"/>
          </a:xfrm>
          <a:prstGeom prst="rect">
            <a:avLst/>
          </a:prstGeom>
          <a:solidFill>
            <a:srgbClr val="FFFF00"/>
          </a:solidFill>
          <a:ln>
            <a:solidFill>
              <a:srgbClr val="4A7EBB"/>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 name="image1.jpeg" descr="LOGO MINTRABAJO ALTA.jpg"/>
          <p:cNvPicPr>
            <a:picLocks noChangeAspect="1"/>
          </p:cNvPicPr>
          <p:nvPr/>
        </p:nvPicPr>
        <p:blipFill>
          <a:blip r:embed="rId2"/>
          <a:stretch>
            <a:fillRect/>
          </a:stretch>
        </p:blipFill>
        <p:spPr>
          <a:xfrm>
            <a:off x="11754" y="3175709"/>
            <a:ext cx="1858174" cy="404353"/>
          </a:xfrm>
          <a:prstGeom prst="rect">
            <a:avLst/>
          </a:prstGeom>
          <a:ln w="12700">
            <a:miter lim="400000"/>
          </a:ln>
        </p:spPr>
      </p:pic>
      <p:grpSp>
        <p:nvGrpSpPr>
          <p:cNvPr id="414" name="Group 414"/>
          <p:cNvGrpSpPr/>
          <p:nvPr/>
        </p:nvGrpSpPr>
        <p:grpSpPr>
          <a:xfrm>
            <a:off x="11754" y="-5590"/>
            <a:ext cx="7562851" cy="564719"/>
            <a:chOff x="0" y="0"/>
            <a:chExt cx="7562850" cy="564717"/>
          </a:xfrm>
        </p:grpSpPr>
        <p:sp>
          <p:nvSpPr>
            <p:cNvPr id="412" name="Shape 412"/>
            <p:cNvSpPr/>
            <p:nvPr/>
          </p:nvSpPr>
          <p:spPr>
            <a:xfrm>
              <a:off x="0" y="-1"/>
              <a:ext cx="7562850" cy="564719"/>
            </a:xfrm>
            <a:prstGeom prst="rect">
              <a:avLst/>
            </a:prstGeom>
            <a:solidFill>
              <a:srgbClr val="174F39"/>
            </a:soli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defRPr>
                  <a:solidFill>
                    <a:srgbClr val="FFFFFF"/>
                  </a:solidFill>
                </a:defRPr>
              </a:pPr>
              <a:endParaRPr/>
            </a:p>
          </p:txBody>
        </p:sp>
        <p:sp>
          <p:nvSpPr>
            <p:cNvPr id="413" name="Shape 413"/>
            <p:cNvSpPr/>
            <p:nvPr/>
          </p:nvSpPr>
          <p:spPr>
            <a:xfrm>
              <a:off x="0" y="86123"/>
              <a:ext cx="7562850" cy="39247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defRPr sz="2400">
                  <a:solidFill>
                    <a:srgbClr val="FFFFFF"/>
                  </a:solidFill>
                </a:defRPr>
              </a:pPr>
              <a:r>
                <a:t>Contexto</a:t>
              </a:r>
              <a:r>
                <a:rPr sz="1800"/>
                <a:t>  </a:t>
              </a:r>
            </a:p>
          </p:txBody>
        </p:sp>
      </p:grpSp>
      <p:pic>
        <p:nvPicPr>
          <p:cNvPr id="415" name="image1.jpeg" descr="LOGO MINTRABAJO ALTA.jpg"/>
          <p:cNvPicPr>
            <a:picLocks noChangeAspect="1"/>
          </p:cNvPicPr>
          <p:nvPr/>
        </p:nvPicPr>
        <p:blipFill>
          <a:blip r:embed="rId2"/>
          <a:stretch>
            <a:fillRect/>
          </a:stretch>
        </p:blipFill>
        <p:spPr>
          <a:xfrm>
            <a:off x="5520028" y="102237"/>
            <a:ext cx="2005585" cy="404353"/>
          </a:xfrm>
          <a:prstGeom prst="rect">
            <a:avLst/>
          </a:prstGeom>
          <a:ln w="12700">
            <a:miter lim="400000"/>
          </a:ln>
        </p:spPr>
      </p:pic>
      <p:graphicFrame>
        <p:nvGraphicFramePr>
          <p:cNvPr id="2" name="Diagrama 1">
            <a:extLst>
              <a:ext uri="{FF2B5EF4-FFF2-40B4-BE49-F238E27FC236}">
                <a16:creationId xmlns:a16="http://schemas.microsoft.com/office/drawing/2014/main" id="{C0C56111-C8B5-6BBF-30B7-73DD4C338A1C}"/>
              </a:ext>
            </a:extLst>
          </p:cNvPr>
          <p:cNvGraphicFramePr/>
          <p:nvPr>
            <p:extLst>
              <p:ext uri="{D42A27DB-BD31-4B8C-83A1-F6EECF244321}">
                <p14:modId xmlns:p14="http://schemas.microsoft.com/office/powerpoint/2010/main" val="509830463"/>
              </p:ext>
            </p:extLst>
          </p:nvPr>
        </p:nvGraphicFramePr>
        <p:xfrm>
          <a:off x="1784203" y="716461"/>
          <a:ext cx="4600695" cy="2661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lecha: pentágono 2">
            <a:extLst>
              <a:ext uri="{FF2B5EF4-FFF2-40B4-BE49-F238E27FC236}">
                <a16:creationId xmlns:a16="http://schemas.microsoft.com/office/drawing/2014/main" id="{D060F104-7984-5909-8957-ECA11E721300}"/>
              </a:ext>
            </a:extLst>
          </p:cNvPr>
          <p:cNvSpPr/>
          <p:nvPr/>
        </p:nvSpPr>
        <p:spPr>
          <a:xfrm>
            <a:off x="249979" y="1388085"/>
            <a:ext cx="1116000" cy="1116000"/>
          </a:xfrm>
          <a:prstGeom prst="homePlate">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n-lt"/>
              <a:ea typeface="+mn-ea"/>
              <a:cs typeface="+mn-cs"/>
              <a:sym typeface="Calibri"/>
            </a:endParaRPr>
          </a:p>
        </p:txBody>
      </p:sp>
      <p:sp>
        <p:nvSpPr>
          <p:cNvPr id="4" name="CuadroTexto 3">
            <a:extLst>
              <a:ext uri="{FF2B5EF4-FFF2-40B4-BE49-F238E27FC236}">
                <a16:creationId xmlns:a16="http://schemas.microsoft.com/office/drawing/2014/main" id="{89040F3F-C83B-FC30-8F7A-E0853240FF24}"/>
              </a:ext>
            </a:extLst>
          </p:cNvPr>
          <p:cNvSpPr txBox="1"/>
          <p:nvPr/>
        </p:nvSpPr>
        <p:spPr>
          <a:xfrm>
            <a:off x="327921" y="1622920"/>
            <a:ext cx="831447"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s-MX" sz="900" dirty="0"/>
              <a:t>Facultades establecidas en el Decreto 4108 de 2011</a:t>
            </a:r>
            <a:endParaRPr kumimoji="0" lang="es-CO" sz="900" b="0" i="0" u="none" strike="noStrike" cap="none" spc="0" normalizeH="0" baseline="0" dirty="0">
              <a:ln>
                <a:noFill/>
              </a:ln>
              <a:solidFill>
                <a:srgbClr val="000000"/>
              </a:solidFill>
              <a:effectLst/>
              <a:uFillTx/>
              <a:latin typeface="+mn-lt"/>
              <a:ea typeface="+mn-ea"/>
              <a:cs typeface="+mn-cs"/>
              <a:sym typeface="Calibri"/>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 name="image5.jpg" descr="SLIDES-PPT-MINTRABAJO.jpg"/>
          <p:cNvPicPr>
            <a:picLocks noChangeAspect="1"/>
          </p:cNvPicPr>
          <p:nvPr/>
        </p:nvPicPr>
        <p:blipFill>
          <a:blip r:embed="rId2"/>
          <a:stretch>
            <a:fillRect/>
          </a:stretch>
        </p:blipFill>
        <p:spPr>
          <a:xfrm>
            <a:off x="31827" y="-70082"/>
            <a:ext cx="7562850" cy="3589338"/>
          </a:xfrm>
          <a:prstGeom prst="rect">
            <a:avLst/>
          </a:prstGeom>
          <a:ln w="12700">
            <a:miter lim="400000"/>
          </a:ln>
        </p:spPr>
      </p:pic>
      <p:sp>
        <p:nvSpPr>
          <p:cNvPr id="214" name="Shape 214"/>
          <p:cNvSpPr/>
          <p:nvPr/>
        </p:nvSpPr>
        <p:spPr>
          <a:xfrm>
            <a:off x="0" y="-8199"/>
            <a:ext cx="7562850" cy="564719"/>
          </a:xfrm>
          <a:prstGeom prst="rect">
            <a:avLst/>
          </a:prstGeom>
          <a:solidFill>
            <a:srgbClr val="174F39"/>
          </a:solidFill>
          <a:ln>
            <a:solidFill>
              <a:srgbClr val="4A7EBB"/>
            </a:solidFill>
          </a:ln>
          <a:effectLst>
            <a:outerShdw blurRad="38100" dist="23000" dir="5400000" rotWithShape="0">
              <a:srgbClr val="000000">
                <a:alpha val="35000"/>
              </a:srgbClr>
            </a:outerShdw>
          </a:effectLst>
        </p:spPr>
        <p:txBody>
          <a:bodyPr lIns="45719" rIns="45719" anchor="ctr"/>
          <a:lstStyle/>
          <a:p>
            <a:pPr marL="0" marR="0" lvl="0" indent="0" algn="ctr" defTabSz="457200" rtl="0" eaLnBrk="1" fontAlgn="auto" latinLnBrk="0" hangingPunct="0">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latin typeface="Calibri"/>
              <a:cs typeface="Calibri"/>
              <a:sym typeface="Calibri"/>
            </a:endParaRPr>
          </a:p>
        </p:txBody>
      </p:sp>
      <p:sp>
        <p:nvSpPr>
          <p:cNvPr id="215" name="Shape 215"/>
          <p:cNvSpPr/>
          <p:nvPr/>
        </p:nvSpPr>
        <p:spPr>
          <a:xfrm>
            <a:off x="95691" y="74844"/>
            <a:ext cx="5387103" cy="3962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b="1">
                <a:solidFill>
                  <a:srgbClr val="FFFFFF"/>
                </a:solidFill>
                <a:latin typeface="Verdana"/>
                <a:ea typeface="Verdana"/>
                <a:cs typeface="Verdana"/>
                <a:sym typeface="Verdana"/>
              </a:defRPr>
            </a:lvl1p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sz="2000" b="1" i="0" u="none" strike="noStrike" kern="0" cap="none" spc="0" normalizeH="0" baseline="0" noProof="0">
                <a:ln>
                  <a:noFill/>
                </a:ln>
                <a:solidFill>
                  <a:srgbClr val="FFFFFF"/>
                </a:solidFill>
                <a:effectLst/>
                <a:uLnTx/>
                <a:uFillTx/>
                <a:latin typeface="Verdana"/>
                <a:ea typeface="Verdana"/>
                <a:sym typeface="Verdana"/>
              </a:rPr>
              <a:t>Estado Actual</a:t>
            </a:r>
          </a:p>
        </p:txBody>
      </p:sp>
      <p:pic>
        <p:nvPicPr>
          <p:cNvPr id="216" name="image1.jpeg" descr="LOGO MINTRABAJO ALTA.jpg"/>
          <p:cNvPicPr>
            <a:picLocks noChangeAspect="1"/>
          </p:cNvPicPr>
          <p:nvPr/>
        </p:nvPicPr>
        <p:blipFill>
          <a:blip r:embed="rId3"/>
          <a:stretch>
            <a:fillRect/>
          </a:stretch>
        </p:blipFill>
        <p:spPr>
          <a:xfrm>
            <a:off x="5520028" y="33191"/>
            <a:ext cx="2005585" cy="404352"/>
          </a:xfrm>
          <a:prstGeom prst="rect">
            <a:avLst/>
          </a:prstGeom>
          <a:ln w="12700">
            <a:miter lim="400000"/>
          </a:ln>
        </p:spPr>
      </p:pic>
      <p:sp>
        <p:nvSpPr>
          <p:cNvPr id="14" name="CuadroTexto 13">
            <a:extLst>
              <a:ext uri="{FF2B5EF4-FFF2-40B4-BE49-F238E27FC236}">
                <a16:creationId xmlns:a16="http://schemas.microsoft.com/office/drawing/2014/main" id="{C52507D5-90B5-80B0-BBB8-7FFF31576ED9}"/>
              </a:ext>
            </a:extLst>
          </p:cNvPr>
          <p:cNvSpPr txBox="1"/>
          <p:nvPr/>
        </p:nvSpPr>
        <p:spPr>
          <a:xfrm>
            <a:off x="592035" y="857510"/>
            <a:ext cx="1938511" cy="9541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MX" sz="1400" dirty="0"/>
              <a:t>Actualmente se están desarrollando dos (2)  enfoques de Estrategia de Mediación Laboral</a:t>
            </a:r>
            <a:endParaRPr lang="es-CO" sz="1400" dirty="0"/>
          </a:p>
        </p:txBody>
      </p:sp>
      <p:sp>
        <p:nvSpPr>
          <p:cNvPr id="16" name="CuadroTexto 15">
            <a:extLst>
              <a:ext uri="{FF2B5EF4-FFF2-40B4-BE49-F238E27FC236}">
                <a16:creationId xmlns:a16="http://schemas.microsoft.com/office/drawing/2014/main" id="{675CCBCC-3A94-6BE1-C84E-2EC6707C0D64}"/>
              </a:ext>
            </a:extLst>
          </p:cNvPr>
          <p:cNvSpPr txBox="1"/>
          <p:nvPr/>
        </p:nvSpPr>
        <p:spPr>
          <a:xfrm>
            <a:off x="2906649" y="621977"/>
            <a:ext cx="406908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buSzPct val="100000"/>
              <a:defRPr sz="1200"/>
            </a:pPr>
            <a:r>
              <a:rPr lang="es-MX" sz="1000" dirty="0">
                <a:solidFill>
                  <a:schemeClr val="bg1"/>
                </a:solidFill>
              </a:rPr>
              <a:t>Mesas de Diálogo Social en garantía de derechos laborales individuales y colectivos, en especial, que afecten los derechos fundamentales del trabajo</a:t>
            </a:r>
            <a:r>
              <a:rPr lang="es-MX" dirty="0">
                <a:solidFill>
                  <a:schemeClr val="bg1"/>
                </a:solidFill>
              </a:rPr>
              <a:t>.</a:t>
            </a:r>
          </a:p>
        </p:txBody>
      </p:sp>
      <p:sp>
        <p:nvSpPr>
          <p:cNvPr id="21" name="Arco de bloque 20">
            <a:extLst>
              <a:ext uri="{FF2B5EF4-FFF2-40B4-BE49-F238E27FC236}">
                <a16:creationId xmlns:a16="http://schemas.microsoft.com/office/drawing/2014/main" id="{6C2F28E0-2281-6A5C-FB37-3362261F95FF}"/>
              </a:ext>
            </a:extLst>
          </p:cNvPr>
          <p:cNvSpPr/>
          <p:nvPr/>
        </p:nvSpPr>
        <p:spPr>
          <a:xfrm>
            <a:off x="2889786" y="722564"/>
            <a:ext cx="1439862" cy="1224000"/>
          </a:xfrm>
          <a:prstGeom prst="blockArc">
            <a:avLst>
              <a:gd name="adj1" fmla="val 10800000"/>
              <a:gd name="adj2" fmla="val 5346073"/>
              <a:gd name="adj3" fmla="val 18563"/>
            </a:avLst>
          </a:prstGeom>
          <a:solidFill>
            <a:srgbClr val="C00000"/>
          </a:solidFill>
          <a:ln w="12700" cap="flat" cmpd="sng" algn="ctr">
            <a:noFill/>
            <a:prstDash val="solid"/>
            <a:miter lim="800000"/>
          </a:ln>
          <a:effectLst/>
        </p:spPr>
        <p:txBody>
          <a:bodyPr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CO" sz="1400" b="0" i="0" u="none" strike="noStrike" kern="1200" cap="none" spc="0" normalizeH="0" baseline="0" noProof="0">
              <a:ln>
                <a:noFill/>
              </a:ln>
              <a:solidFill>
                <a:srgbClr val="FF0000"/>
              </a:solidFill>
              <a:effectLst/>
              <a:uLnTx/>
              <a:uFillTx/>
              <a:latin typeface="Calibri" panose="020F0502020204030204"/>
              <a:ea typeface="+mn-ea"/>
              <a:cs typeface="+mn-cs"/>
              <a:sym typeface="Arial" panose="020B0604020202020204" pitchFamily="34" charset="0"/>
            </a:endParaRPr>
          </a:p>
        </p:txBody>
      </p:sp>
      <p:sp>
        <p:nvSpPr>
          <p:cNvPr id="23" name="Forma libre 24">
            <a:extLst>
              <a:ext uri="{FF2B5EF4-FFF2-40B4-BE49-F238E27FC236}">
                <a16:creationId xmlns:a16="http://schemas.microsoft.com/office/drawing/2014/main" id="{10D02EBB-FE47-4942-9B55-8751BE305FB6}"/>
              </a:ext>
            </a:extLst>
          </p:cNvPr>
          <p:cNvSpPr/>
          <p:nvPr/>
        </p:nvSpPr>
        <p:spPr>
          <a:xfrm>
            <a:off x="4225599" y="1024983"/>
            <a:ext cx="3182607" cy="363538"/>
          </a:xfrm>
          <a:custGeom>
            <a:avLst/>
            <a:gdLst>
              <a:gd name="connsiteX0" fmla="*/ 28019 w 1934910"/>
              <a:gd name="connsiteY0" fmla="*/ 0 h 406734"/>
              <a:gd name="connsiteX1" fmla="*/ 1528176 w 1934910"/>
              <a:gd name="connsiteY1" fmla="*/ 0 h 406734"/>
              <a:gd name="connsiteX2" fmla="*/ 1934910 w 1934910"/>
              <a:gd name="connsiteY2" fmla="*/ 406734 h 406734"/>
              <a:gd name="connsiteX3" fmla="*/ 0 w 1934910"/>
              <a:gd name="connsiteY3" fmla="*/ 406734 h 406734"/>
              <a:gd name="connsiteX4" fmla="*/ 0 w 1934910"/>
              <a:gd name="connsiteY4" fmla="*/ 2825 h 406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910" h="406734">
                <a:moveTo>
                  <a:pt x="28019" y="0"/>
                </a:moveTo>
                <a:lnTo>
                  <a:pt x="1528176" y="0"/>
                </a:lnTo>
                <a:cubicBezTo>
                  <a:pt x="1752809" y="0"/>
                  <a:pt x="1934910" y="182101"/>
                  <a:pt x="1934910" y="406734"/>
                </a:cubicBezTo>
                <a:lnTo>
                  <a:pt x="0" y="406734"/>
                </a:lnTo>
                <a:lnTo>
                  <a:pt x="0" y="2825"/>
                </a:lnTo>
                <a:close/>
              </a:path>
            </a:pathLst>
          </a:custGeom>
          <a:solidFill>
            <a:srgbClr val="C00000"/>
          </a:solidFill>
          <a:ln w="12700" cap="flat" cmpd="sng" algn="ctr">
            <a:noFill/>
            <a:prstDash val="solid"/>
            <a:miter lim="800000"/>
          </a:ln>
          <a:effectLst/>
        </p:spPr>
        <p:txBody>
          <a:bodyPr anchor="ctr"/>
          <a:lstStyle/>
          <a:p>
            <a:pPr lvl="0" algn="ctr" defTabSz="914400" eaLnBrk="0" fontAlgn="base" hangingPunct="1">
              <a:spcBef>
                <a:spcPct val="0"/>
              </a:spcBef>
              <a:spcAft>
                <a:spcPct val="0"/>
              </a:spcAft>
              <a:defRPr/>
            </a:pPr>
            <a:r>
              <a:rPr lang="es-MX" sz="1100" dirty="0">
                <a:solidFill>
                  <a:schemeClr val="bg1"/>
                </a:solidFill>
              </a:rPr>
              <a:t>Mesas de Diálogo Social en garantía de derechos laborales individuales y colectivos, en especial</a:t>
            </a:r>
            <a:r>
              <a:rPr lang="es-MX" sz="1100" dirty="0"/>
              <a:t>, </a:t>
            </a:r>
            <a:endParaRPr kumimoji="0" lang="es-CO" sz="11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sym typeface="Arial" panose="020B0604020202020204" pitchFamily="34" charset="0"/>
            </a:endParaRPr>
          </a:p>
        </p:txBody>
      </p:sp>
      <p:sp>
        <p:nvSpPr>
          <p:cNvPr id="24" name="Forma libre 25">
            <a:extLst>
              <a:ext uri="{FF2B5EF4-FFF2-40B4-BE49-F238E27FC236}">
                <a16:creationId xmlns:a16="http://schemas.microsoft.com/office/drawing/2014/main" id="{918102E5-1971-9DBF-1428-E55B697D3C2D}"/>
              </a:ext>
            </a:extLst>
          </p:cNvPr>
          <p:cNvSpPr/>
          <p:nvPr/>
        </p:nvSpPr>
        <p:spPr>
          <a:xfrm flipV="1">
            <a:off x="4159276" y="1371501"/>
            <a:ext cx="3248930" cy="410313"/>
          </a:xfrm>
          <a:custGeom>
            <a:avLst/>
            <a:gdLst>
              <a:gd name="connsiteX0" fmla="*/ 28019 w 1934910"/>
              <a:gd name="connsiteY0" fmla="*/ 0 h 406734"/>
              <a:gd name="connsiteX1" fmla="*/ 1528176 w 1934910"/>
              <a:gd name="connsiteY1" fmla="*/ 0 h 406734"/>
              <a:gd name="connsiteX2" fmla="*/ 1934910 w 1934910"/>
              <a:gd name="connsiteY2" fmla="*/ 406734 h 406734"/>
              <a:gd name="connsiteX3" fmla="*/ 0 w 1934910"/>
              <a:gd name="connsiteY3" fmla="*/ 406734 h 406734"/>
              <a:gd name="connsiteX4" fmla="*/ 0 w 1934910"/>
              <a:gd name="connsiteY4" fmla="*/ 2825 h 406734"/>
              <a:gd name="connsiteX0" fmla="*/ 28019 w 1934910"/>
              <a:gd name="connsiteY0" fmla="*/ 32622 h 439356"/>
              <a:gd name="connsiteX1" fmla="*/ 1528176 w 1934910"/>
              <a:gd name="connsiteY1" fmla="*/ 32622 h 439356"/>
              <a:gd name="connsiteX2" fmla="*/ 1934910 w 1934910"/>
              <a:gd name="connsiteY2" fmla="*/ 439356 h 439356"/>
              <a:gd name="connsiteX3" fmla="*/ 0 w 1934910"/>
              <a:gd name="connsiteY3" fmla="*/ 439356 h 439356"/>
              <a:gd name="connsiteX4" fmla="*/ 34674 w 1934910"/>
              <a:gd name="connsiteY4" fmla="*/ 18 h 439356"/>
              <a:gd name="connsiteX5" fmla="*/ 28019 w 1934910"/>
              <a:gd name="connsiteY5" fmla="*/ 32622 h 439356"/>
              <a:gd name="connsiteX0" fmla="*/ 10682 w 1917573"/>
              <a:gd name="connsiteY0" fmla="*/ 32622 h 457071"/>
              <a:gd name="connsiteX1" fmla="*/ 1510839 w 1917573"/>
              <a:gd name="connsiteY1" fmla="*/ 32622 h 457071"/>
              <a:gd name="connsiteX2" fmla="*/ 1917573 w 1917573"/>
              <a:gd name="connsiteY2" fmla="*/ 439356 h 457071"/>
              <a:gd name="connsiteX3" fmla="*/ 0 w 1917573"/>
              <a:gd name="connsiteY3" fmla="*/ 457071 h 457071"/>
              <a:gd name="connsiteX4" fmla="*/ 17337 w 1917573"/>
              <a:gd name="connsiteY4" fmla="*/ 18 h 457071"/>
              <a:gd name="connsiteX5" fmla="*/ 10682 w 1917573"/>
              <a:gd name="connsiteY5" fmla="*/ 32622 h 457071"/>
              <a:gd name="connsiteX0" fmla="*/ 1478 w 1921372"/>
              <a:gd name="connsiteY0" fmla="*/ 32622 h 457071"/>
              <a:gd name="connsiteX1" fmla="*/ 1514638 w 1921372"/>
              <a:gd name="connsiteY1" fmla="*/ 32622 h 457071"/>
              <a:gd name="connsiteX2" fmla="*/ 1921372 w 1921372"/>
              <a:gd name="connsiteY2" fmla="*/ 439356 h 457071"/>
              <a:gd name="connsiteX3" fmla="*/ 3799 w 1921372"/>
              <a:gd name="connsiteY3" fmla="*/ 457071 h 457071"/>
              <a:gd name="connsiteX4" fmla="*/ 21136 w 1921372"/>
              <a:gd name="connsiteY4" fmla="*/ 18 h 457071"/>
              <a:gd name="connsiteX5" fmla="*/ 1478 w 1921372"/>
              <a:gd name="connsiteY5" fmla="*/ 32622 h 457071"/>
              <a:gd name="connsiteX0" fmla="*/ 6347 w 1926241"/>
              <a:gd name="connsiteY0" fmla="*/ 32622 h 457071"/>
              <a:gd name="connsiteX1" fmla="*/ 1519507 w 1926241"/>
              <a:gd name="connsiteY1" fmla="*/ 32622 h 457071"/>
              <a:gd name="connsiteX2" fmla="*/ 1926241 w 1926241"/>
              <a:gd name="connsiteY2" fmla="*/ 439356 h 457071"/>
              <a:gd name="connsiteX3" fmla="*/ 8668 w 1926241"/>
              <a:gd name="connsiteY3" fmla="*/ 457071 h 457071"/>
              <a:gd name="connsiteX4" fmla="*/ 0 w 1926241"/>
              <a:gd name="connsiteY4" fmla="*/ 18 h 457071"/>
              <a:gd name="connsiteX5" fmla="*/ 6347 w 1926241"/>
              <a:gd name="connsiteY5" fmla="*/ 32622 h 45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6241" h="457071">
                <a:moveTo>
                  <a:pt x="6347" y="32622"/>
                </a:moveTo>
                <a:lnTo>
                  <a:pt x="1519507" y="32622"/>
                </a:lnTo>
                <a:cubicBezTo>
                  <a:pt x="1744140" y="32622"/>
                  <a:pt x="1926241" y="214723"/>
                  <a:pt x="1926241" y="439356"/>
                </a:cubicBezTo>
                <a:lnTo>
                  <a:pt x="8668" y="457071"/>
                </a:lnTo>
                <a:lnTo>
                  <a:pt x="0" y="18"/>
                </a:lnTo>
                <a:cubicBezTo>
                  <a:pt x="9340" y="-924"/>
                  <a:pt x="-2993" y="33564"/>
                  <a:pt x="6347" y="32622"/>
                </a:cubicBezTo>
                <a:close/>
              </a:path>
            </a:pathLst>
          </a:custGeom>
          <a:solidFill>
            <a:srgbClr val="FF3737"/>
          </a:solidFill>
          <a:ln w="12700" cap="flat" cmpd="sng" algn="ctr">
            <a:noFill/>
            <a:prstDash val="solid"/>
            <a:miter lim="800000"/>
          </a:ln>
          <a:effectLst/>
        </p:spPr>
        <p:txBody>
          <a:bodyPr anchor="ctr"/>
          <a:lstStyle/>
          <a:p>
            <a:pPr lvl="0" algn="ctr" defTabSz="914400" eaLnBrk="0" fontAlgn="base" hangingPunct="1">
              <a:spcBef>
                <a:spcPct val="0"/>
              </a:spcBef>
              <a:spcAft>
                <a:spcPct val="0"/>
              </a:spcAft>
              <a:defRPr/>
            </a:pPr>
            <a:endParaRPr kumimoji="0" lang="es-CO" sz="1400" b="0" i="0" u="none" strike="noStrike" kern="1200" cap="none" spc="0" normalizeH="0" baseline="0" noProof="0" dirty="0">
              <a:ln>
                <a:noFill/>
              </a:ln>
              <a:solidFill>
                <a:prstClr val="white"/>
              </a:solidFill>
              <a:effectLst/>
              <a:uLnTx/>
              <a:uFillTx/>
              <a:latin typeface="Calibri" panose="020F0502020204030204"/>
              <a:ea typeface="+mn-ea"/>
              <a:cs typeface="+mn-cs"/>
              <a:sym typeface="Arial" panose="020B0604020202020204" pitchFamily="34" charset="0"/>
            </a:endParaRPr>
          </a:p>
        </p:txBody>
      </p:sp>
      <p:sp>
        <p:nvSpPr>
          <p:cNvPr id="25" name="Arco de bloque 24">
            <a:extLst>
              <a:ext uri="{FF2B5EF4-FFF2-40B4-BE49-F238E27FC236}">
                <a16:creationId xmlns:a16="http://schemas.microsoft.com/office/drawing/2014/main" id="{9148F2A1-B7A9-9F38-DC9E-6F1EAEEC0CB6}"/>
              </a:ext>
            </a:extLst>
          </p:cNvPr>
          <p:cNvSpPr/>
          <p:nvPr/>
        </p:nvSpPr>
        <p:spPr>
          <a:xfrm rot="5400000" flipV="1">
            <a:off x="3029304" y="1650442"/>
            <a:ext cx="1224000" cy="1376688"/>
          </a:xfrm>
          <a:prstGeom prst="blockArc">
            <a:avLst>
              <a:gd name="adj1" fmla="val 10800000"/>
              <a:gd name="adj2" fmla="val 5346073"/>
              <a:gd name="adj3" fmla="val 18563"/>
            </a:avLst>
          </a:prstGeom>
          <a:solidFill>
            <a:srgbClr val="FFAC33"/>
          </a:solidFill>
          <a:ln w="12700" cap="flat" cmpd="sng" algn="ctr">
            <a:noFill/>
            <a:prstDash val="solid"/>
            <a:miter lim="800000"/>
          </a:ln>
          <a:effectLst/>
        </p:spPr>
        <p:txBody>
          <a:bodyPr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CO" sz="1400" b="0" i="0" u="none" strike="noStrike" kern="1200" cap="none" spc="0" normalizeH="0" baseline="0" noProof="0">
              <a:ln>
                <a:noFill/>
              </a:ln>
              <a:solidFill>
                <a:prstClr val="black"/>
              </a:solidFill>
              <a:effectLst/>
              <a:uLnTx/>
              <a:uFillTx/>
              <a:latin typeface="Calibri" panose="020F0502020204030204"/>
              <a:ea typeface="+mn-ea"/>
              <a:cs typeface="+mn-cs"/>
              <a:sym typeface="Arial" panose="020B0604020202020204" pitchFamily="34" charset="0"/>
            </a:endParaRPr>
          </a:p>
        </p:txBody>
      </p:sp>
      <p:sp>
        <p:nvSpPr>
          <p:cNvPr id="26" name="Forma libre 26">
            <a:extLst>
              <a:ext uri="{FF2B5EF4-FFF2-40B4-BE49-F238E27FC236}">
                <a16:creationId xmlns:a16="http://schemas.microsoft.com/office/drawing/2014/main" id="{175A779A-BDAB-3242-F7CF-AD9D13AD71C0}"/>
              </a:ext>
            </a:extLst>
          </p:cNvPr>
          <p:cNvSpPr/>
          <p:nvPr/>
        </p:nvSpPr>
        <p:spPr>
          <a:xfrm flipH="1">
            <a:off x="95691" y="2047151"/>
            <a:ext cx="2955925" cy="365125"/>
          </a:xfrm>
          <a:custGeom>
            <a:avLst/>
            <a:gdLst>
              <a:gd name="connsiteX0" fmla="*/ 28019 w 1934910"/>
              <a:gd name="connsiteY0" fmla="*/ 0 h 406734"/>
              <a:gd name="connsiteX1" fmla="*/ 1528176 w 1934910"/>
              <a:gd name="connsiteY1" fmla="*/ 0 h 406734"/>
              <a:gd name="connsiteX2" fmla="*/ 1934910 w 1934910"/>
              <a:gd name="connsiteY2" fmla="*/ 406734 h 406734"/>
              <a:gd name="connsiteX3" fmla="*/ 0 w 1934910"/>
              <a:gd name="connsiteY3" fmla="*/ 406734 h 406734"/>
              <a:gd name="connsiteX4" fmla="*/ 0 w 1934910"/>
              <a:gd name="connsiteY4" fmla="*/ 2825 h 406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910" h="406734">
                <a:moveTo>
                  <a:pt x="28019" y="0"/>
                </a:moveTo>
                <a:lnTo>
                  <a:pt x="1528176" y="0"/>
                </a:lnTo>
                <a:cubicBezTo>
                  <a:pt x="1752809" y="0"/>
                  <a:pt x="1934910" y="182101"/>
                  <a:pt x="1934910" y="406734"/>
                </a:cubicBezTo>
                <a:lnTo>
                  <a:pt x="0" y="406734"/>
                </a:lnTo>
                <a:lnTo>
                  <a:pt x="0" y="2825"/>
                </a:lnTo>
                <a:close/>
              </a:path>
            </a:pathLst>
          </a:custGeom>
          <a:solidFill>
            <a:srgbClr val="FFAC33"/>
          </a:solidFill>
          <a:ln w="12700" cap="flat" cmpd="sng" algn="ctr">
            <a:noFill/>
            <a:prstDash val="solid"/>
            <a:miter lim="800000"/>
          </a:ln>
          <a:effectLst/>
        </p:spPr>
        <p:txBody>
          <a:bodyPr anchor="ctr"/>
          <a:lstStyle/>
          <a:p>
            <a:pPr lvl="0" algn="ctr" defTabSz="914400" eaLnBrk="0" fontAlgn="base" hangingPunct="1">
              <a:spcBef>
                <a:spcPct val="0"/>
              </a:spcBef>
              <a:spcAft>
                <a:spcPct val="0"/>
              </a:spcAft>
              <a:defRPr/>
            </a:pPr>
            <a:r>
              <a:rPr lang="es-MX" sz="1100" dirty="0">
                <a:solidFill>
                  <a:schemeClr val="tx1"/>
                </a:solidFill>
              </a:rPr>
              <a:t>Mesas de Diálogo Social bajo el </a:t>
            </a:r>
            <a:endParaRPr kumimoji="0" lang="es-CO" sz="12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sym typeface="Arial" panose="020B0604020202020204" pitchFamily="34" charset="0"/>
            </a:endParaRPr>
          </a:p>
        </p:txBody>
      </p:sp>
      <p:sp>
        <p:nvSpPr>
          <p:cNvPr id="27" name="Forma libre 27">
            <a:extLst>
              <a:ext uri="{FF2B5EF4-FFF2-40B4-BE49-F238E27FC236}">
                <a16:creationId xmlns:a16="http://schemas.microsoft.com/office/drawing/2014/main" id="{69271CE1-8EBC-09BE-606A-C62DF3B25E4E}"/>
              </a:ext>
            </a:extLst>
          </p:cNvPr>
          <p:cNvSpPr/>
          <p:nvPr/>
        </p:nvSpPr>
        <p:spPr>
          <a:xfrm flipH="1" flipV="1">
            <a:off x="125555" y="2404023"/>
            <a:ext cx="2962275" cy="363538"/>
          </a:xfrm>
          <a:custGeom>
            <a:avLst/>
            <a:gdLst>
              <a:gd name="connsiteX0" fmla="*/ 28019 w 1934910"/>
              <a:gd name="connsiteY0" fmla="*/ 0 h 406734"/>
              <a:gd name="connsiteX1" fmla="*/ 1528176 w 1934910"/>
              <a:gd name="connsiteY1" fmla="*/ 0 h 406734"/>
              <a:gd name="connsiteX2" fmla="*/ 1934910 w 1934910"/>
              <a:gd name="connsiteY2" fmla="*/ 406734 h 406734"/>
              <a:gd name="connsiteX3" fmla="*/ 0 w 1934910"/>
              <a:gd name="connsiteY3" fmla="*/ 406734 h 406734"/>
              <a:gd name="connsiteX4" fmla="*/ 0 w 1934910"/>
              <a:gd name="connsiteY4" fmla="*/ 2825 h 406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910" h="406734">
                <a:moveTo>
                  <a:pt x="28019" y="0"/>
                </a:moveTo>
                <a:lnTo>
                  <a:pt x="1528176" y="0"/>
                </a:lnTo>
                <a:cubicBezTo>
                  <a:pt x="1752809" y="0"/>
                  <a:pt x="1934910" y="182101"/>
                  <a:pt x="1934910" y="406734"/>
                </a:cubicBezTo>
                <a:lnTo>
                  <a:pt x="0" y="406734"/>
                </a:lnTo>
                <a:lnTo>
                  <a:pt x="0" y="2825"/>
                </a:lnTo>
                <a:close/>
              </a:path>
            </a:pathLst>
          </a:custGeom>
          <a:solidFill>
            <a:srgbClr val="FFC46D"/>
          </a:solidFill>
          <a:ln w="12700" cap="flat" cmpd="sng" algn="ctr">
            <a:noFill/>
            <a:prstDash val="solid"/>
            <a:miter lim="800000"/>
          </a:ln>
          <a:effectLst/>
        </p:spPr>
        <p:txBody>
          <a:bodyPr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CO" sz="1400" b="0" i="0" u="none" strike="noStrike" kern="1200" cap="none" spc="0" normalizeH="0" baseline="0" noProof="0">
              <a:ln>
                <a:noFill/>
              </a:ln>
              <a:solidFill>
                <a:prstClr val="white"/>
              </a:solidFill>
              <a:effectLst/>
              <a:uLnTx/>
              <a:uFillTx/>
              <a:latin typeface="Calibri" panose="020F0502020204030204"/>
              <a:ea typeface="+mn-ea"/>
              <a:cs typeface="+mn-cs"/>
              <a:sym typeface="Arial" panose="020B0604020202020204" pitchFamily="34" charset="0"/>
            </a:endParaRPr>
          </a:p>
        </p:txBody>
      </p:sp>
      <p:sp>
        <p:nvSpPr>
          <p:cNvPr id="28" name="CuadroTexto 1">
            <a:extLst>
              <a:ext uri="{FF2B5EF4-FFF2-40B4-BE49-F238E27FC236}">
                <a16:creationId xmlns:a16="http://schemas.microsoft.com/office/drawing/2014/main" id="{E28C847A-C633-30DC-6FC4-CC21BB5FDE27}"/>
              </a:ext>
            </a:extLst>
          </p:cNvPr>
          <p:cNvSpPr txBox="1">
            <a:spLocks noChangeArrowheads="1"/>
          </p:cNvSpPr>
          <p:nvPr/>
        </p:nvSpPr>
        <p:spPr bwMode="auto">
          <a:xfrm>
            <a:off x="4402077" y="1318511"/>
            <a:ext cx="29337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defTabSz="914400" eaLnBrk="0" fontAlgn="base">
              <a:lnSpc>
                <a:spcPct val="100000"/>
              </a:lnSpc>
              <a:spcBef>
                <a:spcPct val="0"/>
              </a:spcBef>
              <a:spcAft>
                <a:spcPct val="0"/>
              </a:spcAft>
              <a:buFontTx/>
              <a:buNone/>
            </a:pPr>
            <a:r>
              <a:rPr lang="es-CO" altLang="es-CO" sz="1100" kern="1200" dirty="0">
                <a:solidFill>
                  <a:schemeClr val="bg1"/>
                </a:solidFill>
                <a:latin typeface="+mn-lt"/>
                <a:cs typeface="Arial" panose="020B0604020202020204" pitchFamily="34" charset="0"/>
                <a:sym typeface="Arial" panose="020B0604020202020204" pitchFamily="34" charset="0"/>
              </a:rPr>
              <a:t>que afecten los derechos fundamentales del trabajo</a:t>
            </a:r>
          </a:p>
        </p:txBody>
      </p:sp>
      <p:sp>
        <p:nvSpPr>
          <p:cNvPr id="29" name="CuadroTexto 28">
            <a:extLst>
              <a:ext uri="{FF2B5EF4-FFF2-40B4-BE49-F238E27FC236}">
                <a16:creationId xmlns:a16="http://schemas.microsoft.com/office/drawing/2014/main" id="{072D1FEC-F7AD-1956-5832-BCC5BFE875A7}"/>
              </a:ext>
            </a:extLst>
          </p:cNvPr>
          <p:cNvSpPr txBox="1"/>
          <p:nvPr/>
        </p:nvSpPr>
        <p:spPr>
          <a:xfrm>
            <a:off x="125555" y="2369085"/>
            <a:ext cx="2933700" cy="261938"/>
          </a:xfrm>
          <a:prstGeom prst="rect">
            <a:avLst/>
          </a:prstGeom>
          <a:noFill/>
        </p:spPr>
        <p:txBody>
          <a:bodyPr>
            <a:spAutoFit/>
          </a:bodyPr>
          <a:lstStyle/>
          <a:p>
            <a:pPr algn="ctr" defTabSz="914400" eaLnBrk="0" fontAlgn="base">
              <a:spcBef>
                <a:spcPct val="0"/>
              </a:spcBef>
              <a:spcAft>
                <a:spcPct val="0"/>
              </a:spcAft>
              <a:defRPr/>
            </a:pPr>
            <a:r>
              <a:rPr lang="es-MX" sz="1100" dirty="0">
                <a:solidFill>
                  <a:schemeClr val="tx1"/>
                </a:solidFill>
              </a:rPr>
              <a:t>concepto de Mediación Laboral </a:t>
            </a:r>
            <a:r>
              <a:rPr lang="es-MX" sz="1100" dirty="0" err="1">
                <a:solidFill>
                  <a:schemeClr val="tx1"/>
                </a:solidFill>
              </a:rPr>
              <a:t>Covid</a:t>
            </a:r>
            <a:r>
              <a:rPr lang="es-MX" sz="1100" dirty="0">
                <a:solidFill>
                  <a:schemeClr val="tx1"/>
                </a:solidFill>
              </a:rPr>
              <a:t> 19</a:t>
            </a:r>
            <a:endParaRPr lang="es-CO" sz="1100" kern="1200" dirty="0">
              <a:solidFill>
                <a:schemeClr val="tx1"/>
              </a:solidFill>
              <a:latin typeface="Verdana" panose="020B0604030504040204" pitchFamily="34" charset="0"/>
              <a:ea typeface="Verdana" panose="020B060403050404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501121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par>
                                <p:cTn id="11" presetID="6" presetClass="entr" presetSubtype="16"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circle(in)">
                                      <p:cBhvr>
                                        <p:cTn id="13" dur="2000"/>
                                        <p:tgtEl>
                                          <p:spTgt spid="24"/>
                                        </p:tgtEl>
                                      </p:cBhvr>
                                    </p:animEffect>
                                  </p:childTnLst>
                                </p:cTn>
                              </p:par>
                              <p:par>
                                <p:cTn id="14" presetID="6" presetClass="entr" presetSubtype="16"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circle(in)">
                                      <p:cBhvr>
                                        <p:cTn id="16" dur="2000"/>
                                        <p:tgtEl>
                                          <p:spTgt spid="25"/>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circle(in)">
                                      <p:cBhvr>
                                        <p:cTn id="19" dur="2000"/>
                                        <p:tgtEl>
                                          <p:spTgt spid="26"/>
                                        </p:tgtEl>
                                      </p:cBhvr>
                                    </p:animEffect>
                                  </p:childTnLst>
                                </p:cTn>
                              </p:par>
                              <p:par>
                                <p:cTn id="20" presetID="6" presetClass="entr" presetSubtype="16"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circle(in)">
                                      <p:cBhvr>
                                        <p:cTn id="22" dur="2000"/>
                                        <p:tgtEl>
                                          <p:spTgt spid="2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circle(in)">
                                      <p:cBhvr>
                                        <p:cTn id="25" dur="2000"/>
                                        <p:tgtEl>
                                          <p:spTgt spid="28"/>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circle(in)">
                                      <p:cBhvr>
                                        <p:cTn id="28"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66">
            <a:extLst>
              <a:ext uri="{FF2B5EF4-FFF2-40B4-BE49-F238E27FC236}">
                <a16:creationId xmlns:a16="http://schemas.microsoft.com/office/drawing/2014/main" id="{5D340202-B835-D61F-8CA5-3EB88FB101D2}"/>
              </a:ext>
            </a:extLst>
          </p:cNvPr>
          <p:cNvGrpSpPr>
            <a:grpSpLocks/>
          </p:cNvGrpSpPr>
          <p:nvPr/>
        </p:nvGrpSpPr>
        <p:grpSpPr bwMode="auto">
          <a:xfrm>
            <a:off x="2715934" y="2011573"/>
            <a:ext cx="3419475" cy="1530201"/>
            <a:chOff x="735496" y="2026192"/>
            <a:chExt cx="3419061" cy="1365971"/>
          </a:xfrm>
        </p:grpSpPr>
        <p:sp>
          <p:nvSpPr>
            <p:cNvPr id="13" name="Elipse 12">
              <a:extLst>
                <a:ext uri="{FF2B5EF4-FFF2-40B4-BE49-F238E27FC236}">
                  <a16:creationId xmlns:a16="http://schemas.microsoft.com/office/drawing/2014/main" id="{4AD9B5F6-1775-4576-3F58-01FBDE35E3AD}"/>
                </a:ext>
              </a:extLst>
            </p:cNvPr>
            <p:cNvSpPr/>
            <p:nvPr/>
          </p:nvSpPr>
          <p:spPr>
            <a:xfrm>
              <a:off x="735496" y="2026192"/>
              <a:ext cx="3419061" cy="1365971"/>
            </a:xfrm>
            <a:prstGeom prst="ellipse">
              <a:avLst/>
            </a:prstGeom>
            <a:gradFill flip="none" rotWithShape="1">
              <a:gsLst>
                <a:gs pos="0">
                  <a:sysClr val="windowText" lastClr="000000">
                    <a:lumMod val="50000"/>
                    <a:lumOff val="50000"/>
                  </a:sysClr>
                </a:gs>
                <a:gs pos="96000">
                  <a:sysClr val="windowText" lastClr="000000">
                    <a:lumMod val="75000"/>
                    <a:lumOff val="25000"/>
                  </a:sysClr>
                </a:gs>
              </a:gsLst>
              <a:lin ang="0" scaled="1"/>
              <a:tileRect/>
            </a:gradFill>
            <a:ln w="12700" cap="flat" cmpd="sng" algn="ctr">
              <a:noFill/>
              <a:prstDash val="solid"/>
              <a:miter lim="800000"/>
            </a:ln>
            <a:effectLst>
              <a:softEdge rad="317500"/>
            </a:effectLst>
          </p:spPr>
          <p:txBody>
            <a:bodyPr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CO" sz="1400" b="0" i="0" u="none" strike="noStrike" kern="1200" cap="none" spc="0" normalizeH="0" baseline="0" noProof="0">
                <a:ln>
                  <a:noFill/>
                </a:ln>
                <a:solidFill>
                  <a:prstClr val="white"/>
                </a:solidFill>
                <a:effectLst/>
                <a:uLnTx/>
                <a:uFillTx/>
                <a:latin typeface="Calibri" panose="020F0502020204030204"/>
                <a:ea typeface="+mn-ea"/>
                <a:cs typeface="+mn-cs"/>
                <a:sym typeface="Arial" panose="020B0604020202020204" pitchFamily="34" charset="0"/>
              </a:endParaRPr>
            </a:p>
          </p:txBody>
        </p:sp>
        <p:sp>
          <p:nvSpPr>
            <p:cNvPr id="14" name="Forma libre 168">
              <a:extLst>
                <a:ext uri="{FF2B5EF4-FFF2-40B4-BE49-F238E27FC236}">
                  <a16:creationId xmlns:a16="http://schemas.microsoft.com/office/drawing/2014/main" id="{0C4FCD2B-3604-1311-214A-4122A0F7FAC2}"/>
                </a:ext>
              </a:extLst>
            </p:cNvPr>
            <p:cNvSpPr/>
            <p:nvPr/>
          </p:nvSpPr>
          <p:spPr>
            <a:xfrm>
              <a:off x="1132322" y="2314252"/>
              <a:ext cx="2625407" cy="946713"/>
            </a:xfrm>
            <a:custGeom>
              <a:avLst/>
              <a:gdLst>
                <a:gd name="connsiteX0" fmla="*/ 0 w 2625970"/>
                <a:gd name="connsiteY0" fmla="*/ 0 h 784427"/>
                <a:gd name="connsiteX1" fmla="*/ 2625970 w 2625970"/>
                <a:gd name="connsiteY1" fmla="*/ 0 h 784427"/>
                <a:gd name="connsiteX2" fmla="*/ 2625970 w 2625970"/>
                <a:gd name="connsiteY2" fmla="*/ 546652 h 784427"/>
                <a:gd name="connsiteX3" fmla="*/ 2616954 w 2625970"/>
                <a:gd name="connsiteY3" fmla="*/ 546652 h 784427"/>
                <a:gd name="connsiteX4" fmla="*/ 2625970 w 2625970"/>
                <a:gd name="connsiteY4" fmla="*/ 561816 h 784427"/>
                <a:gd name="connsiteX5" fmla="*/ 1312985 w 2625970"/>
                <a:gd name="connsiteY5" fmla="*/ 784427 h 784427"/>
                <a:gd name="connsiteX6" fmla="*/ 0 w 2625970"/>
                <a:gd name="connsiteY6" fmla="*/ 561816 h 784427"/>
                <a:gd name="connsiteX7" fmla="*/ 9016 w 2625970"/>
                <a:gd name="connsiteY7" fmla="*/ 546652 h 784427"/>
                <a:gd name="connsiteX8" fmla="*/ 0 w 2625970"/>
                <a:gd name="connsiteY8" fmla="*/ 546652 h 78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5970" h="784427">
                  <a:moveTo>
                    <a:pt x="0" y="0"/>
                  </a:moveTo>
                  <a:lnTo>
                    <a:pt x="2625970" y="0"/>
                  </a:lnTo>
                  <a:lnTo>
                    <a:pt x="2625970" y="546652"/>
                  </a:lnTo>
                  <a:lnTo>
                    <a:pt x="2616954" y="546652"/>
                  </a:lnTo>
                  <a:lnTo>
                    <a:pt x="2625970" y="561816"/>
                  </a:lnTo>
                  <a:cubicBezTo>
                    <a:pt x="2625970" y="684761"/>
                    <a:pt x="2038127" y="784427"/>
                    <a:pt x="1312985" y="784427"/>
                  </a:cubicBezTo>
                  <a:cubicBezTo>
                    <a:pt x="587843" y="784427"/>
                    <a:pt x="0" y="684761"/>
                    <a:pt x="0" y="561816"/>
                  </a:cubicBezTo>
                  <a:lnTo>
                    <a:pt x="9016" y="546652"/>
                  </a:lnTo>
                  <a:lnTo>
                    <a:pt x="0" y="546652"/>
                  </a:lnTo>
                  <a:close/>
                </a:path>
              </a:pathLst>
            </a:custGeom>
            <a:gradFill flip="none" rotWithShape="1">
              <a:gsLst>
                <a:gs pos="0">
                  <a:sysClr val="window" lastClr="FFFFFF"/>
                </a:gs>
                <a:gs pos="96000">
                  <a:srgbClr val="4472C4">
                    <a:lumMod val="40000"/>
                    <a:lumOff val="60000"/>
                  </a:srgbClr>
                </a:gs>
              </a:gsLst>
              <a:lin ang="0" scaled="1"/>
              <a:tileRect/>
            </a:gradFill>
            <a:ln w="12700" cap="flat" cmpd="sng" algn="ctr">
              <a:noFill/>
              <a:prstDash val="solid"/>
              <a:miter lim="800000"/>
            </a:ln>
            <a:effectLst/>
          </p:spPr>
          <p:txBody>
            <a:bodyPr anchor="ctr"/>
            <a:lstStyle/>
            <a:p>
              <a:pPr marL="0" marR="0" lvl="0" indent="0" algn="ctr" defTabSz="914400" eaLnBrk="0" fontAlgn="base" latinLnBrk="0" hangingPunct="1">
                <a:lnSpc>
                  <a:spcPct val="100000"/>
                </a:lnSpc>
                <a:spcBef>
                  <a:spcPct val="0"/>
                </a:spcBef>
                <a:spcAft>
                  <a:spcPct val="0"/>
                </a:spcAft>
                <a:buClrTx/>
                <a:buSzTx/>
                <a:buFontTx/>
                <a:buNone/>
                <a:tabLst/>
                <a:defRPr/>
              </a:pPr>
              <a:r>
                <a:rPr lang="es-MX" sz="900" b="1" dirty="0"/>
                <a:t>Durante la vigencia 2020 y 2021 se logra validar con los empleadores la </a:t>
              </a:r>
              <a:r>
                <a:rPr lang="es-MX" sz="900" b="1" dirty="0">
                  <a:highlight>
                    <a:srgbClr val="FFFF00"/>
                  </a:highlight>
                </a:rPr>
                <a:t>protección de 37,185 </a:t>
              </a:r>
              <a:r>
                <a:rPr lang="es-MX" sz="900" b="1" dirty="0"/>
                <a:t>empleos.  Ejemplo:  Cementos ARGOS (3500 trabajadores protegidos)</a:t>
              </a:r>
              <a:endParaRPr kumimoji="0" lang="es-CO"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Arial" panose="020B0604020202020204" pitchFamily="34" charset="0"/>
              </a:endParaRPr>
            </a:p>
          </p:txBody>
        </p:sp>
        <p:sp>
          <p:nvSpPr>
            <p:cNvPr id="15" name="Elipse 14">
              <a:extLst>
                <a:ext uri="{FF2B5EF4-FFF2-40B4-BE49-F238E27FC236}">
                  <a16:creationId xmlns:a16="http://schemas.microsoft.com/office/drawing/2014/main" id="{0253CD9D-2440-7845-EA69-56AA02CF46C8}"/>
                </a:ext>
              </a:extLst>
            </p:cNvPr>
            <p:cNvSpPr/>
            <p:nvPr/>
          </p:nvSpPr>
          <p:spPr>
            <a:xfrm>
              <a:off x="1132568" y="2047963"/>
              <a:ext cx="2625407" cy="504797"/>
            </a:xfrm>
            <a:prstGeom prst="ellipse">
              <a:avLst/>
            </a:prstGeom>
            <a:gradFill>
              <a:gsLst>
                <a:gs pos="0">
                  <a:srgbClr val="92D050"/>
                </a:gs>
                <a:gs pos="70000">
                  <a:srgbClr val="92D050"/>
                </a:gs>
              </a:gsLst>
              <a:lin ang="0" scaled="1"/>
            </a:gradFill>
            <a:ln w="12700" cap="flat" cmpd="sng" algn="ctr">
              <a:noFill/>
              <a:prstDash val="solid"/>
              <a:miter lim="800000"/>
            </a:ln>
            <a:effectLst/>
          </p:spPr>
          <p:txBody>
            <a:bodyPr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CO" sz="1400" b="0" i="0" u="none" strike="noStrike" kern="1200" cap="none" spc="0" normalizeH="0" baseline="0" noProof="0">
                <a:ln>
                  <a:noFill/>
                </a:ln>
                <a:solidFill>
                  <a:prstClr val="white"/>
                </a:solidFill>
                <a:effectLst/>
                <a:uLnTx/>
                <a:uFillTx/>
                <a:latin typeface="Calibri" panose="020F0502020204030204"/>
                <a:ea typeface="+mn-ea"/>
                <a:cs typeface="+mn-cs"/>
                <a:sym typeface="Arial" panose="020B0604020202020204" pitchFamily="34" charset="0"/>
              </a:endParaRPr>
            </a:p>
          </p:txBody>
        </p:sp>
      </p:grpSp>
      <p:pic>
        <p:nvPicPr>
          <p:cNvPr id="425" name="image1.jpeg" descr="LOGO MINTRABAJO ALTA.jpg"/>
          <p:cNvPicPr>
            <a:picLocks noChangeAspect="1"/>
          </p:cNvPicPr>
          <p:nvPr/>
        </p:nvPicPr>
        <p:blipFill>
          <a:blip r:embed="rId2"/>
          <a:stretch>
            <a:fillRect/>
          </a:stretch>
        </p:blipFill>
        <p:spPr>
          <a:xfrm>
            <a:off x="127051" y="3044132"/>
            <a:ext cx="1858174" cy="404353"/>
          </a:xfrm>
          <a:prstGeom prst="rect">
            <a:avLst/>
          </a:prstGeom>
          <a:ln w="12700">
            <a:miter lim="400000"/>
          </a:ln>
        </p:spPr>
      </p:pic>
      <p:grpSp>
        <p:nvGrpSpPr>
          <p:cNvPr id="428" name="Group 428"/>
          <p:cNvGrpSpPr/>
          <p:nvPr/>
        </p:nvGrpSpPr>
        <p:grpSpPr>
          <a:xfrm>
            <a:off x="11754" y="-5590"/>
            <a:ext cx="7562851" cy="564719"/>
            <a:chOff x="0" y="0"/>
            <a:chExt cx="7562850" cy="564717"/>
          </a:xfrm>
        </p:grpSpPr>
        <p:sp>
          <p:nvSpPr>
            <p:cNvPr id="426" name="Shape 426"/>
            <p:cNvSpPr/>
            <p:nvPr/>
          </p:nvSpPr>
          <p:spPr>
            <a:xfrm>
              <a:off x="0" y="-1"/>
              <a:ext cx="7562850" cy="564719"/>
            </a:xfrm>
            <a:prstGeom prst="rect">
              <a:avLst/>
            </a:prstGeom>
            <a:solidFill>
              <a:srgbClr val="174F39"/>
            </a:soli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defRPr>
                  <a:solidFill>
                    <a:srgbClr val="FFFFFF"/>
                  </a:solidFill>
                </a:defRPr>
              </a:pPr>
              <a:endParaRPr/>
            </a:p>
          </p:txBody>
        </p:sp>
        <p:sp>
          <p:nvSpPr>
            <p:cNvPr id="427" name="Shape 427"/>
            <p:cNvSpPr/>
            <p:nvPr/>
          </p:nvSpPr>
          <p:spPr>
            <a:xfrm>
              <a:off x="0" y="86123"/>
              <a:ext cx="7562850" cy="39247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defRPr sz="2400">
                  <a:solidFill>
                    <a:srgbClr val="FFFFFF"/>
                  </a:solidFill>
                </a:defRPr>
              </a:pPr>
              <a:r>
                <a:t>Resultados  </a:t>
              </a:r>
              <a:r>
                <a:rPr sz="1800"/>
                <a:t>  </a:t>
              </a:r>
            </a:p>
          </p:txBody>
        </p:sp>
      </p:grpSp>
      <p:pic>
        <p:nvPicPr>
          <p:cNvPr id="429" name="image1.jpeg" descr="LOGO MINTRABAJO ALTA.jpg"/>
          <p:cNvPicPr>
            <a:picLocks noChangeAspect="1"/>
          </p:cNvPicPr>
          <p:nvPr/>
        </p:nvPicPr>
        <p:blipFill>
          <a:blip r:embed="rId2"/>
          <a:stretch>
            <a:fillRect/>
          </a:stretch>
        </p:blipFill>
        <p:spPr>
          <a:xfrm>
            <a:off x="5520028" y="102237"/>
            <a:ext cx="2005585" cy="404353"/>
          </a:xfrm>
          <a:prstGeom prst="rect">
            <a:avLst/>
          </a:prstGeom>
          <a:ln w="12700">
            <a:miter lim="400000"/>
          </a:ln>
        </p:spPr>
      </p:pic>
      <p:grpSp>
        <p:nvGrpSpPr>
          <p:cNvPr id="8" name="Grupo 157">
            <a:extLst>
              <a:ext uri="{FF2B5EF4-FFF2-40B4-BE49-F238E27FC236}">
                <a16:creationId xmlns:a16="http://schemas.microsoft.com/office/drawing/2014/main" id="{67383A1A-8E91-824D-74B3-77D692D61124}"/>
              </a:ext>
            </a:extLst>
          </p:cNvPr>
          <p:cNvGrpSpPr>
            <a:grpSpLocks/>
          </p:cNvGrpSpPr>
          <p:nvPr/>
        </p:nvGrpSpPr>
        <p:grpSpPr bwMode="auto">
          <a:xfrm>
            <a:off x="1684848" y="1017039"/>
            <a:ext cx="3420000" cy="1620000"/>
            <a:chOff x="735496" y="1946032"/>
            <a:chExt cx="3419061" cy="1446131"/>
          </a:xfrm>
        </p:grpSpPr>
        <p:sp>
          <p:nvSpPr>
            <p:cNvPr id="9" name="Elipse 8">
              <a:extLst>
                <a:ext uri="{FF2B5EF4-FFF2-40B4-BE49-F238E27FC236}">
                  <a16:creationId xmlns:a16="http://schemas.microsoft.com/office/drawing/2014/main" id="{B0B01BF1-7645-E52B-85BB-09FB963C683D}"/>
                </a:ext>
              </a:extLst>
            </p:cNvPr>
            <p:cNvSpPr/>
            <p:nvPr/>
          </p:nvSpPr>
          <p:spPr>
            <a:xfrm>
              <a:off x="735496" y="2026192"/>
              <a:ext cx="3419061" cy="1365971"/>
            </a:xfrm>
            <a:prstGeom prst="ellipse">
              <a:avLst/>
            </a:prstGeom>
            <a:gradFill flip="none" rotWithShape="1">
              <a:gsLst>
                <a:gs pos="0">
                  <a:sysClr val="windowText" lastClr="000000">
                    <a:lumMod val="50000"/>
                    <a:lumOff val="50000"/>
                  </a:sysClr>
                </a:gs>
                <a:gs pos="96000">
                  <a:sysClr val="windowText" lastClr="000000">
                    <a:lumMod val="75000"/>
                    <a:lumOff val="25000"/>
                  </a:sysClr>
                </a:gs>
              </a:gsLst>
              <a:lin ang="0" scaled="1"/>
              <a:tileRect/>
            </a:gradFill>
            <a:ln w="12700" cap="flat" cmpd="sng" algn="ctr">
              <a:noFill/>
              <a:prstDash val="solid"/>
              <a:miter lim="800000"/>
            </a:ln>
            <a:effectLst>
              <a:softEdge rad="317500"/>
            </a:effectLst>
          </p:spPr>
          <p:txBody>
            <a:bodyPr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CO" sz="1400" b="0" i="0" u="none" strike="noStrike" kern="1200" cap="none" spc="0" normalizeH="0" baseline="0" noProof="0">
                <a:ln>
                  <a:noFill/>
                </a:ln>
                <a:solidFill>
                  <a:prstClr val="white"/>
                </a:solidFill>
                <a:effectLst/>
                <a:uLnTx/>
                <a:uFillTx/>
                <a:latin typeface="Calibri" panose="020F0502020204030204"/>
                <a:ea typeface="+mn-ea"/>
                <a:cs typeface="+mn-cs"/>
                <a:sym typeface="Arial" panose="020B0604020202020204" pitchFamily="34" charset="0"/>
              </a:endParaRPr>
            </a:p>
          </p:txBody>
        </p:sp>
        <p:sp>
          <p:nvSpPr>
            <p:cNvPr id="10" name="Forma libre 155">
              <a:extLst>
                <a:ext uri="{FF2B5EF4-FFF2-40B4-BE49-F238E27FC236}">
                  <a16:creationId xmlns:a16="http://schemas.microsoft.com/office/drawing/2014/main" id="{0AA8C92D-D3B6-3B22-F037-0C8C47902A9C}"/>
                </a:ext>
              </a:extLst>
            </p:cNvPr>
            <p:cNvSpPr/>
            <p:nvPr/>
          </p:nvSpPr>
          <p:spPr>
            <a:xfrm>
              <a:off x="1073749" y="2184143"/>
              <a:ext cx="2626627" cy="784181"/>
            </a:xfrm>
            <a:custGeom>
              <a:avLst/>
              <a:gdLst>
                <a:gd name="connsiteX0" fmla="*/ 0 w 2625970"/>
                <a:gd name="connsiteY0" fmla="*/ 0 h 784427"/>
                <a:gd name="connsiteX1" fmla="*/ 2625970 w 2625970"/>
                <a:gd name="connsiteY1" fmla="*/ 0 h 784427"/>
                <a:gd name="connsiteX2" fmla="*/ 2625970 w 2625970"/>
                <a:gd name="connsiteY2" fmla="*/ 546652 h 784427"/>
                <a:gd name="connsiteX3" fmla="*/ 2616954 w 2625970"/>
                <a:gd name="connsiteY3" fmla="*/ 546652 h 784427"/>
                <a:gd name="connsiteX4" fmla="*/ 2625970 w 2625970"/>
                <a:gd name="connsiteY4" fmla="*/ 561816 h 784427"/>
                <a:gd name="connsiteX5" fmla="*/ 1312985 w 2625970"/>
                <a:gd name="connsiteY5" fmla="*/ 784427 h 784427"/>
                <a:gd name="connsiteX6" fmla="*/ 0 w 2625970"/>
                <a:gd name="connsiteY6" fmla="*/ 561816 h 784427"/>
                <a:gd name="connsiteX7" fmla="*/ 9016 w 2625970"/>
                <a:gd name="connsiteY7" fmla="*/ 546652 h 784427"/>
                <a:gd name="connsiteX8" fmla="*/ 0 w 2625970"/>
                <a:gd name="connsiteY8" fmla="*/ 546652 h 78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5970" h="784427">
                  <a:moveTo>
                    <a:pt x="0" y="0"/>
                  </a:moveTo>
                  <a:lnTo>
                    <a:pt x="2625970" y="0"/>
                  </a:lnTo>
                  <a:lnTo>
                    <a:pt x="2625970" y="546652"/>
                  </a:lnTo>
                  <a:lnTo>
                    <a:pt x="2616954" y="546652"/>
                  </a:lnTo>
                  <a:lnTo>
                    <a:pt x="2625970" y="561816"/>
                  </a:lnTo>
                  <a:cubicBezTo>
                    <a:pt x="2625970" y="684761"/>
                    <a:pt x="2038127" y="784427"/>
                    <a:pt x="1312985" y="784427"/>
                  </a:cubicBezTo>
                  <a:cubicBezTo>
                    <a:pt x="587843" y="784427"/>
                    <a:pt x="0" y="684761"/>
                    <a:pt x="0" y="561816"/>
                  </a:cubicBezTo>
                  <a:lnTo>
                    <a:pt x="9016" y="546652"/>
                  </a:lnTo>
                  <a:lnTo>
                    <a:pt x="0" y="546652"/>
                  </a:lnTo>
                  <a:close/>
                </a:path>
              </a:pathLst>
            </a:custGeom>
            <a:gradFill flip="none" rotWithShape="1">
              <a:gsLst>
                <a:gs pos="0">
                  <a:sysClr val="window" lastClr="FFFFFF"/>
                </a:gs>
                <a:gs pos="96000">
                  <a:srgbClr val="4472C4">
                    <a:lumMod val="40000"/>
                    <a:lumOff val="60000"/>
                  </a:srgbClr>
                </a:gs>
              </a:gsLst>
              <a:lin ang="0" scaled="1"/>
              <a:tileRect/>
            </a:gradFill>
            <a:ln w="12700" cap="flat" cmpd="sng" algn="ctr">
              <a:noFill/>
              <a:prstDash val="solid"/>
              <a:miter lim="800000"/>
            </a:ln>
            <a:effectLst/>
          </p:spPr>
          <p:txBody>
            <a:bodyPr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CO" sz="1400" b="1" i="0" u="none" strike="noStrike" kern="1200" cap="none" spc="0" normalizeH="0" baseline="0" noProof="0" dirty="0">
                <a:ln>
                  <a:noFill/>
                </a:ln>
                <a:solidFill>
                  <a:prstClr val="black"/>
                </a:solidFill>
                <a:effectLst/>
                <a:uLnTx/>
                <a:uFillTx/>
                <a:latin typeface="Calibri" panose="020F0502020204030204"/>
                <a:ea typeface="+mn-ea"/>
                <a:cs typeface="+mn-cs"/>
                <a:sym typeface="Arial" panose="020B0604020202020204" pitchFamily="34" charset="0"/>
              </a:endParaRPr>
            </a:p>
            <a:p>
              <a:pPr marL="0" marR="0" lvl="0" indent="0" algn="ctr" defTabSz="914400" eaLnBrk="0" fontAlgn="base" latinLnBrk="0" hangingPunct="1">
                <a:lnSpc>
                  <a:spcPct val="100000"/>
                </a:lnSpc>
                <a:spcBef>
                  <a:spcPct val="0"/>
                </a:spcBef>
                <a:spcAft>
                  <a:spcPct val="0"/>
                </a:spcAft>
                <a:buClrTx/>
                <a:buSzTx/>
                <a:buFontTx/>
                <a:buNone/>
                <a:tabLst/>
                <a:defRPr/>
              </a:pPr>
              <a:r>
                <a:rPr lang="es-MX" sz="900" b="1" dirty="0"/>
                <a:t>Se han intervenido un total </a:t>
              </a:r>
              <a:r>
                <a:rPr lang="es-MX" sz="900" b="1" dirty="0">
                  <a:highlight>
                    <a:srgbClr val="FFFF00"/>
                  </a:highlight>
                </a:rPr>
                <a:t>de 54 casos</a:t>
              </a:r>
              <a:r>
                <a:rPr lang="es-MX" sz="900" b="1" dirty="0"/>
                <a:t>, de los cuales se continua realizando seguimiento a los acuerdos. Ejemplos:  SINTRAMINIPAK y Mercaderías Justo y Bueno</a:t>
              </a:r>
              <a:endParaRPr kumimoji="0" lang="es-CO" sz="900" b="1" i="0" u="none" strike="noStrike" kern="1200" cap="none" spc="0" normalizeH="0" baseline="0" noProof="0" dirty="0">
                <a:ln>
                  <a:noFill/>
                </a:ln>
                <a:solidFill>
                  <a:prstClr val="black"/>
                </a:solidFill>
                <a:effectLst/>
                <a:uLnTx/>
                <a:uFillTx/>
                <a:latin typeface="Calibri" panose="020F0502020204030204"/>
                <a:ea typeface="+mn-ea"/>
                <a:cs typeface="+mn-cs"/>
                <a:sym typeface="Arial" panose="020B0604020202020204" pitchFamily="34" charset="0"/>
              </a:endParaRPr>
            </a:p>
          </p:txBody>
        </p:sp>
        <p:sp>
          <p:nvSpPr>
            <p:cNvPr id="11" name="Elipse 10">
              <a:extLst>
                <a:ext uri="{FF2B5EF4-FFF2-40B4-BE49-F238E27FC236}">
                  <a16:creationId xmlns:a16="http://schemas.microsoft.com/office/drawing/2014/main" id="{BF839156-CBDF-52A9-6519-9B3E513318A1}"/>
                </a:ext>
              </a:extLst>
            </p:cNvPr>
            <p:cNvSpPr/>
            <p:nvPr/>
          </p:nvSpPr>
          <p:spPr>
            <a:xfrm>
              <a:off x="1073749" y="1946032"/>
              <a:ext cx="2626627" cy="504797"/>
            </a:xfrm>
            <a:prstGeom prst="ellipse">
              <a:avLst/>
            </a:prstGeom>
            <a:gradFill>
              <a:gsLst>
                <a:gs pos="0">
                  <a:srgbClr val="4472C4">
                    <a:lumMod val="75000"/>
                  </a:srgbClr>
                </a:gs>
                <a:gs pos="70000">
                  <a:srgbClr val="4472C4"/>
                </a:gs>
              </a:gsLst>
              <a:lin ang="0" scaled="1"/>
            </a:gradFill>
            <a:ln w="12700" cap="flat" cmpd="sng" algn="ctr">
              <a:noFill/>
              <a:prstDash val="solid"/>
              <a:miter lim="800000"/>
            </a:ln>
            <a:effectLst/>
          </p:spPr>
          <p:txBody>
            <a:bodyPr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CO" sz="1400" b="0" i="0" u="none" strike="noStrike" kern="1200" cap="none" spc="0" normalizeH="0" baseline="0" noProof="0">
                <a:ln>
                  <a:noFill/>
                </a:ln>
                <a:solidFill>
                  <a:prstClr val="white"/>
                </a:solidFill>
                <a:effectLst/>
                <a:uLnTx/>
                <a:uFillTx/>
                <a:latin typeface="Calibri" panose="020F0502020204030204"/>
                <a:ea typeface="+mn-ea"/>
                <a:cs typeface="+mn-cs"/>
                <a:sym typeface="Arial" panose="020B0604020202020204" pitchFamily="34" charset="0"/>
              </a:endParaRPr>
            </a:p>
          </p:txBody>
        </p:sp>
      </p:grpSp>
      <p:pic>
        <p:nvPicPr>
          <p:cNvPr id="16" name="Picture 8" descr="Personaje De Dibujos Animados Hombre De Negocios En Diferentes ...">
            <a:extLst>
              <a:ext uri="{FF2B5EF4-FFF2-40B4-BE49-F238E27FC236}">
                <a16:creationId xmlns:a16="http://schemas.microsoft.com/office/drawing/2014/main" id="{89990696-5629-FC73-1433-387022DBC7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42397" r="23785" b="49809"/>
          <a:stretch>
            <a:fillRect/>
          </a:stretch>
        </p:blipFill>
        <p:spPr bwMode="auto">
          <a:xfrm>
            <a:off x="2603145" y="453002"/>
            <a:ext cx="1316193" cy="115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1000" fill="hold"/>
                                        <p:tgtEl>
                                          <p:spTgt spid="16"/>
                                        </p:tgtEl>
                                        <p:attrNameLst>
                                          <p:attrName>ppt_w</p:attrName>
                                        </p:attrNameLst>
                                      </p:cBhvr>
                                      <p:tavLst>
                                        <p:tav tm="0">
                                          <p:val>
                                            <p:fltVal val="0"/>
                                          </p:val>
                                        </p:tav>
                                        <p:tav tm="100000">
                                          <p:val>
                                            <p:strVal val="#ppt_w"/>
                                          </p:val>
                                        </p:tav>
                                      </p:tavLst>
                                    </p:anim>
                                    <p:anim calcmode="lin" valueType="num">
                                      <p:cBhvr>
                                        <p:cTn id="22" dur="1000" fill="hold"/>
                                        <p:tgtEl>
                                          <p:spTgt spid="16"/>
                                        </p:tgtEl>
                                        <p:attrNameLst>
                                          <p:attrName>ppt_h</p:attrName>
                                        </p:attrNameLst>
                                      </p:cBhvr>
                                      <p:tavLst>
                                        <p:tav tm="0">
                                          <p:val>
                                            <p:fltVal val="0"/>
                                          </p:val>
                                        </p:tav>
                                        <p:tav tm="100000">
                                          <p:val>
                                            <p:strVal val="#ppt_h"/>
                                          </p:val>
                                        </p:tav>
                                      </p:tavLst>
                                    </p:anim>
                                    <p:anim calcmode="lin" valueType="num">
                                      <p:cBhvr>
                                        <p:cTn id="23" dur="1000" fill="hold"/>
                                        <p:tgtEl>
                                          <p:spTgt spid="16"/>
                                        </p:tgtEl>
                                        <p:attrNameLst>
                                          <p:attrName>style.rotation</p:attrName>
                                        </p:attrNameLst>
                                      </p:cBhvr>
                                      <p:tavLst>
                                        <p:tav tm="0">
                                          <p:val>
                                            <p:fltVal val="90"/>
                                          </p:val>
                                        </p:tav>
                                        <p:tav tm="100000">
                                          <p:val>
                                            <p:fltVal val="0"/>
                                          </p:val>
                                        </p:tav>
                                      </p:tavLst>
                                    </p:anim>
                                    <p:animEffect transition="in" filter="fade">
                                      <p:cBhvr>
                                        <p:cTn id="2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5" name="Group 435"/>
          <p:cNvGrpSpPr/>
          <p:nvPr/>
        </p:nvGrpSpPr>
        <p:grpSpPr>
          <a:xfrm>
            <a:off x="11754" y="-5590"/>
            <a:ext cx="7562851" cy="564719"/>
            <a:chOff x="0" y="0"/>
            <a:chExt cx="7562850" cy="564717"/>
          </a:xfrm>
        </p:grpSpPr>
        <p:sp>
          <p:nvSpPr>
            <p:cNvPr id="433" name="Shape 433"/>
            <p:cNvSpPr/>
            <p:nvPr/>
          </p:nvSpPr>
          <p:spPr>
            <a:xfrm>
              <a:off x="0" y="-1"/>
              <a:ext cx="7562850" cy="564719"/>
            </a:xfrm>
            <a:prstGeom prst="rect">
              <a:avLst/>
            </a:prstGeom>
            <a:solidFill>
              <a:srgbClr val="174F39"/>
            </a:soli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defRPr>
                  <a:solidFill>
                    <a:srgbClr val="FFFFFF"/>
                  </a:solidFill>
                </a:defRPr>
              </a:pPr>
              <a:endParaRPr/>
            </a:p>
          </p:txBody>
        </p:sp>
        <p:sp>
          <p:nvSpPr>
            <p:cNvPr id="434" name="Shape 434"/>
            <p:cNvSpPr/>
            <p:nvPr/>
          </p:nvSpPr>
          <p:spPr>
            <a:xfrm>
              <a:off x="0" y="86123"/>
              <a:ext cx="7562850" cy="39247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defRPr sz="2400">
                  <a:solidFill>
                    <a:srgbClr val="FFFFFF"/>
                  </a:solidFill>
                </a:defRPr>
              </a:pPr>
              <a:r>
                <a:t>Espacios futuros  </a:t>
              </a:r>
              <a:r>
                <a:rPr sz="1800"/>
                <a:t>  </a:t>
              </a:r>
            </a:p>
          </p:txBody>
        </p:sp>
      </p:grpSp>
      <p:pic>
        <p:nvPicPr>
          <p:cNvPr id="436" name="image1.jpeg" descr="LOGO MINTRABAJO ALTA.jpg"/>
          <p:cNvPicPr>
            <a:picLocks noChangeAspect="1"/>
          </p:cNvPicPr>
          <p:nvPr/>
        </p:nvPicPr>
        <p:blipFill>
          <a:blip r:embed="rId2"/>
          <a:stretch>
            <a:fillRect/>
          </a:stretch>
        </p:blipFill>
        <p:spPr>
          <a:xfrm>
            <a:off x="5520028" y="102237"/>
            <a:ext cx="2005585" cy="404353"/>
          </a:xfrm>
          <a:prstGeom prst="rect">
            <a:avLst/>
          </a:prstGeom>
          <a:ln w="12700">
            <a:miter lim="400000"/>
          </a:ln>
        </p:spPr>
      </p:pic>
      <p:graphicFrame>
        <p:nvGraphicFramePr>
          <p:cNvPr id="2" name="Diagrama 1">
            <a:extLst>
              <a:ext uri="{FF2B5EF4-FFF2-40B4-BE49-F238E27FC236}">
                <a16:creationId xmlns:a16="http://schemas.microsoft.com/office/drawing/2014/main" id="{59FF537C-109D-AB69-105E-96B0FF7B567E}"/>
              </a:ext>
            </a:extLst>
          </p:cNvPr>
          <p:cNvGraphicFramePr/>
          <p:nvPr>
            <p:extLst>
              <p:ext uri="{D42A27DB-BD31-4B8C-83A1-F6EECF244321}">
                <p14:modId xmlns:p14="http://schemas.microsoft.com/office/powerpoint/2010/main" val="2054646407"/>
              </p:ext>
            </p:extLst>
          </p:nvPr>
        </p:nvGraphicFramePr>
        <p:xfrm>
          <a:off x="508958" y="726307"/>
          <a:ext cx="6616461" cy="2568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32" name="image1.jpeg" descr="LOGO MINTRABAJO ALTA.jpg"/>
          <p:cNvPicPr>
            <a:picLocks noChangeAspect="1"/>
          </p:cNvPicPr>
          <p:nvPr/>
        </p:nvPicPr>
        <p:blipFill>
          <a:blip r:embed="rId2"/>
          <a:stretch>
            <a:fillRect/>
          </a:stretch>
        </p:blipFill>
        <p:spPr>
          <a:xfrm>
            <a:off x="127051" y="3189747"/>
            <a:ext cx="1858174" cy="404353"/>
          </a:xfrm>
          <a:prstGeom prst="rect">
            <a:avLst/>
          </a:prstGeom>
          <a:ln w="12700">
            <a:miter lim="400000"/>
          </a:ln>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 name="image15.png"/>
          <p:cNvPicPr>
            <a:picLocks noChangeAspect="1"/>
          </p:cNvPicPr>
          <p:nvPr/>
        </p:nvPicPr>
        <p:blipFill>
          <a:blip r:embed="rId2"/>
          <a:stretch>
            <a:fillRect/>
          </a:stretch>
        </p:blipFill>
        <p:spPr>
          <a:xfrm>
            <a:off x="-107092" y="32950"/>
            <a:ext cx="5569841" cy="3634990"/>
          </a:xfrm>
          <a:prstGeom prst="rect">
            <a:avLst/>
          </a:prstGeom>
          <a:ln w="12700">
            <a:miter lim="400000"/>
          </a:ln>
        </p:spPr>
      </p:pic>
      <p:pic>
        <p:nvPicPr>
          <p:cNvPr id="441" name="image16.png"/>
          <p:cNvPicPr>
            <a:picLocks noChangeAspect="1"/>
          </p:cNvPicPr>
          <p:nvPr/>
        </p:nvPicPr>
        <p:blipFill>
          <a:blip r:embed="rId3"/>
          <a:stretch>
            <a:fillRect/>
          </a:stretch>
        </p:blipFill>
        <p:spPr>
          <a:xfrm>
            <a:off x="11754" y="71072"/>
            <a:ext cx="2005758" cy="402372"/>
          </a:xfrm>
          <a:prstGeom prst="rect">
            <a:avLst/>
          </a:prstGeom>
          <a:ln w="12700">
            <a:miter lim="400000"/>
          </a:ln>
        </p:spPr>
      </p:pic>
      <p:sp>
        <p:nvSpPr>
          <p:cNvPr id="442" name="Shape 442"/>
          <p:cNvSpPr/>
          <p:nvPr/>
        </p:nvSpPr>
        <p:spPr>
          <a:xfrm>
            <a:off x="11754" y="1105068"/>
            <a:ext cx="5161609" cy="212365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defRPr sz="4800" b="1">
                <a:solidFill>
                  <a:srgbClr val="FFFFFF"/>
                </a:solidFill>
                <a:latin typeface="Verdana"/>
                <a:ea typeface="Verdana"/>
                <a:cs typeface="Verdana"/>
                <a:sym typeface="Verdana"/>
              </a:defRPr>
            </a:pPr>
            <a:r>
              <a:rPr dirty="0"/>
              <a:t>04. </a:t>
            </a:r>
            <a:endParaRPr lang="es-CO" dirty="0"/>
          </a:p>
          <a:p>
            <a:pPr>
              <a:defRPr sz="4800" b="1">
                <a:solidFill>
                  <a:srgbClr val="FFFFFF"/>
                </a:solidFill>
                <a:latin typeface="Verdana"/>
                <a:ea typeface="Verdana"/>
                <a:cs typeface="Verdana"/>
                <a:sym typeface="Verdana"/>
              </a:defRPr>
            </a:pPr>
            <a:endParaRPr dirty="0"/>
          </a:p>
          <a:p>
            <a:pPr>
              <a:defRPr b="1">
                <a:solidFill>
                  <a:srgbClr val="FFFFFF"/>
                </a:solidFill>
                <a:latin typeface="Verdana"/>
                <a:ea typeface="Verdana"/>
                <a:cs typeface="Verdana"/>
                <a:sym typeface="Verdana"/>
              </a:defRPr>
            </a:pPr>
            <a:r>
              <a:rPr dirty="0" err="1"/>
              <a:t>Comisión</a:t>
            </a:r>
            <a:r>
              <a:rPr dirty="0"/>
              <a:t> Especial de </a:t>
            </a:r>
            <a:r>
              <a:rPr dirty="0" err="1"/>
              <a:t>Tratamiento</a:t>
            </a:r>
            <a:r>
              <a:rPr dirty="0"/>
              <a:t> de </a:t>
            </a:r>
            <a:r>
              <a:rPr dirty="0" err="1"/>
              <a:t>Conflictos</a:t>
            </a:r>
            <a:r>
              <a:rPr dirty="0"/>
              <a:t> ante la OIT- CETCOIT</a:t>
            </a:r>
          </a:p>
        </p:txBody>
      </p:sp>
      <p:pic>
        <p:nvPicPr>
          <p:cNvPr id="439" name="image14.png"/>
          <p:cNvPicPr>
            <a:picLocks noChangeAspect="1"/>
          </p:cNvPicPr>
          <p:nvPr/>
        </p:nvPicPr>
        <p:blipFill>
          <a:blip r:embed="rId4"/>
          <a:stretch>
            <a:fillRect/>
          </a:stretch>
        </p:blipFill>
        <p:spPr>
          <a:xfrm>
            <a:off x="4818490" y="57964"/>
            <a:ext cx="2806841" cy="3503186"/>
          </a:xfrm>
          <a:prstGeom prst="rect">
            <a:avLst/>
          </a:prstGeom>
          <a:ln w="12700">
            <a:miter lim="400000"/>
          </a:ln>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1">
            <a:extLst>
              <a:ext uri="{FF2B5EF4-FFF2-40B4-BE49-F238E27FC236}">
                <a16:creationId xmlns:a16="http://schemas.microsoft.com/office/drawing/2014/main" id="{0EE85F02-10C0-2F69-FA89-8A85D1673AA4}"/>
              </a:ext>
            </a:extLst>
          </p:cNvPr>
          <p:cNvSpPr/>
          <p:nvPr/>
        </p:nvSpPr>
        <p:spPr>
          <a:xfrm>
            <a:off x="5817128" y="1638848"/>
            <a:ext cx="1584000" cy="1944000"/>
          </a:xfrm>
          <a:prstGeom prst="roundRect">
            <a:avLst>
              <a:gd name="adj" fmla="val 50000"/>
            </a:avLst>
          </a:prstGeom>
          <a:solidFill>
            <a:srgbClr val="89A14F">
              <a:alpha val="65000"/>
            </a:srgbClr>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CO" sz="800" b="0"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sym typeface="Calibri"/>
            </a:endParaRPr>
          </a:p>
          <a:p>
            <a:pPr marL="0" marR="0" lvl="0" indent="0" algn="ctr" defTabSz="914400" eaLnBrk="0" fontAlgn="base" latinLnBrk="0" hangingPunct="1">
              <a:lnSpc>
                <a:spcPct val="100000"/>
              </a:lnSpc>
              <a:spcBef>
                <a:spcPct val="0"/>
              </a:spcBef>
              <a:spcAft>
                <a:spcPct val="0"/>
              </a:spcAft>
              <a:buClrTx/>
              <a:buSzTx/>
              <a:buFontTx/>
              <a:buNone/>
              <a:tabLst/>
              <a:defRPr/>
            </a:pPr>
            <a:endParaRPr lang="es-CO" sz="800" dirty="0">
              <a:ea typeface="Calibri" panose="020F0502020204030204" pitchFamily="34" charset="0"/>
              <a:cs typeface="Times New Roman" panose="02020603050405020304" pitchFamily="18" charset="0"/>
            </a:endParaRPr>
          </a:p>
          <a:p>
            <a:pPr marL="0" marR="0" lvl="0" indent="0" algn="ctr" defTabSz="914400" eaLnBrk="0" fontAlgn="base" latinLnBrk="0" hangingPunct="1">
              <a:lnSpc>
                <a:spcPct val="100000"/>
              </a:lnSpc>
              <a:spcBef>
                <a:spcPct val="0"/>
              </a:spcBef>
              <a:spcAft>
                <a:spcPct val="0"/>
              </a:spcAft>
              <a:buClrTx/>
              <a:buSzTx/>
              <a:buFontTx/>
              <a:buNone/>
              <a:tabLst/>
              <a:defRPr/>
            </a:pPr>
            <a:r>
              <a:rPr kumimoji="0" lang="es-CO" sz="800" b="1"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sym typeface="Calibri"/>
              </a:rPr>
              <a:t>Se trabaja con el criterio de la construcción colectiva y el desarrollo progresivo del tema, hasta encontrar las coincidencias que permitan tejer los acuerdos</a:t>
            </a:r>
            <a:endParaRPr kumimoji="0" lang="en-US" sz="800" b="1" i="0" u="none" strike="noStrike" kern="1200" cap="none" spc="0" normalizeH="0" baseline="0" noProof="0" dirty="0">
              <a:ln>
                <a:noFill/>
              </a:ln>
              <a:solidFill>
                <a:prstClr val="white"/>
              </a:solidFill>
              <a:effectLst/>
              <a:uLnTx/>
              <a:uFillTx/>
              <a:ea typeface="+mn-ea"/>
              <a:cs typeface="+mn-cs"/>
            </a:endParaRPr>
          </a:p>
        </p:txBody>
      </p:sp>
      <p:sp>
        <p:nvSpPr>
          <p:cNvPr id="30" name="Rounded Rectangle 1">
            <a:extLst>
              <a:ext uri="{FF2B5EF4-FFF2-40B4-BE49-F238E27FC236}">
                <a16:creationId xmlns:a16="http://schemas.microsoft.com/office/drawing/2014/main" id="{40594338-4017-8D83-D2DF-AB2B2E8A368F}"/>
              </a:ext>
            </a:extLst>
          </p:cNvPr>
          <p:cNvSpPr/>
          <p:nvPr/>
        </p:nvSpPr>
        <p:spPr>
          <a:xfrm>
            <a:off x="3957574" y="1638848"/>
            <a:ext cx="1600884" cy="1944000"/>
          </a:xfrm>
          <a:prstGeom prst="roundRect">
            <a:avLst>
              <a:gd name="adj" fmla="val 50000"/>
            </a:avLst>
          </a:prstGeom>
          <a:solidFill>
            <a:srgbClr val="9F3D34">
              <a:alpha val="85000"/>
            </a:srgbClr>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r>
              <a:rPr lang="es-CO" sz="900" b="1" dirty="0">
                <a:effectLst/>
                <a:ea typeface="Calibri" panose="020F0502020204030204" pitchFamily="34" charset="0"/>
                <a:cs typeface="Times New Roman" panose="02020603050405020304" pitchFamily="18" charset="0"/>
              </a:rPr>
              <a:t>Los diálogos se hacen para buscar entendimientos, antes que confrontación</a:t>
            </a:r>
            <a:endParaRPr kumimoji="0" lang="en-US" sz="900" b="1" i="0" u="none" strike="noStrike" kern="1200" cap="none" spc="0" normalizeH="0" baseline="0" noProof="0" dirty="0">
              <a:ln>
                <a:noFill/>
              </a:ln>
              <a:solidFill>
                <a:prstClr val="white"/>
              </a:solidFill>
              <a:effectLst/>
              <a:uLnTx/>
              <a:uFillTx/>
              <a:ea typeface="+mn-ea"/>
              <a:cs typeface="+mn-cs"/>
            </a:endParaRPr>
          </a:p>
        </p:txBody>
      </p:sp>
      <p:sp>
        <p:nvSpPr>
          <p:cNvPr id="23" name="Rounded Rectangle 1">
            <a:extLst>
              <a:ext uri="{FF2B5EF4-FFF2-40B4-BE49-F238E27FC236}">
                <a16:creationId xmlns:a16="http://schemas.microsoft.com/office/drawing/2014/main" id="{DB0EB145-D99A-2704-F2DD-BD83B00FFBF0}"/>
              </a:ext>
            </a:extLst>
          </p:cNvPr>
          <p:cNvSpPr/>
          <p:nvPr/>
        </p:nvSpPr>
        <p:spPr>
          <a:xfrm>
            <a:off x="2107464" y="1673015"/>
            <a:ext cx="1670786" cy="1944000"/>
          </a:xfrm>
          <a:prstGeom prst="roundRect">
            <a:avLst>
              <a:gd name="adj" fmla="val 50000"/>
            </a:avLst>
          </a:prstGeom>
          <a:solidFill>
            <a:srgbClr val="F6AA32">
              <a:alpha val="85000"/>
            </a:srgbClr>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sym typeface="Calibri"/>
              </a:rPr>
              <a:t>Las partes participan prevalecidas por la voluntad política para aportarle a los acuerdos</a:t>
            </a:r>
            <a:endParaRPr kumimoji="0" lang="en-US" sz="900" b="1" i="0" u="none" strike="noStrike" kern="1200" cap="none" spc="0" normalizeH="0" baseline="0" noProof="0" dirty="0">
              <a:ln>
                <a:noFill/>
              </a:ln>
              <a:solidFill>
                <a:prstClr val="white"/>
              </a:solidFill>
              <a:effectLst/>
              <a:uLnTx/>
              <a:uFillTx/>
              <a:ea typeface="+mn-ea"/>
              <a:cs typeface="+mn-cs"/>
            </a:endParaRPr>
          </a:p>
        </p:txBody>
      </p:sp>
      <p:grpSp>
        <p:nvGrpSpPr>
          <p:cNvPr id="447" name="Group 447"/>
          <p:cNvGrpSpPr/>
          <p:nvPr/>
        </p:nvGrpSpPr>
        <p:grpSpPr>
          <a:xfrm>
            <a:off x="0" y="-1"/>
            <a:ext cx="7562850" cy="657044"/>
            <a:chOff x="0" y="0"/>
            <a:chExt cx="7562850" cy="657042"/>
          </a:xfrm>
        </p:grpSpPr>
        <p:sp>
          <p:nvSpPr>
            <p:cNvPr id="445" name="Shape 445"/>
            <p:cNvSpPr/>
            <p:nvPr/>
          </p:nvSpPr>
          <p:spPr>
            <a:xfrm>
              <a:off x="0" y="-1"/>
              <a:ext cx="7562850" cy="657044"/>
            </a:xfrm>
            <a:prstGeom prst="rect">
              <a:avLst/>
            </a:prstGeom>
            <a:solidFill>
              <a:srgbClr val="174F39"/>
            </a:soli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r">
                <a:defRPr sz="1400" b="1">
                  <a:solidFill>
                    <a:srgbClr val="FFFFFF"/>
                  </a:solidFill>
                  <a:latin typeface="Verdana"/>
                  <a:ea typeface="Verdana"/>
                  <a:cs typeface="Verdana"/>
                  <a:sym typeface="Verdana"/>
                </a:defRPr>
              </a:pPr>
              <a:endParaRPr/>
            </a:p>
          </p:txBody>
        </p:sp>
        <p:sp>
          <p:nvSpPr>
            <p:cNvPr id="446" name="Shape 446"/>
            <p:cNvSpPr/>
            <p:nvPr/>
          </p:nvSpPr>
          <p:spPr>
            <a:xfrm>
              <a:off x="0" y="130401"/>
              <a:ext cx="7562850" cy="396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r">
                <a:defRPr sz="2000" b="1">
                  <a:solidFill>
                    <a:srgbClr val="FFFFFF"/>
                  </a:solidFill>
                  <a:latin typeface="Verdana"/>
                  <a:ea typeface="Verdana"/>
                  <a:cs typeface="Verdana"/>
                  <a:sym typeface="Verdana"/>
                </a:defRPr>
              </a:lvl1pPr>
            </a:lstStyle>
            <a:p>
              <a:r>
                <a:t>CETCOIT-CONTEXTO</a:t>
              </a:r>
            </a:p>
          </p:txBody>
        </p:sp>
      </p:grpSp>
      <p:pic>
        <p:nvPicPr>
          <p:cNvPr id="448" name="image1.jpeg" descr="LOGO MINTRABAJO ALTA.jpg"/>
          <p:cNvPicPr>
            <a:picLocks noChangeAspect="1"/>
          </p:cNvPicPr>
          <p:nvPr/>
        </p:nvPicPr>
        <p:blipFill>
          <a:blip r:embed="rId3"/>
          <a:stretch>
            <a:fillRect/>
          </a:stretch>
        </p:blipFill>
        <p:spPr>
          <a:xfrm>
            <a:off x="60714" y="61987"/>
            <a:ext cx="2005584" cy="404353"/>
          </a:xfrm>
          <a:prstGeom prst="rect">
            <a:avLst/>
          </a:prstGeom>
          <a:ln w="12700">
            <a:miter lim="400000"/>
          </a:ln>
        </p:spPr>
      </p:pic>
      <p:sp>
        <p:nvSpPr>
          <p:cNvPr id="16" name="Rounded Rectangle 1">
            <a:extLst>
              <a:ext uri="{FF2B5EF4-FFF2-40B4-BE49-F238E27FC236}">
                <a16:creationId xmlns:a16="http://schemas.microsoft.com/office/drawing/2014/main" id="{64F8F014-3619-4326-8CC7-DBCD5400B688}"/>
              </a:ext>
            </a:extLst>
          </p:cNvPr>
          <p:cNvSpPr/>
          <p:nvPr/>
        </p:nvSpPr>
        <p:spPr>
          <a:xfrm>
            <a:off x="225044" y="1650100"/>
            <a:ext cx="1773000" cy="1944000"/>
          </a:xfrm>
          <a:prstGeom prst="roundRect">
            <a:avLst>
              <a:gd name="adj" fmla="val 50000"/>
            </a:avLst>
          </a:prstGeom>
          <a:solidFill>
            <a:srgbClr val="1BA991">
              <a:alpha val="85000"/>
            </a:srgbClr>
          </a:solidFill>
          <a:ln w="12700" cap="flat" cmpd="sng" algn="ctr">
            <a:noFill/>
            <a:prstDash val="solid"/>
            <a:miter lim="800000"/>
          </a:ln>
          <a:effectLst/>
        </p:spPr>
        <p:txBody>
          <a:bodyPr rtlCol="0" anchor="ctr"/>
          <a:lstStyle/>
          <a:p>
            <a:pPr marL="0" marR="0" lvl="0" indent="0" algn="just" defTabSz="914400" eaLnBrk="0" fontAlgn="base" latinLnBrk="0" hangingPunct="1">
              <a:lnSpc>
                <a:spcPct val="100000"/>
              </a:lnSpc>
              <a:spcBef>
                <a:spcPct val="0"/>
              </a:spcBef>
              <a:spcAft>
                <a:spcPct val="0"/>
              </a:spcAft>
              <a:buClrTx/>
              <a:buSzTx/>
              <a:buFontTx/>
              <a:buNone/>
              <a:tabLst/>
              <a:defRPr/>
            </a:pPr>
            <a:endParaRPr kumimoji="0" lang="es-CO" sz="800" b="0"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sym typeface="Calibri"/>
            </a:endParaRPr>
          </a:p>
          <a:p>
            <a:pPr marL="0" marR="0" lvl="0" indent="0" algn="just" defTabSz="914400" eaLnBrk="0" fontAlgn="base" latinLnBrk="0" hangingPunct="1">
              <a:lnSpc>
                <a:spcPct val="100000"/>
              </a:lnSpc>
              <a:spcBef>
                <a:spcPct val="0"/>
              </a:spcBef>
              <a:spcAft>
                <a:spcPct val="0"/>
              </a:spcAft>
              <a:buClrTx/>
              <a:buSzTx/>
              <a:buFontTx/>
              <a:buNone/>
              <a:tabLst/>
              <a:defRPr/>
            </a:pPr>
            <a:endParaRPr lang="es-CO" sz="800" dirty="0">
              <a:ea typeface="Calibri" panose="020F0502020204030204" pitchFamily="34" charset="0"/>
              <a:cs typeface="Times New Roman" panose="02020603050405020304" pitchFamily="18" charset="0"/>
            </a:endParaRPr>
          </a:p>
          <a:p>
            <a:pPr marL="0" marR="0" lvl="0" indent="0" algn="ctr" defTabSz="914400" eaLnBrk="0" fontAlgn="base" latinLnBrk="0" hangingPunct="1">
              <a:lnSpc>
                <a:spcPct val="100000"/>
              </a:lnSpc>
              <a:spcBef>
                <a:spcPct val="0"/>
              </a:spcBef>
              <a:spcAft>
                <a:spcPct val="0"/>
              </a:spcAft>
              <a:buClrTx/>
              <a:buSzTx/>
              <a:buFontTx/>
              <a:buNone/>
              <a:tabLst/>
              <a:defRPr/>
            </a:pPr>
            <a:r>
              <a:rPr kumimoji="0" lang="es-CO" sz="800" b="1"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sym typeface="Calibri"/>
              </a:rPr>
              <a:t>Está orientado al bien común. Los acuerdos benefician a las empresas y a los trabajadores y tienen un efecto holístico porque contribuyen a la paz laboral de todo el país</a:t>
            </a:r>
            <a:endParaRPr kumimoji="0" lang="en-US" sz="800" b="1" i="0" u="none" strike="noStrike" kern="1200" cap="none" spc="0" normalizeH="0" baseline="0" noProof="0" dirty="0">
              <a:ln>
                <a:noFill/>
              </a:ln>
              <a:solidFill>
                <a:prstClr val="white"/>
              </a:solidFill>
              <a:effectLst/>
              <a:uLnTx/>
              <a:uFillTx/>
              <a:ea typeface="+mn-ea"/>
              <a:cs typeface="+mn-cs"/>
            </a:endParaRPr>
          </a:p>
        </p:txBody>
      </p:sp>
      <p:grpSp>
        <p:nvGrpSpPr>
          <p:cNvPr id="8" name="Grupo 7">
            <a:extLst>
              <a:ext uri="{FF2B5EF4-FFF2-40B4-BE49-F238E27FC236}">
                <a16:creationId xmlns:a16="http://schemas.microsoft.com/office/drawing/2014/main" id="{4BEC6798-29C6-5F3C-DA50-7C66303E3133}"/>
              </a:ext>
            </a:extLst>
          </p:cNvPr>
          <p:cNvGrpSpPr/>
          <p:nvPr/>
        </p:nvGrpSpPr>
        <p:grpSpPr>
          <a:xfrm>
            <a:off x="557537" y="725149"/>
            <a:ext cx="1011938" cy="827648"/>
            <a:chOff x="-3464318" y="116632"/>
            <a:chExt cx="4563106" cy="4579662"/>
          </a:xfrm>
        </p:grpSpPr>
        <p:sp>
          <p:nvSpPr>
            <p:cNvPr id="9" name="Conector 118">
              <a:extLst>
                <a:ext uri="{FF2B5EF4-FFF2-40B4-BE49-F238E27FC236}">
                  <a16:creationId xmlns:a16="http://schemas.microsoft.com/office/drawing/2014/main" id="{406E0920-DF59-4741-39F5-F467E0CA1734}"/>
                </a:ext>
              </a:extLst>
            </p:cNvPr>
            <p:cNvSpPr/>
            <p:nvPr/>
          </p:nvSpPr>
          <p:spPr>
            <a:xfrm>
              <a:off x="-3464318" y="116632"/>
              <a:ext cx="4563106" cy="4579662"/>
            </a:xfrm>
            <a:prstGeom prst="flowChartConnector">
              <a:avLst/>
            </a:prstGeom>
            <a:solidFill>
              <a:srgbClr val="1BA991"/>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50">
              <a:extLst>
                <a:ext uri="{FF2B5EF4-FFF2-40B4-BE49-F238E27FC236}">
                  <a16:creationId xmlns:a16="http://schemas.microsoft.com/office/drawing/2014/main" id="{B5C90EA9-1082-6CB7-C6D1-E5FED14C2411}"/>
                </a:ext>
              </a:extLst>
            </p:cNvPr>
            <p:cNvGrpSpPr/>
            <p:nvPr/>
          </p:nvGrpSpPr>
          <p:grpSpPr>
            <a:xfrm>
              <a:off x="-3451797" y="345664"/>
              <a:ext cx="4533900" cy="3781425"/>
              <a:chOff x="3941763" y="1574800"/>
              <a:chExt cx="4533900" cy="3781425"/>
            </a:xfrm>
            <a:solidFill>
              <a:sysClr val="window" lastClr="FFFFFF">
                <a:lumMod val="95000"/>
              </a:sysClr>
            </a:solidFill>
          </p:grpSpPr>
          <p:sp>
            <p:nvSpPr>
              <p:cNvPr id="11" name="Freeform 7">
                <a:extLst>
                  <a:ext uri="{FF2B5EF4-FFF2-40B4-BE49-F238E27FC236}">
                    <a16:creationId xmlns:a16="http://schemas.microsoft.com/office/drawing/2014/main" id="{5377DB5A-AC29-259D-7E11-8508DDB04C5E}"/>
                  </a:ext>
                </a:extLst>
              </p:cNvPr>
              <p:cNvSpPr>
                <a:spLocks noEditPoints="1"/>
              </p:cNvSpPr>
              <p:nvPr/>
            </p:nvSpPr>
            <p:spPr bwMode="auto">
              <a:xfrm>
                <a:off x="3941763" y="1716088"/>
                <a:ext cx="4533900" cy="3078163"/>
              </a:xfrm>
              <a:custGeom>
                <a:avLst/>
                <a:gdLst>
                  <a:gd name="T0" fmla="*/ 5636 w 5710"/>
                  <a:gd name="T1" fmla="*/ 3186 h 3879"/>
                  <a:gd name="T2" fmla="*/ 5640 w 5710"/>
                  <a:gd name="T3" fmla="*/ 3186 h 3879"/>
                  <a:gd name="T4" fmla="*/ 5593 w 5710"/>
                  <a:gd name="T5" fmla="*/ 3331 h 3879"/>
                  <a:gd name="T6" fmla="*/ 5542 w 5710"/>
                  <a:gd name="T7" fmla="*/ 3473 h 3879"/>
                  <a:gd name="T8" fmla="*/ 5481 w 5710"/>
                  <a:gd name="T9" fmla="*/ 3610 h 3879"/>
                  <a:gd name="T10" fmla="*/ 5415 w 5710"/>
                  <a:gd name="T11" fmla="*/ 3746 h 3879"/>
                  <a:gd name="T12" fmla="*/ 5342 w 5710"/>
                  <a:gd name="T13" fmla="*/ 3875 h 3879"/>
                  <a:gd name="T14" fmla="*/ 5336 w 5710"/>
                  <a:gd name="T15" fmla="*/ 3879 h 3879"/>
                  <a:gd name="T16" fmla="*/ 5411 w 5710"/>
                  <a:gd name="T17" fmla="*/ 3747 h 3879"/>
                  <a:gd name="T18" fmla="*/ 5477 w 5710"/>
                  <a:gd name="T19" fmla="*/ 3612 h 3879"/>
                  <a:gd name="T20" fmla="*/ 5538 w 5710"/>
                  <a:gd name="T21" fmla="*/ 3473 h 3879"/>
                  <a:gd name="T22" fmla="*/ 5591 w 5710"/>
                  <a:gd name="T23" fmla="*/ 3331 h 3879"/>
                  <a:gd name="T24" fmla="*/ 5636 w 5710"/>
                  <a:gd name="T25" fmla="*/ 3186 h 3879"/>
                  <a:gd name="T26" fmla="*/ 5710 w 5710"/>
                  <a:gd name="T27" fmla="*/ 2869 h 3879"/>
                  <a:gd name="T28" fmla="*/ 5692 w 5710"/>
                  <a:gd name="T29" fmla="*/ 2965 h 3879"/>
                  <a:gd name="T30" fmla="*/ 5690 w 5710"/>
                  <a:gd name="T31" fmla="*/ 2965 h 3879"/>
                  <a:gd name="T32" fmla="*/ 5708 w 5710"/>
                  <a:gd name="T33" fmla="*/ 2869 h 3879"/>
                  <a:gd name="T34" fmla="*/ 5710 w 5710"/>
                  <a:gd name="T35" fmla="*/ 2869 h 3879"/>
                  <a:gd name="T36" fmla="*/ 5669 w 5710"/>
                  <a:gd name="T37" fmla="*/ 1728 h 3879"/>
                  <a:gd name="T38" fmla="*/ 5690 w 5710"/>
                  <a:gd name="T39" fmla="*/ 1822 h 3879"/>
                  <a:gd name="T40" fmla="*/ 5688 w 5710"/>
                  <a:gd name="T41" fmla="*/ 1824 h 3879"/>
                  <a:gd name="T42" fmla="*/ 5669 w 5710"/>
                  <a:gd name="T43" fmla="*/ 1728 h 3879"/>
                  <a:gd name="T44" fmla="*/ 5669 w 5710"/>
                  <a:gd name="T45" fmla="*/ 1728 h 3879"/>
                  <a:gd name="T46" fmla="*/ 647 w 5710"/>
                  <a:gd name="T47" fmla="*/ 556 h 3879"/>
                  <a:gd name="T48" fmla="*/ 651 w 5710"/>
                  <a:gd name="T49" fmla="*/ 556 h 3879"/>
                  <a:gd name="T50" fmla="*/ 550 w 5710"/>
                  <a:gd name="T51" fmla="*/ 685 h 3879"/>
                  <a:gd name="T52" fmla="*/ 456 w 5710"/>
                  <a:gd name="T53" fmla="*/ 820 h 3879"/>
                  <a:gd name="T54" fmla="*/ 370 w 5710"/>
                  <a:gd name="T55" fmla="*/ 961 h 3879"/>
                  <a:gd name="T56" fmla="*/ 291 w 5710"/>
                  <a:gd name="T57" fmla="*/ 1106 h 3879"/>
                  <a:gd name="T58" fmla="*/ 221 w 5710"/>
                  <a:gd name="T59" fmla="*/ 1256 h 3879"/>
                  <a:gd name="T60" fmla="*/ 160 w 5710"/>
                  <a:gd name="T61" fmla="*/ 1411 h 3879"/>
                  <a:gd name="T62" fmla="*/ 107 w 5710"/>
                  <a:gd name="T63" fmla="*/ 1571 h 3879"/>
                  <a:gd name="T64" fmla="*/ 64 w 5710"/>
                  <a:gd name="T65" fmla="*/ 1734 h 3879"/>
                  <a:gd name="T66" fmla="*/ 29 w 5710"/>
                  <a:gd name="T67" fmla="*/ 1900 h 3879"/>
                  <a:gd name="T68" fmla="*/ 6 w 5710"/>
                  <a:gd name="T69" fmla="*/ 2070 h 3879"/>
                  <a:gd name="T70" fmla="*/ 0 w 5710"/>
                  <a:gd name="T71" fmla="*/ 2064 h 3879"/>
                  <a:gd name="T72" fmla="*/ 23 w 5710"/>
                  <a:gd name="T73" fmla="*/ 1894 h 3879"/>
                  <a:gd name="T74" fmla="*/ 58 w 5710"/>
                  <a:gd name="T75" fmla="*/ 1728 h 3879"/>
                  <a:gd name="T76" fmla="*/ 103 w 5710"/>
                  <a:gd name="T77" fmla="*/ 1565 h 3879"/>
                  <a:gd name="T78" fmla="*/ 156 w 5710"/>
                  <a:gd name="T79" fmla="*/ 1407 h 3879"/>
                  <a:gd name="T80" fmla="*/ 217 w 5710"/>
                  <a:gd name="T81" fmla="*/ 1254 h 3879"/>
                  <a:gd name="T82" fmla="*/ 287 w 5710"/>
                  <a:gd name="T83" fmla="*/ 1104 h 3879"/>
                  <a:gd name="T84" fmla="*/ 366 w 5710"/>
                  <a:gd name="T85" fmla="*/ 959 h 3879"/>
                  <a:gd name="T86" fmla="*/ 452 w 5710"/>
                  <a:gd name="T87" fmla="*/ 820 h 3879"/>
                  <a:gd name="T88" fmla="*/ 546 w 5710"/>
                  <a:gd name="T89" fmla="*/ 685 h 3879"/>
                  <a:gd name="T90" fmla="*/ 647 w 5710"/>
                  <a:gd name="T91" fmla="*/ 556 h 3879"/>
                  <a:gd name="T92" fmla="*/ 743 w 5710"/>
                  <a:gd name="T93" fmla="*/ 448 h 3879"/>
                  <a:gd name="T94" fmla="*/ 745 w 5710"/>
                  <a:gd name="T95" fmla="*/ 448 h 3879"/>
                  <a:gd name="T96" fmla="*/ 706 w 5710"/>
                  <a:gd name="T97" fmla="*/ 493 h 3879"/>
                  <a:gd name="T98" fmla="*/ 704 w 5710"/>
                  <a:gd name="T99" fmla="*/ 491 h 3879"/>
                  <a:gd name="T100" fmla="*/ 743 w 5710"/>
                  <a:gd name="T101" fmla="*/ 448 h 3879"/>
                  <a:gd name="T102" fmla="*/ 1268 w 5710"/>
                  <a:gd name="T103" fmla="*/ 0 h 3879"/>
                  <a:gd name="T104" fmla="*/ 1139 w 5710"/>
                  <a:gd name="T105" fmla="*/ 92 h 3879"/>
                  <a:gd name="T106" fmla="*/ 1013 w 5710"/>
                  <a:gd name="T107" fmla="*/ 192 h 3879"/>
                  <a:gd name="T108" fmla="*/ 896 w 5710"/>
                  <a:gd name="T109" fmla="*/ 297 h 3879"/>
                  <a:gd name="T110" fmla="*/ 892 w 5710"/>
                  <a:gd name="T111" fmla="*/ 297 h 3879"/>
                  <a:gd name="T112" fmla="*/ 1006 w 5710"/>
                  <a:gd name="T113" fmla="*/ 196 h 3879"/>
                  <a:gd name="T114" fmla="*/ 1123 w 5710"/>
                  <a:gd name="T115" fmla="*/ 102 h 3879"/>
                  <a:gd name="T116" fmla="*/ 1248 w 5710"/>
                  <a:gd name="T117" fmla="*/ 12 h 3879"/>
                  <a:gd name="T118" fmla="*/ 1268 w 5710"/>
                  <a:gd name="T119" fmla="*/ 0 h 3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10" h="3879">
                    <a:moveTo>
                      <a:pt x="5636" y="3186"/>
                    </a:moveTo>
                    <a:lnTo>
                      <a:pt x="5640" y="3186"/>
                    </a:lnTo>
                    <a:lnTo>
                      <a:pt x="5593" y="3331"/>
                    </a:lnTo>
                    <a:lnTo>
                      <a:pt x="5542" y="3473"/>
                    </a:lnTo>
                    <a:lnTo>
                      <a:pt x="5481" y="3610"/>
                    </a:lnTo>
                    <a:lnTo>
                      <a:pt x="5415" y="3746"/>
                    </a:lnTo>
                    <a:lnTo>
                      <a:pt x="5342" y="3875"/>
                    </a:lnTo>
                    <a:lnTo>
                      <a:pt x="5336" y="3879"/>
                    </a:lnTo>
                    <a:lnTo>
                      <a:pt x="5411" y="3747"/>
                    </a:lnTo>
                    <a:lnTo>
                      <a:pt x="5477" y="3612"/>
                    </a:lnTo>
                    <a:lnTo>
                      <a:pt x="5538" y="3473"/>
                    </a:lnTo>
                    <a:lnTo>
                      <a:pt x="5591" y="3331"/>
                    </a:lnTo>
                    <a:lnTo>
                      <a:pt x="5636" y="3186"/>
                    </a:lnTo>
                    <a:close/>
                    <a:moveTo>
                      <a:pt x="5710" y="2869"/>
                    </a:moveTo>
                    <a:lnTo>
                      <a:pt x="5692" y="2965"/>
                    </a:lnTo>
                    <a:lnTo>
                      <a:pt x="5690" y="2965"/>
                    </a:lnTo>
                    <a:lnTo>
                      <a:pt x="5708" y="2869"/>
                    </a:lnTo>
                    <a:lnTo>
                      <a:pt x="5710" y="2869"/>
                    </a:lnTo>
                    <a:close/>
                    <a:moveTo>
                      <a:pt x="5669" y="1728"/>
                    </a:moveTo>
                    <a:lnTo>
                      <a:pt x="5690" y="1822"/>
                    </a:lnTo>
                    <a:lnTo>
                      <a:pt x="5688" y="1824"/>
                    </a:lnTo>
                    <a:lnTo>
                      <a:pt x="5669" y="1728"/>
                    </a:lnTo>
                    <a:lnTo>
                      <a:pt x="5669" y="1728"/>
                    </a:lnTo>
                    <a:close/>
                    <a:moveTo>
                      <a:pt x="647" y="556"/>
                    </a:moveTo>
                    <a:lnTo>
                      <a:pt x="651" y="556"/>
                    </a:lnTo>
                    <a:lnTo>
                      <a:pt x="550" y="685"/>
                    </a:lnTo>
                    <a:lnTo>
                      <a:pt x="456" y="820"/>
                    </a:lnTo>
                    <a:lnTo>
                      <a:pt x="370" y="961"/>
                    </a:lnTo>
                    <a:lnTo>
                      <a:pt x="291" y="1106"/>
                    </a:lnTo>
                    <a:lnTo>
                      <a:pt x="221" y="1256"/>
                    </a:lnTo>
                    <a:lnTo>
                      <a:pt x="160" y="1411"/>
                    </a:lnTo>
                    <a:lnTo>
                      <a:pt x="107" y="1571"/>
                    </a:lnTo>
                    <a:lnTo>
                      <a:pt x="64" y="1734"/>
                    </a:lnTo>
                    <a:lnTo>
                      <a:pt x="29" y="1900"/>
                    </a:lnTo>
                    <a:lnTo>
                      <a:pt x="6" y="2070"/>
                    </a:lnTo>
                    <a:lnTo>
                      <a:pt x="0" y="2064"/>
                    </a:lnTo>
                    <a:lnTo>
                      <a:pt x="23" y="1894"/>
                    </a:lnTo>
                    <a:lnTo>
                      <a:pt x="58" y="1728"/>
                    </a:lnTo>
                    <a:lnTo>
                      <a:pt x="103" y="1565"/>
                    </a:lnTo>
                    <a:lnTo>
                      <a:pt x="156" y="1407"/>
                    </a:lnTo>
                    <a:lnTo>
                      <a:pt x="217" y="1254"/>
                    </a:lnTo>
                    <a:lnTo>
                      <a:pt x="287" y="1104"/>
                    </a:lnTo>
                    <a:lnTo>
                      <a:pt x="366" y="959"/>
                    </a:lnTo>
                    <a:lnTo>
                      <a:pt x="452" y="820"/>
                    </a:lnTo>
                    <a:lnTo>
                      <a:pt x="546" y="685"/>
                    </a:lnTo>
                    <a:lnTo>
                      <a:pt x="647" y="556"/>
                    </a:lnTo>
                    <a:close/>
                    <a:moveTo>
                      <a:pt x="743" y="448"/>
                    </a:moveTo>
                    <a:lnTo>
                      <a:pt x="745" y="448"/>
                    </a:lnTo>
                    <a:lnTo>
                      <a:pt x="706" y="493"/>
                    </a:lnTo>
                    <a:lnTo>
                      <a:pt x="704" y="491"/>
                    </a:lnTo>
                    <a:lnTo>
                      <a:pt x="743" y="448"/>
                    </a:lnTo>
                    <a:close/>
                    <a:moveTo>
                      <a:pt x="1268" y="0"/>
                    </a:moveTo>
                    <a:lnTo>
                      <a:pt x="1139" y="92"/>
                    </a:lnTo>
                    <a:lnTo>
                      <a:pt x="1013" y="192"/>
                    </a:lnTo>
                    <a:lnTo>
                      <a:pt x="896" y="297"/>
                    </a:lnTo>
                    <a:lnTo>
                      <a:pt x="892" y="297"/>
                    </a:lnTo>
                    <a:lnTo>
                      <a:pt x="1006" y="196"/>
                    </a:lnTo>
                    <a:lnTo>
                      <a:pt x="1123" y="102"/>
                    </a:lnTo>
                    <a:lnTo>
                      <a:pt x="1248" y="12"/>
                    </a:lnTo>
                    <a:lnTo>
                      <a:pt x="1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2" name="Freeform 8">
                <a:extLst>
                  <a:ext uri="{FF2B5EF4-FFF2-40B4-BE49-F238E27FC236}">
                    <a16:creationId xmlns:a16="http://schemas.microsoft.com/office/drawing/2014/main" id="{E402FB93-E216-357D-7DEC-88DEFC9A3EF6}"/>
                  </a:ext>
                </a:extLst>
              </p:cNvPr>
              <p:cNvSpPr>
                <a:spLocks noEditPoints="1"/>
              </p:cNvSpPr>
              <p:nvPr/>
            </p:nvSpPr>
            <p:spPr bwMode="auto">
              <a:xfrm>
                <a:off x="3946526" y="1841500"/>
                <a:ext cx="4527550" cy="3514725"/>
              </a:xfrm>
              <a:custGeom>
                <a:avLst/>
                <a:gdLst>
                  <a:gd name="T0" fmla="*/ 3506 w 5702"/>
                  <a:gd name="T1" fmla="*/ 3427 h 4427"/>
                  <a:gd name="T2" fmla="*/ 5160 w 5702"/>
                  <a:gd name="T3" fmla="*/ 3662 h 4427"/>
                  <a:gd name="T4" fmla="*/ 5285 w 5702"/>
                  <a:gd name="T5" fmla="*/ 3249 h 4427"/>
                  <a:gd name="T6" fmla="*/ 4994 w 5702"/>
                  <a:gd name="T7" fmla="*/ 2891 h 4427"/>
                  <a:gd name="T8" fmla="*/ 5547 w 5702"/>
                  <a:gd name="T9" fmla="*/ 2693 h 4427"/>
                  <a:gd name="T10" fmla="*/ 4765 w 5702"/>
                  <a:gd name="T11" fmla="*/ 2546 h 4427"/>
                  <a:gd name="T12" fmla="*/ 4778 w 5702"/>
                  <a:gd name="T13" fmla="*/ 2556 h 4427"/>
                  <a:gd name="T14" fmla="*/ 5091 w 5702"/>
                  <a:gd name="T15" fmla="*/ 2734 h 4427"/>
                  <a:gd name="T16" fmla="*/ 5461 w 5702"/>
                  <a:gd name="T17" fmla="*/ 2407 h 4427"/>
                  <a:gd name="T18" fmla="*/ 1125 w 5702"/>
                  <a:gd name="T19" fmla="*/ 2151 h 4427"/>
                  <a:gd name="T20" fmla="*/ 927 w 5702"/>
                  <a:gd name="T21" fmla="*/ 2077 h 4427"/>
                  <a:gd name="T22" fmla="*/ 686 w 5702"/>
                  <a:gd name="T23" fmla="*/ 2063 h 4427"/>
                  <a:gd name="T24" fmla="*/ 818 w 5702"/>
                  <a:gd name="T25" fmla="*/ 1991 h 4427"/>
                  <a:gd name="T26" fmla="*/ 898 w 5702"/>
                  <a:gd name="T27" fmla="*/ 1957 h 4427"/>
                  <a:gd name="T28" fmla="*/ 2332 w 5702"/>
                  <a:gd name="T29" fmla="*/ 1034 h 4427"/>
                  <a:gd name="T30" fmla="*/ 835 w 5702"/>
                  <a:gd name="T31" fmla="*/ 597 h 4427"/>
                  <a:gd name="T32" fmla="*/ 2199 w 5702"/>
                  <a:gd name="T33" fmla="*/ 519 h 4427"/>
                  <a:gd name="T34" fmla="*/ 1317 w 5702"/>
                  <a:gd name="T35" fmla="*/ 425 h 4427"/>
                  <a:gd name="T36" fmla="*/ 1066 w 5702"/>
                  <a:gd name="T37" fmla="*/ 605 h 4427"/>
                  <a:gd name="T38" fmla="*/ 913 w 5702"/>
                  <a:gd name="T39" fmla="*/ 513 h 4427"/>
                  <a:gd name="T40" fmla="*/ 823 w 5702"/>
                  <a:gd name="T41" fmla="*/ 926 h 4427"/>
                  <a:gd name="T42" fmla="*/ 998 w 5702"/>
                  <a:gd name="T43" fmla="*/ 648 h 4427"/>
                  <a:gd name="T44" fmla="*/ 1399 w 5702"/>
                  <a:gd name="T45" fmla="*/ 998 h 4427"/>
                  <a:gd name="T46" fmla="*/ 1332 w 5702"/>
                  <a:gd name="T47" fmla="*/ 1145 h 4427"/>
                  <a:gd name="T48" fmla="*/ 980 w 5702"/>
                  <a:gd name="T49" fmla="*/ 1490 h 4427"/>
                  <a:gd name="T50" fmla="*/ 602 w 5702"/>
                  <a:gd name="T51" fmla="*/ 1852 h 4427"/>
                  <a:gd name="T52" fmla="*/ 679 w 5702"/>
                  <a:gd name="T53" fmla="*/ 2247 h 4427"/>
                  <a:gd name="T54" fmla="*/ 1101 w 5702"/>
                  <a:gd name="T55" fmla="*/ 2376 h 4427"/>
                  <a:gd name="T56" fmla="*/ 1786 w 5702"/>
                  <a:gd name="T57" fmla="*/ 2809 h 4427"/>
                  <a:gd name="T58" fmla="*/ 1688 w 5702"/>
                  <a:gd name="T59" fmla="*/ 3347 h 4427"/>
                  <a:gd name="T60" fmla="*/ 1254 w 5702"/>
                  <a:gd name="T61" fmla="*/ 3930 h 4427"/>
                  <a:gd name="T62" fmla="*/ 1060 w 5702"/>
                  <a:gd name="T63" fmla="*/ 4402 h 4427"/>
                  <a:gd name="T64" fmla="*/ 996 w 5702"/>
                  <a:gd name="T65" fmla="*/ 3591 h 4427"/>
                  <a:gd name="T66" fmla="*/ 780 w 5702"/>
                  <a:gd name="T67" fmla="*/ 2879 h 4427"/>
                  <a:gd name="T68" fmla="*/ 555 w 5702"/>
                  <a:gd name="T69" fmla="*/ 2325 h 4427"/>
                  <a:gd name="T70" fmla="*/ 27 w 5702"/>
                  <a:gd name="T71" fmla="*/ 1953 h 4427"/>
                  <a:gd name="T72" fmla="*/ 866 w 5702"/>
                  <a:gd name="T73" fmla="*/ 429 h 4427"/>
                  <a:gd name="T74" fmla="*/ 3587 w 5702"/>
                  <a:gd name="T75" fmla="*/ 314 h 4427"/>
                  <a:gd name="T76" fmla="*/ 4839 w 5702"/>
                  <a:gd name="T77" fmla="*/ 177 h 4427"/>
                  <a:gd name="T78" fmla="*/ 5305 w 5702"/>
                  <a:gd name="T79" fmla="*/ 1572 h 4427"/>
                  <a:gd name="T80" fmla="*/ 5109 w 5702"/>
                  <a:gd name="T81" fmla="*/ 2171 h 4427"/>
                  <a:gd name="T82" fmla="*/ 4843 w 5702"/>
                  <a:gd name="T83" fmla="*/ 2529 h 4427"/>
                  <a:gd name="T84" fmla="*/ 4485 w 5702"/>
                  <a:gd name="T85" fmla="*/ 2214 h 4427"/>
                  <a:gd name="T86" fmla="*/ 4135 w 5702"/>
                  <a:gd name="T87" fmla="*/ 2087 h 4427"/>
                  <a:gd name="T88" fmla="*/ 3673 w 5702"/>
                  <a:gd name="T89" fmla="*/ 1840 h 4427"/>
                  <a:gd name="T90" fmla="*/ 3500 w 5702"/>
                  <a:gd name="T91" fmla="*/ 2245 h 4427"/>
                  <a:gd name="T92" fmla="*/ 3636 w 5702"/>
                  <a:gd name="T93" fmla="*/ 2345 h 4427"/>
                  <a:gd name="T94" fmla="*/ 3291 w 5702"/>
                  <a:gd name="T95" fmla="*/ 3435 h 4427"/>
                  <a:gd name="T96" fmla="*/ 2759 w 5702"/>
                  <a:gd name="T97" fmla="*/ 3135 h 4427"/>
                  <a:gd name="T98" fmla="*/ 2426 w 5702"/>
                  <a:gd name="T99" fmla="*/ 2580 h 4427"/>
                  <a:gd name="T100" fmla="*/ 2256 w 5702"/>
                  <a:gd name="T101" fmla="*/ 1805 h 4427"/>
                  <a:gd name="T102" fmla="*/ 2947 w 5702"/>
                  <a:gd name="T103" fmla="*/ 1768 h 4427"/>
                  <a:gd name="T104" fmla="*/ 3099 w 5702"/>
                  <a:gd name="T105" fmla="*/ 1609 h 4427"/>
                  <a:gd name="T106" fmla="*/ 2966 w 5702"/>
                  <a:gd name="T107" fmla="*/ 1542 h 4427"/>
                  <a:gd name="T108" fmla="*/ 2863 w 5702"/>
                  <a:gd name="T109" fmla="*/ 1535 h 4427"/>
                  <a:gd name="T110" fmla="*/ 2600 w 5702"/>
                  <a:gd name="T111" fmla="*/ 1394 h 4427"/>
                  <a:gd name="T112" fmla="*/ 2450 w 5702"/>
                  <a:gd name="T113" fmla="*/ 1349 h 4427"/>
                  <a:gd name="T114" fmla="*/ 2405 w 5702"/>
                  <a:gd name="T115" fmla="*/ 987 h 4427"/>
                  <a:gd name="T116" fmla="*/ 2592 w 5702"/>
                  <a:gd name="T117" fmla="*/ 1010 h 4427"/>
                  <a:gd name="T118" fmla="*/ 2847 w 5702"/>
                  <a:gd name="T119" fmla="*/ 394 h 4427"/>
                  <a:gd name="T120" fmla="*/ 3475 w 5702"/>
                  <a:gd name="T121" fmla="*/ 429 h 4427"/>
                  <a:gd name="T122" fmla="*/ 4005 w 5702"/>
                  <a:gd name="T123" fmla="*/ 249 h 4427"/>
                  <a:gd name="T124" fmla="*/ 4416 w 5702"/>
                  <a:gd name="T125" fmla="*/ 75 h 4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02" h="4427">
                    <a:moveTo>
                      <a:pt x="1405" y="4233"/>
                    </a:moveTo>
                    <a:lnTo>
                      <a:pt x="1409" y="4233"/>
                    </a:lnTo>
                    <a:lnTo>
                      <a:pt x="1414" y="4235"/>
                    </a:lnTo>
                    <a:lnTo>
                      <a:pt x="1416" y="4237"/>
                    </a:lnTo>
                    <a:lnTo>
                      <a:pt x="1420" y="4241"/>
                    </a:lnTo>
                    <a:lnTo>
                      <a:pt x="1422" y="4247"/>
                    </a:lnTo>
                    <a:lnTo>
                      <a:pt x="1422" y="4255"/>
                    </a:lnTo>
                    <a:lnTo>
                      <a:pt x="1422" y="4263"/>
                    </a:lnTo>
                    <a:lnTo>
                      <a:pt x="1381" y="4263"/>
                    </a:lnTo>
                    <a:lnTo>
                      <a:pt x="1383" y="4253"/>
                    </a:lnTo>
                    <a:lnTo>
                      <a:pt x="1385" y="4247"/>
                    </a:lnTo>
                    <a:lnTo>
                      <a:pt x="1389" y="4241"/>
                    </a:lnTo>
                    <a:lnTo>
                      <a:pt x="1393" y="4237"/>
                    </a:lnTo>
                    <a:lnTo>
                      <a:pt x="1399" y="4233"/>
                    </a:lnTo>
                    <a:lnTo>
                      <a:pt x="1405" y="4233"/>
                    </a:lnTo>
                    <a:close/>
                    <a:moveTo>
                      <a:pt x="3632" y="3059"/>
                    </a:moveTo>
                    <a:lnTo>
                      <a:pt x="3634" y="3059"/>
                    </a:lnTo>
                    <a:lnTo>
                      <a:pt x="3636" y="3063"/>
                    </a:lnTo>
                    <a:lnTo>
                      <a:pt x="3636" y="3067"/>
                    </a:lnTo>
                    <a:lnTo>
                      <a:pt x="3637" y="3079"/>
                    </a:lnTo>
                    <a:lnTo>
                      <a:pt x="3641" y="3096"/>
                    </a:lnTo>
                    <a:lnTo>
                      <a:pt x="3645" y="3120"/>
                    </a:lnTo>
                    <a:lnTo>
                      <a:pt x="3651" y="3147"/>
                    </a:lnTo>
                    <a:lnTo>
                      <a:pt x="3657" y="3173"/>
                    </a:lnTo>
                    <a:lnTo>
                      <a:pt x="3661" y="3198"/>
                    </a:lnTo>
                    <a:lnTo>
                      <a:pt x="3663" y="3218"/>
                    </a:lnTo>
                    <a:lnTo>
                      <a:pt x="3663" y="3231"/>
                    </a:lnTo>
                    <a:lnTo>
                      <a:pt x="3659" y="3249"/>
                    </a:lnTo>
                    <a:lnTo>
                      <a:pt x="3655" y="3265"/>
                    </a:lnTo>
                    <a:lnTo>
                      <a:pt x="3649" y="3276"/>
                    </a:lnTo>
                    <a:lnTo>
                      <a:pt x="3645" y="3282"/>
                    </a:lnTo>
                    <a:lnTo>
                      <a:pt x="3639" y="3290"/>
                    </a:lnTo>
                    <a:lnTo>
                      <a:pt x="3636" y="3304"/>
                    </a:lnTo>
                    <a:lnTo>
                      <a:pt x="3634" y="3317"/>
                    </a:lnTo>
                    <a:lnTo>
                      <a:pt x="3634" y="3329"/>
                    </a:lnTo>
                    <a:lnTo>
                      <a:pt x="3632" y="3349"/>
                    </a:lnTo>
                    <a:lnTo>
                      <a:pt x="3628" y="3370"/>
                    </a:lnTo>
                    <a:lnTo>
                      <a:pt x="3624" y="3388"/>
                    </a:lnTo>
                    <a:lnTo>
                      <a:pt x="3620" y="3402"/>
                    </a:lnTo>
                    <a:lnTo>
                      <a:pt x="3612" y="3419"/>
                    </a:lnTo>
                    <a:lnTo>
                      <a:pt x="3600" y="3439"/>
                    </a:lnTo>
                    <a:lnTo>
                      <a:pt x="3589" y="3458"/>
                    </a:lnTo>
                    <a:lnTo>
                      <a:pt x="3579" y="3472"/>
                    </a:lnTo>
                    <a:lnTo>
                      <a:pt x="3569" y="3478"/>
                    </a:lnTo>
                    <a:lnTo>
                      <a:pt x="3565" y="3480"/>
                    </a:lnTo>
                    <a:lnTo>
                      <a:pt x="3549" y="3476"/>
                    </a:lnTo>
                    <a:lnTo>
                      <a:pt x="3532" y="3468"/>
                    </a:lnTo>
                    <a:lnTo>
                      <a:pt x="3516" y="3456"/>
                    </a:lnTo>
                    <a:lnTo>
                      <a:pt x="3508" y="3443"/>
                    </a:lnTo>
                    <a:lnTo>
                      <a:pt x="3506" y="3427"/>
                    </a:lnTo>
                    <a:lnTo>
                      <a:pt x="3502" y="3406"/>
                    </a:lnTo>
                    <a:lnTo>
                      <a:pt x="3499" y="3382"/>
                    </a:lnTo>
                    <a:lnTo>
                      <a:pt x="3495" y="3361"/>
                    </a:lnTo>
                    <a:lnTo>
                      <a:pt x="3493" y="3343"/>
                    </a:lnTo>
                    <a:lnTo>
                      <a:pt x="3493" y="3331"/>
                    </a:lnTo>
                    <a:lnTo>
                      <a:pt x="3497" y="3321"/>
                    </a:lnTo>
                    <a:lnTo>
                      <a:pt x="3500" y="3308"/>
                    </a:lnTo>
                    <a:lnTo>
                      <a:pt x="3504" y="3292"/>
                    </a:lnTo>
                    <a:lnTo>
                      <a:pt x="3506" y="3278"/>
                    </a:lnTo>
                    <a:lnTo>
                      <a:pt x="3504" y="3269"/>
                    </a:lnTo>
                    <a:lnTo>
                      <a:pt x="3502" y="3259"/>
                    </a:lnTo>
                    <a:lnTo>
                      <a:pt x="3504" y="3245"/>
                    </a:lnTo>
                    <a:lnTo>
                      <a:pt x="3508" y="3227"/>
                    </a:lnTo>
                    <a:lnTo>
                      <a:pt x="3514" y="3208"/>
                    </a:lnTo>
                    <a:lnTo>
                      <a:pt x="3520" y="3192"/>
                    </a:lnTo>
                    <a:lnTo>
                      <a:pt x="3526" y="3180"/>
                    </a:lnTo>
                    <a:lnTo>
                      <a:pt x="3536" y="3169"/>
                    </a:lnTo>
                    <a:lnTo>
                      <a:pt x="3551" y="3155"/>
                    </a:lnTo>
                    <a:lnTo>
                      <a:pt x="3569" y="3139"/>
                    </a:lnTo>
                    <a:lnTo>
                      <a:pt x="3585" y="3124"/>
                    </a:lnTo>
                    <a:lnTo>
                      <a:pt x="3598" y="3110"/>
                    </a:lnTo>
                    <a:lnTo>
                      <a:pt x="3604" y="3098"/>
                    </a:lnTo>
                    <a:lnTo>
                      <a:pt x="3610" y="3085"/>
                    </a:lnTo>
                    <a:lnTo>
                      <a:pt x="3618" y="3073"/>
                    </a:lnTo>
                    <a:lnTo>
                      <a:pt x="3626" y="3063"/>
                    </a:lnTo>
                    <a:lnTo>
                      <a:pt x="3632" y="3059"/>
                    </a:lnTo>
                    <a:close/>
                    <a:moveTo>
                      <a:pt x="5620" y="3026"/>
                    </a:moveTo>
                    <a:lnTo>
                      <a:pt x="5630" y="3028"/>
                    </a:lnTo>
                    <a:lnTo>
                      <a:pt x="5585" y="3173"/>
                    </a:lnTo>
                    <a:lnTo>
                      <a:pt x="5532" y="3315"/>
                    </a:lnTo>
                    <a:lnTo>
                      <a:pt x="5471" y="3454"/>
                    </a:lnTo>
                    <a:lnTo>
                      <a:pt x="5405" y="3589"/>
                    </a:lnTo>
                    <a:lnTo>
                      <a:pt x="5330" y="3721"/>
                    </a:lnTo>
                    <a:lnTo>
                      <a:pt x="5313" y="3728"/>
                    </a:lnTo>
                    <a:lnTo>
                      <a:pt x="5297" y="3732"/>
                    </a:lnTo>
                    <a:lnTo>
                      <a:pt x="5279" y="3736"/>
                    </a:lnTo>
                    <a:lnTo>
                      <a:pt x="5258" y="3742"/>
                    </a:lnTo>
                    <a:lnTo>
                      <a:pt x="5234" y="3748"/>
                    </a:lnTo>
                    <a:lnTo>
                      <a:pt x="5213" y="3752"/>
                    </a:lnTo>
                    <a:lnTo>
                      <a:pt x="5197" y="3754"/>
                    </a:lnTo>
                    <a:lnTo>
                      <a:pt x="5193" y="3754"/>
                    </a:lnTo>
                    <a:lnTo>
                      <a:pt x="5189" y="3752"/>
                    </a:lnTo>
                    <a:lnTo>
                      <a:pt x="5183" y="3744"/>
                    </a:lnTo>
                    <a:lnTo>
                      <a:pt x="5174" y="3732"/>
                    </a:lnTo>
                    <a:lnTo>
                      <a:pt x="5166" y="3715"/>
                    </a:lnTo>
                    <a:lnTo>
                      <a:pt x="5160" y="3695"/>
                    </a:lnTo>
                    <a:lnTo>
                      <a:pt x="5160" y="3674"/>
                    </a:lnTo>
                    <a:lnTo>
                      <a:pt x="5160" y="3672"/>
                    </a:lnTo>
                    <a:lnTo>
                      <a:pt x="5160" y="3670"/>
                    </a:lnTo>
                    <a:lnTo>
                      <a:pt x="5160" y="3662"/>
                    </a:lnTo>
                    <a:lnTo>
                      <a:pt x="5158" y="3648"/>
                    </a:lnTo>
                    <a:lnTo>
                      <a:pt x="5156" y="3623"/>
                    </a:lnTo>
                    <a:lnTo>
                      <a:pt x="5154" y="3615"/>
                    </a:lnTo>
                    <a:lnTo>
                      <a:pt x="5154" y="3607"/>
                    </a:lnTo>
                    <a:lnTo>
                      <a:pt x="5152" y="3603"/>
                    </a:lnTo>
                    <a:lnTo>
                      <a:pt x="5152" y="3601"/>
                    </a:lnTo>
                    <a:lnTo>
                      <a:pt x="5152" y="3599"/>
                    </a:lnTo>
                    <a:lnTo>
                      <a:pt x="5152" y="3599"/>
                    </a:lnTo>
                    <a:lnTo>
                      <a:pt x="5152" y="3599"/>
                    </a:lnTo>
                    <a:lnTo>
                      <a:pt x="5142" y="3582"/>
                    </a:lnTo>
                    <a:lnTo>
                      <a:pt x="5133" y="3562"/>
                    </a:lnTo>
                    <a:lnTo>
                      <a:pt x="5127" y="3537"/>
                    </a:lnTo>
                    <a:lnTo>
                      <a:pt x="5125" y="3513"/>
                    </a:lnTo>
                    <a:lnTo>
                      <a:pt x="5125" y="3494"/>
                    </a:lnTo>
                    <a:lnTo>
                      <a:pt x="5127" y="3470"/>
                    </a:lnTo>
                    <a:lnTo>
                      <a:pt x="5129" y="3445"/>
                    </a:lnTo>
                    <a:lnTo>
                      <a:pt x="5133" y="3423"/>
                    </a:lnTo>
                    <a:lnTo>
                      <a:pt x="5137" y="3406"/>
                    </a:lnTo>
                    <a:lnTo>
                      <a:pt x="5144" y="3400"/>
                    </a:lnTo>
                    <a:lnTo>
                      <a:pt x="5154" y="3392"/>
                    </a:lnTo>
                    <a:lnTo>
                      <a:pt x="5168" y="3380"/>
                    </a:lnTo>
                    <a:lnTo>
                      <a:pt x="5183" y="3361"/>
                    </a:lnTo>
                    <a:lnTo>
                      <a:pt x="5199" y="3339"/>
                    </a:lnTo>
                    <a:lnTo>
                      <a:pt x="5211" y="3317"/>
                    </a:lnTo>
                    <a:lnTo>
                      <a:pt x="5221" y="3294"/>
                    </a:lnTo>
                    <a:lnTo>
                      <a:pt x="5221" y="3294"/>
                    </a:lnTo>
                    <a:lnTo>
                      <a:pt x="5221" y="3294"/>
                    </a:lnTo>
                    <a:lnTo>
                      <a:pt x="5223" y="3292"/>
                    </a:lnTo>
                    <a:lnTo>
                      <a:pt x="5223" y="3292"/>
                    </a:lnTo>
                    <a:lnTo>
                      <a:pt x="5227" y="3288"/>
                    </a:lnTo>
                    <a:lnTo>
                      <a:pt x="5228" y="3286"/>
                    </a:lnTo>
                    <a:lnTo>
                      <a:pt x="5232" y="3280"/>
                    </a:lnTo>
                    <a:lnTo>
                      <a:pt x="5238" y="3274"/>
                    </a:lnTo>
                    <a:lnTo>
                      <a:pt x="5246" y="3267"/>
                    </a:lnTo>
                    <a:lnTo>
                      <a:pt x="5252" y="3261"/>
                    </a:lnTo>
                    <a:lnTo>
                      <a:pt x="5258" y="3255"/>
                    </a:lnTo>
                    <a:lnTo>
                      <a:pt x="5260" y="3251"/>
                    </a:lnTo>
                    <a:lnTo>
                      <a:pt x="5264" y="3249"/>
                    </a:lnTo>
                    <a:lnTo>
                      <a:pt x="5266" y="3247"/>
                    </a:lnTo>
                    <a:lnTo>
                      <a:pt x="5266" y="3245"/>
                    </a:lnTo>
                    <a:lnTo>
                      <a:pt x="5266" y="3245"/>
                    </a:lnTo>
                    <a:lnTo>
                      <a:pt x="5268" y="3245"/>
                    </a:lnTo>
                    <a:lnTo>
                      <a:pt x="5268" y="3245"/>
                    </a:lnTo>
                    <a:lnTo>
                      <a:pt x="5272" y="3251"/>
                    </a:lnTo>
                    <a:lnTo>
                      <a:pt x="5275" y="3255"/>
                    </a:lnTo>
                    <a:lnTo>
                      <a:pt x="5277" y="3259"/>
                    </a:lnTo>
                    <a:lnTo>
                      <a:pt x="5281" y="3259"/>
                    </a:lnTo>
                    <a:lnTo>
                      <a:pt x="5283" y="3259"/>
                    </a:lnTo>
                    <a:lnTo>
                      <a:pt x="5285" y="3255"/>
                    </a:lnTo>
                    <a:lnTo>
                      <a:pt x="5285" y="3249"/>
                    </a:lnTo>
                    <a:lnTo>
                      <a:pt x="5289" y="3237"/>
                    </a:lnTo>
                    <a:lnTo>
                      <a:pt x="5299" y="3225"/>
                    </a:lnTo>
                    <a:lnTo>
                      <a:pt x="5311" y="3216"/>
                    </a:lnTo>
                    <a:lnTo>
                      <a:pt x="5324" y="3206"/>
                    </a:lnTo>
                    <a:lnTo>
                      <a:pt x="5334" y="3200"/>
                    </a:lnTo>
                    <a:lnTo>
                      <a:pt x="5348" y="3196"/>
                    </a:lnTo>
                    <a:lnTo>
                      <a:pt x="5364" y="3194"/>
                    </a:lnTo>
                    <a:lnTo>
                      <a:pt x="5379" y="3192"/>
                    </a:lnTo>
                    <a:lnTo>
                      <a:pt x="5393" y="3188"/>
                    </a:lnTo>
                    <a:lnTo>
                      <a:pt x="5401" y="3180"/>
                    </a:lnTo>
                    <a:lnTo>
                      <a:pt x="5409" y="3165"/>
                    </a:lnTo>
                    <a:lnTo>
                      <a:pt x="5420" y="3147"/>
                    </a:lnTo>
                    <a:lnTo>
                      <a:pt x="5434" y="3128"/>
                    </a:lnTo>
                    <a:lnTo>
                      <a:pt x="5448" y="3110"/>
                    </a:lnTo>
                    <a:lnTo>
                      <a:pt x="5459" y="3102"/>
                    </a:lnTo>
                    <a:lnTo>
                      <a:pt x="5473" y="3096"/>
                    </a:lnTo>
                    <a:lnTo>
                      <a:pt x="5491" y="3087"/>
                    </a:lnTo>
                    <a:lnTo>
                      <a:pt x="5508" y="3077"/>
                    </a:lnTo>
                    <a:lnTo>
                      <a:pt x="5524" y="3067"/>
                    </a:lnTo>
                    <a:lnTo>
                      <a:pt x="5530" y="3059"/>
                    </a:lnTo>
                    <a:lnTo>
                      <a:pt x="5536" y="3049"/>
                    </a:lnTo>
                    <a:lnTo>
                      <a:pt x="5549" y="3042"/>
                    </a:lnTo>
                    <a:lnTo>
                      <a:pt x="5571" y="3034"/>
                    </a:lnTo>
                    <a:lnTo>
                      <a:pt x="5594" y="3030"/>
                    </a:lnTo>
                    <a:lnTo>
                      <a:pt x="5618" y="3026"/>
                    </a:lnTo>
                    <a:lnTo>
                      <a:pt x="5620" y="3026"/>
                    </a:lnTo>
                    <a:close/>
                    <a:moveTo>
                      <a:pt x="5041" y="2863"/>
                    </a:moveTo>
                    <a:lnTo>
                      <a:pt x="5052" y="2863"/>
                    </a:lnTo>
                    <a:lnTo>
                      <a:pt x="5064" y="2867"/>
                    </a:lnTo>
                    <a:lnTo>
                      <a:pt x="5080" y="2873"/>
                    </a:lnTo>
                    <a:lnTo>
                      <a:pt x="5099" y="2883"/>
                    </a:lnTo>
                    <a:lnTo>
                      <a:pt x="5125" y="2893"/>
                    </a:lnTo>
                    <a:lnTo>
                      <a:pt x="5150" y="2905"/>
                    </a:lnTo>
                    <a:lnTo>
                      <a:pt x="5174" y="2916"/>
                    </a:lnTo>
                    <a:lnTo>
                      <a:pt x="5193" y="2926"/>
                    </a:lnTo>
                    <a:lnTo>
                      <a:pt x="5209" y="2934"/>
                    </a:lnTo>
                    <a:lnTo>
                      <a:pt x="5219" y="2940"/>
                    </a:lnTo>
                    <a:lnTo>
                      <a:pt x="5221" y="2942"/>
                    </a:lnTo>
                    <a:lnTo>
                      <a:pt x="5219" y="2942"/>
                    </a:lnTo>
                    <a:lnTo>
                      <a:pt x="5215" y="2944"/>
                    </a:lnTo>
                    <a:lnTo>
                      <a:pt x="5203" y="2942"/>
                    </a:lnTo>
                    <a:lnTo>
                      <a:pt x="5183" y="2938"/>
                    </a:lnTo>
                    <a:lnTo>
                      <a:pt x="5158" y="2930"/>
                    </a:lnTo>
                    <a:lnTo>
                      <a:pt x="5138" y="2926"/>
                    </a:lnTo>
                    <a:lnTo>
                      <a:pt x="5113" y="2920"/>
                    </a:lnTo>
                    <a:lnTo>
                      <a:pt x="5086" y="2914"/>
                    </a:lnTo>
                    <a:lnTo>
                      <a:pt x="5056" y="2908"/>
                    </a:lnTo>
                    <a:lnTo>
                      <a:pt x="5031" y="2903"/>
                    </a:lnTo>
                    <a:lnTo>
                      <a:pt x="5009" y="2897"/>
                    </a:lnTo>
                    <a:lnTo>
                      <a:pt x="4994" y="2891"/>
                    </a:lnTo>
                    <a:lnTo>
                      <a:pt x="4990" y="2887"/>
                    </a:lnTo>
                    <a:lnTo>
                      <a:pt x="4996" y="2879"/>
                    </a:lnTo>
                    <a:lnTo>
                      <a:pt x="5007" y="2871"/>
                    </a:lnTo>
                    <a:lnTo>
                      <a:pt x="5023" y="2865"/>
                    </a:lnTo>
                    <a:lnTo>
                      <a:pt x="5041" y="2863"/>
                    </a:lnTo>
                    <a:close/>
                    <a:moveTo>
                      <a:pt x="5702" y="2711"/>
                    </a:moveTo>
                    <a:lnTo>
                      <a:pt x="5684" y="2807"/>
                    </a:lnTo>
                    <a:lnTo>
                      <a:pt x="5661" y="2793"/>
                    </a:lnTo>
                    <a:lnTo>
                      <a:pt x="5639" y="2781"/>
                    </a:lnTo>
                    <a:lnTo>
                      <a:pt x="5622" y="2771"/>
                    </a:lnTo>
                    <a:lnTo>
                      <a:pt x="5608" y="2770"/>
                    </a:lnTo>
                    <a:lnTo>
                      <a:pt x="5604" y="2770"/>
                    </a:lnTo>
                    <a:lnTo>
                      <a:pt x="5602" y="2770"/>
                    </a:lnTo>
                    <a:lnTo>
                      <a:pt x="5600" y="2771"/>
                    </a:lnTo>
                    <a:lnTo>
                      <a:pt x="5596" y="2770"/>
                    </a:lnTo>
                    <a:lnTo>
                      <a:pt x="5592" y="2768"/>
                    </a:lnTo>
                    <a:lnTo>
                      <a:pt x="5591" y="2764"/>
                    </a:lnTo>
                    <a:lnTo>
                      <a:pt x="5591" y="2760"/>
                    </a:lnTo>
                    <a:lnTo>
                      <a:pt x="5591" y="2756"/>
                    </a:lnTo>
                    <a:lnTo>
                      <a:pt x="5592" y="2752"/>
                    </a:lnTo>
                    <a:lnTo>
                      <a:pt x="5594" y="2750"/>
                    </a:lnTo>
                    <a:lnTo>
                      <a:pt x="5598" y="2748"/>
                    </a:lnTo>
                    <a:lnTo>
                      <a:pt x="5602" y="2742"/>
                    </a:lnTo>
                    <a:lnTo>
                      <a:pt x="5606" y="2738"/>
                    </a:lnTo>
                    <a:lnTo>
                      <a:pt x="5610" y="2732"/>
                    </a:lnTo>
                    <a:lnTo>
                      <a:pt x="5612" y="2728"/>
                    </a:lnTo>
                    <a:lnTo>
                      <a:pt x="5616" y="2726"/>
                    </a:lnTo>
                    <a:lnTo>
                      <a:pt x="5616" y="2728"/>
                    </a:lnTo>
                    <a:lnTo>
                      <a:pt x="5618" y="2728"/>
                    </a:lnTo>
                    <a:lnTo>
                      <a:pt x="5620" y="2730"/>
                    </a:lnTo>
                    <a:lnTo>
                      <a:pt x="5626" y="2732"/>
                    </a:lnTo>
                    <a:lnTo>
                      <a:pt x="5632" y="2732"/>
                    </a:lnTo>
                    <a:lnTo>
                      <a:pt x="5637" y="2732"/>
                    </a:lnTo>
                    <a:lnTo>
                      <a:pt x="5653" y="2732"/>
                    </a:lnTo>
                    <a:lnTo>
                      <a:pt x="5665" y="2730"/>
                    </a:lnTo>
                    <a:lnTo>
                      <a:pt x="5675" y="2728"/>
                    </a:lnTo>
                    <a:lnTo>
                      <a:pt x="5679" y="2724"/>
                    </a:lnTo>
                    <a:lnTo>
                      <a:pt x="5686" y="2721"/>
                    </a:lnTo>
                    <a:lnTo>
                      <a:pt x="5694" y="2717"/>
                    </a:lnTo>
                    <a:lnTo>
                      <a:pt x="5702" y="2711"/>
                    </a:lnTo>
                    <a:close/>
                    <a:moveTo>
                      <a:pt x="5610" y="2648"/>
                    </a:moveTo>
                    <a:lnTo>
                      <a:pt x="5636" y="2650"/>
                    </a:lnTo>
                    <a:lnTo>
                      <a:pt x="5659" y="2660"/>
                    </a:lnTo>
                    <a:lnTo>
                      <a:pt x="5655" y="2676"/>
                    </a:lnTo>
                    <a:lnTo>
                      <a:pt x="5643" y="2689"/>
                    </a:lnTo>
                    <a:lnTo>
                      <a:pt x="5630" y="2697"/>
                    </a:lnTo>
                    <a:lnTo>
                      <a:pt x="5612" y="2703"/>
                    </a:lnTo>
                    <a:lnTo>
                      <a:pt x="5592" y="2705"/>
                    </a:lnTo>
                    <a:lnTo>
                      <a:pt x="5569" y="2701"/>
                    </a:lnTo>
                    <a:lnTo>
                      <a:pt x="5547" y="2693"/>
                    </a:lnTo>
                    <a:lnTo>
                      <a:pt x="5551" y="2676"/>
                    </a:lnTo>
                    <a:lnTo>
                      <a:pt x="5559" y="2662"/>
                    </a:lnTo>
                    <a:lnTo>
                      <a:pt x="5573" y="2654"/>
                    </a:lnTo>
                    <a:lnTo>
                      <a:pt x="5591" y="2648"/>
                    </a:lnTo>
                    <a:lnTo>
                      <a:pt x="5610" y="2648"/>
                    </a:lnTo>
                    <a:close/>
                    <a:moveTo>
                      <a:pt x="5395" y="2646"/>
                    </a:moveTo>
                    <a:lnTo>
                      <a:pt x="5397" y="2646"/>
                    </a:lnTo>
                    <a:lnTo>
                      <a:pt x="5407" y="2652"/>
                    </a:lnTo>
                    <a:lnTo>
                      <a:pt x="5414" y="2664"/>
                    </a:lnTo>
                    <a:lnTo>
                      <a:pt x="5418" y="2679"/>
                    </a:lnTo>
                    <a:lnTo>
                      <a:pt x="5422" y="2693"/>
                    </a:lnTo>
                    <a:lnTo>
                      <a:pt x="5422" y="2705"/>
                    </a:lnTo>
                    <a:lnTo>
                      <a:pt x="5418" y="2711"/>
                    </a:lnTo>
                    <a:lnTo>
                      <a:pt x="5412" y="2719"/>
                    </a:lnTo>
                    <a:lnTo>
                      <a:pt x="5407" y="2732"/>
                    </a:lnTo>
                    <a:lnTo>
                      <a:pt x="5405" y="2750"/>
                    </a:lnTo>
                    <a:lnTo>
                      <a:pt x="5405" y="2770"/>
                    </a:lnTo>
                    <a:lnTo>
                      <a:pt x="5409" y="2781"/>
                    </a:lnTo>
                    <a:lnTo>
                      <a:pt x="5412" y="2789"/>
                    </a:lnTo>
                    <a:lnTo>
                      <a:pt x="5414" y="2795"/>
                    </a:lnTo>
                    <a:lnTo>
                      <a:pt x="5416" y="2799"/>
                    </a:lnTo>
                    <a:lnTo>
                      <a:pt x="5416" y="2803"/>
                    </a:lnTo>
                    <a:lnTo>
                      <a:pt x="5414" y="2805"/>
                    </a:lnTo>
                    <a:lnTo>
                      <a:pt x="5412" y="2807"/>
                    </a:lnTo>
                    <a:lnTo>
                      <a:pt x="5409" y="2805"/>
                    </a:lnTo>
                    <a:lnTo>
                      <a:pt x="5397" y="2801"/>
                    </a:lnTo>
                    <a:lnTo>
                      <a:pt x="5379" y="2795"/>
                    </a:lnTo>
                    <a:lnTo>
                      <a:pt x="5364" y="2793"/>
                    </a:lnTo>
                    <a:lnTo>
                      <a:pt x="5360" y="2793"/>
                    </a:lnTo>
                    <a:lnTo>
                      <a:pt x="5358" y="2795"/>
                    </a:lnTo>
                    <a:lnTo>
                      <a:pt x="5356" y="2797"/>
                    </a:lnTo>
                    <a:lnTo>
                      <a:pt x="5354" y="2799"/>
                    </a:lnTo>
                    <a:lnTo>
                      <a:pt x="5350" y="2801"/>
                    </a:lnTo>
                    <a:lnTo>
                      <a:pt x="5348" y="2801"/>
                    </a:lnTo>
                    <a:lnTo>
                      <a:pt x="5340" y="2799"/>
                    </a:lnTo>
                    <a:lnTo>
                      <a:pt x="5334" y="2787"/>
                    </a:lnTo>
                    <a:lnTo>
                      <a:pt x="5326" y="2764"/>
                    </a:lnTo>
                    <a:lnTo>
                      <a:pt x="5324" y="2744"/>
                    </a:lnTo>
                    <a:lnTo>
                      <a:pt x="5330" y="2723"/>
                    </a:lnTo>
                    <a:lnTo>
                      <a:pt x="5340" y="2699"/>
                    </a:lnTo>
                    <a:lnTo>
                      <a:pt x="5354" y="2679"/>
                    </a:lnTo>
                    <a:lnTo>
                      <a:pt x="5369" y="2662"/>
                    </a:lnTo>
                    <a:lnTo>
                      <a:pt x="5383" y="2650"/>
                    </a:lnTo>
                    <a:lnTo>
                      <a:pt x="5395" y="2646"/>
                    </a:lnTo>
                    <a:close/>
                    <a:moveTo>
                      <a:pt x="4763" y="2544"/>
                    </a:moveTo>
                    <a:lnTo>
                      <a:pt x="4765" y="2546"/>
                    </a:lnTo>
                    <a:lnTo>
                      <a:pt x="4767" y="2546"/>
                    </a:lnTo>
                    <a:lnTo>
                      <a:pt x="4769" y="2548"/>
                    </a:lnTo>
                    <a:lnTo>
                      <a:pt x="4769" y="2548"/>
                    </a:lnTo>
                    <a:lnTo>
                      <a:pt x="4765" y="2546"/>
                    </a:lnTo>
                    <a:lnTo>
                      <a:pt x="4765" y="2546"/>
                    </a:lnTo>
                    <a:lnTo>
                      <a:pt x="4763" y="2544"/>
                    </a:lnTo>
                    <a:close/>
                    <a:moveTo>
                      <a:pt x="4798" y="2533"/>
                    </a:moveTo>
                    <a:lnTo>
                      <a:pt x="4798" y="2533"/>
                    </a:lnTo>
                    <a:lnTo>
                      <a:pt x="4800" y="2535"/>
                    </a:lnTo>
                    <a:lnTo>
                      <a:pt x="4806" y="2541"/>
                    </a:lnTo>
                    <a:lnTo>
                      <a:pt x="4818" y="2550"/>
                    </a:lnTo>
                    <a:lnTo>
                      <a:pt x="4833" y="2562"/>
                    </a:lnTo>
                    <a:lnTo>
                      <a:pt x="4847" y="2576"/>
                    </a:lnTo>
                    <a:lnTo>
                      <a:pt x="4859" y="2591"/>
                    </a:lnTo>
                    <a:lnTo>
                      <a:pt x="4859" y="2591"/>
                    </a:lnTo>
                    <a:lnTo>
                      <a:pt x="4859" y="2591"/>
                    </a:lnTo>
                    <a:lnTo>
                      <a:pt x="4859" y="2593"/>
                    </a:lnTo>
                    <a:lnTo>
                      <a:pt x="4861" y="2595"/>
                    </a:lnTo>
                    <a:lnTo>
                      <a:pt x="4863" y="2597"/>
                    </a:lnTo>
                    <a:lnTo>
                      <a:pt x="4864" y="2601"/>
                    </a:lnTo>
                    <a:lnTo>
                      <a:pt x="4868" y="2609"/>
                    </a:lnTo>
                    <a:lnTo>
                      <a:pt x="4872" y="2617"/>
                    </a:lnTo>
                    <a:lnTo>
                      <a:pt x="4878" y="2625"/>
                    </a:lnTo>
                    <a:lnTo>
                      <a:pt x="4882" y="2631"/>
                    </a:lnTo>
                    <a:lnTo>
                      <a:pt x="4884" y="2634"/>
                    </a:lnTo>
                    <a:lnTo>
                      <a:pt x="4886" y="2636"/>
                    </a:lnTo>
                    <a:lnTo>
                      <a:pt x="4886" y="2638"/>
                    </a:lnTo>
                    <a:lnTo>
                      <a:pt x="4886" y="2638"/>
                    </a:lnTo>
                    <a:lnTo>
                      <a:pt x="4888" y="2640"/>
                    </a:lnTo>
                    <a:lnTo>
                      <a:pt x="4888" y="2640"/>
                    </a:lnTo>
                    <a:lnTo>
                      <a:pt x="4909" y="2658"/>
                    </a:lnTo>
                    <a:lnTo>
                      <a:pt x="4931" y="2679"/>
                    </a:lnTo>
                    <a:lnTo>
                      <a:pt x="4951" y="2703"/>
                    </a:lnTo>
                    <a:lnTo>
                      <a:pt x="4966" y="2724"/>
                    </a:lnTo>
                    <a:lnTo>
                      <a:pt x="4976" y="2742"/>
                    </a:lnTo>
                    <a:lnTo>
                      <a:pt x="4978" y="2760"/>
                    </a:lnTo>
                    <a:lnTo>
                      <a:pt x="4976" y="2777"/>
                    </a:lnTo>
                    <a:lnTo>
                      <a:pt x="4968" y="2795"/>
                    </a:lnTo>
                    <a:lnTo>
                      <a:pt x="4958" y="2807"/>
                    </a:lnTo>
                    <a:lnTo>
                      <a:pt x="4949" y="2811"/>
                    </a:lnTo>
                    <a:lnTo>
                      <a:pt x="4947" y="2811"/>
                    </a:lnTo>
                    <a:lnTo>
                      <a:pt x="4943" y="2809"/>
                    </a:lnTo>
                    <a:lnTo>
                      <a:pt x="4937" y="2801"/>
                    </a:lnTo>
                    <a:lnTo>
                      <a:pt x="4927" y="2783"/>
                    </a:lnTo>
                    <a:lnTo>
                      <a:pt x="4915" y="2760"/>
                    </a:lnTo>
                    <a:lnTo>
                      <a:pt x="4902" y="2730"/>
                    </a:lnTo>
                    <a:lnTo>
                      <a:pt x="4886" y="2701"/>
                    </a:lnTo>
                    <a:lnTo>
                      <a:pt x="4870" y="2670"/>
                    </a:lnTo>
                    <a:lnTo>
                      <a:pt x="4855" y="2640"/>
                    </a:lnTo>
                    <a:lnTo>
                      <a:pt x="4839" y="2613"/>
                    </a:lnTo>
                    <a:lnTo>
                      <a:pt x="4825" y="2593"/>
                    </a:lnTo>
                    <a:lnTo>
                      <a:pt x="4814" y="2580"/>
                    </a:lnTo>
                    <a:lnTo>
                      <a:pt x="4794" y="2566"/>
                    </a:lnTo>
                    <a:lnTo>
                      <a:pt x="4778" y="2556"/>
                    </a:lnTo>
                    <a:lnTo>
                      <a:pt x="4769" y="2548"/>
                    </a:lnTo>
                    <a:lnTo>
                      <a:pt x="4771" y="2550"/>
                    </a:lnTo>
                    <a:lnTo>
                      <a:pt x="4774" y="2550"/>
                    </a:lnTo>
                    <a:lnTo>
                      <a:pt x="4778" y="2548"/>
                    </a:lnTo>
                    <a:lnTo>
                      <a:pt x="4784" y="2546"/>
                    </a:lnTo>
                    <a:lnTo>
                      <a:pt x="4788" y="2542"/>
                    </a:lnTo>
                    <a:lnTo>
                      <a:pt x="4792" y="2537"/>
                    </a:lnTo>
                    <a:lnTo>
                      <a:pt x="4796" y="2535"/>
                    </a:lnTo>
                    <a:lnTo>
                      <a:pt x="4798" y="2533"/>
                    </a:lnTo>
                    <a:close/>
                    <a:moveTo>
                      <a:pt x="5258" y="2509"/>
                    </a:moveTo>
                    <a:lnTo>
                      <a:pt x="5258" y="2509"/>
                    </a:lnTo>
                    <a:lnTo>
                      <a:pt x="5272" y="2517"/>
                    </a:lnTo>
                    <a:lnTo>
                      <a:pt x="5285" y="2527"/>
                    </a:lnTo>
                    <a:lnTo>
                      <a:pt x="5299" y="2541"/>
                    </a:lnTo>
                    <a:lnTo>
                      <a:pt x="5309" y="2554"/>
                    </a:lnTo>
                    <a:lnTo>
                      <a:pt x="5311" y="2564"/>
                    </a:lnTo>
                    <a:lnTo>
                      <a:pt x="5309" y="2576"/>
                    </a:lnTo>
                    <a:lnTo>
                      <a:pt x="5307" y="2595"/>
                    </a:lnTo>
                    <a:lnTo>
                      <a:pt x="5305" y="2619"/>
                    </a:lnTo>
                    <a:lnTo>
                      <a:pt x="5303" y="2640"/>
                    </a:lnTo>
                    <a:lnTo>
                      <a:pt x="5301" y="2656"/>
                    </a:lnTo>
                    <a:lnTo>
                      <a:pt x="5297" y="2679"/>
                    </a:lnTo>
                    <a:lnTo>
                      <a:pt x="5293" y="2709"/>
                    </a:lnTo>
                    <a:lnTo>
                      <a:pt x="5287" y="2734"/>
                    </a:lnTo>
                    <a:lnTo>
                      <a:pt x="5283" y="2746"/>
                    </a:lnTo>
                    <a:lnTo>
                      <a:pt x="5275" y="2760"/>
                    </a:lnTo>
                    <a:lnTo>
                      <a:pt x="5266" y="2771"/>
                    </a:lnTo>
                    <a:lnTo>
                      <a:pt x="5258" y="2783"/>
                    </a:lnTo>
                    <a:lnTo>
                      <a:pt x="5254" y="2791"/>
                    </a:lnTo>
                    <a:lnTo>
                      <a:pt x="5252" y="2795"/>
                    </a:lnTo>
                    <a:lnTo>
                      <a:pt x="5254" y="2797"/>
                    </a:lnTo>
                    <a:lnTo>
                      <a:pt x="5256" y="2799"/>
                    </a:lnTo>
                    <a:lnTo>
                      <a:pt x="5256" y="2801"/>
                    </a:lnTo>
                    <a:lnTo>
                      <a:pt x="5254" y="2803"/>
                    </a:lnTo>
                    <a:lnTo>
                      <a:pt x="5250" y="2805"/>
                    </a:lnTo>
                    <a:lnTo>
                      <a:pt x="5244" y="2807"/>
                    </a:lnTo>
                    <a:lnTo>
                      <a:pt x="5236" y="2811"/>
                    </a:lnTo>
                    <a:lnTo>
                      <a:pt x="5230" y="2813"/>
                    </a:lnTo>
                    <a:lnTo>
                      <a:pt x="5223" y="2815"/>
                    </a:lnTo>
                    <a:lnTo>
                      <a:pt x="5217" y="2815"/>
                    </a:lnTo>
                    <a:lnTo>
                      <a:pt x="5213" y="2813"/>
                    </a:lnTo>
                    <a:lnTo>
                      <a:pt x="5209" y="2809"/>
                    </a:lnTo>
                    <a:lnTo>
                      <a:pt x="5195" y="2803"/>
                    </a:lnTo>
                    <a:lnTo>
                      <a:pt x="5174" y="2797"/>
                    </a:lnTo>
                    <a:lnTo>
                      <a:pt x="5150" y="2791"/>
                    </a:lnTo>
                    <a:lnTo>
                      <a:pt x="5125" y="2783"/>
                    </a:lnTo>
                    <a:lnTo>
                      <a:pt x="5105" y="2777"/>
                    </a:lnTo>
                    <a:lnTo>
                      <a:pt x="5095" y="2768"/>
                    </a:lnTo>
                    <a:lnTo>
                      <a:pt x="5091" y="2756"/>
                    </a:lnTo>
                    <a:lnTo>
                      <a:pt x="5091" y="2734"/>
                    </a:lnTo>
                    <a:lnTo>
                      <a:pt x="5097" y="2711"/>
                    </a:lnTo>
                    <a:lnTo>
                      <a:pt x="5107" y="2687"/>
                    </a:lnTo>
                    <a:lnTo>
                      <a:pt x="5123" y="2666"/>
                    </a:lnTo>
                    <a:lnTo>
                      <a:pt x="5140" y="2652"/>
                    </a:lnTo>
                    <a:lnTo>
                      <a:pt x="5156" y="2638"/>
                    </a:lnTo>
                    <a:lnTo>
                      <a:pt x="5174" y="2621"/>
                    </a:lnTo>
                    <a:lnTo>
                      <a:pt x="5189" y="2597"/>
                    </a:lnTo>
                    <a:lnTo>
                      <a:pt x="5207" y="2572"/>
                    </a:lnTo>
                    <a:lnTo>
                      <a:pt x="5223" y="2548"/>
                    </a:lnTo>
                    <a:lnTo>
                      <a:pt x="5236" y="2529"/>
                    </a:lnTo>
                    <a:lnTo>
                      <a:pt x="5248" y="2515"/>
                    </a:lnTo>
                    <a:lnTo>
                      <a:pt x="5258" y="2509"/>
                    </a:lnTo>
                    <a:close/>
                    <a:moveTo>
                      <a:pt x="4409" y="2415"/>
                    </a:moveTo>
                    <a:lnTo>
                      <a:pt x="4414" y="2417"/>
                    </a:lnTo>
                    <a:lnTo>
                      <a:pt x="4420" y="2421"/>
                    </a:lnTo>
                    <a:lnTo>
                      <a:pt x="4428" y="2431"/>
                    </a:lnTo>
                    <a:lnTo>
                      <a:pt x="4434" y="2449"/>
                    </a:lnTo>
                    <a:lnTo>
                      <a:pt x="4440" y="2468"/>
                    </a:lnTo>
                    <a:lnTo>
                      <a:pt x="4442" y="2484"/>
                    </a:lnTo>
                    <a:lnTo>
                      <a:pt x="4440" y="2496"/>
                    </a:lnTo>
                    <a:lnTo>
                      <a:pt x="4440" y="2496"/>
                    </a:lnTo>
                    <a:lnTo>
                      <a:pt x="4438" y="2496"/>
                    </a:lnTo>
                    <a:lnTo>
                      <a:pt x="4428" y="2494"/>
                    </a:lnTo>
                    <a:lnTo>
                      <a:pt x="4414" y="2486"/>
                    </a:lnTo>
                    <a:lnTo>
                      <a:pt x="4401" y="2474"/>
                    </a:lnTo>
                    <a:lnTo>
                      <a:pt x="4387" y="2462"/>
                    </a:lnTo>
                    <a:lnTo>
                      <a:pt x="4381" y="2451"/>
                    </a:lnTo>
                    <a:lnTo>
                      <a:pt x="4381" y="2439"/>
                    </a:lnTo>
                    <a:lnTo>
                      <a:pt x="4387" y="2429"/>
                    </a:lnTo>
                    <a:lnTo>
                      <a:pt x="4393" y="2421"/>
                    </a:lnTo>
                    <a:lnTo>
                      <a:pt x="4401" y="2417"/>
                    </a:lnTo>
                    <a:lnTo>
                      <a:pt x="4409" y="2415"/>
                    </a:lnTo>
                    <a:close/>
                    <a:moveTo>
                      <a:pt x="5485" y="2269"/>
                    </a:moveTo>
                    <a:lnTo>
                      <a:pt x="5489" y="2269"/>
                    </a:lnTo>
                    <a:lnTo>
                      <a:pt x="5497" y="2276"/>
                    </a:lnTo>
                    <a:lnTo>
                      <a:pt x="5506" y="2288"/>
                    </a:lnTo>
                    <a:lnTo>
                      <a:pt x="5516" y="2302"/>
                    </a:lnTo>
                    <a:lnTo>
                      <a:pt x="5528" y="2315"/>
                    </a:lnTo>
                    <a:lnTo>
                      <a:pt x="5538" y="2321"/>
                    </a:lnTo>
                    <a:lnTo>
                      <a:pt x="5544" y="2327"/>
                    </a:lnTo>
                    <a:lnTo>
                      <a:pt x="5546" y="2339"/>
                    </a:lnTo>
                    <a:lnTo>
                      <a:pt x="5544" y="2353"/>
                    </a:lnTo>
                    <a:lnTo>
                      <a:pt x="5538" y="2368"/>
                    </a:lnTo>
                    <a:lnTo>
                      <a:pt x="5530" y="2378"/>
                    </a:lnTo>
                    <a:lnTo>
                      <a:pt x="5520" y="2384"/>
                    </a:lnTo>
                    <a:lnTo>
                      <a:pt x="5504" y="2390"/>
                    </a:lnTo>
                    <a:lnTo>
                      <a:pt x="5489" y="2398"/>
                    </a:lnTo>
                    <a:lnTo>
                      <a:pt x="5475" y="2406"/>
                    </a:lnTo>
                    <a:lnTo>
                      <a:pt x="5463" y="2409"/>
                    </a:lnTo>
                    <a:lnTo>
                      <a:pt x="5461" y="2407"/>
                    </a:lnTo>
                    <a:lnTo>
                      <a:pt x="5461" y="2407"/>
                    </a:lnTo>
                    <a:lnTo>
                      <a:pt x="5455" y="2400"/>
                    </a:lnTo>
                    <a:lnTo>
                      <a:pt x="5446" y="2390"/>
                    </a:lnTo>
                    <a:lnTo>
                      <a:pt x="5432" y="2378"/>
                    </a:lnTo>
                    <a:lnTo>
                      <a:pt x="5420" y="2368"/>
                    </a:lnTo>
                    <a:lnTo>
                      <a:pt x="5412" y="2364"/>
                    </a:lnTo>
                    <a:lnTo>
                      <a:pt x="5412" y="2364"/>
                    </a:lnTo>
                    <a:lnTo>
                      <a:pt x="5410" y="2364"/>
                    </a:lnTo>
                    <a:lnTo>
                      <a:pt x="5407" y="2364"/>
                    </a:lnTo>
                    <a:lnTo>
                      <a:pt x="5407" y="2362"/>
                    </a:lnTo>
                    <a:lnTo>
                      <a:pt x="5405" y="2359"/>
                    </a:lnTo>
                    <a:lnTo>
                      <a:pt x="5407" y="2355"/>
                    </a:lnTo>
                    <a:lnTo>
                      <a:pt x="5407" y="2349"/>
                    </a:lnTo>
                    <a:lnTo>
                      <a:pt x="5410" y="2343"/>
                    </a:lnTo>
                    <a:lnTo>
                      <a:pt x="5418" y="2335"/>
                    </a:lnTo>
                    <a:lnTo>
                      <a:pt x="5430" y="2327"/>
                    </a:lnTo>
                    <a:lnTo>
                      <a:pt x="5442" y="2321"/>
                    </a:lnTo>
                    <a:lnTo>
                      <a:pt x="5452" y="2314"/>
                    </a:lnTo>
                    <a:lnTo>
                      <a:pt x="5455" y="2304"/>
                    </a:lnTo>
                    <a:lnTo>
                      <a:pt x="5457" y="2292"/>
                    </a:lnTo>
                    <a:lnTo>
                      <a:pt x="5465" y="2280"/>
                    </a:lnTo>
                    <a:lnTo>
                      <a:pt x="5475" y="2272"/>
                    </a:lnTo>
                    <a:lnTo>
                      <a:pt x="5485" y="2269"/>
                    </a:lnTo>
                    <a:close/>
                    <a:moveTo>
                      <a:pt x="847" y="2165"/>
                    </a:moveTo>
                    <a:lnTo>
                      <a:pt x="851" y="2165"/>
                    </a:lnTo>
                    <a:lnTo>
                      <a:pt x="855" y="2167"/>
                    </a:lnTo>
                    <a:lnTo>
                      <a:pt x="859" y="2169"/>
                    </a:lnTo>
                    <a:lnTo>
                      <a:pt x="863" y="2173"/>
                    </a:lnTo>
                    <a:lnTo>
                      <a:pt x="866" y="2177"/>
                    </a:lnTo>
                    <a:lnTo>
                      <a:pt x="866" y="2179"/>
                    </a:lnTo>
                    <a:lnTo>
                      <a:pt x="866" y="2180"/>
                    </a:lnTo>
                    <a:lnTo>
                      <a:pt x="864" y="2182"/>
                    </a:lnTo>
                    <a:lnTo>
                      <a:pt x="861" y="2184"/>
                    </a:lnTo>
                    <a:lnTo>
                      <a:pt x="859" y="2184"/>
                    </a:lnTo>
                    <a:lnTo>
                      <a:pt x="859" y="2184"/>
                    </a:lnTo>
                    <a:lnTo>
                      <a:pt x="853" y="2184"/>
                    </a:lnTo>
                    <a:lnTo>
                      <a:pt x="845" y="2184"/>
                    </a:lnTo>
                    <a:lnTo>
                      <a:pt x="835" y="2184"/>
                    </a:lnTo>
                    <a:lnTo>
                      <a:pt x="825" y="2184"/>
                    </a:lnTo>
                    <a:lnTo>
                      <a:pt x="819" y="2184"/>
                    </a:lnTo>
                    <a:lnTo>
                      <a:pt x="816" y="2184"/>
                    </a:lnTo>
                    <a:lnTo>
                      <a:pt x="812" y="2182"/>
                    </a:lnTo>
                    <a:lnTo>
                      <a:pt x="808" y="2182"/>
                    </a:lnTo>
                    <a:lnTo>
                      <a:pt x="808" y="2180"/>
                    </a:lnTo>
                    <a:lnTo>
                      <a:pt x="812" y="2175"/>
                    </a:lnTo>
                    <a:lnTo>
                      <a:pt x="821" y="2171"/>
                    </a:lnTo>
                    <a:lnTo>
                      <a:pt x="833" y="2167"/>
                    </a:lnTo>
                    <a:lnTo>
                      <a:pt x="847" y="2165"/>
                    </a:lnTo>
                    <a:close/>
                    <a:moveTo>
                      <a:pt x="1119" y="2151"/>
                    </a:moveTo>
                    <a:lnTo>
                      <a:pt x="1125" y="2151"/>
                    </a:lnTo>
                    <a:lnTo>
                      <a:pt x="1129" y="2153"/>
                    </a:lnTo>
                    <a:lnTo>
                      <a:pt x="1131" y="2157"/>
                    </a:lnTo>
                    <a:lnTo>
                      <a:pt x="1131" y="2163"/>
                    </a:lnTo>
                    <a:lnTo>
                      <a:pt x="1131" y="2169"/>
                    </a:lnTo>
                    <a:lnTo>
                      <a:pt x="1127" y="2175"/>
                    </a:lnTo>
                    <a:lnTo>
                      <a:pt x="1121" y="2180"/>
                    </a:lnTo>
                    <a:lnTo>
                      <a:pt x="1107" y="2184"/>
                    </a:lnTo>
                    <a:lnTo>
                      <a:pt x="1095" y="2184"/>
                    </a:lnTo>
                    <a:lnTo>
                      <a:pt x="1090" y="2184"/>
                    </a:lnTo>
                    <a:lnTo>
                      <a:pt x="1084" y="2184"/>
                    </a:lnTo>
                    <a:lnTo>
                      <a:pt x="1080" y="2182"/>
                    </a:lnTo>
                    <a:lnTo>
                      <a:pt x="1080" y="2180"/>
                    </a:lnTo>
                    <a:lnTo>
                      <a:pt x="1082" y="2175"/>
                    </a:lnTo>
                    <a:lnTo>
                      <a:pt x="1090" y="2167"/>
                    </a:lnTo>
                    <a:lnTo>
                      <a:pt x="1101" y="2159"/>
                    </a:lnTo>
                    <a:lnTo>
                      <a:pt x="1111" y="2153"/>
                    </a:lnTo>
                    <a:lnTo>
                      <a:pt x="1119" y="2151"/>
                    </a:lnTo>
                    <a:close/>
                    <a:moveTo>
                      <a:pt x="5364" y="2130"/>
                    </a:moveTo>
                    <a:lnTo>
                      <a:pt x="5365" y="2130"/>
                    </a:lnTo>
                    <a:lnTo>
                      <a:pt x="5385" y="2135"/>
                    </a:lnTo>
                    <a:lnTo>
                      <a:pt x="5399" y="2147"/>
                    </a:lnTo>
                    <a:lnTo>
                      <a:pt x="5405" y="2159"/>
                    </a:lnTo>
                    <a:lnTo>
                      <a:pt x="5403" y="2173"/>
                    </a:lnTo>
                    <a:lnTo>
                      <a:pt x="5397" y="2182"/>
                    </a:lnTo>
                    <a:lnTo>
                      <a:pt x="5389" y="2196"/>
                    </a:lnTo>
                    <a:lnTo>
                      <a:pt x="5379" y="2208"/>
                    </a:lnTo>
                    <a:lnTo>
                      <a:pt x="5369" y="2218"/>
                    </a:lnTo>
                    <a:lnTo>
                      <a:pt x="5360" y="2220"/>
                    </a:lnTo>
                    <a:lnTo>
                      <a:pt x="5358" y="2220"/>
                    </a:lnTo>
                    <a:lnTo>
                      <a:pt x="5354" y="2220"/>
                    </a:lnTo>
                    <a:lnTo>
                      <a:pt x="5350" y="2210"/>
                    </a:lnTo>
                    <a:lnTo>
                      <a:pt x="5346" y="2196"/>
                    </a:lnTo>
                    <a:lnTo>
                      <a:pt x="5346" y="2179"/>
                    </a:lnTo>
                    <a:lnTo>
                      <a:pt x="5346" y="2161"/>
                    </a:lnTo>
                    <a:lnTo>
                      <a:pt x="5348" y="2145"/>
                    </a:lnTo>
                    <a:lnTo>
                      <a:pt x="5354" y="2133"/>
                    </a:lnTo>
                    <a:lnTo>
                      <a:pt x="5364" y="2130"/>
                    </a:lnTo>
                    <a:close/>
                    <a:moveTo>
                      <a:pt x="747" y="2022"/>
                    </a:moveTo>
                    <a:lnTo>
                      <a:pt x="765" y="2022"/>
                    </a:lnTo>
                    <a:lnTo>
                      <a:pt x="788" y="2024"/>
                    </a:lnTo>
                    <a:lnTo>
                      <a:pt x="814" y="2026"/>
                    </a:lnTo>
                    <a:lnTo>
                      <a:pt x="837" y="2030"/>
                    </a:lnTo>
                    <a:lnTo>
                      <a:pt x="857" y="2034"/>
                    </a:lnTo>
                    <a:lnTo>
                      <a:pt x="866" y="2038"/>
                    </a:lnTo>
                    <a:lnTo>
                      <a:pt x="876" y="2043"/>
                    </a:lnTo>
                    <a:lnTo>
                      <a:pt x="888" y="2051"/>
                    </a:lnTo>
                    <a:lnTo>
                      <a:pt x="902" y="2061"/>
                    </a:lnTo>
                    <a:lnTo>
                      <a:pt x="913" y="2067"/>
                    </a:lnTo>
                    <a:lnTo>
                      <a:pt x="921" y="2071"/>
                    </a:lnTo>
                    <a:lnTo>
                      <a:pt x="927" y="2077"/>
                    </a:lnTo>
                    <a:lnTo>
                      <a:pt x="937" y="2085"/>
                    </a:lnTo>
                    <a:lnTo>
                      <a:pt x="951" y="2094"/>
                    </a:lnTo>
                    <a:lnTo>
                      <a:pt x="966" y="2102"/>
                    </a:lnTo>
                    <a:lnTo>
                      <a:pt x="984" y="2104"/>
                    </a:lnTo>
                    <a:lnTo>
                      <a:pt x="986" y="2104"/>
                    </a:lnTo>
                    <a:lnTo>
                      <a:pt x="988" y="2104"/>
                    </a:lnTo>
                    <a:lnTo>
                      <a:pt x="1003" y="2108"/>
                    </a:lnTo>
                    <a:lnTo>
                      <a:pt x="1015" y="2122"/>
                    </a:lnTo>
                    <a:lnTo>
                      <a:pt x="1025" y="2135"/>
                    </a:lnTo>
                    <a:lnTo>
                      <a:pt x="1029" y="2147"/>
                    </a:lnTo>
                    <a:lnTo>
                      <a:pt x="1031" y="2159"/>
                    </a:lnTo>
                    <a:lnTo>
                      <a:pt x="1031" y="2165"/>
                    </a:lnTo>
                    <a:lnTo>
                      <a:pt x="1025" y="2169"/>
                    </a:lnTo>
                    <a:lnTo>
                      <a:pt x="1025" y="2169"/>
                    </a:lnTo>
                    <a:lnTo>
                      <a:pt x="1021" y="2169"/>
                    </a:lnTo>
                    <a:lnTo>
                      <a:pt x="1013" y="2169"/>
                    </a:lnTo>
                    <a:lnTo>
                      <a:pt x="1005" y="2173"/>
                    </a:lnTo>
                    <a:lnTo>
                      <a:pt x="998" y="2175"/>
                    </a:lnTo>
                    <a:lnTo>
                      <a:pt x="990" y="2179"/>
                    </a:lnTo>
                    <a:lnTo>
                      <a:pt x="982" y="2180"/>
                    </a:lnTo>
                    <a:lnTo>
                      <a:pt x="976" y="2182"/>
                    </a:lnTo>
                    <a:lnTo>
                      <a:pt x="974" y="2182"/>
                    </a:lnTo>
                    <a:lnTo>
                      <a:pt x="972" y="2180"/>
                    </a:lnTo>
                    <a:lnTo>
                      <a:pt x="962" y="2177"/>
                    </a:lnTo>
                    <a:lnTo>
                      <a:pt x="947" y="2171"/>
                    </a:lnTo>
                    <a:lnTo>
                      <a:pt x="931" y="2165"/>
                    </a:lnTo>
                    <a:lnTo>
                      <a:pt x="917" y="2159"/>
                    </a:lnTo>
                    <a:lnTo>
                      <a:pt x="910" y="2151"/>
                    </a:lnTo>
                    <a:lnTo>
                      <a:pt x="908" y="2143"/>
                    </a:lnTo>
                    <a:lnTo>
                      <a:pt x="908" y="2133"/>
                    </a:lnTo>
                    <a:lnTo>
                      <a:pt x="908" y="2122"/>
                    </a:lnTo>
                    <a:lnTo>
                      <a:pt x="904" y="2114"/>
                    </a:lnTo>
                    <a:lnTo>
                      <a:pt x="898" y="2112"/>
                    </a:lnTo>
                    <a:lnTo>
                      <a:pt x="894" y="2112"/>
                    </a:lnTo>
                    <a:lnTo>
                      <a:pt x="884" y="2112"/>
                    </a:lnTo>
                    <a:lnTo>
                      <a:pt x="866" y="2110"/>
                    </a:lnTo>
                    <a:lnTo>
                      <a:pt x="847" y="2102"/>
                    </a:lnTo>
                    <a:lnTo>
                      <a:pt x="833" y="2090"/>
                    </a:lnTo>
                    <a:lnTo>
                      <a:pt x="819" y="2081"/>
                    </a:lnTo>
                    <a:lnTo>
                      <a:pt x="798" y="2073"/>
                    </a:lnTo>
                    <a:lnTo>
                      <a:pt x="774" y="2067"/>
                    </a:lnTo>
                    <a:lnTo>
                      <a:pt x="753" y="2065"/>
                    </a:lnTo>
                    <a:lnTo>
                      <a:pt x="747" y="2065"/>
                    </a:lnTo>
                    <a:lnTo>
                      <a:pt x="741" y="2067"/>
                    </a:lnTo>
                    <a:lnTo>
                      <a:pt x="737" y="2069"/>
                    </a:lnTo>
                    <a:lnTo>
                      <a:pt x="729" y="2069"/>
                    </a:lnTo>
                    <a:lnTo>
                      <a:pt x="722" y="2071"/>
                    </a:lnTo>
                    <a:lnTo>
                      <a:pt x="708" y="2069"/>
                    </a:lnTo>
                    <a:lnTo>
                      <a:pt x="694" y="2067"/>
                    </a:lnTo>
                    <a:lnTo>
                      <a:pt x="686" y="2063"/>
                    </a:lnTo>
                    <a:lnTo>
                      <a:pt x="684" y="2059"/>
                    </a:lnTo>
                    <a:lnTo>
                      <a:pt x="690" y="2051"/>
                    </a:lnTo>
                    <a:lnTo>
                      <a:pt x="700" y="2042"/>
                    </a:lnTo>
                    <a:lnTo>
                      <a:pt x="714" y="2032"/>
                    </a:lnTo>
                    <a:lnTo>
                      <a:pt x="729" y="2024"/>
                    </a:lnTo>
                    <a:lnTo>
                      <a:pt x="747" y="2022"/>
                    </a:lnTo>
                    <a:close/>
                    <a:moveTo>
                      <a:pt x="955" y="2006"/>
                    </a:moveTo>
                    <a:lnTo>
                      <a:pt x="958" y="2008"/>
                    </a:lnTo>
                    <a:lnTo>
                      <a:pt x="966" y="2014"/>
                    </a:lnTo>
                    <a:lnTo>
                      <a:pt x="978" y="2026"/>
                    </a:lnTo>
                    <a:lnTo>
                      <a:pt x="988" y="2036"/>
                    </a:lnTo>
                    <a:lnTo>
                      <a:pt x="998" y="2042"/>
                    </a:lnTo>
                    <a:lnTo>
                      <a:pt x="998" y="2042"/>
                    </a:lnTo>
                    <a:lnTo>
                      <a:pt x="998" y="2042"/>
                    </a:lnTo>
                    <a:lnTo>
                      <a:pt x="1001" y="2042"/>
                    </a:lnTo>
                    <a:lnTo>
                      <a:pt x="1003" y="2045"/>
                    </a:lnTo>
                    <a:lnTo>
                      <a:pt x="1003" y="2049"/>
                    </a:lnTo>
                    <a:lnTo>
                      <a:pt x="1001" y="2055"/>
                    </a:lnTo>
                    <a:lnTo>
                      <a:pt x="1000" y="2059"/>
                    </a:lnTo>
                    <a:lnTo>
                      <a:pt x="994" y="2065"/>
                    </a:lnTo>
                    <a:lnTo>
                      <a:pt x="988" y="2069"/>
                    </a:lnTo>
                    <a:lnTo>
                      <a:pt x="982" y="2071"/>
                    </a:lnTo>
                    <a:lnTo>
                      <a:pt x="976" y="2069"/>
                    </a:lnTo>
                    <a:lnTo>
                      <a:pt x="970" y="2065"/>
                    </a:lnTo>
                    <a:lnTo>
                      <a:pt x="964" y="2059"/>
                    </a:lnTo>
                    <a:lnTo>
                      <a:pt x="960" y="2055"/>
                    </a:lnTo>
                    <a:lnTo>
                      <a:pt x="956" y="2051"/>
                    </a:lnTo>
                    <a:lnTo>
                      <a:pt x="953" y="2049"/>
                    </a:lnTo>
                    <a:lnTo>
                      <a:pt x="951" y="2049"/>
                    </a:lnTo>
                    <a:lnTo>
                      <a:pt x="949" y="2051"/>
                    </a:lnTo>
                    <a:lnTo>
                      <a:pt x="945" y="2049"/>
                    </a:lnTo>
                    <a:lnTo>
                      <a:pt x="941" y="2045"/>
                    </a:lnTo>
                    <a:lnTo>
                      <a:pt x="939" y="2042"/>
                    </a:lnTo>
                    <a:lnTo>
                      <a:pt x="937" y="2036"/>
                    </a:lnTo>
                    <a:lnTo>
                      <a:pt x="939" y="2030"/>
                    </a:lnTo>
                    <a:lnTo>
                      <a:pt x="941" y="2024"/>
                    </a:lnTo>
                    <a:lnTo>
                      <a:pt x="943" y="2018"/>
                    </a:lnTo>
                    <a:lnTo>
                      <a:pt x="947" y="2012"/>
                    </a:lnTo>
                    <a:lnTo>
                      <a:pt x="951" y="2008"/>
                    </a:lnTo>
                    <a:lnTo>
                      <a:pt x="955" y="2006"/>
                    </a:lnTo>
                    <a:close/>
                    <a:moveTo>
                      <a:pt x="833" y="1963"/>
                    </a:moveTo>
                    <a:lnTo>
                      <a:pt x="837" y="1965"/>
                    </a:lnTo>
                    <a:lnTo>
                      <a:pt x="841" y="1969"/>
                    </a:lnTo>
                    <a:lnTo>
                      <a:pt x="841" y="1979"/>
                    </a:lnTo>
                    <a:lnTo>
                      <a:pt x="839" y="1989"/>
                    </a:lnTo>
                    <a:lnTo>
                      <a:pt x="835" y="1997"/>
                    </a:lnTo>
                    <a:lnTo>
                      <a:pt x="831" y="2000"/>
                    </a:lnTo>
                    <a:lnTo>
                      <a:pt x="825" y="1998"/>
                    </a:lnTo>
                    <a:lnTo>
                      <a:pt x="821" y="1997"/>
                    </a:lnTo>
                    <a:lnTo>
                      <a:pt x="818" y="1991"/>
                    </a:lnTo>
                    <a:lnTo>
                      <a:pt x="818" y="1985"/>
                    </a:lnTo>
                    <a:lnTo>
                      <a:pt x="818" y="1981"/>
                    </a:lnTo>
                    <a:lnTo>
                      <a:pt x="819" y="1977"/>
                    </a:lnTo>
                    <a:lnTo>
                      <a:pt x="821" y="1971"/>
                    </a:lnTo>
                    <a:lnTo>
                      <a:pt x="825" y="1967"/>
                    </a:lnTo>
                    <a:lnTo>
                      <a:pt x="829" y="1965"/>
                    </a:lnTo>
                    <a:lnTo>
                      <a:pt x="833" y="1963"/>
                    </a:lnTo>
                    <a:close/>
                    <a:moveTo>
                      <a:pt x="5303" y="1959"/>
                    </a:moveTo>
                    <a:lnTo>
                      <a:pt x="5309" y="1963"/>
                    </a:lnTo>
                    <a:lnTo>
                      <a:pt x="5317" y="1973"/>
                    </a:lnTo>
                    <a:lnTo>
                      <a:pt x="5322" y="1989"/>
                    </a:lnTo>
                    <a:lnTo>
                      <a:pt x="5326" y="2004"/>
                    </a:lnTo>
                    <a:lnTo>
                      <a:pt x="5328" y="2018"/>
                    </a:lnTo>
                    <a:lnTo>
                      <a:pt x="5326" y="2028"/>
                    </a:lnTo>
                    <a:lnTo>
                      <a:pt x="5320" y="2034"/>
                    </a:lnTo>
                    <a:lnTo>
                      <a:pt x="5315" y="2038"/>
                    </a:lnTo>
                    <a:lnTo>
                      <a:pt x="5309" y="2040"/>
                    </a:lnTo>
                    <a:lnTo>
                      <a:pt x="5305" y="2038"/>
                    </a:lnTo>
                    <a:lnTo>
                      <a:pt x="5301" y="2034"/>
                    </a:lnTo>
                    <a:lnTo>
                      <a:pt x="5299" y="2030"/>
                    </a:lnTo>
                    <a:lnTo>
                      <a:pt x="5297" y="2018"/>
                    </a:lnTo>
                    <a:lnTo>
                      <a:pt x="5293" y="2004"/>
                    </a:lnTo>
                    <a:lnTo>
                      <a:pt x="5293" y="1987"/>
                    </a:lnTo>
                    <a:lnTo>
                      <a:pt x="5293" y="1973"/>
                    </a:lnTo>
                    <a:lnTo>
                      <a:pt x="5299" y="1961"/>
                    </a:lnTo>
                    <a:lnTo>
                      <a:pt x="5301" y="1959"/>
                    </a:lnTo>
                    <a:lnTo>
                      <a:pt x="5303" y="1959"/>
                    </a:lnTo>
                    <a:close/>
                    <a:moveTo>
                      <a:pt x="898" y="1957"/>
                    </a:moveTo>
                    <a:lnTo>
                      <a:pt x="902" y="1957"/>
                    </a:lnTo>
                    <a:lnTo>
                      <a:pt x="906" y="1959"/>
                    </a:lnTo>
                    <a:lnTo>
                      <a:pt x="911" y="1961"/>
                    </a:lnTo>
                    <a:lnTo>
                      <a:pt x="917" y="1963"/>
                    </a:lnTo>
                    <a:lnTo>
                      <a:pt x="921" y="1967"/>
                    </a:lnTo>
                    <a:lnTo>
                      <a:pt x="925" y="1971"/>
                    </a:lnTo>
                    <a:lnTo>
                      <a:pt x="925" y="1973"/>
                    </a:lnTo>
                    <a:lnTo>
                      <a:pt x="923" y="1977"/>
                    </a:lnTo>
                    <a:lnTo>
                      <a:pt x="919" y="1981"/>
                    </a:lnTo>
                    <a:lnTo>
                      <a:pt x="915" y="1985"/>
                    </a:lnTo>
                    <a:lnTo>
                      <a:pt x="910" y="1987"/>
                    </a:lnTo>
                    <a:lnTo>
                      <a:pt x="906" y="1991"/>
                    </a:lnTo>
                    <a:lnTo>
                      <a:pt x="900" y="1993"/>
                    </a:lnTo>
                    <a:lnTo>
                      <a:pt x="896" y="1993"/>
                    </a:lnTo>
                    <a:lnTo>
                      <a:pt x="892" y="1993"/>
                    </a:lnTo>
                    <a:lnTo>
                      <a:pt x="890" y="1991"/>
                    </a:lnTo>
                    <a:lnTo>
                      <a:pt x="890" y="1987"/>
                    </a:lnTo>
                    <a:lnTo>
                      <a:pt x="890" y="1977"/>
                    </a:lnTo>
                    <a:lnTo>
                      <a:pt x="890" y="1969"/>
                    </a:lnTo>
                    <a:lnTo>
                      <a:pt x="892" y="1963"/>
                    </a:lnTo>
                    <a:lnTo>
                      <a:pt x="894" y="1957"/>
                    </a:lnTo>
                    <a:lnTo>
                      <a:pt x="898" y="1957"/>
                    </a:lnTo>
                    <a:close/>
                    <a:moveTo>
                      <a:pt x="5663" y="1570"/>
                    </a:moveTo>
                    <a:lnTo>
                      <a:pt x="5682" y="1666"/>
                    </a:lnTo>
                    <a:lnTo>
                      <a:pt x="5679" y="1676"/>
                    </a:lnTo>
                    <a:lnTo>
                      <a:pt x="5673" y="1681"/>
                    </a:lnTo>
                    <a:lnTo>
                      <a:pt x="5669" y="1685"/>
                    </a:lnTo>
                    <a:lnTo>
                      <a:pt x="5645" y="1693"/>
                    </a:lnTo>
                    <a:lnTo>
                      <a:pt x="5626" y="1701"/>
                    </a:lnTo>
                    <a:lnTo>
                      <a:pt x="5614" y="1703"/>
                    </a:lnTo>
                    <a:lnTo>
                      <a:pt x="5612" y="1703"/>
                    </a:lnTo>
                    <a:lnTo>
                      <a:pt x="5610" y="1701"/>
                    </a:lnTo>
                    <a:lnTo>
                      <a:pt x="5608" y="1701"/>
                    </a:lnTo>
                    <a:lnTo>
                      <a:pt x="5606" y="1701"/>
                    </a:lnTo>
                    <a:lnTo>
                      <a:pt x="5592" y="1703"/>
                    </a:lnTo>
                    <a:lnTo>
                      <a:pt x="5577" y="1707"/>
                    </a:lnTo>
                    <a:lnTo>
                      <a:pt x="5561" y="1715"/>
                    </a:lnTo>
                    <a:lnTo>
                      <a:pt x="5553" y="1723"/>
                    </a:lnTo>
                    <a:lnTo>
                      <a:pt x="5542" y="1734"/>
                    </a:lnTo>
                    <a:lnTo>
                      <a:pt x="5530" y="1746"/>
                    </a:lnTo>
                    <a:lnTo>
                      <a:pt x="5520" y="1756"/>
                    </a:lnTo>
                    <a:lnTo>
                      <a:pt x="5510" y="1760"/>
                    </a:lnTo>
                    <a:lnTo>
                      <a:pt x="5506" y="1760"/>
                    </a:lnTo>
                    <a:lnTo>
                      <a:pt x="5502" y="1750"/>
                    </a:lnTo>
                    <a:lnTo>
                      <a:pt x="5499" y="1738"/>
                    </a:lnTo>
                    <a:lnTo>
                      <a:pt x="5499" y="1723"/>
                    </a:lnTo>
                    <a:lnTo>
                      <a:pt x="5502" y="1713"/>
                    </a:lnTo>
                    <a:lnTo>
                      <a:pt x="5508" y="1707"/>
                    </a:lnTo>
                    <a:lnTo>
                      <a:pt x="5514" y="1707"/>
                    </a:lnTo>
                    <a:lnTo>
                      <a:pt x="5512" y="1697"/>
                    </a:lnTo>
                    <a:lnTo>
                      <a:pt x="5516" y="1685"/>
                    </a:lnTo>
                    <a:lnTo>
                      <a:pt x="5522" y="1674"/>
                    </a:lnTo>
                    <a:lnTo>
                      <a:pt x="5530" y="1664"/>
                    </a:lnTo>
                    <a:lnTo>
                      <a:pt x="5544" y="1654"/>
                    </a:lnTo>
                    <a:lnTo>
                      <a:pt x="5559" y="1644"/>
                    </a:lnTo>
                    <a:lnTo>
                      <a:pt x="5579" y="1631"/>
                    </a:lnTo>
                    <a:lnTo>
                      <a:pt x="5598" y="1617"/>
                    </a:lnTo>
                    <a:lnTo>
                      <a:pt x="5614" y="1605"/>
                    </a:lnTo>
                    <a:lnTo>
                      <a:pt x="5626" y="1597"/>
                    </a:lnTo>
                    <a:lnTo>
                      <a:pt x="5636" y="1589"/>
                    </a:lnTo>
                    <a:lnTo>
                      <a:pt x="5647" y="1580"/>
                    </a:lnTo>
                    <a:lnTo>
                      <a:pt x="5663" y="1570"/>
                    </a:lnTo>
                    <a:close/>
                    <a:moveTo>
                      <a:pt x="2311" y="940"/>
                    </a:moveTo>
                    <a:lnTo>
                      <a:pt x="2317" y="944"/>
                    </a:lnTo>
                    <a:lnTo>
                      <a:pt x="2322" y="955"/>
                    </a:lnTo>
                    <a:lnTo>
                      <a:pt x="2330" y="971"/>
                    </a:lnTo>
                    <a:lnTo>
                      <a:pt x="2336" y="989"/>
                    </a:lnTo>
                    <a:lnTo>
                      <a:pt x="2342" y="1002"/>
                    </a:lnTo>
                    <a:lnTo>
                      <a:pt x="2344" y="1012"/>
                    </a:lnTo>
                    <a:lnTo>
                      <a:pt x="2342" y="1020"/>
                    </a:lnTo>
                    <a:lnTo>
                      <a:pt x="2338" y="1028"/>
                    </a:lnTo>
                    <a:lnTo>
                      <a:pt x="2332" y="1034"/>
                    </a:lnTo>
                    <a:lnTo>
                      <a:pt x="2324" y="1040"/>
                    </a:lnTo>
                    <a:lnTo>
                      <a:pt x="2315" y="1042"/>
                    </a:lnTo>
                    <a:lnTo>
                      <a:pt x="2309" y="1042"/>
                    </a:lnTo>
                    <a:lnTo>
                      <a:pt x="2303" y="1043"/>
                    </a:lnTo>
                    <a:lnTo>
                      <a:pt x="2293" y="1043"/>
                    </a:lnTo>
                    <a:lnTo>
                      <a:pt x="2277" y="1042"/>
                    </a:lnTo>
                    <a:lnTo>
                      <a:pt x="2266" y="1038"/>
                    </a:lnTo>
                    <a:lnTo>
                      <a:pt x="2260" y="1030"/>
                    </a:lnTo>
                    <a:lnTo>
                      <a:pt x="2260" y="1016"/>
                    </a:lnTo>
                    <a:lnTo>
                      <a:pt x="2262" y="998"/>
                    </a:lnTo>
                    <a:lnTo>
                      <a:pt x="2266" y="985"/>
                    </a:lnTo>
                    <a:lnTo>
                      <a:pt x="2272" y="979"/>
                    </a:lnTo>
                    <a:lnTo>
                      <a:pt x="2273" y="979"/>
                    </a:lnTo>
                    <a:lnTo>
                      <a:pt x="2275" y="979"/>
                    </a:lnTo>
                    <a:lnTo>
                      <a:pt x="2281" y="975"/>
                    </a:lnTo>
                    <a:lnTo>
                      <a:pt x="2289" y="965"/>
                    </a:lnTo>
                    <a:lnTo>
                      <a:pt x="2297" y="953"/>
                    </a:lnTo>
                    <a:lnTo>
                      <a:pt x="2305" y="944"/>
                    </a:lnTo>
                    <a:lnTo>
                      <a:pt x="2311" y="940"/>
                    </a:lnTo>
                    <a:close/>
                    <a:moveTo>
                      <a:pt x="880" y="568"/>
                    </a:moveTo>
                    <a:lnTo>
                      <a:pt x="882" y="570"/>
                    </a:lnTo>
                    <a:lnTo>
                      <a:pt x="892" y="574"/>
                    </a:lnTo>
                    <a:lnTo>
                      <a:pt x="906" y="582"/>
                    </a:lnTo>
                    <a:lnTo>
                      <a:pt x="923" y="589"/>
                    </a:lnTo>
                    <a:lnTo>
                      <a:pt x="941" y="597"/>
                    </a:lnTo>
                    <a:lnTo>
                      <a:pt x="955" y="605"/>
                    </a:lnTo>
                    <a:lnTo>
                      <a:pt x="962" y="611"/>
                    </a:lnTo>
                    <a:lnTo>
                      <a:pt x="962" y="613"/>
                    </a:lnTo>
                    <a:lnTo>
                      <a:pt x="962" y="615"/>
                    </a:lnTo>
                    <a:lnTo>
                      <a:pt x="960" y="615"/>
                    </a:lnTo>
                    <a:lnTo>
                      <a:pt x="953" y="613"/>
                    </a:lnTo>
                    <a:lnTo>
                      <a:pt x="941" y="607"/>
                    </a:lnTo>
                    <a:lnTo>
                      <a:pt x="927" y="599"/>
                    </a:lnTo>
                    <a:lnTo>
                      <a:pt x="923" y="597"/>
                    </a:lnTo>
                    <a:lnTo>
                      <a:pt x="919" y="597"/>
                    </a:lnTo>
                    <a:lnTo>
                      <a:pt x="908" y="601"/>
                    </a:lnTo>
                    <a:lnTo>
                      <a:pt x="896" y="611"/>
                    </a:lnTo>
                    <a:lnTo>
                      <a:pt x="884" y="627"/>
                    </a:lnTo>
                    <a:lnTo>
                      <a:pt x="878" y="633"/>
                    </a:lnTo>
                    <a:lnTo>
                      <a:pt x="874" y="640"/>
                    </a:lnTo>
                    <a:lnTo>
                      <a:pt x="868" y="646"/>
                    </a:lnTo>
                    <a:lnTo>
                      <a:pt x="863" y="650"/>
                    </a:lnTo>
                    <a:lnTo>
                      <a:pt x="859" y="654"/>
                    </a:lnTo>
                    <a:lnTo>
                      <a:pt x="855" y="654"/>
                    </a:lnTo>
                    <a:lnTo>
                      <a:pt x="853" y="654"/>
                    </a:lnTo>
                    <a:lnTo>
                      <a:pt x="843" y="650"/>
                    </a:lnTo>
                    <a:lnTo>
                      <a:pt x="835" y="636"/>
                    </a:lnTo>
                    <a:lnTo>
                      <a:pt x="831" y="621"/>
                    </a:lnTo>
                    <a:lnTo>
                      <a:pt x="831" y="607"/>
                    </a:lnTo>
                    <a:lnTo>
                      <a:pt x="835" y="597"/>
                    </a:lnTo>
                    <a:lnTo>
                      <a:pt x="845" y="589"/>
                    </a:lnTo>
                    <a:lnTo>
                      <a:pt x="857" y="580"/>
                    </a:lnTo>
                    <a:lnTo>
                      <a:pt x="870" y="572"/>
                    </a:lnTo>
                    <a:lnTo>
                      <a:pt x="880" y="568"/>
                    </a:lnTo>
                    <a:close/>
                    <a:moveTo>
                      <a:pt x="2232" y="468"/>
                    </a:moveTo>
                    <a:lnTo>
                      <a:pt x="2234" y="470"/>
                    </a:lnTo>
                    <a:lnTo>
                      <a:pt x="2244" y="476"/>
                    </a:lnTo>
                    <a:lnTo>
                      <a:pt x="2260" y="484"/>
                    </a:lnTo>
                    <a:lnTo>
                      <a:pt x="2277" y="490"/>
                    </a:lnTo>
                    <a:lnTo>
                      <a:pt x="2293" y="496"/>
                    </a:lnTo>
                    <a:lnTo>
                      <a:pt x="2307" y="497"/>
                    </a:lnTo>
                    <a:lnTo>
                      <a:pt x="2319" y="497"/>
                    </a:lnTo>
                    <a:lnTo>
                      <a:pt x="2334" y="497"/>
                    </a:lnTo>
                    <a:lnTo>
                      <a:pt x="2354" y="499"/>
                    </a:lnTo>
                    <a:lnTo>
                      <a:pt x="2371" y="501"/>
                    </a:lnTo>
                    <a:lnTo>
                      <a:pt x="2385" y="505"/>
                    </a:lnTo>
                    <a:lnTo>
                      <a:pt x="2395" y="511"/>
                    </a:lnTo>
                    <a:lnTo>
                      <a:pt x="2397" y="523"/>
                    </a:lnTo>
                    <a:lnTo>
                      <a:pt x="2397" y="539"/>
                    </a:lnTo>
                    <a:lnTo>
                      <a:pt x="2393" y="558"/>
                    </a:lnTo>
                    <a:lnTo>
                      <a:pt x="2387" y="576"/>
                    </a:lnTo>
                    <a:lnTo>
                      <a:pt x="2381" y="589"/>
                    </a:lnTo>
                    <a:lnTo>
                      <a:pt x="2373" y="595"/>
                    </a:lnTo>
                    <a:lnTo>
                      <a:pt x="2364" y="597"/>
                    </a:lnTo>
                    <a:lnTo>
                      <a:pt x="2350" y="603"/>
                    </a:lnTo>
                    <a:lnTo>
                      <a:pt x="2332" y="609"/>
                    </a:lnTo>
                    <a:lnTo>
                      <a:pt x="2317" y="615"/>
                    </a:lnTo>
                    <a:lnTo>
                      <a:pt x="2303" y="619"/>
                    </a:lnTo>
                    <a:lnTo>
                      <a:pt x="2297" y="621"/>
                    </a:lnTo>
                    <a:lnTo>
                      <a:pt x="2279" y="617"/>
                    </a:lnTo>
                    <a:lnTo>
                      <a:pt x="2266" y="609"/>
                    </a:lnTo>
                    <a:lnTo>
                      <a:pt x="2258" y="595"/>
                    </a:lnTo>
                    <a:lnTo>
                      <a:pt x="2250" y="587"/>
                    </a:lnTo>
                    <a:lnTo>
                      <a:pt x="2236" y="580"/>
                    </a:lnTo>
                    <a:lnTo>
                      <a:pt x="2223" y="574"/>
                    </a:lnTo>
                    <a:lnTo>
                      <a:pt x="2213" y="568"/>
                    </a:lnTo>
                    <a:lnTo>
                      <a:pt x="2209" y="562"/>
                    </a:lnTo>
                    <a:lnTo>
                      <a:pt x="2215" y="552"/>
                    </a:lnTo>
                    <a:lnTo>
                      <a:pt x="2217" y="541"/>
                    </a:lnTo>
                    <a:lnTo>
                      <a:pt x="2219" y="531"/>
                    </a:lnTo>
                    <a:lnTo>
                      <a:pt x="2219" y="525"/>
                    </a:lnTo>
                    <a:lnTo>
                      <a:pt x="2217" y="527"/>
                    </a:lnTo>
                    <a:lnTo>
                      <a:pt x="2215" y="527"/>
                    </a:lnTo>
                    <a:lnTo>
                      <a:pt x="2211" y="529"/>
                    </a:lnTo>
                    <a:lnTo>
                      <a:pt x="2209" y="527"/>
                    </a:lnTo>
                    <a:lnTo>
                      <a:pt x="2205" y="527"/>
                    </a:lnTo>
                    <a:lnTo>
                      <a:pt x="2201" y="525"/>
                    </a:lnTo>
                    <a:lnTo>
                      <a:pt x="2199" y="523"/>
                    </a:lnTo>
                    <a:lnTo>
                      <a:pt x="2199" y="521"/>
                    </a:lnTo>
                    <a:lnTo>
                      <a:pt x="2199" y="519"/>
                    </a:lnTo>
                    <a:lnTo>
                      <a:pt x="2203" y="515"/>
                    </a:lnTo>
                    <a:lnTo>
                      <a:pt x="2211" y="509"/>
                    </a:lnTo>
                    <a:lnTo>
                      <a:pt x="2217" y="497"/>
                    </a:lnTo>
                    <a:lnTo>
                      <a:pt x="2223" y="484"/>
                    </a:lnTo>
                    <a:lnTo>
                      <a:pt x="2227" y="474"/>
                    </a:lnTo>
                    <a:lnTo>
                      <a:pt x="2232" y="468"/>
                    </a:lnTo>
                    <a:close/>
                    <a:moveTo>
                      <a:pt x="917" y="171"/>
                    </a:moveTo>
                    <a:lnTo>
                      <a:pt x="919" y="173"/>
                    </a:lnTo>
                    <a:lnTo>
                      <a:pt x="929" y="178"/>
                    </a:lnTo>
                    <a:lnTo>
                      <a:pt x="941" y="188"/>
                    </a:lnTo>
                    <a:lnTo>
                      <a:pt x="956" y="196"/>
                    </a:lnTo>
                    <a:lnTo>
                      <a:pt x="972" y="200"/>
                    </a:lnTo>
                    <a:lnTo>
                      <a:pt x="978" y="200"/>
                    </a:lnTo>
                    <a:lnTo>
                      <a:pt x="986" y="196"/>
                    </a:lnTo>
                    <a:lnTo>
                      <a:pt x="992" y="194"/>
                    </a:lnTo>
                    <a:lnTo>
                      <a:pt x="998" y="194"/>
                    </a:lnTo>
                    <a:lnTo>
                      <a:pt x="1013" y="198"/>
                    </a:lnTo>
                    <a:lnTo>
                      <a:pt x="1029" y="210"/>
                    </a:lnTo>
                    <a:lnTo>
                      <a:pt x="1037" y="216"/>
                    </a:lnTo>
                    <a:lnTo>
                      <a:pt x="1045" y="222"/>
                    </a:lnTo>
                    <a:lnTo>
                      <a:pt x="1050" y="225"/>
                    </a:lnTo>
                    <a:lnTo>
                      <a:pt x="1056" y="227"/>
                    </a:lnTo>
                    <a:lnTo>
                      <a:pt x="1058" y="227"/>
                    </a:lnTo>
                    <a:lnTo>
                      <a:pt x="1062" y="225"/>
                    </a:lnTo>
                    <a:lnTo>
                      <a:pt x="1068" y="225"/>
                    </a:lnTo>
                    <a:lnTo>
                      <a:pt x="1074" y="225"/>
                    </a:lnTo>
                    <a:lnTo>
                      <a:pt x="1095" y="225"/>
                    </a:lnTo>
                    <a:lnTo>
                      <a:pt x="1117" y="227"/>
                    </a:lnTo>
                    <a:lnTo>
                      <a:pt x="1137" y="231"/>
                    </a:lnTo>
                    <a:lnTo>
                      <a:pt x="1146" y="235"/>
                    </a:lnTo>
                    <a:lnTo>
                      <a:pt x="1156" y="243"/>
                    </a:lnTo>
                    <a:lnTo>
                      <a:pt x="1166" y="259"/>
                    </a:lnTo>
                    <a:lnTo>
                      <a:pt x="1178" y="272"/>
                    </a:lnTo>
                    <a:lnTo>
                      <a:pt x="1189" y="278"/>
                    </a:lnTo>
                    <a:lnTo>
                      <a:pt x="1203" y="280"/>
                    </a:lnTo>
                    <a:lnTo>
                      <a:pt x="1221" y="284"/>
                    </a:lnTo>
                    <a:lnTo>
                      <a:pt x="1240" y="288"/>
                    </a:lnTo>
                    <a:lnTo>
                      <a:pt x="1256" y="296"/>
                    </a:lnTo>
                    <a:lnTo>
                      <a:pt x="1264" y="304"/>
                    </a:lnTo>
                    <a:lnTo>
                      <a:pt x="1270" y="315"/>
                    </a:lnTo>
                    <a:lnTo>
                      <a:pt x="1273" y="329"/>
                    </a:lnTo>
                    <a:lnTo>
                      <a:pt x="1277" y="345"/>
                    </a:lnTo>
                    <a:lnTo>
                      <a:pt x="1279" y="359"/>
                    </a:lnTo>
                    <a:lnTo>
                      <a:pt x="1277" y="364"/>
                    </a:lnTo>
                    <a:lnTo>
                      <a:pt x="1273" y="374"/>
                    </a:lnTo>
                    <a:lnTo>
                      <a:pt x="1273" y="388"/>
                    </a:lnTo>
                    <a:lnTo>
                      <a:pt x="1279" y="402"/>
                    </a:lnTo>
                    <a:lnTo>
                      <a:pt x="1289" y="411"/>
                    </a:lnTo>
                    <a:lnTo>
                      <a:pt x="1301" y="417"/>
                    </a:lnTo>
                    <a:lnTo>
                      <a:pt x="1317" y="425"/>
                    </a:lnTo>
                    <a:lnTo>
                      <a:pt x="1334" y="433"/>
                    </a:lnTo>
                    <a:lnTo>
                      <a:pt x="1348" y="443"/>
                    </a:lnTo>
                    <a:lnTo>
                      <a:pt x="1352" y="451"/>
                    </a:lnTo>
                    <a:lnTo>
                      <a:pt x="1354" y="454"/>
                    </a:lnTo>
                    <a:lnTo>
                      <a:pt x="1358" y="458"/>
                    </a:lnTo>
                    <a:lnTo>
                      <a:pt x="1362" y="462"/>
                    </a:lnTo>
                    <a:lnTo>
                      <a:pt x="1367" y="466"/>
                    </a:lnTo>
                    <a:lnTo>
                      <a:pt x="1371" y="470"/>
                    </a:lnTo>
                    <a:lnTo>
                      <a:pt x="1373" y="474"/>
                    </a:lnTo>
                    <a:lnTo>
                      <a:pt x="1373" y="478"/>
                    </a:lnTo>
                    <a:lnTo>
                      <a:pt x="1369" y="488"/>
                    </a:lnTo>
                    <a:lnTo>
                      <a:pt x="1367" y="501"/>
                    </a:lnTo>
                    <a:lnTo>
                      <a:pt x="1364" y="515"/>
                    </a:lnTo>
                    <a:lnTo>
                      <a:pt x="1360" y="529"/>
                    </a:lnTo>
                    <a:lnTo>
                      <a:pt x="1354" y="535"/>
                    </a:lnTo>
                    <a:lnTo>
                      <a:pt x="1350" y="539"/>
                    </a:lnTo>
                    <a:lnTo>
                      <a:pt x="1344" y="542"/>
                    </a:lnTo>
                    <a:lnTo>
                      <a:pt x="1338" y="548"/>
                    </a:lnTo>
                    <a:lnTo>
                      <a:pt x="1332" y="552"/>
                    </a:lnTo>
                    <a:lnTo>
                      <a:pt x="1326" y="554"/>
                    </a:lnTo>
                    <a:lnTo>
                      <a:pt x="1324" y="552"/>
                    </a:lnTo>
                    <a:lnTo>
                      <a:pt x="1320" y="550"/>
                    </a:lnTo>
                    <a:lnTo>
                      <a:pt x="1311" y="544"/>
                    </a:lnTo>
                    <a:lnTo>
                      <a:pt x="1297" y="541"/>
                    </a:lnTo>
                    <a:lnTo>
                      <a:pt x="1283" y="541"/>
                    </a:lnTo>
                    <a:lnTo>
                      <a:pt x="1279" y="541"/>
                    </a:lnTo>
                    <a:lnTo>
                      <a:pt x="1275" y="541"/>
                    </a:lnTo>
                    <a:lnTo>
                      <a:pt x="1273" y="542"/>
                    </a:lnTo>
                    <a:lnTo>
                      <a:pt x="1273" y="546"/>
                    </a:lnTo>
                    <a:lnTo>
                      <a:pt x="1277" y="556"/>
                    </a:lnTo>
                    <a:lnTo>
                      <a:pt x="1279" y="572"/>
                    </a:lnTo>
                    <a:lnTo>
                      <a:pt x="1279" y="591"/>
                    </a:lnTo>
                    <a:lnTo>
                      <a:pt x="1279" y="611"/>
                    </a:lnTo>
                    <a:lnTo>
                      <a:pt x="1275" y="625"/>
                    </a:lnTo>
                    <a:lnTo>
                      <a:pt x="1270" y="634"/>
                    </a:lnTo>
                    <a:lnTo>
                      <a:pt x="1266" y="650"/>
                    </a:lnTo>
                    <a:lnTo>
                      <a:pt x="1258" y="664"/>
                    </a:lnTo>
                    <a:lnTo>
                      <a:pt x="1250" y="674"/>
                    </a:lnTo>
                    <a:lnTo>
                      <a:pt x="1240" y="678"/>
                    </a:lnTo>
                    <a:lnTo>
                      <a:pt x="1234" y="676"/>
                    </a:lnTo>
                    <a:lnTo>
                      <a:pt x="1227" y="672"/>
                    </a:lnTo>
                    <a:lnTo>
                      <a:pt x="1209" y="662"/>
                    </a:lnTo>
                    <a:lnTo>
                      <a:pt x="1187" y="650"/>
                    </a:lnTo>
                    <a:lnTo>
                      <a:pt x="1160" y="636"/>
                    </a:lnTo>
                    <a:lnTo>
                      <a:pt x="1133" y="625"/>
                    </a:lnTo>
                    <a:lnTo>
                      <a:pt x="1105" y="615"/>
                    </a:lnTo>
                    <a:lnTo>
                      <a:pt x="1084" y="607"/>
                    </a:lnTo>
                    <a:lnTo>
                      <a:pt x="1068" y="605"/>
                    </a:lnTo>
                    <a:lnTo>
                      <a:pt x="1068" y="605"/>
                    </a:lnTo>
                    <a:lnTo>
                      <a:pt x="1066" y="605"/>
                    </a:lnTo>
                    <a:lnTo>
                      <a:pt x="1058" y="601"/>
                    </a:lnTo>
                    <a:lnTo>
                      <a:pt x="1058" y="591"/>
                    </a:lnTo>
                    <a:lnTo>
                      <a:pt x="1066" y="578"/>
                    </a:lnTo>
                    <a:lnTo>
                      <a:pt x="1080" y="562"/>
                    </a:lnTo>
                    <a:lnTo>
                      <a:pt x="1101" y="546"/>
                    </a:lnTo>
                    <a:lnTo>
                      <a:pt x="1129" y="531"/>
                    </a:lnTo>
                    <a:lnTo>
                      <a:pt x="1131" y="531"/>
                    </a:lnTo>
                    <a:lnTo>
                      <a:pt x="1131" y="529"/>
                    </a:lnTo>
                    <a:lnTo>
                      <a:pt x="1131" y="521"/>
                    </a:lnTo>
                    <a:lnTo>
                      <a:pt x="1133" y="507"/>
                    </a:lnTo>
                    <a:lnTo>
                      <a:pt x="1137" y="486"/>
                    </a:lnTo>
                    <a:lnTo>
                      <a:pt x="1140" y="452"/>
                    </a:lnTo>
                    <a:lnTo>
                      <a:pt x="1142" y="429"/>
                    </a:lnTo>
                    <a:lnTo>
                      <a:pt x="1144" y="415"/>
                    </a:lnTo>
                    <a:lnTo>
                      <a:pt x="1144" y="407"/>
                    </a:lnTo>
                    <a:lnTo>
                      <a:pt x="1144" y="406"/>
                    </a:lnTo>
                    <a:lnTo>
                      <a:pt x="1144" y="406"/>
                    </a:lnTo>
                    <a:lnTo>
                      <a:pt x="1125" y="392"/>
                    </a:lnTo>
                    <a:lnTo>
                      <a:pt x="1103" y="380"/>
                    </a:lnTo>
                    <a:lnTo>
                      <a:pt x="1084" y="368"/>
                    </a:lnTo>
                    <a:lnTo>
                      <a:pt x="1068" y="360"/>
                    </a:lnTo>
                    <a:lnTo>
                      <a:pt x="1062" y="359"/>
                    </a:lnTo>
                    <a:lnTo>
                      <a:pt x="1056" y="357"/>
                    </a:lnTo>
                    <a:lnTo>
                      <a:pt x="1046" y="359"/>
                    </a:lnTo>
                    <a:lnTo>
                      <a:pt x="1037" y="359"/>
                    </a:lnTo>
                    <a:lnTo>
                      <a:pt x="1029" y="360"/>
                    </a:lnTo>
                    <a:lnTo>
                      <a:pt x="1019" y="362"/>
                    </a:lnTo>
                    <a:lnTo>
                      <a:pt x="1009" y="364"/>
                    </a:lnTo>
                    <a:lnTo>
                      <a:pt x="1001" y="364"/>
                    </a:lnTo>
                    <a:lnTo>
                      <a:pt x="998" y="364"/>
                    </a:lnTo>
                    <a:lnTo>
                      <a:pt x="994" y="364"/>
                    </a:lnTo>
                    <a:lnTo>
                      <a:pt x="988" y="360"/>
                    </a:lnTo>
                    <a:lnTo>
                      <a:pt x="980" y="360"/>
                    </a:lnTo>
                    <a:lnTo>
                      <a:pt x="970" y="359"/>
                    </a:lnTo>
                    <a:lnTo>
                      <a:pt x="962" y="359"/>
                    </a:lnTo>
                    <a:lnTo>
                      <a:pt x="956" y="359"/>
                    </a:lnTo>
                    <a:lnTo>
                      <a:pt x="951" y="359"/>
                    </a:lnTo>
                    <a:lnTo>
                      <a:pt x="947" y="360"/>
                    </a:lnTo>
                    <a:lnTo>
                      <a:pt x="947" y="360"/>
                    </a:lnTo>
                    <a:lnTo>
                      <a:pt x="949" y="362"/>
                    </a:lnTo>
                    <a:lnTo>
                      <a:pt x="956" y="370"/>
                    </a:lnTo>
                    <a:lnTo>
                      <a:pt x="966" y="386"/>
                    </a:lnTo>
                    <a:lnTo>
                      <a:pt x="972" y="404"/>
                    </a:lnTo>
                    <a:lnTo>
                      <a:pt x="972" y="419"/>
                    </a:lnTo>
                    <a:lnTo>
                      <a:pt x="968" y="435"/>
                    </a:lnTo>
                    <a:lnTo>
                      <a:pt x="962" y="456"/>
                    </a:lnTo>
                    <a:lnTo>
                      <a:pt x="953" y="480"/>
                    </a:lnTo>
                    <a:lnTo>
                      <a:pt x="941" y="499"/>
                    </a:lnTo>
                    <a:lnTo>
                      <a:pt x="927" y="509"/>
                    </a:lnTo>
                    <a:lnTo>
                      <a:pt x="913" y="513"/>
                    </a:lnTo>
                    <a:lnTo>
                      <a:pt x="896" y="521"/>
                    </a:lnTo>
                    <a:lnTo>
                      <a:pt x="876" y="527"/>
                    </a:lnTo>
                    <a:lnTo>
                      <a:pt x="855" y="535"/>
                    </a:lnTo>
                    <a:lnTo>
                      <a:pt x="839" y="541"/>
                    </a:lnTo>
                    <a:lnTo>
                      <a:pt x="827" y="546"/>
                    </a:lnTo>
                    <a:lnTo>
                      <a:pt x="823" y="550"/>
                    </a:lnTo>
                    <a:lnTo>
                      <a:pt x="823" y="558"/>
                    </a:lnTo>
                    <a:lnTo>
                      <a:pt x="819" y="568"/>
                    </a:lnTo>
                    <a:lnTo>
                      <a:pt x="812" y="582"/>
                    </a:lnTo>
                    <a:lnTo>
                      <a:pt x="804" y="595"/>
                    </a:lnTo>
                    <a:lnTo>
                      <a:pt x="792" y="605"/>
                    </a:lnTo>
                    <a:lnTo>
                      <a:pt x="780" y="617"/>
                    </a:lnTo>
                    <a:lnTo>
                      <a:pt x="767" y="633"/>
                    </a:lnTo>
                    <a:lnTo>
                      <a:pt x="751" y="650"/>
                    </a:lnTo>
                    <a:lnTo>
                      <a:pt x="735" y="670"/>
                    </a:lnTo>
                    <a:lnTo>
                      <a:pt x="722" y="685"/>
                    </a:lnTo>
                    <a:lnTo>
                      <a:pt x="714" y="697"/>
                    </a:lnTo>
                    <a:lnTo>
                      <a:pt x="704" y="707"/>
                    </a:lnTo>
                    <a:lnTo>
                      <a:pt x="692" y="719"/>
                    </a:lnTo>
                    <a:lnTo>
                      <a:pt x="681" y="732"/>
                    </a:lnTo>
                    <a:lnTo>
                      <a:pt x="669" y="744"/>
                    </a:lnTo>
                    <a:lnTo>
                      <a:pt x="659" y="756"/>
                    </a:lnTo>
                    <a:lnTo>
                      <a:pt x="657" y="764"/>
                    </a:lnTo>
                    <a:lnTo>
                      <a:pt x="657" y="768"/>
                    </a:lnTo>
                    <a:lnTo>
                      <a:pt x="655" y="771"/>
                    </a:lnTo>
                    <a:lnTo>
                      <a:pt x="653" y="775"/>
                    </a:lnTo>
                    <a:lnTo>
                      <a:pt x="653" y="779"/>
                    </a:lnTo>
                    <a:lnTo>
                      <a:pt x="653" y="781"/>
                    </a:lnTo>
                    <a:lnTo>
                      <a:pt x="655" y="785"/>
                    </a:lnTo>
                    <a:lnTo>
                      <a:pt x="659" y="787"/>
                    </a:lnTo>
                    <a:lnTo>
                      <a:pt x="665" y="795"/>
                    </a:lnTo>
                    <a:lnTo>
                      <a:pt x="673" y="811"/>
                    </a:lnTo>
                    <a:lnTo>
                      <a:pt x="679" y="828"/>
                    </a:lnTo>
                    <a:lnTo>
                      <a:pt x="686" y="848"/>
                    </a:lnTo>
                    <a:lnTo>
                      <a:pt x="696" y="863"/>
                    </a:lnTo>
                    <a:lnTo>
                      <a:pt x="706" y="873"/>
                    </a:lnTo>
                    <a:lnTo>
                      <a:pt x="720" y="881"/>
                    </a:lnTo>
                    <a:lnTo>
                      <a:pt x="735" y="891"/>
                    </a:lnTo>
                    <a:lnTo>
                      <a:pt x="751" y="901"/>
                    </a:lnTo>
                    <a:lnTo>
                      <a:pt x="767" y="908"/>
                    </a:lnTo>
                    <a:lnTo>
                      <a:pt x="780" y="916"/>
                    </a:lnTo>
                    <a:lnTo>
                      <a:pt x="790" y="918"/>
                    </a:lnTo>
                    <a:lnTo>
                      <a:pt x="792" y="918"/>
                    </a:lnTo>
                    <a:lnTo>
                      <a:pt x="796" y="916"/>
                    </a:lnTo>
                    <a:lnTo>
                      <a:pt x="800" y="918"/>
                    </a:lnTo>
                    <a:lnTo>
                      <a:pt x="806" y="918"/>
                    </a:lnTo>
                    <a:lnTo>
                      <a:pt x="810" y="920"/>
                    </a:lnTo>
                    <a:lnTo>
                      <a:pt x="814" y="924"/>
                    </a:lnTo>
                    <a:lnTo>
                      <a:pt x="819" y="924"/>
                    </a:lnTo>
                    <a:lnTo>
                      <a:pt x="823" y="926"/>
                    </a:lnTo>
                    <a:lnTo>
                      <a:pt x="825" y="924"/>
                    </a:lnTo>
                    <a:lnTo>
                      <a:pt x="827" y="922"/>
                    </a:lnTo>
                    <a:lnTo>
                      <a:pt x="827" y="922"/>
                    </a:lnTo>
                    <a:lnTo>
                      <a:pt x="829" y="922"/>
                    </a:lnTo>
                    <a:lnTo>
                      <a:pt x="837" y="924"/>
                    </a:lnTo>
                    <a:lnTo>
                      <a:pt x="845" y="934"/>
                    </a:lnTo>
                    <a:lnTo>
                      <a:pt x="855" y="948"/>
                    </a:lnTo>
                    <a:lnTo>
                      <a:pt x="863" y="961"/>
                    </a:lnTo>
                    <a:lnTo>
                      <a:pt x="866" y="977"/>
                    </a:lnTo>
                    <a:lnTo>
                      <a:pt x="870" y="991"/>
                    </a:lnTo>
                    <a:lnTo>
                      <a:pt x="878" y="1004"/>
                    </a:lnTo>
                    <a:lnTo>
                      <a:pt x="888" y="1012"/>
                    </a:lnTo>
                    <a:lnTo>
                      <a:pt x="896" y="1016"/>
                    </a:lnTo>
                    <a:lnTo>
                      <a:pt x="900" y="1016"/>
                    </a:lnTo>
                    <a:lnTo>
                      <a:pt x="902" y="1014"/>
                    </a:lnTo>
                    <a:lnTo>
                      <a:pt x="904" y="1010"/>
                    </a:lnTo>
                    <a:lnTo>
                      <a:pt x="906" y="1004"/>
                    </a:lnTo>
                    <a:lnTo>
                      <a:pt x="910" y="989"/>
                    </a:lnTo>
                    <a:lnTo>
                      <a:pt x="915" y="973"/>
                    </a:lnTo>
                    <a:lnTo>
                      <a:pt x="923" y="957"/>
                    </a:lnTo>
                    <a:lnTo>
                      <a:pt x="929" y="946"/>
                    </a:lnTo>
                    <a:lnTo>
                      <a:pt x="933" y="936"/>
                    </a:lnTo>
                    <a:lnTo>
                      <a:pt x="933" y="932"/>
                    </a:lnTo>
                    <a:lnTo>
                      <a:pt x="933" y="932"/>
                    </a:lnTo>
                    <a:lnTo>
                      <a:pt x="931" y="934"/>
                    </a:lnTo>
                    <a:lnTo>
                      <a:pt x="929" y="932"/>
                    </a:lnTo>
                    <a:lnTo>
                      <a:pt x="927" y="930"/>
                    </a:lnTo>
                    <a:lnTo>
                      <a:pt x="925" y="924"/>
                    </a:lnTo>
                    <a:lnTo>
                      <a:pt x="923" y="920"/>
                    </a:lnTo>
                    <a:lnTo>
                      <a:pt x="923" y="916"/>
                    </a:lnTo>
                    <a:lnTo>
                      <a:pt x="923" y="912"/>
                    </a:lnTo>
                    <a:lnTo>
                      <a:pt x="925" y="908"/>
                    </a:lnTo>
                    <a:lnTo>
                      <a:pt x="929" y="908"/>
                    </a:lnTo>
                    <a:lnTo>
                      <a:pt x="929" y="908"/>
                    </a:lnTo>
                    <a:lnTo>
                      <a:pt x="929" y="908"/>
                    </a:lnTo>
                    <a:lnTo>
                      <a:pt x="939" y="905"/>
                    </a:lnTo>
                    <a:lnTo>
                      <a:pt x="951" y="893"/>
                    </a:lnTo>
                    <a:lnTo>
                      <a:pt x="964" y="877"/>
                    </a:lnTo>
                    <a:lnTo>
                      <a:pt x="974" y="858"/>
                    </a:lnTo>
                    <a:lnTo>
                      <a:pt x="982" y="836"/>
                    </a:lnTo>
                    <a:lnTo>
                      <a:pt x="984" y="816"/>
                    </a:lnTo>
                    <a:lnTo>
                      <a:pt x="984" y="791"/>
                    </a:lnTo>
                    <a:lnTo>
                      <a:pt x="986" y="762"/>
                    </a:lnTo>
                    <a:lnTo>
                      <a:pt x="986" y="730"/>
                    </a:lnTo>
                    <a:lnTo>
                      <a:pt x="988" y="701"/>
                    </a:lnTo>
                    <a:lnTo>
                      <a:pt x="988" y="676"/>
                    </a:lnTo>
                    <a:lnTo>
                      <a:pt x="990" y="658"/>
                    </a:lnTo>
                    <a:lnTo>
                      <a:pt x="992" y="650"/>
                    </a:lnTo>
                    <a:lnTo>
                      <a:pt x="994" y="648"/>
                    </a:lnTo>
                    <a:lnTo>
                      <a:pt x="998" y="648"/>
                    </a:lnTo>
                    <a:lnTo>
                      <a:pt x="1011" y="652"/>
                    </a:lnTo>
                    <a:lnTo>
                      <a:pt x="1029" y="658"/>
                    </a:lnTo>
                    <a:lnTo>
                      <a:pt x="1041" y="668"/>
                    </a:lnTo>
                    <a:lnTo>
                      <a:pt x="1048" y="672"/>
                    </a:lnTo>
                    <a:lnTo>
                      <a:pt x="1060" y="674"/>
                    </a:lnTo>
                    <a:lnTo>
                      <a:pt x="1076" y="676"/>
                    </a:lnTo>
                    <a:lnTo>
                      <a:pt x="1088" y="679"/>
                    </a:lnTo>
                    <a:lnTo>
                      <a:pt x="1097" y="687"/>
                    </a:lnTo>
                    <a:lnTo>
                      <a:pt x="1107" y="693"/>
                    </a:lnTo>
                    <a:lnTo>
                      <a:pt x="1121" y="699"/>
                    </a:lnTo>
                    <a:lnTo>
                      <a:pt x="1137" y="705"/>
                    </a:lnTo>
                    <a:lnTo>
                      <a:pt x="1152" y="711"/>
                    </a:lnTo>
                    <a:lnTo>
                      <a:pt x="1164" y="717"/>
                    </a:lnTo>
                    <a:lnTo>
                      <a:pt x="1170" y="726"/>
                    </a:lnTo>
                    <a:lnTo>
                      <a:pt x="1170" y="742"/>
                    </a:lnTo>
                    <a:lnTo>
                      <a:pt x="1174" y="760"/>
                    </a:lnTo>
                    <a:lnTo>
                      <a:pt x="1180" y="779"/>
                    </a:lnTo>
                    <a:lnTo>
                      <a:pt x="1187" y="795"/>
                    </a:lnTo>
                    <a:lnTo>
                      <a:pt x="1195" y="801"/>
                    </a:lnTo>
                    <a:lnTo>
                      <a:pt x="1199" y="801"/>
                    </a:lnTo>
                    <a:lnTo>
                      <a:pt x="1203" y="801"/>
                    </a:lnTo>
                    <a:lnTo>
                      <a:pt x="1217" y="801"/>
                    </a:lnTo>
                    <a:lnTo>
                      <a:pt x="1228" y="799"/>
                    </a:lnTo>
                    <a:lnTo>
                      <a:pt x="1238" y="795"/>
                    </a:lnTo>
                    <a:lnTo>
                      <a:pt x="1242" y="789"/>
                    </a:lnTo>
                    <a:lnTo>
                      <a:pt x="1244" y="785"/>
                    </a:lnTo>
                    <a:lnTo>
                      <a:pt x="1248" y="781"/>
                    </a:lnTo>
                    <a:lnTo>
                      <a:pt x="1252" y="781"/>
                    </a:lnTo>
                    <a:lnTo>
                      <a:pt x="1256" y="781"/>
                    </a:lnTo>
                    <a:lnTo>
                      <a:pt x="1262" y="785"/>
                    </a:lnTo>
                    <a:lnTo>
                      <a:pt x="1266" y="789"/>
                    </a:lnTo>
                    <a:lnTo>
                      <a:pt x="1272" y="797"/>
                    </a:lnTo>
                    <a:lnTo>
                      <a:pt x="1279" y="811"/>
                    </a:lnTo>
                    <a:lnTo>
                      <a:pt x="1291" y="826"/>
                    </a:lnTo>
                    <a:lnTo>
                      <a:pt x="1305" y="844"/>
                    </a:lnTo>
                    <a:lnTo>
                      <a:pt x="1319" y="860"/>
                    </a:lnTo>
                    <a:lnTo>
                      <a:pt x="1326" y="873"/>
                    </a:lnTo>
                    <a:lnTo>
                      <a:pt x="1330" y="879"/>
                    </a:lnTo>
                    <a:lnTo>
                      <a:pt x="1330" y="891"/>
                    </a:lnTo>
                    <a:lnTo>
                      <a:pt x="1332" y="903"/>
                    </a:lnTo>
                    <a:lnTo>
                      <a:pt x="1338" y="918"/>
                    </a:lnTo>
                    <a:lnTo>
                      <a:pt x="1346" y="930"/>
                    </a:lnTo>
                    <a:lnTo>
                      <a:pt x="1356" y="940"/>
                    </a:lnTo>
                    <a:lnTo>
                      <a:pt x="1364" y="957"/>
                    </a:lnTo>
                    <a:lnTo>
                      <a:pt x="1371" y="975"/>
                    </a:lnTo>
                    <a:lnTo>
                      <a:pt x="1379" y="989"/>
                    </a:lnTo>
                    <a:lnTo>
                      <a:pt x="1385" y="995"/>
                    </a:lnTo>
                    <a:lnTo>
                      <a:pt x="1387" y="995"/>
                    </a:lnTo>
                    <a:lnTo>
                      <a:pt x="1389" y="993"/>
                    </a:lnTo>
                    <a:lnTo>
                      <a:pt x="1399" y="998"/>
                    </a:lnTo>
                    <a:lnTo>
                      <a:pt x="1410" y="1010"/>
                    </a:lnTo>
                    <a:lnTo>
                      <a:pt x="1418" y="1026"/>
                    </a:lnTo>
                    <a:lnTo>
                      <a:pt x="1424" y="1042"/>
                    </a:lnTo>
                    <a:lnTo>
                      <a:pt x="1424" y="1057"/>
                    </a:lnTo>
                    <a:lnTo>
                      <a:pt x="1424" y="1081"/>
                    </a:lnTo>
                    <a:lnTo>
                      <a:pt x="1426" y="1110"/>
                    </a:lnTo>
                    <a:lnTo>
                      <a:pt x="1428" y="1137"/>
                    </a:lnTo>
                    <a:lnTo>
                      <a:pt x="1430" y="1161"/>
                    </a:lnTo>
                    <a:lnTo>
                      <a:pt x="1434" y="1175"/>
                    </a:lnTo>
                    <a:lnTo>
                      <a:pt x="1442" y="1186"/>
                    </a:lnTo>
                    <a:lnTo>
                      <a:pt x="1454" y="1200"/>
                    </a:lnTo>
                    <a:lnTo>
                      <a:pt x="1465" y="1212"/>
                    </a:lnTo>
                    <a:lnTo>
                      <a:pt x="1477" y="1225"/>
                    </a:lnTo>
                    <a:lnTo>
                      <a:pt x="1481" y="1235"/>
                    </a:lnTo>
                    <a:lnTo>
                      <a:pt x="1477" y="1247"/>
                    </a:lnTo>
                    <a:lnTo>
                      <a:pt x="1473" y="1259"/>
                    </a:lnTo>
                    <a:lnTo>
                      <a:pt x="1465" y="1269"/>
                    </a:lnTo>
                    <a:lnTo>
                      <a:pt x="1457" y="1272"/>
                    </a:lnTo>
                    <a:lnTo>
                      <a:pt x="1452" y="1272"/>
                    </a:lnTo>
                    <a:lnTo>
                      <a:pt x="1446" y="1270"/>
                    </a:lnTo>
                    <a:lnTo>
                      <a:pt x="1440" y="1270"/>
                    </a:lnTo>
                    <a:lnTo>
                      <a:pt x="1432" y="1270"/>
                    </a:lnTo>
                    <a:lnTo>
                      <a:pt x="1424" y="1272"/>
                    </a:lnTo>
                    <a:lnTo>
                      <a:pt x="1416" y="1274"/>
                    </a:lnTo>
                    <a:lnTo>
                      <a:pt x="1410" y="1274"/>
                    </a:lnTo>
                    <a:lnTo>
                      <a:pt x="1409" y="1274"/>
                    </a:lnTo>
                    <a:lnTo>
                      <a:pt x="1407" y="1272"/>
                    </a:lnTo>
                    <a:lnTo>
                      <a:pt x="1405" y="1269"/>
                    </a:lnTo>
                    <a:lnTo>
                      <a:pt x="1403" y="1265"/>
                    </a:lnTo>
                    <a:lnTo>
                      <a:pt x="1399" y="1259"/>
                    </a:lnTo>
                    <a:lnTo>
                      <a:pt x="1395" y="1255"/>
                    </a:lnTo>
                    <a:lnTo>
                      <a:pt x="1389" y="1251"/>
                    </a:lnTo>
                    <a:lnTo>
                      <a:pt x="1385" y="1251"/>
                    </a:lnTo>
                    <a:lnTo>
                      <a:pt x="1379" y="1251"/>
                    </a:lnTo>
                    <a:lnTo>
                      <a:pt x="1377" y="1253"/>
                    </a:lnTo>
                    <a:lnTo>
                      <a:pt x="1367" y="1249"/>
                    </a:lnTo>
                    <a:lnTo>
                      <a:pt x="1358" y="1243"/>
                    </a:lnTo>
                    <a:lnTo>
                      <a:pt x="1352" y="1233"/>
                    </a:lnTo>
                    <a:lnTo>
                      <a:pt x="1350" y="1220"/>
                    </a:lnTo>
                    <a:lnTo>
                      <a:pt x="1354" y="1206"/>
                    </a:lnTo>
                    <a:lnTo>
                      <a:pt x="1362" y="1192"/>
                    </a:lnTo>
                    <a:lnTo>
                      <a:pt x="1369" y="1177"/>
                    </a:lnTo>
                    <a:lnTo>
                      <a:pt x="1375" y="1161"/>
                    </a:lnTo>
                    <a:lnTo>
                      <a:pt x="1377" y="1145"/>
                    </a:lnTo>
                    <a:lnTo>
                      <a:pt x="1377" y="1135"/>
                    </a:lnTo>
                    <a:lnTo>
                      <a:pt x="1373" y="1132"/>
                    </a:lnTo>
                    <a:lnTo>
                      <a:pt x="1369" y="1132"/>
                    </a:lnTo>
                    <a:lnTo>
                      <a:pt x="1365" y="1135"/>
                    </a:lnTo>
                    <a:lnTo>
                      <a:pt x="1352" y="1141"/>
                    </a:lnTo>
                    <a:lnTo>
                      <a:pt x="1332" y="1145"/>
                    </a:lnTo>
                    <a:lnTo>
                      <a:pt x="1315" y="1145"/>
                    </a:lnTo>
                    <a:lnTo>
                      <a:pt x="1299" y="1145"/>
                    </a:lnTo>
                    <a:lnTo>
                      <a:pt x="1293" y="1145"/>
                    </a:lnTo>
                    <a:lnTo>
                      <a:pt x="1287" y="1145"/>
                    </a:lnTo>
                    <a:lnTo>
                      <a:pt x="1283" y="1145"/>
                    </a:lnTo>
                    <a:lnTo>
                      <a:pt x="1279" y="1145"/>
                    </a:lnTo>
                    <a:lnTo>
                      <a:pt x="1277" y="1147"/>
                    </a:lnTo>
                    <a:lnTo>
                      <a:pt x="1277" y="1147"/>
                    </a:lnTo>
                    <a:lnTo>
                      <a:pt x="1277" y="1155"/>
                    </a:lnTo>
                    <a:lnTo>
                      <a:pt x="1275" y="1167"/>
                    </a:lnTo>
                    <a:lnTo>
                      <a:pt x="1270" y="1179"/>
                    </a:lnTo>
                    <a:lnTo>
                      <a:pt x="1262" y="1188"/>
                    </a:lnTo>
                    <a:lnTo>
                      <a:pt x="1254" y="1194"/>
                    </a:lnTo>
                    <a:lnTo>
                      <a:pt x="1246" y="1200"/>
                    </a:lnTo>
                    <a:lnTo>
                      <a:pt x="1240" y="1214"/>
                    </a:lnTo>
                    <a:lnTo>
                      <a:pt x="1236" y="1227"/>
                    </a:lnTo>
                    <a:lnTo>
                      <a:pt x="1238" y="1241"/>
                    </a:lnTo>
                    <a:lnTo>
                      <a:pt x="1244" y="1249"/>
                    </a:lnTo>
                    <a:lnTo>
                      <a:pt x="1252" y="1259"/>
                    </a:lnTo>
                    <a:lnTo>
                      <a:pt x="1258" y="1270"/>
                    </a:lnTo>
                    <a:lnTo>
                      <a:pt x="1264" y="1286"/>
                    </a:lnTo>
                    <a:lnTo>
                      <a:pt x="1264" y="1298"/>
                    </a:lnTo>
                    <a:lnTo>
                      <a:pt x="1256" y="1310"/>
                    </a:lnTo>
                    <a:lnTo>
                      <a:pt x="1244" y="1315"/>
                    </a:lnTo>
                    <a:lnTo>
                      <a:pt x="1228" y="1325"/>
                    </a:lnTo>
                    <a:lnTo>
                      <a:pt x="1213" y="1333"/>
                    </a:lnTo>
                    <a:lnTo>
                      <a:pt x="1201" y="1339"/>
                    </a:lnTo>
                    <a:lnTo>
                      <a:pt x="1193" y="1343"/>
                    </a:lnTo>
                    <a:lnTo>
                      <a:pt x="1195" y="1339"/>
                    </a:lnTo>
                    <a:lnTo>
                      <a:pt x="1187" y="1331"/>
                    </a:lnTo>
                    <a:lnTo>
                      <a:pt x="1176" y="1323"/>
                    </a:lnTo>
                    <a:lnTo>
                      <a:pt x="1160" y="1321"/>
                    </a:lnTo>
                    <a:lnTo>
                      <a:pt x="1154" y="1321"/>
                    </a:lnTo>
                    <a:lnTo>
                      <a:pt x="1148" y="1323"/>
                    </a:lnTo>
                    <a:lnTo>
                      <a:pt x="1135" y="1329"/>
                    </a:lnTo>
                    <a:lnTo>
                      <a:pt x="1119" y="1339"/>
                    </a:lnTo>
                    <a:lnTo>
                      <a:pt x="1103" y="1349"/>
                    </a:lnTo>
                    <a:lnTo>
                      <a:pt x="1090" y="1360"/>
                    </a:lnTo>
                    <a:lnTo>
                      <a:pt x="1080" y="1372"/>
                    </a:lnTo>
                    <a:lnTo>
                      <a:pt x="1072" y="1382"/>
                    </a:lnTo>
                    <a:lnTo>
                      <a:pt x="1072" y="1388"/>
                    </a:lnTo>
                    <a:lnTo>
                      <a:pt x="1074" y="1396"/>
                    </a:lnTo>
                    <a:lnTo>
                      <a:pt x="1070" y="1411"/>
                    </a:lnTo>
                    <a:lnTo>
                      <a:pt x="1064" y="1427"/>
                    </a:lnTo>
                    <a:lnTo>
                      <a:pt x="1056" y="1443"/>
                    </a:lnTo>
                    <a:lnTo>
                      <a:pt x="1046" y="1451"/>
                    </a:lnTo>
                    <a:lnTo>
                      <a:pt x="1033" y="1456"/>
                    </a:lnTo>
                    <a:lnTo>
                      <a:pt x="1017" y="1466"/>
                    </a:lnTo>
                    <a:lnTo>
                      <a:pt x="1000" y="1478"/>
                    </a:lnTo>
                    <a:lnTo>
                      <a:pt x="980" y="1490"/>
                    </a:lnTo>
                    <a:lnTo>
                      <a:pt x="966" y="1501"/>
                    </a:lnTo>
                    <a:lnTo>
                      <a:pt x="956" y="1509"/>
                    </a:lnTo>
                    <a:lnTo>
                      <a:pt x="951" y="1523"/>
                    </a:lnTo>
                    <a:lnTo>
                      <a:pt x="949" y="1541"/>
                    </a:lnTo>
                    <a:lnTo>
                      <a:pt x="949" y="1562"/>
                    </a:lnTo>
                    <a:lnTo>
                      <a:pt x="949" y="1584"/>
                    </a:lnTo>
                    <a:lnTo>
                      <a:pt x="947" y="1599"/>
                    </a:lnTo>
                    <a:lnTo>
                      <a:pt x="945" y="1607"/>
                    </a:lnTo>
                    <a:lnTo>
                      <a:pt x="937" y="1609"/>
                    </a:lnTo>
                    <a:lnTo>
                      <a:pt x="925" y="1615"/>
                    </a:lnTo>
                    <a:lnTo>
                      <a:pt x="915" y="1621"/>
                    </a:lnTo>
                    <a:lnTo>
                      <a:pt x="913" y="1627"/>
                    </a:lnTo>
                    <a:lnTo>
                      <a:pt x="911" y="1634"/>
                    </a:lnTo>
                    <a:lnTo>
                      <a:pt x="904" y="1646"/>
                    </a:lnTo>
                    <a:lnTo>
                      <a:pt x="894" y="1662"/>
                    </a:lnTo>
                    <a:lnTo>
                      <a:pt x="882" y="1679"/>
                    </a:lnTo>
                    <a:lnTo>
                      <a:pt x="866" y="1693"/>
                    </a:lnTo>
                    <a:lnTo>
                      <a:pt x="851" y="1703"/>
                    </a:lnTo>
                    <a:lnTo>
                      <a:pt x="837" y="1715"/>
                    </a:lnTo>
                    <a:lnTo>
                      <a:pt x="823" y="1732"/>
                    </a:lnTo>
                    <a:lnTo>
                      <a:pt x="810" y="1754"/>
                    </a:lnTo>
                    <a:lnTo>
                      <a:pt x="800" y="1777"/>
                    </a:lnTo>
                    <a:lnTo>
                      <a:pt x="792" y="1799"/>
                    </a:lnTo>
                    <a:lnTo>
                      <a:pt x="786" y="1815"/>
                    </a:lnTo>
                    <a:lnTo>
                      <a:pt x="786" y="1824"/>
                    </a:lnTo>
                    <a:lnTo>
                      <a:pt x="792" y="1836"/>
                    </a:lnTo>
                    <a:lnTo>
                      <a:pt x="796" y="1854"/>
                    </a:lnTo>
                    <a:lnTo>
                      <a:pt x="802" y="1871"/>
                    </a:lnTo>
                    <a:lnTo>
                      <a:pt x="802" y="1885"/>
                    </a:lnTo>
                    <a:lnTo>
                      <a:pt x="798" y="1897"/>
                    </a:lnTo>
                    <a:lnTo>
                      <a:pt x="796" y="1914"/>
                    </a:lnTo>
                    <a:lnTo>
                      <a:pt x="790" y="1932"/>
                    </a:lnTo>
                    <a:lnTo>
                      <a:pt x="784" y="1946"/>
                    </a:lnTo>
                    <a:lnTo>
                      <a:pt x="774" y="1951"/>
                    </a:lnTo>
                    <a:lnTo>
                      <a:pt x="771" y="1950"/>
                    </a:lnTo>
                    <a:lnTo>
                      <a:pt x="759" y="1940"/>
                    </a:lnTo>
                    <a:lnTo>
                      <a:pt x="747" y="1922"/>
                    </a:lnTo>
                    <a:lnTo>
                      <a:pt x="735" y="1903"/>
                    </a:lnTo>
                    <a:lnTo>
                      <a:pt x="722" y="1881"/>
                    </a:lnTo>
                    <a:lnTo>
                      <a:pt x="712" y="1863"/>
                    </a:lnTo>
                    <a:lnTo>
                      <a:pt x="700" y="1856"/>
                    </a:lnTo>
                    <a:lnTo>
                      <a:pt x="684" y="1850"/>
                    </a:lnTo>
                    <a:lnTo>
                      <a:pt x="665" y="1848"/>
                    </a:lnTo>
                    <a:lnTo>
                      <a:pt x="641" y="1846"/>
                    </a:lnTo>
                    <a:lnTo>
                      <a:pt x="624" y="1844"/>
                    </a:lnTo>
                    <a:lnTo>
                      <a:pt x="616" y="1844"/>
                    </a:lnTo>
                    <a:lnTo>
                      <a:pt x="612" y="1846"/>
                    </a:lnTo>
                    <a:lnTo>
                      <a:pt x="610" y="1846"/>
                    </a:lnTo>
                    <a:lnTo>
                      <a:pt x="608" y="1850"/>
                    </a:lnTo>
                    <a:lnTo>
                      <a:pt x="602" y="1852"/>
                    </a:lnTo>
                    <a:lnTo>
                      <a:pt x="596" y="1854"/>
                    </a:lnTo>
                    <a:lnTo>
                      <a:pt x="589" y="1856"/>
                    </a:lnTo>
                    <a:lnTo>
                      <a:pt x="581" y="1854"/>
                    </a:lnTo>
                    <a:lnTo>
                      <a:pt x="573" y="1852"/>
                    </a:lnTo>
                    <a:lnTo>
                      <a:pt x="563" y="1848"/>
                    </a:lnTo>
                    <a:lnTo>
                      <a:pt x="547" y="1846"/>
                    </a:lnTo>
                    <a:lnTo>
                      <a:pt x="530" y="1846"/>
                    </a:lnTo>
                    <a:lnTo>
                      <a:pt x="506" y="1846"/>
                    </a:lnTo>
                    <a:lnTo>
                      <a:pt x="485" y="1848"/>
                    </a:lnTo>
                    <a:lnTo>
                      <a:pt x="469" y="1850"/>
                    </a:lnTo>
                    <a:lnTo>
                      <a:pt x="457" y="1854"/>
                    </a:lnTo>
                    <a:lnTo>
                      <a:pt x="448" y="1861"/>
                    </a:lnTo>
                    <a:lnTo>
                      <a:pt x="436" y="1877"/>
                    </a:lnTo>
                    <a:lnTo>
                      <a:pt x="420" y="1899"/>
                    </a:lnTo>
                    <a:lnTo>
                      <a:pt x="405" y="1926"/>
                    </a:lnTo>
                    <a:lnTo>
                      <a:pt x="389" y="1955"/>
                    </a:lnTo>
                    <a:lnTo>
                      <a:pt x="375" y="1987"/>
                    </a:lnTo>
                    <a:lnTo>
                      <a:pt x="367" y="2020"/>
                    </a:lnTo>
                    <a:lnTo>
                      <a:pt x="367" y="2043"/>
                    </a:lnTo>
                    <a:lnTo>
                      <a:pt x="373" y="2063"/>
                    </a:lnTo>
                    <a:lnTo>
                      <a:pt x="387" y="2081"/>
                    </a:lnTo>
                    <a:lnTo>
                      <a:pt x="405" y="2096"/>
                    </a:lnTo>
                    <a:lnTo>
                      <a:pt x="424" y="2108"/>
                    </a:lnTo>
                    <a:lnTo>
                      <a:pt x="444" y="2116"/>
                    </a:lnTo>
                    <a:lnTo>
                      <a:pt x="461" y="2122"/>
                    </a:lnTo>
                    <a:lnTo>
                      <a:pt x="475" y="2124"/>
                    </a:lnTo>
                    <a:lnTo>
                      <a:pt x="481" y="2124"/>
                    </a:lnTo>
                    <a:lnTo>
                      <a:pt x="483" y="2122"/>
                    </a:lnTo>
                    <a:lnTo>
                      <a:pt x="485" y="2120"/>
                    </a:lnTo>
                    <a:lnTo>
                      <a:pt x="493" y="2108"/>
                    </a:lnTo>
                    <a:lnTo>
                      <a:pt x="502" y="2094"/>
                    </a:lnTo>
                    <a:lnTo>
                      <a:pt x="516" y="2081"/>
                    </a:lnTo>
                    <a:lnTo>
                      <a:pt x="530" y="2071"/>
                    </a:lnTo>
                    <a:lnTo>
                      <a:pt x="540" y="2069"/>
                    </a:lnTo>
                    <a:lnTo>
                      <a:pt x="542" y="2069"/>
                    </a:lnTo>
                    <a:lnTo>
                      <a:pt x="551" y="2071"/>
                    </a:lnTo>
                    <a:lnTo>
                      <a:pt x="565" y="2075"/>
                    </a:lnTo>
                    <a:lnTo>
                      <a:pt x="581" y="2081"/>
                    </a:lnTo>
                    <a:lnTo>
                      <a:pt x="594" y="2088"/>
                    </a:lnTo>
                    <a:lnTo>
                      <a:pt x="604" y="2100"/>
                    </a:lnTo>
                    <a:lnTo>
                      <a:pt x="606" y="2112"/>
                    </a:lnTo>
                    <a:lnTo>
                      <a:pt x="604" y="2128"/>
                    </a:lnTo>
                    <a:lnTo>
                      <a:pt x="604" y="2147"/>
                    </a:lnTo>
                    <a:lnTo>
                      <a:pt x="608" y="2169"/>
                    </a:lnTo>
                    <a:lnTo>
                      <a:pt x="616" y="2188"/>
                    </a:lnTo>
                    <a:lnTo>
                      <a:pt x="624" y="2202"/>
                    </a:lnTo>
                    <a:lnTo>
                      <a:pt x="637" y="2208"/>
                    </a:lnTo>
                    <a:lnTo>
                      <a:pt x="651" y="2214"/>
                    </a:lnTo>
                    <a:lnTo>
                      <a:pt x="665" y="2227"/>
                    </a:lnTo>
                    <a:lnTo>
                      <a:pt x="679" y="2247"/>
                    </a:lnTo>
                    <a:lnTo>
                      <a:pt x="688" y="2269"/>
                    </a:lnTo>
                    <a:lnTo>
                      <a:pt x="694" y="2290"/>
                    </a:lnTo>
                    <a:lnTo>
                      <a:pt x="694" y="2310"/>
                    </a:lnTo>
                    <a:lnTo>
                      <a:pt x="694" y="2327"/>
                    </a:lnTo>
                    <a:lnTo>
                      <a:pt x="698" y="2349"/>
                    </a:lnTo>
                    <a:lnTo>
                      <a:pt x="704" y="2370"/>
                    </a:lnTo>
                    <a:lnTo>
                      <a:pt x="712" y="2388"/>
                    </a:lnTo>
                    <a:lnTo>
                      <a:pt x="720" y="2402"/>
                    </a:lnTo>
                    <a:lnTo>
                      <a:pt x="728" y="2406"/>
                    </a:lnTo>
                    <a:lnTo>
                      <a:pt x="729" y="2406"/>
                    </a:lnTo>
                    <a:lnTo>
                      <a:pt x="741" y="2400"/>
                    </a:lnTo>
                    <a:lnTo>
                      <a:pt x="757" y="2394"/>
                    </a:lnTo>
                    <a:lnTo>
                      <a:pt x="776" y="2388"/>
                    </a:lnTo>
                    <a:lnTo>
                      <a:pt x="792" y="2386"/>
                    </a:lnTo>
                    <a:lnTo>
                      <a:pt x="796" y="2388"/>
                    </a:lnTo>
                    <a:lnTo>
                      <a:pt x="798" y="2388"/>
                    </a:lnTo>
                    <a:lnTo>
                      <a:pt x="810" y="2396"/>
                    </a:lnTo>
                    <a:lnTo>
                      <a:pt x="823" y="2406"/>
                    </a:lnTo>
                    <a:lnTo>
                      <a:pt x="839" y="2411"/>
                    </a:lnTo>
                    <a:lnTo>
                      <a:pt x="845" y="2409"/>
                    </a:lnTo>
                    <a:lnTo>
                      <a:pt x="851" y="2407"/>
                    </a:lnTo>
                    <a:lnTo>
                      <a:pt x="861" y="2396"/>
                    </a:lnTo>
                    <a:lnTo>
                      <a:pt x="872" y="2380"/>
                    </a:lnTo>
                    <a:lnTo>
                      <a:pt x="886" y="2364"/>
                    </a:lnTo>
                    <a:lnTo>
                      <a:pt x="900" y="2347"/>
                    </a:lnTo>
                    <a:lnTo>
                      <a:pt x="911" y="2335"/>
                    </a:lnTo>
                    <a:lnTo>
                      <a:pt x="919" y="2329"/>
                    </a:lnTo>
                    <a:lnTo>
                      <a:pt x="929" y="2325"/>
                    </a:lnTo>
                    <a:lnTo>
                      <a:pt x="941" y="2319"/>
                    </a:lnTo>
                    <a:lnTo>
                      <a:pt x="953" y="2317"/>
                    </a:lnTo>
                    <a:lnTo>
                      <a:pt x="958" y="2317"/>
                    </a:lnTo>
                    <a:lnTo>
                      <a:pt x="962" y="2321"/>
                    </a:lnTo>
                    <a:lnTo>
                      <a:pt x="966" y="2325"/>
                    </a:lnTo>
                    <a:lnTo>
                      <a:pt x="974" y="2329"/>
                    </a:lnTo>
                    <a:lnTo>
                      <a:pt x="982" y="2331"/>
                    </a:lnTo>
                    <a:lnTo>
                      <a:pt x="990" y="2331"/>
                    </a:lnTo>
                    <a:lnTo>
                      <a:pt x="994" y="2331"/>
                    </a:lnTo>
                    <a:lnTo>
                      <a:pt x="998" y="2329"/>
                    </a:lnTo>
                    <a:lnTo>
                      <a:pt x="1001" y="2327"/>
                    </a:lnTo>
                    <a:lnTo>
                      <a:pt x="1001" y="2325"/>
                    </a:lnTo>
                    <a:lnTo>
                      <a:pt x="1003" y="2323"/>
                    </a:lnTo>
                    <a:lnTo>
                      <a:pt x="1005" y="2321"/>
                    </a:lnTo>
                    <a:lnTo>
                      <a:pt x="1009" y="2321"/>
                    </a:lnTo>
                    <a:lnTo>
                      <a:pt x="1015" y="2319"/>
                    </a:lnTo>
                    <a:lnTo>
                      <a:pt x="1033" y="2323"/>
                    </a:lnTo>
                    <a:lnTo>
                      <a:pt x="1052" y="2329"/>
                    </a:lnTo>
                    <a:lnTo>
                      <a:pt x="1068" y="2337"/>
                    </a:lnTo>
                    <a:lnTo>
                      <a:pt x="1078" y="2347"/>
                    </a:lnTo>
                    <a:lnTo>
                      <a:pt x="1090" y="2362"/>
                    </a:lnTo>
                    <a:lnTo>
                      <a:pt x="1101" y="2376"/>
                    </a:lnTo>
                    <a:lnTo>
                      <a:pt x="1111" y="2388"/>
                    </a:lnTo>
                    <a:lnTo>
                      <a:pt x="1117" y="2392"/>
                    </a:lnTo>
                    <a:lnTo>
                      <a:pt x="1119" y="2392"/>
                    </a:lnTo>
                    <a:lnTo>
                      <a:pt x="1121" y="2390"/>
                    </a:lnTo>
                    <a:lnTo>
                      <a:pt x="1125" y="2390"/>
                    </a:lnTo>
                    <a:lnTo>
                      <a:pt x="1129" y="2390"/>
                    </a:lnTo>
                    <a:lnTo>
                      <a:pt x="1146" y="2390"/>
                    </a:lnTo>
                    <a:lnTo>
                      <a:pt x="1166" y="2396"/>
                    </a:lnTo>
                    <a:lnTo>
                      <a:pt x="1183" y="2404"/>
                    </a:lnTo>
                    <a:lnTo>
                      <a:pt x="1197" y="2411"/>
                    </a:lnTo>
                    <a:lnTo>
                      <a:pt x="1215" y="2421"/>
                    </a:lnTo>
                    <a:lnTo>
                      <a:pt x="1236" y="2433"/>
                    </a:lnTo>
                    <a:lnTo>
                      <a:pt x="1256" y="2447"/>
                    </a:lnTo>
                    <a:lnTo>
                      <a:pt x="1273" y="2460"/>
                    </a:lnTo>
                    <a:lnTo>
                      <a:pt x="1287" y="2472"/>
                    </a:lnTo>
                    <a:lnTo>
                      <a:pt x="1295" y="2482"/>
                    </a:lnTo>
                    <a:lnTo>
                      <a:pt x="1303" y="2494"/>
                    </a:lnTo>
                    <a:lnTo>
                      <a:pt x="1315" y="2507"/>
                    </a:lnTo>
                    <a:lnTo>
                      <a:pt x="1334" y="2525"/>
                    </a:lnTo>
                    <a:lnTo>
                      <a:pt x="1354" y="2541"/>
                    </a:lnTo>
                    <a:lnTo>
                      <a:pt x="1375" y="2558"/>
                    </a:lnTo>
                    <a:lnTo>
                      <a:pt x="1397" y="2574"/>
                    </a:lnTo>
                    <a:lnTo>
                      <a:pt x="1416" y="2586"/>
                    </a:lnTo>
                    <a:lnTo>
                      <a:pt x="1434" y="2603"/>
                    </a:lnTo>
                    <a:lnTo>
                      <a:pt x="1450" y="2623"/>
                    </a:lnTo>
                    <a:lnTo>
                      <a:pt x="1459" y="2646"/>
                    </a:lnTo>
                    <a:lnTo>
                      <a:pt x="1467" y="2668"/>
                    </a:lnTo>
                    <a:lnTo>
                      <a:pt x="1473" y="2685"/>
                    </a:lnTo>
                    <a:lnTo>
                      <a:pt x="1479" y="2693"/>
                    </a:lnTo>
                    <a:lnTo>
                      <a:pt x="1489" y="2697"/>
                    </a:lnTo>
                    <a:lnTo>
                      <a:pt x="1506" y="2701"/>
                    </a:lnTo>
                    <a:lnTo>
                      <a:pt x="1526" y="2707"/>
                    </a:lnTo>
                    <a:lnTo>
                      <a:pt x="1544" y="2711"/>
                    </a:lnTo>
                    <a:lnTo>
                      <a:pt x="1559" y="2715"/>
                    </a:lnTo>
                    <a:lnTo>
                      <a:pt x="1571" y="2721"/>
                    </a:lnTo>
                    <a:lnTo>
                      <a:pt x="1585" y="2728"/>
                    </a:lnTo>
                    <a:lnTo>
                      <a:pt x="1600" y="2738"/>
                    </a:lnTo>
                    <a:lnTo>
                      <a:pt x="1616" y="2748"/>
                    </a:lnTo>
                    <a:lnTo>
                      <a:pt x="1628" y="2754"/>
                    </a:lnTo>
                    <a:lnTo>
                      <a:pt x="1637" y="2758"/>
                    </a:lnTo>
                    <a:lnTo>
                      <a:pt x="1649" y="2758"/>
                    </a:lnTo>
                    <a:lnTo>
                      <a:pt x="1667" y="2760"/>
                    </a:lnTo>
                    <a:lnTo>
                      <a:pt x="1686" y="2764"/>
                    </a:lnTo>
                    <a:lnTo>
                      <a:pt x="1706" y="2768"/>
                    </a:lnTo>
                    <a:lnTo>
                      <a:pt x="1722" y="2771"/>
                    </a:lnTo>
                    <a:lnTo>
                      <a:pt x="1733" y="2777"/>
                    </a:lnTo>
                    <a:lnTo>
                      <a:pt x="1749" y="2787"/>
                    </a:lnTo>
                    <a:lnTo>
                      <a:pt x="1763" y="2797"/>
                    </a:lnTo>
                    <a:lnTo>
                      <a:pt x="1776" y="2805"/>
                    </a:lnTo>
                    <a:lnTo>
                      <a:pt x="1786" y="2809"/>
                    </a:lnTo>
                    <a:lnTo>
                      <a:pt x="1788" y="2809"/>
                    </a:lnTo>
                    <a:lnTo>
                      <a:pt x="1790" y="2807"/>
                    </a:lnTo>
                    <a:lnTo>
                      <a:pt x="1792" y="2807"/>
                    </a:lnTo>
                    <a:lnTo>
                      <a:pt x="1794" y="2805"/>
                    </a:lnTo>
                    <a:lnTo>
                      <a:pt x="1802" y="2809"/>
                    </a:lnTo>
                    <a:lnTo>
                      <a:pt x="1814" y="2820"/>
                    </a:lnTo>
                    <a:lnTo>
                      <a:pt x="1825" y="2834"/>
                    </a:lnTo>
                    <a:lnTo>
                      <a:pt x="1837" y="2852"/>
                    </a:lnTo>
                    <a:lnTo>
                      <a:pt x="1845" y="2869"/>
                    </a:lnTo>
                    <a:lnTo>
                      <a:pt x="1845" y="2869"/>
                    </a:lnTo>
                    <a:lnTo>
                      <a:pt x="1845" y="2873"/>
                    </a:lnTo>
                    <a:lnTo>
                      <a:pt x="1845" y="2885"/>
                    </a:lnTo>
                    <a:lnTo>
                      <a:pt x="1845" y="2908"/>
                    </a:lnTo>
                    <a:lnTo>
                      <a:pt x="1845" y="2918"/>
                    </a:lnTo>
                    <a:lnTo>
                      <a:pt x="1845" y="2926"/>
                    </a:lnTo>
                    <a:lnTo>
                      <a:pt x="1845" y="2930"/>
                    </a:lnTo>
                    <a:lnTo>
                      <a:pt x="1845" y="2932"/>
                    </a:lnTo>
                    <a:lnTo>
                      <a:pt x="1845" y="2934"/>
                    </a:lnTo>
                    <a:lnTo>
                      <a:pt x="1845" y="2934"/>
                    </a:lnTo>
                    <a:lnTo>
                      <a:pt x="1845" y="2934"/>
                    </a:lnTo>
                    <a:lnTo>
                      <a:pt x="1839" y="2957"/>
                    </a:lnTo>
                    <a:lnTo>
                      <a:pt x="1835" y="2977"/>
                    </a:lnTo>
                    <a:lnTo>
                      <a:pt x="1833" y="2993"/>
                    </a:lnTo>
                    <a:lnTo>
                      <a:pt x="1829" y="3000"/>
                    </a:lnTo>
                    <a:lnTo>
                      <a:pt x="1823" y="3012"/>
                    </a:lnTo>
                    <a:lnTo>
                      <a:pt x="1814" y="3026"/>
                    </a:lnTo>
                    <a:lnTo>
                      <a:pt x="1804" y="3040"/>
                    </a:lnTo>
                    <a:lnTo>
                      <a:pt x="1794" y="3051"/>
                    </a:lnTo>
                    <a:lnTo>
                      <a:pt x="1786" y="3059"/>
                    </a:lnTo>
                    <a:lnTo>
                      <a:pt x="1780" y="3069"/>
                    </a:lnTo>
                    <a:lnTo>
                      <a:pt x="1773" y="3085"/>
                    </a:lnTo>
                    <a:lnTo>
                      <a:pt x="1767" y="3100"/>
                    </a:lnTo>
                    <a:lnTo>
                      <a:pt x="1761" y="3114"/>
                    </a:lnTo>
                    <a:lnTo>
                      <a:pt x="1757" y="3122"/>
                    </a:lnTo>
                    <a:lnTo>
                      <a:pt x="1755" y="3124"/>
                    </a:lnTo>
                    <a:lnTo>
                      <a:pt x="1751" y="3126"/>
                    </a:lnTo>
                    <a:lnTo>
                      <a:pt x="1745" y="3130"/>
                    </a:lnTo>
                    <a:lnTo>
                      <a:pt x="1741" y="3133"/>
                    </a:lnTo>
                    <a:lnTo>
                      <a:pt x="1737" y="3137"/>
                    </a:lnTo>
                    <a:lnTo>
                      <a:pt x="1733" y="3143"/>
                    </a:lnTo>
                    <a:lnTo>
                      <a:pt x="1731" y="3149"/>
                    </a:lnTo>
                    <a:lnTo>
                      <a:pt x="1729" y="3159"/>
                    </a:lnTo>
                    <a:lnTo>
                      <a:pt x="1724" y="3179"/>
                    </a:lnTo>
                    <a:lnTo>
                      <a:pt x="1716" y="3200"/>
                    </a:lnTo>
                    <a:lnTo>
                      <a:pt x="1710" y="3224"/>
                    </a:lnTo>
                    <a:lnTo>
                      <a:pt x="1706" y="3247"/>
                    </a:lnTo>
                    <a:lnTo>
                      <a:pt x="1704" y="3267"/>
                    </a:lnTo>
                    <a:lnTo>
                      <a:pt x="1700" y="3292"/>
                    </a:lnTo>
                    <a:lnTo>
                      <a:pt x="1694" y="3319"/>
                    </a:lnTo>
                    <a:lnTo>
                      <a:pt x="1688" y="3347"/>
                    </a:lnTo>
                    <a:lnTo>
                      <a:pt x="1682" y="3370"/>
                    </a:lnTo>
                    <a:lnTo>
                      <a:pt x="1679" y="3386"/>
                    </a:lnTo>
                    <a:lnTo>
                      <a:pt x="1673" y="3394"/>
                    </a:lnTo>
                    <a:lnTo>
                      <a:pt x="1663" y="3398"/>
                    </a:lnTo>
                    <a:lnTo>
                      <a:pt x="1647" y="3406"/>
                    </a:lnTo>
                    <a:lnTo>
                      <a:pt x="1630" y="3415"/>
                    </a:lnTo>
                    <a:lnTo>
                      <a:pt x="1610" y="3423"/>
                    </a:lnTo>
                    <a:lnTo>
                      <a:pt x="1596" y="3433"/>
                    </a:lnTo>
                    <a:lnTo>
                      <a:pt x="1587" y="3441"/>
                    </a:lnTo>
                    <a:lnTo>
                      <a:pt x="1581" y="3451"/>
                    </a:lnTo>
                    <a:lnTo>
                      <a:pt x="1571" y="3466"/>
                    </a:lnTo>
                    <a:lnTo>
                      <a:pt x="1563" y="3482"/>
                    </a:lnTo>
                    <a:lnTo>
                      <a:pt x="1555" y="3497"/>
                    </a:lnTo>
                    <a:lnTo>
                      <a:pt x="1553" y="3507"/>
                    </a:lnTo>
                    <a:lnTo>
                      <a:pt x="1551" y="3519"/>
                    </a:lnTo>
                    <a:lnTo>
                      <a:pt x="1546" y="3537"/>
                    </a:lnTo>
                    <a:lnTo>
                      <a:pt x="1540" y="3554"/>
                    </a:lnTo>
                    <a:lnTo>
                      <a:pt x="1532" y="3570"/>
                    </a:lnTo>
                    <a:lnTo>
                      <a:pt x="1520" y="3582"/>
                    </a:lnTo>
                    <a:lnTo>
                      <a:pt x="1512" y="3593"/>
                    </a:lnTo>
                    <a:lnTo>
                      <a:pt x="1504" y="3611"/>
                    </a:lnTo>
                    <a:lnTo>
                      <a:pt x="1495" y="3633"/>
                    </a:lnTo>
                    <a:lnTo>
                      <a:pt x="1487" y="3654"/>
                    </a:lnTo>
                    <a:lnTo>
                      <a:pt x="1481" y="3672"/>
                    </a:lnTo>
                    <a:lnTo>
                      <a:pt x="1475" y="3681"/>
                    </a:lnTo>
                    <a:lnTo>
                      <a:pt x="1469" y="3687"/>
                    </a:lnTo>
                    <a:lnTo>
                      <a:pt x="1461" y="3697"/>
                    </a:lnTo>
                    <a:lnTo>
                      <a:pt x="1454" y="3709"/>
                    </a:lnTo>
                    <a:lnTo>
                      <a:pt x="1448" y="3717"/>
                    </a:lnTo>
                    <a:lnTo>
                      <a:pt x="1442" y="3721"/>
                    </a:lnTo>
                    <a:lnTo>
                      <a:pt x="1434" y="3725"/>
                    </a:lnTo>
                    <a:lnTo>
                      <a:pt x="1420" y="3728"/>
                    </a:lnTo>
                    <a:lnTo>
                      <a:pt x="1405" y="3732"/>
                    </a:lnTo>
                    <a:lnTo>
                      <a:pt x="1395" y="3732"/>
                    </a:lnTo>
                    <a:lnTo>
                      <a:pt x="1383" y="3736"/>
                    </a:lnTo>
                    <a:lnTo>
                      <a:pt x="1371" y="3744"/>
                    </a:lnTo>
                    <a:lnTo>
                      <a:pt x="1364" y="3752"/>
                    </a:lnTo>
                    <a:lnTo>
                      <a:pt x="1365" y="3760"/>
                    </a:lnTo>
                    <a:lnTo>
                      <a:pt x="1367" y="3773"/>
                    </a:lnTo>
                    <a:lnTo>
                      <a:pt x="1365" y="3791"/>
                    </a:lnTo>
                    <a:lnTo>
                      <a:pt x="1362" y="3813"/>
                    </a:lnTo>
                    <a:lnTo>
                      <a:pt x="1358" y="3834"/>
                    </a:lnTo>
                    <a:lnTo>
                      <a:pt x="1350" y="3852"/>
                    </a:lnTo>
                    <a:lnTo>
                      <a:pt x="1342" y="3863"/>
                    </a:lnTo>
                    <a:lnTo>
                      <a:pt x="1330" y="3871"/>
                    </a:lnTo>
                    <a:lnTo>
                      <a:pt x="1313" y="3881"/>
                    </a:lnTo>
                    <a:lnTo>
                      <a:pt x="1293" y="3891"/>
                    </a:lnTo>
                    <a:lnTo>
                      <a:pt x="1275" y="3905"/>
                    </a:lnTo>
                    <a:lnTo>
                      <a:pt x="1260" y="3916"/>
                    </a:lnTo>
                    <a:lnTo>
                      <a:pt x="1254" y="3930"/>
                    </a:lnTo>
                    <a:lnTo>
                      <a:pt x="1248" y="3944"/>
                    </a:lnTo>
                    <a:lnTo>
                      <a:pt x="1234" y="3957"/>
                    </a:lnTo>
                    <a:lnTo>
                      <a:pt x="1219" y="3971"/>
                    </a:lnTo>
                    <a:lnTo>
                      <a:pt x="1205" y="3987"/>
                    </a:lnTo>
                    <a:lnTo>
                      <a:pt x="1195" y="4002"/>
                    </a:lnTo>
                    <a:lnTo>
                      <a:pt x="1193" y="4018"/>
                    </a:lnTo>
                    <a:lnTo>
                      <a:pt x="1195" y="4036"/>
                    </a:lnTo>
                    <a:lnTo>
                      <a:pt x="1195" y="4059"/>
                    </a:lnTo>
                    <a:lnTo>
                      <a:pt x="1195" y="4081"/>
                    </a:lnTo>
                    <a:lnTo>
                      <a:pt x="1193" y="4100"/>
                    </a:lnTo>
                    <a:lnTo>
                      <a:pt x="1195" y="4116"/>
                    </a:lnTo>
                    <a:lnTo>
                      <a:pt x="1197" y="4124"/>
                    </a:lnTo>
                    <a:lnTo>
                      <a:pt x="1203" y="4134"/>
                    </a:lnTo>
                    <a:lnTo>
                      <a:pt x="1205" y="4149"/>
                    </a:lnTo>
                    <a:lnTo>
                      <a:pt x="1205" y="4169"/>
                    </a:lnTo>
                    <a:lnTo>
                      <a:pt x="1205" y="4186"/>
                    </a:lnTo>
                    <a:lnTo>
                      <a:pt x="1203" y="4196"/>
                    </a:lnTo>
                    <a:lnTo>
                      <a:pt x="1197" y="4204"/>
                    </a:lnTo>
                    <a:lnTo>
                      <a:pt x="1185" y="4214"/>
                    </a:lnTo>
                    <a:lnTo>
                      <a:pt x="1174" y="4225"/>
                    </a:lnTo>
                    <a:lnTo>
                      <a:pt x="1162" y="4235"/>
                    </a:lnTo>
                    <a:lnTo>
                      <a:pt x="1152" y="4243"/>
                    </a:lnTo>
                    <a:lnTo>
                      <a:pt x="1148" y="4257"/>
                    </a:lnTo>
                    <a:lnTo>
                      <a:pt x="1148" y="4276"/>
                    </a:lnTo>
                    <a:lnTo>
                      <a:pt x="1150" y="4298"/>
                    </a:lnTo>
                    <a:lnTo>
                      <a:pt x="1152" y="4316"/>
                    </a:lnTo>
                    <a:lnTo>
                      <a:pt x="1158" y="4325"/>
                    </a:lnTo>
                    <a:lnTo>
                      <a:pt x="1164" y="4333"/>
                    </a:lnTo>
                    <a:lnTo>
                      <a:pt x="1170" y="4347"/>
                    </a:lnTo>
                    <a:lnTo>
                      <a:pt x="1176" y="4362"/>
                    </a:lnTo>
                    <a:lnTo>
                      <a:pt x="1182" y="4378"/>
                    </a:lnTo>
                    <a:lnTo>
                      <a:pt x="1185" y="4388"/>
                    </a:lnTo>
                    <a:lnTo>
                      <a:pt x="1193" y="4396"/>
                    </a:lnTo>
                    <a:lnTo>
                      <a:pt x="1199" y="4404"/>
                    </a:lnTo>
                    <a:lnTo>
                      <a:pt x="1203" y="4411"/>
                    </a:lnTo>
                    <a:lnTo>
                      <a:pt x="1201" y="4417"/>
                    </a:lnTo>
                    <a:lnTo>
                      <a:pt x="1193" y="4421"/>
                    </a:lnTo>
                    <a:lnTo>
                      <a:pt x="1176" y="4423"/>
                    </a:lnTo>
                    <a:lnTo>
                      <a:pt x="1154" y="4425"/>
                    </a:lnTo>
                    <a:lnTo>
                      <a:pt x="1131" y="4427"/>
                    </a:lnTo>
                    <a:lnTo>
                      <a:pt x="1121" y="4425"/>
                    </a:lnTo>
                    <a:lnTo>
                      <a:pt x="1113" y="4425"/>
                    </a:lnTo>
                    <a:lnTo>
                      <a:pt x="1107" y="4425"/>
                    </a:lnTo>
                    <a:lnTo>
                      <a:pt x="1103" y="4423"/>
                    </a:lnTo>
                    <a:lnTo>
                      <a:pt x="1095" y="4417"/>
                    </a:lnTo>
                    <a:lnTo>
                      <a:pt x="1084" y="4413"/>
                    </a:lnTo>
                    <a:lnTo>
                      <a:pt x="1074" y="4409"/>
                    </a:lnTo>
                    <a:lnTo>
                      <a:pt x="1064" y="4406"/>
                    </a:lnTo>
                    <a:lnTo>
                      <a:pt x="1060" y="4404"/>
                    </a:lnTo>
                    <a:lnTo>
                      <a:pt x="1060" y="4402"/>
                    </a:lnTo>
                    <a:lnTo>
                      <a:pt x="1058" y="4400"/>
                    </a:lnTo>
                    <a:lnTo>
                      <a:pt x="1056" y="4396"/>
                    </a:lnTo>
                    <a:lnTo>
                      <a:pt x="1054" y="4390"/>
                    </a:lnTo>
                    <a:lnTo>
                      <a:pt x="1050" y="4380"/>
                    </a:lnTo>
                    <a:lnTo>
                      <a:pt x="1045" y="4361"/>
                    </a:lnTo>
                    <a:lnTo>
                      <a:pt x="1041" y="4339"/>
                    </a:lnTo>
                    <a:lnTo>
                      <a:pt x="1035" y="4317"/>
                    </a:lnTo>
                    <a:lnTo>
                      <a:pt x="1027" y="4304"/>
                    </a:lnTo>
                    <a:lnTo>
                      <a:pt x="1017" y="4284"/>
                    </a:lnTo>
                    <a:lnTo>
                      <a:pt x="1007" y="4261"/>
                    </a:lnTo>
                    <a:lnTo>
                      <a:pt x="996" y="4239"/>
                    </a:lnTo>
                    <a:lnTo>
                      <a:pt x="988" y="4218"/>
                    </a:lnTo>
                    <a:lnTo>
                      <a:pt x="984" y="4202"/>
                    </a:lnTo>
                    <a:lnTo>
                      <a:pt x="982" y="4184"/>
                    </a:lnTo>
                    <a:lnTo>
                      <a:pt x="978" y="4163"/>
                    </a:lnTo>
                    <a:lnTo>
                      <a:pt x="976" y="4135"/>
                    </a:lnTo>
                    <a:lnTo>
                      <a:pt x="972" y="4106"/>
                    </a:lnTo>
                    <a:lnTo>
                      <a:pt x="968" y="4081"/>
                    </a:lnTo>
                    <a:lnTo>
                      <a:pt x="966" y="4059"/>
                    </a:lnTo>
                    <a:lnTo>
                      <a:pt x="964" y="4047"/>
                    </a:lnTo>
                    <a:lnTo>
                      <a:pt x="964" y="4036"/>
                    </a:lnTo>
                    <a:lnTo>
                      <a:pt x="964" y="4020"/>
                    </a:lnTo>
                    <a:lnTo>
                      <a:pt x="966" y="4004"/>
                    </a:lnTo>
                    <a:lnTo>
                      <a:pt x="966" y="3993"/>
                    </a:lnTo>
                    <a:lnTo>
                      <a:pt x="962" y="3987"/>
                    </a:lnTo>
                    <a:lnTo>
                      <a:pt x="960" y="3983"/>
                    </a:lnTo>
                    <a:lnTo>
                      <a:pt x="960" y="3975"/>
                    </a:lnTo>
                    <a:lnTo>
                      <a:pt x="966" y="3963"/>
                    </a:lnTo>
                    <a:lnTo>
                      <a:pt x="972" y="3952"/>
                    </a:lnTo>
                    <a:lnTo>
                      <a:pt x="980" y="3942"/>
                    </a:lnTo>
                    <a:lnTo>
                      <a:pt x="988" y="3936"/>
                    </a:lnTo>
                    <a:lnTo>
                      <a:pt x="996" y="3928"/>
                    </a:lnTo>
                    <a:lnTo>
                      <a:pt x="998" y="3914"/>
                    </a:lnTo>
                    <a:lnTo>
                      <a:pt x="1000" y="3899"/>
                    </a:lnTo>
                    <a:lnTo>
                      <a:pt x="998" y="3887"/>
                    </a:lnTo>
                    <a:lnTo>
                      <a:pt x="992" y="3881"/>
                    </a:lnTo>
                    <a:lnTo>
                      <a:pt x="992" y="3883"/>
                    </a:lnTo>
                    <a:lnTo>
                      <a:pt x="990" y="3883"/>
                    </a:lnTo>
                    <a:lnTo>
                      <a:pt x="984" y="3877"/>
                    </a:lnTo>
                    <a:lnTo>
                      <a:pt x="976" y="3863"/>
                    </a:lnTo>
                    <a:lnTo>
                      <a:pt x="970" y="3844"/>
                    </a:lnTo>
                    <a:lnTo>
                      <a:pt x="962" y="3818"/>
                    </a:lnTo>
                    <a:lnTo>
                      <a:pt x="958" y="3791"/>
                    </a:lnTo>
                    <a:lnTo>
                      <a:pt x="956" y="3766"/>
                    </a:lnTo>
                    <a:lnTo>
                      <a:pt x="958" y="3740"/>
                    </a:lnTo>
                    <a:lnTo>
                      <a:pt x="964" y="3711"/>
                    </a:lnTo>
                    <a:lnTo>
                      <a:pt x="974" y="3678"/>
                    </a:lnTo>
                    <a:lnTo>
                      <a:pt x="982" y="3646"/>
                    </a:lnTo>
                    <a:lnTo>
                      <a:pt x="990" y="3617"/>
                    </a:lnTo>
                    <a:lnTo>
                      <a:pt x="996" y="3591"/>
                    </a:lnTo>
                    <a:lnTo>
                      <a:pt x="996" y="3572"/>
                    </a:lnTo>
                    <a:lnTo>
                      <a:pt x="994" y="3554"/>
                    </a:lnTo>
                    <a:lnTo>
                      <a:pt x="994" y="3533"/>
                    </a:lnTo>
                    <a:lnTo>
                      <a:pt x="998" y="3509"/>
                    </a:lnTo>
                    <a:lnTo>
                      <a:pt x="1000" y="3488"/>
                    </a:lnTo>
                    <a:lnTo>
                      <a:pt x="1003" y="3466"/>
                    </a:lnTo>
                    <a:lnTo>
                      <a:pt x="1005" y="3452"/>
                    </a:lnTo>
                    <a:lnTo>
                      <a:pt x="1005" y="3443"/>
                    </a:lnTo>
                    <a:lnTo>
                      <a:pt x="1001" y="3433"/>
                    </a:lnTo>
                    <a:lnTo>
                      <a:pt x="998" y="3421"/>
                    </a:lnTo>
                    <a:lnTo>
                      <a:pt x="994" y="3407"/>
                    </a:lnTo>
                    <a:lnTo>
                      <a:pt x="994" y="3398"/>
                    </a:lnTo>
                    <a:lnTo>
                      <a:pt x="996" y="3384"/>
                    </a:lnTo>
                    <a:lnTo>
                      <a:pt x="998" y="3362"/>
                    </a:lnTo>
                    <a:lnTo>
                      <a:pt x="998" y="3337"/>
                    </a:lnTo>
                    <a:lnTo>
                      <a:pt x="994" y="3312"/>
                    </a:lnTo>
                    <a:lnTo>
                      <a:pt x="986" y="3294"/>
                    </a:lnTo>
                    <a:lnTo>
                      <a:pt x="976" y="3269"/>
                    </a:lnTo>
                    <a:lnTo>
                      <a:pt x="962" y="3241"/>
                    </a:lnTo>
                    <a:lnTo>
                      <a:pt x="947" y="3216"/>
                    </a:lnTo>
                    <a:lnTo>
                      <a:pt x="933" y="3194"/>
                    </a:lnTo>
                    <a:lnTo>
                      <a:pt x="921" y="3179"/>
                    </a:lnTo>
                    <a:lnTo>
                      <a:pt x="911" y="3169"/>
                    </a:lnTo>
                    <a:lnTo>
                      <a:pt x="900" y="3157"/>
                    </a:lnTo>
                    <a:lnTo>
                      <a:pt x="886" y="3143"/>
                    </a:lnTo>
                    <a:lnTo>
                      <a:pt x="872" y="3130"/>
                    </a:lnTo>
                    <a:lnTo>
                      <a:pt x="863" y="3116"/>
                    </a:lnTo>
                    <a:lnTo>
                      <a:pt x="857" y="3106"/>
                    </a:lnTo>
                    <a:lnTo>
                      <a:pt x="855" y="3100"/>
                    </a:lnTo>
                    <a:lnTo>
                      <a:pt x="855" y="3092"/>
                    </a:lnTo>
                    <a:lnTo>
                      <a:pt x="847" y="3079"/>
                    </a:lnTo>
                    <a:lnTo>
                      <a:pt x="837" y="3061"/>
                    </a:lnTo>
                    <a:lnTo>
                      <a:pt x="823" y="3045"/>
                    </a:lnTo>
                    <a:lnTo>
                      <a:pt x="808" y="3034"/>
                    </a:lnTo>
                    <a:lnTo>
                      <a:pt x="798" y="3022"/>
                    </a:lnTo>
                    <a:lnTo>
                      <a:pt x="790" y="3004"/>
                    </a:lnTo>
                    <a:lnTo>
                      <a:pt x="786" y="2983"/>
                    </a:lnTo>
                    <a:lnTo>
                      <a:pt x="782" y="2959"/>
                    </a:lnTo>
                    <a:lnTo>
                      <a:pt x="782" y="2938"/>
                    </a:lnTo>
                    <a:lnTo>
                      <a:pt x="784" y="2924"/>
                    </a:lnTo>
                    <a:lnTo>
                      <a:pt x="788" y="2916"/>
                    </a:lnTo>
                    <a:lnTo>
                      <a:pt x="792" y="2916"/>
                    </a:lnTo>
                    <a:lnTo>
                      <a:pt x="796" y="2912"/>
                    </a:lnTo>
                    <a:lnTo>
                      <a:pt x="798" y="2908"/>
                    </a:lnTo>
                    <a:lnTo>
                      <a:pt x="800" y="2905"/>
                    </a:lnTo>
                    <a:lnTo>
                      <a:pt x="800" y="2899"/>
                    </a:lnTo>
                    <a:lnTo>
                      <a:pt x="798" y="2895"/>
                    </a:lnTo>
                    <a:lnTo>
                      <a:pt x="796" y="2891"/>
                    </a:lnTo>
                    <a:lnTo>
                      <a:pt x="790" y="2887"/>
                    </a:lnTo>
                    <a:lnTo>
                      <a:pt x="780" y="2879"/>
                    </a:lnTo>
                    <a:lnTo>
                      <a:pt x="767" y="2865"/>
                    </a:lnTo>
                    <a:lnTo>
                      <a:pt x="755" y="2848"/>
                    </a:lnTo>
                    <a:lnTo>
                      <a:pt x="743" y="2832"/>
                    </a:lnTo>
                    <a:lnTo>
                      <a:pt x="737" y="2816"/>
                    </a:lnTo>
                    <a:lnTo>
                      <a:pt x="737" y="2803"/>
                    </a:lnTo>
                    <a:lnTo>
                      <a:pt x="739" y="2783"/>
                    </a:lnTo>
                    <a:lnTo>
                      <a:pt x="743" y="2758"/>
                    </a:lnTo>
                    <a:lnTo>
                      <a:pt x="749" y="2732"/>
                    </a:lnTo>
                    <a:lnTo>
                      <a:pt x="757" y="2707"/>
                    </a:lnTo>
                    <a:lnTo>
                      <a:pt x="763" y="2687"/>
                    </a:lnTo>
                    <a:lnTo>
                      <a:pt x="769" y="2678"/>
                    </a:lnTo>
                    <a:lnTo>
                      <a:pt x="774" y="2666"/>
                    </a:lnTo>
                    <a:lnTo>
                      <a:pt x="780" y="2648"/>
                    </a:lnTo>
                    <a:lnTo>
                      <a:pt x="786" y="2627"/>
                    </a:lnTo>
                    <a:lnTo>
                      <a:pt x="790" y="2607"/>
                    </a:lnTo>
                    <a:lnTo>
                      <a:pt x="794" y="2591"/>
                    </a:lnTo>
                    <a:lnTo>
                      <a:pt x="798" y="2584"/>
                    </a:lnTo>
                    <a:lnTo>
                      <a:pt x="800" y="2574"/>
                    </a:lnTo>
                    <a:lnTo>
                      <a:pt x="800" y="2558"/>
                    </a:lnTo>
                    <a:lnTo>
                      <a:pt x="798" y="2539"/>
                    </a:lnTo>
                    <a:lnTo>
                      <a:pt x="794" y="2523"/>
                    </a:lnTo>
                    <a:lnTo>
                      <a:pt x="790" y="2511"/>
                    </a:lnTo>
                    <a:lnTo>
                      <a:pt x="784" y="2497"/>
                    </a:lnTo>
                    <a:lnTo>
                      <a:pt x="778" y="2484"/>
                    </a:lnTo>
                    <a:lnTo>
                      <a:pt x="773" y="2472"/>
                    </a:lnTo>
                    <a:lnTo>
                      <a:pt x="769" y="2468"/>
                    </a:lnTo>
                    <a:lnTo>
                      <a:pt x="767" y="2468"/>
                    </a:lnTo>
                    <a:lnTo>
                      <a:pt x="765" y="2472"/>
                    </a:lnTo>
                    <a:lnTo>
                      <a:pt x="759" y="2474"/>
                    </a:lnTo>
                    <a:lnTo>
                      <a:pt x="753" y="2476"/>
                    </a:lnTo>
                    <a:lnTo>
                      <a:pt x="745" y="2476"/>
                    </a:lnTo>
                    <a:lnTo>
                      <a:pt x="737" y="2476"/>
                    </a:lnTo>
                    <a:lnTo>
                      <a:pt x="729" y="2474"/>
                    </a:lnTo>
                    <a:lnTo>
                      <a:pt x="722" y="2468"/>
                    </a:lnTo>
                    <a:lnTo>
                      <a:pt x="716" y="2462"/>
                    </a:lnTo>
                    <a:lnTo>
                      <a:pt x="702" y="2452"/>
                    </a:lnTo>
                    <a:lnTo>
                      <a:pt x="684" y="2443"/>
                    </a:lnTo>
                    <a:lnTo>
                      <a:pt x="665" y="2431"/>
                    </a:lnTo>
                    <a:lnTo>
                      <a:pt x="645" y="2423"/>
                    </a:lnTo>
                    <a:lnTo>
                      <a:pt x="632" y="2415"/>
                    </a:lnTo>
                    <a:lnTo>
                      <a:pt x="626" y="2411"/>
                    </a:lnTo>
                    <a:lnTo>
                      <a:pt x="624" y="2404"/>
                    </a:lnTo>
                    <a:lnTo>
                      <a:pt x="620" y="2394"/>
                    </a:lnTo>
                    <a:lnTo>
                      <a:pt x="614" y="2384"/>
                    </a:lnTo>
                    <a:lnTo>
                      <a:pt x="606" y="2376"/>
                    </a:lnTo>
                    <a:lnTo>
                      <a:pt x="596" y="2368"/>
                    </a:lnTo>
                    <a:lnTo>
                      <a:pt x="587" y="2357"/>
                    </a:lnTo>
                    <a:lnTo>
                      <a:pt x="575" y="2343"/>
                    </a:lnTo>
                    <a:lnTo>
                      <a:pt x="563" y="2331"/>
                    </a:lnTo>
                    <a:lnTo>
                      <a:pt x="555" y="2325"/>
                    </a:lnTo>
                    <a:lnTo>
                      <a:pt x="544" y="2321"/>
                    </a:lnTo>
                    <a:lnTo>
                      <a:pt x="526" y="2317"/>
                    </a:lnTo>
                    <a:lnTo>
                      <a:pt x="506" y="2314"/>
                    </a:lnTo>
                    <a:lnTo>
                      <a:pt x="491" y="2308"/>
                    </a:lnTo>
                    <a:lnTo>
                      <a:pt x="481" y="2300"/>
                    </a:lnTo>
                    <a:lnTo>
                      <a:pt x="473" y="2292"/>
                    </a:lnTo>
                    <a:lnTo>
                      <a:pt x="459" y="2278"/>
                    </a:lnTo>
                    <a:lnTo>
                      <a:pt x="442" y="2265"/>
                    </a:lnTo>
                    <a:lnTo>
                      <a:pt x="422" y="2251"/>
                    </a:lnTo>
                    <a:lnTo>
                      <a:pt x="401" y="2239"/>
                    </a:lnTo>
                    <a:lnTo>
                      <a:pt x="381" y="2233"/>
                    </a:lnTo>
                    <a:lnTo>
                      <a:pt x="362" y="2227"/>
                    </a:lnTo>
                    <a:lnTo>
                      <a:pt x="336" y="2220"/>
                    </a:lnTo>
                    <a:lnTo>
                      <a:pt x="309" y="2210"/>
                    </a:lnTo>
                    <a:lnTo>
                      <a:pt x="279" y="2198"/>
                    </a:lnTo>
                    <a:lnTo>
                      <a:pt x="252" y="2186"/>
                    </a:lnTo>
                    <a:lnTo>
                      <a:pt x="227" y="2173"/>
                    </a:lnTo>
                    <a:lnTo>
                      <a:pt x="209" y="2161"/>
                    </a:lnTo>
                    <a:lnTo>
                      <a:pt x="199" y="2151"/>
                    </a:lnTo>
                    <a:lnTo>
                      <a:pt x="193" y="2133"/>
                    </a:lnTo>
                    <a:lnTo>
                      <a:pt x="185" y="2106"/>
                    </a:lnTo>
                    <a:lnTo>
                      <a:pt x="180" y="2075"/>
                    </a:lnTo>
                    <a:lnTo>
                      <a:pt x="172" y="2042"/>
                    </a:lnTo>
                    <a:lnTo>
                      <a:pt x="164" y="2016"/>
                    </a:lnTo>
                    <a:lnTo>
                      <a:pt x="158" y="2000"/>
                    </a:lnTo>
                    <a:lnTo>
                      <a:pt x="148" y="1991"/>
                    </a:lnTo>
                    <a:lnTo>
                      <a:pt x="137" y="1977"/>
                    </a:lnTo>
                    <a:lnTo>
                      <a:pt x="125" y="1961"/>
                    </a:lnTo>
                    <a:lnTo>
                      <a:pt x="113" y="1948"/>
                    </a:lnTo>
                    <a:lnTo>
                      <a:pt x="105" y="1934"/>
                    </a:lnTo>
                    <a:lnTo>
                      <a:pt x="103" y="1926"/>
                    </a:lnTo>
                    <a:lnTo>
                      <a:pt x="103" y="1924"/>
                    </a:lnTo>
                    <a:lnTo>
                      <a:pt x="101" y="1922"/>
                    </a:lnTo>
                    <a:lnTo>
                      <a:pt x="99" y="1922"/>
                    </a:lnTo>
                    <a:lnTo>
                      <a:pt x="97" y="1922"/>
                    </a:lnTo>
                    <a:lnTo>
                      <a:pt x="93" y="1924"/>
                    </a:lnTo>
                    <a:lnTo>
                      <a:pt x="92" y="1928"/>
                    </a:lnTo>
                    <a:lnTo>
                      <a:pt x="92" y="1934"/>
                    </a:lnTo>
                    <a:lnTo>
                      <a:pt x="92" y="1938"/>
                    </a:lnTo>
                    <a:lnTo>
                      <a:pt x="95" y="1950"/>
                    </a:lnTo>
                    <a:lnTo>
                      <a:pt x="95" y="1967"/>
                    </a:lnTo>
                    <a:lnTo>
                      <a:pt x="95" y="1983"/>
                    </a:lnTo>
                    <a:lnTo>
                      <a:pt x="92" y="1997"/>
                    </a:lnTo>
                    <a:lnTo>
                      <a:pt x="88" y="2000"/>
                    </a:lnTo>
                    <a:lnTo>
                      <a:pt x="88" y="2000"/>
                    </a:lnTo>
                    <a:lnTo>
                      <a:pt x="78" y="1997"/>
                    </a:lnTo>
                    <a:lnTo>
                      <a:pt x="64" y="1989"/>
                    </a:lnTo>
                    <a:lnTo>
                      <a:pt x="48" y="1981"/>
                    </a:lnTo>
                    <a:lnTo>
                      <a:pt x="35" y="1967"/>
                    </a:lnTo>
                    <a:lnTo>
                      <a:pt x="27" y="1953"/>
                    </a:lnTo>
                    <a:lnTo>
                      <a:pt x="21" y="1942"/>
                    </a:lnTo>
                    <a:lnTo>
                      <a:pt x="11" y="1928"/>
                    </a:lnTo>
                    <a:lnTo>
                      <a:pt x="0" y="1912"/>
                    </a:lnTo>
                    <a:lnTo>
                      <a:pt x="23" y="1742"/>
                    </a:lnTo>
                    <a:lnTo>
                      <a:pt x="58" y="1576"/>
                    </a:lnTo>
                    <a:lnTo>
                      <a:pt x="101" y="1413"/>
                    </a:lnTo>
                    <a:lnTo>
                      <a:pt x="154" y="1253"/>
                    </a:lnTo>
                    <a:lnTo>
                      <a:pt x="215" y="1098"/>
                    </a:lnTo>
                    <a:lnTo>
                      <a:pt x="285" y="948"/>
                    </a:lnTo>
                    <a:lnTo>
                      <a:pt x="364" y="803"/>
                    </a:lnTo>
                    <a:lnTo>
                      <a:pt x="450" y="662"/>
                    </a:lnTo>
                    <a:lnTo>
                      <a:pt x="544" y="527"/>
                    </a:lnTo>
                    <a:lnTo>
                      <a:pt x="645" y="398"/>
                    </a:lnTo>
                    <a:lnTo>
                      <a:pt x="653" y="400"/>
                    </a:lnTo>
                    <a:lnTo>
                      <a:pt x="659" y="402"/>
                    </a:lnTo>
                    <a:lnTo>
                      <a:pt x="665" y="404"/>
                    </a:lnTo>
                    <a:lnTo>
                      <a:pt x="667" y="407"/>
                    </a:lnTo>
                    <a:lnTo>
                      <a:pt x="669" y="409"/>
                    </a:lnTo>
                    <a:lnTo>
                      <a:pt x="671" y="413"/>
                    </a:lnTo>
                    <a:lnTo>
                      <a:pt x="673" y="415"/>
                    </a:lnTo>
                    <a:lnTo>
                      <a:pt x="677" y="415"/>
                    </a:lnTo>
                    <a:lnTo>
                      <a:pt x="681" y="415"/>
                    </a:lnTo>
                    <a:lnTo>
                      <a:pt x="686" y="413"/>
                    </a:lnTo>
                    <a:lnTo>
                      <a:pt x="690" y="409"/>
                    </a:lnTo>
                    <a:lnTo>
                      <a:pt x="696" y="404"/>
                    </a:lnTo>
                    <a:lnTo>
                      <a:pt x="700" y="398"/>
                    </a:lnTo>
                    <a:lnTo>
                      <a:pt x="704" y="388"/>
                    </a:lnTo>
                    <a:lnTo>
                      <a:pt x="706" y="372"/>
                    </a:lnTo>
                    <a:lnTo>
                      <a:pt x="704" y="353"/>
                    </a:lnTo>
                    <a:lnTo>
                      <a:pt x="700" y="335"/>
                    </a:lnTo>
                    <a:lnTo>
                      <a:pt x="739" y="290"/>
                    </a:lnTo>
                    <a:lnTo>
                      <a:pt x="763" y="302"/>
                    </a:lnTo>
                    <a:lnTo>
                      <a:pt x="784" y="314"/>
                    </a:lnTo>
                    <a:lnTo>
                      <a:pt x="800" y="325"/>
                    </a:lnTo>
                    <a:lnTo>
                      <a:pt x="808" y="339"/>
                    </a:lnTo>
                    <a:lnTo>
                      <a:pt x="818" y="353"/>
                    </a:lnTo>
                    <a:lnTo>
                      <a:pt x="829" y="370"/>
                    </a:lnTo>
                    <a:lnTo>
                      <a:pt x="837" y="386"/>
                    </a:lnTo>
                    <a:lnTo>
                      <a:pt x="841" y="398"/>
                    </a:lnTo>
                    <a:lnTo>
                      <a:pt x="839" y="406"/>
                    </a:lnTo>
                    <a:lnTo>
                      <a:pt x="837" y="409"/>
                    </a:lnTo>
                    <a:lnTo>
                      <a:pt x="837" y="413"/>
                    </a:lnTo>
                    <a:lnTo>
                      <a:pt x="839" y="419"/>
                    </a:lnTo>
                    <a:lnTo>
                      <a:pt x="843" y="423"/>
                    </a:lnTo>
                    <a:lnTo>
                      <a:pt x="847" y="427"/>
                    </a:lnTo>
                    <a:lnTo>
                      <a:pt x="851" y="429"/>
                    </a:lnTo>
                    <a:lnTo>
                      <a:pt x="855" y="433"/>
                    </a:lnTo>
                    <a:lnTo>
                      <a:pt x="861" y="433"/>
                    </a:lnTo>
                    <a:lnTo>
                      <a:pt x="864" y="433"/>
                    </a:lnTo>
                    <a:lnTo>
                      <a:pt x="866" y="429"/>
                    </a:lnTo>
                    <a:lnTo>
                      <a:pt x="874" y="419"/>
                    </a:lnTo>
                    <a:lnTo>
                      <a:pt x="878" y="406"/>
                    </a:lnTo>
                    <a:lnTo>
                      <a:pt x="882" y="390"/>
                    </a:lnTo>
                    <a:lnTo>
                      <a:pt x="884" y="378"/>
                    </a:lnTo>
                    <a:lnTo>
                      <a:pt x="880" y="374"/>
                    </a:lnTo>
                    <a:lnTo>
                      <a:pt x="872" y="368"/>
                    </a:lnTo>
                    <a:lnTo>
                      <a:pt x="864" y="353"/>
                    </a:lnTo>
                    <a:lnTo>
                      <a:pt x="855" y="333"/>
                    </a:lnTo>
                    <a:lnTo>
                      <a:pt x="849" y="308"/>
                    </a:lnTo>
                    <a:lnTo>
                      <a:pt x="847" y="280"/>
                    </a:lnTo>
                    <a:lnTo>
                      <a:pt x="849" y="259"/>
                    </a:lnTo>
                    <a:lnTo>
                      <a:pt x="857" y="239"/>
                    </a:lnTo>
                    <a:lnTo>
                      <a:pt x="868" y="218"/>
                    </a:lnTo>
                    <a:lnTo>
                      <a:pt x="882" y="200"/>
                    </a:lnTo>
                    <a:lnTo>
                      <a:pt x="898" y="184"/>
                    </a:lnTo>
                    <a:lnTo>
                      <a:pt x="910" y="175"/>
                    </a:lnTo>
                    <a:lnTo>
                      <a:pt x="917" y="171"/>
                    </a:lnTo>
                    <a:close/>
                    <a:moveTo>
                      <a:pt x="3843" y="30"/>
                    </a:moveTo>
                    <a:lnTo>
                      <a:pt x="3849" y="34"/>
                    </a:lnTo>
                    <a:lnTo>
                      <a:pt x="3857" y="42"/>
                    </a:lnTo>
                    <a:lnTo>
                      <a:pt x="3861" y="55"/>
                    </a:lnTo>
                    <a:lnTo>
                      <a:pt x="3857" y="71"/>
                    </a:lnTo>
                    <a:lnTo>
                      <a:pt x="3847" y="83"/>
                    </a:lnTo>
                    <a:lnTo>
                      <a:pt x="3825" y="96"/>
                    </a:lnTo>
                    <a:lnTo>
                      <a:pt x="3800" y="108"/>
                    </a:lnTo>
                    <a:lnTo>
                      <a:pt x="3774" y="122"/>
                    </a:lnTo>
                    <a:lnTo>
                      <a:pt x="3751" y="133"/>
                    </a:lnTo>
                    <a:lnTo>
                      <a:pt x="3735" y="145"/>
                    </a:lnTo>
                    <a:lnTo>
                      <a:pt x="3722" y="157"/>
                    </a:lnTo>
                    <a:lnTo>
                      <a:pt x="3706" y="169"/>
                    </a:lnTo>
                    <a:lnTo>
                      <a:pt x="3686" y="182"/>
                    </a:lnTo>
                    <a:lnTo>
                      <a:pt x="3667" y="198"/>
                    </a:lnTo>
                    <a:lnTo>
                      <a:pt x="3653" y="212"/>
                    </a:lnTo>
                    <a:lnTo>
                      <a:pt x="3643" y="225"/>
                    </a:lnTo>
                    <a:lnTo>
                      <a:pt x="3641" y="237"/>
                    </a:lnTo>
                    <a:lnTo>
                      <a:pt x="3647" y="253"/>
                    </a:lnTo>
                    <a:lnTo>
                      <a:pt x="3653" y="274"/>
                    </a:lnTo>
                    <a:lnTo>
                      <a:pt x="3659" y="296"/>
                    </a:lnTo>
                    <a:lnTo>
                      <a:pt x="3661" y="315"/>
                    </a:lnTo>
                    <a:lnTo>
                      <a:pt x="3663" y="329"/>
                    </a:lnTo>
                    <a:lnTo>
                      <a:pt x="3661" y="337"/>
                    </a:lnTo>
                    <a:lnTo>
                      <a:pt x="3657" y="337"/>
                    </a:lnTo>
                    <a:lnTo>
                      <a:pt x="3651" y="339"/>
                    </a:lnTo>
                    <a:lnTo>
                      <a:pt x="3645" y="339"/>
                    </a:lnTo>
                    <a:lnTo>
                      <a:pt x="3637" y="341"/>
                    </a:lnTo>
                    <a:lnTo>
                      <a:pt x="3628" y="339"/>
                    </a:lnTo>
                    <a:lnTo>
                      <a:pt x="3618" y="337"/>
                    </a:lnTo>
                    <a:lnTo>
                      <a:pt x="3610" y="333"/>
                    </a:lnTo>
                    <a:lnTo>
                      <a:pt x="3598" y="325"/>
                    </a:lnTo>
                    <a:lnTo>
                      <a:pt x="3587" y="314"/>
                    </a:lnTo>
                    <a:lnTo>
                      <a:pt x="3573" y="300"/>
                    </a:lnTo>
                    <a:lnTo>
                      <a:pt x="3563" y="288"/>
                    </a:lnTo>
                    <a:lnTo>
                      <a:pt x="3557" y="276"/>
                    </a:lnTo>
                    <a:lnTo>
                      <a:pt x="3557" y="269"/>
                    </a:lnTo>
                    <a:lnTo>
                      <a:pt x="3561" y="259"/>
                    </a:lnTo>
                    <a:lnTo>
                      <a:pt x="3567" y="241"/>
                    </a:lnTo>
                    <a:lnTo>
                      <a:pt x="3573" y="218"/>
                    </a:lnTo>
                    <a:lnTo>
                      <a:pt x="3581" y="192"/>
                    </a:lnTo>
                    <a:lnTo>
                      <a:pt x="3587" y="171"/>
                    </a:lnTo>
                    <a:lnTo>
                      <a:pt x="3594" y="151"/>
                    </a:lnTo>
                    <a:lnTo>
                      <a:pt x="3600" y="141"/>
                    </a:lnTo>
                    <a:lnTo>
                      <a:pt x="3614" y="130"/>
                    </a:lnTo>
                    <a:lnTo>
                      <a:pt x="3634" y="116"/>
                    </a:lnTo>
                    <a:lnTo>
                      <a:pt x="3657" y="100"/>
                    </a:lnTo>
                    <a:lnTo>
                      <a:pt x="3682" y="88"/>
                    </a:lnTo>
                    <a:lnTo>
                      <a:pt x="3700" y="81"/>
                    </a:lnTo>
                    <a:lnTo>
                      <a:pt x="3724" y="73"/>
                    </a:lnTo>
                    <a:lnTo>
                      <a:pt x="3749" y="65"/>
                    </a:lnTo>
                    <a:lnTo>
                      <a:pt x="3774" y="59"/>
                    </a:lnTo>
                    <a:lnTo>
                      <a:pt x="3796" y="51"/>
                    </a:lnTo>
                    <a:lnTo>
                      <a:pt x="3814" y="47"/>
                    </a:lnTo>
                    <a:lnTo>
                      <a:pt x="3819" y="45"/>
                    </a:lnTo>
                    <a:lnTo>
                      <a:pt x="3821" y="42"/>
                    </a:lnTo>
                    <a:lnTo>
                      <a:pt x="3823" y="40"/>
                    </a:lnTo>
                    <a:lnTo>
                      <a:pt x="3827" y="36"/>
                    </a:lnTo>
                    <a:lnTo>
                      <a:pt x="3833" y="32"/>
                    </a:lnTo>
                    <a:lnTo>
                      <a:pt x="3837" y="30"/>
                    </a:lnTo>
                    <a:lnTo>
                      <a:pt x="3843" y="30"/>
                    </a:lnTo>
                    <a:close/>
                    <a:moveTo>
                      <a:pt x="4561" y="0"/>
                    </a:moveTo>
                    <a:lnTo>
                      <a:pt x="4565" y="0"/>
                    </a:lnTo>
                    <a:lnTo>
                      <a:pt x="4569" y="2"/>
                    </a:lnTo>
                    <a:lnTo>
                      <a:pt x="4579" y="10"/>
                    </a:lnTo>
                    <a:lnTo>
                      <a:pt x="4596" y="16"/>
                    </a:lnTo>
                    <a:lnTo>
                      <a:pt x="4618" y="24"/>
                    </a:lnTo>
                    <a:lnTo>
                      <a:pt x="4639" y="30"/>
                    </a:lnTo>
                    <a:lnTo>
                      <a:pt x="4657" y="32"/>
                    </a:lnTo>
                    <a:lnTo>
                      <a:pt x="4681" y="32"/>
                    </a:lnTo>
                    <a:lnTo>
                      <a:pt x="4708" y="32"/>
                    </a:lnTo>
                    <a:lnTo>
                      <a:pt x="4778" y="92"/>
                    </a:lnTo>
                    <a:lnTo>
                      <a:pt x="4780" y="100"/>
                    </a:lnTo>
                    <a:lnTo>
                      <a:pt x="4780" y="104"/>
                    </a:lnTo>
                    <a:lnTo>
                      <a:pt x="4780" y="110"/>
                    </a:lnTo>
                    <a:lnTo>
                      <a:pt x="4780" y="112"/>
                    </a:lnTo>
                    <a:lnTo>
                      <a:pt x="4778" y="122"/>
                    </a:lnTo>
                    <a:lnTo>
                      <a:pt x="4784" y="137"/>
                    </a:lnTo>
                    <a:lnTo>
                      <a:pt x="4798" y="153"/>
                    </a:lnTo>
                    <a:lnTo>
                      <a:pt x="4816" y="167"/>
                    </a:lnTo>
                    <a:lnTo>
                      <a:pt x="4837" y="177"/>
                    </a:lnTo>
                    <a:lnTo>
                      <a:pt x="4839" y="177"/>
                    </a:lnTo>
                    <a:lnTo>
                      <a:pt x="4839" y="177"/>
                    </a:lnTo>
                    <a:lnTo>
                      <a:pt x="4839" y="177"/>
                    </a:lnTo>
                    <a:lnTo>
                      <a:pt x="4843" y="177"/>
                    </a:lnTo>
                    <a:lnTo>
                      <a:pt x="4847" y="178"/>
                    </a:lnTo>
                    <a:lnTo>
                      <a:pt x="4853" y="178"/>
                    </a:lnTo>
                    <a:lnTo>
                      <a:pt x="4863" y="180"/>
                    </a:lnTo>
                    <a:lnTo>
                      <a:pt x="4868" y="182"/>
                    </a:lnTo>
                    <a:lnTo>
                      <a:pt x="4874" y="182"/>
                    </a:lnTo>
                    <a:lnTo>
                      <a:pt x="4990" y="302"/>
                    </a:lnTo>
                    <a:lnTo>
                      <a:pt x="5097" y="427"/>
                    </a:lnTo>
                    <a:lnTo>
                      <a:pt x="5199" y="560"/>
                    </a:lnTo>
                    <a:lnTo>
                      <a:pt x="5293" y="697"/>
                    </a:lnTo>
                    <a:lnTo>
                      <a:pt x="5377" y="840"/>
                    </a:lnTo>
                    <a:lnTo>
                      <a:pt x="5455" y="989"/>
                    </a:lnTo>
                    <a:lnTo>
                      <a:pt x="5524" y="1143"/>
                    </a:lnTo>
                    <a:lnTo>
                      <a:pt x="5585" y="1302"/>
                    </a:lnTo>
                    <a:lnTo>
                      <a:pt x="5571" y="1321"/>
                    </a:lnTo>
                    <a:lnTo>
                      <a:pt x="5555" y="1343"/>
                    </a:lnTo>
                    <a:lnTo>
                      <a:pt x="5542" y="1362"/>
                    </a:lnTo>
                    <a:lnTo>
                      <a:pt x="5528" y="1376"/>
                    </a:lnTo>
                    <a:lnTo>
                      <a:pt x="5518" y="1384"/>
                    </a:lnTo>
                    <a:lnTo>
                      <a:pt x="5510" y="1392"/>
                    </a:lnTo>
                    <a:lnTo>
                      <a:pt x="5500" y="1407"/>
                    </a:lnTo>
                    <a:lnTo>
                      <a:pt x="5491" y="1431"/>
                    </a:lnTo>
                    <a:lnTo>
                      <a:pt x="5485" y="1458"/>
                    </a:lnTo>
                    <a:lnTo>
                      <a:pt x="5481" y="1488"/>
                    </a:lnTo>
                    <a:lnTo>
                      <a:pt x="5483" y="1517"/>
                    </a:lnTo>
                    <a:lnTo>
                      <a:pt x="5483" y="1541"/>
                    </a:lnTo>
                    <a:lnTo>
                      <a:pt x="5475" y="1566"/>
                    </a:lnTo>
                    <a:lnTo>
                      <a:pt x="5463" y="1591"/>
                    </a:lnTo>
                    <a:lnTo>
                      <a:pt x="5450" y="1615"/>
                    </a:lnTo>
                    <a:lnTo>
                      <a:pt x="5434" y="1633"/>
                    </a:lnTo>
                    <a:lnTo>
                      <a:pt x="5420" y="1646"/>
                    </a:lnTo>
                    <a:lnTo>
                      <a:pt x="5410" y="1650"/>
                    </a:lnTo>
                    <a:lnTo>
                      <a:pt x="5407" y="1650"/>
                    </a:lnTo>
                    <a:lnTo>
                      <a:pt x="5399" y="1640"/>
                    </a:lnTo>
                    <a:lnTo>
                      <a:pt x="5391" y="1625"/>
                    </a:lnTo>
                    <a:lnTo>
                      <a:pt x="5383" y="1605"/>
                    </a:lnTo>
                    <a:lnTo>
                      <a:pt x="5377" y="1584"/>
                    </a:lnTo>
                    <a:lnTo>
                      <a:pt x="5369" y="1568"/>
                    </a:lnTo>
                    <a:lnTo>
                      <a:pt x="5364" y="1556"/>
                    </a:lnTo>
                    <a:lnTo>
                      <a:pt x="5354" y="1548"/>
                    </a:lnTo>
                    <a:lnTo>
                      <a:pt x="5344" y="1537"/>
                    </a:lnTo>
                    <a:lnTo>
                      <a:pt x="5336" y="1527"/>
                    </a:lnTo>
                    <a:lnTo>
                      <a:pt x="5332" y="1525"/>
                    </a:lnTo>
                    <a:lnTo>
                      <a:pt x="5330" y="1525"/>
                    </a:lnTo>
                    <a:lnTo>
                      <a:pt x="5330" y="1527"/>
                    </a:lnTo>
                    <a:lnTo>
                      <a:pt x="5328" y="1537"/>
                    </a:lnTo>
                    <a:lnTo>
                      <a:pt x="5322" y="1550"/>
                    </a:lnTo>
                    <a:lnTo>
                      <a:pt x="5313" y="1562"/>
                    </a:lnTo>
                    <a:lnTo>
                      <a:pt x="5305" y="1572"/>
                    </a:lnTo>
                    <a:lnTo>
                      <a:pt x="5301" y="1580"/>
                    </a:lnTo>
                    <a:lnTo>
                      <a:pt x="5295" y="1586"/>
                    </a:lnTo>
                    <a:lnTo>
                      <a:pt x="5285" y="1591"/>
                    </a:lnTo>
                    <a:lnTo>
                      <a:pt x="5275" y="1597"/>
                    </a:lnTo>
                    <a:lnTo>
                      <a:pt x="5270" y="1603"/>
                    </a:lnTo>
                    <a:lnTo>
                      <a:pt x="5268" y="1611"/>
                    </a:lnTo>
                    <a:lnTo>
                      <a:pt x="5268" y="1623"/>
                    </a:lnTo>
                    <a:lnTo>
                      <a:pt x="5272" y="1638"/>
                    </a:lnTo>
                    <a:lnTo>
                      <a:pt x="5273" y="1652"/>
                    </a:lnTo>
                    <a:lnTo>
                      <a:pt x="5277" y="1662"/>
                    </a:lnTo>
                    <a:lnTo>
                      <a:pt x="5283" y="1672"/>
                    </a:lnTo>
                    <a:lnTo>
                      <a:pt x="5291" y="1685"/>
                    </a:lnTo>
                    <a:lnTo>
                      <a:pt x="5299" y="1699"/>
                    </a:lnTo>
                    <a:lnTo>
                      <a:pt x="5307" y="1713"/>
                    </a:lnTo>
                    <a:lnTo>
                      <a:pt x="5311" y="1724"/>
                    </a:lnTo>
                    <a:lnTo>
                      <a:pt x="5315" y="1736"/>
                    </a:lnTo>
                    <a:lnTo>
                      <a:pt x="5320" y="1754"/>
                    </a:lnTo>
                    <a:lnTo>
                      <a:pt x="5326" y="1775"/>
                    </a:lnTo>
                    <a:lnTo>
                      <a:pt x="5330" y="1795"/>
                    </a:lnTo>
                    <a:lnTo>
                      <a:pt x="5330" y="1815"/>
                    </a:lnTo>
                    <a:lnTo>
                      <a:pt x="5326" y="1832"/>
                    </a:lnTo>
                    <a:lnTo>
                      <a:pt x="5320" y="1856"/>
                    </a:lnTo>
                    <a:lnTo>
                      <a:pt x="5315" y="1877"/>
                    </a:lnTo>
                    <a:lnTo>
                      <a:pt x="5309" y="1899"/>
                    </a:lnTo>
                    <a:lnTo>
                      <a:pt x="5303" y="1912"/>
                    </a:lnTo>
                    <a:lnTo>
                      <a:pt x="5299" y="1920"/>
                    </a:lnTo>
                    <a:lnTo>
                      <a:pt x="5293" y="1924"/>
                    </a:lnTo>
                    <a:lnTo>
                      <a:pt x="5283" y="1934"/>
                    </a:lnTo>
                    <a:lnTo>
                      <a:pt x="5272" y="1946"/>
                    </a:lnTo>
                    <a:lnTo>
                      <a:pt x="5258" y="1961"/>
                    </a:lnTo>
                    <a:lnTo>
                      <a:pt x="5246" y="1979"/>
                    </a:lnTo>
                    <a:lnTo>
                      <a:pt x="5236" y="1995"/>
                    </a:lnTo>
                    <a:lnTo>
                      <a:pt x="5223" y="2012"/>
                    </a:lnTo>
                    <a:lnTo>
                      <a:pt x="5205" y="2034"/>
                    </a:lnTo>
                    <a:lnTo>
                      <a:pt x="5185" y="2053"/>
                    </a:lnTo>
                    <a:lnTo>
                      <a:pt x="5166" y="2069"/>
                    </a:lnTo>
                    <a:lnTo>
                      <a:pt x="5148" y="2081"/>
                    </a:lnTo>
                    <a:lnTo>
                      <a:pt x="5135" y="2085"/>
                    </a:lnTo>
                    <a:lnTo>
                      <a:pt x="5135" y="2085"/>
                    </a:lnTo>
                    <a:lnTo>
                      <a:pt x="5133" y="2085"/>
                    </a:lnTo>
                    <a:lnTo>
                      <a:pt x="5119" y="2088"/>
                    </a:lnTo>
                    <a:lnTo>
                      <a:pt x="5107" y="2096"/>
                    </a:lnTo>
                    <a:lnTo>
                      <a:pt x="5097" y="2108"/>
                    </a:lnTo>
                    <a:lnTo>
                      <a:pt x="5091" y="2118"/>
                    </a:lnTo>
                    <a:lnTo>
                      <a:pt x="5088" y="2128"/>
                    </a:lnTo>
                    <a:lnTo>
                      <a:pt x="5090" y="2132"/>
                    </a:lnTo>
                    <a:lnTo>
                      <a:pt x="5097" y="2135"/>
                    </a:lnTo>
                    <a:lnTo>
                      <a:pt x="5103" y="2145"/>
                    </a:lnTo>
                    <a:lnTo>
                      <a:pt x="5109" y="2157"/>
                    </a:lnTo>
                    <a:lnTo>
                      <a:pt x="5109" y="2171"/>
                    </a:lnTo>
                    <a:lnTo>
                      <a:pt x="5105" y="2182"/>
                    </a:lnTo>
                    <a:lnTo>
                      <a:pt x="5097" y="2202"/>
                    </a:lnTo>
                    <a:lnTo>
                      <a:pt x="5088" y="2227"/>
                    </a:lnTo>
                    <a:lnTo>
                      <a:pt x="5080" y="2255"/>
                    </a:lnTo>
                    <a:lnTo>
                      <a:pt x="5072" y="2286"/>
                    </a:lnTo>
                    <a:lnTo>
                      <a:pt x="5068" y="2317"/>
                    </a:lnTo>
                    <a:lnTo>
                      <a:pt x="5062" y="2341"/>
                    </a:lnTo>
                    <a:lnTo>
                      <a:pt x="5048" y="2364"/>
                    </a:lnTo>
                    <a:lnTo>
                      <a:pt x="5031" y="2384"/>
                    </a:lnTo>
                    <a:lnTo>
                      <a:pt x="5009" y="2402"/>
                    </a:lnTo>
                    <a:lnTo>
                      <a:pt x="4990" y="2415"/>
                    </a:lnTo>
                    <a:lnTo>
                      <a:pt x="4974" y="2425"/>
                    </a:lnTo>
                    <a:lnTo>
                      <a:pt x="4964" y="2427"/>
                    </a:lnTo>
                    <a:lnTo>
                      <a:pt x="4962" y="2427"/>
                    </a:lnTo>
                    <a:lnTo>
                      <a:pt x="4962" y="2427"/>
                    </a:lnTo>
                    <a:lnTo>
                      <a:pt x="4958" y="2417"/>
                    </a:lnTo>
                    <a:lnTo>
                      <a:pt x="4949" y="2404"/>
                    </a:lnTo>
                    <a:lnTo>
                      <a:pt x="4937" y="2390"/>
                    </a:lnTo>
                    <a:lnTo>
                      <a:pt x="4925" y="2378"/>
                    </a:lnTo>
                    <a:lnTo>
                      <a:pt x="4913" y="2368"/>
                    </a:lnTo>
                    <a:lnTo>
                      <a:pt x="4900" y="2361"/>
                    </a:lnTo>
                    <a:lnTo>
                      <a:pt x="4884" y="2353"/>
                    </a:lnTo>
                    <a:lnTo>
                      <a:pt x="4872" y="2351"/>
                    </a:lnTo>
                    <a:lnTo>
                      <a:pt x="4870" y="2351"/>
                    </a:lnTo>
                    <a:lnTo>
                      <a:pt x="4866" y="2353"/>
                    </a:lnTo>
                    <a:lnTo>
                      <a:pt x="4864" y="2357"/>
                    </a:lnTo>
                    <a:lnTo>
                      <a:pt x="4863" y="2370"/>
                    </a:lnTo>
                    <a:lnTo>
                      <a:pt x="4863" y="2392"/>
                    </a:lnTo>
                    <a:lnTo>
                      <a:pt x="4864" y="2415"/>
                    </a:lnTo>
                    <a:lnTo>
                      <a:pt x="4868" y="2435"/>
                    </a:lnTo>
                    <a:lnTo>
                      <a:pt x="4874" y="2449"/>
                    </a:lnTo>
                    <a:lnTo>
                      <a:pt x="4884" y="2460"/>
                    </a:lnTo>
                    <a:lnTo>
                      <a:pt x="4896" y="2474"/>
                    </a:lnTo>
                    <a:lnTo>
                      <a:pt x="4911" y="2492"/>
                    </a:lnTo>
                    <a:lnTo>
                      <a:pt x="4927" y="2509"/>
                    </a:lnTo>
                    <a:lnTo>
                      <a:pt x="4941" y="2525"/>
                    </a:lnTo>
                    <a:lnTo>
                      <a:pt x="4951" y="2539"/>
                    </a:lnTo>
                    <a:lnTo>
                      <a:pt x="4955" y="2550"/>
                    </a:lnTo>
                    <a:lnTo>
                      <a:pt x="4956" y="2566"/>
                    </a:lnTo>
                    <a:lnTo>
                      <a:pt x="4955" y="2582"/>
                    </a:lnTo>
                    <a:lnTo>
                      <a:pt x="4951" y="2597"/>
                    </a:lnTo>
                    <a:lnTo>
                      <a:pt x="4943" y="2607"/>
                    </a:lnTo>
                    <a:lnTo>
                      <a:pt x="4933" y="2611"/>
                    </a:lnTo>
                    <a:lnTo>
                      <a:pt x="4929" y="2611"/>
                    </a:lnTo>
                    <a:lnTo>
                      <a:pt x="4923" y="2607"/>
                    </a:lnTo>
                    <a:lnTo>
                      <a:pt x="4909" y="2595"/>
                    </a:lnTo>
                    <a:lnTo>
                      <a:pt x="4894" y="2582"/>
                    </a:lnTo>
                    <a:lnTo>
                      <a:pt x="4876" y="2564"/>
                    </a:lnTo>
                    <a:lnTo>
                      <a:pt x="4859" y="2546"/>
                    </a:lnTo>
                    <a:lnTo>
                      <a:pt x="4843" y="2529"/>
                    </a:lnTo>
                    <a:lnTo>
                      <a:pt x="4829" y="2513"/>
                    </a:lnTo>
                    <a:lnTo>
                      <a:pt x="4819" y="2501"/>
                    </a:lnTo>
                    <a:lnTo>
                      <a:pt x="4814" y="2492"/>
                    </a:lnTo>
                    <a:lnTo>
                      <a:pt x="4812" y="2480"/>
                    </a:lnTo>
                    <a:lnTo>
                      <a:pt x="4810" y="2462"/>
                    </a:lnTo>
                    <a:lnTo>
                      <a:pt x="4808" y="2443"/>
                    </a:lnTo>
                    <a:lnTo>
                      <a:pt x="4810" y="2425"/>
                    </a:lnTo>
                    <a:lnTo>
                      <a:pt x="4812" y="2415"/>
                    </a:lnTo>
                    <a:lnTo>
                      <a:pt x="4814" y="2404"/>
                    </a:lnTo>
                    <a:lnTo>
                      <a:pt x="4816" y="2386"/>
                    </a:lnTo>
                    <a:lnTo>
                      <a:pt x="4814" y="2366"/>
                    </a:lnTo>
                    <a:lnTo>
                      <a:pt x="4810" y="2353"/>
                    </a:lnTo>
                    <a:lnTo>
                      <a:pt x="4804" y="2341"/>
                    </a:lnTo>
                    <a:lnTo>
                      <a:pt x="4794" y="2327"/>
                    </a:lnTo>
                    <a:lnTo>
                      <a:pt x="4784" y="2314"/>
                    </a:lnTo>
                    <a:lnTo>
                      <a:pt x="4774" y="2302"/>
                    </a:lnTo>
                    <a:lnTo>
                      <a:pt x="4771" y="2292"/>
                    </a:lnTo>
                    <a:lnTo>
                      <a:pt x="4769" y="2284"/>
                    </a:lnTo>
                    <a:lnTo>
                      <a:pt x="4767" y="2272"/>
                    </a:lnTo>
                    <a:lnTo>
                      <a:pt x="4761" y="2261"/>
                    </a:lnTo>
                    <a:lnTo>
                      <a:pt x="4751" y="2253"/>
                    </a:lnTo>
                    <a:lnTo>
                      <a:pt x="4739" y="2249"/>
                    </a:lnTo>
                    <a:lnTo>
                      <a:pt x="4737" y="2249"/>
                    </a:lnTo>
                    <a:lnTo>
                      <a:pt x="4737" y="2249"/>
                    </a:lnTo>
                    <a:lnTo>
                      <a:pt x="4722" y="2245"/>
                    </a:lnTo>
                    <a:lnTo>
                      <a:pt x="4708" y="2235"/>
                    </a:lnTo>
                    <a:lnTo>
                      <a:pt x="4696" y="2222"/>
                    </a:lnTo>
                    <a:lnTo>
                      <a:pt x="4690" y="2210"/>
                    </a:lnTo>
                    <a:lnTo>
                      <a:pt x="4688" y="2202"/>
                    </a:lnTo>
                    <a:lnTo>
                      <a:pt x="4690" y="2192"/>
                    </a:lnTo>
                    <a:lnTo>
                      <a:pt x="4688" y="2179"/>
                    </a:lnTo>
                    <a:lnTo>
                      <a:pt x="4684" y="2161"/>
                    </a:lnTo>
                    <a:lnTo>
                      <a:pt x="4679" y="2143"/>
                    </a:lnTo>
                    <a:lnTo>
                      <a:pt x="4673" y="2128"/>
                    </a:lnTo>
                    <a:lnTo>
                      <a:pt x="4665" y="2116"/>
                    </a:lnTo>
                    <a:lnTo>
                      <a:pt x="4649" y="2102"/>
                    </a:lnTo>
                    <a:lnTo>
                      <a:pt x="4634" y="2088"/>
                    </a:lnTo>
                    <a:lnTo>
                      <a:pt x="4616" y="2079"/>
                    </a:lnTo>
                    <a:lnTo>
                      <a:pt x="4602" y="2075"/>
                    </a:lnTo>
                    <a:lnTo>
                      <a:pt x="4598" y="2077"/>
                    </a:lnTo>
                    <a:lnTo>
                      <a:pt x="4585" y="2083"/>
                    </a:lnTo>
                    <a:lnTo>
                      <a:pt x="4565" y="2094"/>
                    </a:lnTo>
                    <a:lnTo>
                      <a:pt x="4546" y="2106"/>
                    </a:lnTo>
                    <a:lnTo>
                      <a:pt x="4526" y="2118"/>
                    </a:lnTo>
                    <a:lnTo>
                      <a:pt x="4514" y="2126"/>
                    </a:lnTo>
                    <a:lnTo>
                      <a:pt x="4506" y="2137"/>
                    </a:lnTo>
                    <a:lnTo>
                      <a:pt x="4499" y="2159"/>
                    </a:lnTo>
                    <a:lnTo>
                      <a:pt x="4493" y="2180"/>
                    </a:lnTo>
                    <a:lnTo>
                      <a:pt x="4487" y="2202"/>
                    </a:lnTo>
                    <a:lnTo>
                      <a:pt x="4485" y="2214"/>
                    </a:lnTo>
                    <a:lnTo>
                      <a:pt x="4479" y="2218"/>
                    </a:lnTo>
                    <a:lnTo>
                      <a:pt x="4467" y="2222"/>
                    </a:lnTo>
                    <a:lnTo>
                      <a:pt x="4454" y="2224"/>
                    </a:lnTo>
                    <a:lnTo>
                      <a:pt x="4444" y="2227"/>
                    </a:lnTo>
                    <a:lnTo>
                      <a:pt x="4440" y="2231"/>
                    </a:lnTo>
                    <a:lnTo>
                      <a:pt x="4440" y="2235"/>
                    </a:lnTo>
                    <a:lnTo>
                      <a:pt x="4438" y="2241"/>
                    </a:lnTo>
                    <a:lnTo>
                      <a:pt x="4436" y="2249"/>
                    </a:lnTo>
                    <a:lnTo>
                      <a:pt x="4434" y="2255"/>
                    </a:lnTo>
                    <a:lnTo>
                      <a:pt x="4430" y="2259"/>
                    </a:lnTo>
                    <a:lnTo>
                      <a:pt x="4426" y="2259"/>
                    </a:lnTo>
                    <a:lnTo>
                      <a:pt x="4420" y="2263"/>
                    </a:lnTo>
                    <a:lnTo>
                      <a:pt x="4410" y="2272"/>
                    </a:lnTo>
                    <a:lnTo>
                      <a:pt x="4401" y="2288"/>
                    </a:lnTo>
                    <a:lnTo>
                      <a:pt x="4393" y="2306"/>
                    </a:lnTo>
                    <a:lnTo>
                      <a:pt x="4387" y="2327"/>
                    </a:lnTo>
                    <a:lnTo>
                      <a:pt x="4381" y="2347"/>
                    </a:lnTo>
                    <a:lnTo>
                      <a:pt x="4375" y="2372"/>
                    </a:lnTo>
                    <a:lnTo>
                      <a:pt x="4365" y="2398"/>
                    </a:lnTo>
                    <a:lnTo>
                      <a:pt x="4356" y="2423"/>
                    </a:lnTo>
                    <a:lnTo>
                      <a:pt x="4348" y="2447"/>
                    </a:lnTo>
                    <a:lnTo>
                      <a:pt x="4338" y="2460"/>
                    </a:lnTo>
                    <a:lnTo>
                      <a:pt x="4330" y="2466"/>
                    </a:lnTo>
                    <a:lnTo>
                      <a:pt x="4328" y="2468"/>
                    </a:lnTo>
                    <a:lnTo>
                      <a:pt x="4317" y="2464"/>
                    </a:lnTo>
                    <a:lnTo>
                      <a:pt x="4303" y="2454"/>
                    </a:lnTo>
                    <a:lnTo>
                      <a:pt x="4293" y="2443"/>
                    </a:lnTo>
                    <a:lnTo>
                      <a:pt x="4289" y="2433"/>
                    </a:lnTo>
                    <a:lnTo>
                      <a:pt x="4287" y="2419"/>
                    </a:lnTo>
                    <a:lnTo>
                      <a:pt x="4283" y="2398"/>
                    </a:lnTo>
                    <a:lnTo>
                      <a:pt x="4279" y="2378"/>
                    </a:lnTo>
                    <a:lnTo>
                      <a:pt x="4273" y="2362"/>
                    </a:lnTo>
                    <a:lnTo>
                      <a:pt x="4268" y="2351"/>
                    </a:lnTo>
                    <a:lnTo>
                      <a:pt x="4260" y="2335"/>
                    </a:lnTo>
                    <a:lnTo>
                      <a:pt x="4248" y="2317"/>
                    </a:lnTo>
                    <a:lnTo>
                      <a:pt x="4238" y="2296"/>
                    </a:lnTo>
                    <a:lnTo>
                      <a:pt x="4228" y="2278"/>
                    </a:lnTo>
                    <a:lnTo>
                      <a:pt x="4223" y="2261"/>
                    </a:lnTo>
                    <a:lnTo>
                      <a:pt x="4217" y="2243"/>
                    </a:lnTo>
                    <a:lnTo>
                      <a:pt x="4207" y="2222"/>
                    </a:lnTo>
                    <a:lnTo>
                      <a:pt x="4195" y="2200"/>
                    </a:lnTo>
                    <a:lnTo>
                      <a:pt x="4183" y="2179"/>
                    </a:lnTo>
                    <a:lnTo>
                      <a:pt x="4176" y="2163"/>
                    </a:lnTo>
                    <a:lnTo>
                      <a:pt x="4172" y="2151"/>
                    </a:lnTo>
                    <a:lnTo>
                      <a:pt x="4168" y="2141"/>
                    </a:lnTo>
                    <a:lnTo>
                      <a:pt x="4164" y="2128"/>
                    </a:lnTo>
                    <a:lnTo>
                      <a:pt x="4158" y="2110"/>
                    </a:lnTo>
                    <a:lnTo>
                      <a:pt x="4150" y="2098"/>
                    </a:lnTo>
                    <a:lnTo>
                      <a:pt x="4142" y="2092"/>
                    </a:lnTo>
                    <a:lnTo>
                      <a:pt x="4135" y="2087"/>
                    </a:lnTo>
                    <a:lnTo>
                      <a:pt x="4125" y="2079"/>
                    </a:lnTo>
                    <a:lnTo>
                      <a:pt x="4117" y="2069"/>
                    </a:lnTo>
                    <a:lnTo>
                      <a:pt x="4111" y="2059"/>
                    </a:lnTo>
                    <a:lnTo>
                      <a:pt x="4109" y="2051"/>
                    </a:lnTo>
                    <a:lnTo>
                      <a:pt x="4107" y="2043"/>
                    </a:lnTo>
                    <a:lnTo>
                      <a:pt x="4101" y="2026"/>
                    </a:lnTo>
                    <a:lnTo>
                      <a:pt x="4088" y="2004"/>
                    </a:lnTo>
                    <a:lnTo>
                      <a:pt x="4068" y="1977"/>
                    </a:lnTo>
                    <a:lnTo>
                      <a:pt x="4066" y="1977"/>
                    </a:lnTo>
                    <a:lnTo>
                      <a:pt x="4064" y="1979"/>
                    </a:lnTo>
                    <a:lnTo>
                      <a:pt x="4058" y="1979"/>
                    </a:lnTo>
                    <a:lnTo>
                      <a:pt x="4046" y="1981"/>
                    </a:lnTo>
                    <a:lnTo>
                      <a:pt x="4027" y="1985"/>
                    </a:lnTo>
                    <a:lnTo>
                      <a:pt x="3998" y="1989"/>
                    </a:lnTo>
                    <a:lnTo>
                      <a:pt x="3990" y="1991"/>
                    </a:lnTo>
                    <a:lnTo>
                      <a:pt x="3984" y="1991"/>
                    </a:lnTo>
                    <a:lnTo>
                      <a:pt x="3980" y="1991"/>
                    </a:lnTo>
                    <a:lnTo>
                      <a:pt x="3978" y="1993"/>
                    </a:lnTo>
                    <a:lnTo>
                      <a:pt x="3978" y="1993"/>
                    </a:lnTo>
                    <a:lnTo>
                      <a:pt x="3976" y="1993"/>
                    </a:lnTo>
                    <a:lnTo>
                      <a:pt x="3976" y="1993"/>
                    </a:lnTo>
                    <a:lnTo>
                      <a:pt x="3974" y="1987"/>
                    </a:lnTo>
                    <a:lnTo>
                      <a:pt x="3970" y="1983"/>
                    </a:lnTo>
                    <a:lnTo>
                      <a:pt x="3964" y="1981"/>
                    </a:lnTo>
                    <a:lnTo>
                      <a:pt x="3958" y="1981"/>
                    </a:lnTo>
                    <a:lnTo>
                      <a:pt x="3953" y="1981"/>
                    </a:lnTo>
                    <a:lnTo>
                      <a:pt x="3947" y="1983"/>
                    </a:lnTo>
                    <a:lnTo>
                      <a:pt x="3941" y="1987"/>
                    </a:lnTo>
                    <a:lnTo>
                      <a:pt x="3933" y="1991"/>
                    </a:lnTo>
                    <a:lnTo>
                      <a:pt x="3919" y="1993"/>
                    </a:lnTo>
                    <a:lnTo>
                      <a:pt x="3906" y="1993"/>
                    </a:lnTo>
                    <a:lnTo>
                      <a:pt x="3884" y="1991"/>
                    </a:lnTo>
                    <a:lnTo>
                      <a:pt x="3866" y="1989"/>
                    </a:lnTo>
                    <a:lnTo>
                      <a:pt x="3859" y="1983"/>
                    </a:lnTo>
                    <a:lnTo>
                      <a:pt x="3853" y="1973"/>
                    </a:lnTo>
                    <a:lnTo>
                      <a:pt x="3843" y="1955"/>
                    </a:lnTo>
                    <a:lnTo>
                      <a:pt x="3831" y="1934"/>
                    </a:lnTo>
                    <a:lnTo>
                      <a:pt x="3818" y="1912"/>
                    </a:lnTo>
                    <a:lnTo>
                      <a:pt x="3804" y="1893"/>
                    </a:lnTo>
                    <a:lnTo>
                      <a:pt x="3790" y="1881"/>
                    </a:lnTo>
                    <a:lnTo>
                      <a:pt x="3774" y="1865"/>
                    </a:lnTo>
                    <a:lnTo>
                      <a:pt x="3755" y="1850"/>
                    </a:lnTo>
                    <a:lnTo>
                      <a:pt x="3733" y="1836"/>
                    </a:lnTo>
                    <a:lnTo>
                      <a:pt x="3716" y="1824"/>
                    </a:lnTo>
                    <a:lnTo>
                      <a:pt x="3702" y="1816"/>
                    </a:lnTo>
                    <a:lnTo>
                      <a:pt x="3692" y="1813"/>
                    </a:lnTo>
                    <a:lnTo>
                      <a:pt x="3692" y="1813"/>
                    </a:lnTo>
                    <a:lnTo>
                      <a:pt x="3684" y="1818"/>
                    </a:lnTo>
                    <a:lnTo>
                      <a:pt x="3679" y="1828"/>
                    </a:lnTo>
                    <a:lnTo>
                      <a:pt x="3673" y="1840"/>
                    </a:lnTo>
                    <a:lnTo>
                      <a:pt x="3673" y="1850"/>
                    </a:lnTo>
                    <a:lnTo>
                      <a:pt x="3681" y="1858"/>
                    </a:lnTo>
                    <a:lnTo>
                      <a:pt x="3692" y="1869"/>
                    </a:lnTo>
                    <a:lnTo>
                      <a:pt x="3708" y="1881"/>
                    </a:lnTo>
                    <a:lnTo>
                      <a:pt x="3722" y="1893"/>
                    </a:lnTo>
                    <a:lnTo>
                      <a:pt x="3731" y="1903"/>
                    </a:lnTo>
                    <a:lnTo>
                      <a:pt x="3737" y="1916"/>
                    </a:lnTo>
                    <a:lnTo>
                      <a:pt x="3745" y="1932"/>
                    </a:lnTo>
                    <a:lnTo>
                      <a:pt x="3755" y="1948"/>
                    </a:lnTo>
                    <a:lnTo>
                      <a:pt x="3765" y="1961"/>
                    </a:lnTo>
                    <a:lnTo>
                      <a:pt x="3773" y="1965"/>
                    </a:lnTo>
                    <a:lnTo>
                      <a:pt x="3776" y="1965"/>
                    </a:lnTo>
                    <a:lnTo>
                      <a:pt x="3780" y="1963"/>
                    </a:lnTo>
                    <a:lnTo>
                      <a:pt x="3786" y="1963"/>
                    </a:lnTo>
                    <a:lnTo>
                      <a:pt x="3804" y="1965"/>
                    </a:lnTo>
                    <a:lnTo>
                      <a:pt x="3825" y="1971"/>
                    </a:lnTo>
                    <a:lnTo>
                      <a:pt x="3845" y="1981"/>
                    </a:lnTo>
                    <a:lnTo>
                      <a:pt x="3857" y="1991"/>
                    </a:lnTo>
                    <a:lnTo>
                      <a:pt x="3863" y="2004"/>
                    </a:lnTo>
                    <a:lnTo>
                      <a:pt x="3870" y="2022"/>
                    </a:lnTo>
                    <a:lnTo>
                      <a:pt x="3876" y="2042"/>
                    </a:lnTo>
                    <a:lnTo>
                      <a:pt x="3880" y="2059"/>
                    </a:lnTo>
                    <a:lnTo>
                      <a:pt x="3880" y="2075"/>
                    </a:lnTo>
                    <a:lnTo>
                      <a:pt x="3878" y="2085"/>
                    </a:lnTo>
                    <a:lnTo>
                      <a:pt x="3870" y="2096"/>
                    </a:lnTo>
                    <a:lnTo>
                      <a:pt x="3863" y="2118"/>
                    </a:lnTo>
                    <a:lnTo>
                      <a:pt x="3855" y="2141"/>
                    </a:lnTo>
                    <a:lnTo>
                      <a:pt x="3847" y="2161"/>
                    </a:lnTo>
                    <a:lnTo>
                      <a:pt x="3837" y="2175"/>
                    </a:lnTo>
                    <a:lnTo>
                      <a:pt x="3825" y="2182"/>
                    </a:lnTo>
                    <a:lnTo>
                      <a:pt x="3812" y="2190"/>
                    </a:lnTo>
                    <a:lnTo>
                      <a:pt x="3794" y="2200"/>
                    </a:lnTo>
                    <a:lnTo>
                      <a:pt x="3778" y="2210"/>
                    </a:lnTo>
                    <a:lnTo>
                      <a:pt x="3767" y="2218"/>
                    </a:lnTo>
                    <a:lnTo>
                      <a:pt x="3763" y="2224"/>
                    </a:lnTo>
                    <a:lnTo>
                      <a:pt x="3757" y="2231"/>
                    </a:lnTo>
                    <a:lnTo>
                      <a:pt x="3743" y="2243"/>
                    </a:lnTo>
                    <a:lnTo>
                      <a:pt x="3724" y="2255"/>
                    </a:lnTo>
                    <a:lnTo>
                      <a:pt x="3702" y="2269"/>
                    </a:lnTo>
                    <a:lnTo>
                      <a:pt x="3679" y="2280"/>
                    </a:lnTo>
                    <a:lnTo>
                      <a:pt x="3659" y="2286"/>
                    </a:lnTo>
                    <a:lnTo>
                      <a:pt x="3634" y="2292"/>
                    </a:lnTo>
                    <a:lnTo>
                      <a:pt x="3602" y="2298"/>
                    </a:lnTo>
                    <a:lnTo>
                      <a:pt x="3573" y="2298"/>
                    </a:lnTo>
                    <a:lnTo>
                      <a:pt x="3555" y="2298"/>
                    </a:lnTo>
                    <a:lnTo>
                      <a:pt x="3540" y="2294"/>
                    </a:lnTo>
                    <a:lnTo>
                      <a:pt x="3526" y="2290"/>
                    </a:lnTo>
                    <a:lnTo>
                      <a:pt x="3520" y="2282"/>
                    </a:lnTo>
                    <a:lnTo>
                      <a:pt x="3512" y="2267"/>
                    </a:lnTo>
                    <a:lnTo>
                      <a:pt x="3500" y="2245"/>
                    </a:lnTo>
                    <a:lnTo>
                      <a:pt x="3489" y="2220"/>
                    </a:lnTo>
                    <a:lnTo>
                      <a:pt x="3475" y="2194"/>
                    </a:lnTo>
                    <a:lnTo>
                      <a:pt x="3461" y="2169"/>
                    </a:lnTo>
                    <a:lnTo>
                      <a:pt x="3448" y="2147"/>
                    </a:lnTo>
                    <a:lnTo>
                      <a:pt x="3438" y="2130"/>
                    </a:lnTo>
                    <a:lnTo>
                      <a:pt x="3428" y="2114"/>
                    </a:lnTo>
                    <a:lnTo>
                      <a:pt x="3414" y="2094"/>
                    </a:lnTo>
                    <a:lnTo>
                      <a:pt x="3399" y="2071"/>
                    </a:lnTo>
                    <a:lnTo>
                      <a:pt x="3383" y="2047"/>
                    </a:lnTo>
                    <a:lnTo>
                      <a:pt x="3369" y="2024"/>
                    </a:lnTo>
                    <a:lnTo>
                      <a:pt x="3360" y="2006"/>
                    </a:lnTo>
                    <a:lnTo>
                      <a:pt x="3354" y="1993"/>
                    </a:lnTo>
                    <a:lnTo>
                      <a:pt x="3350" y="1981"/>
                    </a:lnTo>
                    <a:lnTo>
                      <a:pt x="3342" y="1969"/>
                    </a:lnTo>
                    <a:lnTo>
                      <a:pt x="3334" y="1961"/>
                    </a:lnTo>
                    <a:lnTo>
                      <a:pt x="3328" y="1957"/>
                    </a:lnTo>
                    <a:lnTo>
                      <a:pt x="3326" y="1957"/>
                    </a:lnTo>
                    <a:lnTo>
                      <a:pt x="3326" y="1959"/>
                    </a:lnTo>
                    <a:lnTo>
                      <a:pt x="3326" y="1961"/>
                    </a:lnTo>
                    <a:lnTo>
                      <a:pt x="3328" y="1975"/>
                    </a:lnTo>
                    <a:lnTo>
                      <a:pt x="3330" y="1993"/>
                    </a:lnTo>
                    <a:lnTo>
                      <a:pt x="3332" y="2012"/>
                    </a:lnTo>
                    <a:lnTo>
                      <a:pt x="3336" y="2030"/>
                    </a:lnTo>
                    <a:lnTo>
                      <a:pt x="3344" y="2042"/>
                    </a:lnTo>
                    <a:lnTo>
                      <a:pt x="3354" y="2053"/>
                    </a:lnTo>
                    <a:lnTo>
                      <a:pt x="3367" y="2069"/>
                    </a:lnTo>
                    <a:lnTo>
                      <a:pt x="3381" y="2088"/>
                    </a:lnTo>
                    <a:lnTo>
                      <a:pt x="3397" y="2106"/>
                    </a:lnTo>
                    <a:lnTo>
                      <a:pt x="3407" y="2122"/>
                    </a:lnTo>
                    <a:lnTo>
                      <a:pt x="3414" y="2137"/>
                    </a:lnTo>
                    <a:lnTo>
                      <a:pt x="3422" y="2161"/>
                    </a:lnTo>
                    <a:lnTo>
                      <a:pt x="3432" y="2190"/>
                    </a:lnTo>
                    <a:lnTo>
                      <a:pt x="3442" y="2220"/>
                    </a:lnTo>
                    <a:lnTo>
                      <a:pt x="3454" y="2245"/>
                    </a:lnTo>
                    <a:lnTo>
                      <a:pt x="3465" y="2261"/>
                    </a:lnTo>
                    <a:lnTo>
                      <a:pt x="3477" y="2272"/>
                    </a:lnTo>
                    <a:lnTo>
                      <a:pt x="3489" y="2290"/>
                    </a:lnTo>
                    <a:lnTo>
                      <a:pt x="3500" y="2310"/>
                    </a:lnTo>
                    <a:lnTo>
                      <a:pt x="3514" y="2331"/>
                    </a:lnTo>
                    <a:lnTo>
                      <a:pt x="3526" y="2351"/>
                    </a:lnTo>
                    <a:lnTo>
                      <a:pt x="3536" y="2362"/>
                    </a:lnTo>
                    <a:lnTo>
                      <a:pt x="3544" y="2368"/>
                    </a:lnTo>
                    <a:lnTo>
                      <a:pt x="3557" y="2366"/>
                    </a:lnTo>
                    <a:lnTo>
                      <a:pt x="3575" y="2364"/>
                    </a:lnTo>
                    <a:lnTo>
                      <a:pt x="3594" y="2361"/>
                    </a:lnTo>
                    <a:lnTo>
                      <a:pt x="3612" y="2355"/>
                    </a:lnTo>
                    <a:lnTo>
                      <a:pt x="3622" y="2349"/>
                    </a:lnTo>
                    <a:lnTo>
                      <a:pt x="3626" y="2347"/>
                    </a:lnTo>
                    <a:lnTo>
                      <a:pt x="3630" y="2345"/>
                    </a:lnTo>
                    <a:lnTo>
                      <a:pt x="3636" y="2345"/>
                    </a:lnTo>
                    <a:lnTo>
                      <a:pt x="3651" y="2347"/>
                    </a:lnTo>
                    <a:lnTo>
                      <a:pt x="3671" y="2353"/>
                    </a:lnTo>
                    <a:lnTo>
                      <a:pt x="3684" y="2362"/>
                    </a:lnTo>
                    <a:lnTo>
                      <a:pt x="3692" y="2374"/>
                    </a:lnTo>
                    <a:lnTo>
                      <a:pt x="3694" y="2388"/>
                    </a:lnTo>
                    <a:lnTo>
                      <a:pt x="3690" y="2407"/>
                    </a:lnTo>
                    <a:lnTo>
                      <a:pt x="3684" y="2431"/>
                    </a:lnTo>
                    <a:lnTo>
                      <a:pt x="3679" y="2458"/>
                    </a:lnTo>
                    <a:lnTo>
                      <a:pt x="3669" y="2486"/>
                    </a:lnTo>
                    <a:lnTo>
                      <a:pt x="3659" y="2509"/>
                    </a:lnTo>
                    <a:lnTo>
                      <a:pt x="3647" y="2531"/>
                    </a:lnTo>
                    <a:lnTo>
                      <a:pt x="3637" y="2546"/>
                    </a:lnTo>
                    <a:lnTo>
                      <a:pt x="3624" y="2568"/>
                    </a:lnTo>
                    <a:lnTo>
                      <a:pt x="3608" y="2591"/>
                    </a:lnTo>
                    <a:lnTo>
                      <a:pt x="3592" y="2615"/>
                    </a:lnTo>
                    <a:lnTo>
                      <a:pt x="3577" y="2638"/>
                    </a:lnTo>
                    <a:lnTo>
                      <a:pt x="3561" y="2662"/>
                    </a:lnTo>
                    <a:lnTo>
                      <a:pt x="3547" y="2679"/>
                    </a:lnTo>
                    <a:lnTo>
                      <a:pt x="3538" y="2693"/>
                    </a:lnTo>
                    <a:lnTo>
                      <a:pt x="3530" y="2699"/>
                    </a:lnTo>
                    <a:lnTo>
                      <a:pt x="3522" y="2709"/>
                    </a:lnTo>
                    <a:lnTo>
                      <a:pt x="3510" y="2721"/>
                    </a:lnTo>
                    <a:lnTo>
                      <a:pt x="3499" y="2736"/>
                    </a:lnTo>
                    <a:lnTo>
                      <a:pt x="3485" y="2754"/>
                    </a:lnTo>
                    <a:lnTo>
                      <a:pt x="3475" y="2770"/>
                    </a:lnTo>
                    <a:lnTo>
                      <a:pt x="3469" y="2785"/>
                    </a:lnTo>
                    <a:lnTo>
                      <a:pt x="3465" y="2801"/>
                    </a:lnTo>
                    <a:lnTo>
                      <a:pt x="3459" y="2826"/>
                    </a:lnTo>
                    <a:lnTo>
                      <a:pt x="3454" y="2856"/>
                    </a:lnTo>
                    <a:lnTo>
                      <a:pt x="3448" y="2889"/>
                    </a:lnTo>
                    <a:lnTo>
                      <a:pt x="3442" y="2924"/>
                    </a:lnTo>
                    <a:lnTo>
                      <a:pt x="3440" y="2955"/>
                    </a:lnTo>
                    <a:lnTo>
                      <a:pt x="3440" y="2985"/>
                    </a:lnTo>
                    <a:lnTo>
                      <a:pt x="3440" y="3010"/>
                    </a:lnTo>
                    <a:lnTo>
                      <a:pt x="3436" y="3043"/>
                    </a:lnTo>
                    <a:lnTo>
                      <a:pt x="3428" y="3083"/>
                    </a:lnTo>
                    <a:lnTo>
                      <a:pt x="3420" y="3122"/>
                    </a:lnTo>
                    <a:lnTo>
                      <a:pt x="3409" y="3161"/>
                    </a:lnTo>
                    <a:lnTo>
                      <a:pt x="3397" y="3196"/>
                    </a:lnTo>
                    <a:lnTo>
                      <a:pt x="3385" y="3224"/>
                    </a:lnTo>
                    <a:lnTo>
                      <a:pt x="3373" y="3241"/>
                    </a:lnTo>
                    <a:lnTo>
                      <a:pt x="3362" y="3257"/>
                    </a:lnTo>
                    <a:lnTo>
                      <a:pt x="3350" y="3278"/>
                    </a:lnTo>
                    <a:lnTo>
                      <a:pt x="3340" y="3306"/>
                    </a:lnTo>
                    <a:lnTo>
                      <a:pt x="3328" y="3335"/>
                    </a:lnTo>
                    <a:lnTo>
                      <a:pt x="3319" y="3364"/>
                    </a:lnTo>
                    <a:lnTo>
                      <a:pt x="3309" y="3390"/>
                    </a:lnTo>
                    <a:lnTo>
                      <a:pt x="3301" y="3413"/>
                    </a:lnTo>
                    <a:lnTo>
                      <a:pt x="3295" y="3429"/>
                    </a:lnTo>
                    <a:lnTo>
                      <a:pt x="3291" y="3435"/>
                    </a:lnTo>
                    <a:lnTo>
                      <a:pt x="3279" y="3441"/>
                    </a:lnTo>
                    <a:lnTo>
                      <a:pt x="3264" y="3452"/>
                    </a:lnTo>
                    <a:lnTo>
                      <a:pt x="3250" y="3464"/>
                    </a:lnTo>
                    <a:lnTo>
                      <a:pt x="3244" y="3478"/>
                    </a:lnTo>
                    <a:lnTo>
                      <a:pt x="3240" y="3490"/>
                    </a:lnTo>
                    <a:lnTo>
                      <a:pt x="3236" y="3507"/>
                    </a:lnTo>
                    <a:lnTo>
                      <a:pt x="3228" y="3529"/>
                    </a:lnTo>
                    <a:lnTo>
                      <a:pt x="3223" y="3550"/>
                    </a:lnTo>
                    <a:lnTo>
                      <a:pt x="3213" y="3570"/>
                    </a:lnTo>
                    <a:lnTo>
                      <a:pt x="3203" y="3584"/>
                    </a:lnTo>
                    <a:lnTo>
                      <a:pt x="3191" y="3595"/>
                    </a:lnTo>
                    <a:lnTo>
                      <a:pt x="3178" y="3615"/>
                    </a:lnTo>
                    <a:lnTo>
                      <a:pt x="3158" y="3636"/>
                    </a:lnTo>
                    <a:lnTo>
                      <a:pt x="3138" y="3662"/>
                    </a:lnTo>
                    <a:lnTo>
                      <a:pt x="3119" y="3685"/>
                    </a:lnTo>
                    <a:lnTo>
                      <a:pt x="3099" y="3703"/>
                    </a:lnTo>
                    <a:lnTo>
                      <a:pt x="3084" y="3717"/>
                    </a:lnTo>
                    <a:lnTo>
                      <a:pt x="3068" y="3723"/>
                    </a:lnTo>
                    <a:lnTo>
                      <a:pt x="3046" y="3726"/>
                    </a:lnTo>
                    <a:lnTo>
                      <a:pt x="3021" y="3728"/>
                    </a:lnTo>
                    <a:lnTo>
                      <a:pt x="2994" y="3726"/>
                    </a:lnTo>
                    <a:lnTo>
                      <a:pt x="2966" y="3723"/>
                    </a:lnTo>
                    <a:lnTo>
                      <a:pt x="2941" y="3717"/>
                    </a:lnTo>
                    <a:lnTo>
                      <a:pt x="2919" y="3709"/>
                    </a:lnTo>
                    <a:lnTo>
                      <a:pt x="2904" y="3697"/>
                    </a:lnTo>
                    <a:lnTo>
                      <a:pt x="2896" y="3683"/>
                    </a:lnTo>
                    <a:lnTo>
                      <a:pt x="2890" y="3664"/>
                    </a:lnTo>
                    <a:lnTo>
                      <a:pt x="2880" y="3642"/>
                    </a:lnTo>
                    <a:lnTo>
                      <a:pt x="2868" y="3615"/>
                    </a:lnTo>
                    <a:lnTo>
                      <a:pt x="2857" y="3589"/>
                    </a:lnTo>
                    <a:lnTo>
                      <a:pt x="2847" y="3564"/>
                    </a:lnTo>
                    <a:lnTo>
                      <a:pt x="2837" y="3543"/>
                    </a:lnTo>
                    <a:lnTo>
                      <a:pt x="2831" y="3525"/>
                    </a:lnTo>
                    <a:lnTo>
                      <a:pt x="2827" y="3515"/>
                    </a:lnTo>
                    <a:lnTo>
                      <a:pt x="2827" y="3501"/>
                    </a:lnTo>
                    <a:lnTo>
                      <a:pt x="2825" y="3482"/>
                    </a:lnTo>
                    <a:lnTo>
                      <a:pt x="2821" y="3456"/>
                    </a:lnTo>
                    <a:lnTo>
                      <a:pt x="2816" y="3431"/>
                    </a:lnTo>
                    <a:lnTo>
                      <a:pt x="2812" y="3406"/>
                    </a:lnTo>
                    <a:lnTo>
                      <a:pt x="2804" y="3386"/>
                    </a:lnTo>
                    <a:lnTo>
                      <a:pt x="2796" y="3366"/>
                    </a:lnTo>
                    <a:lnTo>
                      <a:pt x="2786" y="3341"/>
                    </a:lnTo>
                    <a:lnTo>
                      <a:pt x="2774" y="3314"/>
                    </a:lnTo>
                    <a:lnTo>
                      <a:pt x="2763" y="3282"/>
                    </a:lnTo>
                    <a:lnTo>
                      <a:pt x="2753" y="3255"/>
                    </a:lnTo>
                    <a:lnTo>
                      <a:pt x="2747" y="3229"/>
                    </a:lnTo>
                    <a:lnTo>
                      <a:pt x="2745" y="3210"/>
                    </a:lnTo>
                    <a:lnTo>
                      <a:pt x="2747" y="3190"/>
                    </a:lnTo>
                    <a:lnTo>
                      <a:pt x="2753" y="3165"/>
                    </a:lnTo>
                    <a:lnTo>
                      <a:pt x="2759" y="3135"/>
                    </a:lnTo>
                    <a:lnTo>
                      <a:pt x="2763" y="3106"/>
                    </a:lnTo>
                    <a:lnTo>
                      <a:pt x="2769" y="3077"/>
                    </a:lnTo>
                    <a:lnTo>
                      <a:pt x="2771" y="3053"/>
                    </a:lnTo>
                    <a:lnTo>
                      <a:pt x="2771" y="3036"/>
                    </a:lnTo>
                    <a:lnTo>
                      <a:pt x="2767" y="3016"/>
                    </a:lnTo>
                    <a:lnTo>
                      <a:pt x="2759" y="2989"/>
                    </a:lnTo>
                    <a:lnTo>
                      <a:pt x="2747" y="2959"/>
                    </a:lnTo>
                    <a:lnTo>
                      <a:pt x="2737" y="2930"/>
                    </a:lnTo>
                    <a:lnTo>
                      <a:pt x="2728" y="2903"/>
                    </a:lnTo>
                    <a:lnTo>
                      <a:pt x="2722" y="2883"/>
                    </a:lnTo>
                    <a:lnTo>
                      <a:pt x="2716" y="2865"/>
                    </a:lnTo>
                    <a:lnTo>
                      <a:pt x="2710" y="2840"/>
                    </a:lnTo>
                    <a:lnTo>
                      <a:pt x="2702" y="2813"/>
                    </a:lnTo>
                    <a:lnTo>
                      <a:pt x="2698" y="2781"/>
                    </a:lnTo>
                    <a:lnTo>
                      <a:pt x="2692" y="2754"/>
                    </a:lnTo>
                    <a:lnTo>
                      <a:pt x="2690" y="2730"/>
                    </a:lnTo>
                    <a:lnTo>
                      <a:pt x="2692" y="2713"/>
                    </a:lnTo>
                    <a:lnTo>
                      <a:pt x="2694" y="2695"/>
                    </a:lnTo>
                    <a:lnTo>
                      <a:pt x="2694" y="2674"/>
                    </a:lnTo>
                    <a:lnTo>
                      <a:pt x="2692" y="2648"/>
                    </a:lnTo>
                    <a:lnTo>
                      <a:pt x="2690" y="2623"/>
                    </a:lnTo>
                    <a:lnTo>
                      <a:pt x="2686" y="2601"/>
                    </a:lnTo>
                    <a:lnTo>
                      <a:pt x="2681" y="2586"/>
                    </a:lnTo>
                    <a:lnTo>
                      <a:pt x="2677" y="2580"/>
                    </a:lnTo>
                    <a:lnTo>
                      <a:pt x="2677" y="2580"/>
                    </a:lnTo>
                    <a:lnTo>
                      <a:pt x="2665" y="2582"/>
                    </a:lnTo>
                    <a:lnTo>
                      <a:pt x="2649" y="2584"/>
                    </a:lnTo>
                    <a:lnTo>
                      <a:pt x="2634" y="2586"/>
                    </a:lnTo>
                    <a:lnTo>
                      <a:pt x="2624" y="2584"/>
                    </a:lnTo>
                    <a:lnTo>
                      <a:pt x="2616" y="2584"/>
                    </a:lnTo>
                    <a:lnTo>
                      <a:pt x="2610" y="2582"/>
                    </a:lnTo>
                    <a:lnTo>
                      <a:pt x="2596" y="2576"/>
                    </a:lnTo>
                    <a:lnTo>
                      <a:pt x="2577" y="2566"/>
                    </a:lnTo>
                    <a:lnTo>
                      <a:pt x="2557" y="2556"/>
                    </a:lnTo>
                    <a:lnTo>
                      <a:pt x="2542" y="2544"/>
                    </a:lnTo>
                    <a:lnTo>
                      <a:pt x="2534" y="2533"/>
                    </a:lnTo>
                    <a:lnTo>
                      <a:pt x="2534" y="2533"/>
                    </a:lnTo>
                    <a:lnTo>
                      <a:pt x="2534" y="2533"/>
                    </a:lnTo>
                    <a:lnTo>
                      <a:pt x="2532" y="2531"/>
                    </a:lnTo>
                    <a:lnTo>
                      <a:pt x="2528" y="2531"/>
                    </a:lnTo>
                    <a:lnTo>
                      <a:pt x="2524" y="2531"/>
                    </a:lnTo>
                    <a:lnTo>
                      <a:pt x="2516" y="2531"/>
                    </a:lnTo>
                    <a:lnTo>
                      <a:pt x="2497" y="2529"/>
                    </a:lnTo>
                    <a:lnTo>
                      <a:pt x="2483" y="2527"/>
                    </a:lnTo>
                    <a:lnTo>
                      <a:pt x="2477" y="2527"/>
                    </a:lnTo>
                    <a:lnTo>
                      <a:pt x="2475" y="2527"/>
                    </a:lnTo>
                    <a:lnTo>
                      <a:pt x="2475" y="2527"/>
                    </a:lnTo>
                    <a:lnTo>
                      <a:pt x="2463" y="2548"/>
                    </a:lnTo>
                    <a:lnTo>
                      <a:pt x="2446" y="2568"/>
                    </a:lnTo>
                    <a:lnTo>
                      <a:pt x="2426" y="2580"/>
                    </a:lnTo>
                    <a:lnTo>
                      <a:pt x="2405" y="2584"/>
                    </a:lnTo>
                    <a:lnTo>
                      <a:pt x="2405" y="2584"/>
                    </a:lnTo>
                    <a:lnTo>
                      <a:pt x="2387" y="2584"/>
                    </a:lnTo>
                    <a:lnTo>
                      <a:pt x="2362" y="2584"/>
                    </a:lnTo>
                    <a:lnTo>
                      <a:pt x="2334" y="2582"/>
                    </a:lnTo>
                    <a:lnTo>
                      <a:pt x="2307" y="2578"/>
                    </a:lnTo>
                    <a:lnTo>
                      <a:pt x="2283" y="2574"/>
                    </a:lnTo>
                    <a:lnTo>
                      <a:pt x="2268" y="2566"/>
                    </a:lnTo>
                    <a:lnTo>
                      <a:pt x="2252" y="2556"/>
                    </a:lnTo>
                    <a:lnTo>
                      <a:pt x="2234" y="2542"/>
                    </a:lnTo>
                    <a:lnTo>
                      <a:pt x="2215" y="2525"/>
                    </a:lnTo>
                    <a:lnTo>
                      <a:pt x="2193" y="2505"/>
                    </a:lnTo>
                    <a:lnTo>
                      <a:pt x="2174" y="2486"/>
                    </a:lnTo>
                    <a:lnTo>
                      <a:pt x="2160" y="2468"/>
                    </a:lnTo>
                    <a:lnTo>
                      <a:pt x="2150" y="2454"/>
                    </a:lnTo>
                    <a:lnTo>
                      <a:pt x="2142" y="2437"/>
                    </a:lnTo>
                    <a:lnTo>
                      <a:pt x="2133" y="2411"/>
                    </a:lnTo>
                    <a:lnTo>
                      <a:pt x="2123" y="2382"/>
                    </a:lnTo>
                    <a:lnTo>
                      <a:pt x="2111" y="2351"/>
                    </a:lnTo>
                    <a:lnTo>
                      <a:pt x="2101" y="2317"/>
                    </a:lnTo>
                    <a:lnTo>
                      <a:pt x="2095" y="2288"/>
                    </a:lnTo>
                    <a:lnTo>
                      <a:pt x="2091" y="2263"/>
                    </a:lnTo>
                    <a:lnTo>
                      <a:pt x="2093" y="2239"/>
                    </a:lnTo>
                    <a:lnTo>
                      <a:pt x="2093" y="2210"/>
                    </a:lnTo>
                    <a:lnTo>
                      <a:pt x="2097" y="2175"/>
                    </a:lnTo>
                    <a:lnTo>
                      <a:pt x="2099" y="2139"/>
                    </a:lnTo>
                    <a:lnTo>
                      <a:pt x="2103" y="2104"/>
                    </a:lnTo>
                    <a:lnTo>
                      <a:pt x="2107" y="2073"/>
                    </a:lnTo>
                    <a:lnTo>
                      <a:pt x="2111" y="2051"/>
                    </a:lnTo>
                    <a:lnTo>
                      <a:pt x="2117" y="2038"/>
                    </a:lnTo>
                    <a:lnTo>
                      <a:pt x="2125" y="2022"/>
                    </a:lnTo>
                    <a:lnTo>
                      <a:pt x="2137" y="2000"/>
                    </a:lnTo>
                    <a:lnTo>
                      <a:pt x="2150" y="1975"/>
                    </a:lnTo>
                    <a:lnTo>
                      <a:pt x="2166" y="1946"/>
                    </a:lnTo>
                    <a:lnTo>
                      <a:pt x="2183" y="1918"/>
                    </a:lnTo>
                    <a:lnTo>
                      <a:pt x="2201" y="1895"/>
                    </a:lnTo>
                    <a:lnTo>
                      <a:pt x="2219" y="1877"/>
                    </a:lnTo>
                    <a:lnTo>
                      <a:pt x="2219" y="1877"/>
                    </a:lnTo>
                    <a:lnTo>
                      <a:pt x="2219" y="1877"/>
                    </a:lnTo>
                    <a:lnTo>
                      <a:pt x="2219" y="1875"/>
                    </a:lnTo>
                    <a:lnTo>
                      <a:pt x="2221" y="1875"/>
                    </a:lnTo>
                    <a:lnTo>
                      <a:pt x="2221" y="1871"/>
                    </a:lnTo>
                    <a:lnTo>
                      <a:pt x="2223" y="1869"/>
                    </a:lnTo>
                    <a:lnTo>
                      <a:pt x="2227" y="1863"/>
                    </a:lnTo>
                    <a:lnTo>
                      <a:pt x="2230" y="1858"/>
                    </a:lnTo>
                    <a:lnTo>
                      <a:pt x="2234" y="1848"/>
                    </a:lnTo>
                    <a:lnTo>
                      <a:pt x="2244" y="1828"/>
                    </a:lnTo>
                    <a:lnTo>
                      <a:pt x="2250" y="1816"/>
                    </a:lnTo>
                    <a:lnTo>
                      <a:pt x="2254" y="1809"/>
                    </a:lnTo>
                    <a:lnTo>
                      <a:pt x="2256" y="1805"/>
                    </a:lnTo>
                    <a:lnTo>
                      <a:pt x="2258" y="1803"/>
                    </a:lnTo>
                    <a:lnTo>
                      <a:pt x="2258" y="1803"/>
                    </a:lnTo>
                    <a:lnTo>
                      <a:pt x="2264" y="1766"/>
                    </a:lnTo>
                    <a:lnTo>
                      <a:pt x="2273" y="1730"/>
                    </a:lnTo>
                    <a:lnTo>
                      <a:pt x="2283" y="1703"/>
                    </a:lnTo>
                    <a:lnTo>
                      <a:pt x="2295" y="1683"/>
                    </a:lnTo>
                    <a:lnTo>
                      <a:pt x="2305" y="1672"/>
                    </a:lnTo>
                    <a:lnTo>
                      <a:pt x="2317" y="1664"/>
                    </a:lnTo>
                    <a:lnTo>
                      <a:pt x="2330" y="1652"/>
                    </a:lnTo>
                    <a:lnTo>
                      <a:pt x="2344" y="1640"/>
                    </a:lnTo>
                    <a:lnTo>
                      <a:pt x="2358" y="1631"/>
                    </a:lnTo>
                    <a:lnTo>
                      <a:pt x="2369" y="1625"/>
                    </a:lnTo>
                    <a:lnTo>
                      <a:pt x="2369" y="1627"/>
                    </a:lnTo>
                    <a:lnTo>
                      <a:pt x="2383" y="1629"/>
                    </a:lnTo>
                    <a:lnTo>
                      <a:pt x="2405" y="1633"/>
                    </a:lnTo>
                    <a:lnTo>
                      <a:pt x="2428" y="1634"/>
                    </a:lnTo>
                    <a:lnTo>
                      <a:pt x="2440" y="1634"/>
                    </a:lnTo>
                    <a:lnTo>
                      <a:pt x="2450" y="1633"/>
                    </a:lnTo>
                    <a:lnTo>
                      <a:pt x="2459" y="1629"/>
                    </a:lnTo>
                    <a:lnTo>
                      <a:pt x="2477" y="1623"/>
                    </a:lnTo>
                    <a:lnTo>
                      <a:pt x="2504" y="1617"/>
                    </a:lnTo>
                    <a:lnTo>
                      <a:pt x="2536" y="1613"/>
                    </a:lnTo>
                    <a:lnTo>
                      <a:pt x="2569" y="1607"/>
                    </a:lnTo>
                    <a:lnTo>
                      <a:pt x="2600" y="1601"/>
                    </a:lnTo>
                    <a:lnTo>
                      <a:pt x="2626" y="1597"/>
                    </a:lnTo>
                    <a:lnTo>
                      <a:pt x="2641" y="1593"/>
                    </a:lnTo>
                    <a:lnTo>
                      <a:pt x="2655" y="1589"/>
                    </a:lnTo>
                    <a:lnTo>
                      <a:pt x="2673" y="1588"/>
                    </a:lnTo>
                    <a:lnTo>
                      <a:pt x="2694" y="1588"/>
                    </a:lnTo>
                    <a:lnTo>
                      <a:pt x="2716" y="1588"/>
                    </a:lnTo>
                    <a:lnTo>
                      <a:pt x="2733" y="1589"/>
                    </a:lnTo>
                    <a:lnTo>
                      <a:pt x="2747" y="1593"/>
                    </a:lnTo>
                    <a:lnTo>
                      <a:pt x="2755" y="1597"/>
                    </a:lnTo>
                    <a:lnTo>
                      <a:pt x="2755" y="1607"/>
                    </a:lnTo>
                    <a:lnTo>
                      <a:pt x="2751" y="1617"/>
                    </a:lnTo>
                    <a:lnTo>
                      <a:pt x="2749" y="1627"/>
                    </a:lnTo>
                    <a:lnTo>
                      <a:pt x="2751" y="1634"/>
                    </a:lnTo>
                    <a:lnTo>
                      <a:pt x="2757" y="1642"/>
                    </a:lnTo>
                    <a:lnTo>
                      <a:pt x="2765" y="1656"/>
                    </a:lnTo>
                    <a:lnTo>
                      <a:pt x="2776" y="1672"/>
                    </a:lnTo>
                    <a:lnTo>
                      <a:pt x="2792" y="1689"/>
                    </a:lnTo>
                    <a:lnTo>
                      <a:pt x="2808" y="1703"/>
                    </a:lnTo>
                    <a:lnTo>
                      <a:pt x="2825" y="1715"/>
                    </a:lnTo>
                    <a:lnTo>
                      <a:pt x="2843" y="1723"/>
                    </a:lnTo>
                    <a:lnTo>
                      <a:pt x="2866" y="1734"/>
                    </a:lnTo>
                    <a:lnTo>
                      <a:pt x="2888" y="1746"/>
                    </a:lnTo>
                    <a:lnTo>
                      <a:pt x="2911" y="1758"/>
                    </a:lnTo>
                    <a:lnTo>
                      <a:pt x="2929" y="1766"/>
                    </a:lnTo>
                    <a:lnTo>
                      <a:pt x="2943" y="1768"/>
                    </a:lnTo>
                    <a:lnTo>
                      <a:pt x="2947" y="1768"/>
                    </a:lnTo>
                    <a:lnTo>
                      <a:pt x="2949" y="1766"/>
                    </a:lnTo>
                    <a:lnTo>
                      <a:pt x="2958" y="1758"/>
                    </a:lnTo>
                    <a:lnTo>
                      <a:pt x="2978" y="1748"/>
                    </a:lnTo>
                    <a:lnTo>
                      <a:pt x="3005" y="1742"/>
                    </a:lnTo>
                    <a:lnTo>
                      <a:pt x="3037" y="1738"/>
                    </a:lnTo>
                    <a:lnTo>
                      <a:pt x="3068" y="1736"/>
                    </a:lnTo>
                    <a:lnTo>
                      <a:pt x="3084" y="1736"/>
                    </a:lnTo>
                    <a:lnTo>
                      <a:pt x="3111" y="1738"/>
                    </a:lnTo>
                    <a:lnTo>
                      <a:pt x="3144" y="1742"/>
                    </a:lnTo>
                    <a:lnTo>
                      <a:pt x="3178" y="1744"/>
                    </a:lnTo>
                    <a:lnTo>
                      <a:pt x="3211" y="1744"/>
                    </a:lnTo>
                    <a:lnTo>
                      <a:pt x="3230" y="1744"/>
                    </a:lnTo>
                    <a:lnTo>
                      <a:pt x="3246" y="1742"/>
                    </a:lnTo>
                    <a:lnTo>
                      <a:pt x="3256" y="1738"/>
                    </a:lnTo>
                    <a:lnTo>
                      <a:pt x="3262" y="1734"/>
                    </a:lnTo>
                    <a:lnTo>
                      <a:pt x="3266" y="1721"/>
                    </a:lnTo>
                    <a:lnTo>
                      <a:pt x="3275" y="1705"/>
                    </a:lnTo>
                    <a:lnTo>
                      <a:pt x="3283" y="1689"/>
                    </a:lnTo>
                    <a:lnTo>
                      <a:pt x="3293" y="1674"/>
                    </a:lnTo>
                    <a:lnTo>
                      <a:pt x="3299" y="1662"/>
                    </a:lnTo>
                    <a:lnTo>
                      <a:pt x="3301" y="1654"/>
                    </a:lnTo>
                    <a:lnTo>
                      <a:pt x="3301" y="1648"/>
                    </a:lnTo>
                    <a:lnTo>
                      <a:pt x="3301" y="1642"/>
                    </a:lnTo>
                    <a:lnTo>
                      <a:pt x="3301" y="1638"/>
                    </a:lnTo>
                    <a:lnTo>
                      <a:pt x="3301" y="1634"/>
                    </a:lnTo>
                    <a:lnTo>
                      <a:pt x="3299" y="1634"/>
                    </a:lnTo>
                    <a:lnTo>
                      <a:pt x="3299" y="1634"/>
                    </a:lnTo>
                    <a:lnTo>
                      <a:pt x="3297" y="1636"/>
                    </a:lnTo>
                    <a:lnTo>
                      <a:pt x="3297" y="1640"/>
                    </a:lnTo>
                    <a:lnTo>
                      <a:pt x="3295" y="1646"/>
                    </a:lnTo>
                    <a:lnTo>
                      <a:pt x="3291" y="1648"/>
                    </a:lnTo>
                    <a:lnTo>
                      <a:pt x="3285" y="1652"/>
                    </a:lnTo>
                    <a:lnTo>
                      <a:pt x="3279" y="1652"/>
                    </a:lnTo>
                    <a:lnTo>
                      <a:pt x="3273" y="1654"/>
                    </a:lnTo>
                    <a:lnTo>
                      <a:pt x="3268" y="1652"/>
                    </a:lnTo>
                    <a:lnTo>
                      <a:pt x="3264" y="1652"/>
                    </a:lnTo>
                    <a:lnTo>
                      <a:pt x="3258" y="1650"/>
                    </a:lnTo>
                    <a:lnTo>
                      <a:pt x="3256" y="1648"/>
                    </a:lnTo>
                    <a:lnTo>
                      <a:pt x="3256" y="1644"/>
                    </a:lnTo>
                    <a:lnTo>
                      <a:pt x="3252" y="1640"/>
                    </a:lnTo>
                    <a:lnTo>
                      <a:pt x="3238" y="1634"/>
                    </a:lnTo>
                    <a:lnTo>
                      <a:pt x="3219" y="1633"/>
                    </a:lnTo>
                    <a:lnTo>
                      <a:pt x="3193" y="1631"/>
                    </a:lnTo>
                    <a:lnTo>
                      <a:pt x="3164" y="1633"/>
                    </a:lnTo>
                    <a:lnTo>
                      <a:pt x="3137" y="1638"/>
                    </a:lnTo>
                    <a:lnTo>
                      <a:pt x="3137" y="1638"/>
                    </a:lnTo>
                    <a:lnTo>
                      <a:pt x="3135" y="1636"/>
                    </a:lnTo>
                    <a:lnTo>
                      <a:pt x="3129" y="1633"/>
                    </a:lnTo>
                    <a:lnTo>
                      <a:pt x="3117" y="1623"/>
                    </a:lnTo>
                    <a:lnTo>
                      <a:pt x="3099" y="1609"/>
                    </a:lnTo>
                    <a:lnTo>
                      <a:pt x="3093" y="1605"/>
                    </a:lnTo>
                    <a:lnTo>
                      <a:pt x="3090" y="1601"/>
                    </a:lnTo>
                    <a:lnTo>
                      <a:pt x="3088" y="1599"/>
                    </a:lnTo>
                    <a:lnTo>
                      <a:pt x="3086" y="1599"/>
                    </a:lnTo>
                    <a:lnTo>
                      <a:pt x="3084" y="1597"/>
                    </a:lnTo>
                    <a:lnTo>
                      <a:pt x="3084" y="1597"/>
                    </a:lnTo>
                    <a:lnTo>
                      <a:pt x="3084" y="1597"/>
                    </a:lnTo>
                    <a:lnTo>
                      <a:pt x="3076" y="1580"/>
                    </a:lnTo>
                    <a:lnTo>
                      <a:pt x="3072" y="1560"/>
                    </a:lnTo>
                    <a:lnTo>
                      <a:pt x="3070" y="1544"/>
                    </a:lnTo>
                    <a:lnTo>
                      <a:pt x="3070" y="1533"/>
                    </a:lnTo>
                    <a:lnTo>
                      <a:pt x="3070" y="1517"/>
                    </a:lnTo>
                    <a:lnTo>
                      <a:pt x="3072" y="1499"/>
                    </a:lnTo>
                    <a:lnTo>
                      <a:pt x="3072" y="1486"/>
                    </a:lnTo>
                    <a:lnTo>
                      <a:pt x="3070" y="1480"/>
                    </a:lnTo>
                    <a:lnTo>
                      <a:pt x="3064" y="1484"/>
                    </a:lnTo>
                    <a:lnTo>
                      <a:pt x="3058" y="1494"/>
                    </a:lnTo>
                    <a:lnTo>
                      <a:pt x="3054" y="1509"/>
                    </a:lnTo>
                    <a:lnTo>
                      <a:pt x="3052" y="1527"/>
                    </a:lnTo>
                    <a:lnTo>
                      <a:pt x="3054" y="1542"/>
                    </a:lnTo>
                    <a:lnTo>
                      <a:pt x="3054" y="1560"/>
                    </a:lnTo>
                    <a:lnTo>
                      <a:pt x="3056" y="1578"/>
                    </a:lnTo>
                    <a:lnTo>
                      <a:pt x="3058" y="1595"/>
                    </a:lnTo>
                    <a:lnTo>
                      <a:pt x="3062" y="1607"/>
                    </a:lnTo>
                    <a:lnTo>
                      <a:pt x="3068" y="1611"/>
                    </a:lnTo>
                    <a:lnTo>
                      <a:pt x="3076" y="1617"/>
                    </a:lnTo>
                    <a:lnTo>
                      <a:pt x="3078" y="1627"/>
                    </a:lnTo>
                    <a:lnTo>
                      <a:pt x="3076" y="1638"/>
                    </a:lnTo>
                    <a:lnTo>
                      <a:pt x="3070" y="1648"/>
                    </a:lnTo>
                    <a:lnTo>
                      <a:pt x="3062" y="1652"/>
                    </a:lnTo>
                    <a:lnTo>
                      <a:pt x="3062" y="1652"/>
                    </a:lnTo>
                    <a:lnTo>
                      <a:pt x="3052" y="1648"/>
                    </a:lnTo>
                    <a:lnTo>
                      <a:pt x="3045" y="1640"/>
                    </a:lnTo>
                    <a:lnTo>
                      <a:pt x="3039" y="1631"/>
                    </a:lnTo>
                    <a:lnTo>
                      <a:pt x="3035" y="1623"/>
                    </a:lnTo>
                    <a:lnTo>
                      <a:pt x="3035" y="1621"/>
                    </a:lnTo>
                    <a:lnTo>
                      <a:pt x="3037" y="1619"/>
                    </a:lnTo>
                    <a:lnTo>
                      <a:pt x="3035" y="1617"/>
                    </a:lnTo>
                    <a:lnTo>
                      <a:pt x="3031" y="1615"/>
                    </a:lnTo>
                    <a:lnTo>
                      <a:pt x="3027" y="1615"/>
                    </a:lnTo>
                    <a:lnTo>
                      <a:pt x="3021" y="1613"/>
                    </a:lnTo>
                    <a:lnTo>
                      <a:pt x="3013" y="1611"/>
                    </a:lnTo>
                    <a:lnTo>
                      <a:pt x="3011" y="1613"/>
                    </a:lnTo>
                    <a:lnTo>
                      <a:pt x="3009" y="1613"/>
                    </a:lnTo>
                    <a:lnTo>
                      <a:pt x="2998" y="1609"/>
                    </a:lnTo>
                    <a:lnTo>
                      <a:pt x="2984" y="1599"/>
                    </a:lnTo>
                    <a:lnTo>
                      <a:pt x="2974" y="1588"/>
                    </a:lnTo>
                    <a:lnTo>
                      <a:pt x="2968" y="1578"/>
                    </a:lnTo>
                    <a:lnTo>
                      <a:pt x="2968" y="1564"/>
                    </a:lnTo>
                    <a:lnTo>
                      <a:pt x="2966" y="1542"/>
                    </a:lnTo>
                    <a:lnTo>
                      <a:pt x="2962" y="1521"/>
                    </a:lnTo>
                    <a:lnTo>
                      <a:pt x="2956" y="1505"/>
                    </a:lnTo>
                    <a:lnTo>
                      <a:pt x="2956" y="1505"/>
                    </a:lnTo>
                    <a:lnTo>
                      <a:pt x="2956" y="1503"/>
                    </a:lnTo>
                    <a:lnTo>
                      <a:pt x="2956" y="1503"/>
                    </a:lnTo>
                    <a:lnTo>
                      <a:pt x="2955" y="1501"/>
                    </a:lnTo>
                    <a:lnTo>
                      <a:pt x="2953" y="1497"/>
                    </a:lnTo>
                    <a:lnTo>
                      <a:pt x="2949" y="1492"/>
                    </a:lnTo>
                    <a:lnTo>
                      <a:pt x="2943" y="1478"/>
                    </a:lnTo>
                    <a:lnTo>
                      <a:pt x="2935" y="1460"/>
                    </a:lnTo>
                    <a:lnTo>
                      <a:pt x="2929" y="1449"/>
                    </a:lnTo>
                    <a:lnTo>
                      <a:pt x="2915" y="1429"/>
                    </a:lnTo>
                    <a:lnTo>
                      <a:pt x="2906" y="1415"/>
                    </a:lnTo>
                    <a:lnTo>
                      <a:pt x="2900" y="1407"/>
                    </a:lnTo>
                    <a:lnTo>
                      <a:pt x="2896" y="1404"/>
                    </a:lnTo>
                    <a:lnTo>
                      <a:pt x="2896" y="1402"/>
                    </a:lnTo>
                    <a:lnTo>
                      <a:pt x="2896" y="1402"/>
                    </a:lnTo>
                    <a:lnTo>
                      <a:pt x="2874" y="1384"/>
                    </a:lnTo>
                    <a:lnTo>
                      <a:pt x="2859" y="1372"/>
                    </a:lnTo>
                    <a:lnTo>
                      <a:pt x="2849" y="1364"/>
                    </a:lnTo>
                    <a:lnTo>
                      <a:pt x="2843" y="1362"/>
                    </a:lnTo>
                    <a:lnTo>
                      <a:pt x="2843" y="1362"/>
                    </a:lnTo>
                    <a:lnTo>
                      <a:pt x="2845" y="1364"/>
                    </a:lnTo>
                    <a:lnTo>
                      <a:pt x="2847" y="1366"/>
                    </a:lnTo>
                    <a:lnTo>
                      <a:pt x="2851" y="1370"/>
                    </a:lnTo>
                    <a:lnTo>
                      <a:pt x="2855" y="1376"/>
                    </a:lnTo>
                    <a:lnTo>
                      <a:pt x="2866" y="1388"/>
                    </a:lnTo>
                    <a:lnTo>
                      <a:pt x="2878" y="1404"/>
                    </a:lnTo>
                    <a:lnTo>
                      <a:pt x="2890" y="1421"/>
                    </a:lnTo>
                    <a:lnTo>
                      <a:pt x="2900" y="1437"/>
                    </a:lnTo>
                    <a:lnTo>
                      <a:pt x="2908" y="1451"/>
                    </a:lnTo>
                    <a:lnTo>
                      <a:pt x="2913" y="1460"/>
                    </a:lnTo>
                    <a:lnTo>
                      <a:pt x="2913" y="1464"/>
                    </a:lnTo>
                    <a:lnTo>
                      <a:pt x="2913" y="1464"/>
                    </a:lnTo>
                    <a:lnTo>
                      <a:pt x="2911" y="1462"/>
                    </a:lnTo>
                    <a:lnTo>
                      <a:pt x="2910" y="1462"/>
                    </a:lnTo>
                    <a:lnTo>
                      <a:pt x="2906" y="1462"/>
                    </a:lnTo>
                    <a:lnTo>
                      <a:pt x="2902" y="1464"/>
                    </a:lnTo>
                    <a:lnTo>
                      <a:pt x="2898" y="1468"/>
                    </a:lnTo>
                    <a:lnTo>
                      <a:pt x="2894" y="1472"/>
                    </a:lnTo>
                    <a:lnTo>
                      <a:pt x="2892" y="1476"/>
                    </a:lnTo>
                    <a:lnTo>
                      <a:pt x="2890" y="1480"/>
                    </a:lnTo>
                    <a:lnTo>
                      <a:pt x="2890" y="1484"/>
                    </a:lnTo>
                    <a:lnTo>
                      <a:pt x="2892" y="1484"/>
                    </a:lnTo>
                    <a:lnTo>
                      <a:pt x="2894" y="1490"/>
                    </a:lnTo>
                    <a:lnTo>
                      <a:pt x="2892" y="1497"/>
                    </a:lnTo>
                    <a:lnTo>
                      <a:pt x="2886" y="1509"/>
                    </a:lnTo>
                    <a:lnTo>
                      <a:pt x="2880" y="1519"/>
                    </a:lnTo>
                    <a:lnTo>
                      <a:pt x="2870" y="1527"/>
                    </a:lnTo>
                    <a:lnTo>
                      <a:pt x="2863" y="1535"/>
                    </a:lnTo>
                    <a:lnTo>
                      <a:pt x="2853" y="1548"/>
                    </a:lnTo>
                    <a:lnTo>
                      <a:pt x="2843" y="1564"/>
                    </a:lnTo>
                    <a:lnTo>
                      <a:pt x="2833" y="1576"/>
                    </a:lnTo>
                    <a:lnTo>
                      <a:pt x="2823" y="1580"/>
                    </a:lnTo>
                    <a:lnTo>
                      <a:pt x="2823" y="1580"/>
                    </a:lnTo>
                    <a:lnTo>
                      <a:pt x="2816" y="1574"/>
                    </a:lnTo>
                    <a:lnTo>
                      <a:pt x="2812" y="1562"/>
                    </a:lnTo>
                    <a:lnTo>
                      <a:pt x="2812" y="1550"/>
                    </a:lnTo>
                    <a:lnTo>
                      <a:pt x="2816" y="1539"/>
                    </a:lnTo>
                    <a:lnTo>
                      <a:pt x="2821" y="1535"/>
                    </a:lnTo>
                    <a:lnTo>
                      <a:pt x="2821" y="1535"/>
                    </a:lnTo>
                    <a:lnTo>
                      <a:pt x="2821" y="1535"/>
                    </a:lnTo>
                    <a:lnTo>
                      <a:pt x="2829" y="1531"/>
                    </a:lnTo>
                    <a:lnTo>
                      <a:pt x="2833" y="1521"/>
                    </a:lnTo>
                    <a:lnTo>
                      <a:pt x="2835" y="1507"/>
                    </a:lnTo>
                    <a:lnTo>
                      <a:pt x="2833" y="1494"/>
                    </a:lnTo>
                    <a:lnTo>
                      <a:pt x="2827" y="1482"/>
                    </a:lnTo>
                    <a:lnTo>
                      <a:pt x="2818" y="1472"/>
                    </a:lnTo>
                    <a:lnTo>
                      <a:pt x="2804" y="1462"/>
                    </a:lnTo>
                    <a:lnTo>
                      <a:pt x="2786" y="1452"/>
                    </a:lnTo>
                    <a:lnTo>
                      <a:pt x="2771" y="1443"/>
                    </a:lnTo>
                    <a:lnTo>
                      <a:pt x="2759" y="1435"/>
                    </a:lnTo>
                    <a:lnTo>
                      <a:pt x="2753" y="1427"/>
                    </a:lnTo>
                    <a:lnTo>
                      <a:pt x="2751" y="1425"/>
                    </a:lnTo>
                    <a:lnTo>
                      <a:pt x="2749" y="1423"/>
                    </a:lnTo>
                    <a:lnTo>
                      <a:pt x="2745" y="1427"/>
                    </a:lnTo>
                    <a:lnTo>
                      <a:pt x="2743" y="1433"/>
                    </a:lnTo>
                    <a:lnTo>
                      <a:pt x="2741" y="1445"/>
                    </a:lnTo>
                    <a:lnTo>
                      <a:pt x="2743" y="1460"/>
                    </a:lnTo>
                    <a:lnTo>
                      <a:pt x="2745" y="1468"/>
                    </a:lnTo>
                    <a:lnTo>
                      <a:pt x="2743" y="1474"/>
                    </a:lnTo>
                    <a:lnTo>
                      <a:pt x="2741" y="1478"/>
                    </a:lnTo>
                    <a:lnTo>
                      <a:pt x="2737" y="1482"/>
                    </a:lnTo>
                    <a:lnTo>
                      <a:pt x="2731" y="1484"/>
                    </a:lnTo>
                    <a:lnTo>
                      <a:pt x="2724" y="1486"/>
                    </a:lnTo>
                    <a:lnTo>
                      <a:pt x="2718" y="1486"/>
                    </a:lnTo>
                    <a:lnTo>
                      <a:pt x="2702" y="1484"/>
                    </a:lnTo>
                    <a:lnTo>
                      <a:pt x="2690" y="1476"/>
                    </a:lnTo>
                    <a:lnTo>
                      <a:pt x="2682" y="1462"/>
                    </a:lnTo>
                    <a:lnTo>
                      <a:pt x="2681" y="1447"/>
                    </a:lnTo>
                    <a:lnTo>
                      <a:pt x="2679" y="1427"/>
                    </a:lnTo>
                    <a:lnTo>
                      <a:pt x="2679" y="1409"/>
                    </a:lnTo>
                    <a:lnTo>
                      <a:pt x="2679" y="1394"/>
                    </a:lnTo>
                    <a:lnTo>
                      <a:pt x="2675" y="1382"/>
                    </a:lnTo>
                    <a:lnTo>
                      <a:pt x="2671" y="1378"/>
                    </a:lnTo>
                    <a:lnTo>
                      <a:pt x="2667" y="1380"/>
                    </a:lnTo>
                    <a:lnTo>
                      <a:pt x="2655" y="1384"/>
                    </a:lnTo>
                    <a:lnTo>
                      <a:pt x="2639" y="1388"/>
                    </a:lnTo>
                    <a:lnTo>
                      <a:pt x="2620" y="1390"/>
                    </a:lnTo>
                    <a:lnTo>
                      <a:pt x="2600" y="1394"/>
                    </a:lnTo>
                    <a:lnTo>
                      <a:pt x="2583" y="1400"/>
                    </a:lnTo>
                    <a:lnTo>
                      <a:pt x="2573" y="1407"/>
                    </a:lnTo>
                    <a:lnTo>
                      <a:pt x="2563" y="1421"/>
                    </a:lnTo>
                    <a:lnTo>
                      <a:pt x="2547" y="1437"/>
                    </a:lnTo>
                    <a:lnTo>
                      <a:pt x="2530" y="1456"/>
                    </a:lnTo>
                    <a:lnTo>
                      <a:pt x="2514" y="1476"/>
                    </a:lnTo>
                    <a:lnTo>
                      <a:pt x="2500" y="1496"/>
                    </a:lnTo>
                    <a:lnTo>
                      <a:pt x="2493" y="1511"/>
                    </a:lnTo>
                    <a:lnTo>
                      <a:pt x="2487" y="1529"/>
                    </a:lnTo>
                    <a:lnTo>
                      <a:pt x="2477" y="1548"/>
                    </a:lnTo>
                    <a:lnTo>
                      <a:pt x="2465" y="1566"/>
                    </a:lnTo>
                    <a:lnTo>
                      <a:pt x="2455" y="1584"/>
                    </a:lnTo>
                    <a:lnTo>
                      <a:pt x="2444" y="1595"/>
                    </a:lnTo>
                    <a:lnTo>
                      <a:pt x="2436" y="1599"/>
                    </a:lnTo>
                    <a:lnTo>
                      <a:pt x="2434" y="1599"/>
                    </a:lnTo>
                    <a:lnTo>
                      <a:pt x="2430" y="1599"/>
                    </a:lnTo>
                    <a:lnTo>
                      <a:pt x="2422" y="1597"/>
                    </a:lnTo>
                    <a:lnTo>
                      <a:pt x="2414" y="1597"/>
                    </a:lnTo>
                    <a:lnTo>
                      <a:pt x="2399" y="1597"/>
                    </a:lnTo>
                    <a:lnTo>
                      <a:pt x="2383" y="1597"/>
                    </a:lnTo>
                    <a:lnTo>
                      <a:pt x="2373" y="1597"/>
                    </a:lnTo>
                    <a:lnTo>
                      <a:pt x="2364" y="1597"/>
                    </a:lnTo>
                    <a:lnTo>
                      <a:pt x="2358" y="1595"/>
                    </a:lnTo>
                    <a:lnTo>
                      <a:pt x="2352" y="1593"/>
                    </a:lnTo>
                    <a:lnTo>
                      <a:pt x="2340" y="1588"/>
                    </a:lnTo>
                    <a:lnTo>
                      <a:pt x="2322" y="1582"/>
                    </a:lnTo>
                    <a:lnTo>
                      <a:pt x="2301" y="1574"/>
                    </a:lnTo>
                    <a:lnTo>
                      <a:pt x="2285" y="1566"/>
                    </a:lnTo>
                    <a:lnTo>
                      <a:pt x="2277" y="1556"/>
                    </a:lnTo>
                    <a:lnTo>
                      <a:pt x="2275" y="1541"/>
                    </a:lnTo>
                    <a:lnTo>
                      <a:pt x="2272" y="1517"/>
                    </a:lnTo>
                    <a:lnTo>
                      <a:pt x="2270" y="1492"/>
                    </a:lnTo>
                    <a:lnTo>
                      <a:pt x="2268" y="1468"/>
                    </a:lnTo>
                    <a:lnTo>
                      <a:pt x="2270" y="1449"/>
                    </a:lnTo>
                    <a:lnTo>
                      <a:pt x="2273" y="1435"/>
                    </a:lnTo>
                    <a:lnTo>
                      <a:pt x="2281" y="1417"/>
                    </a:lnTo>
                    <a:lnTo>
                      <a:pt x="2293" y="1398"/>
                    </a:lnTo>
                    <a:lnTo>
                      <a:pt x="2307" y="1380"/>
                    </a:lnTo>
                    <a:lnTo>
                      <a:pt x="2320" y="1366"/>
                    </a:lnTo>
                    <a:lnTo>
                      <a:pt x="2336" y="1359"/>
                    </a:lnTo>
                    <a:lnTo>
                      <a:pt x="2344" y="1359"/>
                    </a:lnTo>
                    <a:lnTo>
                      <a:pt x="2352" y="1357"/>
                    </a:lnTo>
                    <a:lnTo>
                      <a:pt x="2362" y="1357"/>
                    </a:lnTo>
                    <a:lnTo>
                      <a:pt x="2397" y="1359"/>
                    </a:lnTo>
                    <a:lnTo>
                      <a:pt x="2414" y="1359"/>
                    </a:lnTo>
                    <a:lnTo>
                      <a:pt x="2430" y="1360"/>
                    </a:lnTo>
                    <a:lnTo>
                      <a:pt x="2438" y="1360"/>
                    </a:lnTo>
                    <a:lnTo>
                      <a:pt x="2442" y="1359"/>
                    </a:lnTo>
                    <a:lnTo>
                      <a:pt x="2446" y="1357"/>
                    </a:lnTo>
                    <a:lnTo>
                      <a:pt x="2450" y="1349"/>
                    </a:lnTo>
                    <a:lnTo>
                      <a:pt x="2452" y="1335"/>
                    </a:lnTo>
                    <a:lnTo>
                      <a:pt x="2450" y="1321"/>
                    </a:lnTo>
                    <a:lnTo>
                      <a:pt x="2442" y="1310"/>
                    </a:lnTo>
                    <a:lnTo>
                      <a:pt x="2434" y="1300"/>
                    </a:lnTo>
                    <a:lnTo>
                      <a:pt x="2426" y="1282"/>
                    </a:lnTo>
                    <a:lnTo>
                      <a:pt x="2416" y="1265"/>
                    </a:lnTo>
                    <a:lnTo>
                      <a:pt x="2407" y="1251"/>
                    </a:lnTo>
                    <a:lnTo>
                      <a:pt x="2397" y="1245"/>
                    </a:lnTo>
                    <a:lnTo>
                      <a:pt x="2397" y="1245"/>
                    </a:lnTo>
                    <a:lnTo>
                      <a:pt x="2395" y="1245"/>
                    </a:lnTo>
                    <a:lnTo>
                      <a:pt x="2383" y="1241"/>
                    </a:lnTo>
                    <a:lnTo>
                      <a:pt x="2373" y="1231"/>
                    </a:lnTo>
                    <a:lnTo>
                      <a:pt x="2367" y="1222"/>
                    </a:lnTo>
                    <a:lnTo>
                      <a:pt x="2367" y="1212"/>
                    </a:lnTo>
                    <a:lnTo>
                      <a:pt x="2375" y="1206"/>
                    </a:lnTo>
                    <a:lnTo>
                      <a:pt x="2387" y="1194"/>
                    </a:lnTo>
                    <a:lnTo>
                      <a:pt x="2401" y="1184"/>
                    </a:lnTo>
                    <a:lnTo>
                      <a:pt x="2414" y="1173"/>
                    </a:lnTo>
                    <a:lnTo>
                      <a:pt x="2422" y="1165"/>
                    </a:lnTo>
                    <a:lnTo>
                      <a:pt x="2434" y="1157"/>
                    </a:lnTo>
                    <a:lnTo>
                      <a:pt x="2450" y="1151"/>
                    </a:lnTo>
                    <a:lnTo>
                      <a:pt x="2469" y="1145"/>
                    </a:lnTo>
                    <a:lnTo>
                      <a:pt x="2485" y="1141"/>
                    </a:lnTo>
                    <a:lnTo>
                      <a:pt x="2491" y="1139"/>
                    </a:lnTo>
                    <a:lnTo>
                      <a:pt x="2489" y="1137"/>
                    </a:lnTo>
                    <a:lnTo>
                      <a:pt x="2479" y="1132"/>
                    </a:lnTo>
                    <a:lnTo>
                      <a:pt x="2463" y="1126"/>
                    </a:lnTo>
                    <a:lnTo>
                      <a:pt x="2442" y="1124"/>
                    </a:lnTo>
                    <a:lnTo>
                      <a:pt x="2440" y="1124"/>
                    </a:lnTo>
                    <a:lnTo>
                      <a:pt x="2420" y="1126"/>
                    </a:lnTo>
                    <a:lnTo>
                      <a:pt x="2397" y="1126"/>
                    </a:lnTo>
                    <a:lnTo>
                      <a:pt x="2373" y="1126"/>
                    </a:lnTo>
                    <a:lnTo>
                      <a:pt x="2365" y="1126"/>
                    </a:lnTo>
                    <a:lnTo>
                      <a:pt x="2360" y="1126"/>
                    </a:lnTo>
                    <a:lnTo>
                      <a:pt x="2356" y="1126"/>
                    </a:lnTo>
                    <a:lnTo>
                      <a:pt x="2352" y="1126"/>
                    </a:lnTo>
                    <a:lnTo>
                      <a:pt x="2350" y="1124"/>
                    </a:lnTo>
                    <a:lnTo>
                      <a:pt x="2350" y="1122"/>
                    </a:lnTo>
                    <a:lnTo>
                      <a:pt x="2360" y="1114"/>
                    </a:lnTo>
                    <a:lnTo>
                      <a:pt x="2367" y="1102"/>
                    </a:lnTo>
                    <a:lnTo>
                      <a:pt x="2371" y="1088"/>
                    </a:lnTo>
                    <a:lnTo>
                      <a:pt x="2371" y="1077"/>
                    </a:lnTo>
                    <a:lnTo>
                      <a:pt x="2369" y="1065"/>
                    </a:lnTo>
                    <a:lnTo>
                      <a:pt x="2369" y="1051"/>
                    </a:lnTo>
                    <a:lnTo>
                      <a:pt x="2373" y="1034"/>
                    </a:lnTo>
                    <a:lnTo>
                      <a:pt x="2377" y="1018"/>
                    </a:lnTo>
                    <a:lnTo>
                      <a:pt x="2385" y="1006"/>
                    </a:lnTo>
                    <a:lnTo>
                      <a:pt x="2393" y="1000"/>
                    </a:lnTo>
                    <a:lnTo>
                      <a:pt x="2399" y="997"/>
                    </a:lnTo>
                    <a:lnTo>
                      <a:pt x="2405" y="987"/>
                    </a:lnTo>
                    <a:lnTo>
                      <a:pt x="2407" y="973"/>
                    </a:lnTo>
                    <a:lnTo>
                      <a:pt x="2405" y="963"/>
                    </a:lnTo>
                    <a:lnTo>
                      <a:pt x="2403" y="957"/>
                    </a:lnTo>
                    <a:lnTo>
                      <a:pt x="2397" y="953"/>
                    </a:lnTo>
                    <a:lnTo>
                      <a:pt x="2387" y="942"/>
                    </a:lnTo>
                    <a:lnTo>
                      <a:pt x="2379" y="928"/>
                    </a:lnTo>
                    <a:lnTo>
                      <a:pt x="2373" y="912"/>
                    </a:lnTo>
                    <a:lnTo>
                      <a:pt x="2373" y="899"/>
                    </a:lnTo>
                    <a:lnTo>
                      <a:pt x="2375" y="883"/>
                    </a:lnTo>
                    <a:lnTo>
                      <a:pt x="2379" y="860"/>
                    </a:lnTo>
                    <a:lnTo>
                      <a:pt x="2383" y="836"/>
                    </a:lnTo>
                    <a:lnTo>
                      <a:pt x="2387" y="813"/>
                    </a:lnTo>
                    <a:lnTo>
                      <a:pt x="2391" y="795"/>
                    </a:lnTo>
                    <a:lnTo>
                      <a:pt x="2397" y="785"/>
                    </a:lnTo>
                    <a:lnTo>
                      <a:pt x="2401" y="783"/>
                    </a:lnTo>
                    <a:lnTo>
                      <a:pt x="2407" y="783"/>
                    </a:lnTo>
                    <a:lnTo>
                      <a:pt x="2414" y="783"/>
                    </a:lnTo>
                    <a:lnTo>
                      <a:pt x="2428" y="783"/>
                    </a:lnTo>
                    <a:lnTo>
                      <a:pt x="2438" y="785"/>
                    </a:lnTo>
                    <a:lnTo>
                      <a:pt x="2446" y="789"/>
                    </a:lnTo>
                    <a:lnTo>
                      <a:pt x="2448" y="793"/>
                    </a:lnTo>
                    <a:lnTo>
                      <a:pt x="2444" y="803"/>
                    </a:lnTo>
                    <a:lnTo>
                      <a:pt x="2438" y="813"/>
                    </a:lnTo>
                    <a:lnTo>
                      <a:pt x="2436" y="824"/>
                    </a:lnTo>
                    <a:lnTo>
                      <a:pt x="2438" y="830"/>
                    </a:lnTo>
                    <a:lnTo>
                      <a:pt x="2446" y="836"/>
                    </a:lnTo>
                    <a:lnTo>
                      <a:pt x="2455" y="848"/>
                    </a:lnTo>
                    <a:lnTo>
                      <a:pt x="2467" y="860"/>
                    </a:lnTo>
                    <a:lnTo>
                      <a:pt x="2477" y="873"/>
                    </a:lnTo>
                    <a:lnTo>
                      <a:pt x="2487" y="885"/>
                    </a:lnTo>
                    <a:lnTo>
                      <a:pt x="2493" y="899"/>
                    </a:lnTo>
                    <a:lnTo>
                      <a:pt x="2497" y="920"/>
                    </a:lnTo>
                    <a:lnTo>
                      <a:pt x="2500" y="944"/>
                    </a:lnTo>
                    <a:lnTo>
                      <a:pt x="2502" y="967"/>
                    </a:lnTo>
                    <a:lnTo>
                      <a:pt x="2506" y="985"/>
                    </a:lnTo>
                    <a:lnTo>
                      <a:pt x="2508" y="993"/>
                    </a:lnTo>
                    <a:lnTo>
                      <a:pt x="2516" y="1002"/>
                    </a:lnTo>
                    <a:lnTo>
                      <a:pt x="2520" y="1016"/>
                    </a:lnTo>
                    <a:lnTo>
                      <a:pt x="2522" y="1032"/>
                    </a:lnTo>
                    <a:lnTo>
                      <a:pt x="2520" y="1045"/>
                    </a:lnTo>
                    <a:lnTo>
                      <a:pt x="2512" y="1061"/>
                    </a:lnTo>
                    <a:lnTo>
                      <a:pt x="2506" y="1079"/>
                    </a:lnTo>
                    <a:lnTo>
                      <a:pt x="2518" y="1071"/>
                    </a:lnTo>
                    <a:lnTo>
                      <a:pt x="2536" y="1065"/>
                    </a:lnTo>
                    <a:lnTo>
                      <a:pt x="2551" y="1057"/>
                    </a:lnTo>
                    <a:lnTo>
                      <a:pt x="2565" y="1051"/>
                    </a:lnTo>
                    <a:lnTo>
                      <a:pt x="2571" y="1045"/>
                    </a:lnTo>
                    <a:lnTo>
                      <a:pt x="2575" y="1036"/>
                    </a:lnTo>
                    <a:lnTo>
                      <a:pt x="2583" y="1024"/>
                    </a:lnTo>
                    <a:lnTo>
                      <a:pt x="2592" y="1010"/>
                    </a:lnTo>
                    <a:lnTo>
                      <a:pt x="2604" y="1000"/>
                    </a:lnTo>
                    <a:lnTo>
                      <a:pt x="2614" y="995"/>
                    </a:lnTo>
                    <a:lnTo>
                      <a:pt x="2626" y="989"/>
                    </a:lnTo>
                    <a:lnTo>
                      <a:pt x="2643" y="983"/>
                    </a:lnTo>
                    <a:lnTo>
                      <a:pt x="2659" y="977"/>
                    </a:lnTo>
                    <a:lnTo>
                      <a:pt x="2673" y="969"/>
                    </a:lnTo>
                    <a:lnTo>
                      <a:pt x="2679" y="963"/>
                    </a:lnTo>
                    <a:lnTo>
                      <a:pt x="2675" y="951"/>
                    </a:lnTo>
                    <a:lnTo>
                      <a:pt x="2667" y="940"/>
                    </a:lnTo>
                    <a:lnTo>
                      <a:pt x="2667" y="928"/>
                    </a:lnTo>
                    <a:lnTo>
                      <a:pt x="2669" y="920"/>
                    </a:lnTo>
                    <a:lnTo>
                      <a:pt x="2671" y="908"/>
                    </a:lnTo>
                    <a:lnTo>
                      <a:pt x="2673" y="897"/>
                    </a:lnTo>
                    <a:lnTo>
                      <a:pt x="2673" y="885"/>
                    </a:lnTo>
                    <a:lnTo>
                      <a:pt x="2669" y="875"/>
                    </a:lnTo>
                    <a:lnTo>
                      <a:pt x="2661" y="871"/>
                    </a:lnTo>
                    <a:lnTo>
                      <a:pt x="2649" y="865"/>
                    </a:lnTo>
                    <a:lnTo>
                      <a:pt x="2637" y="852"/>
                    </a:lnTo>
                    <a:lnTo>
                      <a:pt x="2628" y="832"/>
                    </a:lnTo>
                    <a:lnTo>
                      <a:pt x="2620" y="813"/>
                    </a:lnTo>
                    <a:lnTo>
                      <a:pt x="2616" y="795"/>
                    </a:lnTo>
                    <a:lnTo>
                      <a:pt x="2616" y="773"/>
                    </a:lnTo>
                    <a:lnTo>
                      <a:pt x="2612" y="746"/>
                    </a:lnTo>
                    <a:lnTo>
                      <a:pt x="2608" y="717"/>
                    </a:lnTo>
                    <a:lnTo>
                      <a:pt x="2608" y="687"/>
                    </a:lnTo>
                    <a:lnTo>
                      <a:pt x="2610" y="664"/>
                    </a:lnTo>
                    <a:lnTo>
                      <a:pt x="2616" y="650"/>
                    </a:lnTo>
                    <a:lnTo>
                      <a:pt x="2628" y="636"/>
                    </a:lnTo>
                    <a:lnTo>
                      <a:pt x="2643" y="625"/>
                    </a:lnTo>
                    <a:lnTo>
                      <a:pt x="2659" y="613"/>
                    </a:lnTo>
                    <a:lnTo>
                      <a:pt x="2673" y="601"/>
                    </a:lnTo>
                    <a:lnTo>
                      <a:pt x="2682" y="593"/>
                    </a:lnTo>
                    <a:lnTo>
                      <a:pt x="2686" y="589"/>
                    </a:lnTo>
                    <a:lnTo>
                      <a:pt x="2688" y="584"/>
                    </a:lnTo>
                    <a:lnTo>
                      <a:pt x="2688" y="578"/>
                    </a:lnTo>
                    <a:lnTo>
                      <a:pt x="2690" y="572"/>
                    </a:lnTo>
                    <a:lnTo>
                      <a:pt x="2694" y="566"/>
                    </a:lnTo>
                    <a:lnTo>
                      <a:pt x="2698" y="560"/>
                    </a:lnTo>
                    <a:lnTo>
                      <a:pt x="2702" y="560"/>
                    </a:lnTo>
                    <a:lnTo>
                      <a:pt x="2712" y="558"/>
                    </a:lnTo>
                    <a:lnTo>
                      <a:pt x="2728" y="550"/>
                    </a:lnTo>
                    <a:lnTo>
                      <a:pt x="2741" y="537"/>
                    </a:lnTo>
                    <a:lnTo>
                      <a:pt x="2751" y="521"/>
                    </a:lnTo>
                    <a:lnTo>
                      <a:pt x="2763" y="501"/>
                    </a:lnTo>
                    <a:lnTo>
                      <a:pt x="2776" y="476"/>
                    </a:lnTo>
                    <a:lnTo>
                      <a:pt x="2792" y="452"/>
                    </a:lnTo>
                    <a:lnTo>
                      <a:pt x="2808" y="431"/>
                    </a:lnTo>
                    <a:lnTo>
                      <a:pt x="2819" y="417"/>
                    </a:lnTo>
                    <a:lnTo>
                      <a:pt x="2831" y="407"/>
                    </a:lnTo>
                    <a:lnTo>
                      <a:pt x="2847" y="394"/>
                    </a:lnTo>
                    <a:lnTo>
                      <a:pt x="2864" y="378"/>
                    </a:lnTo>
                    <a:lnTo>
                      <a:pt x="2880" y="364"/>
                    </a:lnTo>
                    <a:lnTo>
                      <a:pt x="2894" y="351"/>
                    </a:lnTo>
                    <a:lnTo>
                      <a:pt x="2906" y="341"/>
                    </a:lnTo>
                    <a:lnTo>
                      <a:pt x="2911" y="335"/>
                    </a:lnTo>
                    <a:lnTo>
                      <a:pt x="2923" y="333"/>
                    </a:lnTo>
                    <a:lnTo>
                      <a:pt x="2939" y="329"/>
                    </a:lnTo>
                    <a:lnTo>
                      <a:pt x="2955" y="321"/>
                    </a:lnTo>
                    <a:lnTo>
                      <a:pt x="2964" y="314"/>
                    </a:lnTo>
                    <a:lnTo>
                      <a:pt x="2980" y="306"/>
                    </a:lnTo>
                    <a:lnTo>
                      <a:pt x="2996" y="296"/>
                    </a:lnTo>
                    <a:lnTo>
                      <a:pt x="3013" y="286"/>
                    </a:lnTo>
                    <a:lnTo>
                      <a:pt x="3029" y="280"/>
                    </a:lnTo>
                    <a:lnTo>
                      <a:pt x="3041" y="278"/>
                    </a:lnTo>
                    <a:lnTo>
                      <a:pt x="3054" y="280"/>
                    </a:lnTo>
                    <a:lnTo>
                      <a:pt x="3072" y="282"/>
                    </a:lnTo>
                    <a:lnTo>
                      <a:pt x="3091" y="286"/>
                    </a:lnTo>
                    <a:lnTo>
                      <a:pt x="3107" y="292"/>
                    </a:lnTo>
                    <a:lnTo>
                      <a:pt x="3119" y="298"/>
                    </a:lnTo>
                    <a:lnTo>
                      <a:pt x="3127" y="308"/>
                    </a:lnTo>
                    <a:lnTo>
                      <a:pt x="3140" y="321"/>
                    </a:lnTo>
                    <a:lnTo>
                      <a:pt x="3156" y="335"/>
                    </a:lnTo>
                    <a:lnTo>
                      <a:pt x="3170" y="345"/>
                    </a:lnTo>
                    <a:lnTo>
                      <a:pt x="3183" y="353"/>
                    </a:lnTo>
                    <a:lnTo>
                      <a:pt x="3195" y="357"/>
                    </a:lnTo>
                    <a:lnTo>
                      <a:pt x="3213" y="366"/>
                    </a:lnTo>
                    <a:lnTo>
                      <a:pt x="3236" y="378"/>
                    </a:lnTo>
                    <a:lnTo>
                      <a:pt x="3260" y="390"/>
                    </a:lnTo>
                    <a:lnTo>
                      <a:pt x="3283" y="400"/>
                    </a:lnTo>
                    <a:lnTo>
                      <a:pt x="3305" y="407"/>
                    </a:lnTo>
                    <a:lnTo>
                      <a:pt x="3324" y="417"/>
                    </a:lnTo>
                    <a:lnTo>
                      <a:pt x="3342" y="435"/>
                    </a:lnTo>
                    <a:lnTo>
                      <a:pt x="3356" y="452"/>
                    </a:lnTo>
                    <a:lnTo>
                      <a:pt x="3367" y="466"/>
                    </a:lnTo>
                    <a:lnTo>
                      <a:pt x="3379" y="474"/>
                    </a:lnTo>
                    <a:lnTo>
                      <a:pt x="3381" y="472"/>
                    </a:lnTo>
                    <a:lnTo>
                      <a:pt x="3383" y="472"/>
                    </a:lnTo>
                    <a:lnTo>
                      <a:pt x="3393" y="460"/>
                    </a:lnTo>
                    <a:lnTo>
                      <a:pt x="3401" y="445"/>
                    </a:lnTo>
                    <a:lnTo>
                      <a:pt x="3409" y="427"/>
                    </a:lnTo>
                    <a:lnTo>
                      <a:pt x="3416" y="409"/>
                    </a:lnTo>
                    <a:lnTo>
                      <a:pt x="3424" y="398"/>
                    </a:lnTo>
                    <a:lnTo>
                      <a:pt x="3430" y="394"/>
                    </a:lnTo>
                    <a:lnTo>
                      <a:pt x="3430" y="394"/>
                    </a:lnTo>
                    <a:lnTo>
                      <a:pt x="3440" y="398"/>
                    </a:lnTo>
                    <a:lnTo>
                      <a:pt x="3455" y="404"/>
                    </a:lnTo>
                    <a:lnTo>
                      <a:pt x="3467" y="411"/>
                    </a:lnTo>
                    <a:lnTo>
                      <a:pt x="3473" y="419"/>
                    </a:lnTo>
                    <a:lnTo>
                      <a:pt x="3473" y="423"/>
                    </a:lnTo>
                    <a:lnTo>
                      <a:pt x="3475" y="429"/>
                    </a:lnTo>
                    <a:lnTo>
                      <a:pt x="3479" y="433"/>
                    </a:lnTo>
                    <a:lnTo>
                      <a:pt x="3483" y="437"/>
                    </a:lnTo>
                    <a:lnTo>
                      <a:pt x="3489" y="439"/>
                    </a:lnTo>
                    <a:lnTo>
                      <a:pt x="3495" y="441"/>
                    </a:lnTo>
                    <a:lnTo>
                      <a:pt x="3500" y="441"/>
                    </a:lnTo>
                    <a:lnTo>
                      <a:pt x="3504" y="439"/>
                    </a:lnTo>
                    <a:lnTo>
                      <a:pt x="3510" y="435"/>
                    </a:lnTo>
                    <a:lnTo>
                      <a:pt x="3526" y="425"/>
                    </a:lnTo>
                    <a:lnTo>
                      <a:pt x="3549" y="415"/>
                    </a:lnTo>
                    <a:lnTo>
                      <a:pt x="3575" y="404"/>
                    </a:lnTo>
                    <a:lnTo>
                      <a:pt x="3604" y="394"/>
                    </a:lnTo>
                    <a:lnTo>
                      <a:pt x="3630" y="386"/>
                    </a:lnTo>
                    <a:lnTo>
                      <a:pt x="3647" y="382"/>
                    </a:lnTo>
                    <a:lnTo>
                      <a:pt x="3659" y="380"/>
                    </a:lnTo>
                    <a:lnTo>
                      <a:pt x="3669" y="380"/>
                    </a:lnTo>
                    <a:lnTo>
                      <a:pt x="3684" y="380"/>
                    </a:lnTo>
                    <a:lnTo>
                      <a:pt x="3698" y="382"/>
                    </a:lnTo>
                    <a:lnTo>
                      <a:pt x="3708" y="382"/>
                    </a:lnTo>
                    <a:lnTo>
                      <a:pt x="3714" y="382"/>
                    </a:lnTo>
                    <a:lnTo>
                      <a:pt x="3718" y="382"/>
                    </a:lnTo>
                    <a:lnTo>
                      <a:pt x="3720" y="382"/>
                    </a:lnTo>
                    <a:lnTo>
                      <a:pt x="3720" y="382"/>
                    </a:lnTo>
                    <a:lnTo>
                      <a:pt x="3718" y="382"/>
                    </a:lnTo>
                    <a:lnTo>
                      <a:pt x="3712" y="376"/>
                    </a:lnTo>
                    <a:lnTo>
                      <a:pt x="3712" y="368"/>
                    </a:lnTo>
                    <a:lnTo>
                      <a:pt x="3714" y="357"/>
                    </a:lnTo>
                    <a:lnTo>
                      <a:pt x="3720" y="345"/>
                    </a:lnTo>
                    <a:lnTo>
                      <a:pt x="3726" y="337"/>
                    </a:lnTo>
                    <a:lnTo>
                      <a:pt x="3733" y="335"/>
                    </a:lnTo>
                    <a:lnTo>
                      <a:pt x="3737" y="335"/>
                    </a:lnTo>
                    <a:lnTo>
                      <a:pt x="3741" y="337"/>
                    </a:lnTo>
                    <a:lnTo>
                      <a:pt x="3747" y="337"/>
                    </a:lnTo>
                    <a:lnTo>
                      <a:pt x="3753" y="337"/>
                    </a:lnTo>
                    <a:lnTo>
                      <a:pt x="3776" y="335"/>
                    </a:lnTo>
                    <a:lnTo>
                      <a:pt x="3804" y="331"/>
                    </a:lnTo>
                    <a:lnTo>
                      <a:pt x="3833" y="325"/>
                    </a:lnTo>
                    <a:lnTo>
                      <a:pt x="3857" y="315"/>
                    </a:lnTo>
                    <a:lnTo>
                      <a:pt x="3872" y="308"/>
                    </a:lnTo>
                    <a:lnTo>
                      <a:pt x="3884" y="294"/>
                    </a:lnTo>
                    <a:lnTo>
                      <a:pt x="3898" y="280"/>
                    </a:lnTo>
                    <a:lnTo>
                      <a:pt x="3915" y="265"/>
                    </a:lnTo>
                    <a:lnTo>
                      <a:pt x="3931" y="251"/>
                    </a:lnTo>
                    <a:lnTo>
                      <a:pt x="3947" y="239"/>
                    </a:lnTo>
                    <a:lnTo>
                      <a:pt x="3956" y="235"/>
                    </a:lnTo>
                    <a:lnTo>
                      <a:pt x="3958" y="237"/>
                    </a:lnTo>
                    <a:lnTo>
                      <a:pt x="3970" y="243"/>
                    </a:lnTo>
                    <a:lnTo>
                      <a:pt x="3986" y="249"/>
                    </a:lnTo>
                    <a:lnTo>
                      <a:pt x="4000" y="251"/>
                    </a:lnTo>
                    <a:lnTo>
                      <a:pt x="4001" y="251"/>
                    </a:lnTo>
                    <a:lnTo>
                      <a:pt x="4005" y="249"/>
                    </a:lnTo>
                    <a:lnTo>
                      <a:pt x="4007" y="247"/>
                    </a:lnTo>
                    <a:lnTo>
                      <a:pt x="4009" y="245"/>
                    </a:lnTo>
                    <a:lnTo>
                      <a:pt x="4015" y="243"/>
                    </a:lnTo>
                    <a:lnTo>
                      <a:pt x="4019" y="241"/>
                    </a:lnTo>
                    <a:lnTo>
                      <a:pt x="4031" y="243"/>
                    </a:lnTo>
                    <a:lnTo>
                      <a:pt x="4045" y="247"/>
                    </a:lnTo>
                    <a:lnTo>
                      <a:pt x="4052" y="255"/>
                    </a:lnTo>
                    <a:lnTo>
                      <a:pt x="4056" y="261"/>
                    </a:lnTo>
                    <a:lnTo>
                      <a:pt x="4056" y="269"/>
                    </a:lnTo>
                    <a:lnTo>
                      <a:pt x="4060" y="274"/>
                    </a:lnTo>
                    <a:lnTo>
                      <a:pt x="4064" y="280"/>
                    </a:lnTo>
                    <a:lnTo>
                      <a:pt x="4068" y="284"/>
                    </a:lnTo>
                    <a:lnTo>
                      <a:pt x="4072" y="286"/>
                    </a:lnTo>
                    <a:lnTo>
                      <a:pt x="4076" y="284"/>
                    </a:lnTo>
                    <a:lnTo>
                      <a:pt x="4078" y="282"/>
                    </a:lnTo>
                    <a:lnTo>
                      <a:pt x="4082" y="272"/>
                    </a:lnTo>
                    <a:lnTo>
                      <a:pt x="4091" y="263"/>
                    </a:lnTo>
                    <a:lnTo>
                      <a:pt x="4101" y="253"/>
                    </a:lnTo>
                    <a:lnTo>
                      <a:pt x="4113" y="249"/>
                    </a:lnTo>
                    <a:lnTo>
                      <a:pt x="4119" y="251"/>
                    </a:lnTo>
                    <a:lnTo>
                      <a:pt x="4133" y="257"/>
                    </a:lnTo>
                    <a:lnTo>
                      <a:pt x="4146" y="263"/>
                    </a:lnTo>
                    <a:lnTo>
                      <a:pt x="4158" y="267"/>
                    </a:lnTo>
                    <a:lnTo>
                      <a:pt x="4166" y="269"/>
                    </a:lnTo>
                    <a:lnTo>
                      <a:pt x="4166" y="269"/>
                    </a:lnTo>
                    <a:lnTo>
                      <a:pt x="4164" y="267"/>
                    </a:lnTo>
                    <a:lnTo>
                      <a:pt x="4162" y="267"/>
                    </a:lnTo>
                    <a:lnTo>
                      <a:pt x="4156" y="257"/>
                    </a:lnTo>
                    <a:lnTo>
                      <a:pt x="4152" y="243"/>
                    </a:lnTo>
                    <a:lnTo>
                      <a:pt x="4150" y="227"/>
                    </a:lnTo>
                    <a:lnTo>
                      <a:pt x="4152" y="214"/>
                    </a:lnTo>
                    <a:lnTo>
                      <a:pt x="4158" y="206"/>
                    </a:lnTo>
                    <a:lnTo>
                      <a:pt x="4170" y="200"/>
                    </a:lnTo>
                    <a:lnTo>
                      <a:pt x="4183" y="192"/>
                    </a:lnTo>
                    <a:lnTo>
                      <a:pt x="4197" y="180"/>
                    </a:lnTo>
                    <a:lnTo>
                      <a:pt x="4207" y="173"/>
                    </a:lnTo>
                    <a:lnTo>
                      <a:pt x="4213" y="161"/>
                    </a:lnTo>
                    <a:lnTo>
                      <a:pt x="4225" y="147"/>
                    </a:lnTo>
                    <a:lnTo>
                      <a:pt x="4238" y="135"/>
                    </a:lnTo>
                    <a:lnTo>
                      <a:pt x="4250" y="130"/>
                    </a:lnTo>
                    <a:lnTo>
                      <a:pt x="4262" y="124"/>
                    </a:lnTo>
                    <a:lnTo>
                      <a:pt x="4277" y="118"/>
                    </a:lnTo>
                    <a:lnTo>
                      <a:pt x="4297" y="110"/>
                    </a:lnTo>
                    <a:lnTo>
                      <a:pt x="4318" y="102"/>
                    </a:lnTo>
                    <a:lnTo>
                      <a:pt x="4336" y="98"/>
                    </a:lnTo>
                    <a:lnTo>
                      <a:pt x="4352" y="94"/>
                    </a:lnTo>
                    <a:lnTo>
                      <a:pt x="4369" y="88"/>
                    </a:lnTo>
                    <a:lnTo>
                      <a:pt x="4389" y="83"/>
                    </a:lnTo>
                    <a:lnTo>
                      <a:pt x="4405" y="77"/>
                    </a:lnTo>
                    <a:lnTo>
                      <a:pt x="4416" y="75"/>
                    </a:lnTo>
                    <a:lnTo>
                      <a:pt x="4418" y="75"/>
                    </a:lnTo>
                    <a:lnTo>
                      <a:pt x="4420" y="77"/>
                    </a:lnTo>
                    <a:lnTo>
                      <a:pt x="4424" y="79"/>
                    </a:lnTo>
                    <a:lnTo>
                      <a:pt x="4428" y="81"/>
                    </a:lnTo>
                    <a:lnTo>
                      <a:pt x="4436" y="81"/>
                    </a:lnTo>
                    <a:lnTo>
                      <a:pt x="4442" y="81"/>
                    </a:lnTo>
                    <a:lnTo>
                      <a:pt x="4448" y="79"/>
                    </a:lnTo>
                    <a:lnTo>
                      <a:pt x="4454" y="77"/>
                    </a:lnTo>
                    <a:lnTo>
                      <a:pt x="4457" y="73"/>
                    </a:lnTo>
                    <a:lnTo>
                      <a:pt x="4461" y="69"/>
                    </a:lnTo>
                    <a:lnTo>
                      <a:pt x="4469" y="61"/>
                    </a:lnTo>
                    <a:lnTo>
                      <a:pt x="4485" y="55"/>
                    </a:lnTo>
                    <a:lnTo>
                      <a:pt x="4502" y="47"/>
                    </a:lnTo>
                    <a:lnTo>
                      <a:pt x="4518" y="40"/>
                    </a:lnTo>
                    <a:lnTo>
                      <a:pt x="4524" y="30"/>
                    </a:lnTo>
                    <a:lnTo>
                      <a:pt x="4532" y="16"/>
                    </a:lnTo>
                    <a:lnTo>
                      <a:pt x="4546" y="4"/>
                    </a:lnTo>
                    <a:lnTo>
                      <a:pt x="4561" y="0"/>
                    </a:ln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3" name="Freeform 9">
                <a:extLst>
                  <a:ext uri="{FF2B5EF4-FFF2-40B4-BE49-F238E27FC236}">
                    <a16:creationId xmlns:a16="http://schemas.microsoft.com/office/drawing/2014/main" id="{F5C8DE26-D72C-5A41-45C5-538CFE8B3723}"/>
                  </a:ext>
                </a:extLst>
              </p:cNvPr>
              <p:cNvSpPr>
                <a:spLocks noEditPoints="1"/>
              </p:cNvSpPr>
              <p:nvPr/>
            </p:nvSpPr>
            <p:spPr bwMode="auto">
              <a:xfrm>
                <a:off x="4652963" y="1574800"/>
                <a:ext cx="2801938" cy="877888"/>
              </a:xfrm>
              <a:custGeom>
                <a:avLst/>
                <a:gdLst>
                  <a:gd name="T0" fmla="*/ 3511 w 3528"/>
                  <a:gd name="T1" fmla="*/ 246 h 1105"/>
                  <a:gd name="T2" fmla="*/ 3421 w 3528"/>
                  <a:gd name="T3" fmla="*/ 209 h 1105"/>
                  <a:gd name="T4" fmla="*/ 1953 w 3528"/>
                  <a:gd name="T5" fmla="*/ 213 h 1105"/>
                  <a:gd name="T6" fmla="*/ 2074 w 3528"/>
                  <a:gd name="T7" fmla="*/ 270 h 1105"/>
                  <a:gd name="T8" fmla="*/ 2049 w 3528"/>
                  <a:gd name="T9" fmla="*/ 358 h 1105"/>
                  <a:gd name="T10" fmla="*/ 1976 w 3528"/>
                  <a:gd name="T11" fmla="*/ 391 h 1105"/>
                  <a:gd name="T12" fmla="*/ 1890 w 3528"/>
                  <a:gd name="T13" fmla="*/ 405 h 1105"/>
                  <a:gd name="T14" fmla="*/ 1881 w 3528"/>
                  <a:gd name="T15" fmla="*/ 313 h 1105"/>
                  <a:gd name="T16" fmla="*/ 1808 w 3528"/>
                  <a:gd name="T17" fmla="*/ 321 h 1105"/>
                  <a:gd name="T18" fmla="*/ 1792 w 3528"/>
                  <a:gd name="T19" fmla="*/ 211 h 1105"/>
                  <a:gd name="T20" fmla="*/ 1867 w 3528"/>
                  <a:gd name="T21" fmla="*/ 203 h 1105"/>
                  <a:gd name="T22" fmla="*/ 2800 w 3528"/>
                  <a:gd name="T23" fmla="*/ 164 h 1105"/>
                  <a:gd name="T24" fmla="*/ 2765 w 3528"/>
                  <a:gd name="T25" fmla="*/ 225 h 1105"/>
                  <a:gd name="T26" fmla="*/ 2787 w 3528"/>
                  <a:gd name="T27" fmla="*/ 162 h 1105"/>
                  <a:gd name="T28" fmla="*/ 2221 w 3528"/>
                  <a:gd name="T29" fmla="*/ 172 h 1105"/>
                  <a:gd name="T30" fmla="*/ 2086 w 3528"/>
                  <a:gd name="T31" fmla="*/ 203 h 1105"/>
                  <a:gd name="T32" fmla="*/ 2021 w 3528"/>
                  <a:gd name="T33" fmla="*/ 143 h 1105"/>
                  <a:gd name="T34" fmla="*/ 550 w 3528"/>
                  <a:gd name="T35" fmla="*/ 107 h 1105"/>
                  <a:gd name="T36" fmla="*/ 462 w 3528"/>
                  <a:gd name="T37" fmla="*/ 196 h 1105"/>
                  <a:gd name="T38" fmla="*/ 319 w 3528"/>
                  <a:gd name="T39" fmla="*/ 282 h 1105"/>
                  <a:gd name="T40" fmla="*/ 215 w 3528"/>
                  <a:gd name="T41" fmla="*/ 399 h 1105"/>
                  <a:gd name="T42" fmla="*/ 129 w 3528"/>
                  <a:gd name="T43" fmla="*/ 458 h 1105"/>
                  <a:gd name="T44" fmla="*/ 411 w 3528"/>
                  <a:gd name="T45" fmla="*/ 156 h 1105"/>
                  <a:gd name="T46" fmla="*/ 1217 w 3528"/>
                  <a:gd name="T47" fmla="*/ 0 h 1105"/>
                  <a:gd name="T48" fmla="*/ 1338 w 3528"/>
                  <a:gd name="T49" fmla="*/ 15 h 1105"/>
                  <a:gd name="T50" fmla="*/ 1401 w 3528"/>
                  <a:gd name="T51" fmla="*/ 68 h 1105"/>
                  <a:gd name="T52" fmla="*/ 1419 w 3528"/>
                  <a:gd name="T53" fmla="*/ 109 h 1105"/>
                  <a:gd name="T54" fmla="*/ 1550 w 3528"/>
                  <a:gd name="T55" fmla="*/ 135 h 1105"/>
                  <a:gd name="T56" fmla="*/ 1499 w 3528"/>
                  <a:gd name="T57" fmla="*/ 196 h 1105"/>
                  <a:gd name="T58" fmla="*/ 1436 w 3528"/>
                  <a:gd name="T59" fmla="*/ 264 h 1105"/>
                  <a:gd name="T60" fmla="*/ 1407 w 3528"/>
                  <a:gd name="T61" fmla="*/ 317 h 1105"/>
                  <a:gd name="T62" fmla="*/ 1415 w 3528"/>
                  <a:gd name="T63" fmla="*/ 383 h 1105"/>
                  <a:gd name="T64" fmla="*/ 1350 w 3528"/>
                  <a:gd name="T65" fmla="*/ 560 h 1105"/>
                  <a:gd name="T66" fmla="*/ 1331 w 3528"/>
                  <a:gd name="T67" fmla="*/ 614 h 1105"/>
                  <a:gd name="T68" fmla="*/ 1325 w 3528"/>
                  <a:gd name="T69" fmla="*/ 648 h 1105"/>
                  <a:gd name="T70" fmla="*/ 1209 w 3528"/>
                  <a:gd name="T71" fmla="*/ 636 h 1105"/>
                  <a:gd name="T72" fmla="*/ 1235 w 3528"/>
                  <a:gd name="T73" fmla="*/ 679 h 1105"/>
                  <a:gd name="T74" fmla="*/ 1207 w 3528"/>
                  <a:gd name="T75" fmla="*/ 736 h 1105"/>
                  <a:gd name="T76" fmla="*/ 1068 w 3528"/>
                  <a:gd name="T77" fmla="*/ 833 h 1105"/>
                  <a:gd name="T78" fmla="*/ 965 w 3528"/>
                  <a:gd name="T79" fmla="*/ 878 h 1105"/>
                  <a:gd name="T80" fmla="*/ 900 w 3528"/>
                  <a:gd name="T81" fmla="*/ 1027 h 1105"/>
                  <a:gd name="T82" fmla="*/ 834 w 3528"/>
                  <a:gd name="T83" fmla="*/ 1105 h 1105"/>
                  <a:gd name="T84" fmla="*/ 749 w 3528"/>
                  <a:gd name="T85" fmla="*/ 1074 h 1105"/>
                  <a:gd name="T86" fmla="*/ 681 w 3528"/>
                  <a:gd name="T87" fmla="*/ 869 h 1105"/>
                  <a:gd name="T88" fmla="*/ 687 w 3528"/>
                  <a:gd name="T89" fmla="*/ 759 h 1105"/>
                  <a:gd name="T90" fmla="*/ 667 w 3528"/>
                  <a:gd name="T91" fmla="*/ 663 h 1105"/>
                  <a:gd name="T92" fmla="*/ 693 w 3528"/>
                  <a:gd name="T93" fmla="*/ 636 h 1105"/>
                  <a:gd name="T94" fmla="*/ 659 w 3528"/>
                  <a:gd name="T95" fmla="*/ 624 h 1105"/>
                  <a:gd name="T96" fmla="*/ 618 w 3528"/>
                  <a:gd name="T97" fmla="*/ 499 h 1105"/>
                  <a:gd name="T98" fmla="*/ 495 w 3528"/>
                  <a:gd name="T99" fmla="*/ 432 h 1105"/>
                  <a:gd name="T100" fmla="*/ 415 w 3528"/>
                  <a:gd name="T101" fmla="*/ 428 h 1105"/>
                  <a:gd name="T102" fmla="*/ 460 w 3528"/>
                  <a:gd name="T103" fmla="*/ 366 h 1105"/>
                  <a:gd name="T104" fmla="*/ 397 w 3528"/>
                  <a:gd name="T105" fmla="*/ 338 h 1105"/>
                  <a:gd name="T106" fmla="*/ 362 w 3528"/>
                  <a:gd name="T107" fmla="*/ 331 h 1105"/>
                  <a:gd name="T108" fmla="*/ 405 w 3528"/>
                  <a:gd name="T109" fmla="*/ 295 h 1105"/>
                  <a:gd name="T110" fmla="*/ 483 w 3528"/>
                  <a:gd name="T111" fmla="*/ 241 h 1105"/>
                  <a:gd name="T112" fmla="*/ 630 w 3528"/>
                  <a:gd name="T113" fmla="*/ 135 h 1105"/>
                  <a:gd name="T114" fmla="*/ 861 w 3528"/>
                  <a:gd name="T115" fmla="*/ 102 h 1105"/>
                  <a:gd name="T116" fmla="*/ 947 w 3528"/>
                  <a:gd name="T117" fmla="*/ 27 h 1105"/>
                  <a:gd name="T118" fmla="*/ 1137 w 3528"/>
                  <a:gd name="T119" fmla="*/ 17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28" h="1105">
                    <a:moveTo>
                      <a:pt x="3475" y="199"/>
                    </a:moveTo>
                    <a:lnTo>
                      <a:pt x="3491" y="201"/>
                    </a:lnTo>
                    <a:lnTo>
                      <a:pt x="3507" y="207"/>
                    </a:lnTo>
                    <a:lnTo>
                      <a:pt x="3519" y="215"/>
                    </a:lnTo>
                    <a:lnTo>
                      <a:pt x="3526" y="225"/>
                    </a:lnTo>
                    <a:lnTo>
                      <a:pt x="3528" y="233"/>
                    </a:lnTo>
                    <a:lnTo>
                      <a:pt x="3526" y="241"/>
                    </a:lnTo>
                    <a:lnTo>
                      <a:pt x="3519" y="244"/>
                    </a:lnTo>
                    <a:lnTo>
                      <a:pt x="3511" y="246"/>
                    </a:lnTo>
                    <a:lnTo>
                      <a:pt x="3499" y="246"/>
                    </a:lnTo>
                    <a:lnTo>
                      <a:pt x="3477" y="244"/>
                    </a:lnTo>
                    <a:lnTo>
                      <a:pt x="3456" y="242"/>
                    </a:lnTo>
                    <a:lnTo>
                      <a:pt x="3432" y="241"/>
                    </a:lnTo>
                    <a:lnTo>
                      <a:pt x="3415" y="237"/>
                    </a:lnTo>
                    <a:lnTo>
                      <a:pt x="3401" y="231"/>
                    </a:lnTo>
                    <a:lnTo>
                      <a:pt x="3397" y="227"/>
                    </a:lnTo>
                    <a:lnTo>
                      <a:pt x="3403" y="217"/>
                    </a:lnTo>
                    <a:lnTo>
                      <a:pt x="3421" y="209"/>
                    </a:lnTo>
                    <a:lnTo>
                      <a:pt x="3444" y="203"/>
                    </a:lnTo>
                    <a:lnTo>
                      <a:pt x="3472" y="199"/>
                    </a:lnTo>
                    <a:lnTo>
                      <a:pt x="3475" y="199"/>
                    </a:lnTo>
                    <a:close/>
                    <a:moveTo>
                      <a:pt x="1916" y="172"/>
                    </a:moveTo>
                    <a:lnTo>
                      <a:pt x="1920" y="172"/>
                    </a:lnTo>
                    <a:lnTo>
                      <a:pt x="1926" y="172"/>
                    </a:lnTo>
                    <a:lnTo>
                      <a:pt x="1935" y="182"/>
                    </a:lnTo>
                    <a:lnTo>
                      <a:pt x="1945" y="196"/>
                    </a:lnTo>
                    <a:lnTo>
                      <a:pt x="1953" y="213"/>
                    </a:lnTo>
                    <a:lnTo>
                      <a:pt x="1961" y="227"/>
                    </a:lnTo>
                    <a:lnTo>
                      <a:pt x="1967" y="233"/>
                    </a:lnTo>
                    <a:lnTo>
                      <a:pt x="1980" y="237"/>
                    </a:lnTo>
                    <a:lnTo>
                      <a:pt x="1994" y="244"/>
                    </a:lnTo>
                    <a:lnTo>
                      <a:pt x="2008" y="254"/>
                    </a:lnTo>
                    <a:lnTo>
                      <a:pt x="2018" y="258"/>
                    </a:lnTo>
                    <a:lnTo>
                      <a:pt x="2035" y="260"/>
                    </a:lnTo>
                    <a:lnTo>
                      <a:pt x="2055" y="264"/>
                    </a:lnTo>
                    <a:lnTo>
                      <a:pt x="2074" y="270"/>
                    </a:lnTo>
                    <a:lnTo>
                      <a:pt x="2082" y="280"/>
                    </a:lnTo>
                    <a:lnTo>
                      <a:pt x="2088" y="295"/>
                    </a:lnTo>
                    <a:lnTo>
                      <a:pt x="2088" y="313"/>
                    </a:lnTo>
                    <a:lnTo>
                      <a:pt x="2088" y="331"/>
                    </a:lnTo>
                    <a:lnTo>
                      <a:pt x="2084" y="348"/>
                    </a:lnTo>
                    <a:lnTo>
                      <a:pt x="2078" y="360"/>
                    </a:lnTo>
                    <a:lnTo>
                      <a:pt x="2070" y="364"/>
                    </a:lnTo>
                    <a:lnTo>
                      <a:pt x="2066" y="364"/>
                    </a:lnTo>
                    <a:lnTo>
                      <a:pt x="2049" y="358"/>
                    </a:lnTo>
                    <a:lnTo>
                      <a:pt x="2029" y="354"/>
                    </a:lnTo>
                    <a:lnTo>
                      <a:pt x="2008" y="350"/>
                    </a:lnTo>
                    <a:lnTo>
                      <a:pt x="2002" y="350"/>
                    </a:lnTo>
                    <a:lnTo>
                      <a:pt x="1998" y="352"/>
                    </a:lnTo>
                    <a:lnTo>
                      <a:pt x="1992" y="354"/>
                    </a:lnTo>
                    <a:lnTo>
                      <a:pt x="1990" y="358"/>
                    </a:lnTo>
                    <a:lnTo>
                      <a:pt x="1988" y="362"/>
                    </a:lnTo>
                    <a:lnTo>
                      <a:pt x="1982" y="376"/>
                    </a:lnTo>
                    <a:lnTo>
                      <a:pt x="1976" y="391"/>
                    </a:lnTo>
                    <a:lnTo>
                      <a:pt x="1969" y="409"/>
                    </a:lnTo>
                    <a:lnTo>
                      <a:pt x="1959" y="426"/>
                    </a:lnTo>
                    <a:lnTo>
                      <a:pt x="1949" y="438"/>
                    </a:lnTo>
                    <a:lnTo>
                      <a:pt x="1941" y="442"/>
                    </a:lnTo>
                    <a:lnTo>
                      <a:pt x="1941" y="442"/>
                    </a:lnTo>
                    <a:lnTo>
                      <a:pt x="1929" y="436"/>
                    </a:lnTo>
                    <a:lnTo>
                      <a:pt x="1916" y="424"/>
                    </a:lnTo>
                    <a:lnTo>
                      <a:pt x="1902" y="413"/>
                    </a:lnTo>
                    <a:lnTo>
                      <a:pt x="1890" y="405"/>
                    </a:lnTo>
                    <a:lnTo>
                      <a:pt x="1883" y="401"/>
                    </a:lnTo>
                    <a:lnTo>
                      <a:pt x="1875" y="393"/>
                    </a:lnTo>
                    <a:lnTo>
                      <a:pt x="1869" y="383"/>
                    </a:lnTo>
                    <a:lnTo>
                      <a:pt x="1867" y="372"/>
                    </a:lnTo>
                    <a:lnTo>
                      <a:pt x="1871" y="362"/>
                    </a:lnTo>
                    <a:lnTo>
                      <a:pt x="1877" y="352"/>
                    </a:lnTo>
                    <a:lnTo>
                      <a:pt x="1881" y="338"/>
                    </a:lnTo>
                    <a:lnTo>
                      <a:pt x="1883" y="325"/>
                    </a:lnTo>
                    <a:lnTo>
                      <a:pt x="1881" y="313"/>
                    </a:lnTo>
                    <a:lnTo>
                      <a:pt x="1877" y="309"/>
                    </a:lnTo>
                    <a:lnTo>
                      <a:pt x="1875" y="309"/>
                    </a:lnTo>
                    <a:lnTo>
                      <a:pt x="1873" y="311"/>
                    </a:lnTo>
                    <a:lnTo>
                      <a:pt x="1859" y="317"/>
                    </a:lnTo>
                    <a:lnTo>
                      <a:pt x="1839" y="321"/>
                    </a:lnTo>
                    <a:lnTo>
                      <a:pt x="1820" y="323"/>
                    </a:lnTo>
                    <a:lnTo>
                      <a:pt x="1814" y="323"/>
                    </a:lnTo>
                    <a:lnTo>
                      <a:pt x="1810" y="323"/>
                    </a:lnTo>
                    <a:lnTo>
                      <a:pt x="1808" y="321"/>
                    </a:lnTo>
                    <a:lnTo>
                      <a:pt x="1806" y="319"/>
                    </a:lnTo>
                    <a:lnTo>
                      <a:pt x="1804" y="309"/>
                    </a:lnTo>
                    <a:lnTo>
                      <a:pt x="1800" y="293"/>
                    </a:lnTo>
                    <a:lnTo>
                      <a:pt x="1792" y="278"/>
                    </a:lnTo>
                    <a:lnTo>
                      <a:pt x="1785" y="268"/>
                    </a:lnTo>
                    <a:lnTo>
                      <a:pt x="1779" y="260"/>
                    </a:lnTo>
                    <a:lnTo>
                      <a:pt x="1779" y="244"/>
                    </a:lnTo>
                    <a:lnTo>
                      <a:pt x="1783" y="227"/>
                    </a:lnTo>
                    <a:lnTo>
                      <a:pt x="1792" y="211"/>
                    </a:lnTo>
                    <a:lnTo>
                      <a:pt x="1806" y="199"/>
                    </a:lnTo>
                    <a:lnTo>
                      <a:pt x="1816" y="196"/>
                    </a:lnTo>
                    <a:lnTo>
                      <a:pt x="1824" y="196"/>
                    </a:lnTo>
                    <a:lnTo>
                      <a:pt x="1838" y="196"/>
                    </a:lnTo>
                    <a:lnTo>
                      <a:pt x="1849" y="199"/>
                    </a:lnTo>
                    <a:lnTo>
                      <a:pt x="1857" y="201"/>
                    </a:lnTo>
                    <a:lnTo>
                      <a:pt x="1863" y="203"/>
                    </a:lnTo>
                    <a:lnTo>
                      <a:pt x="1867" y="205"/>
                    </a:lnTo>
                    <a:lnTo>
                      <a:pt x="1867" y="203"/>
                    </a:lnTo>
                    <a:lnTo>
                      <a:pt x="1869" y="203"/>
                    </a:lnTo>
                    <a:lnTo>
                      <a:pt x="1867" y="201"/>
                    </a:lnTo>
                    <a:lnTo>
                      <a:pt x="1869" y="194"/>
                    </a:lnTo>
                    <a:lnTo>
                      <a:pt x="1877" y="186"/>
                    </a:lnTo>
                    <a:lnTo>
                      <a:pt x="1888" y="178"/>
                    </a:lnTo>
                    <a:lnTo>
                      <a:pt x="1902" y="174"/>
                    </a:lnTo>
                    <a:lnTo>
                      <a:pt x="1916" y="172"/>
                    </a:lnTo>
                    <a:close/>
                    <a:moveTo>
                      <a:pt x="2787" y="162"/>
                    </a:moveTo>
                    <a:lnTo>
                      <a:pt x="2800" y="164"/>
                    </a:lnTo>
                    <a:lnTo>
                      <a:pt x="2812" y="172"/>
                    </a:lnTo>
                    <a:lnTo>
                      <a:pt x="2822" y="184"/>
                    </a:lnTo>
                    <a:lnTo>
                      <a:pt x="2824" y="203"/>
                    </a:lnTo>
                    <a:lnTo>
                      <a:pt x="2820" y="203"/>
                    </a:lnTo>
                    <a:lnTo>
                      <a:pt x="2802" y="207"/>
                    </a:lnTo>
                    <a:lnTo>
                      <a:pt x="2787" y="215"/>
                    </a:lnTo>
                    <a:lnTo>
                      <a:pt x="2779" y="219"/>
                    </a:lnTo>
                    <a:lnTo>
                      <a:pt x="2773" y="223"/>
                    </a:lnTo>
                    <a:lnTo>
                      <a:pt x="2765" y="225"/>
                    </a:lnTo>
                    <a:lnTo>
                      <a:pt x="2759" y="225"/>
                    </a:lnTo>
                    <a:lnTo>
                      <a:pt x="2753" y="225"/>
                    </a:lnTo>
                    <a:lnTo>
                      <a:pt x="2747" y="223"/>
                    </a:lnTo>
                    <a:lnTo>
                      <a:pt x="2742" y="219"/>
                    </a:lnTo>
                    <a:lnTo>
                      <a:pt x="2734" y="213"/>
                    </a:lnTo>
                    <a:lnTo>
                      <a:pt x="2738" y="192"/>
                    </a:lnTo>
                    <a:lnTo>
                      <a:pt x="2749" y="176"/>
                    </a:lnTo>
                    <a:lnTo>
                      <a:pt x="2767" y="164"/>
                    </a:lnTo>
                    <a:lnTo>
                      <a:pt x="2787" y="162"/>
                    </a:lnTo>
                    <a:close/>
                    <a:moveTo>
                      <a:pt x="2051" y="141"/>
                    </a:moveTo>
                    <a:lnTo>
                      <a:pt x="2063" y="141"/>
                    </a:lnTo>
                    <a:lnTo>
                      <a:pt x="2084" y="143"/>
                    </a:lnTo>
                    <a:lnTo>
                      <a:pt x="2110" y="147"/>
                    </a:lnTo>
                    <a:lnTo>
                      <a:pt x="2137" y="151"/>
                    </a:lnTo>
                    <a:lnTo>
                      <a:pt x="2164" y="156"/>
                    </a:lnTo>
                    <a:lnTo>
                      <a:pt x="2190" y="162"/>
                    </a:lnTo>
                    <a:lnTo>
                      <a:pt x="2209" y="168"/>
                    </a:lnTo>
                    <a:lnTo>
                      <a:pt x="2221" y="172"/>
                    </a:lnTo>
                    <a:lnTo>
                      <a:pt x="2223" y="178"/>
                    </a:lnTo>
                    <a:lnTo>
                      <a:pt x="2213" y="184"/>
                    </a:lnTo>
                    <a:lnTo>
                      <a:pt x="2200" y="194"/>
                    </a:lnTo>
                    <a:lnTo>
                      <a:pt x="2180" y="203"/>
                    </a:lnTo>
                    <a:lnTo>
                      <a:pt x="2158" y="211"/>
                    </a:lnTo>
                    <a:lnTo>
                      <a:pt x="2135" y="215"/>
                    </a:lnTo>
                    <a:lnTo>
                      <a:pt x="2127" y="215"/>
                    </a:lnTo>
                    <a:lnTo>
                      <a:pt x="2108" y="211"/>
                    </a:lnTo>
                    <a:lnTo>
                      <a:pt x="2086" y="203"/>
                    </a:lnTo>
                    <a:lnTo>
                      <a:pt x="2063" y="196"/>
                    </a:lnTo>
                    <a:lnTo>
                      <a:pt x="2037" y="186"/>
                    </a:lnTo>
                    <a:lnTo>
                      <a:pt x="2016" y="176"/>
                    </a:lnTo>
                    <a:lnTo>
                      <a:pt x="1996" y="168"/>
                    </a:lnTo>
                    <a:lnTo>
                      <a:pt x="1984" y="160"/>
                    </a:lnTo>
                    <a:lnTo>
                      <a:pt x="1980" y="154"/>
                    </a:lnTo>
                    <a:lnTo>
                      <a:pt x="1984" y="151"/>
                    </a:lnTo>
                    <a:lnTo>
                      <a:pt x="2000" y="145"/>
                    </a:lnTo>
                    <a:lnTo>
                      <a:pt x="2021" y="143"/>
                    </a:lnTo>
                    <a:lnTo>
                      <a:pt x="2051" y="141"/>
                    </a:lnTo>
                    <a:close/>
                    <a:moveTo>
                      <a:pt x="587" y="64"/>
                    </a:moveTo>
                    <a:lnTo>
                      <a:pt x="587" y="64"/>
                    </a:lnTo>
                    <a:lnTo>
                      <a:pt x="591" y="68"/>
                    </a:lnTo>
                    <a:lnTo>
                      <a:pt x="589" y="76"/>
                    </a:lnTo>
                    <a:lnTo>
                      <a:pt x="583" y="84"/>
                    </a:lnTo>
                    <a:lnTo>
                      <a:pt x="575" y="94"/>
                    </a:lnTo>
                    <a:lnTo>
                      <a:pt x="564" y="102"/>
                    </a:lnTo>
                    <a:lnTo>
                      <a:pt x="550" y="107"/>
                    </a:lnTo>
                    <a:lnTo>
                      <a:pt x="532" y="117"/>
                    </a:lnTo>
                    <a:lnTo>
                      <a:pt x="517" y="127"/>
                    </a:lnTo>
                    <a:lnTo>
                      <a:pt x="501" y="137"/>
                    </a:lnTo>
                    <a:lnTo>
                      <a:pt x="491" y="147"/>
                    </a:lnTo>
                    <a:lnTo>
                      <a:pt x="487" y="152"/>
                    </a:lnTo>
                    <a:lnTo>
                      <a:pt x="487" y="160"/>
                    </a:lnTo>
                    <a:lnTo>
                      <a:pt x="481" y="170"/>
                    </a:lnTo>
                    <a:lnTo>
                      <a:pt x="472" y="184"/>
                    </a:lnTo>
                    <a:lnTo>
                      <a:pt x="462" y="196"/>
                    </a:lnTo>
                    <a:lnTo>
                      <a:pt x="452" y="201"/>
                    </a:lnTo>
                    <a:lnTo>
                      <a:pt x="440" y="207"/>
                    </a:lnTo>
                    <a:lnTo>
                      <a:pt x="425" y="219"/>
                    </a:lnTo>
                    <a:lnTo>
                      <a:pt x="407" y="233"/>
                    </a:lnTo>
                    <a:lnTo>
                      <a:pt x="389" y="246"/>
                    </a:lnTo>
                    <a:lnTo>
                      <a:pt x="376" y="256"/>
                    </a:lnTo>
                    <a:lnTo>
                      <a:pt x="362" y="264"/>
                    </a:lnTo>
                    <a:lnTo>
                      <a:pt x="342" y="272"/>
                    </a:lnTo>
                    <a:lnTo>
                      <a:pt x="319" y="282"/>
                    </a:lnTo>
                    <a:lnTo>
                      <a:pt x="295" y="291"/>
                    </a:lnTo>
                    <a:lnTo>
                      <a:pt x="276" y="301"/>
                    </a:lnTo>
                    <a:lnTo>
                      <a:pt x="264" y="309"/>
                    </a:lnTo>
                    <a:lnTo>
                      <a:pt x="258" y="323"/>
                    </a:lnTo>
                    <a:lnTo>
                      <a:pt x="248" y="340"/>
                    </a:lnTo>
                    <a:lnTo>
                      <a:pt x="241" y="360"/>
                    </a:lnTo>
                    <a:lnTo>
                      <a:pt x="231" y="379"/>
                    </a:lnTo>
                    <a:lnTo>
                      <a:pt x="223" y="393"/>
                    </a:lnTo>
                    <a:lnTo>
                      <a:pt x="215" y="399"/>
                    </a:lnTo>
                    <a:lnTo>
                      <a:pt x="207" y="397"/>
                    </a:lnTo>
                    <a:lnTo>
                      <a:pt x="200" y="397"/>
                    </a:lnTo>
                    <a:lnTo>
                      <a:pt x="203" y="411"/>
                    </a:lnTo>
                    <a:lnTo>
                      <a:pt x="205" y="426"/>
                    </a:lnTo>
                    <a:lnTo>
                      <a:pt x="203" y="438"/>
                    </a:lnTo>
                    <a:lnTo>
                      <a:pt x="194" y="444"/>
                    </a:lnTo>
                    <a:lnTo>
                      <a:pt x="178" y="448"/>
                    </a:lnTo>
                    <a:lnTo>
                      <a:pt x="155" y="454"/>
                    </a:lnTo>
                    <a:lnTo>
                      <a:pt x="129" y="458"/>
                    </a:lnTo>
                    <a:lnTo>
                      <a:pt x="108" y="462"/>
                    </a:lnTo>
                    <a:lnTo>
                      <a:pt x="86" y="466"/>
                    </a:lnTo>
                    <a:lnTo>
                      <a:pt x="59" y="469"/>
                    </a:lnTo>
                    <a:lnTo>
                      <a:pt x="27" y="473"/>
                    </a:lnTo>
                    <a:lnTo>
                      <a:pt x="0" y="475"/>
                    </a:lnTo>
                    <a:lnTo>
                      <a:pt x="117" y="370"/>
                    </a:lnTo>
                    <a:lnTo>
                      <a:pt x="243" y="270"/>
                    </a:lnTo>
                    <a:lnTo>
                      <a:pt x="372" y="178"/>
                    </a:lnTo>
                    <a:lnTo>
                      <a:pt x="411" y="156"/>
                    </a:lnTo>
                    <a:lnTo>
                      <a:pt x="448" y="137"/>
                    </a:lnTo>
                    <a:lnTo>
                      <a:pt x="483" y="117"/>
                    </a:lnTo>
                    <a:lnTo>
                      <a:pt x="517" y="100"/>
                    </a:lnTo>
                    <a:lnTo>
                      <a:pt x="544" y="86"/>
                    </a:lnTo>
                    <a:lnTo>
                      <a:pt x="565" y="74"/>
                    </a:lnTo>
                    <a:lnTo>
                      <a:pt x="581" y="68"/>
                    </a:lnTo>
                    <a:lnTo>
                      <a:pt x="587" y="64"/>
                    </a:lnTo>
                    <a:close/>
                    <a:moveTo>
                      <a:pt x="1217" y="0"/>
                    </a:moveTo>
                    <a:lnTo>
                      <a:pt x="1217" y="0"/>
                    </a:lnTo>
                    <a:lnTo>
                      <a:pt x="1229" y="4"/>
                    </a:lnTo>
                    <a:lnTo>
                      <a:pt x="1243" y="8"/>
                    </a:lnTo>
                    <a:lnTo>
                      <a:pt x="1256" y="12"/>
                    </a:lnTo>
                    <a:lnTo>
                      <a:pt x="1270" y="14"/>
                    </a:lnTo>
                    <a:lnTo>
                      <a:pt x="1276" y="14"/>
                    </a:lnTo>
                    <a:lnTo>
                      <a:pt x="1282" y="12"/>
                    </a:lnTo>
                    <a:lnTo>
                      <a:pt x="1288" y="12"/>
                    </a:lnTo>
                    <a:lnTo>
                      <a:pt x="1309" y="14"/>
                    </a:lnTo>
                    <a:lnTo>
                      <a:pt x="1338" y="15"/>
                    </a:lnTo>
                    <a:lnTo>
                      <a:pt x="1366" y="19"/>
                    </a:lnTo>
                    <a:lnTo>
                      <a:pt x="1387" y="19"/>
                    </a:lnTo>
                    <a:lnTo>
                      <a:pt x="1401" y="23"/>
                    </a:lnTo>
                    <a:lnTo>
                      <a:pt x="1413" y="29"/>
                    </a:lnTo>
                    <a:lnTo>
                      <a:pt x="1421" y="39"/>
                    </a:lnTo>
                    <a:lnTo>
                      <a:pt x="1423" y="49"/>
                    </a:lnTo>
                    <a:lnTo>
                      <a:pt x="1421" y="57"/>
                    </a:lnTo>
                    <a:lnTo>
                      <a:pt x="1411" y="62"/>
                    </a:lnTo>
                    <a:lnTo>
                      <a:pt x="1401" y="68"/>
                    </a:lnTo>
                    <a:lnTo>
                      <a:pt x="1391" y="78"/>
                    </a:lnTo>
                    <a:lnTo>
                      <a:pt x="1385" y="90"/>
                    </a:lnTo>
                    <a:lnTo>
                      <a:pt x="1383" y="102"/>
                    </a:lnTo>
                    <a:lnTo>
                      <a:pt x="1383" y="111"/>
                    </a:lnTo>
                    <a:lnTo>
                      <a:pt x="1387" y="113"/>
                    </a:lnTo>
                    <a:lnTo>
                      <a:pt x="1391" y="113"/>
                    </a:lnTo>
                    <a:lnTo>
                      <a:pt x="1399" y="111"/>
                    </a:lnTo>
                    <a:lnTo>
                      <a:pt x="1407" y="109"/>
                    </a:lnTo>
                    <a:lnTo>
                      <a:pt x="1419" y="109"/>
                    </a:lnTo>
                    <a:lnTo>
                      <a:pt x="1438" y="111"/>
                    </a:lnTo>
                    <a:lnTo>
                      <a:pt x="1458" y="113"/>
                    </a:lnTo>
                    <a:lnTo>
                      <a:pt x="1474" y="117"/>
                    </a:lnTo>
                    <a:lnTo>
                      <a:pt x="1481" y="121"/>
                    </a:lnTo>
                    <a:lnTo>
                      <a:pt x="1491" y="125"/>
                    </a:lnTo>
                    <a:lnTo>
                      <a:pt x="1509" y="131"/>
                    </a:lnTo>
                    <a:lnTo>
                      <a:pt x="1526" y="133"/>
                    </a:lnTo>
                    <a:lnTo>
                      <a:pt x="1544" y="135"/>
                    </a:lnTo>
                    <a:lnTo>
                      <a:pt x="1550" y="135"/>
                    </a:lnTo>
                    <a:lnTo>
                      <a:pt x="1550" y="135"/>
                    </a:lnTo>
                    <a:lnTo>
                      <a:pt x="1556" y="139"/>
                    </a:lnTo>
                    <a:lnTo>
                      <a:pt x="1558" y="149"/>
                    </a:lnTo>
                    <a:lnTo>
                      <a:pt x="1556" y="160"/>
                    </a:lnTo>
                    <a:lnTo>
                      <a:pt x="1550" y="172"/>
                    </a:lnTo>
                    <a:lnTo>
                      <a:pt x="1542" y="178"/>
                    </a:lnTo>
                    <a:lnTo>
                      <a:pt x="1530" y="182"/>
                    </a:lnTo>
                    <a:lnTo>
                      <a:pt x="1515" y="188"/>
                    </a:lnTo>
                    <a:lnTo>
                      <a:pt x="1499" y="196"/>
                    </a:lnTo>
                    <a:lnTo>
                      <a:pt x="1485" y="203"/>
                    </a:lnTo>
                    <a:lnTo>
                      <a:pt x="1477" y="211"/>
                    </a:lnTo>
                    <a:lnTo>
                      <a:pt x="1470" y="217"/>
                    </a:lnTo>
                    <a:lnTo>
                      <a:pt x="1458" y="223"/>
                    </a:lnTo>
                    <a:lnTo>
                      <a:pt x="1448" y="231"/>
                    </a:lnTo>
                    <a:lnTo>
                      <a:pt x="1438" y="235"/>
                    </a:lnTo>
                    <a:lnTo>
                      <a:pt x="1436" y="241"/>
                    </a:lnTo>
                    <a:lnTo>
                      <a:pt x="1438" y="250"/>
                    </a:lnTo>
                    <a:lnTo>
                      <a:pt x="1436" y="264"/>
                    </a:lnTo>
                    <a:lnTo>
                      <a:pt x="1432" y="282"/>
                    </a:lnTo>
                    <a:lnTo>
                      <a:pt x="1429" y="295"/>
                    </a:lnTo>
                    <a:lnTo>
                      <a:pt x="1425" y="303"/>
                    </a:lnTo>
                    <a:lnTo>
                      <a:pt x="1421" y="305"/>
                    </a:lnTo>
                    <a:lnTo>
                      <a:pt x="1417" y="309"/>
                    </a:lnTo>
                    <a:lnTo>
                      <a:pt x="1413" y="311"/>
                    </a:lnTo>
                    <a:lnTo>
                      <a:pt x="1409" y="313"/>
                    </a:lnTo>
                    <a:lnTo>
                      <a:pt x="1407" y="315"/>
                    </a:lnTo>
                    <a:lnTo>
                      <a:pt x="1407" y="317"/>
                    </a:lnTo>
                    <a:lnTo>
                      <a:pt x="1411" y="319"/>
                    </a:lnTo>
                    <a:lnTo>
                      <a:pt x="1417" y="321"/>
                    </a:lnTo>
                    <a:lnTo>
                      <a:pt x="1427" y="327"/>
                    </a:lnTo>
                    <a:lnTo>
                      <a:pt x="1432" y="336"/>
                    </a:lnTo>
                    <a:lnTo>
                      <a:pt x="1436" y="350"/>
                    </a:lnTo>
                    <a:lnTo>
                      <a:pt x="1436" y="364"/>
                    </a:lnTo>
                    <a:lnTo>
                      <a:pt x="1432" y="374"/>
                    </a:lnTo>
                    <a:lnTo>
                      <a:pt x="1427" y="378"/>
                    </a:lnTo>
                    <a:lnTo>
                      <a:pt x="1415" y="383"/>
                    </a:lnTo>
                    <a:lnTo>
                      <a:pt x="1401" y="397"/>
                    </a:lnTo>
                    <a:lnTo>
                      <a:pt x="1391" y="419"/>
                    </a:lnTo>
                    <a:lnTo>
                      <a:pt x="1387" y="444"/>
                    </a:lnTo>
                    <a:lnTo>
                      <a:pt x="1389" y="471"/>
                    </a:lnTo>
                    <a:lnTo>
                      <a:pt x="1389" y="491"/>
                    </a:lnTo>
                    <a:lnTo>
                      <a:pt x="1383" y="511"/>
                    </a:lnTo>
                    <a:lnTo>
                      <a:pt x="1374" y="528"/>
                    </a:lnTo>
                    <a:lnTo>
                      <a:pt x="1362" y="546"/>
                    </a:lnTo>
                    <a:lnTo>
                      <a:pt x="1350" y="560"/>
                    </a:lnTo>
                    <a:lnTo>
                      <a:pt x="1342" y="569"/>
                    </a:lnTo>
                    <a:lnTo>
                      <a:pt x="1342" y="575"/>
                    </a:lnTo>
                    <a:lnTo>
                      <a:pt x="1344" y="581"/>
                    </a:lnTo>
                    <a:lnTo>
                      <a:pt x="1344" y="593"/>
                    </a:lnTo>
                    <a:lnTo>
                      <a:pt x="1342" y="605"/>
                    </a:lnTo>
                    <a:lnTo>
                      <a:pt x="1340" y="614"/>
                    </a:lnTo>
                    <a:lnTo>
                      <a:pt x="1337" y="618"/>
                    </a:lnTo>
                    <a:lnTo>
                      <a:pt x="1335" y="618"/>
                    </a:lnTo>
                    <a:lnTo>
                      <a:pt x="1331" y="614"/>
                    </a:lnTo>
                    <a:lnTo>
                      <a:pt x="1327" y="614"/>
                    </a:lnTo>
                    <a:lnTo>
                      <a:pt x="1327" y="614"/>
                    </a:lnTo>
                    <a:lnTo>
                      <a:pt x="1327" y="616"/>
                    </a:lnTo>
                    <a:lnTo>
                      <a:pt x="1329" y="618"/>
                    </a:lnTo>
                    <a:lnTo>
                      <a:pt x="1331" y="620"/>
                    </a:lnTo>
                    <a:lnTo>
                      <a:pt x="1335" y="624"/>
                    </a:lnTo>
                    <a:lnTo>
                      <a:pt x="1338" y="630"/>
                    </a:lnTo>
                    <a:lnTo>
                      <a:pt x="1335" y="638"/>
                    </a:lnTo>
                    <a:lnTo>
                      <a:pt x="1325" y="648"/>
                    </a:lnTo>
                    <a:lnTo>
                      <a:pt x="1311" y="653"/>
                    </a:lnTo>
                    <a:lnTo>
                      <a:pt x="1299" y="655"/>
                    </a:lnTo>
                    <a:lnTo>
                      <a:pt x="1295" y="655"/>
                    </a:lnTo>
                    <a:lnTo>
                      <a:pt x="1292" y="653"/>
                    </a:lnTo>
                    <a:lnTo>
                      <a:pt x="1274" y="648"/>
                    </a:lnTo>
                    <a:lnTo>
                      <a:pt x="1252" y="642"/>
                    </a:lnTo>
                    <a:lnTo>
                      <a:pt x="1229" y="638"/>
                    </a:lnTo>
                    <a:lnTo>
                      <a:pt x="1213" y="636"/>
                    </a:lnTo>
                    <a:lnTo>
                      <a:pt x="1209" y="636"/>
                    </a:lnTo>
                    <a:lnTo>
                      <a:pt x="1207" y="636"/>
                    </a:lnTo>
                    <a:lnTo>
                      <a:pt x="1201" y="642"/>
                    </a:lnTo>
                    <a:lnTo>
                      <a:pt x="1200" y="651"/>
                    </a:lnTo>
                    <a:lnTo>
                      <a:pt x="1201" y="661"/>
                    </a:lnTo>
                    <a:lnTo>
                      <a:pt x="1211" y="671"/>
                    </a:lnTo>
                    <a:lnTo>
                      <a:pt x="1217" y="673"/>
                    </a:lnTo>
                    <a:lnTo>
                      <a:pt x="1223" y="677"/>
                    </a:lnTo>
                    <a:lnTo>
                      <a:pt x="1229" y="679"/>
                    </a:lnTo>
                    <a:lnTo>
                      <a:pt x="1235" y="679"/>
                    </a:lnTo>
                    <a:lnTo>
                      <a:pt x="1239" y="681"/>
                    </a:lnTo>
                    <a:lnTo>
                      <a:pt x="1243" y="683"/>
                    </a:lnTo>
                    <a:lnTo>
                      <a:pt x="1245" y="685"/>
                    </a:lnTo>
                    <a:lnTo>
                      <a:pt x="1245" y="687"/>
                    </a:lnTo>
                    <a:lnTo>
                      <a:pt x="1243" y="689"/>
                    </a:lnTo>
                    <a:lnTo>
                      <a:pt x="1239" y="693"/>
                    </a:lnTo>
                    <a:lnTo>
                      <a:pt x="1231" y="702"/>
                    </a:lnTo>
                    <a:lnTo>
                      <a:pt x="1219" y="718"/>
                    </a:lnTo>
                    <a:lnTo>
                      <a:pt x="1207" y="736"/>
                    </a:lnTo>
                    <a:lnTo>
                      <a:pt x="1194" y="755"/>
                    </a:lnTo>
                    <a:lnTo>
                      <a:pt x="1182" y="771"/>
                    </a:lnTo>
                    <a:lnTo>
                      <a:pt x="1170" y="781"/>
                    </a:lnTo>
                    <a:lnTo>
                      <a:pt x="1156" y="790"/>
                    </a:lnTo>
                    <a:lnTo>
                      <a:pt x="1137" y="800"/>
                    </a:lnTo>
                    <a:lnTo>
                      <a:pt x="1115" y="810"/>
                    </a:lnTo>
                    <a:lnTo>
                      <a:pt x="1096" y="820"/>
                    </a:lnTo>
                    <a:lnTo>
                      <a:pt x="1078" y="830"/>
                    </a:lnTo>
                    <a:lnTo>
                      <a:pt x="1068" y="833"/>
                    </a:lnTo>
                    <a:lnTo>
                      <a:pt x="1061" y="841"/>
                    </a:lnTo>
                    <a:lnTo>
                      <a:pt x="1049" y="849"/>
                    </a:lnTo>
                    <a:lnTo>
                      <a:pt x="1035" y="859"/>
                    </a:lnTo>
                    <a:lnTo>
                      <a:pt x="1023" y="869"/>
                    </a:lnTo>
                    <a:lnTo>
                      <a:pt x="1014" y="875"/>
                    </a:lnTo>
                    <a:lnTo>
                      <a:pt x="1006" y="877"/>
                    </a:lnTo>
                    <a:lnTo>
                      <a:pt x="992" y="877"/>
                    </a:lnTo>
                    <a:lnTo>
                      <a:pt x="978" y="877"/>
                    </a:lnTo>
                    <a:lnTo>
                      <a:pt x="965" y="878"/>
                    </a:lnTo>
                    <a:lnTo>
                      <a:pt x="953" y="880"/>
                    </a:lnTo>
                    <a:lnTo>
                      <a:pt x="947" y="884"/>
                    </a:lnTo>
                    <a:lnTo>
                      <a:pt x="945" y="894"/>
                    </a:lnTo>
                    <a:lnTo>
                      <a:pt x="939" y="914"/>
                    </a:lnTo>
                    <a:lnTo>
                      <a:pt x="931" y="939"/>
                    </a:lnTo>
                    <a:lnTo>
                      <a:pt x="924" y="965"/>
                    </a:lnTo>
                    <a:lnTo>
                      <a:pt x="914" y="992"/>
                    </a:lnTo>
                    <a:lnTo>
                      <a:pt x="906" y="1014"/>
                    </a:lnTo>
                    <a:lnTo>
                      <a:pt x="900" y="1027"/>
                    </a:lnTo>
                    <a:lnTo>
                      <a:pt x="888" y="1045"/>
                    </a:lnTo>
                    <a:lnTo>
                      <a:pt x="877" y="1062"/>
                    </a:lnTo>
                    <a:lnTo>
                      <a:pt x="867" y="1076"/>
                    </a:lnTo>
                    <a:lnTo>
                      <a:pt x="859" y="1086"/>
                    </a:lnTo>
                    <a:lnTo>
                      <a:pt x="855" y="1090"/>
                    </a:lnTo>
                    <a:lnTo>
                      <a:pt x="851" y="1094"/>
                    </a:lnTo>
                    <a:lnTo>
                      <a:pt x="845" y="1098"/>
                    </a:lnTo>
                    <a:lnTo>
                      <a:pt x="839" y="1102"/>
                    </a:lnTo>
                    <a:lnTo>
                      <a:pt x="834" y="1105"/>
                    </a:lnTo>
                    <a:lnTo>
                      <a:pt x="830" y="1105"/>
                    </a:lnTo>
                    <a:lnTo>
                      <a:pt x="826" y="1105"/>
                    </a:lnTo>
                    <a:lnTo>
                      <a:pt x="824" y="1102"/>
                    </a:lnTo>
                    <a:lnTo>
                      <a:pt x="816" y="1096"/>
                    </a:lnTo>
                    <a:lnTo>
                      <a:pt x="802" y="1090"/>
                    </a:lnTo>
                    <a:lnTo>
                      <a:pt x="787" y="1084"/>
                    </a:lnTo>
                    <a:lnTo>
                      <a:pt x="771" y="1082"/>
                    </a:lnTo>
                    <a:lnTo>
                      <a:pt x="759" y="1080"/>
                    </a:lnTo>
                    <a:lnTo>
                      <a:pt x="749" y="1074"/>
                    </a:lnTo>
                    <a:lnTo>
                      <a:pt x="738" y="1060"/>
                    </a:lnTo>
                    <a:lnTo>
                      <a:pt x="726" y="1039"/>
                    </a:lnTo>
                    <a:lnTo>
                      <a:pt x="718" y="1014"/>
                    </a:lnTo>
                    <a:lnTo>
                      <a:pt x="714" y="982"/>
                    </a:lnTo>
                    <a:lnTo>
                      <a:pt x="712" y="963"/>
                    </a:lnTo>
                    <a:lnTo>
                      <a:pt x="706" y="939"/>
                    </a:lnTo>
                    <a:lnTo>
                      <a:pt x="699" y="916"/>
                    </a:lnTo>
                    <a:lnTo>
                      <a:pt x="691" y="892"/>
                    </a:lnTo>
                    <a:lnTo>
                      <a:pt x="681" y="869"/>
                    </a:lnTo>
                    <a:lnTo>
                      <a:pt x="673" y="849"/>
                    </a:lnTo>
                    <a:lnTo>
                      <a:pt x="667" y="832"/>
                    </a:lnTo>
                    <a:lnTo>
                      <a:pt x="665" y="818"/>
                    </a:lnTo>
                    <a:lnTo>
                      <a:pt x="667" y="812"/>
                    </a:lnTo>
                    <a:lnTo>
                      <a:pt x="673" y="802"/>
                    </a:lnTo>
                    <a:lnTo>
                      <a:pt x="675" y="790"/>
                    </a:lnTo>
                    <a:lnTo>
                      <a:pt x="677" y="779"/>
                    </a:lnTo>
                    <a:lnTo>
                      <a:pt x="681" y="767"/>
                    </a:lnTo>
                    <a:lnTo>
                      <a:pt x="687" y="759"/>
                    </a:lnTo>
                    <a:lnTo>
                      <a:pt x="695" y="751"/>
                    </a:lnTo>
                    <a:lnTo>
                      <a:pt x="701" y="740"/>
                    </a:lnTo>
                    <a:lnTo>
                      <a:pt x="704" y="728"/>
                    </a:lnTo>
                    <a:lnTo>
                      <a:pt x="701" y="716"/>
                    </a:lnTo>
                    <a:lnTo>
                      <a:pt x="693" y="708"/>
                    </a:lnTo>
                    <a:lnTo>
                      <a:pt x="683" y="702"/>
                    </a:lnTo>
                    <a:lnTo>
                      <a:pt x="673" y="691"/>
                    </a:lnTo>
                    <a:lnTo>
                      <a:pt x="669" y="677"/>
                    </a:lnTo>
                    <a:lnTo>
                      <a:pt x="667" y="663"/>
                    </a:lnTo>
                    <a:lnTo>
                      <a:pt x="669" y="653"/>
                    </a:lnTo>
                    <a:lnTo>
                      <a:pt x="675" y="650"/>
                    </a:lnTo>
                    <a:lnTo>
                      <a:pt x="675" y="650"/>
                    </a:lnTo>
                    <a:lnTo>
                      <a:pt x="677" y="650"/>
                    </a:lnTo>
                    <a:lnTo>
                      <a:pt x="683" y="650"/>
                    </a:lnTo>
                    <a:lnTo>
                      <a:pt x="687" y="648"/>
                    </a:lnTo>
                    <a:lnTo>
                      <a:pt x="689" y="644"/>
                    </a:lnTo>
                    <a:lnTo>
                      <a:pt x="691" y="640"/>
                    </a:lnTo>
                    <a:lnTo>
                      <a:pt x="693" y="636"/>
                    </a:lnTo>
                    <a:lnTo>
                      <a:pt x="693" y="632"/>
                    </a:lnTo>
                    <a:lnTo>
                      <a:pt x="693" y="630"/>
                    </a:lnTo>
                    <a:lnTo>
                      <a:pt x="691" y="628"/>
                    </a:lnTo>
                    <a:lnTo>
                      <a:pt x="691" y="630"/>
                    </a:lnTo>
                    <a:lnTo>
                      <a:pt x="689" y="630"/>
                    </a:lnTo>
                    <a:lnTo>
                      <a:pt x="687" y="632"/>
                    </a:lnTo>
                    <a:lnTo>
                      <a:pt x="683" y="632"/>
                    </a:lnTo>
                    <a:lnTo>
                      <a:pt x="671" y="630"/>
                    </a:lnTo>
                    <a:lnTo>
                      <a:pt x="659" y="624"/>
                    </a:lnTo>
                    <a:lnTo>
                      <a:pt x="648" y="616"/>
                    </a:lnTo>
                    <a:lnTo>
                      <a:pt x="638" y="608"/>
                    </a:lnTo>
                    <a:lnTo>
                      <a:pt x="636" y="601"/>
                    </a:lnTo>
                    <a:lnTo>
                      <a:pt x="636" y="585"/>
                    </a:lnTo>
                    <a:lnTo>
                      <a:pt x="636" y="563"/>
                    </a:lnTo>
                    <a:lnTo>
                      <a:pt x="634" y="540"/>
                    </a:lnTo>
                    <a:lnTo>
                      <a:pt x="628" y="526"/>
                    </a:lnTo>
                    <a:lnTo>
                      <a:pt x="624" y="514"/>
                    </a:lnTo>
                    <a:lnTo>
                      <a:pt x="618" y="499"/>
                    </a:lnTo>
                    <a:lnTo>
                      <a:pt x="609" y="481"/>
                    </a:lnTo>
                    <a:lnTo>
                      <a:pt x="601" y="466"/>
                    </a:lnTo>
                    <a:lnTo>
                      <a:pt x="589" y="452"/>
                    </a:lnTo>
                    <a:lnTo>
                      <a:pt x="577" y="446"/>
                    </a:lnTo>
                    <a:lnTo>
                      <a:pt x="560" y="444"/>
                    </a:lnTo>
                    <a:lnTo>
                      <a:pt x="538" y="438"/>
                    </a:lnTo>
                    <a:lnTo>
                      <a:pt x="517" y="434"/>
                    </a:lnTo>
                    <a:lnTo>
                      <a:pt x="499" y="432"/>
                    </a:lnTo>
                    <a:lnTo>
                      <a:pt x="495" y="432"/>
                    </a:lnTo>
                    <a:lnTo>
                      <a:pt x="493" y="434"/>
                    </a:lnTo>
                    <a:lnTo>
                      <a:pt x="491" y="434"/>
                    </a:lnTo>
                    <a:lnTo>
                      <a:pt x="489" y="436"/>
                    </a:lnTo>
                    <a:lnTo>
                      <a:pt x="485" y="438"/>
                    </a:lnTo>
                    <a:lnTo>
                      <a:pt x="481" y="438"/>
                    </a:lnTo>
                    <a:lnTo>
                      <a:pt x="475" y="438"/>
                    </a:lnTo>
                    <a:lnTo>
                      <a:pt x="454" y="436"/>
                    </a:lnTo>
                    <a:lnTo>
                      <a:pt x="432" y="434"/>
                    </a:lnTo>
                    <a:lnTo>
                      <a:pt x="415" y="428"/>
                    </a:lnTo>
                    <a:lnTo>
                      <a:pt x="407" y="423"/>
                    </a:lnTo>
                    <a:lnTo>
                      <a:pt x="401" y="413"/>
                    </a:lnTo>
                    <a:lnTo>
                      <a:pt x="399" y="399"/>
                    </a:lnTo>
                    <a:lnTo>
                      <a:pt x="399" y="387"/>
                    </a:lnTo>
                    <a:lnTo>
                      <a:pt x="405" y="378"/>
                    </a:lnTo>
                    <a:lnTo>
                      <a:pt x="415" y="374"/>
                    </a:lnTo>
                    <a:lnTo>
                      <a:pt x="429" y="372"/>
                    </a:lnTo>
                    <a:lnTo>
                      <a:pt x="444" y="370"/>
                    </a:lnTo>
                    <a:lnTo>
                      <a:pt x="460" y="366"/>
                    </a:lnTo>
                    <a:lnTo>
                      <a:pt x="474" y="364"/>
                    </a:lnTo>
                    <a:lnTo>
                      <a:pt x="479" y="360"/>
                    </a:lnTo>
                    <a:lnTo>
                      <a:pt x="477" y="356"/>
                    </a:lnTo>
                    <a:lnTo>
                      <a:pt x="464" y="354"/>
                    </a:lnTo>
                    <a:lnTo>
                      <a:pt x="442" y="350"/>
                    </a:lnTo>
                    <a:lnTo>
                      <a:pt x="421" y="346"/>
                    </a:lnTo>
                    <a:lnTo>
                      <a:pt x="405" y="340"/>
                    </a:lnTo>
                    <a:lnTo>
                      <a:pt x="401" y="338"/>
                    </a:lnTo>
                    <a:lnTo>
                      <a:pt x="397" y="338"/>
                    </a:lnTo>
                    <a:lnTo>
                      <a:pt x="391" y="338"/>
                    </a:lnTo>
                    <a:lnTo>
                      <a:pt x="385" y="340"/>
                    </a:lnTo>
                    <a:lnTo>
                      <a:pt x="380" y="342"/>
                    </a:lnTo>
                    <a:lnTo>
                      <a:pt x="376" y="342"/>
                    </a:lnTo>
                    <a:lnTo>
                      <a:pt x="374" y="342"/>
                    </a:lnTo>
                    <a:lnTo>
                      <a:pt x="372" y="340"/>
                    </a:lnTo>
                    <a:lnTo>
                      <a:pt x="370" y="336"/>
                    </a:lnTo>
                    <a:lnTo>
                      <a:pt x="366" y="334"/>
                    </a:lnTo>
                    <a:lnTo>
                      <a:pt x="362" y="331"/>
                    </a:lnTo>
                    <a:lnTo>
                      <a:pt x="358" y="329"/>
                    </a:lnTo>
                    <a:lnTo>
                      <a:pt x="354" y="325"/>
                    </a:lnTo>
                    <a:lnTo>
                      <a:pt x="352" y="321"/>
                    </a:lnTo>
                    <a:lnTo>
                      <a:pt x="350" y="319"/>
                    </a:lnTo>
                    <a:lnTo>
                      <a:pt x="350" y="315"/>
                    </a:lnTo>
                    <a:lnTo>
                      <a:pt x="354" y="311"/>
                    </a:lnTo>
                    <a:lnTo>
                      <a:pt x="366" y="303"/>
                    </a:lnTo>
                    <a:lnTo>
                      <a:pt x="383" y="299"/>
                    </a:lnTo>
                    <a:lnTo>
                      <a:pt x="405" y="295"/>
                    </a:lnTo>
                    <a:lnTo>
                      <a:pt x="425" y="291"/>
                    </a:lnTo>
                    <a:lnTo>
                      <a:pt x="442" y="287"/>
                    </a:lnTo>
                    <a:lnTo>
                      <a:pt x="454" y="282"/>
                    </a:lnTo>
                    <a:lnTo>
                      <a:pt x="466" y="272"/>
                    </a:lnTo>
                    <a:lnTo>
                      <a:pt x="477" y="264"/>
                    </a:lnTo>
                    <a:lnTo>
                      <a:pt x="485" y="254"/>
                    </a:lnTo>
                    <a:lnTo>
                      <a:pt x="489" y="248"/>
                    </a:lnTo>
                    <a:lnTo>
                      <a:pt x="487" y="244"/>
                    </a:lnTo>
                    <a:lnTo>
                      <a:pt x="483" y="241"/>
                    </a:lnTo>
                    <a:lnTo>
                      <a:pt x="485" y="231"/>
                    </a:lnTo>
                    <a:lnTo>
                      <a:pt x="491" y="219"/>
                    </a:lnTo>
                    <a:lnTo>
                      <a:pt x="501" y="203"/>
                    </a:lnTo>
                    <a:lnTo>
                      <a:pt x="515" y="188"/>
                    </a:lnTo>
                    <a:lnTo>
                      <a:pt x="530" y="174"/>
                    </a:lnTo>
                    <a:lnTo>
                      <a:pt x="548" y="162"/>
                    </a:lnTo>
                    <a:lnTo>
                      <a:pt x="567" y="152"/>
                    </a:lnTo>
                    <a:lnTo>
                      <a:pt x="597" y="145"/>
                    </a:lnTo>
                    <a:lnTo>
                      <a:pt x="630" y="135"/>
                    </a:lnTo>
                    <a:lnTo>
                      <a:pt x="667" y="125"/>
                    </a:lnTo>
                    <a:lnTo>
                      <a:pt x="702" y="117"/>
                    </a:lnTo>
                    <a:lnTo>
                      <a:pt x="736" y="111"/>
                    </a:lnTo>
                    <a:lnTo>
                      <a:pt x="761" y="107"/>
                    </a:lnTo>
                    <a:lnTo>
                      <a:pt x="777" y="105"/>
                    </a:lnTo>
                    <a:lnTo>
                      <a:pt x="794" y="105"/>
                    </a:lnTo>
                    <a:lnTo>
                      <a:pt x="816" y="104"/>
                    </a:lnTo>
                    <a:lnTo>
                      <a:pt x="839" y="104"/>
                    </a:lnTo>
                    <a:lnTo>
                      <a:pt x="861" y="102"/>
                    </a:lnTo>
                    <a:lnTo>
                      <a:pt x="883" y="100"/>
                    </a:lnTo>
                    <a:lnTo>
                      <a:pt x="894" y="96"/>
                    </a:lnTo>
                    <a:lnTo>
                      <a:pt x="898" y="90"/>
                    </a:lnTo>
                    <a:lnTo>
                      <a:pt x="900" y="80"/>
                    </a:lnTo>
                    <a:lnTo>
                      <a:pt x="904" y="64"/>
                    </a:lnTo>
                    <a:lnTo>
                      <a:pt x="910" y="51"/>
                    </a:lnTo>
                    <a:lnTo>
                      <a:pt x="920" y="37"/>
                    </a:lnTo>
                    <a:lnTo>
                      <a:pt x="931" y="31"/>
                    </a:lnTo>
                    <a:lnTo>
                      <a:pt x="947" y="27"/>
                    </a:lnTo>
                    <a:lnTo>
                      <a:pt x="973" y="25"/>
                    </a:lnTo>
                    <a:lnTo>
                      <a:pt x="1004" y="23"/>
                    </a:lnTo>
                    <a:lnTo>
                      <a:pt x="1035" y="23"/>
                    </a:lnTo>
                    <a:lnTo>
                      <a:pt x="1065" y="23"/>
                    </a:lnTo>
                    <a:lnTo>
                      <a:pt x="1076" y="23"/>
                    </a:lnTo>
                    <a:lnTo>
                      <a:pt x="1086" y="23"/>
                    </a:lnTo>
                    <a:lnTo>
                      <a:pt x="1090" y="23"/>
                    </a:lnTo>
                    <a:lnTo>
                      <a:pt x="1111" y="21"/>
                    </a:lnTo>
                    <a:lnTo>
                      <a:pt x="1137" y="17"/>
                    </a:lnTo>
                    <a:lnTo>
                      <a:pt x="1162" y="12"/>
                    </a:lnTo>
                    <a:lnTo>
                      <a:pt x="1186" y="6"/>
                    </a:lnTo>
                    <a:lnTo>
                      <a:pt x="1205" y="2"/>
                    </a:lnTo>
                    <a:lnTo>
                      <a:pt x="1217" y="0"/>
                    </a:ln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sp>
        <p:nvSpPr>
          <p:cNvPr id="15" name="Rectángulo 14">
            <a:extLst>
              <a:ext uri="{FF2B5EF4-FFF2-40B4-BE49-F238E27FC236}">
                <a16:creationId xmlns:a16="http://schemas.microsoft.com/office/drawing/2014/main" id="{B41F6D2F-E768-A578-4BDE-7EA2CFED1F13}"/>
              </a:ext>
            </a:extLst>
          </p:cNvPr>
          <p:cNvSpPr/>
          <p:nvPr/>
        </p:nvSpPr>
        <p:spPr>
          <a:xfrm>
            <a:off x="254735" y="1571411"/>
            <a:ext cx="7076721" cy="565534"/>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sz="1400"/>
            </a:pPr>
            <a:r>
              <a:rPr kumimoji="0" lang="es-MX" sz="1100" b="0" i="0" u="none" strike="noStrike" kern="0" cap="none" spc="0" normalizeH="0" baseline="0" noProof="0" dirty="0">
                <a:ln>
                  <a:noFill/>
                </a:ln>
                <a:solidFill>
                  <a:srgbClr val="000000"/>
                </a:solidFill>
                <a:effectLst/>
                <a:uLnTx/>
                <a:uFillTx/>
                <a:cs typeface="Calibri"/>
                <a:sym typeface="Calibri"/>
              </a:rPr>
              <a:t>La Comisión Especial de Tratamiento de Conflictos ante la OIT, CETCOIT, es un espacio de diálogo social tripartito que trata conflictos suscitados en materia regulada por los convenios 87, 98, 151 y 154 de la OIT.</a:t>
            </a:r>
          </a:p>
        </p:txBody>
      </p:sp>
      <p:grpSp>
        <p:nvGrpSpPr>
          <p:cNvPr id="17" name="Grupo 16">
            <a:extLst>
              <a:ext uri="{FF2B5EF4-FFF2-40B4-BE49-F238E27FC236}">
                <a16:creationId xmlns:a16="http://schemas.microsoft.com/office/drawing/2014/main" id="{C3E9C78C-FCC6-F34D-EF90-85D797794ADE}"/>
              </a:ext>
            </a:extLst>
          </p:cNvPr>
          <p:cNvGrpSpPr/>
          <p:nvPr/>
        </p:nvGrpSpPr>
        <p:grpSpPr>
          <a:xfrm>
            <a:off x="2322657" y="769626"/>
            <a:ext cx="1011600" cy="828000"/>
            <a:chOff x="-3464318" y="116632"/>
            <a:chExt cx="4563106" cy="4579662"/>
          </a:xfrm>
        </p:grpSpPr>
        <p:sp>
          <p:nvSpPr>
            <p:cNvPr id="18" name="Conector 127">
              <a:extLst>
                <a:ext uri="{FF2B5EF4-FFF2-40B4-BE49-F238E27FC236}">
                  <a16:creationId xmlns:a16="http://schemas.microsoft.com/office/drawing/2014/main" id="{548542B5-7DBC-1012-C778-E7DE00778B2B}"/>
                </a:ext>
              </a:extLst>
            </p:cNvPr>
            <p:cNvSpPr/>
            <p:nvPr/>
          </p:nvSpPr>
          <p:spPr>
            <a:xfrm>
              <a:off x="-3464318" y="116632"/>
              <a:ext cx="4563106" cy="4579662"/>
            </a:xfrm>
            <a:prstGeom prst="flowChartConnector">
              <a:avLst/>
            </a:prstGeom>
            <a:solidFill>
              <a:srgbClr val="F6AA32"/>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50">
              <a:extLst>
                <a:ext uri="{FF2B5EF4-FFF2-40B4-BE49-F238E27FC236}">
                  <a16:creationId xmlns:a16="http://schemas.microsoft.com/office/drawing/2014/main" id="{337A786A-B537-BAA0-FBA2-D994DB725A27}"/>
                </a:ext>
              </a:extLst>
            </p:cNvPr>
            <p:cNvGrpSpPr/>
            <p:nvPr/>
          </p:nvGrpSpPr>
          <p:grpSpPr>
            <a:xfrm>
              <a:off x="-3451797" y="345664"/>
              <a:ext cx="4533900" cy="3781425"/>
              <a:chOff x="3941763" y="1574800"/>
              <a:chExt cx="4533900" cy="3781425"/>
            </a:xfrm>
            <a:solidFill>
              <a:sysClr val="window" lastClr="FFFFFF">
                <a:lumMod val="95000"/>
              </a:sysClr>
            </a:solidFill>
          </p:grpSpPr>
          <p:sp>
            <p:nvSpPr>
              <p:cNvPr id="20" name="Freeform 7">
                <a:extLst>
                  <a:ext uri="{FF2B5EF4-FFF2-40B4-BE49-F238E27FC236}">
                    <a16:creationId xmlns:a16="http://schemas.microsoft.com/office/drawing/2014/main" id="{B7F27516-B523-B64A-D556-995D1F7AB7DB}"/>
                  </a:ext>
                </a:extLst>
              </p:cNvPr>
              <p:cNvSpPr>
                <a:spLocks noEditPoints="1"/>
              </p:cNvSpPr>
              <p:nvPr/>
            </p:nvSpPr>
            <p:spPr bwMode="auto">
              <a:xfrm>
                <a:off x="3941763" y="1716088"/>
                <a:ext cx="4533900" cy="3078163"/>
              </a:xfrm>
              <a:custGeom>
                <a:avLst/>
                <a:gdLst>
                  <a:gd name="T0" fmla="*/ 5636 w 5710"/>
                  <a:gd name="T1" fmla="*/ 3186 h 3879"/>
                  <a:gd name="T2" fmla="*/ 5640 w 5710"/>
                  <a:gd name="T3" fmla="*/ 3186 h 3879"/>
                  <a:gd name="T4" fmla="*/ 5593 w 5710"/>
                  <a:gd name="T5" fmla="*/ 3331 h 3879"/>
                  <a:gd name="T6" fmla="*/ 5542 w 5710"/>
                  <a:gd name="T7" fmla="*/ 3473 h 3879"/>
                  <a:gd name="T8" fmla="*/ 5481 w 5710"/>
                  <a:gd name="T9" fmla="*/ 3610 h 3879"/>
                  <a:gd name="T10" fmla="*/ 5415 w 5710"/>
                  <a:gd name="T11" fmla="*/ 3746 h 3879"/>
                  <a:gd name="T12" fmla="*/ 5342 w 5710"/>
                  <a:gd name="T13" fmla="*/ 3875 h 3879"/>
                  <a:gd name="T14" fmla="*/ 5336 w 5710"/>
                  <a:gd name="T15" fmla="*/ 3879 h 3879"/>
                  <a:gd name="T16" fmla="*/ 5411 w 5710"/>
                  <a:gd name="T17" fmla="*/ 3747 h 3879"/>
                  <a:gd name="T18" fmla="*/ 5477 w 5710"/>
                  <a:gd name="T19" fmla="*/ 3612 h 3879"/>
                  <a:gd name="T20" fmla="*/ 5538 w 5710"/>
                  <a:gd name="T21" fmla="*/ 3473 h 3879"/>
                  <a:gd name="T22" fmla="*/ 5591 w 5710"/>
                  <a:gd name="T23" fmla="*/ 3331 h 3879"/>
                  <a:gd name="T24" fmla="*/ 5636 w 5710"/>
                  <a:gd name="T25" fmla="*/ 3186 h 3879"/>
                  <a:gd name="T26" fmla="*/ 5710 w 5710"/>
                  <a:gd name="T27" fmla="*/ 2869 h 3879"/>
                  <a:gd name="T28" fmla="*/ 5692 w 5710"/>
                  <a:gd name="T29" fmla="*/ 2965 h 3879"/>
                  <a:gd name="T30" fmla="*/ 5690 w 5710"/>
                  <a:gd name="T31" fmla="*/ 2965 h 3879"/>
                  <a:gd name="T32" fmla="*/ 5708 w 5710"/>
                  <a:gd name="T33" fmla="*/ 2869 h 3879"/>
                  <a:gd name="T34" fmla="*/ 5710 w 5710"/>
                  <a:gd name="T35" fmla="*/ 2869 h 3879"/>
                  <a:gd name="T36" fmla="*/ 5669 w 5710"/>
                  <a:gd name="T37" fmla="*/ 1728 h 3879"/>
                  <a:gd name="T38" fmla="*/ 5690 w 5710"/>
                  <a:gd name="T39" fmla="*/ 1822 h 3879"/>
                  <a:gd name="T40" fmla="*/ 5688 w 5710"/>
                  <a:gd name="T41" fmla="*/ 1824 h 3879"/>
                  <a:gd name="T42" fmla="*/ 5669 w 5710"/>
                  <a:gd name="T43" fmla="*/ 1728 h 3879"/>
                  <a:gd name="T44" fmla="*/ 5669 w 5710"/>
                  <a:gd name="T45" fmla="*/ 1728 h 3879"/>
                  <a:gd name="T46" fmla="*/ 647 w 5710"/>
                  <a:gd name="T47" fmla="*/ 556 h 3879"/>
                  <a:gd name="T48" fmla="*/ 651 w 5710"/>
                  <a:gd name="T49" fmla="*/ 556 h 3879"/>
                  <a:gd name="T50" fmla="*/ 550 w 5710"/>
                  <a:gd name="T51" fmla="*/ 685 h 3879"/>
                  <a:gd name="T52" fmla="*/ 456 w 5710"/>
                  <a:gd name="T53" fmla="*/ 820 h 3879"/>
                  <a:gd name="T54" fmla="*/ 370 w 5710"/>
                  <a:gd name="T55" fmla="*/ 961 h 3879"/>
                  <a:gd name="T56" fmla="*/ 291 w 5710"/>
                  <a:gd name="T57" fmla="*/ 1106 h 3879"/>
                  <a:gd name="T58" fmla="*/ 221 w 5710"/>
                  <a:gd name="T59" fmla="*/ 1256 h 3879"/>
                  <a:gd name="T60" fmla="*/ 160 w 5710"/>
                  <a:gd name="T61" fmla="*/ 1411 h 3879"/>
                  <a:gd name="T62" fmla="*/ 107 w 5710"/>
                  <a:gd name="T63" fmla="*/ 1571 h 3879"/>
                  <a:gd name="T64" fmla="*/ 64 w 5710"/>
                  <a:gd name="T65" fmla="*/ 1734 h 3879"/>
                  <a:gd name="T66" fmla="*/ 29 w 5710"/>
                  <a:gd name="T67" fmla="*/ 1900 h 3879"/>
                  <a:gd name="T68" fmla="*/ 6 w 5710"/>
                  <a:gd name="T69" fmla="*/ 2070 h 3879"/>
                  <a:gd name="T70" fmla="*/ 0 w 5710"/>
                  <a:gd name="T71" fmla="*/ 2064 h 3879"/>
                  <a:gd name="T72" fmla="*/ 23 w 5710"/>
                  <a:gd name="T73" fmla="*/ 1894 h 3879"/>
                  <a:gd name="T74" fmla="*/ 58 w 5710"/>
                  <a:gd name="T75" fmla="*/ 1728 h 3879"/>
                  <a:gd name="T76" fmla="*/ 103 w 5710"/>
                  <a:gd name="T77" fmla="*/ 1565 h 3879"/>
                  <a:gd name="T78" fmla="*/ 156 w 5710"/>
                  <a:gd name="T79" fmla="*/ 1407 h 3879"/>
                  <a:gd name="T80" fmla="*/ 217 w 5710"/>
                  <a:gd name="T81" fmla="*/ 1254 h 3879"/>
                  <a:gd name="T82" fmla="*/ 287 w 5710"/>
                  <a:gd name="T83" fmla="*/ 1104 h 3879"/>
                  <a:gd name="T84" fmla="*/ 366 w 5710"/>
                  <a:gd name="T85" fmla="*/ 959 h 3879"/>
                  <a:gd name="T86" fmla="*/ 452 w 5710"/>
                  <a:gd name="T87" fmla="*/ 820 h 3879"/>
                  <a:gd name="T88" fmla="*/ 546 w 5710"/>
                  <a:gd name="T89" fmla="*/ 685 h 3879"/>
                  <a:gd name="T90" fmla="*/ 647 w 5710"/>
                  <a:gd name="T91" fmla="*/ 556 h 3879"/>
                  <a:gd name="T92" fmla="*/ 743 w 5710"/>
                  <a:gd name="T93" fmla="*/ 448 h 3879"/>
                  <a:gd name="T94" fmla="*/ 745 w 5710"/>
                  <a:gd name="T95" fmla="*/ 448 h 3879"/>
                  <a:gd name="T96" fmla="*/ 706 w 5710"/>
                  <a:gd name="T97" fmla="*/ 493 h 3879"/>
                  <a:gd name="T98" fmla="*/ 704 w 5710"/>
                  <a:gd name="T99" fmla="*/ 491 h 3879"/>
                  <a:gd name="T100" fmla="*/ 743 w 5710"/>
                  <a:gd name="T101" fmla="*/ 448 h 3879"/>
                  <a:gd name="T102" fmla="*/ 1268 w 5710"/>
                  <a:gd name="T103" fmla="*/ 0 h 3879"/>
                  <a:gd name="T104" fmla="*/ 1139 w 5710"/>
                  <a:gd name="T105" fmla="*/ 92 h 3879"/>
                  <a:gd name="T106" fmla="*/ 1013 w 5710"/>
                  <a:gd name="T107" fmla="*/ 192 h 3879"/>
                  <a:gd name="T108" fmla="*/ 896 w 5710"/>
                  <a:gd name="T109" fmla="*/ 297 h 3879"/>
                  <a:gd name="T110" fmla="*/ 892 w 5710"/>
                  <a:gd name="T111" fmla="*/ 297 h 3879"/>
                  <a:gd name="T112" fmla="*/ 1006 w 5710"/>
                  <a:gd name="T113" fmla="*/ 196 h 3879"/>
                  <a:gd name="T114" fmla="*/ 1123 w 5710"/>
                  <a:gd name="T115" fmla="*/ 102 h 3879"/>
                  <a:gd name="T116" fmla="*/ 1248 w 5710"/>
                  <a:gd name="T117" fmla="*/ 12 h 3879"/>
                  <a:gd name="T118" fmla="*/ 1268 w 5710"/>
                  <a:gd name="T119" fmla="*/ 0 h 3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10" h="3879">
                    <a:moveTo>
                      <a:pt x="5636" y="3186"/>
                    </a:moveTo>
                    <a:lnTo>
                      <a:pt x="5640" y="3186"/>
                    </a:lnTo>
                    <a:lnTo>
                      <a:pt x="5593" y="3331"/>
                    </a:lnTo>
                    <a:lnTo>
                      <a:pt x="5542" y="3473"/>
                    </a:lnTo>
                    <a:lnTo>
                      <a:pt x="5481" y="3610"/>
                    </a:lnTo>
                    <a:lnTo>
                      <a:pt x="5415" y="3746"/>
                    </a:lnTo>
                    <a:lnTo>
                      <a:pt x="5342" y="3875"/>
                    </a:lnTo>
                    <a:lnTo>
                      <a:pt x="5336" y="3879"/>
                    </a:lnTo>
                    <a:lnTo>
                      <a:pt x="5411" y="3747"/>
                    </a:lnTo>
                    <a:lnTo>
                      <a:pt x="5477" y="3612"/>
                    </a:lnTo>
                    <a:lnTo>
                      <a:pt x="5538" y="3473"/>
                    </a:lnTo>
                    <a:lnTo>
                      <a:pt x="5591" y="3331"/>
                    </a:lnTo>
                    <a:lnTo>
                      <a:pt x="5636" y="3186"/>
                    </a:lnTo>
                    <a:close/>
                    <a:moveTo>
                      <a:pt x="5710" y="2869"/>
                    </a:moveTo>
                    <a:lnTo>
                      <a:pt x="5692" y="2965"/>
                    </a:lnTo>
                    <a:lnTo>
                      <a:pt x="5690" y="2965"/>
                    </a:lnTo>
                    <a:lnTo>
                      <a:pt x="5708" y="2869"/>
                    </a:lnTo>
                    <a:lnTo>
                      <a:pt x="5710" y="2869"/>
                    </a:lnTo>
                    <a:close/>
                    <a:moveTo>
                      <a:pt x="5669" y="1728"/>
                    </a:moveTo>
                    <a:lnTo>
                      <a:pt x="5690" y="1822"/>
                    </a:lnTo>
                    <a:lnTo>
                      <a:pt x="5688" y="1824"/>
                    </a:lnTo>
                    <a:lnTo>
                      <a:pt x="5669" y="1728"/>
                    </a:lnTo>
                    <a:lnTo>
                      <a:pt x="5669" y="1728"/>
                    </a:lnTo>
                    <a:close/>
                    <a:moveTo>
                      <a:pt x="647" y="556"/>
                    </a:moveTo>
                    <a:lnTo>
                      <a:pt x="651" y="556"/>
                    </a:lnTo>
                    <a:lnTo>
                      <a:pt x="550" y="685"/>
                    </a:lnTo>
                    <a:lnTo>
                      <a:pt x="456" y="820"/>
                    </a:lnTo>
                    <a:lnTo>
                      <a:pt x="370" y="961"/>
                    </a:lnTo>
                    <a:lnTo>
                      <a:pt x="291" y="1106"/>
                    </a:lnTo>
                    <a:lnTo>
                      <a:pt x="221" y="1256"/>
                    </a:lnTo>
                    <a:lnTo>
                      <a:pt x="160" y="1411"/>
                    </a:lnTo>
                    <a:lnTo>
                      <a:pt x="107" y="1571"/>
                    </a:lnTo>
                    <a:lnTo>
                      <a:pt x="64" y="1734"/>
                    </a:lnTo>
                    <a:lnTo>
                      <a:pt x="29" y="1900"/>
                    </a:lnTo>
                    <a:lnTo>
                      <a:pt x="6" y="2070"/>
                    </a:lnTo>
                    <a:lnTo>
                      <a:pt x="0" y="2064"/>
                    </a:lnTo>
                    <a:lnTo>
                      <a:pt x="23" y="1894"/>
                    </a:lnTo>
                    <a:lnTo>
                      <a:pt x="58" y="1728"/>
                    </a:lnTo>
                    <a:lnTo>
                      <a:pt x="103" y="1565"/>
                    </a:lnTo>
                    <a:lnTo>
                      <a:pt x="156" y="1407"/>
                    </a:lnTo>
                    <a:lnTo>
                      <a:pt x="217" y="1254"/>
                    </a:lnTo>
                    <a:lnTo>
                      <a:pt x="287" y="1104"/>
                    </a:lnTo>
                    <a:lnTo>
                      <a:pt x="366" y="959"/>
                    </a:lnTo>
                    <a:lnTo>
                      <a:pt x="452" y="820"/>
                    </a:lnTo>
                    <a:lnTo>
                      <a:pt x="546" y="685"/>
                    </a:lnTo>
                    <a:lnTo>
                      <a:pt x="647" y="556"/>
                    </a:lnTo>
                    <a:close/>
                    <a:moveTo>
                      <a:pt x="743" y="448"/>
                    </a:moveTo>
                    <a:lnTo>
                      <a:pt x="745" y="448"/>
                    </a:lnTo>
                    <a:lnTo>
                      <a:pt x="706" y="493"/>
                    </a:lnTo>
                    <a:lnTo>
                      <a:pt x="704" y="491"/>
                    </a:lnTo>
                    <a:lnTo>
                      <a:pt x="743" y="448"/>
                    </a:lnTo>
                    <a:close/>
                    <a:moveTo>
                      <a:pt x="1268" y="0"/>
                    </a:moveTo>
                    <a:lnTo>
                      <a:pt x="1139" y="92"/>
                    </a:lnTo>
                    <a:lnTo>
                      <a:pt x="1013" y="192"/>
                    </a:lnTo>
                    <a:lnTo>
                      <a:pt x="896" y="297"/>
                    </a:lnTo>
                    <a:lnTo>
                      <a:pt x="892" y="297"/>
                    </a:lnTo>
                    <a:lnTo>
                      <a:pt x="1006" y="196"/>
                    </a:lnTo>
                    <a:lnTo>
                      <a:pt x="1123" y="102"/>
                    </a:lnTo>
                    <a:lnTo>
                      <a:pt x="1248" y="12"/>
                    </a:lnTo>
                    <a:lnTo>
                      <a:pt x="1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1" name="Freeform 8">
                <a:extLst>
                  <a:ext uri="{FF2B5EF4-FFF2-40B4-BE49-F238E27FC236}">
                    <a16:creationId xmlns:a16="http://schemas.microsoft.com/office/drawing/2014/main" id="{8CE65741-F0CB-770B-C609-5540CCF2BC28}"/>
                  </a:ext>
                </a:extLst>
              </p:cNvPr>
              <p:cNvSpPr>
                <a:spLocks noEditPoints="1"/>
              </p:cNvSpPr>
              <p:nvPr/>
            </p:nvSpPr>
            <p:spPr bwMode="auto">
              <a:xfrm>
                <a:off x="3946526" y="1841500"/>
                <a:ext cx="4527550" cy="3514725"/>
              </a:xfrm>
              <a:custGeom>
                <a:avLst/>
                <a:gdLst>
                  <a:gd name="T0" fmla="*/ 3506 w 5702"/>
                  <a:gd name="T1" fmla="*/ 3427 h 4427"/>
                  <a:gd name="T2" fmla="*/ 5160 w 5702"/>
                  <a:gd name="T3" fmla="*/ 3662 h 4427"/>
                  <a:gd name="T4" fmla="*/ 5285 w 5702"/>
                  <a:gd name="T5" fmla="*/ 3249 h 4427"/>
                  <a:gd name="T6" fmla="*/ 4994 w 5702"/>
                  <a:gd name="T7" fmla="*/ 2891 h 4427"/>
                  <a:gd name="T8" fmla="*/ 5547 w 5702"/>
                  <a:gd name="T9" fmla="*/ 2693 h 4427"/>
                  <a:gd name="T10" fmla="*/ 4765 w 5702"/>
                  <a:gd name="T11" fmla="*/ 2546 h 4427"/>
                  <a:gd name="T12" fmla="*/ 4778 w 5702"/>
                  <a:gd name="T13" fmla="*/ 2556 h 4427"/>
                  <a:gd name="T14" fmla="*/ 5091 w 5702"/>
                  <a:gd name="T15" fmla="*/ 2734 h 4427"/>
                  <a:gd name="T16" fmla="*/ 5461 w 5702"/>
                  <a:gd name="T17" fmla="*/ 2407 h 4427"/>
                  <a:gd name="T18" fmla="*/ 1125 w 5702"/>
                  <a:gd name="T19" fmla="*/ 2151 h 4427"/>
                  <a:gd name="T20" fmla="*/ 927 w 5702"/>
                  <a:gd name="T21" fmla="*/ 2077 h 4427"/>
                  <a:gd name="T22" fmla="*/ 686 w 5702"/>
                  <a:gd name="T23" fmla="*/ 2063 h 4427"/>
                  <a:gd name="T24" fmla="*/ 818 w 5702"/>
                  <a:gd name="T25" fmla="*/ 1991 h 4427"/>
                  <a:gd name="T26" fmla="*/ 898 w 5702"/>
                  <a:gd name="T27" fmla="*/ 1957 h 4427"/>
                  <a:gd name="T28" fmla="*/ 2332 w 5702"/>
                  <a:gd name="T29" fmla="*/ 1034 h 4427"/>
                  <a:gd name="T30" fmla="*/ 835 w 5702"/>
                  <a:gd name="T31" fmla="*/ 597 h 4427"/>
                  <a:gd name="T32" fmla="*/ 2199 w 5702"/>
                  <a:gd name="T33" fmla="*/ 519 h 4427"/>
                  <a:gd name="T34" fmla="*/ 1317 w 5702"/>
                  <a:gd name="T35" fmla="*/ 425 h 4427"/>
                  <a:gd name="T36" fmla="*/ 1066 w 5702"/>
                  <a:gd name="T37" fmla="*/ 605 h 4427"/>
                  <a:gd name="T38" fmla="*/ 913 w 5702"/>
                  <a:gd name="T39" fmla="*/ 513 h 4427"/>
                  <a:gd name="T40" fmla="*/ 823 w 5702"/>
                  <a:gd name="T41" fmla="*/ 926 h 4427"/>
                  <a:gd name="T42" fmla="*/ 998 w 5702"/>
                  <a:gd name="T43" fmla="*/ 648 h 4427"/>
                  <a:gd name="T44" fmla="*/ 1399 w 5702"/>
                  <a:gd name="T45" fmla="*/ 998 h 4427"/>
                  <a:gd name="T46" fmla="*/ 1332 w 5702"/>
                  <a:gd name="T47" fmla="*/ 1145 h 4427"/>
                  <a:gd name="T48" fmla="*/ 980 w 5702"/>
                  <a:gd name="T49" fmla="*/ 1490 h 4427"/>
                  <a:gd name="T50" fmla="*/ 602 w 5702"/>
                  <a:gd name="T51" fmla="*/ 1852 h 4427"/>
                  <a:gd name="T52" fmla="*/ 679 w 5702"/>
                  <a:gd name="T53" fmla="*/ 2247 h 4427"/>
                  <a:gd name="T54" fmla="*/ 1101 w 5702"/>
                  <a:gd name="T55" fmla="*/ 2376 h 4427"/>
                  <a:gd name="T56" fmla="*/ 1786 w 5702"/>
                  <a:gd name="T57" fmla="*/ 2809 h 4427"/>
                  <a:gd name="T58" fmla="*/ 1688 w 5702"/>
                  <a:gd name="T59" fmla="*/ 3347 h 4427"/>
                  <a:gd name="T60" fmla="*/ 1254 w 5702"/>
                  <a:gd name="T61" fmla="*/ 3930 h 4427"/>
                  <a:gd name="T62" fmla="*/ 1060 w 5702"/>
                  <a:gd name="T63" fmla="*/ 4402 h 4427"/>
                  <a:gd name="T64" fmla="*/ 996 w 5702"/>
                  <a:gd name="T65" fmla="*/ 3591 h 4427"/>
                  <a:gd name="T66" fmla="*/ 780 w 5702"/>
                  <a:gd name="T67" fmla="*/ 2879 h 4427"/>
                  <a:gd name="T68" fmla="*/ 555 w 5702"/>
                  <a:gd name="T69" fmla="*/ 2325 h 4427"/>
                  <a:gd name="T70" fmla="*/ 27 w 5702"/>
                  <a:gd name="T71" fmla="*/ 1953 h 4427"/>
                  <a:gd name="T72" fmla="*/ 866 w 5702"/>
                  <a:gd name="T73" fmla="*/ 429 h 4427"/>
                  <a:gd name="T74" fmla="*/ 3587 w 5702"/>
                  <a:gd name="T75" fmla="*/ 314 h 4427"/>
                  <a:gd name="T76" fmla="*/ 4839 w 5702"/>
                  <a:gd name="T77" fmla="*/ 177 h 4427"/>
                  <a:gd name="T78" fmla="*/ 5305 w 5702"/>
                  <a:gd name="T79" fmla="*/ 1572 h 4427"/>
                  <a:gd name="T80" fmla="*/ 5109 w 5702"/>
                  <a:gd name="T81" fmla="*/ 2171 h 4427"/>
                  <a:gd name="T82" fmla="*/ 4843 w 5702"/>
                  <a:gd name="T83" fmla="*/ 2529 h 4427"/>
                  <a:gd name="T84" fmla="*/ 4485 w 5702"/>
                  <a:gd name="T85" fmla="*/ 2214 h 4427"/>
                  <a:gd name="T86" fmla="*/ 4135 w 5702"/>
                  <a:gd name="T87" fmla="*/ 2087 h 4427"/>
                  <a:gd name="T88" fmla="*/ 3673 w 5702"/>
                  <a:gd name="T89" fmla="*/ 1840 h 4427"/>
                  <a:gd name="T90" fmla="*/ 3500 w 5702"/>
                  <a:gd name="T91" fmla="*/ 2245 h 4427"/>
                  <a:gd name="T92" fmla="*/ 3636 w 5702"/>
                  <a:gd name="T93" fmla="*/ 2345 h 4427"/>
                  <a:gd name="T94" fmla="*/ 3291 w 5702"/>
                  <a:gd name="T95" fmla="*/ 3435 h 4427"/>
                  <a:gd name="T96" fmla="*/ 2759 w 5702"/>
                  <a:gd name="T97" fmla="*/ 3135 h 4427"/>
                  <a:gd name="T98" fmla="*/ 2426 w 5702"/>
                  <a:gd name="T99" fmla="*/ 2580 h 4427"/>
                  <a:gd name="T100" fmla="*/ 2256 w 5702"/>
                  <a:gd name="T101" fmla="*/ 1805 h 4427"/>
                  <a:gd name="T102" fmla="*/ 2947 w 5702"/>
                  <a:gd name="T103" fmla="*/ 1768 h 4427"/>
                  <a:gd name="T104" fmla="*/ 3099 w 5702"/>
                  <a:gd name="T105" fmla="*/ 1609 h 4427"/>
                  <a:gd name="T106" fmla="*/ 2966 w 5702"/>
                  <a:gd name="T107" fmla="*/ 1542 h 4427"/>
                  <a:gd name="T108" fmla="*/ 2863 w 5702"/>
                  <a:gd name="T109" fmla="*/ 1535 h 4427"/>
                  <a:gd name="T110" fmla="*/ 2600 w 5702"/>
                  <a:gd name="T111" fmla="*/ 1394 h 4427"/>
                  <a:gd name="T112" fmla="*/ 2450 w 5702"/>
                  <a:gd name="T113" fmla="*/ 1349 h 4427"/>
                  <a:gd name="T114" fmla="*/ 2405 w 5702"/>
                  <a:gd name="T115" fmla="*/ 987 h 4427"/>
                  <a:gd name="T116" fmla="*/ 2592 w 5702"/>
                  <a:gd name="T117" fmla="*/ 1010 h 4427"/>
                  <a:gd name="T118" fmla="*/ 2847 w 5702"/>
                  <a:gd name="T119" fmla="*/ 394 h 4427"/>
                  <a:gd name="T120" fmla="*/ 3475 w 5702"/>
                  <a:gd name="T121" fmla="*/ 429 h 4427"/>
                  <a:gd name="T122" fmla="*/ 4005 w 5702"/>
                  <a:gd name="T123" fmla="*/ 249 h 4427"/>
                  <a:gd name="T124" fmla="*/ 4416 w 5702"/>
                  <a:gd name="T125" fmla="*/ 75 h 4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02" h="4427">
                    <a:moveTo>
                      <a:pt x="1405" y="4233"/>
                    </a:moveTo>
                    <a:lnTo>
                      <a:pt x="1409" y="4233"/>
                    </a:lnTo>
                    <a:lnTo>
                      <a:pt x="1414" y="4235"/>
                    </a:lnTo>
                    <a:lnTo>
                      <a:pt x="1416" y="4237"/>
                    </a:lnTo>
                    <a:lnTo>
                      <a:pt x="1420" y="4241"/>
                    </a:lnTo>
                    <a:lnTo>
                      <a:pt x="1422" y="4247"/>
                    </a:lnTo>
                    <a:lnTo>
                      <a:pt x="1422" y="4255"/>
                    </a:lnTo>
                    <a:lnTo>
                      <a:pt x="1422" y="4263"/>
                    </a:lnTo>
                    <a:lnTo>
                      <a:pt x="1381" y="4263"/>
                    </a:lnTo>
                    <a:lnTo>
                      <a:pt x="1383" y="4253"/>
                    </a:lnTo>
                    <a:lnTo>
                      <a:pt x="1385" y="4247"/>
                    </a:lnTo>
                    <a:lnTo>
                      <a:pt x="1389" y="4241"/>
                    </a:lnTo>
                    <a:lnTo>
                      <a:pt x="1393" y="4237"/>
                    </a:lnTo>
                    <a:lnTo>
                      <a:pt x="1399" y="4233"/>
                    </a:lnTo>
                    <a:lnTo>
                      <a:pt x="1405" y="4233"/>
                    </a:lnTo>
                    <a:close/>
                    <a:moveTo>
                      <a:pt x="3632" y="3059"/>
                    </a:moveTo>
                    <a:lnTo>
                      <a:pt x="3634" y="3059"/>
                    </a:lnTo>
                    <a:lnTo>
                      <a:pt x="3636" y="3063"/>
                    </a:lnTo>
                    <a:lnTo>
                      <a:pt x="3636" y="3067"/>
                    </a:lnTo>
                    <a:lnTo>
                      <a:pt x="3637" y="3079"/>
                    </a:lnTo>
                    <a:lnTo>
                      <a:pt x="3641" y="3096"/>
                    </a:lnTo>
                    <a:lnTo>
                      <a:pt x="3645" y="3120"/>
                    </a:lnTo>
                    <a:lnTo>
                      <a:pt x="3651" y="3147"/>
                    </a:lnTo>
                    <a:lnTo>
                      <a:pt x="3657" y="3173"/>
                    </a:lnTo>
                    <a:lnTo>
                      <a:pt x="3661" y="3198"/>
                    </a:lnTo>
                    <a:lnTo>
                      <a:pt x="3663" y="3218"/>
                    </a:lnTo>
                    <a:lnTo>
                      <a:pt x="3663" y="3231"/>
                    </a:lnTo>
                    <a:lnTo>
                      <a:pt x="3659" y="3249"/>
                    </a:lnTo>
                    <a:lnTo>
                      <a:pt x="3655" y="3265"/>
                    </a:lnTo>
                    <a:lnTo>
                      <a:pt x="3649" y="3276"/>
                    </a:lnTo>
                    <a:lnTo>
                      <a:pt x="3645" y="3282"/>
                    </a:lnTo>
                    <a:lnTo>
                      <a:pt x="3639" y="3290"/>
                    </a:lnTo>
                    <a:lnTo>
                      <a:pt x="3636" y="3304"/>
                    </a:lnTo>
                    <a:lnTo>
                      <a:pt x="3634" y="3317"/>
                    </a:lnTo>
                    <a:lnTo>
                      <a:pt x="3634" y="3329"/>
                    </a:lnTo>
                    <a:lnTo>
                      <a:pt x="3632" y="3349"/>
                    </a:lnTo>
                    <a:lnTo>
                      <a:pt x="3628" y="3370"/>
                    </a:lnTo>
                    <a:lnTo>
                      <a:pt x="3624" y="3388"/>
                    </a:lnTo>
                    <a:lnTo>
                      <a:pt x="3620" y="3402"/>
                    </a:lnTo>
                    <a:lnTo>
                      <a:pt x="3612" y="3419"/>
                    </a:lnTo>
                    <a:lnTo>
                      <a:pt x="3600" y="3439"/>
                    </a:lnTo>
                    <a:lnTo>
                      <a:pt x="3589" y="3458"/>
                    </a:lnTo>
                    <a:lnTo>
                      <a:pt x="3579" y="3472"/>
                    </a:lnTo>
                    <a:lnTo>
                      <a:pt x="3569" y="3478"/>
                    </a:lnTo>
                    <a:lnTo>
                      <a:pt x="3565" y="3480"/>
                    </a:lnTo>
                    <a:lnTo>
                      <a:pt x="3549" y="3476"/>
                    </a:lnTo>
                    <a:lnTo>
                      <a:pt x="3532" y="3468"/>
                    </a:lnTo>
                    <a:lnTo>
                      <a:pt x="3516" y="3456"/>
                    </a:lnTo>
                    <a:lnTo>
                      <a:pt x="3508" y="3443"/>
                    </a:lnTo>
                    <a:lnTo>
                      <a:pt x="3506" y="3427"/>
                    </a:lnTo>
                    <a:lnTo>
                      <a:pt x="3502" y="3406"/>
                    </a:lnTo>
                    <a:lnTo>
                      <a:pt x="3499" y="3382"/>
                    </a:lnTo>
                    <a:lnTo>
                      <a:pt x="3495" y="3361"/>
                    </a:lnTo>
                    <a:lnTo>
                      <a:pt x="3493" y="3343"/>
                    </a:lnTo>
                    <a:lnTo>
                      <a:pt x="3493" y="3331"/>
                    </a:lnTo>
                    <a:lnTo>
                      <a:pt x="3497" y="3321"/>
                    </a:lnTo>
                    <a:lnTo>
                      <a:pt x="3500" y="3308"/>
                    </a:lnTo>
                    <a:lnTo>
                      <a:pt x="3504" y="3292"/>
                    </a:lnTo>
                    <a:lnTo>
                      <a:pt x="3506" y="3278"/>
                    </a:lnTo>
                    <a:lnTo>
                      <a:pt x="3504" y="3269"/>
                    </a:lnTo>
                    <a:lnTo>
                      <a:pt x="3502" y="3259"/>
                    </a:lnTo>
                    <a:lnTo>
                      <a:pt x="3504" y="3245"/>
                    </a:lnTo>
                    <a:lnTo>
                      <a:pt x="3508" y="3227"/>
                    </a:lnTo>
                    <a:lnTo>
                      <a:pt x="3514" y="3208"/>
                    </a:lnTo>
                    <a:lnTo>
                      <a:pt x="3520" y="3192"/>
                    </a:lnTo>
                    <a:lnTo>
                      <a:pt x="3526" y="3180"/>
                    </a:lnTo>
                    <a:lnTo>
                      <a:pt x="3536" y="3169"/>
                    </a:lnTo>
                    <a:lnTo>
                      <a:pt x="3551" y="3155"/>
                    </a:lnTo>
                    <a:lnTo>
                      <a:pt x="3569" y="3139"/>
                    </a:lnTo>
                    <a:lnTo>
                      <a:pt x="3585" y="3124"/>
                    </a:lnTo>
                    <a:lnTo>
                      <a:pt x="3598" y="3110"/>
                    </a:lnTo>
                    <a:lnTo>
                      <a:pt x="3604" y="3098"/>
                    </a:lnTo>
                    <a:lnTo>
                      <a:pt x="3610" y="3085"/>
                    </a:lnTo>
                    <a:lnTo>
                      <a:pt x="3618" y="3073"/>
                    </a:lnTo>
                    <a:lnTo>
                      <a:pt x="3626" y="3063"/>
                    </a:lnTo>
                    <a:lnTo>
                      <a:pt x="3632" y="3059"/>
                    </a:lnTo>
                    <a:close/>
                    <a:moveTo>
                      <a:pt x="5620" y="3026"/>
                    </a:moveTo>
                    <a:lnTo>
                      <a:pt x="5630" y="3028"/>
                    </a:lnTo>
                    <a:lnTo>
                      <a:pt x="5585" y="3173"/>
                    </a:lnTo>
                    <a:lnTo>
                      <a:pt x="5532" y="3315"/>
                    </a:lnTo>
                    <a:lnTo>
                      <a:pt x="5471" y="3454"/>
                    </a:lnTo>
                    <a:lnTo>
                      <a:pt x="5405" y="3589"/>
                    </a:lnTo>
                    <a:lnTo>
                      <a:pt x="5330" y="3721"/>
                    </a:lnTo>
                    <a:lnTo>
                      <a:pt x="5313" y="3728"/>
                    </a:lnTo>
                    <a:lnTo>
                      <a:pt x="5297" y="3732"/>
                    </a:lnTo>
                    <a:lnTo>
                      <a:pt x="5279" y="3736"/>
                    </a:lnTo>
                    <a:lnTo>
                      <a:pt x="5258" y="3742"/>
                    </a:lnTo>
                    <a:lnTo>
                      <a:pt x="5234" y="3748"/>
                    </a:lnTo>
                    <a:lnTo>
                      <a:pt x="5213" y="3752"/>
                    </a:lnTo>
                    <a:lnTo>
                      <a:pt x="5197" y="3754"/>
                    </a:lnTo>
                    <a:lnTo>
                      <a:pt x="5193" y="3754"/>
                    </a:lnTo>
                    <a:lnTo>
                      <a:pt x="5189" y="3752"/>
                    </a:lnTo>
                    <a:lnTo>
                      <a:pt x="5183" y="3744"/>
                    </a:lnTo>
                    <a:lnTo>
                      <a:pt x="5174" y="3732"/>
                    </a:lnTo>
                    <a:lnTo>
                      <a:pt x="5166" y="3715"/>
                    </a:lnTo>
                    <a:lnTo>
                      <a:pt x="5160" y="3695"/>
                    </a:lnTo>
                    <a:lnTo>
                      <a:pt x="5160" y="3674"/>
                    </a:lnTo>
                    <a:lnTo>
                      <a:pt x="5160" y="3672"/>
                    </a:lnTo>
                    <a:lnTo>
                      <a:pt x="5160" y="3670"/>
                    </a:lnTo>
                    <a:lnTo>
                      <a:pt x="5160" y="3662"/>
                    </a:lnTo>
                    <a:lnTo>
                      <a:pt x="5158" y="3648"/>
                    </a:lnTo>
                    <a:lnTo>
                      <a:pt x="5156" y="3623"/>
                    </a:lnTo>
                    <a:lnTo>
                      <a:pt x="5154" y="3615"/>
                    </a:lnTo>
                    <a:lnTo>
                      <a:pt x="5154" y="3607"/>
                    </a:lnTo>
                    <a:lnTo>
                      <a:pt x="5152" y="3603"/>
                    </a:lnTo>
                    <a:lnTo>
                      <a:pt x="5152" y="3601"/>
                    </a:lnTo>
                    <a:lnTo>
                      <a:pt x="5152" y="3599"/>
                    </a:lnTo>
                    <a:lnTo>
                      <a:pt x="5152" y="3599"/>
                    </a:lnTo>
                    <a:lnTo>
                      <a:pt x="5152" y="3599"/>
                    </a:lnTo>
                    <a:lnTo>
                      <a:pt x="5142" y="3582"/>
                    </a:lnTo>
                    <a:lnTo>
                      <a:pt x="5133" y="3562"/>
                    </a:lnTo>
                    <a:lnTo>
                      <a:pt x="5127" y="3537"/>
                    </a:lnTo>
                    <a:lnTo>
                      <a:pt x="5125" y="3513"/>
                    </a:lnTo>
                    <a:lnTo>
                      <a:pt x="5125" y="3494"/>
                    </a:lnTo>
                    <a:lnTo>
                      <a:pt x="5127" y="3470"/>
                    </a:lnTo>
                    <a:lnTo>
                      <a:pt x="5129" y="3445"/>
                    </a:lnTo>
                    <a:lnTo>
                      <a:pt x="5133" y="3423"/>
                    </a:lnTo>
                    <a:lnTo>
                      <a:pt x="5137" y="3406"/>
                    </a:lnTo>
                    <a:lnTo>
                      <a:pt x="5144" y="3400"/>
                    </a:lnTo>
                    <a:lnTo>
                      <a:pt x="5154" y="3392"/>
                    </a:lnTo>
                    <a:lnTo>
                      <a:pt x="5168" y="3380"/>
                    </a:lnTo>
                    <a:lnTo>
                      <a:pt x="5183" y="3361"/>
                    </a:lnTo>
                    <a:lnTo>
                      <a:pt x="5199" y="3339"/>
                    </a:lnTo>
                    <a:lnTo>
                      <a:pt x="5211" y="3317"/>
                    </a:lnTo>
                    <a:lnTo>
                      <a:pt x="5221" y="3294"/>
                    </a:lnTo>
                    <a:lnTo>
                      <a:pt x="5221" y="3294"/>
                    </a:lnTo>
                    <a:lnTo>
                      <a:pt x="5221" y="3294"/>
                    </a:lnTo>
                    <a:lnTo>
                      <a:pt x="5223" y="3292"/>
                    </a:lnTo>
                    <a:lnTo>
                      <a:pt x="5223" y="3292"/>
                    </a:lnTo>
                    <a:lnTo>
                      <a:pt x="5227" y="3288"/>
                    </a:lnTo>
                    <a:lnTo>
                      <a:pt x="5228" y="3286"/>
                    </a:lnTo>
                    <a:lnTo>
                      <a:pt x="5232" y="3280"/>
                    </a:lnTo>
                    <a:lnTo>
                      <a:pt x="5238" y="3274"/>
                    </a:lnTo>
                    <a:lnTo>
                      <a:pt x="5246" y="3267"/>
                    </a:lnTo>
                    <a:lnTo>
                      <a:pt x="5252" y="3261"/>
                    </a:lnTo>
                    <a:lnTo>
                      <a:pt x="5258" y="3255"/>
                    </a:lnTo>
                    <a:lnTo>
                      <a:pt x="5260" y="3251"/>
                    </a:lnTo>
                    <a:lnTo>
                      <a:pt x="5264" y="3249"/>
                    </a:lnTo>
                    <a:lnTo>
                      <a:pt x="5266" y="3247"/>
                    </a:lnTo>
                    <a:lnTo>
                      <a:pt x="5266" y="3245"/>
                    </a:lnTo>
                    <a:lnTo>
                      <a:pt x="5266" y="3245"/>
                    </a:lnTo>
                    <a:lnTo>
                      <a:pt x="5268" y="3245"/>
                    </a:lnTo>
                    <a:lnTo>
                      <a:pt x="5268" y="3245"/>
                    </a:lnTo>
                    <a:lnTo>
                      <a:pt x="5272" y="3251"/>
                    </a:lnTo>
                    <a:lnTo>
                      <a:pt x="5275" y="3255"/>
                    </a:lnTo>
                    <a:lnTo>
                      <a:pt x="5277" y="3259"/>
                    </a:lnTo>
                    <a:lnTo>
                      <a:pt x="5281" y="3259"/>
                    </a:lnTo>
                    <a:lnTo>
                      <a:pt x="5283" y="3259"/>
                    </a:lnTo>
                    <a:lnTo>
                      <a:pt x="5285" y="3255"/>
                    </a:lnTo>
                    <a:lnTo>
                      <a:pt x="5285" y="3249"/>
                    </a:lnTo>
                    <a:lnTo>
                      <a:pt x="5289" y="3237"/>
                    </a:lnTo>
                    <a:lnTo>
                      <a:pt x="5299" y="3225"/>
                    </a:lnTo>
                    <a:lnTo>
                      <a:pt x="5311" y="3216"/>
                    </a:lnTo>
                    <a:lnTo>
                      <a:pt x="5324" y="3206"/>
                    </a:lnTo>
                    <a:lnTo>
                      <a:pt x="5334" y="3200"/>
                    </a:lnTo>
                    <a:lnTo>
                      <a:pt x="5348" y="3196"/>
                    </a:lnTo>
                    <a:lnTo>
                      <a:pt x="5364" y="3194"/>
                    </a:lnTo>
                    <a:lnTo>
                      <a:pt x="5379" y="3192"/>
                    </a:lnTo>
                    <a:lnTo>
                      <a:pt x="5393" y="3188"/>
                    </a:lnTo>
                    <a:lnTo>
                      <a:pt x="5401" y="3180"/>
                    </a:lnTo>
                    <a:lnTo>
                      <a:pt x="5409" y="3165"/>
                    </a:lnTo>
                    <a:lnTo>
                      <a:pt x="5420" y="3147"/>
                    </a:lnTo>
                    <a:lnTo>
                      <a:pt x="5434" y="3128"/>
                    </a:lnTo>
                    <a:lnTo>
                      <a:pt x="5448" y="3110"/>
                    </a:lnTo>
                    <a:lnTo>
                      <a:pt x="5459" y="3102"/>
                    </a:lnTo>
                    <a:lnTo>
                      <a:pt x="5473" y="3096"/>
                    </a:lnTo>
                    <a:lnTo>
                      <a:pt x="5491" y="3087"/>
                    </a:lnTo>
                    <a:lnTo>
                      <a:pt x="5508" y="3077"/>
                    </a:lnTo>
                    <a:lnTo>
                      <a:pt x="5524" y="3067"/>
                    </a:lnTo>
                    <a:lnTo>
                      <a:pt x="5530" y="3059"/>
                    </a:lnTo>
                    <a:lnTo>
                      <a:pt x="5536" y="3049"/>
                    </a:lnTo>
                    <a:lnTo>
                      <a:pt x="5549" y="3042"/>
                    </a:lnTo>
                    <a:lnTo>
                      <a:pt x="5571" y="3034"/>
                    </a:lnTo>
                    <a:lnTo>
                      <a:pt x="5594" y="3030"/>
                    </a:lnTo>
                    <a:lnTo>
                      <a:pt x="5618" y="3026"/>
                    </a:lnTo>
                    <a:lnTo>
                      <a:pt x="5620" y="3026"/>
                    </a:lnTo>
                    <a:close/>
                    <a:moveTo>
                      <a:pt x="5041" y="2863"/>
                    </a:moveTo>
                    <a:lnTo>
                      <a:pt x="5052" y="2863"/>
                    </a:lnTo>
                    <a:lnTo>
                      <a:pt x="5064" y="2867"/>
                    </a:lnTo>
                    <a:lnTo>
                      <a:pt x="5080" y="2873"/>
                    </a:lnTo>
                    <a:lnTo>
                      <a:pt x="5099" y="2883"/>
                    </a:lnTo>
                    <a:lnTo>
                      <a:pt x="5125" y="2893"/>
                    </a:lnTo>
                    <a:lnTo>
                      <a:pt x="5150" y="2905"/>
                    </a:lnTo>
                    <a:lnTo>
                      <a:pt x="5174" y="2916"/>
                    </a:lnTo>
                    <a:lnTo>
                      <a:pt x="5193" y="2926"/>
                    </a:lnTo>
                    <a:lnTo>
                      <a:pt x="5209" y="2934"/>
                    </a:lnTo>
                    <a:lnTo>
                      <a:pt x="5219" y="2940"/>
                    </a:lnTo>
                    <a:lnTo>
                      <a:pt x="5221" y="2942"/>
                    </a:lnTo>
                    <a:lnTo>
                      <a:pt x="5219" y="2942"/>
                    </a:lnTo>
                    <a:lnTo>
                      <a:pt x="5215" y="2944"/>
                    </a:lnTo>
                    <a:lnTo>
                      <a:pt x="5203" y="2942"/>
                    </a:lnTo>
                    <a:lnTo>
                      <a:pt x="5183" y="2938"/>
                    </a:lnTo>
                    <a:lnTo>
                      <a:pt x="5158" y="2930"/>
                    </a:lnTo>
                    <a:lnTo>
                      <a:pt x="5138" y="2926"/>
                    </a:lnTo>
                    <a:lnTo>
                      <a:pt x="5113" y="2920"/>
                    </a:lnTo>
                    <a:lnTo>
                      <a:pt x="5086" y="2914"/>
                    </a:lnTo>
                    <a:lnTo>
                      <a:pt x="5056" y="2908"/>
                    </a:lnTo>
                    <a:lnTo>
                      <a:pt x="5031" y="2903"/>
                    </a:lnTo>
                    <a:lnTo>
                      <a:pt x="5009" y="2897"/>
                    </a:lnTo>
                    <a:lnTo>
                      <a:pt x="4994" y="2891"/>
                    </a:lnTo>
                    <a:lnTo>
                      <a:pt x="4990" y="2887"/>
                    </a:lnTo>
                    <a:lnTo>
                      <a:pt x="4996" y="2879"/>
                    </a:lnTo>
                    <a:lnTo>
                      <a:pt x="5007" y="2871"/>
                    </a:lnTo>
                    <a:lnTo>
                      <a:pt x="5023" y="2865"/>
                    </a:lnTo>
                    <a:lnTo>
                      <a:pt x="5041" y="2863"/>
                    </a:lnTo>
                    <a:close/>
                    <a:moveTo>
                      <a:pt x="5702" y="2711"/>
                    </a:moveTo>
                    <a:lnTo>
                      <a:pt x="5684" y="2807"/>
                    </a:lnTo>
                    <a:lnTo>
                      <a:pt x="5661" y="2793"/>
                    </a:lnTo>
                    <a:lnTo>
                      <a:pt x="5639" y="2781"/>
                    </a:lnTo>
                    <a:lnTo>
                      <a:pt x="5622" y="2771"/>
                    </a:lnTo>
                    <a:lnTo>
                      <a:pt x="5608" y="2770"/>
                    </a:lnTo>
                    <a:lnTo>
                      <a:pt x="5604" y="2770"/>
                    </a:lnTo>
                    <a:lnTo>
                      <a:pt x="5602" y="2770"/>
                    </a:lnTo>
                    <a:lnTo>
                      <a:pt x="5600" y="2771"/>
                    </a:lnTo>
                    <a:lnTo>
                      <a:pt x="5596" y="2770"/>
                    </a:lnTo>
                    <a:lnTo>
                      <a:pt x="5592" y="2768"/>
                    </a:lnTo>
                    <a:lnTo>
                      <a:pt x="5591" y="2764"/>
                    </a:lnTo>
                    <a:lnTo>
                      <a:pt x="5591" y="2760"/>
                    </a:lnTo>
                    <a:lnTo>
                      <a:pt x="5591" y="2756"/>
                    </a:lnTo>
                    <a:lnTo>
                      <a:pt x="5592" y="2752"/>
                    </a:lnTo>
                    <a:lnTo>
                      <a:pt x="5594" y="2750"/>
                    </a:lnTo>
                    <a:lnTo>
                      <a:pt x="5598" y="2748"/>
                    </a:lnTo>
                    <a:lnTo>
                      <a:pt x="5602" y="2742"/>
                    </a:lnTo>
                    <a:lnTo>
                      <a:pt x="5606" y="2738"/>
                    </a:lnTo>
                    <a:lnTo>
                      <a:pt x="5610" y="2732"/>
                    </a:lnTo>
                    <a:lnTo>
                      <a:pt x="5612" y="2728"/>
                    </a:lnTo>
                    <a:lnTo>
                      <a:pt x="5616" y="2726"/>
                    </a:lnTo>
                    <a:lnTo>
                      <a:pt x="5616" y="2728"/>
                    </a:lnTo>
                    <a:lnTo>
                      <a:pt x="5618" y="2728"/>
                    </a:lnTo>
                    <a:lnTo>
                      <a:pt x="5620" y="2730"/>
                    </a:lnTo>
                    <a:lnTo>
                      <a:pt x="5626" y="2732"/>
                    </a:lnTo>
                    <a:lnTo>
                      <a:pt x="5632" y="2732"/>
                    </a:lnTo>
                    <a:lnTo>
                      <a:pt x="5637" y="2732"/>
                    </a:lnTo>
                    <a:lnTo>
                      <a:pt x="5653" y="2732"/>
                    </a:lnTo>
                    <a:lnTo>
                      <a:pt x="5665" y="2730"/>
                    </a:lnTo>
                    <a:lnTo>
                      <a:pt x="5675" y="2728"/>
                    </a:lnTo>
                    <a:lnTo>
                      <a:pt x="5679" y="2724"/>
                    </a:lnTo>
                    <a:lnTo>
                      <a:pt x="5686" y="2721"/>
                    </a:lnTo>
                    <a:lnTo>
                      <a:pt x="5694" y="2717"/>
                    </a:lnTo>
                    <a:lnTo>
                      <a:pt x="5702" y="2711"/>
                    </a:lnTo>
                    <a:close/>
                    <a:moveTo>
                      <a:pt x="5610" y="2648"/>
                    </a:moveTo>
                    <a:lnTo>
                      <a:pt x="5636" y="2650"/>
                    </a:lnTo>
                    <a:lnTo>
                      <a:pt x="5659" y="2660"/>
                    </a:lnTo>
                    <a:lnTo>
                      <a:pt x="5655" y="2676"/>
                    </a:lnTo>
                    <a:lnTo>
                      <a:pt x="5643" y="2689"/>
                    </a:lnTo>
                    <a:lnTo>
                      <a:pt x="5630" y="2697"/>
                    </a:lnTo>
                    <a:lnTo>
                      <a:pt x="5612" y="2703"/>
                    </a:lnTo>
                    <a:lnTo>
                      <a:pt x="5592" y="2705"/>
                    </a:lnTo>
                    <a:lnTo>
                      <a:pt x="5569" y="2701"/>
                    </a:lnTo>
                    <a:lnTo>
                      <a:pt x="5547" y="2693"/>
                    </a:lnTo>
                    <a:lnTo>
                      <a:pt x="5551" y="2676"/>
                    </a:lnTo>
                    <a:lnTo>
                      <a:pt x="5559" y="2662"/>
                    </a:lnTo>
                    <a:lnTo>
                      <a:pt x="5573" y="2654"/>
                    </a:lnTo>
                    <a:lnTo>
                      <a:pt x="5591" y="2648"/>
                    </a:lnTo>
                    <a:lnTo>
                      <a:pt x="5610" y="2648"/>
                    </a:lnTo>
                    <a:close/>
                    <a:moveTo>
                      <a:pt x="5395" y="2646"/>
                    </a:moveTo>
                    <a:lnTo>
                      <a:pt x="5397" y="2646"/>
                    </a:lnTo>
                    <a:lnTo>
                      <a:pt x="5407" y="2652"/>
                    </a:lnTo>
                    <a:lnTo>
                      <a:pt x="5414" y="2664"/>
                    </a:lnTo>
                    <a:lnTo>
                      <a:pt x="5418" y="2679"/>
                    </a:lnTo>
                    <a:lnTo>
                      <a:pt x="5422" y="2693"/>
                    </a:lnTo>
                    <a:lnTo>
                      <a:pt x="5422" y="2705"/>
                    </a:lnTo>
                    <a:lnTo>
                      <a:pt x="5418" y="2711"/>
                    </a:lnTo>
                    <a:lnTo>
                      <a:pt x="5412" y="2719"/>
                    </a:lnTo>
                    <a:lnTo>
                      <a:pt x="5407" y="2732"/>
                    </a:lnTo>
                    <a:lnTo>
                      <a:pt x="5405" y="2750"/>
                    </a:lnTo>
                    <a:lnTo>
                      <a:pt x="5405" y="2770"/>
                    </a:lnTo>
                    <a:lnTo>
                      <a:pt x="5409" y="2781"/>
                    </a:lnTo>
                    <a:lnTo>
                      <a:pt x="5412" y="2789"/>
                    </a:lnTo>
                    <a:lnTo>
                      <a:pt x="5414" y="2795"/>
                    </a:lnTo>
                    <a:lnTo>
                      <a:pt x="5416" y="2799"/>
                    </a:lnTo>
                    <a:lnTo>
                      <a:pt x="5416" y="2803"/>
                    </a:lnTo>
                    <a:lnTo>
                      <a:pt x="5414" y="2805"/>
                    </a:lnTo>
                    <a:lnTo>
                      <a:pt x="5412" y="2807"/>
                    </a:lnTo>
                    <a:lnTo>
                      <a:pt x="5409" y="2805"/>
                    </a:lnTo>
                    <a:lnTo>
                      <a:pt x="5397" y="2801"/>
                    </a:lnTo>
                    <a:lnTo>
                      <a:pt x="5379" y="2795"/>
                    </a:lnTo>
                    <a:lnTo>
                      <a:pt x="5364" y="2793"/>
                    </a:lnTo>
                    <a:lnTo>
                      <a:pt x="5360" y="2793"/>
                    </a:lnTo>
                    <a:lnTo>
                      <a:pt x="5358" y="2795"/>
                    </a:lnTo>
                    <a:lnTo>
                      <a:pt x="5356" y="2797"/>
                    </a:lnTo>
                    <a:lnTo>
                      <a:pt x="5354" y="2799"/>
                    </a:lnTo>
                    <a:lnTo>
                      <a:pt x="5350" y="2801"/>
                    </a:lnTo>
                    <a:lnTo>
                      <a:pt x="5348" y="2801"/>
                    </a:lnTo>
                    <a:lnTo>
                      <a:pt x="5340" y="2799"/>
                    </a:lnTo>
                    <a:lnTo>
                      <a:pt x="5334" y="2787"/>
                    </a:lnTo>
                    <a:lnTo>
                      <a:pt x="5326" y="2764"/>
                    </a:lnTo>
                    <a:lnTo>
                      <a:pt x="5324" y="2744"/>
                    </a:lnTo>
                    <a:lnTo>
                      <a:pt x="5330" y="2723"/>
                    </a:lnTo>
                    <a:lnTo>
                      <a:pt x="5340" y="2699"/>
                    </a:lnTo>
                    <a:lnTo>
                      <a:pt x="5354" y="2679"/>
                    </a:lnTo>
                    <a:lnTo>
                      <a:pt x="5369" y="2662"/>
                    </a:lnTo>
                    <a:lnTo>
                      <a:pt x="5383" y="2650"/>
                    </a:lnTo>
                    <a:lnTo>
                      <a:pt x="5395" y="2646"/>
                    </a:lnTo>
                    <a:close/>
                    <a:moveTo>
                      <a:pt x="4763" y="2544"/>
                    </a:moveTo>
                    <a:lnTo>
                      <a:pt x="4765" y="2546"/>
                    </a:lnTo>
                    <a:lnTo>
                      <a:pt x="4767" y="2546"/>
                    </a:lnTo>
                    <a:lnTo>
                      <a:pt x="4769" y="2548"/>
                    </a:lnTo>
                    <a:lnTo>
                      <a:pt x="4769" y="2548"/>
                    </a:lnTo>
                    <a:lnTo>
                      <a:pt x="4765" y="2546"/>
                    </a:lnTo>
                    <a:lnTo>
                      <a:pt x="4765" y="2546"/>
                    </a:lnTo>
                    <a:lnTo>
                      <a:pt x="4763" y="2544"/>
                    </a:lnTo>
                    <a:close/>
                    <a:moveTo>
                      <a:pt x="4798" y="2533"/>
                    </a:moveTo>
                    <a:lnTo>
                      <a:pt x="4798" y="2533"/>
                    </a:lnTo>
                    <a:lnTo>
                      <a:pt x="4800" y="2535"/>
                    </a:lnTo>
                    <a:lnTo>
                      <a:pt x="4806" y="2541"/>
                    </a:lnTo>
                    <a:lnTo>
                      <a:pt x="4818" y="2550"/>
                    </a:lnTo>
                    <a:lnTo>
                      <a:pt x="4833" y="2562"/>
                    </a:lnTo>
                    <a:lnTo>
                      <a:pt x="4847" y="2576"/>
                    </a:lnTo>
                    <a:lnTo>
                      <a:pt x="4859" y="2591"/>
                    </a:lnTo>
                    <a:lnTo>
                      <a:pt x="4859" y="2591"/>
                    </a:lnTo>
                    <a:lnTo>
                      <a:pt x="4859" y="2591"/>
                    </a:lnTo>
                    <a:lnTo>
                      <a:pt x="4859" y="2593"/>
                    </a:lnTo>
                    <a:lnTo>
                      <a:pt x="4861" y="2595"/>
                    </a:lnTo>
                    <a:lnTo>
                      <a:pt x="4863" y="2597"/>
                    </a:lnTo>
                    <a:lnTo>
                      <a:pt x="4864" y="2601"/>
                    </a:lnTo>
                    <a:lnTo>
                      <a:pt x="4868" y="2609"/>
                    </a:lnTo>
                    <a:lnTo>
                      <a:pt x="4872" y="2617"/>
                    </a:lnTo>
                    <a:lnTo>
                      <a:pt x="4878" y="2625"/>
                    </a:lnTo>
                    <a:lnTo>
                      <a:pt x="4882" y="2631"/>
                    </a:lnTo>
                    <a:lnTo>
                      <a:pt x="4884" y="2634"/>
                    </a:lnTo>
                    <a:lnTo>
                      <a:pt x="4886" y="2636"/>
                    </a:lnTo>
                    <a:lnTo>
                      <a:pt x="4886" y="2638"/>
                    </a:lnTo>
                    <a:lnTo>
                      <a:pt x="4886" y="2638"/>
                    </a:lnTo>
                    <a:lnTo>
                      <a:pt x="4888" y="2640"/>
                    </a:lnTo>
                    <a:lnTo>
                      <a:pt x="4888" y="2640"/>
                    </a:lnTo>
                    <a:lnTo>
                      <a:pt x="4909" y="2658"/>
                    </a:lnTo>
                    <a:lnTo>
                      <a:pt x="4931" y="2679"/>
                    </a:lnTo>
                    <a:lnTo>
                      <a:pt x="4951" y="2703"/>
                    </a:lnTo>
                    <a:lnTo>
                      <a:pt x="4966" y="2724"/>
                    </a:lnTo>
                    <a:lnTo>
                      <a:pt x="4976" y="2742"/>
                    </a:lnTo>
                    <a:lnTo>
                      <a:pt x="4978" y="2760"/>
                    </a:lnTo>
                    <a:lnTo>
                      <a:pt x="4976" y="2777"/>
                    </a:lnTo>
                    <a:lnTo>
                      <a:pt x="4968" y="2795"/>
                    </a:lnTo>
                    <a:lnTo>
                      <a:pt x="4958" y="2807"/>
                    </a:lnTo>
                    <a:lnTo>
                      <a:pt x="4949" y="2811"/>
                    </a:lnTo>
                    <a:lnTo>
                      <a:pt x="4947" y="2811"/>
                    </a:lnTo>
                    <a:lnTo>
                      <a:pt x="4943" y="2809"/>
                    </a:lnTo>
                    <a:lnTo>
                      <a:pt x="4937" y="2801"/>
                    </a:lnTo>
                    <a:lnTo>
                      <a:pt x="4927" y="2783"/>
                    </a:lnTo>
                    <a:lnTo>
                      <a:pt x="4915" y="2760"/>
                    </a:lnTo>
                    <a:lnTo>
                      <a:pt x="4902" y="2730"/>
                    </a:lnTo>
                    <a:lnTo>
                      <a:pt x="4886" y="2701"/>
                    </a:lnTo>
                    <a:lnTo>
                      <a:pt x="4870" y="2670"/>
                    </a:lnTo>
                    <a:lnTo>
                      <a:pt x="4855" y="2640"/>
                    </a:lnTo>
                    <a:lnTo>
                      <a:pt x="4839" y="2613"/>
                    </a:lnTo>
                    <a:lnTo>
                      <a:pt x="4825" y="2593"/>
                    </a:lnTo>
                    <a:lnTo>
                      <a:pt x="4814" y="2580"/>
                    </a:lnTo>
                    <a:lnTo>
                      <a:pt x="4794" y="2566"/>
                    </a:lnTo>
                    <a:lnTo>
                      <a:pt x="4778" y="2556"/>
                    </a:lnTo>
                    <a:lnTo>
                      <a:pt x="4769" y="2548"/>
                    </a:lnTo>
                    <a:lnTo>
                      <a:pt x="4771" y="2550"/>
                    </a:lnTo>
                    <a:lnTo>
                      <a:pt x="4774" y="2550"/>
                    </a:lnTo>
                    <a:lnTo>
                      <a:pt x="4778" y="2548"/>
                    </a:lnTo>
                    <a:lnTo>
                      <a:pt x="4784" y="2546"/>
                    </a:lnTo>
                    <a:lnTo>
                      <a:pt x="4788" y="2542"/>
                    </a:lnTo>
                    <a:lnTo>
                      <a:pt x="4792" y="2537"/>
                    </a:lnTo>
                    <a:lnTo>
                      <a:pt x="4796" y="2535"/>
                    </a:lnTo>
                    <a:lnTo>
                      <a:pt x="4798" y="2533"/>
                    </a:lnTo>
                    <a:close/>
                    <a:moveTo>
                      <a:pt x="5258" y="2509"/>
                    </a:moveTo>
                    <a:lnTo>
                      <a:pt x="5258" y="2509"/>
                    </a:lnTo>
                    <a:lnTo>
                      <a:pt x="5272" y="2517"/>
                    </a:lnTo>
                    <a:lnTo>
                      <a:pt x="5285" y="2527"/>
                    </a:lnTo>
                    <a:lnTo>
                      <a:pt x="5299" y="2541"/>
                    </a:lnTo>
                    <a:lnTo>
                      <a:pt x="5309" y="2554"/>
                    </a:lnTo>
                    <a:lnTo>
                      <a:pt x="5311" y="2564"/>
                    </a:lnTo>
                    <a:lnTo>
                      <a:pt x="5309" y="2576"/>
                    </a:lnTo>
                    <a:lnTo>
                      <a:pt x="5307" y="2595"/>
                    </a:lnTo>
                    <a:lnTo>
                      <a:pt x="5305" y="2619"/>
                    </a:lnTo>
                    <a:lnTo>
                      <a:pt x="5303" y="2640"/>
                    </a:lnTo>
                    <a:lnTo>
                      <a:pt x="5301" y="2656"/>
                    </a:lnTo>
                    <a:lnTo>
                      <a:pt x="5297" y="2679"/>
                    </a:lnTo>
                    <a:lnTo>
                      <a:pt x="5293" y="2709"/>
                    </a:lnTo>
                    <a:lnTo>
                      <a:pt x="5287" y="2734"/>
                    </a:lnTo>
                    <a:lnTo>
                      <a:pt x="5283" y="2746"/>
                    </a:lnTo>
                    <a:lnTo>
                      <a:pt x="5275" y="2760"/>
                    </a:lnTo>
                    <a:lnTo>
                      <a:pt x="5266" y="2771"/>
                    </a:lnTo>
                    <a:lnTo>
                      <a:pt x="5258" y="2783"/>
                    </a:lnTo>
                    <a:lnTo>
                      <a:pt x="5254" y="2791"/>
                    </a:lnTo>
                    <a:lnTo>
                      <a:pt x="5252" y="2795"/>
                    </a:lnTo>
                    <a:lnTo>
                      <a:pt x="5254" y="2797"/>
                    </a:lnTo>
                    <a:lnTo>
                      <a:pt x="5256" y="2799"/>
                    </a:lnTo>
                    <a:lnTo>
                      <a:pt x="5256" y="2801"/>
                    </a:lnTo>
                    <a:lnTo>
                      <a:pt x="5254" y="2803"/>
                    </a:lnTo>
                    <a:lnTo>
                      <a:pt x="5250" y="2805"/>
                    </a:lnTo>
                    <a:lnTo>
                      <a:pt x="5244" y="2807"/>
                    </a:lnTo>
                    <a:lnTo>
                      <a:pt x="5236" y="2811"/>
                    </a:lnTo>
                    <a:lnTo>
                      <a:pt x="5230" y="2813"/>
                    </a:lnTo>
                    <a:lnTo>
                      <a:pt x="5223" y="2815"/>
                    </a:lnTo>
                    <a:lnTo>
                      <a:pt x="5217" y="2815"/>
                    </a:lnTo>
                    <a:lnTo>
                      <a:pt x="5213" y="2813"/>
                    </a:lnTo>
                    <a:lnTo>
                      <a:pt x="5209" y="2809"/>
                    </a:lnTo>
                    <a:lnTo>
                      <a:pt x="5195" y="2803"/>
                    </a:lnTo>
                    <a:lnTo>
                      <a:pt x="5174" y="2797"/>
                    </a:lnTo>
                    <a:lnTo>
                      <a:pt x="5150" y="2791"/>
                    </a:lnTo>
                    <a:lnTo>
                      <a:pt x="5125" y="2783"/>
                    </a:lnTo>
                    <a:lnTo>
                      <a:pt x="5105" y="2777"/>
                    </a:lnTo>
                    <a:lnTo>
                      <a:pt x="5095" y="2768"/>
                    </a:lnTo>
                    <a:lnTo>
                      <a:pt x="5091" y="2756"/>
                    </a:lnTo>
                    <a:lnTo>
                      <a:pt x="5091" y="2734"/>
                    </a:lnTo>
                    <a:lnTo>
                      <a:pt x="5097" y="2711"/>
                    </a:lnTo>
                    <a:lnTo>
                      <a:pt x="5107" y="2687"/>
                    </a:lnTo>
                    <a:lnTo>
                      <a:pt x="5123" y="2666"/>
                    </a:lnTo>
                    <a:lnTo>
                      <a:pt x="5140" y="2652"/>
                    </a:lnTo>
                    <a:lnTo>
                      <a:pt x="5156" y="2638"/>
                    </a:lnTo>
                    <a:lnTo>
                      <a:pt x="5174" y="2621"/>
                    </a:lnTo>
                    <a:lnTo>
                      <a:pt x="5189" y="2597"/>
                    </a:lnTo>
                    <a:lnTo>
                      <a:pt x="5207" y="2572"/>
                    </a:lnTo>
                    <a:lnTo>
                      <a:pt x="5223" y="2548"/>
                    </a:lnTo>
                    <a:lnTo>
                      <a:pt x="5236" y="2529"/>
                    </a:lnTo>
                    <a:lnTo>
                      <a:pt x="5248" y="2515"/>
                    </a:lnTo>
                    <a:lnTo>
                      <a:pt x="5258" y="2509"/>
                    </a:lnTo>
                    <a:close/>
                    <a:moveTo>
                      <a:pt x="4409" y="2415"/>
                    </a:moveTo>
                    <a:lnTo>
                      <a:pt x="4414" y="2417"/>
                    </a:lnTo>
                    <a:lnTo>
                      <a:pt x="4420" y="2421"/>
                    </a:lnTo>
                    <a:lnTo>
                      <a:pt x="4428" y="2431"/>
                    </a:lnTo>
                    <a:lnTo>
                      <a:pt x="4434" y="2449"/>
                    </a:lnTo>
                    <a:lnTo>
                      <a:pt x="4440" y="2468"/>
                    </a:lnTo>
                    <a:lnTo>
                      <a:pt x="4442" y="2484"/>
                    </a:lnTo>
                    <a:lnTo>
                      <a:pt x="4440" y="2496"/>
                    </a:lnTo>
                    <a:lnTo>
                      <a:pt x="4440" y="2496"/>
                    </a:lnTo>
                    <a:lnTo>
                      <a:pt x="4438" y="2496"/>
                    </a:lnTo>
                    <a:lnTo>
                      <a:pt x="4428" y="2494"/>
                    </a:lnTo>
                    <a:lnTo>
                      <a:pt x="4414" y="2486"/>
                    </a:lnTo>
                    <a:lnTo>
                      <a:pt x="4401" y="2474"/>
                    </a:lnTo>
                    <a:lnTo>
                      <a:pt x="4387" y="2462"/>
                    </a:lnTo>
                    <a:lnTo>
                      <a:pt x="4381" y="2451"/>
                    </a:lnTo>
                    <a:lnTo>
                      <a:pt x="4381" y="2439"/>
                    </a:lnTo>
                    <a:lnTo>
                      <a:pt x="4387" y="2429"/>
                    </a:lnTo>
                    <a:lnTo>
                      <a:pt x="4393" y="2421"/>
                    </a:lnTo>
                    <a:lnTo>
                      <a:pt x="4401" y="2417"/>
                    </a:lnTo>
                    <a:lnTo>
                      <a:pt x="4409" y="2415"/>
                    </a:lnTo>
                    <a:close/>
                    <a:moveTo>
                      <a:pt x="5485" y="2269"/>
                    </a:moveTo>
                    <a:lnTo>
                      <a:pt x="5489" y="2269"/>
                    </a:lnTo>
                    <a:lnTo>
                      <a:pt x="5497" y="2276"/>
                    </a:lnTo>
                    <a:lnTo>
                      <a:pt x="5506" y="2288"/>
                    </a:lnTo>
                    <a:lnTo>
                      <a:pt x="5516" y="2302"/>
                    </a:lnTo>
                    <a:lnTo>
                      <a:pt x="5528" y="2315"/>
                    </a:lnTo>
                    <a:lnTo>
                      <a:pt x="5538" y="2321"/>
                    </a:lnTo>
                    <a:lnTo>
                      <a:pt x="5544" y="2327"/>
                    </a:lnTo>
                    <a:lnTo>
                      <a:pt x="5546" y="2339"/>
                    </a:lnTo>
                    <a:lnTo>
                      <a:pt x="5544" y="2353"/>
                    </a:lnTo>
                    <a:lnTo>
                      <a:pt x="5538" y="2368"/>
                    </a:lnTo>
                    <a:lnTo>
                      <a:pt x="5530" y="2378"/>
                    </a:lnTo>
                    <a:lnTo>
                      <a:pt x="5520" y="2384"/>
                    </a:lnTo>
                    <a:lnTo>
                      <a:pt x="5504" y="2390"/>
                    </a:lnTo>
                    <a:lnTo>
                      <a:pt x="5489" y="2398"/>
                    </a:lnTo>
                    <a:lnTo>
                      <a:pt x="5475" y="2406"/>
                    </a:lnTo>
                    <a:lnTo>
                      <a:pt x="5463" y="2409"/>
                    </a:lnTo>
                    <a:lnTo>
                      <a:pt x="5461" y="2407"/>
                    </a:lnTo>
                    <a:lnTo>
                      <a:pt x="5461" y="2407"/>
                    </a:lnTo>
                    <a:lnTo>
                      <a:pt x="5455" y="2400"/>
                    </a:lnTo>
                    <a:lnTo>
                      <a:pt x="5446" y="2390"/>
                    </a:lnTo>
                    <a:lnTo>
                      <a:pt x="5432" y="2378"/>
                    </a:lnTo>
                    <a:lnTo>
                      <a:pt x="5420" y="2368"/>
                    </a:lnTo>
                    <a:lnTo>
                      <a:pt x="5412" y="2364"/>
                    </a:lnTo>
                    <a:lnTo>
                      <a:pt x="5412" y="2364"/>
                    </a:lnTo>
                    <a:lnTo>
                      <a:pt x="5410" y="2364"/>
                    </a:lnTo>
                    <a:lnTo>
                      <a:pt x="5407" y="2364"/>
                    </a:lnTo>
                    <a:lnTo>
                      <a:pt x="5407" y="2362"/>
                    </a:lnTo>
                    <a:lnTo>
                      <a:pt x="5405" y="2359"/>
                    </a:lnTo>
                    <a:lnTo>
                      <a:pt x="5407" y="2355"/>
                    </a:lnTo>
                    <a:lnTo>
                      <a:pt x="5407" y="2349"/>
                    </a:lnTo>
                    <a:lnTo>
                      <a:pt x="5410" y="2343"/>
                    </a:lnTo>
                    <a:lnTo>
                      <a:pt x="5418" y="2335"/>
                    </a:lnTo>
                    <a:lnTo>
                      <a:pt x="5430" y="2327"/>
                    </a:lnTo>
                    <a:lnTo>
                      <a:pt x="5442" y="2321"/>
                    </a:lnTo>
                    <a:lnTo>
                      <a:pt x="5452" y="2314"/>
                    </a:lnTo>
                    <a:lnTo>
                      <a:pt x="5455" y="2304"/>
                    </a:lnTo>
                    <a:lnTo>
                      <a:pt x="5457" y="2292"/>
                    </a:lnTo>
                    <a:lnTo>
                      <a:pt x="5465" y="2280"/>
                    </a:lnTo>
                    <a:lnTo>
                      <a:pt x="5475" y="2272"/>
                    </a:lnTo>
                    <a:lnTo>
                      <a:pt x="5485" y="2269"/>
                    </a:lnTo>
                    <a:close/>
                    <a:moveTo>
                      <a:pt x="847" y="2165"/>
                    </a:moveTo>
                    <a:lnTo>
                      <a:pt x="851" y="2165"/>
                    </a:lnTo>
                    <a:lnTo>
                      <a:pt x="855" y="2167"/>
                    </a:lnTo>
                    <a:lnTo>
                      <a:pt x="859" y="2169"/>
                    </a:lnTo>
                    <a:lnTo>
                      <a:pt x="863" y="2173"/>
                    </a:lnTo>
                    <a:lnTo>
                      <a:pt x="866" y="2177"/>
                    </a:lnTo>
                    <a:lnTo>
                      <a:pt x="866" y="2179"/>
                    </a:lnTo>
                    <a:lnTo>
                      <a:pt x="866" y="2180"/>
                    </a:lnTo>
                    <a:lnTo>
                      <a:pt x="864" y="2182"/>
                    </a:lnTo>
                    <a:lnTo>
                      <a:pt x="861" y="2184"/>
                    </a:lnTo>
                    <a:lnTo>
                      <a:pt x="859" y="2184"/>
                    </a:lnTo>
                    <a:lnTo>
                      <a:pt x="859" y="2184"/>
                    </a:lnTo>
                    <a:lnTo>
                      <a:pt x="853" y="2184"/>
                    </a:lnTo>
                    <a:lnTo>
                      <a:pt x="845" y="2184"/>
                    </a:lnTo>
                    <a:lnTo>
                      <a:pt x="835" y="2184"/>
                    </a:lnTo>
                    <a:lnTo>
                      <a:pt x="825" y="2184"/>
                    </a:lnTo>
                    <a:lnTo>
                      <a:pt x="819" y="2184"/>
                    </a:lnTo>
                    <a:lnTo>
                      <a:pt x="816" y="2184"/>
                    </a:lnTo>
                    <a:lnTo>
                      <a:pt x="812" y="2182"/>
                    </a:lnTo>
                    <a:lnTo>
                      <a:pt x="808" y="2182"/>
                    </a:lnTo>
                    <a:lnTo>
                      <a:pt x="808" y="2180"/>
                    </a:lnTo>
                    <a:lnTo>
                      <a:pt x="812" y="2175"/>
                    </a:lnTo>
                    <a:lnTo>
                      <a:pt x="821" y="2171"/>
                    </a:lnTo>
                    <a:lnTo>
                      <a:pt x="833" y="2167"/>
                    </a:lnTo>
                    <a:lnTo>
                      <a:pt x="847" y="2165"/>
                    </a:lnTo>
                    <a:close/>
                    <a:moveTo>
                      <a:pt x="1119" y="2151"/>
                    </a:moveTo>
                    <a:lnTo>
                      <a:pt x="1125" y="2151"/>
                    </a:lnTo>
                    <a:lnTo>
                      <a:pt x="1129" y="2153"/>
                    </a:lnTo>
                    <a:lnTo>
                      <a:pt x="1131" y="2157"/>
                    </a:lnTo>
                    <a:lnTo>
                      <a:pt x="1131" y="2163"/>
                    </a:lnTo>
                    <a:lnTo>
                      <a:pt x="1131" y="2169"/>
                    </a:lnTo>
                    <a:lnTo>
                      <a:pt x="1127" y="2175"/>
                    </a:lnTo>
                    <a:lnTo>
                      <a:pt x="1121" y="2180"/>
                    </a:lnTo>
                    <a:lnTo>
                      <a:pt x="1107" y="2184"/>
                    </a:lnTo>
                    <a:lnTo>
                      <a:pt x="1095" y="2184"/>
                    </a:lnTo>
                    <a:lnTo>
                      <a:pt x="1090" y="2184"/>
                    </a:lnTo>
                    <a:lnTo>
                      <a:pt x="1084" y="2184"/>
                    </a:lnTo>
                    <a:lnTo>
                      <a:pt x="1080" y="2182"/>
                    </a:lnTo>
                    <a:lnTo>
                      <a:pt x="1080" y="2180"/>
                    </a:lnTo>
                    <a:lnTo>
                      <a:pt x="1082" y="2175"/>
                    </a:lnTo>
                    <a:lnTo>
                      <a:pt x="1090" y="2167"/>
                    </a:lnTo>
                    <a:lnTo>
                      <a:pt x="1101" y="2159"/>
                    </a:lnTo>
                    <a:lnTo>
                      <a:pt x="1111" y="2153"/>
                    </a:lnTo>
                    <a:lnTo>
                      <a:pt x="1119" y="2151"/>
                    </a:lnTo>
                    <a:close/>
                    <a:moveTo>
                      <a:pt x="5364" y="2130"/>
                    </a:moveTo>
                    <a:lnTo>
                      <a:pt x="5365" y="2130"/>
                    </a:lnTo>
                    <a:lnTo>
                      <a:pt x="5385" y="2135"/>
                    </a:lnTo>
                    <a:lnTo>
                      <a:pt x="5399" y="2147"/>
                    </a:lnTo>
                    <a:lnTo>
                      <a:pt x="5405" y="2159"/>
                    </a:lnTo>
                    <a:lnTo>
                      <a:pt x="5403" y="2173"/>
                    </a:lnTo>
                    <a:lnTo>
                      <a:pt x="5397" y="2182"/>
                    </a:lnTo>
                    <a:lnTo>
                      <a:pt x="5389" y="2196"/>
                    </a:lnTo>
                    <a:lnTo>
                      <a:pt x="5379" y="2208"/>
                    </a:lnTo>
                    <a:lnTo>
                      <a:pt x="5369" y="2218"/>
                    </a:lnTo>
                    <a:lnTo>
                      <a:pt x="5360" y="2220"/>
                    </a:lnTo>
                    <a:lnTo>
                      <a:pt x="5358" y="2220"/>
                    </a:lnTo>
                    <a:lnTo>
                      <a:pt x="5354" y="2220"/>
                    </a:lnTo>
                    <a:lnTo>
                      <a:pt x="5350" y="2210"/>
                    </a:lnTo>
                    <a:lnTo>
                      <a:pt x="5346" y="2196"/>
                    </a:lnTo>
                    <a:lnTo>
                      <a:pt x="5346" y="2179"/>
                    </a:lnTo>
                    <a:lnTo>
                      <a:pt x="5346" y="2161"/>
                    </a:lnTo>
                    <a:lnTo>
                      <a:pt x="5348" y="2145"/>
                    </a:lnTo>
                    <a:lnTo>
                      <a:pt x="5354" y="2133"/>
                    </a:lnTo>
                    <a:lnTo>
                      <a:pt x="5364" y="2130"/>
                    </a:lnTo>
                    <a:close/>
                    <a:moveTo>
                      <a:pt x="747" y="2022"/>
                    </a:moveTo>
                    <a:lnTo>
                      <a:pt x="765" y="2022"/>
                    </a:lnTo>
                    <a:lnTo>
                      <a:pt x="788" y="2024"/>
                    </a:lnTo>
                    <a:lnTo>
                      <a:pt x="814" y="2026"/>
                    </a:lnTo>
                    <a:lnTo>
                      <a:pt x="837" y="2030"/>
                    </a:lnTo>
                    <a:lnTo>
                      <a:pt x="857" y="2034"/>
                    </a:lnTo>
                    <a:lnTo>
                      <a:pt x="866" y="2038"/>
                    </a:lnTo>
                    <a:lnTo>
                      <a:pt x="876" y="2043"/>
                    </a:lnTo>
                    <a:lnTo>
                      <a:pt x="888" y="2051"/>
                    </a:lnTo>
                    <a:lnTo>
                      <a:pt x="902" y="2061"/>
                    </a:lnTo>
                    <a:lnTo>
                      <a:pt x="913" y="2067"/>
                    </a:lnTo>
                    <a:lnTo>
                      <a:pt x="921" y="2071"/>
                    </a:lnTo>
                    <a:lnTo>
                      <a:pt x="927" y="2077"/>
                    </a:lnTo>
                    <a:lnTo>
                      <a:pt x="937" y="2085"/>
                    </a:lnTo>
                    <a:lnTo>
                      <a:pt x="951" y="2094"/>
                    </a:lnTo>
                    <a:lnTo>
                      <a:pt x="966" y="2102"/>
                    </a:lnTo>
                    <a:lnTo>
                      <a:pt x="984" y="2104"/>
                    </a:lnTo>
                    <a:lnTo>
                      <a:pt x="986" y="2104"/>
                    </a:lnTo>
                    <a:lnTo>
                      <a:pt x="988" y="2104"/>
                    </a:lnTo>
                    <a:lnTo>
                      <a:pt x="1003" y="2108"/>
                    </a:lnTo>
                    <a:lnTo>
                      <a:pt x="1015" y="2122"/>
                    </a:lnTo>
                    <a:lnTo>
                      <a:pt x="1025" y="2135"/>
                    </a:lnTo>
                    <a:lnTo>
                      <a:pt x="1029" y="2147"/>
                    </a:lnTo>
                    <a:lnTo>
                      <a:pt x="1031" y="2159"/>
                    </a:lnTo>
                    <a:lnTo>
                      <a:pt x="1031" y="2165"/>
                    </a:lnTo>
                    <a:lnTo>
                      <a:pt x="1025" y="2169"/>
                    </a:lnTo>
                    <a:lnTo>
                      <a:pt x="1025" y="2169"/>
                    </a:lnTo>
                    <a:lnTo>
                      <a:pt x="1021" y="2169"/>
                    </a:lnTo>
                    <a:lnTo>
                      <a:pt x="1013" y="2169"/>
                    </a:lnTo>
                    <a:lnTo>
                      <a:pt x="1005" y="2173"/>
                    </a:lnTo>
                    <a:lnTo>
                      <a:pt x="998" y="2175"/>
                    </a:lnTo>
                    <a:lnTo>
                      <a:pt x="990" y="2179"/>
                    </a:lnTo>
                    <a:lnTo>
                      <a:pt x="982" y="2180"/>
                    </a:lnTo>
                    <a:lnTo>
                      <a:pt x="976" y="2182"/>
                    </a:lnTo>
                    <a:lnTo>
                      <a:pt x="974" y="2182"/>
                    </a:lnTo>
                    <a:lnTo>
                      <a:pt x="972" y="2180"/>
                    </a:lnTo>
                    <a:lnTo>
                      <a:pt x="962" y="2177"/>
                    </a:lnTo>
                    <a:lnTo>
                      <a:pt x="947" y="2171"/>
                    </a:lnTo>
                    <a:lnTo>
                      <a:pt x="931" y="2165"/>
                    </a:lnTo>
                    <a:lnTo>
                      <a:pt x="917" y="2159"/>
                    </a:lnTo>
                    <a:lnTo>
                      <a:pt x="910" y="2151"/>
                    </a:lnTo>
                    <a:lnTo>
                      <a:pt x="908" y="2143"/>
                    </a:lnTo>
                    <a:lnTo>
                      <a:pt x="908" y="2133"/>
                    </a:lnTo>
                    <a:lnTo>
                      <a:pt x="908" y="2122"/>
                    </a:lnTo>
                    <a:lnTo>
                      <a:pt x="904" y="2114"/>
                    </a:lnTo>
                    <a:lnTo>
                      <a:pt x="898" y="2112"/>
                    </a:lnTo>
                    <a:lnTo>
                      <a:pt x="894" y="2112"/>
                    </a:lnTo>
                    <a:lnTo>
                      <a:pt x="884" y="2112"/>
                    </a:lnTo>
                    <a:lnTo>
                      <a:pt x="866" y="2110"/>
                    </a:lnTo>
                    <a:lnTo>
                      <a:pt x="847" y="2102"/>
                    </a:lnTo>
                    <a:lnTo>
                      <a:pt x="833" y="2090"/>
                    </a:lnTo>
                    <a:lnTo>
                      <a:pt x="819" y="2081"/>
                    </a:lnTo>
                    <a:lnTo>
                      <a:pt x="798" y="2073"/>
                    </a:lnTo>
                    <a:lnTo>
                      <a:pt x="774" y="2067"/>
                    </a:lnTo>
                    <a:lnTo>
                      <a:pt x="753" y="2065"/>
                    </a:lnTo>
                    <a:lnTo>
                      <a:pt x="747" y="2065"/>
                    </a:lnTo>
                    <a:lnTo>
                      <a:pt x="741" y="2067"/>
                    </a:lnTo>
                    <a:lnTo>
                      <a:pt x="737" y="2069"/>
                    </a:lnTo>
                    <a:lnTo>
                      <a:pt x="729" y="2069"/>
                    </a:lnTo>
                    <a:lnTo>
                      <a:pt x="722" y="2071"/>
                    </a:lnTo>
                    <a:lnTo>
                      <a:pt x="708" y="2069"/>
                    </a:lnTo>
                    <a:lnTo>
                      <a:pt x="694" y="2067"/>
                    </a:lnTo>
                    <a:lnTo>
                      <a:pt x="686" y="2063"/>
                    </a:lnTo>
                    <a:lnTo>
                      <a:pt x="684" y="2059"/>
                    </a:lnTo>
                    <a:lnTo>
                      <a:pt x="690" y="2051"/>
                    </a:lnTo>
                    <a:lnTo>
                      <a:pt x="700" y="2042"/>
                    </a:lnTo>
                    <a:lnTo>
                      <a:pt x="714" y="2032"/>
                    </a:lnTo>
                    <a:lnTo>
                      <a:pt x="729" y="2024"/>
                    </a:lnTo>
                    <a:lnTo>
                      <a:pt x="747" y="2022"/>
                    </a:lnTo>
                    <a:close/>
                    <a:moveTo>
                      <a:pt x="955" y="2006"/>
                    </a:moveTo>
                    <a:lnTo>
                      <a:pt x="958" y="2008"/>
                    </a:lnTo>
                    <a:lnTo>
                      <a:pt x="966" y="2014"/>
                    </a:lnTo>
                    <a:lnTo>
                      <a:pt x="978" y="2026"/>
                    </a:lnTo>
                    <a:lnTo>
                      <a:pt x="988" y="2036"/>
                    </a:lnTo>
                    <a:lnTo>
                      <a:pt x="998" y="2042"/>
                    </a:lnTo>
                    <a:lnTo>
                      <a:pt x="998" y="2042"/>
                    </a:lnTo>
                    <a:lnTo>
                      <a:pt x="998" y="2042"/>
                    </a:lnTo>
                    <a:lnTo>
                      <a:pt x="1001" y="2042"/>
                    </a:lnTo>
                    <a:lnTo>
                      <a:pt x="1003" y="2045"/>
                    </a:lnTo>
                    <a:lnTo>
                      <a:pt x="1003" y="2049"/>
                    </a:lnTo>
                    <a:lnTo>
                      <a:pt x="1001" y="2055"/>
                    </a:lnTo>
                    <a:lnTo>
                      <a:pt x="1000" y="2059"/>
                    </a:lnTo>
                    <a:lnTo>
                      <a:pt x="994" y="2065"/>
                    </a:lnTo>
                    <a:lnTo>
                      <a:pt x="988" y="2069"/>
                    </a:lnTo>
                    <a:lnTo>
                      <a:pt x="982" y="2071"/>
                    </a:lnTo>
                    <a:lnTo>
                      <a:pt x="976" y="2069"/>
                    </a:lnTo>
                    <a:lnTo>
                      <a:pt x="970" y="2065"/>
                    </a:lnTo>
                    <a:lnTo>
                      <a:pt x="964" y="2059"/>
                    </a:lnTo>
                    <a:lnTo>
                      <a:pt x="960" y="2055"/>
                    </a:lnTo>
                    <a:lnTo>
                      <a:pt x="956" y="2051"/>
                    </a:lnTo>
                    <a:lnTo>
                      <a:pt x="953" y="2049"/>
                    </a:lnTo>
                    <a:lnTo>
                      <a:pt x="951" y="2049"/>
                    </a:lnTo>
                    <a:lnTo>
                      <a:pt x="949" y="2051"/>
                    </a:lnTo>
                    <a:lnTo>
                      <a:pt x="945" y="2049"/>
                    </a:lnTo>
                    <a:lnTo>
                      <a:pt x="941" y="2045"/>
                    </a:lnTo>
                    <a:lnTo>
                      <a:pt x="939" y="2042"/>
                    </a:lnTo>
                    <a:lnTo>
                      <a:pt x="937" y="2036"/>
                    </a:lnTo>
                    <a:lnTo>
                      <a:pt x="939" y="2030"/>
                    </a:lnTo>
                    <a:lnTo>
                      <a:pt x="941" y="2024"/>
                    </a:lnTo>
                    <a:lnTo>
                      <a:pt x="943" y="2018"/>
                    </a:lnTo>
                    <a:lnTo>
                      <a:pt x="947" y="2012"/>
                    </a:lnTo>
                    <a:lnTo>
                      <a:pt x="951" y="2008"/>
                    </a:lnTo>
                    <a:lnTo>
                      <a:pt x="955" y="2006"/>
                    </a:lnTo>
                    <a:close/>
                    <a:moveTo>
                      <a:pt x="833" y="1963"/>
                    </a:moveTo>
                    <a:lnTo>
                      <a:pt x="837" y="1965"/>
                    </a:lnTo>
                    <a:lnTo>
                      <a:pt x="841" y="1969"/>
                    </a:lnTo>
                    <a:lnTo>
                      <a:pt x="841" y="1979"/>
                    </a:lnTo>
                    <a:lnTo>
                      <a:pt x="839" y="1989"/>
                    </a:lnTo>
                    <a:lnTo>
                      <a:pt x="835" y="1997"/>
                    </a:lnTo>
                    <a:lnTo>
                      <a:pt x="831" y="2000"/>
                    </a:lnTo>
                    <a:lnTo>
                      <a:pt x="825" y="1998"/>
                    </a:lnTo>
                    <a:lnTo>
                      <a:pt x="821" y="1997"/>
                    </a:lnTo>
                    <a:lnTo>
                      <a:pt x="818" y="1991"/>
                    </a:lnTo>
                    <a:lnTo>
                      <a:pt x="818" y="1985"/>
                    </a:lnTo>
                    <a:lnTo>
                      <a:pt x="818" y="1981"/>
                    </a:lnTo>
                    <a:lnTo>
                      <a:pt x="819" y="1977"/>
                    </a:lnTo>
                    <a:lnTo>
                      <a:pt x="821" y="1971"/>
                    </a:lnTo>
                    <a:lnTo>
                      <a:pt x="825" y="1967"/>
                    </a:lnTo>
                    <a:lnTo>
                      <a:pt x="829" y="1965"/>
                    </a:lnTo>
                    <a:lnTo>
                      <a:pt x="833" y="1963"/>
                    </a:lnTo>
                    <a:close/>
                    <a:moveTo>
                      <a:pt x="5303" y="1959"/>
                    </a:moveTo>
                    <a:lnTo>
                      <a:pt x="5309" y="1963"/>
                    </a:lnTo>
                    <a:lnTo>
                      <a:pt x="5317" y="1973"/>
                    </a:lnTo>
                    <a:lnTo>
                      <a:pt x="5322" y="1989"/>
                    </a:lnTo>
                    <a:lnTo>
                      <a:pt x="5326" y="2004"/>
                    </a:lnTo>
                    <a:lnTo>
                      <a:pt x="5328" y="2018"/>
                    </a:lnTo>
                    <a:lnTo>
                      <a:pt x="5326" y="2028"/>
                    </a:lnTo>
                    <a:lnTo>
                      <a:pt x="5320" y="2034"/>
                    </a:lnTo>
                    <a:lnTo>
                      <a:pt x="5315" y="2038"/>
                    </a:lnTo>
                    <a:lnTo>
                      <a:pt x="5309" y="2040"/>
                    </a:lnTo>
                    <a:lnTo>
                      <a:pt x="5305" y="2038"/>
                    </a:lnTo>
                    <a:lnTo>
                      <a:pt x="5301" y="2034"/>
                    </a:lnTo>
                    <a:lnTo>
                      <a:pt x="5299" y="2030"/>
                    </a:lnTo>
                    <a:lnTo>
                      <a:pt x="5297" y="2018"/>
                    </a:lnTo>
                    <a:lnTo>
                      <a:pt x="5293" y="2004"/>
                    </a:lnTo>
                    <a:lnTo>
                      <a:pt x="5293" y="1987"/>
                    </a:lnTo>
                    <a:lnTo>
                      <a:pt x="5293" y="1973"/>
                    </a:lnTo>
                    <a:lnTo>
                      <a:pt x="5299" y="1961"/>
                    </a:lnTo>
                    <a:lnTo>
                      <a:pt x="5301" y="1959"/>
                    </a:lnTo>
                    <a:lnTo>
                      <a:pt x="5303" y="1959"/>
                    </a:lnTo>
                    <a:close/>
                    <a:moveTo>
                      <a:pt x="898" y="1957"/>
                    </a:moveTo>
                    <a:lnTo>
                      <a:pt x="902" y="1957"/>
                    </a:lnTo>
                    <a:lnTo>
                      <a:pt x="906" y="1959"/>
                    </a:lnTo>
                    <a:lnTo>
                      <a:pt x="911" y="1961"/>
                    </a:lnTo>
                    <a:lnTo>
                      <a:pt x="917" y="1963"/>
                    </a:lnTo>
                    <a:lnTo>
                      <a:pt x="921" y="1967"/>
                    </a:lnTo>
                    <a:lnTo>
                      <a:pt x="925" y="1971"/>
                    </a:lnTo>
                    <a:lnTo>
                      <a:pt x="925" y="1973"/>
                    </a:lnTo>
                    <a:lnTo>
                      <a:pt x="923" y="1977"/>
                    </a:lnTo>
                    <a:lnTo>
                      <a:pt x="919" y="1981"/>
                    </a:lnTo>
                    <a:lnTo>
                      <a:pt x="915" y="1985"/>
                    </a:lnTo>
                    <a:lnTo>
                      <a:pt x="910" y="1987"/>
                    </a:lnTo>
                    <a:lnTo>
                      <a:pt x="906" y="1991"/>
                    </a:lnTo>
                    <a:lnTo>
                      <a:pt x="900" y="1993"/>
                    </a:lnTo>
                    <a:lnTo>
                      <a:pt x="896" y="1993"/>
                    </a:lnTo>
                    <a:lnTo>
                      <a:pt x="892" y="1993"/>
                    </a:lnTo>
                    <a:lnTo>
                      <a:pt x="890" y="1991"/>
                    </a:lnTo>
                    <a:lnTo>
                      <a:pt x="890" y="1987"/>
                    </a:lnTo>
                    <a:lnTo>
                      <a:pt x="890" y="1977"/>
                    </a:lnTo>
                    <a:lnTo>
                      <a:pt x="890" y="1969"/>
                    </a:lnTo>
                    <a:lnTo>
                      <a:pt x="892" y="1963"/>
                    </a:lnTo>
                    <a:lnTo>
                      <a:pt x="894" y="1957"/>
                    </a:lnTo>
                    <a:lnTo>
                      <a:pt x="898" y="1957"/>
                    </a:lnTo>
                    <a:close/>
                    <a:moveTo>
                      <a:pt x="5663" y="1570"/>
                    </a:moveTo>
                    <a:lnTo>
                      <a:pt x="5682" y="1666"/>
                    </a:lnTo>
                    <a:lnTo>
                      <a:pt x="5679" y="1676"/>
                    </a:lnTo>
                    <a:lnTo>
                      <a:pt x="5673" y="1681"/>
                    </a:lnTo>
                    <a:lnTo>
                      <a:pt x="5669" y="1685"/>
                    </a:lnTo>
                    <a:lnTo>
                      <a:pt x="5645" y="1693"/>
                    </a:lnTo>
                    <a:lnTo>
                      <a:pt x="5626" y="1701"/>
                    </a:lnTo>
                    <a:lnTo>
                      <a:pt x="5614" y="1703"/>
                    </a:lnTo>
                    <a:lnTo>
                      <a:pt x="5612" y="1703"/>
                    </a:lnTo>
                    <a:lnTo>
                      <a:pt x="5610" y="1701"/>
                    </a:lnTo>
                    <a:lnTo>
                      <a:pt x="5608" y="1701"/>
                    </a:lnTo>
                    <a:lnTo>
                      <a:pt x="5606" y="1701"/>
                    </a:lnTo>
                    <a:lnTo>
                      <a:pt x="5592" y="1703"/>
                    </a:lnTo>
                    <a:lnTo>
                      <a:pt x="5577" y="1707"/>
                    </a:lnTo>
                    <a:lnTo>
                      <a:pt x="5561" y="1715"/>
                    </a:lnTo>
                    <a:lnTo>
                      <a:pt x="5553" y="1723"/>
                    </a:lnTo>
                    <a:lnTo>
                      <a:pt x="5542" y="1734"/>
                    </a:lnTo>
                    <a:lnTo>
                      <a:pt x="5530" y="1746"/>
                    </a:lnTo>
                    <a:lnTo>
                      <a:pt x="5520" y="1756"/>
                    </a:lnTo>
                    <a:lnTo>
                      <a:pt x="5510" y="1760"/>
                    </a:lnTo>
                    <a:lnTo>
                      <a:pt x="5506" y="1760"/>
                    </a:lnTo>
                    <a:lnTo>
                      <a:pt x="5502" y="1750"/>
                    </a:lnTo>
                    <a:lnTo>
                      <a:pt x="5499" y="1738"/>
                    </a:lnTo>
                    <a:lnTo>
                      <a:pt x="5499" y="1723"/>
                    </a:lnTo>
                    <a:lnTo>
                      <a:pt x="5502" y="1713"/>
                    </a:lnTo>
                    <a:lnTo>
                      <a:pt x="5508" y="1707"/>
                    </a:lnTo>
                    <a:lnTo>
                      <a:pt x="5514" y="1707"/>
                    </a:lnTo>
                    <a:lnTo>
                      <a:pt x="5512" y="1697"/>
                    </a:lnTo>
                    <a:lnTo>
                      <a:pt x="5516" y="1685"/>
                    </a:lnTo>
                    <a:lnTo>
                      <a:pt x="5522" y="1674"/>
                    </a:lnTo>
                    <a:lnTo>
                      <a:pt x="5530" y="1664"/>
                    </a:lnTo>
                    <a:lnTo>
                      <a:pt x="5544" y="1654"/>
                    </a:lnTo>
                    <a:lnTo>
                      <a:pt x="5559" y="1644"/>
                    </a:lnTo>
                    <a:lnTo>
                      <a:pt x="5579" y="1631"/>
                    </a:lnTo>
                    <a:lnTo>
                      <a:pt x="5598" y="1617"/>
                    </a:lnTo>
                    <a:lnTo>
                      <a:pt x="5614" y="1605"/>
                    </a:lnTo>
                    <a:lnTo>
                      <a:pt x="5626" y="1597"/>
                    </a:lnTo>
                    <a:lnTo>
                      <a:pt x="5636" y="1589"/>
                    </a:lnTo>
                    <a:lnTo>
                      <a:pt x="5647" y="1580"/>
                    </a:lnTo>
                    <a:lnTo>
                      <a:pt x="5663" y="1570"/>
                    </a:lnTo>
                    <a:close/>
                    <a:moveTo>
                      <a:pt x="2311" y="940"/>
                    </a:moveTo>
                    <a:lnTo>
                      <a:pt x="2317" y="944"/>
                    </a:lnTo>
                    <a:lnTo>
                      <a:pt x="2322" y="955"/>
                    </a:lnTo>
                    <a:lnTo>
                      <a:pt x="2330" y="971"/>
                    </a:lnTo>
                    <a:lnTo>
                      <a:pt x="2336" y="989"/>
                    </a:lnTo>
                    <a:lnTo>
                      <a:pt x="2342" y="1002"/>
                    </a:lnTo>
                    <a:lnTo>
                      <a:pt x="2344" y="1012"/>
                    </a:lnTo>
                    <a:lnTo>
                      <a:pt x="2342" y="1020"/>
                    </a:lnTo>
                    <a:lnTo>
                      <a:pt x="2338" y="1028"/>
                    </a:lnTo>
                    <a:lnTo>
                      <a:pt x="2332" y="1034"/>
                    </a:lnTo>
                    <a:lnTo>
                      <a:pt x="2324" y="1040"/>
                    </a:lnTo>
                    <a:lnTo>
                      <a:pt x="2315" y="1042"/>
                    </a:lnTo>
                    <a:lnTo>
                      <a:pt x="2309" y="1042"/>
                    </a:lnTo>
                    <a:lnTo>
                      <a:pt x="2303" y="1043"/>
                    </a:lnTo>
                    <a:lnTo>
                      <a:pt x="2293" y="1043"/>
                    </a:lnTo>
                    <a:lnTo>
                      <a:pt x="2277" y="1042"/>
                    </a:lnTo>
                    <a:lnTo>
                      <a:pt x="2266" y="1038"/>
                    </a:lnTo>
                    <a:lnTo>
                      <a:pt x="2260" y="1030"/>
                    </a:lnTo>
                    <a:lnTo>
                      <a:pt x="2260" y="1016"/>
                    </a:lnTo>
                    <a:lnTo>
                      <a:pt x="2262" y="998"/>
                    </a:lnTo>
                    <a:lnTo>
                      <a:pt x="2266" y="985"/>
                    </a:lnTo>
                    <a:lnTo>
                      <a:pt x="2272" y="979"/>
                    </a:lnTo>
                    <a:lnTo>
                      <a:pt x="2273" y="979"/>
                    </a:lnTo>
                    <a:lnTo>
                      <a:pt x="2275" y="979"/>
                    </a:lnTo>
                    <a:lnTo>
                      <a:pt x="2281" y="975"/>
                    </a:lnTo>
                    <a:lnTo>
                      <a:pt x="2289" y="965"/>
                    </a:lnTo>
                    <a:lnTo>
                      <a:pt x="2297" y="953"/>
                    </a:lnTo>
                    <a:lnTo>
                      <a:pt x="2305" y="944"/>
                    </a:lnTo>
                    <a:lnTo>
                      <a:pt x="2311" y="940"/>
                    </a:lnTo>
                    <a:close/>
                    <a:moveTo>
                      <a:pt x="880" y="568"/>
                    </a:moveTo>
                    <a:lnTo>
                      <a:pt x="882" y="570"/>
                    </a:lnTo>
                    <a:lnTo>
                      <a:pt x="892" y="574"/>
                    </a:lnTo>
                    <a:lnTo>
                      <a:pt x="906" y="582"/>
                    </a:lnTo>
                    <a:lnTo>
                      <a:pt x="923" y="589"/>
                    </a:lnTo>
                    <a:lnTo>
                      <a:pt x="941" y="597"/>
                    </a:lnTo>
                    <a:lnTo>
                      <a:pt x="955" y="605"/>
                    </a:lnTo>
                    <a:lnTo>
                      <a:pt x="962" y="611"/>
                    </a:lnTo>
                    <a:lnTo>
                      <a:pt x="962" y="613"/>
                    </a:lnTo>
                    <a:lnTo>
                      <a:pt x="962" y="615"/>
                    </a:lnTo>
                    <a:lnTo>
                      <a:pt x="960" y="615"/>
                    </a:lnTo>
                    <a:lnTo>
                      <a:pt x="953" y="613"/>
                    </a:lnTo>
                    <a:lnTo>
                      <a:pt x="941" y="607"/>
                    </a:lnTo>
                    <a:lnTo>
                      <a:pt x="927" y="599"/>
                    </a:lnTo>
                    <a:lnTo>
                      <a:pt x="923" y="597"/>
                    </a:lnTo>
                    <a:lnTo>
                      <a:pt x="919" y="597"/>
                    </a:lnTo>
                    <a:lnTo>
                      <a:pt x="908" y="601"/>
                    </a:lnTo>
                    <a:lnTo>
                      <a:pt x="896" y="611"/>
                    </a:lnTo>
                    <a:lnTo>
                      <a:pt x="884" y="627"/>
                    </a:lnTo>
                    <a:lnTo>
                      <a:pt x="878" y="633"/>
                    </a:lnTo>
                    <a:lnTo>
                      <a:pt x="874" y="640"/>
                    </a:lnTo>
                    <a:lnTo>
                      <a:pt x="868" y="646"/>
                    </a:lnTo>
                    <a:lnTo>
                      <a:pt x="863" y="650"/>
                    </a:lnTo>
                    <a:lnTo>
                      <a:pt x="859" y="654"/>
                    </a:lnTo>
                    <a:lnTo>
                      <a:pt x="855" y="654"/>
                    </a:lnTo>
                    <a:lnTo>
                      <a:pt x="853" y="654"/>
                    </a:lnTo>
                    <a:lnTo>
                      <a:pt x="843" y="650"/>
                    </a:lnTo>
                    <a:lnTo>
                      <a:pt x="835" y="636"/>
                    </a:lnTo>
                    <a:lnTo>
                      <a:pt x="831" y="621"/>
                    </a:lnTo>
                    <a:lnTo>
                      <a:pt x="831" y="607"/>
                    </a:lnTo>
                    <a:lnTo>
                      <a:pt x="835" y="597"/>
                    </a:lnTo>
                    <a:lnTo>
                      <a:pt x="845" y="589"/>
                    </a:lnTo>
                    <a:lnTo>
                      <a:pt x="857" y="580"/>
                    </a:lnTo>
                    <a:lnTo>
                      <a:pt x="870" y="572"/>
                    </a:lnTo>
                    <a:lnTo>
                      <a:pt x="880" y="568"/>
                    </a:lnTo>
                    <a:close/>
                    <a:moveTo>
                      <a:pt x="2232" y="468"/>
                    </a:moveTo>
                    <a:lnTo>
                      <a:pt x="2234" y="470"/>
                    </a:lnTo>
                    <a:lnTo>
                      <a:pt x="2244" y="476"/>
                    </a:lnTo>
                    <a:lnTo>
                      <a:pt x="2260" y="484"/>
                    </a:lnTo>
                    <a:lnTo>
                      <a:pt x="2277" y="490"/>
                    </a:lnTo>
                    <a:lnTo>
                      <a:pt x="2293" y="496"/>
                    </a:lnTo>
                    <a:lnTo>
                      <a:pt x="2307" y="497"/>
                    </a:lnTo>
                    <a:lnTo>
                      <a:pt x="2319" y="497"/>
                    </a:lnTo>
                    <a:lnTo>
                      <a:pt x="2334" y="497"/>
                    </a:lnTo>
                    <a:lnTo>
                      <a:pt x="2354" y="499"/>
                    </a:lnTo>
                    <a:lnTo>
                      <a:pt x="2371" y="501"/>
                    </a:lnTo>
                    <a:lnTo>
                      <a:pt x="2385" y="505"/>
                    </a:lnTo>
                    <a:lnTo>
                      <a:pt x="2395" y="511"/>
                    </a:lnTo>
                    <a:lnTo>
                      <a:pt x="2397" y="523"/>
                    </a:lnTo>
                    <a:lnTo>
                      <a:pt x="2397" y="539"/>
                    </a:lnTo>
                    <a:lnTo>
                      <a:pt x="2393" y="558"/>
                    </a:lnTo>
                    <a:lnTo>
                      <a:pt x="2387" y="576"/>
                    </a:lnTo>
                    <a:lnTo>
                      <a:pt x="2381" y="589"/>
                    </a:lnTo>
                    <a:lnTo>
                      <a:pt x="2373" y="595"/>
                    </a:lnTo>
                    <a:lnTo>
                      <a:pt x="2364" y="597"/>
                    </a:lnTo>
                    <a:lnTo>
                      <a:pt x="2350" y="603"/>
                    </a:lnTo>
                    <a:lnTo>
                      <a:pt x="2332" y="609"/>
                    </a:lnTo>
                    <a:lnTo>
                      <a:pt x="2317" y="615"/>
                    </a:lnTo>
                    <a:lnTo>
                      <a:pt x="2303" y="619"/>
                    </a:lnTo>
                    <a:lnTo>
                      <a:pt x="2297" y="621"/>
                    </a:lnTo>
                    <a:lnTo>
                      <a:pt x="2279" y="617"/>
                    </a:lnTo>
                    <a:lnTo>
                      <a:pt x="2266" y="609"/>
                    </a:lnTo>
                    <a:lnTo>
                      <a:pt x="2258" y="595"/>
                    </a:lnTo>
                    <a:lnTo>
                      <a:pt x="2250" y="587"/>
                    </a:lnTo>
                    <a:lnTo>
                      <a:pt x="2236" y="580"/>
                    </a:lnTo>
                    <a:lnTo>
                      <a:pt x="2223" y="574"/>
                    </a:lnTo>
                    <a:lnTo>
                      <a:pt x="2213" y="568"/>
                    </a:lnTo>
                    <a:lnTo>
                      <a:pt x="2209" y="562"/>
                    </a:lnTo>
                    <a:lnTo>
                      <a:pt x="2215" y="552"/>
                    </a:lnTo>
                    <a:lnTo>
                      <a:pt x="2217" y="541"/>
                    </a:lnTo>
                    <a:lnTo>
                      <a:pt x="2219" y="531"/>
                    </a:lnTo>
                    <a:lnTo>
                      <a:pt x="2219" y="525"/>
                    </a:lnTo>
                    <a:lnTo>
                      <a:pt x="2217" y="527"/>
                    </a:lnTo>
                    <a:lnTo>
                      <a:pt x="2215" y="527"/>
                    </a:lnTo>
                    <a:lnTo>
                      <a:pt x="2211" y="529"/>
                    </a:lnTo>
                    <a:lnTo>
                      <a:pt x="2209" y="527"/>
                    </a:lnTo>
                    <a:lnTo>
                      <a:pt x="2205" y="527"/>
                    </a:lnTo>
                    <a:lnTo>
                      <a:pt x="2201" y="525"/>
                    </a:lnTo>
                    <a:lnTo>
                      <a:pt x="2199" y="523"/>
                    </a:lnTo>
                    <a:lnTo>
                      <a:pt x="2199" y="521"/>
                    </a:lnTo>
                    <a:lnTo>
                      <a:pt x="2199" y="519"/>
                    </a:lnTo>
                    <a:lnTo>
                      <a:pt x="2203" y="515"/>
                    </a:lnTo>
                    <a:lnTo>
                      <a:pt x="2211" y="509"/>
                    </a:lnTo>
                    <a:lnTo>
                      <a:pt x="2217" y="497"/>
                    </a:lnTo>
                    <a:lnTo>
                      <a:pt x="2223" y="484"/>
                    </a:lnTo>
                    <a:lnTo>
                      <a:pt x="2227" y="474"/>
                    </a:lnTo>
                    <a:lnTo>
                      <a:pt x="2232" y="468"/>
                    </a:lnTo>
                    <a:close/>
                    <a:moveTo>
                      <a:pt x="917" y="171"/>
                    </a:moveTo>
                    <a:lnTo>
                      <a:pt x="919" y="173"/>
                    </a:lnTo>
                    <a:lnTo>
                      <a:pt x="929" y="178"/>
                    </a:lnTo>
                    <a:lnTo>
                      <a:pt x="941" y="188"/>
                    </a:lnTo>
                    <a:lnTo>
                      <a:pt x="956" y="196"/>
                    </a:lnTo>
                    <a:lnTo>
                      <a:pt x="972" y="200"/>
                    </a:lnTo>
                    <a:lnTo>
                      <a:pt x="978" y="200"/>
                    </a:lnTo>
                    <a:lnTo>
                      <a:pt x="986" y="196"/>
                    </a:lnTo>
                    <a:lnTo>
                      <a:pt x="992" y="194"/>
                    </a:lnTo>
                    <a:lnTo>
                      <a:pt x="998" y="194"/>
                    </a:lnTo>
                    <a:lnTo>
                      <a:pt x="1013" y="198"/>
                    </a:lnTo>
                    <a:lnTo>
                      <a:pt x="1029" y="210"/>
                    </a:lnTo>
                    <a:lnTo>
                      <a:pt x="1037" y="216"/>
                    </a:lnTo>
                    <a:lnTo>
                      <a:pt x="1045" y="222"/>
                    </a:lnTo>
                    <a:lnTo>
                      <a:pt x="1050" y="225"/>
                    </a:lnTo>
                    <a:lnTo>
                      <a:pt x="1056" y="227"/>
                    </a:lnTo>
                    <a:lnTo>
                      <a:pt x="1058" y="227"/>
                    </a:lnTo>
                    <a:lnTo>
                      <a:pt x="1062" y="225"/>
                    </a:lnTo>
                    <a:lnTo>
                      <a:pt x="1068" y="225"/>
                    </a:lnTo>
                    <a:lnTo>
                      <a:pt x="1074" y="225"/>
                    </a:lnTo>
                    <a:lnTo>
                      <a:pt x="1095" y="225"/>
                    </a:lnTo>
                    <a:lnTo>
                      <a:pt x="1117" y="227"/>
                    </a:lnTo>
                    <a:lnTo>
                      <a:pt x="1137" y="231"/>
                    </a:lnTo>
                    <a:lnTo>
                      <a:pt x="1146" y="235"/>
                    </a:lnTo>
                    <a:lnTo>
                      <a:pt x="1156" y="243"/>
                    </a:lnTo>
                    <a:lnTo>
                      <a:pt x="1166" y="259"/>
                    </a:lnTo>
                    <a:lnTo>
                      <a:pt x="1178" y="272"/>
                    </a:lnTo>
                    <a:lnTo>
                      <a:pt x="1189" y="278"/>
                    </a:lnTo>
                    <a:lnTo>
                      <a:pt x="1203" y="280"/>
                    </a:lnTo>
                    <a:lnTo>
                      <a:pt x="1221" y="284"/>
                    </a:lnTo>
                    <a:lnTo>
                      <a:pt x="1240" y="288"/>
                    </a:lnTo>
                    <a:lnTo>
                      <a:pt x="1256" y="296"/>
                    </a:lnTo>
                    <a:lnTo>
                      <a:pt x="1264" y="304"/>
                    </a:lnTo>
                    <a:lnTo>
                      <a:pt x="1270" y="315"/>
                    </a:lnTo>
                    <a:lnTo>
                      <a:pt x="1273" y="329"/>
                    </a:lnTo>
                    <a:lnTo>
                      <a:pt x="1277" y="345"/>
                    </a:lnTo>
                    <a:lnTo>
                      <a:pt x="1279" y="359"/>
                    </a:lnTo>
                    <a:lnTo>
                      <a:pt x="1277" y="364"/>
                    </a:lnTo>
                    <a:lnTo>
                      <a:pt x="1273" y="374"/>
                    </a:lnTo>
                    <a:lnTo>
                      <a:pt x="1273" y="388"/>
                    </a:lnTo>
                    <a:lnTo>
                      <a:pt x="1279" y="402"/>
                    </a:lnTo>
                    <a:lnTo>
                      <a:pt x="1289" y="411"/>
                    </a:lnTo>
                    <a:lnTo>
                      <a:pt x="1301" y="417"/>
                    </a:lnTo>
                    <a:lnTo>
                      <a:pt x="1317" y="425"/>
                    </a:lnTo>
                    <a:lnTo>
                      <a:pt x="1334" y="433"/>
                    </a:lnTo>
                    <a:lnTo>
                      <a:pt x="1348" y="443"/>
                    </a:lnTo>
                    <a:lnTo>
                      <a:pt x="1352" y="451"/>
                    </a:lnTo>
                    <a:lnTo>
                      <a:pt x="1354" y="454"/>
                    </a:lnTo>
                    <a:lnTo>
                      <a:pt x="1358" y="458"/>
                    </a:lnTo>
                    <a:lnTo>
                      <a:pt x="1362" y="462"/>
                    </a:lnTo>
                    <a:lnTo>
                      <a:pt x="1367" y="466"/>
                    </a:lnTo>
                    <a:lnTo>
                      <a:pt x="1371" y="470"/>
                    </a:lnTo>
                    <a:lnTo>
                      <a:pt x="1373" y="474"/>
                    </a:lnTo>
                    <a:lnTo>
                      <a:pt x="1373" y="478"/>
                    </a:lnTo>
                    <a:lnTo>
                      <a:pt x="1369" y="488"/>
                    </a:lnTo>
                    <a:lnTo>
                      <a:pt x="1367" y="501"/>
                    </a:lnTo>
                    <a:lnTo>
                      <a:pt x="1364" y="515"/>
                    </a:lnTo>
                    <a:lnTo>
                      <a:pt x="1360" y="529"/>
                    </a:lnTo>
                    <a:lnTo>
                      <a:pt x="1354" y="535"/>
                    </a:lnTo>
                    <a:lnTo>
                      <a:pt x="1350" y="539"/>
                    </a:lnTo>
                    <a:lnTo>
                      <a:pt x="1344" y="542"/>
                    </a:lnTo>
                    <a:lnTo>
                      <a:pt x="1338" y="548"/>
                    </a:lnTo>
                    <a:lnTo>
                      <a:pt x="1332" y="552"/>
                    </a:lnTo>
                    <a:lnTo>
                      <a:pt x="1326" y="554"/>
                    </a:lnTo>
                    <a:lnTo>
                      <a:pt x="1324" y="552"/>
                    </a:lnTo>
                    <a:lnTo>
                      <a:pt x="1320" y="550"/>
                    </a:lnTo>
                    <a:lnTo>
                      <a:pt x="1311" y="544"/>
                    </a:lnTo>
                    <a:lnTo>
                      <a:pt x="1297" y="541"/>
                    </a:lnTo>
                    <a:lnTo>
                      <a:pt x="1283" y="541"/>
                    </a:lnTo>
                    <a:lnTo>
                      <a:pt x="1279" y="541"/>
                    </a:lnTo>
                    <a:lnTo>
                      <a:pt x="1275" y="541"/>
                    </a:lnTo>
                    <a:lnTo>
                      <a:pt x="1273" y="542"/>
                    </a:lnTo>
                    <a:lnTo>
                      <a:pt x="1273" y="546"/>
                    </a:lnTo>
                    <a:lnTo>
                      <a:pt x="1277" y="556"/>
                    </a:lnTo>
                    <a:lnTo>
                      <a:pt x="1279" y="572"/>
                    </a:lnTo>
                    <a:lnTo>
                      <a:pt x="1279" y="591"/>
                    </a:lnTo>
                    <a:lnTo>
                      <a:pt x="1279" y="611"/>
                    </a:lnTo>
                    <a:lnTo>
                      <a:pt x="1275" y="625"/>
                    </a:lnTo>
                    <a:lnTo>
                      <a:pt x="1270" y="634"/>
                    </a:lnTo>
                    <a:lnTo>
                      <a:pt x="1266" y="650"/>
                    </a:lnTo>
                    <a:lnTo>
                      <a:pt x="1258" y="664"/>
                    </a:lnTo>
                    <a:lnTo>
                      <a:pt x="1250" y="674"/>
                    </a:lnTo>
                    <a:lnTo>
                      <a:pt x="1240" y="678"/>
                    </a:lnTo>
                    <a:lnTo>
                      <a:pt x="1234" y="676"/>
                    </a:lnTo>
                    <a:lnTo>
                      <a:pt x="1227" y="672"/>
                    </a:lnTo>
                    <a:lnTo>
                      <a:pt x="1209" y="662"/>
                    </a:lnTo>
                    <a:lnTo>
                      <a:pt x="1187" y="650"/>
                    </a:lnTo>
                    <a:lnTo>
                      <a:pt x="1160" y="636"/>
                    </a:lnTo>
                    <a:lnTo>
                      <a:pt x="1133" y="625"/>
                    </a:lnTo>
                    <a:lnTo>
                      <a:pt x="1105" y="615"/>
                    </a:lnTo>
                    <a:lnTo>
                      <a:pt x="1084" y="607"/>
                    </a:lnTo>
                    <a:lnTo>
                      <a:pt x="1068" y="605"/>
                    </a:lnTo>
                    <a:lnTo>
                      <a:pt x="1068" y="605"/>
                    </a:lnTo>
                    <a:lnTo>
                      <a:pt x="1066" y="605"/>
                    </a:lnTo>
                    <a:lnTo>
                      <a:pt x="1058" y="601"/>
                    </a:lnTo>
                    <a:lnTo>
                      <a:pt x="1058" y="591"/>
                    </a:lnTo>
                    <a:lnTo>
                      <a:pt x="1066" y="578"/>
                    </a:lnTo>
                    <a:lnTo>
                      <a:pt x="1080" y="562"/>
                    </a:lnTo>
                    <a:lnTo>
                      <a:pt x="1101" y="546"/>
                    </a:lnTo>
                    <a:lnTo>
                      <a:pt x="1129" y="531"/>
                    </a:lnTo>
                    <a:lnTo>
                      <a:pt x="1131" y="531"/>
                    </a:lnTo>
                    <a:lnTo>
                      <a:pt x="1131" y="529"/>
                    </a:lnTo>
                    <a:lnTo>
                      <a:pt x="1131" y="521"/>
                    </a:lnTo>
                    <a:lnTo>
                      <a:pt x="1133" y="507"/>
                    </a:lnTo>
                    <a:lnTo>
                      <a:pt x="1137" y="486"/>
                    </a:lnTo>
                    <a:lnTo>
                      <a:pt x="1140" y="452"/>
                    </a:lnTo>
                    <a:lnTo>
                      <a:pt x="1142" y="429"/>
                    </a:lnTo>
                    <a:lnTo>
                      <a:pt x="1144" y="415"/>
                    </a:lnTo>
                    <a:lnTo>
                      <a:pt x="1144" y="407"/>
                    </a:lnTo>
                    <a:lnTo>
                      <a:pt x="1144" y="406"/>
                    </a:lnTo>
                    <a:lnTo>
                      <a:pt x="1144" y="406"/>
                    </a:lnTo>
                    <a:lnTo>
                      <a:pt x="1125" y="392"/>
                    </a:lnTo>
                    <a:lnTo>
                      <a:pt x="1103" y="380"/>
                    </a:lnTo>
                    <a:lnTo>
                      <a:pt x="1084" y="368"/>
                    </a:lnTo>
                    <a:lnTo>
                      <a:pt x="1068" y="360"/>
                    </a:lnTo>
                    <a:lnTo>
                      <a:pt x="1062" y="359"/>
                    </a:lnTo>
                    <a:lnTo>
                      <a:pt x="1056" y="357"/>
                    </a:lnTo>
                    <a:lnTo>
                      <a:pt x="1046" y="359"/>
                    </a:lnTo>
                    <a:lnTo>
                      <a:pt x="1037" y="359"/>
                    </a:lnTo>
                    <a:lnTo>
                      <a:pt x="1029" y="360"/>
                    </a:lnTo>
                    <a:lnTo>
                      <a:pt x="1019" y="362"/>
                    </a:lnTo>
                    <a:lnTo>
                      <a:pt x="1009" y="364"/>
                    </a:lnTo>
                    <a:lnTo>
                      <a:pt x="1001" y="364"/>
                    </a:lnTo>
                    <a:lnTo>
                      <a:pt x="998" y="364"/>
                    </a:lnTo>
                    <a:lnTo>
                      <a:pt x="994" y="364"/>
                    </a:lnTo>
                    <a:lnTo>
                      <a:pt x="988" y="360"/>
                    </a:lnTo>
                    <a:lnTo>
                      <a:pt x="980" y="360"/>
                    </a:lnTo>
                    <a:lnTo>
                      <a:pt x="970" y="359"/>
                    </a:lnTo>
                    <a:lnTo>
                      <a:pt x="962" y="359"/>
                    </a:lnTo>
                    <a:lnTo>
                      <a:pt x="956" y="359"/>
                    </a:lnTo>
                    <a:lnTo>
                      <a:pt x="951" y="359"/>
                    </a:lnTo>
                    <a:lnTo>
                      <a:pt x="947" y="360"/>
                    </a:lnTo>
                    <a:lnTo>
                      <a:pt x="947" y="360"/>
                    </a:lnTo>
                    <a:lnTo>
                      <a:pt x="949" y="362"/>
                    </a:lnTo>
                    <a:lnTo>
                      <a:pt x="956" y="370"/>
                    </a:lnTo>
                    <a:lnTo>
                      <a:pt x="966" y="386"/>
                    </a:lnTo>
                    <a:lnTo>
                      <a:pt x="972" y="404"/>
                    </a:lnTo>
                    <a:lnTo>
                      <a:pt x="972" y="419"/>
                    </a:lnTo>
                    <a:lnTo>
                      <a:pt x="968" y="435"/>
                    </a:lnTo>
                    <a:lnTo>
                      <a:pt x="962" y="456"/>
                    </a:lnTo>
                    <a:lnTo>
                      <a:pt x="953" y="480"/>
                    </a:lnTo>
                    <a:lnTo>
                      <a:pt x="941" y="499"/>
                    </a:lnTo>
                    <a:lnTo>
                      <a:pt x="927" y="509"/>
                    </a:lnTo>
                    <a:lnTo>
                      <a:pt x="913" y="513"/>
                    </a:lnTo>
                    <a:lnTo>
                      <a:pt x="896" y="521"/>
                    </a:lnTo>
                    <a:lnTo>
                      <a:pt x="876" y="527"/>
                    </a:lnTo>
                    <a:lnTo>
                      <a:pt x="855" y="535"/>
                    </a:lnTo>
                    <a:lnTo>
                      <a:pt x="839" y="541"/>
                    </a:lnTo>
                    <a:lnTo>
                      <a:pt x="827" y="546"/>
                    </a:lnTo>
                    <a:lnTo>
                      <a:pt x="823" y="550"/>
                    </a:lnTo>
                    <a:lnTo>
                      <a:pt x="823" y="558"/>
                    </a:lnTo>
                    <a:lnTo>
                      <a:pt x="819" y="568"/>
                    </a:lnTo>
                    <a:lnTo>
                      <a:pt x="812" y="582"/>
                    </a:lnTo>
                    <a:lnTo>
                      <a:pt x="804" y="595"/>
                    </a:lnTo>
                    <a:lnTo>
                      <a:pt x="792" y="605"/>
                    </a:lnTo>
                    <a:lnTo>
                      <a:pt x="780" y="617"/>
                    </a:lnTo>
                    <a:lnTo>
                      <a:pt x="767" y="633"/>
                    </a:lnTo>
                    <a:lnTo>
                      <a:pt x="751" y="650"/>
                    </a:lnTo>
                    <a:lnTo>
                      <a:pt x="735" y="670"/>
                    </a:lnTo>
                    <a:lnTo>
                      <a:pt x="722" y="685"/>
                    </a:lnTo>
                    <a:lnTo>
                      <a:pt x="714" y="697"/>
                    </a:lnTo>
                    <a:lnTo>
                      <a:pt x="704" y="707"/>
                    </a:lnTo>
                    <a:lnTo>
                      <a:pt x="692" y="719"/>
                    </a:lnTo>
                    <a:lnTo>
                      <a:pt x="681" y="732"/>
                    </a:lnTo>
                    <a:lnTo>
                      <a:pt x="669" y="744"/>
                    </a:lnTo>
                    <a:lnTo>
                      <a:pt x="659" y="756"/>
                    </a:lnTo>
                    <a:lnTo>
                      <a:pt x="657" y="764"/>
                    </a:lnTo>
                    <a:lnTo>
                      <a:pt x="657" y="768"/>
                    </a:lnTo>
                    <a:lnTo>
                      <a:pt x="655" y="771"/>
                    </a:lnTo>
                    <a:lnTo>
                      <a:pt x="653" y="775"/>
                    </a:lnTo>
                    <a:lnTo>
                      <a:pt x="653" y="779"/>
                    </a:lnTo>
                    <a:lnTo>
                      <a:pt x="653" y="781"/>
                    </a:lnTo>
                    <a:lnTo>
                      <a:pt x="655" y="785"/>
                    </a:lnTo>
                    <a:lnTo>
                      <a:pt x="659" y="787"/>
                    </a:lnTo>
                    <a:lnTo>
                      <a:pt x="665" y="795"/>
                    </a:lnTo>
                    <a:lnTo>
                      <a:pt x="673" y="811"/>
                    </a:lnTo>
                    <a:lnTo>
                      <a:pt x="679" y="828"/>
                    </a:lnTo>
                    <a:lnTo>
                      <a:pt x="686" y="848"/>
                    </a:lnTo>
                    <a:lnTo>
                      <a:pt x="696" y="863"/>
                    </a:lnTo>
                    <a:lnTo>
                      <a:pt x="706" y="873"/>
                    </a:lnTo>
                    <a:lnTo>
                      <a:pt x="720" y="881"/>
                    </a:lnTo>
                    <a:lnTo>
                      <a:pt x="735" y="891"/>
                    </a:lnTo>
                    <a:lnTo>
                      <a:pt x="751" y="901"/>
                    </a:lnTo>
                    <a:lnTo>
                      <a:pt x="767" y="908"/>
                    </a:lnTo>
                    <a:lnTo>
                      <a:pt x="780" y="916"/>
                    </a:lnTo>
                    <a:lnTo>
                      <a:pt x="790" y="918"/>
                    </a:lnTo>
                    <a:lnTo>
                      <a:pt x="792" y="918"/>
                    </a:lnTo>
                    <a:lnTo>
                      <a:pt x="796" y="916"/>
                    </a:lnTo>
                    <a:lnTo>
                      <a:pt x="800" y="918"/>
                    </a:lnTo>
                    <a:lnTo>
                      <a:pt x="806" y="918"/>
                    </a:lnTo>
                    <a:lnTo>
                      <a:pt x="810" y="920"/>
                    </a:lnTo>
                    <a:lnTo>
                      <a:pt x="814" y="924"/>
                    </a:lnTo>
                    <a:lnTo>
                      <a:pt x="819" y="924"/>
                    </a:lnTo>
                    <a:lnTo>
                      <a:pt x="823" y="926"/>
                    </a:lnTo>
                    <a:lnTo>
                      <a:pt x="825" y="924"/>
                    </a:lnTo>
                    <a:lnTo>
                      <a:pt x="827" y="922"/>
                    </a:lnTo>
                    <a:lnTo>
                      <a:pt x="827" y="922"/>
                    </a:lnTo>
                    <a:lnTo>
                      <a:pt x="829" y="922"/>
                    </a:lnTo>
                    <a:lnTo>
                      <a:pt x="837" y="924"/>
                    </a:lnTo>
                    <a:lnTo>
                      <a:pt x="845" y="934"/>
                    </a:lnTo>
                    <a:lnTo>
                      <a:pt x="855" y="948"/>
                    </a:lnTo>
                    <a:lnTo>
                      <a:pt x="863" y="961"/>
                    </a:lnTo>
                    <a:lnTo>
                      <a:pt x="866" y="977"/>
                    </a:lnTo>
                    <a:lnTo>
                      <a:pt x="870" y="991"/>
                    </a:lnTo>
                    <a:lnTo>
                      <a:pt x="878" y="1004"/>
                    </a:lnTo>
                    <a:lnTo>
                      <a:pt x="888" y="1012"/>
                    </a:lnTo>
                    <a:lnTo>
                      <a:pt x="896" y="1016"/>
                    </a:lnTo>
                    <a:lnTo>
                      <a:pt x="900" y="1016"/>
                    </a:lnTo>
                    <a:lnTo>
                      <a:pt x="902" y="1014"/>
                    </a:lnTo>
                    <a:lnTo>
                      <a:pt x="904" y="1010"/>
                    </a:lnTo>
                    <a:lnTo>
                      <a:pt x="906" y="1004"/>
                    </a:lnTo>
                    <a:lnTo>
                      <a:pt x="910" y="989"/>
                    </a:lnTo>
                    <a:lnTo>
                      <a:pt x="915" y="973"/>
                    </a:lnTo>
                    <a:lnTo>
                      <a:pt x="923" y="957"/>
                    </a:lnTo>
                    <a:lnTo>
                      <a:pt x="929" y="946"/>
                    </a:lnTo>
                    <a:lnTo>
                      <a:pt x="933" y="936"/>
                    </a:lnTo>
                    <a:lnTo>
                      <a:pt x="933" y="932"/>
                    </a:lnTo>
                    <a:lnTo>
                      <a:pt x="933" y="932"/>
                    </a:lnTo>
                    <a:lnTo>
                      <a:pt x="931" y="934"/>
                    </a:lnTo>
                    <a:lnTo>
                      <a:pt x="929" y="932"/>
                    </a:lnTo>
                    <a:lnTo>
                      <a:pt x="927" y="930"/>
                    </a:lnTo>
                    <a:lnTo>
                      <a:pt x="925" y="924"/>
                    </a:lnTo>
                    <a:lnTo>
                      <a:pt x="923" y="920"/>
                    </a:lnTo>
                    <a:lnTo>
                      <a:pt x="923" y="916"/>
                    </a:lnTo>
                    <a:lnTo>
                      <a:pt x="923" y="912"/>
                    </a:lnTo>
                    <a:lnTo>
                      <a:pt x="925" y="908"/>
                    </a:lnTo>
                    <a:lnTo>
                      <a:pt x="929" y="908"/>
                    </a:lnTo>
                    <a:lnTo>
                      <a:pt x="929" y="908"/>
                    </a:lnTo>
                    <a:lnTo>
                      <a:pt x="929" y="908"/>
                    </a:lnTo>
                    <a:lnTo>
                      <a:pt x="939" y="905"/>
                    </a:lnTo>
                    <a:lnTo>
                      <a:pt x="951" y="893"/>
                    </a:lnTo>
                    <a:lnTo>
                      <a:pt x="964" y="877"/>
                    </a:lnTo>
                    <a:lnTo>
                      <a:pt x="974" y="858"/>
                    </a:lnTo>
                    <a:lnTo>
                      <a:pt x="982" y="836"/>
                    </a:lnTo>
                    <a:lnTo>
                      <a:pt x="984" y="816"/>
                    </a:lnTo>
                    <a:lnTo>
                      <a:pt x="984" y="791"/>
                    </a:lnTo>
                    <a:lnTo>
                      <a:pt x="986" y="762"/>
                    </a:lnTo>
                    <a:lnTo>
                      <a:pt x="986" y="730"/>
                    </a:lnTo>
                    <a:lnTo>
                      <a:pt x="988" y="701"/>
                    </a:lnTo>
                    <a:lnTo>
                      <a:pt x="988" y="676"/>
                    </a:lnTo>
                    <a:lnTo>
                      <a:pt x="990" y="658"/>
                    </a:lnTo>
                    <a:lnTo>
                      <a:pt x="992" y="650"/>
                    </a:lnTo>
                    <a:lnTo>
                      <a:pt x="994" y="648"/>
                    </a:lnTo>
                    <a:lnTo>
                      <a:pt x="998" y="648"/>
                    </a:lnTo>
                    <a:lnTo>
                      <a:pt x="1011" y="652"/>
                    </a:lnTo>
                    <a:lnTo>
                      <a:pt x="1029" y="658"/>
                    </a:lnTo>
                    <a:lnTo>
                      <a:pt x="1041" y="668"/>
                    </a:lnTo>
                    <a:lnTo>
                      <a:pt x="1048" y="672"/>
                    </a:lnTo>
                    <a:lnTo>
                      <a:pt x="1060" y="674"/>
                    </a:lnTo>
                    <a:lnTo>
                      <a:pt x="1076" y="676"/>
                    </a:lnTo>
                    <a:lnTo>
                      <a:pt x="1088" y="679"/>
                    </a:lnTo>
                    <a:lnTo>
                      <a:pt x="1097" y="687"/>
                    </a:lnTo>
                    <a:lnTo>
                      <a:pt x="1107" y="693"/>
                    </a:lnTo>
                    <a:lnTo>
                      <a:pt x="1121" y="699"/>
                    </a:lnTo>
                    <a:lnTo>
                      <a:pt x="1137" y="705"/>
                    </a:lnTo>
                    <a:lnTo>
                      <a:pt x="1152" y="711"/>
                    </a:lnTo>
                    <a:lnTo>
                      <a:pt x="1164" y="717"/>
                    </a:lnTo>
                    <a:lnTo>
                      <a:pt x="1170" y="726"/>
                    </a:lnTo>
                    <a:lnTo>
                      <a:pt x="1170" y="742"/>
                    </a:lnTo>
                    <a:lnTo>
                      <a:pt x="1174" y="760"/>
                    </a:lnTo>
                    <a:lnTo>
                      <a:pt x="1180" y="779"/>
                    </a:lnTo>
                    <a:lnTo>
                      <a:pt x="1187" y="795"/>
                    </a:lnTo>
                    <a:lnTo>
                      <a:pt x="1195" y="801"/>
                    </a:lnTo>
                    <a:lnTo>
                      <a:pt x="1199" y="801"/>
                    </a:lnTo>
                    <a:lnTo>
                      <a:pt x="1203" y="801"/>
                    </a:lnTo>
                    <a:lnTo>
                      <a:pt x="1217" y="801"/>
                    </a:lnTo>
                    <a:lnTo>
                      <a:pt x="1228" y="799"/>
                    </a:lnTo>
                    <a:lnTo>
                      <a:pt x="1238" y="795"/>
                    </a:lnTo>
                    <a:lnTo>
                      <a:pt x="1242" y="789"/>
                    </a:lnTo>
                    <a:lnTo>
                      <a:pt x="1244" y="785"/>
                    </a:lnTo>
                    <a:lnTo>
                      <a:pt x="1248" y="781"/>
                    </a:lnTo>
                    <a:lnTo>
                      <a:pt x="1252" y="781"/>
                    </a:lnTo>
                    <a:lnTo>
                      <a:pt x="1256" y="781"/>
                    </a:lnTo>
                    <a:lnTo>
                      <a:pt x="1262" y="785"/>
                    </a:lnTo>
                    <a:lnTo>
                      <a:pt x="1266" y="789"/>
                    </a:lnTo>
                    <a:lnTo>
                      <a:pt x="1272" y="797"/>
                    </a:lnTo>
                    <a:lnTo>
                      <a:pt x="1279" y="811"/>
                    </a:lnTo>
                    <a:lnTo>
                      <a:pt x="1291" y="826"/>
                    </a:lnTo>
                    <a:lnTo>
                      <a:pt x="1305" y="844"/>
                    </a:lnTo>
                    <a:lnTo>
                      <a:pt x="1319" y="860"/>
                    </a:lnTo>
                    <a:lnTo>
                      <a:pt x="1326" y="873"/>
                    </a:lnTo>
                    <a:lnTo>
                      <a:pt x="1330" y="879"/>
                    </a:lnTo>
                    <a:lnTo>
                      <a:pt x="1330" y="891"/>
                    </a:lnTo>
                    <a:lnTo>
                      <a:pt x="1332" y="903"/>
                    </a:lnTo>
                    <a:lnTo>
                      <a:pt x="1338" y="918"/>
                    </a:lnTo>
                    <a:lnTo>
                      <a:pt x="1346" y="930"/>
                    </a:lnTo>
                    <a:lnTo>
                      <a:pt x="1356" y="940"/>
                    </a:lnTo>
                    <a:lnTo>
                      <a:pt x="1364" y="957"/>
                    </a:lnTo>
                    <a:lnTo>
                      <a:pt x="1371" y="975"/>
                    </a:lnTo>
                    <a:lnTo>
                      <a:pt x="1379" y="989"/>
                    </a:lnTo>
                    <a:lnTo>
                      <a:pt x="1385" y="995"/>
                    </a:lnTo>
                    <a:lnTo>
                      <a:pt x="1387" y="995"/>
                    </a:lnTo>
                    <a:lnTo>
                      <a:pt x="1389" y="993"/>
                    </a:lnTo>
                    <a:lnTo>
                      <a:pt x="1399" y="998"/>
                    </a:lnTo>
                    <a:lnTo>
                      <a:pt x="1410" y="1010"/>
                    </a:lnTo>
                    <a:lnTo>
                      <a:pt x="1418" y="1026"/>
                    </a:lnTo>
                    <a:lnTo>
                      <a:pt x="1424" y="1042"/>
                    </a:lnTo>
                    <a:lnTo>
                      <a:pt x="1424" y="1057"/>
                    </a:lnTo>
                    <a:lnTo>
                      <a:pt x="1424" y="1081"/>
                    </a:lnTo>
                    <a:lnTo>
                      <a:pt x="1426" y="1110"/>
                    </a:lnTo>
                    <a:lnTo>
                      <a:pt x="1428" y="1137"/>
                    </a:lnTo>
                    <a:lnTo>
                      <a:pt x="1430" y="1161"/>
                    </a:lnTo>
                    <a:lnTo>
                      <a:pt x="1434" y="1175"/>
                    </a:lnTo>
                    <a:lnTo>
                      <a:pt x="1442" y="1186"/>
                    </a:lnTo>
                    <a:lnTo>
                      <a:pt x="1454" y="1200"/>
                    </a:lnTo>
                    <a:lnTo>
                      <a:pt x="1465" y="1212"/>
                    </a:lnTo>
                    <a:lnTo>
                      <a:pt x="1477" y="1225"/>
                    </a:lnTo>
                    <a:lnTo>
                      <a:pt x="1481" y="1235"/>
                    </a:lnTo>
                    <a:lnTo>
                      <a:pt x="1477" y="1247"/>
                    </a:lnTo>
                    <a:lnTo>
                      <a:pt x="1473" y="1259"/>
                    </a:lnTo>
                    <a:lnTo>
                      <a:pt x="1465" y="1269"/>
                    </a:lnTo>
                    <a:lnTo>
                      <a:pt x="1457" y="1272"/>
                    </a:lnTo>
                    <a:lnTo>
                      <a:pt x="1452" y="1272"/>
                    </a:lnTo>
                    <a:lnTo>
                      <a:pt x="1446" y="1270"/>
                    </a:lnTo>
                    <a:lnTo>
                      <a:pt x="1440" y="1270"/>
                    </a:lnTo>
                    <a:lnTo>
                      <a:pt x="1432" y="1270"/>
                    </a:lnTo>
                    <a:lnTo>
                      <a:pt x="1424" y="1272"/>
                    </a:lnTo>
                    <a:lnTo>
                      <a:pt x="1416" y="1274"/>
                    </a:lnTo>
                    <a:lnTo>
                      <a:pt x="1410" y="1274"/>
                    </a:lnTo>
                    <a:lnTo>
                      <a:pt x="1409" y="1274"/>
                    </a:lnTo>
                    <a:lnTo>
                      <a:pt x="1407" y="1272"/>
                    </a:lnTo>
                    <a:lnTo>
                      <a:pt x="1405" y="1269"/>
                    </a:lnTo>
                    <a:lnTo>
                      <a:pt x="1403" y="1265"/>
                    </a:lnTo>
                    <a:lnTo>
                      <a:pt x="1399" y="1259"/>
                    </a:lnTo>
                    <a:lnTo>
                      <a:pt x="1395" y="1255"/>
                    </a:lnTo>
                    <a:lnTo>
                      <a:pt x="1389" y="1251"/>
                    </a:lnTo>
                    <a:lnTo>
                      <a:pt x="1385" y="1251"/>
                    </a:lnTo>
                    <a:lnTo>
                      <a:pt x="1379" y="1251"/>
                    </a:lnTo>
                    <a:lnTo>
                      <a:pt x="1377" y="1253"/>
                    </a:lnTo>
                    <a:lnTo>
                      <a:pt x="1367" y="1249"/>
                    </a:lnTo>
                    <a:lnTo>
                      <a:pt x="1358" y="1243"/>
                    </a:lnTo>
                    <a:lnTo>
                      <a:pt x="1352" y="1233"/>
                    </a:lnTo>
                    <a:lnTo>
                      <a:pt x="1350" y="1220"/>
                    </a:lnTo>
                    <a:lnTo>
                      <a:pt x="1354" y="1206"/>
                    </a:lnTo>
                    <a:lnTo>
                      <a:pt x="1362" y="1192"/>
                    </a:lnTo>
                    <a:lnTo>
                      <a:pt x="1369" y="1177"/>
                    </a:lnTo>
                    <a:lnTo>
                      <a:pt x="1375" y="1161"/>
                    </a:lnTo>
                    <a:lnTo>
                      <a:pt x="1377" y="1145"/>
                    </a:lnTo>
                    <a:lnTo>
                      <a:pt x="1377" y="1135"/>
                    </a:lnTo>
                    <a:lnTo>
                      <a:pt x="1373" y="1132"/>
                    </a:lnTo>
                    <a:lnTo>
                      <a:pt x="1369" y="1132"/>
                    </a:lnTo>
                    <a:lnTo>
                      <a:pt x="1365" y="1135"/>
                    </a:lnTo>
                    <a:lnTo>
                      <a:pt x="1352" y="1141"/>
                    </a:lnTo>
                    <a:lnTo>
                      <a:pt x="1332" y="1145"/>
                    </a:lnTo>
                    <a:lnTo>
                      <a:pt x="1315" y="1145"/>
                    </a:lnTo>
                    <a:lnTo>
                      <a:pt x="1299" y="1145"/>
                    </a:lnTo>
                    <a:lnTo>
                      <a:pt x="1293" y="1145"/>
                    </a:lnTo>
                    <a:lnTo>
                      <a:pt x="1287" y="1145"/>
                    </a:lnTo>
                    <a:lnTo>
                      <a:pt x="1283" y="1145"/>
                    </a:lnTo>
                    <a:lnTo>
                      <a:pt x="1279" y="1145"/>
                    </a:lnTo>
                    <a:lnTo>
                      <a:pt x="1277" y="1147"/>
                    </a:lnTo>
                    <a:lnTo>
                      <a:pt x="1277" y="1147"/>
                    </a:lnTo>
                    <a:lnTo>
                      <a:pt x="1277" y="1155"/>
                    </a:lnTo>
                    <a:lnTo>
                      <a:pt x="1275" y="1167"/>
                    </a:lnTo>
                    <a:lnTo>
                      <a:pt x="1270" y="1179"/>
                    </a:lnTo>
                    <a:lnTo>
                      <a:pt x="1262" y="1188"/>
                    </a:lnTo>
                    <a:lnTo>
                      <a:pt x="1254" y="1194"/>
                    </a:lnTo>
                    <a:lnTo>
                      <a:pt x="1246" y="1200"/>
                    </a:lnTo>
                    <a:lnTo>
                      <a:pt x="1240" y="1214"/>
                    </a:lnTo>
                    <a:lnTo>
                      <a:pt x="1236" y="1227"/>
                    </a:lnTo>
                    <a:lnTo>
                      <a:pt x="1238" y="1241"/>
                    </a:lnTo>
                    <a:lnTo>
                      <a:pt x="1244" y="1249"/>
                    </a:lnTo>
                    <a:lnTo>
                      <a:pt x="1252" y="1259"/>
                    </a:lnTo>
                    <a:lnTo>
                      <a:pt x="1258" y="1270"/>
                    </a:lnTo>
                    <a:lnTo>
                      <a:pt x="1264" y="1286"/>
                    </a:lnTo>
                    <a:lnTo>
                      <a:pt x="1264" y="1298"/>
                    </a:lnTo>
                    <a:lnTo>
                      <a:pt x="1256" y="1310"/>
                    </a:lnTo>
                    <a:lnTo>
                      <a:pt x="1244" y="1315"/>
                    </a:lnTo>
                    <a:lnTo>
                      <a:pt x="1228" y="1325"/>
                    </a:lnTo>
                    <a:lnTo>
                      <a:pt x="1213" y="1333"/>
                    </a:lnTo>
                    <a:lnTo>
                      <a:pt x="1201" y="1339"/>
                    </a:lnTo>
                    <a:lnTo>
                      <a:pt x="1193" y="1343"/>
                    </a:lnTo>
                    <a:lnTo>
                      <a:pt x="1195" y="1339"/>
                    </a:lnTo>
                    <a:lnTo>
                      <a:pt x="1187" y="1331"/>
                    </a:lnTo>
                    <a:lnTo>
                      <a:pt x="1176" y="1323"/>
                    </a:lnTo>
                    <a:lnTo>
                      <a:pt x="1160" y="1321"/>
                    </a:lnTo>
                    <a:lnTo>
                      <a:pt x="1154" y="1321"/>
                    </a:lnTo>
                    <a:lnTo>
                      <a:pt x="1148" y="1323"/>
                    </a:lnTo>
                    <a:lnTo>
                      <a:pt x="1135" y="1329"/>
                    </a:lnTo>
                    <a:lnTo>
                      <a:pt x="1119" y="1339"/>
                    </a:lnTo>
                    <a:lnTo>
                      <a:pt x="1103" y="1349"/>
                    </a:lnTo>
                    <a:lnTo>
                      <a:pt x="1090" y="1360"/>
                    </a:lnTo>
                    <a:lnTo>
                      <a:pt x="1080" y="1372"/>
                    </a:lnTo>
                    <a:lnTo>
                      <a:pt x="1072" y="1382"/>
                    </a:lnTo>
                    <a:lnTo>
                      <a:pt x="1072" y="1388"/>
                    </a:lnTo>
                    <a:lnTo>
                      <a:pt x="1074" y="1396"/>
                    </a:lnTo>
                    <a:lnTo>
                      <a:pt x="1070" y="1411"/>
                    </a:lnTo>
                    <a:lnTo>
                      <a:pt x="1064" y="1427"/>
                    </a:lnTo>
                    <a:lnTo>
                      <a:pt x="1056" y="1443"/>
                    </a:lnTo>
                    <a:lnTo>
                      <a:pt x="1046" y="1451"/>
                    </a:lnTo>
                    <a:lnTo>
                      <a:pt x="1033" y="1456"/>
                    </a:lnTo>
                    <a:lnTo>
                      <a:pt x="1017" y="1466"/>
                    </a:lnTo>
                    <a:lnTo>
                      <a:pt x="1000" y="1478"/>
                    </a:lnTo>
                    <a:lnTo>
                      <a:pt x="980" y="1490"/>
                    </a:lnTo>
                    <a:lnTo>
                      <a:pt x="966" y="1501"/>
                    </a:lnTo>
                    <a:lnTo>
                      <a:pt x="956" y="1509"/>
                    </a:lnTo>
                    <a:lnTo>
                      <a:pt x="951" y="1523"/>
                    </a:lnTo>
                    <a:lnTo>
                      <a:pt x="949" y="1541"/>
                    </a:lnTo>
                    <a:lnTo>
                      <a:pt x="949" y="1562"/>
                    </a:lnTo>
                    <a:lnTo>
                      <a:pt x="949" y="1584"/>
                    </a:lnTo>
                    <a:lnTo>
                      <a:pt x="947" y="1599"/>
                    </a:lnTo>
                    <a:lnTo>
                      <a:pt x="945" y="1607"/>
                    </a:lnTo>
                    <a:lnTo>
                      <a:pt x="937" y="1609"/>
                    </a:lnTo>
                    <a:lnTo>
                      <a:pt x="925" y="1615"/>
                    </a:lnTo>
                    <a:lnTo>
                      <a:pt x="915" y="1621"/>
                    </a:lnTo>
                    <a:lnTo>
                      <a:pt x="913" y="1627"/>
                    </a:lnTo>
                    <a:lnTo>
                      <a:pt x="911" y="1634"/>
                    </a:lnTo>
                    <a:lnTo>
                      <a:pt x="904" y="1646"/>
                    </a:lnTo>
                    <a:lnTo>
                      <a:pt x="894" y="1662"/>
                    </a:lnTo>
                    <a:lnTo>
                      <a:pt x="882" y="1679"/>
                    </a:lnTo>
                    <a:lnTo>
                      <a:pt x="866" y="1693"/>
                    </a:lnTo>
                    <a:lnTo>
                      <a:pt x="851" y="1703"/>
                    </a:lnTo>
                    <a:lnTo>
                      <a:pt x="837" y="1715"/>
                    </a:lnTo>
                    <a:lnTo>
                      <a:pt x="823" y="1732"/>
                    </a:lnTo>
                    <a:lnTo>
                      <a:pt x="810" y="1754"/>
                    </a:lnTo>
                    <a:lnTo>
                      <a:pt x="800" y="1777"/>
                    </a:lnTo>
                    <a:lnTo>
                      <a:pt x="792" y="1799"/>
                    </a:lnTo>
                    <a:lnTo>
                      <a:pt x="786" y="1815"/>
                    </a:lnTo>
                    <a:lnTo>
                      <a:pt x="786" y="1824"/>
                    </a:lnTo>
                    <a:lnTo>
                      <a:pt x="792" y="1836"/>
                    </a:lnTo>
                    <a:lnTo>
                      <a:pt x="796" y="1854"/>
                    </a:lnTo>
                    <a:lnTo>
                      <a:pt x="802" y="1871"/>
                    </a:lnTo>
                    <a:lnTo>
                      <a:pt x="802" y="1885"/>
                    </a:lnTo>
                    <a:lnTo>
                      <a:pt x="798" y="1897"/>
                    </a:lnTo>
                    <a:lnTo>
                      <a:pt x="796" y="1914"/>
                    </a:lnTo>
                    <a:lnTo>
                      <a:pt x="790" y="1932"/>
                    </a:lnTo>
                    <a:lnTo>
                      <a:pt x="784" y="1946"/>
                    </a:lnTo>
                    <a:lnTo>
                      <a:pt x="774" y="1951"/>
                    </a:lnTo>
                    <a:lnTo>
                      <a:pt x="771" y="1950"/>
                    </a:lnTo>
                    <a:lnTo>
                      <a:pt x="759" y="1940"/>
                    </a:lnTo>
                    <a:lnTo>
                      <a:pt x="747" y="1922"/>
                    </a:lnTo>
                    <a:lnTo>
                      <a:pt x="735" y="1903"/>
                    </a:lnTo>
                    <a:lnTo>
                      <a:pt x="722" y="1881"/>
                    </a:lnTo>
                    <a:lnTo>
                      <a:pt x="712" y="1863"/>
                    </a:lnTo>
                    <a:lnTo>
                      <a:pt x="700" y="1856"/>
                    </a:lnTo>
                    <a:lnTo>
                      <a:pt x="684" y="1850"/>
                    </a:lnTo>
                    <a:lnTo>
                      <a:pt x="665" y="1848"/>
                    </a:lnTo>
                    <a:lnTo>
                      <a:pt x="641" y="1846"/>
                    </a:lnTo>
                    <a:lnTo>
                      <a:pt x="624" y="1844"/>
                    </a:lnTo>
                    <a:lnTo>
                      <a:pt x="616" y="1844"/>
                    </a:lnTo>
                    <a:lnTo>
                      <a:pt x="612" y="1846"/>
                    </a:lnTo>
                    <a:lnTo>
                      <a:pt x="610" y="1846"/>
                    </a:lnTo>
                    <a:lnTo>
                      <a:pt x="608" y="1850"/>
                    </a:lnTo>
                    <a:lnTo>
                      <a:pt x="602" y="1852"/>
                    </a:lnTo>
                    <a:lnTo>
                      <a:pt x="596" y="1854"/>
                    </a:lnTo>
                    <a:lnTo>
                      <a:pt x="589" y="1856"/>
                    </a:lnTo>
                    <a:lnTo>
                      <a:pt x="581" y="1854"/>
                    </a:lnTo>
                    <a:lnTo>
                      <a:pt x="573" y="1852"/>
                    </a:lnTo>
                    <a:lnTo>
                      <a:pt x="563" y="1848"/>
                    </a:lnTo>
                    <a:lnTo>
                      <a:pt x="547" y="1846"/>
                    </a:lnTo>
                    <a:lnTo>
                      <a:pt x="530" y="1846"/>
                    </a:lnTo>
                    <a:lnTo>
                      <a:pt x="506" y="1846"/>
                    </a:lnTo>
                    <a:lnTo>
                      <a:pt x="485" y="1848"/>
                    </a:lnTo>
                    <a:lnTo>
                      <a:pt x="469" y="1850"/>
                    </a:lnTo>
                    <a:lnTo>
                      <a:pt x="457" y="1854"/>
                    </a:lnTo>
                    <a:lnTo>
                      <a:pt x="448" y="1861"/>
                    </a:lnTo>
                    <a:lnTo>
                      <a:pt x="436" y="1877"/>
                    </a:lnTo>
                    <a:lnTo>
                      <a:pt x="420" y="1899"/>
                    </a:lnTo>
                    <a:lnTo>
                      <a:pt x="405" y="1926"/>
                    </a:lnTo>
                    <a:lnTo>
                      <a:pt x="389" y="1955"/>
                    </a:lnTo>
                    <a:lnTo>
                      <a:pt x="375" y="1987"/>
                    </a:lnTo>
                    <a:lnTo>
                      <a:pt x="367" y="2020"/>
                    </a:lnTo>
                    <a:lnTo>
                      <a:pt x="367" y="2043"/>
                    </a:lnTo>
                    <a:lnTo>
                      <a:pt x="373" y="2063"/>
                    </a:lnTo>
                    <a:lnTo>
                      <a:pt x="387" y="2081"/>
                    </a:lnTo>
                    <a:lnTo>
                      <a:pt x="405" y="2096"/>
                    </a:lnTo>
                    <a:lnTo>
                      <a:pt x="424" y="2108"/>
                    </a:lnTo>
                    <a:lnTo>
                      <a:pt x="444" y="2116"/>
                    </a:lnTo>
                    <a:lnTo>
                      <a:pt x="461" y="2122"/>
                    </a:lnTo>
                    <a:lnTo>
                      <a:pt x="475" y="2124"/>
                    </a:lnTo>
                    <a:lnTo>
                      <a:pt x="481" y="2124"/>
                    </a:lnTo>
                    <a:lnTo>
                      <a:pt x="483" y="2122"/>
                    </a:lnTo>
                    <a:lnTo>
                      <a:pt x="485" y="2120"/>
                    </a:lnTo>
                    <a:lnTo>
                      <a:pt x="493" y="2108"/>
                    </a:lnTo>
                    <a:lnTo>
                      <a:pt x="502" y="2094"/>
                    </a:lnTo>
                    <a:lnTo>
                      <a:pt x="516" y="2081"/>
                    </a:lnTo>
                    <a:lnTo>
                      <a:pt x="530" y="2071"/>
                    </a:lnTo>
                    <a:lnTo>
                      <a:pt x="540" y="2069"/>
                    </a:lnTo>
                    <a:lnTo>
                      <a:pt x="542" y="2069"/>
                    </a:lnTo>
                    <a:lnTo>
                      <a:pt x="551" y="2071"/>
                    </a:lnTo>
                    <a:lnTo>
                      <a:pt x="565" y="2075"/>
                    </a:lnTo>
                    <a:lnTo>
                      <a:pt x="581" y="2081"/>
                    </a:lnTo>
                    <a:lnTo>
                      <a:pt x="594" y="2088"/>
                    </a:lnTo>
                    <a:lnTo>
                      <a:pt x="604" y="2100"/>
                    </a:lnTo>
                    <a:lnTo>
                      <a:pt x="606" y="2112"/>
                    </a:lnTo>
                    <a:lnTo>
                      <a:pt x="604" y="2128"/>
                    </a:lnTo>
                    <a:lnTo>
                      <a:pt x="604" y="2147"/>
                    </a:lnTo>
                    <a:lnTo>
                      <a:pt x="608" y="2169"/>
                    </a:lnTo>
                    <a:lnTo>
                      <a:pt x="616" y="2188"/>
                    </a:lnTo>
                    <a:lnTo>
                      <a:pt x="624" y="2202"/>
                    </a:lnTo>
                    <a:lnTo>
                      <a:pt x="637" y="2208"/>
                    </a:lnTo>
                    <a:lnTo>
                      <a:pt x="651" y="2214"/>
                    </a:lnTo>
                    <a:lnTo>
                      <a:pt x="665" y="2227"/>
                    </a:lnTo>
                    <a:lnTo>
                      <a:pt x="679" y="2247"/>
                    </a:lnTo>
                    <a:lnTo>
                      <a:pt x="688" y="2269"/>
                    </a:lnTo>
                    <a:lnTo>
                      <a:pt x="694" y="2290"/>
                    </a:lnTo>
                    <a:lnTo>
                      <a:pt x="694" y="2310"/>
                    </a:lnTo>
                    <a:lnTo>
                      <a:pt x="694" y="2327"/>
                    </a:lnTo>
                    <a:lnTo>
                      <a:pt x="698" y="2349"/>
                    </a:lnTo>
                    <a:lnTo>
                      <a:pt x="704" y="2370"/>
                    </a:lnTo>
                    <a:lnTo>
                      <a:pt x="712" y="2388"/>
                    </a:lnTo>
                    <a:lnTo>
                      <a:pt x="720" y="2402"/>
                    </a:lnTo>
                    <a:lnTo>
                      <a:pt x="728" y="2406"/>
                    </a:lnTo>
                    <a:lnTo>
                      <a:pt x="729" y="2406"/>
                    </a:lnTo>
                    <a:lnTo>
                      <a:pt x="741" y="2400"/>
                    </a:lnTo>
                    <a:lnTo>
                      <a:pt x="757" y="2394"/>
                    </a:lnTo>
                    <a:lnTo>
                      <a:pt x="776" y="2388"/>
                    </a:lnTo>
                    <a:lnTo>
                      <a:pt x="792" y="2386"/>
                    </a:lnTo>
                    <a:lnTo>
                      <a:pt x="796" y="2388"/>
                    </a:lnTo>
                    <a:lnTo>
                      <a:pt x="798" y="2388"/>
                    </a:lnTo>
                    <a:lnTo>
                      <a:pt x="810" y="2396"/>
                    </a:lnTo>
                    <a:lnTo>
                      <a:pt x="823" y="2406"/>
                    </a:lnTo>
                    <a:lnTo>
                      <a:pt x="839" y="2411"/>
                    </a:lnTo>
                    <a:lnTo>
                      <a:pt x="845" y="2409"/>
                    </a:lnTo>
                    <a:lnTo>
                      <a:pt x="851" y="2407"/>
                    </a:lnTo>
                    <a:lnTo>
                      <a:pt x="861" y="2396"/>
                    </a:lnTo>
                    <a:lnTo>
                      <a:pt x="872" y="2380"/>
                    </a:lnTo>
                    <a:lnTo>
                      <a:pt x="886" y="2364"/>
                    </a:lnTo>
                    <a:lnTo>
                      <a:pt x="900" y="2347"/>
                    </a:lnTo>
                    <a:lnTo>
                      <a:pt x="911" y="2335"/>
                    </a:lnTo>
                    <a:lnTo>
                      <a:pt x="919" y="2329"/>
                    </a:lnTo>
                    <a:lnTo>
                      <a:pt x="929" y="2325"/>
                    </a:lnTo>
                    <a:lnTo>
                      <a:pt x="941" y="2319"/>
                    </a:lnTo>
                    <a:lnTo>
                      <a:pt x="953" y="2317"/>
                    </a:lnTo>
                    <a:lnTo>
                      <a:pt x="958" y="2317"/>
                    </a:lnTo>
                    <a:lnTo>
                      <a:pt x="962" y="2321"/>
                    </a:lnTo>
                    <a:lnTo>
                      <a:pt x="966" y="2325"/>
                    </a:lnTo>
                    <a:lnTo>
                      <a:pt x="974" y="2329"/>
                    </a:lnTo>
                    <a:lnTo>
                      <a:pt x="982" y="2331"/>
                    </a:lnTo>
                    <a:lnTo>
                      <a:pt x="990" y="2331"/>
                    </a:lnTo>
                    <a:lnTo>
                      <a:pt x="994" y="2331"/>
                    </a:lnTo>
                    <a:lnTo>
                      <a:pt x="998" y="2329"/>
                    </a:lnTo>
                    <a:lnTo>
                      <a:pt x="1001" y="2327"/>
                    </a:lnTo>
                    <a:lnTo>
                      <a:pt x="1001" y="2325"/>
                    </a:lnTo>
                    <a:lnTo>
                      <a:pt x="1003" y="2323"/>
                    </a:lnTo>
                    <a:lnTo>
                      <a:pt x="1005" y="2321"/>
                    </a:lnTo>
                    <a:lnTo>
                      <a:pt x="1009" y="2321"/>
                    </a:lnTo>
                    <a:lnTo>
                      <a:pt x="1015" y="2319"/>
                    </a:lnTo>
                    <a:lnTo>
                      <a:pt x="1033" y="2323"/>
                    </a:lnTo>
                    <a:lnTo>
                      <a:pt x="1052" y="2329"/>
                    </a:lnTo>
                    <a:lnTo>
                      <a:pt x="1068" y="2337"/>
                    </a:lnTo>
                    <a:lnTo>
                      <a:pt x="1078" y="2347"/>
                    </a:lnTo>
                    <a:lnTo>
                      <a:pt x="1090" y="2362"/>
                    </a:lnTo>
                    <a:lnTo>
                      <a:pt x="1101" y="2376"/>
                    </a:lnTo>
                    <a:lnTo>
                      <a:pt x="1111" y="2388"/>
                    </a:lnTo>
                    <a:lnTo>
                      <a:pt x="1117" y="2392"/>
                    </a:lnTo>
                    <a:lnTo>
                      <a:pt x="1119" y="2392"/>
                    </a:lnTo>
                    <a:lnTo>
                      <a:pt x="1121" y="2390"/>
                    </a:lnTo>
                    <a:lnTo>
                      <a:pt x="1125" y="2390"/>
                    </a:lnTo>
                    <a:lnTo>
                      <a:pt x="1129" y="2390"/>
                    </a:lnTo>
                    <a:lnTo>
                      <a:pt x="1146" y="2390"/>
                    </a:lnTo>
                    <a:lnTo>
                      <a:pt x="1166" y="2396"/>
                    </a:lnTo>
                    <a:lnTo>
                      <a:pt x="1183" y="2404"/>
                    </a:lnTo>
                    <a:lnTo>
                      <a:pt x="1197" y="2411"/>
                    </a:lnTo>
                    <a:lnTo>
                      <a:pt x="1215" y="2421"/>
                    </a:lnTo>
                    <a:lnTo>
                      <a:pt x="1236" y="2433"/>
                    </a:lnTo>
                    <a:lnTo>
                      <a:pt x="1256" y="2447"/>
                    </a:lnTo>
                    <a:lnTo>
                      <a:pt x="1273" y="2460"/>
                    </a:lnTo>
                    <a:lnTo>
                      <a:pt x="1287" y="2472"/>
                    </a:lnTo>
                    <a:lnTo>
                      <a:pt x="1295" y="2482"/>
                    </a:lnTo>
                    <a:lnTo>
                      <a:pt x="1303" y="2494"/>
                    </a:lnTo>
                    <a:lnTo>
                      <a:pt x="1315" y="2507"/>
                    </a:lnTo>
                    <a:lnTo>
                      <a:pt x="1334" y="2525"/>
                    </a:lnTo>
                    <a:lnTo>
                      <a:pt x="1354" y="2541"/>
                    </a:lnTo>
                    <a:lnTo>
                      <a:pt x="1375" y="2558"/>
                    </a:lnTo>
                    <a:lnTo>
                      <a:pt x="1397" y="2574"/>
                    </a:lnTo>
                    <a:lnTo>
                      <a:pt x="1416" y="2586"/>
                    </a:lnTo>
                    <a:lnTo>
                      <a:pt x="1434" y="2603"/>
                    </a:lnTo>
                    <a:lnTo>
                      <a:pt x="1450" y="2623"/>
                    </a:lnTo>
                    <a:lnTo>
                      <a:pt x="1459" y="2646"/>
                    </a:lnTo>
                    <a:lnTo>
                      <a:pt x="1467" y="2668"/>
                    </a:lnTo>
                    <a:lnTo>
                      <a:pt x="1473" y="2685"/>
                    </a:lnTo>
                    <a:lnTo>
                      <a:pt x="1479" y="2693"/>
                    </a:lnTo>
                    <a:lnTo>
                      <a:pt x="1489" y="2697"/>
                    </a:lnTo>
                    <a:lnTo>
                      <a:pt x="1506" y="2701"/>
                    </a:lnTo>
                    <a:lnTo>
                      <a:pt x="1526" y="2707"/>
                    </a:lnTo>
                    <a:lnTo>
                      <a:pt x="1544" y="2711"/>
                    </a:lnTo>
                    <a:lnTo>
                      <a:pt x="1559" y="2715"/>
                    </a:lnTo>
                    <a:lnTo>
                      <a:pt x="1571" y="2721"/>
                    </a:lnTo>
                    <a:lnTo>
                      <a:pt x="1585" y="2728"/>
                    </a:lnTo>
                    <a:lnTo>
                      <a:pt x="1600" y="2738"/>
                    </a:lnTo>
                    <a:lnTo>
                      <a:pt x="1616" y="2748"/>
                    </a:lnTo>
                    <a:lnTo>
                      <a:pt x="1628" y="2754"/>
                    </a:lnTo>
                    <a:lnTo>
                      <a:pt x="1637" y="2758"/>
                    </a:lnTo>
                    <a:lnTo>
                      <a:pt x="1649" y="2758"/>
                    </a:lnTo>
                    <a:lnTo>
                      <a:pt x="1667" y="2760"/>
                    </a:lnTo>
                    <a:lnTo>
                      <a:pt x="1686" y="2764"/>
                    </a:lnTo>
                    <a:lnTo>
                      <a:pt x="1706" y="2768"/>
                    </a:lnTo>
                    <a:lnTo>
                      <a:pt x="1722" y="2771"/>
                    </a:lnTo>
                    <a:lnTo>
                      <a:pt x="1733" y="2777"/>
                    </a:lnTo>
                    <a:lnTo>
                      <a:pt x="1749" y="2787"/>
                    </a:lnTo>
                    <a:lnTo>
                      <a:pt x="1763" y="2797"/>
                    </a:lnTo>
                    <a:lnTo>
                      <a:pt x="1776" y="2805"/>
                    </a:lnTo>
                    <a:lnTo>
                      <a:pt x="1786" y="2809"/>
                    </a:lnTo>
                    <a:lnTo>
                      <a:pt x="1788" y="2809"/>
                    </a:lnTo>
                    <a:lnTo>
                      <a:pt x="1790" y="2807"/>
                    </a:lnTo>
                    <a:lnTo>
                      <a:pt x="1792" y="2807"/>
                    </a:lnTo>
                    <a:lnTo>
                      <a:pt x="1794" y="2805"/>
                    </a:lnTo>
                    <a:lnTo>
                      <a:pt x="1802" y="2809"/>
                    </a:lnTo>
                    <a:lnTo>
                      <a:pt x="1814" y="2820"/>
                    </a:lnTo>
                    <a:lnTo>
                      <a:pt x="1825" y="2834"/>
                    </a:lnTo>
                    <a:lnTo>
                      <a:pt x="1837" y="2852"/>
                    </a:lnTo>
                    <a:lnTo>
                      <a:pt x="1845" y="2869"/>
                    </a:lnTo>
                    <a:lnTo>
                      <a:pt x="1845" y="2869"/>
                    </a:lnTo>
                    <a:lnTo>
                      <a:pt x="1845" y="2873"/>
                    </a:lnTo>
                    <a:lnTo>
                      <a:pt x="1845" y="2885"/>
                    </a:lnTo>
                    <a:lnTo>
                      <a:pt x="1845" y="2908"/>
                    </a:lnTo>
                    <a:lnTo>
                      <a:pt x="1845" y="2918"/>
                    </a:lnTo>
                    <a:lnTo>
                      <a:pt x="1845" y="2926"/>
                    </a:lnTo>
                    <a:lnTo>
                      <a:pt x="1845" y="2930"/>
                    </a:lnTo>
                    <a:lnTo>
                      <a:pt x="1845" y="2932"/>
                    </a:lnTo>
                    <a:lnTo>
                      <a:pt x="1845" y="2934"/>
                    </a:lnTo>
                    <a:lnTo>
                      <a:pt x="1845" y="2934"/>
                    </a:lnTo>
                    <a:lnTo>
                      <a:pt x="1845" y="2934"/>
                    </a:lnTo>
                    <a:lnTo>
                      <a:pt x="1839" y="2957"/>
                    </a:lnTo>
                    <a:lnTo>
                      <a:pt x="1835" y="2977"/>
                    </a:lnTo>
                    <a:lnTo>
                      <a:pt x="1833" y="2993"/>
                    </a:lnTo>
                    <a:lnTo>
                      <a:pt x="1829" y="3000"/>
                    </a:lnTo>
                    <a:lnTo>
                      <a:pt x="1823" y="3012"/>
                    </a:lnTo>
                    <a:lnTo>
                      <a:pt x="1814" y="3026"/>
                    </a:lnTo>
                    <a:lnTo>
                      <a:pt x="1804" y="3040"/>
                    </a:lnTo>
                    <a:lnTo>
                      <a:pt x="1794" y="3051"/>
                    </a:lnTo>
                    <a:lnTo>
                      <a:pt x="1786" y="3059"/>
                    </a:lnTo>
                    <a:lnTo>
                      <a:pt x="1780" y="3069"/>
                    </a:lnTo>
                    <a:lnTo>
                      <a:pt x="1773" y="3085"/>
                    </a:lnTo>
                    <a:lnTo>
                      <a:pt x="1767" y="3100"/>
                    </a:lnTo>
                    <a:lnTo>
                      <a:pt x="1761" y="3114"/>
                    </a:lnTo>
                    <a:lnTo>
                      <a:pt x="1757" y="3122"/>
                    </a:lnTo>
                    <a:lnTo>
                      <a:pt x="1755" y="3124"/>
                    </a:lnTo>
                    <a:lnTo>
                      <a:pt x="1751" y="3126"/>
                    </a:lnTo>
                    <a:lnTo>
                      <a:pt x="1745" y="3130"/>
                    </a:lnTo>
                    <a:lnTo>
                      <a:pt x="1741" y="3133"/>
                    </a:lnTo>
                    <a:lnTo>
                      <a:pt x="1737" y="3137"/>
                    </a:lnTo>
                    <a:lnTo>
                      <a:pt x="1733" y="3143"/>
                    </a:lnTo>
                    <a:lnTo>
                      <a:pt x="1731" y="3149"/>
                    </a:lnTo>
                    <a:lnTo>
                      <a:pt x="1729" y="3159"/>
                    </a:lnTo>
                    <a:lnTo>
                      <a:pt x="1724" y="3179"/>
                    </a:lnTo>
                    <a:lnTo>
                      <a:pt x="1716" y="3200"/>
                    </a:lnTo>
                    <a:lnTo>
                      <a:pt x="1710" y="3224"/>
                    </a:lnTo>
                    <a:lnTo>
                      <a:pt x="1706" y="3247"/>
                    </a:lnTo>
                    <a:lnTo>
                      <a:pt x="1704" y="3267"/>
                    </a:lnTo>
                    <a:lnTo>
                      <a:pt x="1700" y="3292"/>
                    </a:lnTo>
                    <a:lnTo>
                      <a:pt x="1694" y="3319"/>
                    </a:lnTo>
                    <a:lnTo>
                      <a:pt x="1688" y="3347"/>
                    </a:lnTo>
                    <a:lnTo>
                      <a:pt x="1682" y="3370"/>
                    </a:lnTo>
                    <a:lnTo>
                      <a:pt x="1679" y="3386"/>
                    </a:lnTo>
                    <a:lnTo>
                      <a:pt x="1673" y="3394"/>
                    </a:lnTo>
                    <a:lnTo>
                      <a:pt x="1663" y="3398"/>
                    </a:lnTo>
                    <a:lnTo>
                      <a:pt x="1647" y="3406"/>
                    </a:lnTo>
                    <a:lnTo>
                      <a:pt x="1630" y="3415"/>
                    </a:lnTo>
                    <a:lnTo>
                      <a:pt x="1610" y="3423"/>
                    </a:lnTo>
                    <a:lnTo>
                      <a:pt x="1596" y="3433"/>
                    </a:lnTo>
                    <a:lnTo>
                      <a:pt x="1587" y="3441"/>
                    </a:lnTo>
                    <a:lnTo>
                      <a:pt x="1581" y="3451"/>
                    </a:lnTo>
                    <a:lnTo>
                      <a:pt x="1571" y="3466"/>
                    </a:lnTo>
                    <a:lnTo>
                      <a:pt x="1563" y="3482"/>
                    </a:lnTo>
                    <a:lnTo>
                      <a:pt x="1555" y="3497"/>
                    </a:lnTo>
                    <a:lnTo>
                      <a:pt x="1553" y="3507"/>
                    </a:lnTo>
                    <a:lnTo>
                      <a:pt x="1551" y="3519"/>
                    </a:lnTo>
                    <a:lnTo>
                      <a:pt x="1546" y="3537"/>
                    </a:lnTo>
                    <a:lnTo>
                      <a:pt x="1540" y="3554"/>
                    </a:lnTo>
                    <a:lnTo>
                      <a:pt x="1532" y="3570"/>
                    </a:lnTo>
                    <a:lnTo>
                      <a:pt x="1520" y="3582"/>
                    </a:lnTo>
                    <a:lnTo>
                      <a:pt x="1512" y="3593"/>
                    </a:lnTo>
                    <a:lnTo>
                      <a:pt x="1504" y="3611"/>
                    </a:lnTo>
                    <a:lnTo>
                      <a:pt x="1495" y="3633"/>
                    </a:lnTo>
                    <a:lnTo>
                      <a:pt x="1487" y="3654"/>
                    </a:lnTo>
                    <a:lnTo>
                      <a:pt x="1481" y="3672"/>
                    </a:lnTo>
                    <a:lnTo>
                      <a:pt x="1475" y="3681"/>
                    </a:lnTo>
                    <a:lnTo>
                      <a:pt x="1469" y="3687"/>
                    </a:lnTo>
                    <a:lnTo>
                      <a:pt x="1461" y="3697"/>
                    </a:lnTo>
                    <a:lnTo>
                      <a:pt x="1454" y="3709"/>
                    </a:lnTo>
                    <a:lnTo>
                      <a:pt x="1448" y="3717"/>
                    </a:lnTo>
                    <a:lnTo>
                      <a:pt x="1442" y="3721"/>
                    </a:lnTo>
                    <a:lnTo>
                      <a:pt x="1434" y="3725"/>
                    </a:lnTo>
                    <a:lnTo>
                      <a:pt x="1420" y="3728"/>
                    </a:lnTo>
                    <a:lnTo>
                      <a:pt x="1405" y="3732"/>
                    </a:lnTo>
                    <a:lnTo>
                      <a:pt x="1395" y="3732"/>
                    </a:lnTo>
                    <a:lnTo>
                      <a:pt x="1383" y="3736"/>
                    </a:lnTo>
                    <a:lnTo>
                      <a:pt x="1371" y="3744"/>
                    </a:lnTo>
                    <a:lnTo>
                      <a:pt x="1364" y="3752"/>
                    </a:lnTo>
                    <a:lnTo>
                      <a:pt x="1365" y="3760"/>
                    </a:lnTo>
                    <a:lnTo>
                      <a:pt x="1367" y="3773"/>
                    </a:lnTo>
                    <a:lnTo>
                      <a:pt x="1365" y="3791"/>
                    </a:lnTo>
                    <a:lnTo>
                      <a:pt x="1362" y="3813"/>
                    </a:lnTo>
                    <a:lnTo>
                      <a:pt x="1358" y="3834"/>
                    </a:lnTo>
                    <a:lnTo>
                      <a:pt x="1350" y="3852"/>
                    </a:lnTo>
                    <a:lnTo>
                      <a:pt x="1342" y="3863"/>
                    </a:lnTo>
                    <a:lnTo>
                      <a:pt x="1330" y="3871"/>
                    </a:lnTo>
                    <a:lnTo>
                      <a:pt x="1313" y="3881"/>
                    </a:lnTo>
                    <a:lnTo>
                      <a:pt x="1293" y="3891"/>
                    </a:lnTo>
                    <a:lnTo>
                      <a:pt x="1275" y="3905"/>
                    </a:lnTo>
                    <a:lnTo>
                      <a:pt x="1260" y="3916"/>
                    </a:lnTo>
                    <a:lnTo>
                      <a:pt x="1254" y="3930"/>
                    </a:lnTo>
                    <a:lnTo>
                      <a:pt x="1248" y="3944"/>
                    </a:lnTo>
                    <a:lnTo>
                      <a:pt x="1234" y="3957"/>
                    </a:lnTo>
                    <a:lnTo>
                      <a:pt x="1219" y="3971"/>
                    </a:lnTo>
                    <a:lnTo>
                      <a:pt x="1205" y="3987"/>
                    </a:lnTo>
                    <a:lnTo>
                      <a:pt x="1195" y="4002"/>
                    </a:lnTo>
                    <a:lnTo>
                      <a:pt x="1193" y="4018"/>
                    </a:lnTo>
                    <a:lnTo>
                      <a:pt x="1195" y="4036"/>
                    </a:lnTo>
                    <a:lnTo>
                      <a:pt x="1195" y="4059"/>
                    </a:lnTo>
                    <a:lnTo>
                      <a:pt x="1195" y="4081"/>
                    </a:lnTo>
                    <a:lnTo>
                      <a:pt x="1193" y="4100"/>
                    </a:lnTo>
                    <a:lnTo>
                      <a:pt x="1195" y="4116"/>
                    </a:lnTo>
                    <a:lnTo>
                      <a:pt x="1197" y="4124"/>
                    </a:lnTo>
                    <a:lnTo>
                      <a:pt x="1203" y="4134"/>
                    </a:lnTo>
                    <a:lnTo>
                      <a:pt x="1205" y="4149"/>
                    </a:lnTo>
                    <a:lnTo>
                      <a:pt x="1205" y="4169"/>
                    </a:lnTo>
                    <a:lnTo>
                      <a:pt x="1205" y="4186"/>
                    </a:lnTo>
                    <a:lnTo>
                      <a:pt x="1203" y="4196"/>
                    </a:lnTo>
                    <a:lnTo>
                      <a:pt x="1197" y="4204"/>
                    </a:lnTo>
                    <a:lnTo>
                      <a:pt x="1185" y="4214"/>
                    </a:lnTo>
                    <a:lnTo>
                      <a:pt x="1174" y="4225"/>
                    </a:lnTo>
                    <a:lnTo>
                      <a:pt x="1162" y="4235"/>
                    </a:lnTo>
                    <a:lnTo>
                      <a:pt x="1152" y="4243"/>
                    </a:lnTo>
                    <a:lnTo>
                      <a:pt x="1148" y="4257"/>
                    </a:lnTo>
                    <a:lnTo>
                      <a:pt x="1148" y="4276"/>
                    </a:lnTo>
                    <a:lnTo>
                      <a:pt x="1150" y="4298"/>
                    </a:lnTo>
                    <a:lnTo>
                      <a:pt x="1152" y="4316"/>
                    </a:lnTo>
                    <a:lnTo>
                      <a:pt x="1158" y="4325"/>
                    </a:lnTo>
                    <a:lnTo>
                      <a:pt x="1164" y="4333"/>
                    </a:lnTo>
                    <a:lnTo>
                      <a:pt x="1170" y="4347"/>
                    </a:lnTo>
                    <a:lnTo>
                      <a:pt x="1176" y="4362"/>
                    </a:lnTo>
                    <a:lnTo>
                      <a:pt x="1182" y="4378"/>
                    </a:lnTo>
                    <a:lnTo>
                      <a:pt x="1185" y="4388"/>
                    </a:lnTo>
                    <a:lnTo>
                      <a:pt x="1193" y="4396"/>
                    </a:lnTo>
                    <a:lnTo>
                      <a:pt x="1199" y="4404"/>
                    </a:lnTo>
                    <a:lnTo>
                      <a:pt x="1203" y="4411"/>
                    </a:lnTo>
                    <a:lnTo>
                      <a:pt x="1201" y="4417"/>
                    </a:lnTo>
                    <a:lnTo>
                      <a:pt x="1193" y="4421"/>
                    </a:lnTo>
                    <a:lnTo>
                      <a:pt x="1176" y="4423"/>
                    </a:lnTo>
                    <a:lnTo>
                      <a:pt x="1154" y="4425"/>
                    </a:lnTo>
                    <a:lnTo>
                      <a:pt x="1131" y="4427"/>
                    </a:lnTo>
                    <a:lnTo>
                      <a:pt x="1121" y="4425"/>
                    </a:lnTo>
                    <a:lnTo>
                      <a:pt x="1113" y="4425"/>
                    </a:lnTo>
                    <a:lnTo>
                      <a:pt x="1107" y="4425"/>
                    </a:lnTo>
                    <a:lnTo>
                      <a:pt x="1103" y="4423"/>
                    </a:lnTo>
                    <a:lnTo>
                      <a:pt x="1095" y="4417"/>
                    </a:lnTo>
                    <a:lnTo>
                      <a:pt x="1084" y="4413"/>
                    </a:lnTo>
                    <a:lnTo>
                      <a:pt x="1074" y="4409"/>
                    </a:lnTo>
                    <a:lnTo>
                      <a:pt x="1064" y="4406"/>
                    </a:lnTo>
                    <a:lnTo>
                      <a:pt x="1060" y="4404"/>
                    </a:lnTo>
                    <a:lnTo>
                      <a:pt x="1060" y="4402"/>
                    </a:lnTo>
                    <a:lnTo>
                      <a:pt x="1058" y="4400"/>
                    </a:lnTo>
                    <a:lnTo>
                      <a:pt x="1056" y="4396"/>
                    </a:lnTo>
                    <a:lnTo>
                      <a:pt x="1054" y="4390"/>
                    </a:lnTo>
                    <a:lnTo>
                      <a:pt x="1050" y="4380"/>
                    </a:lnTo>
                    <a:lnTo>
                      <a:pt x="1045" y="4361"/>
                    </a:lnTo>
                    <a:lnTo>
                      <a:pt x="1041" y="4339"/>
                    </a:lnTo>
                    <a:lnTo>
                      <a:pt x="1035" y="4317"/>
                    </a:lnTo>
                    <a:lnTo>
                      <a:pt x="1027" y="4304"/>
                    </a:lnTo>
                    <a:lnTo>
                      <a:pt x="1017" y="4284"/>
                    </a:lnTo>
                    <a:lnTo>
                      <a:pt x="1007" y="4261"/>
                    </a:lnTo>
                    <a:lnTo>
                      <a:pt x="996" y="4239"/>
                    </a:lnTo>
                    <a:lnTo>
                      <a:pt x="988" y="4218"/>
                    </a:lnTo>
                    <a:lnTo>
                      <a:pt x="984" y="4202"/>
                    </a:lnTo>
                    <a:lnTo>
                      <a:pt x="982" y="4184"/>
                    </a:lnTo>
                    <a:lnTo>
                      <a:pt x="978" y="4163"/>
                    </a:lnTo>
                    <a:lnTo>
                      <a:pt x="976" y="4135"/>
                    </a:lnTo>
                    <a:lnTo>
                      <a:pt x="972" y="4106"/>
                    </a:lnTo>
                    <a:lnTo>
                      <a:pt x="968" y="4081"/>
                    </a:lnTo>
                    <a:lnTo>
                      <a:pt x="966" y="4059"/>
                    </a:lnTo>
                    <a:lnTo>
                      <a:pt x="964" y="4047"/>
                    </a:lnTo>
                    <a:lnTo>
                      <a:pt x="964" y="4036"/>
                    </a:lnTo>
                    <a:lnTo>
                      <a:pt x="964" y="4020"/>
                    </a:lnTo>
                    <a:lnTo>
                      <a:pt x="966" y="4004"/>
                    </a:lnTo>
                    <a:lnTo>
                      <a:pt x="966" y="3993"/>
                    </a:lnTo>
                    <a:lnTo>
                      <a:pt x="962" y="3987"/>
                    </a:lnTo>
                    <a:lnTo>
                      <a:pt x="960" y="3983"/>
                    </a:lnTo>
                    <a:lnTo>
                      <a:pt x="960" y="3975"/>
                    </a:lnTo>
                    <a:lnTo>
                      <a:pt x="966" y="3963"/>
                    </a:lnTo>
                    <a:lnTo>
                      <a:pt x="972" y="3952"/>
                    </a:lnTo>
                    <a:lnTo>
                      <a:pt x="980" y="3942"/>
                    </a:lnTo>
                    <a:lnTo>
                      <a:pt x="988" y="3936"/>
                    </a:lnTo>
                    <a:lnTo>
                      <a:pt x="996" y="3928"/>
                    </a:lnTo>
                    <a:lnTo>
                      <a:pt x="998" y="3914"/>
                    </a:lnTo>
                    <a:lnTo>
                      <a:pt x="1000" y="3899"/>
                    </a:lnTo>
                    <a:lnTo>
                      <a:pt x="998" y="3887"/>
                    </a:lnTo>
                    <a:lnTo>
                      <a:pt x="992" y="3881"/>
                    </a:lnTo>
                    <a:lnTo>
                      <a:pt x="992" y="3883"/>
                    </a:lnTo>
                    <a:lnTo>
                      <a:pt x="990" y="3883"/>
                    </a:lnTo>
                    <a:lnTo>
                      <a:pt x="984" y="3877"/>
                    </a:lnTo>
                    <a:lnTo>
                      <a:pt x="976" y="3863"/>
                    </a:lnTo>
                    <a:lnTo>
                      <a:pt x="970" y="3844"/>
                    </a:lnTo>
                    <a:lnTo>
                      <a:pt x="962" y="3818"/>
                    </a:lnTo>
                    <a:lnTo>
                      <a:pt x="958" y="3791"/>
                    </a:lnTo>
                    <a:lnTo>
                      <a:pt x="956" y="3766"/>
                    </a:lnTo>
                    <a:lnTo>
                      <a:pt x="958" y="3740"/>
                    </a:lnTo>
                    <a:lnTo>
                      <a:pt x="964" y="3711"/>
                    </a:lnTo>
                    <a:lnTo>
                      <a:pt x="974" y="3678"/>
                    </a:lnTo>
                    <a:lnTo>
                      <a:pt x="982" y="3646"/>
                    </a:lnTo>
                    <a:lnTo>
                      <a:pt x="990" y="3617"/>
                    </a:lnTo>
                    <a:lnTo>
                      <a:pt x="996" y="3591"/>
                    </a:lnTo>
                    <a:lnTo>
                      <a:pt x="996" y="3572"/>
                    </a:lnTo>
                    <a:lnTo>
                      <a:pt x="994" y="3554"/>
                    </a:lnTo>
                    <a:lnTo>
                      <a:pt x="994" y="3533"/>
                    </a:lnTo>
                    <a:lnTo>
                      <a:pt x="998" y="3509"/>
                    </a:lnTo>
                    <a:lnTo>
                      <a:pt x="1000" y="3488"/>
                    </a:lnTo>
                    <a:lnTo>
                      <a:pt x="1003" y="3466"/>
                    </a:lnTo>
                    <a:lnTo>
                      <a:pt x="1005" y="3452"/>
                    </a:lnTo>
                    <a:lnTo>
                      <a:pt x="1005" y="3443"/>
                    </a:lnTo>
                    <a:lnTo>
                      <a:pt x="1001" y="3433"/>
                    </a:lnTo>
                    <a:lnTo>
                      <a:pt x="998" y="3421"/>
                    </a:lnTo>
                    <a:lnTo>
                      <a:pt x="994" y="3407"/>
                    </a:lnTo>
                    <a:lnTo>
                      <a:pt x="994" y="3398"/>
                    </a:lnTo>
                    <a:lnTo>
                      <a:pt x="996" y="3384"/>
                    </a:lnTo>
                    <a:lnTo>
                      <a:pt x="998" y="3362"/>
                    </a:lnTo>
                    <a:lnTo>
                      <a:pt x="998" y="3337"/>
                    </a:lnTo>
                    <a:lnTo>
                      <a:pt x="994" y="3312"/>
                    </a:lnTo>
                    <a:lnTo>
                      <a:pt x="986" y="3294"/>
                    </a:lnTo>
                    <a:lnTo>
                      <a:pt x="976" y="3269"/>
                    </a:lnTo>
                    <a:lnTo>
                      <a:pt x="962" y="3241"/>
                    </a:lnTo>
                    <a:lnTo>
                      <a:pt x="947" y="3216"/>
                    </a:lnTo>
                    <a:lnTo>
                      <a:pt x="933" y="3194"/>
                    </a:lnTo>
                    <a:lnTo>
                      <a:pt x="921" y="3179"/>
                    </a:lnTo>
                    <a:lnTo>
                      <a:pt x="911" y="3169"/>
                    </a:lnTo>
                    <a:lnTo>
                      <a:pt x="900" y="3157"/>
                    </a:lnTo>
                    <a:lnTo>
                      <a:pt x="886" y="3143"/>
                    </a:lnTo>
                    <a:lnTo>
                      <a:pt x="872" y="3130"/>
                    </a:lnTo>
                    <a:lnTo>
                      <a:pt x="863" y="3116"/>
                    </a:lnTo>
                    <a:lnTo>
                      <a:pt x="857" y="3106"/>
                    </a:lnTo>
                    <a:lnTo>
                      <a:pt x="855" y="3100"/>
                    </a:lnTo>
                    <a:lnTo>
                      <a:pt x="855" y="3092"/>
                    </a:lnTo>
                    <a:lnTo>
                      <a:pt x="847" y="3079"/>
                    </a:lnTo>
                    <a:lnTo>
                      <a:pt x="837" y="3061"/>
                    </a:lnTo>
                    <a:lnTo>
                      <a:pt x="823" y="3045"/>
                    </a:lnTo>
                    <a:lnTo>
                      <a:pt x="808" y="3034"/>
                    </a:lnTo>
                    <a:lnTo>
                      <a:pt x="798" y="3022"/>
                    </a:lnTo>
                    <a:lnTo>
                      <a:pt x="790" y="3004"/>
                    </a:lnTo>
                    <a:lnTo>
                      <a:pt x="786" y="2983"/>
                    </a:lnTo>
                    <a:lnTo>
                      <a:pt x="782" y="2959"/>
                    </a:lnTo>
                    <a:lnTo>
                      <a:pt x="782" y="2938"/>
                    </a:lnTo>
                    <a:lnTo>
                      <a:pt x="784" y="2924"/>
                    </a:lnTo>
                    <a:lnTo>
                      <a:pt x="788" y="2916"/>
                    </a:lnTo>
                    <a:lnTo>
                      <a:pt x="792" y="2916"/>
                    </a:lnTo>
                    <a:lnTo>
                      <a:pt x="796" y="2912"/>
                    </a:lnTo>
                    <a:lnTo>
                      <a:pt x="798" y="2908"/>
                    </a:lnTo>
                    <a:lnTo>
                      <a:pt x="800" y="2905"/>
                    </a:lnTo>
                    <a:lnTo>
                      <a:pt x="800" y="2899"/>
                    </a:lnTo>
                    <a:lnTo>
                      <a:pt x="798" y="2895"/>
                    </a:lnTo>
                    <a:lnTo>
                      <a:pt x="796" y="2891"/>
                    </a:lnTo>
                    <a:lnTo>
                      <a:pt x="790" y="2887"/>
                    </a:lnTo>
                    <a:lnTo>
                      <a:pt x="780" y="2879"/>
                    </a:lnTo>
                    <a:lnTo>
                      <a:pt x="767" y="2865"/>
                    </a:lnTo>
                    <a:lnTo>
                      <a:pt x="755" y="2848"/>
                    </a:lnTo>
                    <a:lnTo>
                      <a:pt x="743" y="2832"/>
                    </a:lnTo>
                    <a:lnTo>
                      <a:pt x="737" y="2816"/>
                    </a:lnTo>
                    <a:lnTo>
                      <a:pt x="737" y="2803"/>
                    </a:lnTo>
                    <a:lnTo>
                      <a:pt x="739" y="2783"/>
                    </a:lnTo>
                    <a:lnTo>
                      <a:pt x="743" y="2758"/>
                    </a:lnTo>
                    <a:lnTo>
                      <a:pt x="749" y="2732"/>
                    </a:lnTo>
                    <a:lnTo>
                      <a:pt x="757" y="2707"/>
                    </a:lnTo>
                    <a:lnTo>
                      <a:pt x="763" y="2687"/>
                    </a:lnTo>
                    <a:lnTo>
                      <a:pt x="769" y="2678"/>
                    </a:lnTo>
                    <a:lnTo>
                      <a:pt x="774" y="2666"/>
                    </a:lnTo>
                    <a:lnTo>
                      <a:pt x="780" y="2648"/>
                    </a:lnTo>
                    <a:lnTo>
                      <a:pt x="786" y="2627"/>
                    </a:lnTo>
                    <a:lnTo>
                      <a:pt x="790" y="2607"/>
                    </a:lnTo>
                    <a:lnTo>
                      <a:pt x="794" y="2591"/>
                    </a:lnTo>
                    <a:lnTo>
                      <a:pt x="798" y="2584"/>
                    </a:lnTo>
                    <a:lnTo>
                      <a:pt x="800" y="2574"/>
                    </a:lnTo>
                    <a:lnTo>
                      <a:pt x="800" y="2558"/>
                    </a:lnTo>
                    <a:lnTo>
                      <a:pt x="798" y="2539"/>
                    </a:lnTo>
                    <a:lnTo>
                      <a:pt x="794" y="2523"/>
                    </a:lnTo>
                    <a:lnTo>
                      <a:pt x="790" y="2511"/>
                    </a:lnTo>
                    <a:lnTo>
                      <a:pt x="784" y="2497"/>
                    </a:lnTo>
                    <a:lnTo>
                      <a:pt x="778" y="2484"/>
                    </a:lnTo>
                    <a:lnTo>
                      <a:pt x="773" y="2472"/>
                    </a:lnTo>
                    <a:lnTo>
                      <a:pt x="769" y="2468"/>
                    </a:lnTo>
                    <a:lnTo>
                      <a:pt x="767" y="2468"/>
                    </a:lnTo>
                    <a:lnTo>
                      <a:pt x="765" y="2472"/>
                    </a:lnTo>
                    <a:lnTo>
                      <a:pt x="759" y="2474"/>
                    </a:lnTo>
                    <a:lnTo>
                      <a:pt x="753" y="2476"/>
                    </a:lnTo>
                    <a:lnTo>
                      <a:pt x="745" y="2476"/>
                    </a:lnTo>
                    <a:lnTo>
                      <a:pt x="737" y="2476"/>
                    </a:lnTo>
                    <a:lnTo>
                      <a:pt x="729" y="2474"/>
                    </a:lnTo>
                    <a:lnTo>
                      <a:pt x="722" y="2468"/>
                    </a:lnTo>
                    <a:lnTo>
                      <a:pt x="716" y="2462"/>
                    </a:lnTo>
                    <a:lnTo>
                      <a:pt x="702" y="2452"/>
                    </a:lnTo>
                    <a:lnTo>
                      <a:pt x="684" y="2443"/>
                    </a:lnTo>
                    <a:lnTo>
                      <a:pt x="665" y="2431"/>
                    </a:lnTo>
                    <a:lnTo>
                      <a:pt x="645" y="2423"/>
                    </a:lnTo>
                    <a:lnTo>
                      <a:pt x="632" y="2415"/>
                    </a:lnTo>
                    <a:lnTo>
                      <a:pt x="626" y="2411"/>
                    </a:lnTo>
                    <a:lnTo>
                      <a:pt x="624" y="2404"/>
                    </a:lnTo>
                    <a:lnTo>
                      <a:pt x="620" y="2394"/>
                    </a:lnTo>
                    <a:lnTo>
                      <a:pt x="614" y="2384"/>
                    </a:lnTo>
                    <a:lnTo>
                      <a:pt x="606" y="2376"/>
                    </a:lnTo>
                    <a:lnTo>
                      <a:pt x="596" y="2368"/>
                    </a:lnTo>
                    <a:lnTo>
                      <a:pt x="587" y="2357"/>
                    </a:lnTo>
                    <a:lnTo>
                      <a:pt x="575" y="2343"/>
                    </a:lnTo>
                    <a:lnTo>
                      <a:pt x="563" y="2331"/>
                    </a:lnTo>
                    <a:lnTo>
                      <a:pt x="555" y="2325"/>
                    </a:lnTo>
                    <a:lnTo>
                      <a:pt x="544" y="2321"/>
                    </a:lnTo>
                    <a:lnTo>
                      <a:pt x="526" y="2317"/>
                    </a:lnTo>
                    <a:lnTo>
                      <a:pt x="506" y="2314"/>
                    </a:lnTo>
                    <a:lnTo>
                      <a:pt x="491" y="2308"/>
                    </a:lnTo>
                    <a:lnTo>
                      <a:pt x="481" y="2300"/>
                    </a:lnTo>
                    <a:lnTo>
                      <a:pt x="473" y="2292"/>
                    </a:lnTo>
                    <a:lnTo>
                      <a:pt x="459" y="2278"/>
                    </a:lnTo>
                    <a:lnTo>
                      <a:pt x="442" y="2265"/>
                    </a:lnTo>
                    <a:lnTo>
                      <a:pt x="422" y="2251"/>
                    </a:lnTo>
                    <a:lnTo>
                      <a:pt x="401" y="2239"/>
                    </a:lnTo>
                    <a:lnTo>
                      <a:pt x="381" y="2233"/>
                    </a:lnTo>
                    <a:lnTo>
                      <a:pt x="362" y="2227"/>
                    </a:lnTo>
                    <a:lnTo>
                      <a:pt x="336" y="2220"/>
                    </a:lnTo>
                    <a:lnTo>
                      <a:pt x="309" y="2210"/>
                    </a:lnTo>
                    <a:lnTo>
                      <a:pt x="279" y="2198"/>
                    </a:lnTo>
                    <a:lnTo>
                      <a:pt x="252" y="2186"/>
                    </a:lnTo>
                    <a:lnTo>
                      <a:pt x="227" y="2173"/>
                    </a:lnTo>
                    <a:lnTo>
                      <a:pt x="209" y="2161"/>
                    </a:lnTo>
                    <a:lnTo>
                      <a:pt x="199" y="2151"/>
                    </a:lnTo>
                    <a:lnTo>
                      <a:pt x="193" y="2133"/>
                    </a:lnTo>
                    <a:lnTo>
                      <a:pt x="185" y="2106"/>
                    </a:lnTo>
                    <a:lnTo>
                      <a:pt x="180" y="2075"/>
                    </a:lnTo>
                    <a:lnTo>
                      <a:pt x="172" y="2042"/>
                    </a:lnTo>
                    <a:lnTo>
                      <a:pt x="164" y="2016"/>
                    </a:lnTo>
                    <a:lnTo>
                      <a:pt x="158" y="2000"/>
                    </a:lnTo>
                    <a:lnTo>
                      <a:pt x="148" y="1991"/>
                    </a:lnTo>
                    <a:lnTo>
                      <a:pt x="137" y="1977"/>
                    </a:lnTo>
                    <a:lnTo>
                      <a:pt x="125" y="1961"/>
                    </a:lnTo>
                    <a:lnTo>
                      <a:pt x="113" y="1948"/>
                    </a:lnTo>
                    <a:lnTo>
                      <a:pt x="105" y="1934"/>
                    </a:lnTo>
                    <a:lnTo>
                      <a:pt x="103" y="1926"/>
                    </a:lnTo>
                    <a:lnTo>
                      <a:pt x="103" y="1924"/>
                    </a:lnTo>
                    <a:lnTo>
                      <a:pt x="101" y="1922"/>
                    </a:lnTo>
                    <a:lnTo>
                      <a:pt x="99" y="1922"/>
                    </a:lnTo>
                    <a:lnTo>
                      <a:pt x="97" y="1922"/>
                    </a:lnTo>
                    <a:lnTo>
                      <a:pt x="93" y="1924"/>
                    </a:lnTo>
                    <a:lnTo>
                      <a:pt x="92" y="1928"/>
                    </a:lnTo>
                    <a:lnTo>
                      <a:pt x="92" y="1934"/>
                    </a:lnTo>
                    <a:lnTo>
                      <a:pt x="92" y="1938"/>
                    </a:lnTo>
                    <a:lnTo>
                      <a:pt x="95" y="1950"/>
                    </a:lnTo>
                    <a:lnTo>
                      <a:pt x="95" y="1967"/>
                    </a:lnTo>
                    <a:lnTo>
                      <a:pt x="95" y="1983"/>
                    </a:lnTo>
                    <a:lnTo>
                      <a:pt x="92" y="1997"/>
                    </a:lnTo>
                    <a:lnTo>
                      <a:pt x="88" y="2000"/>
                    </a:lnTo>
                    <a:lnTo>
                      <a:pt x="88" y="2000"/>
                    </a:lnTo>
                    <a:lnTo>
                      <a:pt x="78" y="1997"/>
                    </a:lnTo>
                    <a:lnTo>
                      <a:pt x="64" y="1989"/>
                    </a:lnTo>
                    <a:lnTo>
                      <a:pt x="48" y="1981"/>
                    </a:lnTo>
                    <a:lnTo>
                      <a:pt x="35" y="1967"/>
                    </a:lnTo>
                    <a:lnTo>
                      <a:pt x="27" y="1953"/>
                    </a:lnTo>
                    <a:lnTo>
                      <a:pt x="21" y="1942"/>
                    </a:lnTo>
                    <a:lnTo>
                      <a:pt x="11" y="1928"/>
                    </a:lnTo>
                    <a:lnTo>
                      <a:pt x="0" y="1912"/>
                    </a:lnTo>
                    <a:lnTo>
                      <a:pt x="23" y="1742"/>
                    </a:lnTo>
                    <a:lnTo>
                      <a:pt x="58" y="1576"/>
                    </a:lnTo>
                    <a:lnTo>
                      <a:pt x="101" y="1413"/>
                    </a:lnTo>
                    <a:lnTo>
                      <a:pt x="154" y="1253"/>
                    </a:lnTo>
                    <a:lnTo>
                      <a:pt x="215" y="1098"/>
                    </a:lnTo>
                    <a:lnTo>
                      <a:pt x="285" y="948"/>
                    </a:lnTo>
                    <a:lnTo>
                      <a:pt x="364" y="803"/>
                    </a:lnTo>
                    <a:lnTo>
                      <a:pt x="450" y="662"/>
                    </a:lnTo>
                    <a:lnTo>
                      <a:pt x="544" y="527"/>
                    </a:lnTo>
                    <a:lnTo>
                      <a:pt x="645" y="398"/>
                    </a:lnTo>
                    <a:lnTo>
                      <a:pt x="653" y="400"/>
                    </a:lnTo>
                    <a:lnTo>
                      <a:pt x="659" y="402"/>
                    </a:lnTo>
                    <a:lnTo>
                      <a:pt x="665" y="404"/>
                    </a:lnTo>
                    <a:lnTo>
                      <a:pt x="667" y="407"/>
                    </a:lnTo>
                    <a:lnTo>
                      <a:pt x="669" y="409"/>
                    </a:lnTo>
                    <a:lnTo>
                      <a:pt x="671" y="413"/>
                    </a:lnTo>
                    <a:lnTo>
                      <a:pt x="673" y="415"/>
                    </a:lnTo>
                    <a:lnTo>
                      <a:pt x="677" y="415"/>
                    </a:lnTo>
                    <a:lnTo>
                      <a:pt x="681" y="415"/>
                    </a:lnTo>
                    <a:lnTo>
                      <a:pt x="686" y="413"/>
                    </a:lnTo>
                    <a:lnTo>
                      <a:pt x="690" y="409"/>
                    </a:lnTo>
                    <a:lnTo>
                      <a:pt x="696" y="404"/>
                    </a:lnTo>
                    <a:lnTo>
                      <a:pt x="700" y="398"/>
                    </a:lnTo>
                    <a:lnTo>
                      <a:pt x="704" y="388"/>
                    </a:lnTo>
                    <a:lnTo>
                      <a:pt x="706" y="372"/>
                    </a:lnTo>
                    <a:lnTo>
                      <a:pt x="704" y="353"/>
                    </a:lnTo>
                    <a:lnTo>
                      <a:pt x="700" y="335"/>
                    </a:lnTo>
                    <a:lnTo>
                      <a:pt x="739" y="290"/>
                    </a:lnTo>
                    <a:lnTo>
                      <a:pt x="763" y="302"/>
                    </a:lnTo>
                    <a:lnTo>
                      <a:pt x="784" y="314"/>
                    </a:lnTo>
                    <a:lnTo>
                      <a:pt x="800" y="325"/>
                    </a:lnTo>
                    <a:lnTo>
                      <a:pt x="808" y="339"/>
                    </a:lnTo>
                    <a:lnTo>
                      <a:pt x="818" y="353"/>
                    </a:lnTo>
                    <a:lnTo>
                      <a:pt x="829" y="370"/>
                    </a:lnTo>
                    <a:lnTo>
                      <a:pt x="837" y="386"/>
                    </a:lnTo>
                    <a:lnTo>
                      <a:pt x="841" y="398"/>
                    </a:lnTo>
                    <a:lnTo>
                      <a:pt x="839" y="406"/>
                    </a:lnTo>
                    <a:lnTo>
                      <a:pt x="837" y="409"/>
                    </a:lnTo>
                    <a:lnTo>
                      <a:pt x="837" y="413"/>
                    </a:lnTo>
                    <a:lnTo>
                      <a:pt x="839" y="419"/>
                    </a:lnTo>
                    <a:lnTo>
                      <a:pt x="843" y="423"/>
                    </a:lnTo>
                    <a:lnTo>
                      <a:pt x="847" y="427"/>
                    </a:lnTo>
                    <a:lnTo>
                      <a:pt x="851" y="429"/>
                    </a:lnTo>
                    <a:lnTo>
                      <a:pt x="855" y="433"/>
                    </a:lnTo>
                    <a:lnTo>
                      <a:pt x="861" y="433"/>
                    </a:lnTo>
                    <a:lnTo>
                      <a:pt x="864" y="433"/>
                    </a:lnTo>
                    <a:lnTo>
                      <a:pt x="866" y="429"/>
                    </a:lnTo>
                    <a:lnTo>
                      <a:pt x="874" y="419"/>
                    </a:lnTo>
                    <a:lnTo>
                      <a:pt x="878" y="406"/>
                    </a:lnTo>
                    <a:lnTo>
                      <a:pt x="882" y="390"/>
                    </a:lnTo>
                    <a:lnTo>
                      <a:pt x="884" y="378"/>
                    </a:lnTo>
                    <a:lnTo>
                      <a:pt x="880" y="374"/>
                    </a:lnTo>
                    <a:lnTo>
                      <a:pt x="872" y="368"/>
                    </a:lnTo>
                    <a:lnTo>
                      <a:pt x="864" y="353"/>
                    </a:lnTo>
                    <a:lnTo>
                      <a:pt x="855" y="333"/>
                    </a:lnTo>
                    <a:lnTo>
                      <a:pt x="849" y="308"/>
                    </a:lnTo>
                    <a:lnTo>
                      <a:pt x="847" y="280"/>
                    </a:lnTo>
                    <a:lnTo>
                      <a:pt x="849" y="259"/>
                    </a:lnTo>
                    <a:lnTo>
                      <a:pt x="857" y="239"/>
                    </a:lnTo>
                    <a:lnTo>
                      <a:pt x="868" y="218"/>
                    </a:lnTo>
                    <a:lnTo>
                      <a:pt x="882" y="200"/>
                    </a:lnTo>
                    <a:lnTo>
                      <a:pt x="898" y="184"/>
                    </a:lnTo>
                    <a:lnTo>
                      <a:pt x="910" y="175"/>
                    </a:lnTo>
                    <a:lnTo>
                      <a:pt x="917" y="171"/>
                    </a:lnTo>
                    <a:close/>
                    <a:moveTo>
                      <a:pt x="3843" y="30"/>
                    </a:moveTo>
                    <a:lnTo>
                      <a:pt x="3849" y="34"/>
                    </a:lnTo>
                    <a:lnTo>
                      <a:pt x="3857" y="42"/>
                    </a:lnTo>
                    <a:lnTo>
                      <a:pt x="3861" y="55"/>
                    </a:lnTo>
                    <a:lnTo>
                      <a:pt x="3857" y="71"/>
                    </a:lnTo>
                    <a:lnTo>
                      <a:pt x="3847" y="83"/>
                    </a:lnTo>
                    <a:lnTo>
                      <a:pt x="3825" y="96"/>
                    </a:lnTo>
                    <a:lnTo>
                      <a:pt x="3800" y="108"/>
                    </a:lnTo>
                    <a:lnTo>
                      <a:pt x="3774" y="122"/>
                    </a:lnTo>
                    <a:lnTo>
                      <a:pt x="3751" y="133"/>
                    </a:lnTo>
                    <a:lnTo>
                      <a:pt x="3735" y="145"/>
                    </a:lnTo>
                    <a:lnTo>
                      <a:pt x="3722" y="157"/>
                    </a:lnTo>
                    <a:lnTo>
                      <a:pt x="3706" y="169"/>
                    </a:lnTo>
                    <a:lnTo>
                      <a:pt x="3686" y="182"/>
                    </a:lnTo>
                    <a:lnTo>
                      <a:pt x="3667" y="198"/>
                    </a:lnTo>
                    <a:lnTo>
                      <a:pt x="3653" y="212"/>
                    </a:lnTo>
                    <a:lnTo>
                      <a:pt x="3643" y="225"/>
                    </a:lnTo>
                    <a:lnTo>
                      <a:pt x="3641" y="237"/>
                    </a:lnTo>
                    <a:lnTo>
                      <a:pt x="3647" y="253"/>
                    </a:lnTo>
                    <a:lnTo>
                      <a:pt x="3653" y="274"/>
                    </a:lnTo>
                    <a:lnTo>
                      <a:pt x="3659" y="296"/>
                    </a:lnTo>
                    <a:lnTo>
                      <a:pt x="3661" y="315"/>
                    </a:lnTo>
                    <a:lnTo>
                      <a:pt x="3663" y="329"/>
                    </a:lnTo>
                    <a:lnTo>
                      <a:pt x="3661" y="337"/>
                    </a:lnTo>
                    <a:lnTo>
                      <a:pt x="3657" y="337"/>
                    </a:lnTo>
                    <a:lnTo>
                      <a:pt x="3651" y="339"/>
                    </a:lnTo>
                    <a:lnTo>
                      <a:pt x="3645" y="339"/>
                    </a:lnTo>
                    <a:lnTo>
                      <a:pt x="3637" y="341"/>
                    </a:lnTo>
                    <a:lnTo>
                      <a:pt x="3628" y="339"/>
                    </a:lnTo>
                    <a:lnTo>
                      <a:pt x="3618" y="337"/>
                    </a:lnTo>
                    <a:lnTo>
                      <a:pt x="3610" y="333"/>
                    </a:lnTo>
                    <a:lnTo>
                      <a:pt x="3598" y="325"/>
                    </a:lnTo>
                    <a:lnTo>
                      <a:pt x="3587" y="314"/>
                    </a:lnTo>
                    <a:lnTo>
                      <a:pt x="3573" y="300"/>
                    </a:lnTo>
                    <a:lnTo>
                      <a:pt x="3563" y="288"/>
                    </a:lnTo>
                    <a:lnTo>
                      <a:pt x="3557" y="276"/>
                    </a:lnTo>
                    <a:lnTo>
                      <a:pt x="3557" y="269"/>
                    </a:lnTo>
                    <a:lnTo>
                      <a:pt x="3561" y="259"/>
                    </a:lnTo>
                    <a:lnTo>
                      <a:pt x="3567" y="241"/>
                    </a:lnTo>
                    <a:lnTo>
                      <a:pt x="3573" y="218"/>
                    </a:lnTo>
                    <a:lnTo>
                      <a:pt x="3581" y="192"/>
                    </a:lnTo>
                    <a:lnTo>
                      <a:pt x="3587" y="171"/>
                    </a:lnTo>
                    <a:lnTo>
                      <a:pt x="3594" y="151"/>
                    </a:lnTo>
                    <a:lnTo>
                      <a:pt x="3600" y="141"/>
                    </a:lnTo>
                    <a:lnTo>
                      <a:pt x="3614" y="130"/>
                    </a:lnTo>
                    <a:lnTo>
                      <a:pt x="3634" y="116"/>
                    </a:lnTo>
                    <a:lnTo>
                      <a:pt x="3657" y="100"/>
                    </a:lnTo>
                    <a:lnTo>
                      <a:pt x="3682" y="88"/>
                    </a:lnTo>
                    <a:lnTo>
                      <a:pt x="3700" y="81"/>
                    </a:lnTo>
                    <a:lnTo>
                      <a:pt x="3724" y="73"/>
                    </a:lnTo>
                    <a:lnTo>
                      <a:pt x="3749" y="65"/>
                    </a:lnTo>
                    <a:lnTo>
                      <a:pt x="3774" y="59"/>
                    </a:lnTo>
                    <a:lnTo>
                      <a:pt x="3796" y="51"/>
                    </a:lnTo>
                    <a:lnTo>
                      <a:pt x="3814" y="47"/>
                    </a:lnTo>
                    <a:lnTo>
                      <a:pt x="3819" y="45"/>
                    </a:lnTo>
                    <a:lnTo>
                      <a:pt x="3821" y="42"/>
                    </a:lnTo>
                    <a:lnTo>
                      <a:pt x="3823" y="40"/>
                    </a:lnTo>
                    <a:lnTo>
                      <a:pt x="3827" y="36"/>
                    </a:lnTo>
                    <a:lnTo>
                      <a:pt x="3833" y="32"/>
                    </a:lnTo>
                    <a:lnTo>
                      <a:pt x="3837" y="30"/>
                    </a:lnTo>
                    <a:lnTo>
                      <a:pt x="3843" y="30"/>
                    </a:lnTo>
                    <a:close/>
                    <a:moveTo>
                      <a:pt x="4561" y="0"/>
                    </a:moveTo>
                    <a:lnTo>
                      <a:pt x="4565" y="0"/>
                    </a:lnTo>
                    <a:lnTo>
                      <a:pt x="4569" y="2"/>
                    </a:lnTo>
                    <a:lnTo>
                      <a:pt x="4579" y="10"/>
                    </a:lnTo>
                    <a:lnTo>
                      <a:pt x="4596" y="16"/>
                    </a:lnTo>
                    <a:lnTo>
                      <a:pt x="4618" y="24"/>
                    </a:lnTo>
                    <a:lnTo>
                      <a:pt x="4639" y="30"/>
                    </a:lnTo>
                    <a:lnTo>
                      <a:pt x="4657" y="32"/>
                    </a:lnTo>
                    <a:lnTo>
                      <a:pt x="4681" y="32"/>
                    </a:lnTo>
                    <a:lnTo>
                      <a:pt x="4708" y="32"/>
                    </a:lnTo>
                    <a:lnTo>
                      <a:pt x="4778" y="92"/>
                    </a:lnTo>
                    <a:lnTo>
                      <a:pt x="4780" y="100"/>
                    </a:lnTo>
                    <a:lnTo>
                      <a:pt x="4780" y="104"/>
                    </a:lnTo>
                    <a:lnTo>
                      <a:pt x="4780" y="110"/>
                    </a:lnTo>
                    <a:lnTo>
                      <a:pt x="4780" y="112"/>
                    </a:lnTo>
                    <a:lnTo>
                      <a:pt x="4778" y="122"/>
                    </a:lnTo>
                    <a:lnTo>
                      <a:pt x="4784" y="137"/>
                    </a:lnTo>
                    <a:lnTo>
                      <a:pt x="4798" y="153"/>
                    </a:lnTo>
                    <a:lnTo>
                      <a:pt x="4816" y="167"/>
                    </a:lnTo>
                    <a:lnTo>
                      <a:pt x="4837" y="177"/>
                    </a:lnTo>
                    <a:lnTo>
                      <a:pt x="4839" y="177"/>
                    </a:lnTo>
                    <a:lnTo>
                      <a:pt x="4839" y="177"/>
                    </a:lnTo>
                    <a:lnTo>
                      <a:pt x="4839" y="177"/>
                    </a:lnTo>
                    <a:lnTo>
                      <a:pt x="4843" y="177"/>
                    </a:lnTo>
                    <a:lnTo>
                      <a:pt x="4847" y="178"/>
                    </a:lnTo>
                    <a:lnTo>
                      <a:pt x="4853" y="178"/>
                    </a:lnTo>
                    <a:lnTo>
                      <a:pt x="4863" y="180"/>
                    </a:lnTo>
                    <a:lnTo>
                      <a:pt x="4868" y="182"/>
                    </a:lnTo>
                    <a:lnTo>
                      <a:pt x="4874" y="182"/>
                    </a:lnTo>
                    <a:lnTo>
                      <a:pt x="4990" y="302"/>
                    </a:lnTo>
                    <a:lnTo>
                      <a:pt x="5097" y="427"/>
                    </a:lnTo>
                    <a:lnTo>
                      <a:pt x="5199" y="560"/>
                    </a:lnTo>
                    <a:lnTo>
                      <a:pt x="5293" y="697"/>
                    </a:lnTo>
                    <a:lnTo>
                      <a:pt x="5377" y="840"/>
                    </a:lnTo>
                    <a:lnTo>
                      <a:pt x="5455" y="989"/>
                    </a:lnTo>
                    <a:lnTo>
                      <a:pt x="5524" y="1143"/>
                    </a:lnTo>
                    <a:lnTo>
                      <a:pt x="5585" y="1302"/>
                    </a:lnTo>
                    <a:lnTo>
                      <a:pt x="5571" y="1321"/>
                    </a:lnTo>
                    <a:lnTo>
                      <a:pt x="5555" y="1343"/>
                    </a:lnTo>
                    <a:lnTo>
                      <a:pt x="5542" y="1362"/>
                    </a:lnTo>
                    <a:lnTo>
                      <a:pt x="5528" y="1376"/>
                    </a:lnTo>
                    <a:lnTo>
                      <a:pt x="5518" y="1384"/>
                    </a:lnTo>
                    <a:lnTo>
                      <a:pt x="5510" y="1392"/>
                    </a:lnTo>
                    <a:lnTo>
                      <a:pt x="5500" y="1407"/>
                    </a:lnTo>
                    <a:lnTo>
                      <a:pt x="5491" y="1431"/>
                    </a:lnTo>
                    <a:lnTo>
                      <a:pt x="5485" y="1458"/>
                    </a:lnTo>
                    <a:lnTo>
                      <a:pt x="5481" y="1488"/>
                    </a:lnTo>
                    <a:lnTo>
                      <a:pt x="5483" y="1517"/>
                    </a:lnTo>
                    <a:lnTo>
                      <a:pt x="5483" y="1541"/>
                    </a:lnTo>
                    <a:lnTo>
                      <a:pt x="5475" y="1566"/>
                    </a:lnTo>
                    <a:lnTo>
                      <a:pt x="5463" y="1591"/>
                    </a:lnTo>
                    <a:lnTo>
                      <a:pt x="5450" y="1615"/>
                    </a:lnTo>
                    <a:lnTo>
                      <a:pt x="5434" y="1633"/>
                    </a:lnTo>
                    <a:lnTo>
                      <a:pt x="5420" y="1646"/>
                    </a:lnTo>
                    <a:lnTo>
                      <a:pt x="5410" y="1650"/>
                    </a:lnTo>
                    <a:lnTo>
                      <a:pt x="5407" y="1650"/>
                    </a:lnTo>
                    <a:lnTo>
                      <a:pt x="5399" y="1640"/>
                    </a:lnTo>
                    <a:lnTo>
                      <a:pt x="5391" y="1625"/>
                    </a:lnTo>
                    <a:lnTo>
                      <a:pt x="5383" y="1605"/>
                    </a:lnTo>
                    <a:lnTo>
                      <a:pt x="5377" y="1584"/>
                    </a:lnTo>
                    <a:lnTo>
                      <a:pt x="5369" y="1568"/>
                    </a:lnTo>
                    <a:lnTo>
                      <a:pt x="5364" y="1556"/>
                    </a:lnTo>
                    <a:lnTo>
                      <a:pt x="5354" y="1548"/>
                    </a:lnTo>
                    <a:lnTo>
                      <a:pt x="5344" y="1537"/>
                    </a:lnTo>
                    <a:lnTo>
                      <a:pt x="5336" y="1527"/>
                    </a:lnTo>
                    <a:lnTo>
                      <a:pt x="5332" y="1525"/>
                    </a:lnTo>
                    <a:lnTo>
                      <a:pt x="5330" y="1525"/>
                    </a:lnTo>
                    <a:lnTo>
                      <a:pt x="5330" y="1527"/>
                    </a:lnTo>
                    <a:lnTo>
                      <a:pt x="5328" y="1537"/>
                    </a:lnTo>
                    <a:lnTo>
                      <a:pt x="5322" y="1550"/>
                    </a:lnTo>
                    <a:lnTo>
                      <a:pt x="5313" y="1562"/>
                    </a:lnTo>
                    <a:lnTo>
                      <a:pt x="5305" y="1572"/>
                    </a:lnTo>
                    <a:lnTo>
                      <a:pt x="5301" y="1580"/>
                    </a:lnTo>
                    <a:lnTo>
                      <a:pt x="5295" y="1586"/>
                    </a:lnTo>
                    <a:lnTo>
                      <a:pt x="5285" y="1591"/>
                    </a:lnTo>
                    <a:lnTo>
                      <a:pt x="5275" y="1597"/>
                    </a:lnTo>
                    <a:lnTo>
                      <a:pt x="5270" y="1603"/>
                    </a:lnTo>
                    <a:lnTo>
                      <a:pt x="5268" y="1611"/>
                    </a:lnTo>
                    <a:lnTo>
                      <a:pt x="5268" y="1623"/>
                    </a:lnTo>
                    <a:lnTo>
                      <a:pt x="5272" y="1638"/>
                    </a:lnTo>
                    <a:lnTo>
                      <a:pt x="5273" y="1652"/>
                    </a:lnTo>
                    <a:lnTo>
                      <a:pt x="5277" y="1662"/>
                    </a:lnTo>
                    <a:lnTo>
                      <a:pt x="5283" y="1672"/>
                    </a:lnTo>
                    <a:lnTo>
                      <a:pt x="5291" y="1685"/>
                    </a:lnTo>
                    <a:lnTo>
                      <a:pt x="5299" y="1699"/>
                    </a:lnTo>
                    <a:lnTo>
                      <a:pt x="5307" y="1713"/>
                    </a:lnTo>
                    <a:lnTo>
                      <a:pt x="5311" y="1724"/>
                    </a:lnTo>
                    <a:lnTo>
                      <a:pt x="5315" y="1736"/>
                    </a:lnTo>
                    <a:lnTo>
                      <a:pt x="5320" y="1754"/>
                    </a:lnTo>
                    <a:lnTo>
                      <a:pt x="5326" y="1775"/>
                    </a:lnTo>
                    <a:lnTo>
                      <a:pt x="5330" y="1795"/>
                    </a:lnTo>
                    <a:lnTo>
                      <a:pt x="5330" y="1815"/>
                    </a:lnTo>
                    <a:lnTo>
                      <a:pt x="5326" y="1832"/>
                    </a:lnTo>
                    <a:lnTo>
                      <a:pt x="5320" y="1856"/>
                    </a:lnTo>
                    <a:lnTo>
                      <a:pt x="5315" y="1877"/>
                    </a:lnTo>
                    <a:lnTo>
                      <a:pt x="5309" y="1899"/>
                    </a:lnTo>
                    <a:lnTo>
                      <a:pt x="5303" y="1912"/>
                    </a:lnTo>
                    <a:lnTo>
                      <a:pt x="5299" y="1920"/>
                    </a:lnTo>
                    <a:lnTo>
                      <a:pt x="5293" y="1924"/>
                    </a:lnTo>
                    <a:lnTo>
                      <a:pt x="5283" y="1934"/>
                    </a:lnTo>
                    <a:lnTo>
                      <a:pt x="5272" y="1946"/>
                    </a:lnTo>
                    <a:lnTo>
                      <a:pt x="5258" y="1961"/>
                    </a:lnTo>
                    <a:lnTo>
                      <a:pt x="5246" y="1979"/>
                    </a:lnTo>
                    <a:lnTo>
                      <a:pt x="5236" y="1995"/>
                    </a:lnTo>
                    <a:lnTo>
                      <a:pt x="5223" y="2012"/>
                    </a:lnTo>
                    <a:lnTo>
                      <a:pt x="5205" y="2034"/>
                    </a:lnTo>
                    <a:lnTo>
                      <a:pt x="5185" y="2053"/>
                    </a:lnTo>
                    <a:lnTo>
                      <a:pt x="5166" y="2069"/>
                    </a:lnTo>
                    <a:lnTo>
                      <a:pt x="5148" y="2081"/>
                    </a:lnTo>
                    <a:lnTo>
                      <a:pt x="5135" y="2085"/>
                    </a:lnTo>
                    <a:lnTo>
                      <a:pt x="5135" y="2085"/>
                    </a:lnTo>
                    <a:lnTo>
                      <a:pt x="5133" y="2085"/>
                    </a:lnTo>
                    <a:lnTo>
                      <a:pt x="5119" y="2088"/>
                    </a:lnTo>
                    <a:lnTo>
                      <a:pt x="5107" y="2096"/>
                    </a:lnTo>
                    <a:lnTo>
                      <a:pt x="5097" y="2108"/>
                    </a:lnTo>
                    <a:lnTo>
                      <a:pt x="5091" y="2118"/>
                    </a:lnTo>
                    <a:lnTo>
                      <a:pt x="5088" y="2128"/>
                    </a:lnTo>
                    <a:lnTo>
                      <a:pt x="5090" y="2132"/>
                    </a:lnTo>
                    <a:lnTo>
                      <a:pt x="5097" y="2135"/>
                    </a:lnTo>
                    <a:lnTo>
                      <a:pt x="5103" y="2145"/>
                    </a:lnTo>
                    <a:lnTo>
                      <a:pt x="5109" y="2157"/>
                    </a:lnTo>
                    <a:lnTo>
                      <a:pt x="5109" y="2171"/>
                    </a:lnTo>
                    <a:lnTo>
                      <a:pt x="5105" y="2182"/>
                    </a:lnTo>
                    <a:lnTo>
                      <a:pt x="5097" y="2202"/>
                    </a:lnTo>
                    <a:lnTo>
                      <a:pt x="5088" y="2227"/>
                    </a:lnTo>
                    <a:lnTo>
                      <a:pt x="5080" y="2255"/>
                    </a:lnTo>
                    <a:lnTo>
                      <a:pt x="5072" y="2286"/>
                    </a:lnTo>
                    <a:lnTo>
                      <a:pt x="5068" y="2317"/>
                    </a:lnTo>
                    <a:lnTo>
                      <a:pt x="5062" y="2341"/>
                    </a:lnTo>
                    <a:lnTo>
                      <a:pt x="5048" y="2364"/>
                    </a:lnTo>
                    <a:lnTo>
                      <a:pt x="5031" y="2384"/>
                    </a:lnTo>
                    <a:lnTo>
                      <a:pt x="5009" y="2402"/>
                    </a:lnTo>
                    <a:lnTo>
                      <a:pt x="4990" y="2415"/>
                    </a:lnTo>
                    <a:lnTo>
                      <a:pt x="4974" y="2425"/>
                    </a:lnTo>
                    <a:lnTo>
                      <a:pt x="4964" y="2427"/>
                    </a:lnTo>
                    <a:lnTo>
                      <a:pt x="4962" y="2427"/>
                    </a:lnTo>
                    <a:lnTo>
                      <a:pt x="4962" y="2427"/>
                    </a:lnTo>
                    <a:lnTo>
                      <a:pt x="4958" y="2417"/>
                    </a:lnTo>
                    <a:lnTo>
                      <a:pt x="4949" y="2404"/>
                    </a:lnTo>
                    <a:lnTo>
                      <a:pt x="4937" y="2390"/>
                    </a:lnTo>
                    <a:lnTo>
                      <a:pt x="4925" y="2378"/>
                    </a:lnTo>
                    <a:lnTo>
                      <a:pt x="4913" y="2368"/>
                    </a:lnTo>
                    <a:lnTo>
                      <a:pt x="4900" y="2361"/>
                    </a:lnTo>
                    <a:lnTo>
                      <a:pt x="4884" y="2353"/>
                    </a:lnTo>
                    <a:lnTo>
                      <a:pt x="4872" y="2351"/>
                    </a:lnTo>
                    <a:lnTo>
                      <a:pt x="4870" y="2351"/>
                    </a:lnTo>
                    <a:lnTo>
                      <a:pt x="4866" y="2353"/>
                    </a:lnTo>
                    <a:lnTo>
                      <a:pt x="4864" y="2357"/>
                    </a:lnTo>
                    <a:lnTo>
                      <a:pt x="4863" y="2370"/>
                    </a:lnTo>
                    <a:lnTo>
                      <a:pt x="4863" y="2392"/>
                    </a:lnTo>
                    <a:lnTo>
                      <a:pt x="4864" y="2415"/>
                    </a:lnTo>
                    <a:lnTo>
                      <a:pt x="4868" y="2435"/>
                    </a:lnTo>
                    <a:lnTo>
                      <a:pt x="4874" y="2449"/>
                    </a:lnTo>
                    <a:lnTo>
                      <a:pt x="4884" y="2460"/>
                    </a:lnTo>
                    <a:lnTo>
                      <a:pt x="4896" y="2474"/>
                    </a:lnTo>
                    <a:lnTo>
                      <a:pt x="4911" y="2492"/>
                    </a:lnTo>
                    <a:lnTo>
                      <a:pt x="4927" y="2509"/>
                    </a:lnTo>
                    <a:lnTo>
                      <a:pt x="4941" y="2525"/>
                    </a:lnTo>
                    <a:lnTo>
                      <a:pt x="4951" y="2539"/>
                    </a:lnTo>
                    <a:lnTo>
                      <a:pt x="4955" y="2550"/>
                    </a:lnTo>
                    <a:lnTo>
                      <a:pt x="4956" y="2566"/>
                    </a:lnTo>
                    <a:lnTo>
                      <a:pt x="4955" y="2582"/>
                    </a:lnTo>
                    <a:lnTo>
                      <a:pt x="4951" y="2597"/>
                    </a:lnTo>
                    <a:lnTo>
                      <a:pt x="4943" y="2607"/>
                    </a:lnTo>
                    <a:lnTo>
                      <a:pt x="4933" y="2611"/>
                    </a:lnTo>
                    <a:lnTo>
                      <a:pt x="4929" y="2611"/>
                    </a:lnTo>
                    <a:lnTo>
                      <a:pt x="4923" y="2607"/>
                    </a:lnTo>
                    <a:lnTo>
                      <a:pt x="4909" y="2595"/>
                    </a:lnTo>
                    <a:lnTo>
                      <a:pt x="4894" y="2582"/>
                    </a:lnTo>
                    <a:lnTo>
                      <a:pt x="4876" y="2564"/>
                    </a:lnTo>
                    <a:lnTo>
                      <a:pt x="4859" y="2546"/>
                    </a:lnTo>
                    <a:lnTo>
                      <a:pt x="4843" y="2529"/>
                    </a:lnTo>
                    <a:lnTo>
                      <a:pt x="4829" y="2513"/>
                    </a:lnTo>
                    <a:lnTo>
                      <a:pt x="4819" y="2501"/>
                    </a:lnTo>
                    <a:lnTo>
                      <a:pt x="4814" y="2492"/>
                    </a:lnTo>
                    <a:lnTo>
                      <a:pt x="4812" y="2480"/>
                    </a:lnTo>
                    <a:lnTo>
                      <a:pt x="4810" y="2462"/>
                    </a:lnTo>
                    <a:lnTo>
                      <a:pt x="4808" y="2443"/>
                    </a:lnTo>
                    <a:lnTo>
                      <a:pt x="4810" y="2425"/>
                    </a:lnTo>
                    <a:lnTo>
                      <a:pt x="4812" y="2415"/>
                    </a:lnTo>
                    <a:lnTo>
                      <a:pt x="4814" y="2404"/>
                    </a:lnTo>
                    <a:lnTo>
                      <a:pt x="4816" y="2386"/>
                    </a:lnTo>
                    <a:lnTo>
                      <a:pt x="4814" y="2366"/>
                    </a:lnTo>
                    <a:lnTo>
                      <a:pt x="4810" y="2353"/>
                    </a:lnTo>
                    <a:lnTo>
                      <a:pt x="4804" y="2341"/>
                    </a:lnTo>
                    <a:lnTo>
                      <a:pt x="4794" y="2327"/>
                    </a:lnTo>
                    <a:lnTo>
                      <a:pt x="4784" y="2314"/>
                    </a:lnTo>
                    <a:lnTo>
                      <a:pt x="4774" y="2302"/>
                    </a:lnTo>
                    <a:lnTo>
                      <a:pt x="4771" y="2292"/>
                    </a:lnTo>
                    <a:lnTo>
                      <a:pt x="4769" y="2284"/>
                    </a:lnTo>
                    <a:lnTo>
                      <a:pt x="4767" y="2272"/>
                    </a:lnTo>
                    <a:lnTo>
                      <a:pt x="4761" y="2261"/>
                    </a:lnTo>
                    <a:lnTo>
                      <a:pt x="4751" y="2253"/>
                    </a:lnTo>
                    <a:lnTo>
                      <a:pt x="4739" y="2249"/>
                    </a:lnTo>
                    <a:lnTo>
                      <a:pt x="4737" y="2249"/>
                    </a:lnTo>
                    <a:lnTo>
                      <a:pt x="4737" y="2249"/>
                    </a:lnTo>
                    <a:lnTo>
                      <a:pt x="4722" y="2245"/>
                    </a:lnTo>
                    <a:lnTo>
                      <a:pt x="4708" y="2235"/>
                    </a:lnTo>
                    <a:lnTo>
                      <a:pt x="4696" y="2222"/>
                    </a:lnTo>
                    <a:lnTo>
                      <a:pt x="4690" y="2210"/>
                    </a:lnTo>
                    <a:lnTo>
                      <a:pt x="4688" y="2202"/>
                    </a:lnTo>
                    <a:lnTo>
                      <a:pt x="4690" y="2192"/>
                    </a:lnTo>
                    <a:lnTo>
                      <a:pt x="4688" y="2179"/>
                    </a:lnTo>
                    <a:lnTo>
                      <a:pt x="4684" y="2161"/>
                    </a:lnTo>
                    <a:lnTo>
                      <a:pt x="4679" y="2143"/>
                    </a:lnTo>
                    <a:lnTo>
                      <a:pt x="4673" y="2128"/>
                    </a:lnTo>
                    <a:lnTo>
                      <a:pt x="4665" y="2116"/>
                    </a:lnTo>
                    <a:lnTo>
                      <a:pt x="4649" y="2102"/>
                    </a:lnTo>
                    <a:lnTo>
                      <a:pt x="4634" y="2088"/>
                    </a:lnTo>
                    <a:lnTo>
                      <a:pt x="4616" y="2079"/>
                    </a:lnTo>
                    <a:lnTo>
                      <a:pt x="4602" y="2075"/>
                    </a:lnTo>
                    <a:lnTo>
                      <a:pt x="4598" y="2077"/>
                    </a:lnTo>
                    <a:lnTo>
                      <a:pt x="4585" y="2083"/>
                    </a:lnTo>
                    <a:lnTo>
                      <a:pt x="4565" y="2094"/>
                    </a:lnTo>
                    <a:lnTo>
                      <a:pt x="4546" y="2106"/>
                    </a:lnTo>
                    <a:lnTo>
                      <a:pt x="4526" y="2118"/>
                    </a:lnTo>
                    <a:lnTo>
                      <a:pt x="4514" y="2126"/>
                    </a:lnTo>
                    <a:lnTo>
                      <a:pt x="4506" y="2137"/>
                    </a:lnTo>
                    <a:lnTo>
                      <a:pt x="4499" y="2159"/>
                    </a:lnTo>
                    <a:lnTo>
                      <a:pt x="4493" y="2180"/>
                    </a:lnTo>
                    <a:lnTo>
                      <a:pt x="4487" y="2202"/>
                    </a:lnTo>
                    <a:lnTo>
                      <a:pt x="4485" y="2214"/>
                    </a:lnTo>
                    <a:lnTo>
                      <a:pt x="4479" y="2218"/>
                    </a:lnTo>
                    <a:lnTo>
                      <a:pt x="4467" y="2222"/>
                    </a:lnTo>
                    <a:lnTo>
                      <a:pt x="4454" y="2224"/>
                    </a:lnTo>
                    <a:lnTo>
                      <a:pt x="4444" y="2227"/>
                    </a:lnTo>
                    <a:lnTo>
                      <a:pt x="4440" y="2231"/>
                    </a:lnTo>
                    <a:lnTo>
                      <a:pt x="4440" y="2235"/>
                    </a:lnTo>
                    <a:lnTo>
                      <a:pt x="4438" y="2241"/>
                    </a:lnTo>
                    <a:lnTo>
                      <a:pt x="4436" y="2249"/>
                    </a:lnTo>
                    <a:lnTo>
                      <a:pt x="4434" y="2255"/>
                    </a:lnTo>
                    <a:lnTo>
                      <a:pt x="4430" y="2259"/>
                    </a:lnTo>
                    <a:lnTo>
                      <a:pt x="4426" y="2259"/>
                    </a:lnTo>
                    <a:lnTo>
                      <a:pt x="4420" y="2263"/>
                    </a:lnTo>
                    <a:lnTo>
                      <a:pt x="4410" y="2272"/>
                    </a:lnTo>
                    <a:lnTo>
                      <a:pt x="4401" y="2288"/>
                    </a:lnTo>
                    <a:lnTo>
                      <a:pt x="4393" y="2306"/>
                    </a:lnTo>
                    <a:lnTo>
                      <a:pt x="4387" y="2327"/>
                    </a:lnTo>
                    <a:lnTo>
                      <a:pt x="4381" y="2347"/>
                    </a:lnTo>
                    <a:lnTo>
                      <a:pt x="4375" y="2372"/>
                    </a:lnTo>
                    <a:lnTo>
                      <a:pt x="4365" y="2398"/>
                    </a:lnTo>
                    <a:lnTo>
                      <a:pt x="4356" y="2423"/>
                    </a:lnTo>
                    <a:lnTo>
                      <a:pt x="4348" y="2447"/>
                    </a:lnTo>
                    <a:lnTo>
                      <a:pt x="4338" y="2460"/>
                    </a:lnTo>
                    <a:lnTo>
                      <a:pt x="4330" y="2466"/>
                    </a:lnTo>
                    <a:lnTo>
                      <a:pt x="4328" y="2468"/>
                    </a:lnTo>
                    <a:lnTo>
                      <a:pt x="4317" y="2464"/>
                    </a:lnTo>
                    <a:lnTo>
                      <a:pt x="4303" y="2454"/>
                    </a:lnTo>
                    <a:lnTo>
                      <a:pt x="4293" y="2443"/>
                    </a:lnTo>
                    <a:lnTo>
                      <a:pt x="4289" y="2433"/>
                    </a:lnTo>
                    <a:lnTo>
                      <a:pt x="4287" y="2419"/>
                    </a:lnTo>
                    <a:lnTo>
                      <a:pt x="4283" y="2398"/>
                    </a:lnTo>
                    <a:lnTo>
                      <a:pt x="4279" y="2378"/>
                    </a:lnTo>
                    <a:lnTo>
                      <a:pt x="4273" y="2362"/>
                    </a:lnTo>
                    <a:lnTo>
                      <a:pt x="4268" y="2351"/>
                    </a:lnTo>
                    <a:lnTo>
                      <a:pt x="4260" y="2335"/>
                    </a:lnTo>
                    <a:lnTo>
                      <a:pt x="4248" y="2317"/>
                    </a:lnTo>
                    <a:lnTo>
                      <a:pt x="4238" y="2296"/>
                    </a:lnTo>
                    <a:lnTo>
                      <a:pt x="4228" y="2278"/>
                    </a:lnTo>
                    <a:lnTo>
                      <a:pt x="4223" y="2261"/>
                    </a:lnTo>
                    <a:lnTo>
                      <a:pt x="4217" y="2243"/>
                    </a:lnTo>
                    <a:lnTo>
                      <a:pt x="4207" y="2222"/>
                    </a:lnTo>
                    <a:lnTo>
                      <a:pt x="4195" y="2200"/>
                    </a:lnTo>
                    <a:lnTo>
                      <a:pt x="4183" y="2179"/>
                    </a:lnTo>
                    <a:lnTo>
                      <a:pt x="4176" y="2163"/>
                    </a:lnTo>
                    <a:lnTo>
                      <a:pt x="4172" y="2151"/>
                    </a:lnTo>
                    <a:lnTo>
                      <a:pt x="4168" y="2141"/>
                    </a:lnTo>
                    <a:lnTo>
                      <a:pt x="4164" y="2128"/>
                    </a:lnTo>
                    <a:lnTo>
                      <a:pt x="4158" y="2110"/>
                    </a:lnTo>
                    <a:lnTo>
                      <a:pt x="4150" y="2098"/>
                    </a:lnTo>
                    <a:lnTo>
                      <a:pt x="4142" y="2092"/>
                    </a:lnTo>
                    <a:lnTo>
                      <a:pt x="4135" y="2087"/>
                    </a:lnTo>
                    <a:lnTo>
                      <a:pt x="4125" y="2079"/>
                    </a:lnTo>
                    <a:lnTo>
                      <a:pt x="4117" y="2069"/>
                    </a:lnTo>
                    <a:lnTo>
                      <a:pt x="4111" y="2059"/>
                    </a:lnTo>
                    <a:lnTo>
                      <a:pt x="4109" y="2051"/>
                    </a:lnTo>
                    <a:lnTo>
                      <a:pt x="4107" y="2043"/>
                    </a:lnTo>
                    <a:lnTo>
                      <a:pt x="4101" y="2026"/>
                    </a:lnTo>
                    <a:lnTo>
                      <a:pt x="4088" y="2004"/>
                    </a:lnTo>
                    <a:lnTo>
                      <a:pt x="4068" y="1977"/>
                    </a:lnTo>
                    <a:lnTo>
                      <a:pt x="4066" y="1977"/>
                    </a:lnTo>
                    <a:lnTo>
                      <a:pt x="4064" y="1979"/>
                    </a:lnTo>
                    <a:lnTo>
                      <a:pt x="4058" y="1979"/>
                    </a:lnTo>
                    <a:lnTo>
                      <a:pt x="4046" y="1981"/>
                    </a:lnTo>
                    <a:lnTo>
                      <a:pt x="4027" y="1985"/>
                    </a:lnTo>
                    <a:lnTo>
                      <a:pt x="3998" y="1989"/>
                    </a:lnTo>
                    <a:lnTo>
                      <a:pt x="3990" y="1991"/>
                    </a:lnTo>
                    <a:lnTo>
                      <a:pt x="3984" y="1991"/>
                    </a:lnTo>
                    <a:lnTo>
                      <a:pt x="3980" y="1991"/>
                    </a:lnTo>
                    <a:lnTo>
                      <a:pt x="3978" y="1993"/>
                    </a:lnTo>
                    <a:lnTo>
                      <a:pt x="3978" y="1993"/>
                    </a:lnTo>
                    <a:lnTo>
                      <a:pt x="3976" y="1993"/>
                    </a:lnTo>
                    <a:lnTo>
                      <a:pt x="3976" y="1993"/>
                    </a:lnTo>
                    <a:lnTo>
                      <a:pt x="3974" y="1987"/>
                    </a:lnTo>
                    <a:lnTo>
                      <a:pt x="3970" y="1983"/>
                    </a:lnTo>
                    <a:lnTo>
                      <a:pt x="3964" y="1981"/>
                    </a:lnTo>
                    <a:lnTo>
                      <a:pt x="3958" y="1981"/>
                    </a:lnTo>
                    <a:lnTo>
                      <a:pt x="3953" y="1981"/>
                    </a:lnTo>
                    <a:lnTo>
                      <a:pt x="3947" y="1983"/>
                    </a:lnTo>
                    <a:lnTo>
                      <a:pt x="3941" y="1987"/>
                    </a:lnTo>
                    <a:lnTo>
                      <a:pt x="3933" y="1991"/>
                    </a:lnTo>
                    <a:lnTo>
                      <a:pt x="3919" y="1993"/>
                    </a:lnTo>
                    <a:lnTo>
                      <a:pt x="3906" y="1993"/>
                    </a:lnTo>
                    <a:lnTo>
                      <a:pt x="3884" y="1991"/>
                    </a:lnTo>
                    <a:lnTo>
                      <a:pt x="3866" y="1989"/>
                    </a:lnTo>
                    <a:lnTo>
                      <a:pt x="3859" y="1983"/>
                    </a:lnTo>
                    <a:lnTo>
                      <a:pt x="3853" y="1973"/>
                    </a:lnTo>
                    <a:lnTo>
                      <a:pt x="3843" y="1955"/>
                    </a:lnTo>
                    <a:lnTo>
                      <a:pt x="3831" y="1934"/>
                    </a:lnTo>
                    <a:lnTo>
                      <a:pt x="3818" y="1912"/>
                    </a:lnTo>
                    <a:lnTo>
                      <a:pt x="3804" y="1893"/>
                    </a:lnTo>
                    <a:lnTo>
                      <a:pt x="3790" y="1881"/>
                    </a:lnTo>
                    <a:lnTo>
                      <a:pt x="3774" y="1865"/>
                    </a:lnTo>
                    <a:lnTo>
                      <a:pt x="3755" y="1850"/>
                    </a:lnTo>
                    <a:lnTo>
                      <a:pt x="3733" y="1836"/>
                    </a:lnTo>
                    <a:lnTo>
                      <a:pt x="3716" y="1824"/>
                    </a:lnTo>
                    <a:lnTo>
                      <a:pt x="3702" y="1816"/>
                    </a:lnTo>
                    <a:lnTo>
                      <a:pt x="3692" y="1813"/>
                    </a:lnTo>
                    <a:lnTo>
                      <a:pt x="3692" y="1813"/>
                    </a:lnTo>
                    <a:lnTo>
                      <a:pt x="3684" y="1818"/>
                    </a:lnTo>
                    <a:lnTo>
                      <a:pt x="3679" y="1828"/>
                    </a:lnTo>
                    <a:lnTo>
                      <a:pt x="3673" y="1840"/>
                    </a:lnTo>
                    <a:lnTo>
                      <a:pt x="3673" y="1850"/>
                    </a:lnTo>
                    <a:lnTo>
                      <a:pt x="3681" y="1858"/>
                    </a:lnTo>
                    <a:lnTo>
                      <a:pt x="3692" y="1869"/>
                    </a:lnTo>
                    <a:lnTo>
                      <a:pt x="3708" y="1881"/>
                    </a:lnTo>
                    <a:lnTo>
                      <a:pt x="3722" y="1893"/>
                    </a:lnTo>
                    <a:lnTo>
                      <a:pt x="3731" y="1903"/>
                    </a:lnTo>
                    <a:lnTo>
                      <a:pt x="3737" y="1916"/>
                    </a:lnTo>
                    <a:lnTo>
                      <a:pt x="3745" y="1932"/>
                    </a:lnTo>
                    <a:lnTo>
                      <a:pt x="3755" y="1948"/>
                    </a:lnTo>
                    <a:lnTo>
                      <a:pt x="3765" y="1961"/>
                    </a:lnTo>
                    <a:lnTo>
                      <a:pt x="3773" y="1965"/>
                    </a:lnTo>
                    <a:lnTo>
                      <a:pt x="3776" y="1965"/>
                    </a:lnTo>
                    <a:lnTo>
                      <a:pt x="3780" y="1963"/>
                    </a:lnTo>
                    <a:lnTo>
                      <a:pt x="3786" y="1963"/>
                    </a:lnTo>
                    <a:lnTo>
                      <a:pt x="3804" y="1965"/>
                    </a:lnTo>
                    <a:lnTo>
                      <a:pt x="3825" y="1971"/>
                    </a:lnTo>
                    <a:lnTo>
                      <a:pt x="3845" y="1981"/>
                    </a:lnTo>
                    <a:lnTo>
                      <a:pt x="3857" y="1991"/>
                    </a:lnTo>
                    <a:lnTo>
                      <a:pt x="3863" y="2004"/>
                    </a:lnTo>
                    <a:lnTo>
                      <a:pt x="3870" y="2022"/>
                    </a:lnTo>
                    <a:lnTo>
                      <a:pt x="3876" y="2042"/>
                    </a:lnTo>
                    <a:lnTo>
                      <a:pt x="3880" y="2059"/>
                    </a:lnTo>
                    <a:lnTo>
                      <a:pt x="3880" y="2075"/>
                    </a:lnTo>
                    <a:lnTo>
                      <a:pt x="3878" y="2085"/>
                    </a:lnTo>
                    <a:lnTo>
                      <a:pt x="3870" y="2096"/>
                    </a:lnTo>
                    <a:lnTo>
                      <a:pt x="3863" y="2118"/>
                    </a:lnTo>
                    <a:lnTo>
                      <a:pt x="3855" y="2141"/>
                    </a:lnTo>
                    <a:lnTo>
                      <a:pt x="3847" y="2161"/>
                    </a:lnTo>
                    <a:lnTo>
                      <a:pt x="3837" y="2175"/>
                    </a:lnTo>
                    <a:lnTo>
                      <a:pt x="3825" y="2182"/>
                    </a:lnTo>
                    <a:lnTo>
                      <a:pt x="3812" y="2190"/>
                    </a:lnTo>
                    <a:lnTo>
                      <a:pt x="3794" y="2200"/>
                    </a:lnTo>
                    <a:lnTo>
                      <a:pt x="3778" y="2210"/>
                    </a:lnTo>
                    <a:lnTo>
                      <a:pt x="3767" y="2218"/>
                    </a:lnTo>
                    <a:lnTo>
                      <a:pt x="3763" y="2224"/>
                    </a:lnTo>
                    <a:lnTo>
                      <a:pt x="3757" y="2231"/>
                    </a:lnTo>
                    <a:lnTo>
                      <a:pt x="3743" y="2243"/>
                    </a:lnTo>
                    <a:lnTo>
                      <a:pt x="3724" y="2255"/>
                    </a:lnTo>
                    <a:lnTo>
                      <a:pt x="3702" y="2269"/>
                    </a:lnTo>
                    <a:lnTo>
                      <a:pt x="3679" y="2280"/>
                    </a:lnTo>
                    <a:lnTo>
                      <a:pt x="3659" y="2286"/>
                    </a:lnTo>
                    <a:lnTo>
                      <a:pt x="3634" y="2292"/>
                    </a:lnTo>
                    <a:lnTo>
                      <a:pt x="3602" y="2298"/>
                    </a:lnTo>
                    <a:lnTo>
                      <a:pt x="3573" y="2298"/>
                    </a:lnTo>
                    <a:lnTo>
                      <a:pt x="3555" y="2298"/>
                    </a:lnTo>
                    <a:lnTo>
                      <a:pt x="3540" y="2294"/>
                    </a:lnTo>
                    <a:lnTo>
                      <a:pt x="3526" y="2290"/>
                    </a:lnTo>
                    <a:lnTo>
                      <a:pt x="3520" y="2282"/>
                    </a:lnTo>
                    <a:lnTo>
                      <a:pt x="3512" y="2267"/>
                    </a:lnTo>
                    <a:lnTo>
                      <a:pt x="3500" y="2245"/>
                    </a:lnTo>
                    <a:lnTo>
                      <a:pt x="3489" y="2220"/>
                    </a:lnTo>
                    <a:lnTo>
                      <a:pt x="3475" y="2194"/>
                    </a:lnTo>
                    <a:lnTo>
                      <a:pt x="3461" y="2169"/>
                    </a:lnTo>
                    <a:lnTo>
                      <a:pt x="3448" y="2147"/>
                    </a:lnTo>
                    <a:lnTo>
                      <a:pt x="3438" y="2130"/>
                    </a:lnTo>
                    <a:lnTo>
                      <a:pt x="3428" y="2114"/>
                    </a:lnTo>
                    <a:lnTo>
                      <a:pt x="3414" y="2094"/>
                    </a:lnTo>
                    <a:lnTo>
                      <a:pt x="3399" y="2071"/>
                    </a:lnTo>
                    <a:lnTo>
                      <a:pt x="3383" y="2047"/>
                    </a:lnTo>
                    <a:lnTo>
                      <a:pt x="3369" y="2024"/>
                    </a:lnTo>
                    <a:lnTo>
                      <a:pt x="3360" y="2006"/>
                    </a:lnTo>
                    <a:lnTo>
                      <a:pt x="3354" y="1993"/>
                    </a:lnTo>
                    <a:lnTo>
                      <a:pt x="3350" y="1981"/>
                    </a:lnTo>
                    <a:lnTo>
                      <a:pt x="3342" y="1969"/>
                    </a:lnTo>
                    <a:lnTo>
                      <a:pt x="3334" y="1961"/>
                    </a:lnTo>
                    <a:lnTo>
                      <a:pt x="3328" y="1957"/>
                    </a:lnTo>
                    <a:lnTo>
                      <a:pt x="3326" y="1957"/>
                    </a:lnTo>
                    <a:lnTo>
                      <a:pt x="3326" y="1959"/>
                    </a:lnTo>
                    <a:lnTo>
                      <a:pt x="3326" y="1961"/>
                    </a:lnTo>
                    <a:lnTo>
                      <a:pt x="3328" y="1975"/>
                    </a:lnTo>
                    <a:lnTo>
                      <a:pt x="3330" y="1993"/>
                    </a:lnTo>
                    <a:lnTo>
                      <a:pt x="3332" y="2012"/>
                    </a:lnTo>
                    <a:lnTo>
                      <a:pt x="3336" y="2030"/>
                    </a:lnTo>
                    <a:lnTo>
                      <a:pt x="3344" y="2042"/>
                    </a:lnTo>
                    <a:lnTo>
                      <a:pt x="3354" y="2053"/>
                    </a:lnTo>
                    <a:lnTo>
                      <a:pt x="3367" y="2069"/>
                    </a:lnTo>
                    <a:lnTo>
                      <a:pt x="3381" y="2088"/>
                    </a:lnTo>
                    <a:lnTo>
                      <a:pt x="3397" y="2106"/>
                    </a:lnTo>
                    <a:lnTo>
                      <a:pt x="3407" y="2122"/>
                    </a:lnTo>
                    <a:lnTo>
                      <a:pt x="3414" y="2137"/>
                    </a:lnTo>
                    <a:lnTo>
                      <a:pt x="3422" y="2161"/>
                    </a:lnTo>
                    <a:lnTo>
                      <a:pt x="3432" y="2190"/>
                    </a:lnTo>
                    <a:lnTo>
                      <a:pt x="3442" y="2220"/>
                    </a:lnTo>
                    <a:lnTo>
                      <a:pt x="3454" y="2245"/>
                    </a:lnTo>
                    <a:lnTo>
                      <a:pt x="3465" y="2261"/>
                    </a:lnTo>
                    <a:lnTo>
                      <a:pt x="3477" y="2272"/>
                    </a:lnTo>
                    <a:lnTo>
                      <a:pt x="3489" y="2290"/>
                    </a:lnTo>
                    <a:lnTo>
                      <a:pt x="3500" y="2310"/>
                    </a:lnTo>
                    <a:lnTo>
                      <a:pt x="3514" y="2331"/>
                    </a:lnTo>
                    <a:lnTo>
                      <a:pt x="3526" y="2351"/>
                    </a:lnTo>
                    <a:lnTo>
                      <a:pt x="3536" y="2362"/>
                    </a:lnTo>
                    <a:lnTo>
                      <a:pt x="3544" y="2368"/>
                    </a:lnTo>
                    <a:lnTo>
                      <a:pt x="3557" y="2366"/>
                    </a:lnTo>
                    <a:lnTo>
                      <a:pt x="3575" y="2364"/>
                    </a:lnTo>
                    <a:lnTo>
                      <a:pt x="3594" y="2361"/>
                    </a:lnTo>
                    <a:lnTo>
                      <a:pt x="3612" y="2355"/>
                    </a:lnTo>
                    <a:lnTo>
                      <a:pt x="3622" y="2349"/>
                    </a:lnTo>
                    <a:lnTo>
                      <a:pt x="3626" y="2347"/>
                    </a:lnTo>
                    <a:lnTo>
                      <a:pt x="3630" y="2345"/>
                    </a:lnTo>
                    <a:lnTo>
                      <a:pt x="3636" y="2345"/>
                    </a:lnTo>
                    <a:lnTo>
                      <a:pt x="3651" y="2347"/>
                    </a:lnTo>
                    <a:lnTo>
                      <a:pt x="3671" y="2353"/>
                    </a:lnTo>
                    <a:lnTo>
                      <a:pt x="3684" y="2362"/>
                    </a:lnTo>
                    <a:lnTo>
                      <a:pt x="3692" y="2374"/>
                    </a:lnTo>
                    <a:lnTo>
                      <a:pt x="3694" y="2388"/>
                    </a:lnTo>
                    <a:lnTo>
                      <a:pt x="3690" y="2407"/>
                    </a:lnTo>
                    <a:lnTo>
                      <a:pt x="3684" y="2431"/>
                    </a:lnTo>
                    <a:lnTo>
                      <a:pt x="3679" y="2458"/>
                    </a:lnTo>
                    <a:lnTo>
                      <a:pt x="3669" y="2486"/>
                    </a:lnTo>
                    <a:lnTo>
                      <a:pt x="3659" y="2509"/>
                    </a:lnTo>
                    <a:lnTo>
                      <a:pt x="3647" y="2531"/>
                    </a:lnTo>
                    <a:lnTo>
                      <a:pt x="3637" y="2546"/>
                    </a:lnTo>
                    <a:lnTo>
                      <a:pt x="3624" y="2568"/>
                    </a:lnTo>
                    <a:lnTo>
                      <a:pt x="3608" y="2591"/>
                    </a:lnTo>
                    <a:lnTo>
                      <a:pt x="3592" y="2615"/>
                    </a:lnTo>
                    <a:lnTo>
                      <a:pt x="3577" y="2638"/>
                    </a:lnTo>
                    <a:lnTo>
                      <a:pt x="3561" y="2662"/>
                    </a:lnTo>
                    <a:lnTo>
                      <a:pt x="3547" y="2679"/>
                    </a:lnTo>
                    <a:lnTo>
                      <a:pt x="3538" y="2693"/>
                    </a:lnTo>
                    <a:lnTo>
                      <a:pt x="3530" y="2699"/>
                    </a:lnTo>
                    <a:lnTo>
                      <a:pt x="3522" y="2709"/>
                    </a:lnTo>
                    <a:lnTo>
                      <a:pt x="3510" y="2721"/>
                    </a:lnTo>
                    <a:lnTo>
                      <a:pt x="3499" y="2736"/>
                    </a:lnTo>
                    <a:lnTo>
                      <a:pt x="3485" y="2754"/>
                    </a:lnTo>
                    <a:lnTo>
                      <a:pt x="3475" y="2770"/>
                    </a:lnTo>
                    <a:lnTo>
                      <a:pt x="3469" y="2785"/>
                    </a:lnTo>
                    <a:lnTo>
                      <a:pt x="3465" y="2801"/>
                    </a:lnTo>
                    <a:lnTo>
                      <a:pt x="3459" y="2826"/>
                    </a:lnTo>
                    <a:lnTo>
                      <a:pt x="3454" y="2856"/>
                    </a:lnTo>
                    <a:lnTo>
                      <a:pt x="3448" y="2889"/>
                    </a:lnTo>
                    <a:lnTo>
                      <a:pt x="3442" y="2924"/>
                    </a:lnTo>
                    <a:lnTo>
                      <a:pt x="3440" y="2955"/>
                    </a:lnTo>
                    <a:lnTo>
                      <a:pt x="3440" y="2985"/>
                    </a:lnTo>
                    <a:lnTo>
                      <a:pt x="3440" y="3010"/>
                    </a:lnTo>
                    <a:lnTo>
                      <a:pt x="3436" y="3043"/>
                    </a:lnTo>
                    <a:lnTo>
                      <a:pt x="3428" y="3083"/>
                    </a:lnTo>
                    <a:lnTo>
                      <a:pt x="3420" y="3122"/>
                    </a:lnTo>
                    <a:lnTo>
                      <a:pt x="3409" y="3161"/>
                    </a:lnTo>
                    <a:lnTo>
                      <a:pt x="3397" y="3196"/>
                    </a:lnTo>
                    <a:lnTo>
                      <a:pt x="3385" y="3224"/>
                    </a:lnTo>
                    <a:lnTo>
                      <a:pt x="3373" y="3241"/>
                    </a:lnTo>
                    <a:lnTo>
                      <a:pt x="3362" y="3257"/>
                    </a:lnTo>
                    <a:lnTo>
                      <a:pt x="3350" y="3278"/>
                    </a:lnTo>
                    <a:lnTo>
                      <a:pt x="3340" y="3306"/>
                    </a:lnTo>
                    <a:lnTo>
                      <a:pt x="3328" y="3335"/>
                    </a:lnTo>
                    <a:lnTo>
                      <a:pt x="3319" y="3364"/>
                    </a:lnTo>
                    <a:lnTo>
                      <a:pt x="3309" y="3390"/>
                    </a:lnTo>
                    <a:lnTo>
                      <a:pt x="3301" y="3413"/>
                    </a:lnTo>
                    <a:lnTo>
                      <a:pt x="3295" y="3429"/>
                    </a:lnTo>
                    <a:lnTo>
                      <a:pt x="3291" y="3435"/>
                    </a:lnTo>
                    <a:lnTo>
                      <a:pt x="3279" y="3441"/>
                    </a:lnTo>
                    <a:lnTo>
                      <a:pt x="3264" y="3452"/>
                    </a:lnTo>
                    <a:lnTo>
                      <a:pt x="3250" y="3464"/>
                    </a:lnTo>
                    <a:lnTo>
                      <a:pt x="3244" y="3478"/>
                    </a:lnTo>
                    <a:lnTo>
                      <a:pt x="3240" y="3490"/>
                    </a:lnTo>
                    <a:lnTo>
                      <a:pt x="3236" y="3507"/>
                    </a:lnTo>
                    <a:lnTo>
                      <a:pt x="3228" y="3529"/>
                    </a:lnTo>
                    <a:lnTo>
                      <a:pt x="3223" y="3550"/>
                    </a:lnTo>
                    <a:lnTo>
                      <a:pt x="3213" y="3570"/>
                    </a:lnTo>
                    <a:lnTo>
                      <a:pt x="3203" y="3584"/>
                    </a:lnTo>
                    <a:lnTo>
                      <a:pt x="3191" y="3595"/>
                    </a:lnTo>
                    <a:lnTo>
                      <a:pt x="3178" y="3615"/>
                    </a:lnTo>
                    <a:lnTo>
                      <a:pt x="3158" y="3636"/>
                    </a:lnTo>
                    <a:lnTo>
                      <a:pt x="3138" y="3662"/>
                    </a:lnTo>
                    <a:lnTo>
                      <a:pt x="3119" y="3685"/>
                    </a:lnTo>
                    <a:lnTo>
                      <a:pt x="3099" y="3703"/>
                    </a:lnTo>
                    <a:lnTo>
                      <a:pt x="3084" y="3717"/>
                    </a:lnTo>
                    <a:lnTo>
                      <a:pt x="3068" y="3723"/>
                    </a:lnTo>
                    <a:lnTo>
                      <a:pt x="3046" y="3726"/>
                    </a:lnTo>
                    <a:lnTo>
                      <a:pt x="3021" y="3728"/>
                    </a:lnTo>
                    <a:lnTo>
                      <a:pt x="2994" y="3726"/>
                    </a:lnTo>
                    <a:lnTo>
                      <a:pt x="2966" y="3723"/>
                    </a:lnTo>
                    <a:lnTo>
                      <a:pt x="2941" y="3717"/>
                    </a:lnTo>
                    <a:lnTo>
                      <a:pt x="2919" y="3709"/>
                    </a:lnTo>
                    <a:lnTo>
                      <a:pt x="2904" y="3697"/>
                    </a:lnTo>
                    <a:lnTo>
                      <a:pt x="2896" y="3683"/>
                    </a:lnTo>
                    <a:lnTo>
                      <a:pt x="2890" y="3664"/>
                    </a:lnTo>
                    <a:lnTo>
                      <a:pt x="2880" y="3642"/>
                    </a:lnTo>
                    <a:lnTo>
                      <a:pt x="2868" y="3615"/>
                    </a:lnTo>
                    <a:lnTo>
                      <a:pt x="2857" y="3589"/>
                    </a:lnTo>
                    <a:lnTo>
                      <a:pt x="2847" y="3564"/>
                    </a:lnTo>
                    <a:lnTo>
                      <a:pt x="2837" y="3543"/>
                    </a:lnTo>
                    <a:lnTo>
                      <a:pt x="2831" y="3525"/>
                    </a:lnTo>
                    <a:lnTo>
                      <a:pt x="2827" y="3515"/>
                    </a:lnTo>
                    <a:lnTo>
                      <a:pt x="2827" y="3501"/>
                    </a:lnTo>
                    <a:lnTo>
                      <a:pt x="2825" y="3482"/>
                    </a:lnTo>
                    <a:lnTo>
                      <a:pt x="2821" y="3456"/>
                    </a:lnTo>
                    <a:lnTo>
                      <a:pt x="2816" y="3431"/>
                    </a:lnTo>
                    <a:lnTo>
                      <a:pt x="2812" y="3406"/>
                    </a:lnTo>
                    <a:lnTo>
                      <a:pt x="2804" y="3386"/>
                    </a:lnTo>
                    <a:lnTo>
                      <a:pt x="2796" y="3366"/>
                    </a:lnTo>
                    <a:lnTo>
                      <a:pt x="2786" y="3341"/>
                    </a:lnTo>
                    <a:lnTo>
                      <a:pt x="2774" y="3314"/>
                    </a:lnTo>
                    <a:lnTo>
                      <a:pt x="2763" y="3282"/>
                    </a:lnTo>
                    <a:lnTo>
                      <a:pt x="2753" y="3255"/>
                    </a:lnTo>
                    <a:lnTo>
                      <a:pt x="2747" y="3229"/>
                    </a:lnTo>
                    <a:lnTo>
                      <a:pt x="2745" y="3210"/>
                    </a:lnTo>
                    <a:lnTo>
                      <a:pt x="2747" y="3190"/>
                    </a:lnTo>
                    <a:lnTo>
                      <a:pt x="2753" y="3165"/>
                    </a:lnTo>
                    <a:lnTo>
                      <a:pt x="2759" y="3135"/>
                    </a:lnTo>
                    <a:lnTo>
                      <a:pt x="2763" y="3106"/>
                    </a:lnTo>
                    <a:lnTo>
                      <a:pt x="2769" y="3077"/>
                    </a:lnTo>
                    <a:lnTo>
                      <a:pt x="2771" y="3053"/>
                    </a:lnTo>
                    <a:lnTo>
                      <a:pt x="2771" y="3036"/>
                    </a:lnTo>
                    <a:lnTo>
                      <a:pt x="2767" y="3016"/>
                    </a:lnTo>
                    <a:lnTo>
                      <a:pt x="2759" y="2989"/>
                    </a:lnTo>
                    <a:lnTo>
                      <a:pt x="2747" y="2959"/>
                    </a:lnTo>
                    <a:lnTo>
                      <a:pt x="2737" y="2930"/>
                    </a:lnTo>
                    <a:lnTo>
                      <a:pt x="2728" y="2903"/>
                    </a:lnTo>
                    <a:lnTo>
                      <a:pt x="2722" y="2883"/>
                    </a:lnTo>
                    <a:lnTo>
                      <a:pt x="2716" y="2865"/>
                    </a:lnTo>
                    <a:lnTo>
                      <a:pt x="2710" y="2840"/>
                    </a:lnTo>
                    <a:lnTo>
                      <a:pt x="2702" y="2813"/>
                    </a:lnTo>
                    <a:lnTo>
                      <a:pt x="2698" y="2781"/>
                    </a:lnTo>
                    <a:lnTo>
                      <a:pt x="2692" y="2754"/>
                    </a:lnTo>
                    <a:lnTo>
                      <a:pt x="2690" y="2730"/>
                    </a:lnTo>
                    <a:lnTo>
                      <a:pt x="2692" y="2713"/>
                    </a:lnTo>
                    <a:lnTo>
                      <a:pt x="2694" y="2695"/>
                    </a:lnTo>
                    <a:lnTo>
                      <a:pt x="2694" y="2674"/>
                    </a:lnTo>
                    <a:lnTo>
                      <a:pt x="2692" y="2648"/>
                    </a:lnTo>
                    <a:lnTo>
                      <a:pt x="2690" y="2623"/>
                    </a:lnTo>
                    <a:lnTo>
                      <a:pt x="2686" y="2601"/>
                    </a:lnTo>
                    <a:lnTo>
                      <a:pt x="2681" y="2586"/>
                    </a:lnTo>
                    <a:lnTo>
                      <a:pt x="2677" y="2580"/>
                    </a:lnTo>
                    <a:lnTo>
                      <a:pt x="2677" y="2580"/>
                    </a:lnTo>
                    <a:lnTo>
                      <a:pt x="2665" y="2582"/>
                    </a:lnTo>
                    <a:lnTo>
                      <a:pt x="2649" y="2584"/>
                    </a:lnTo>
                    <a:lnTo>
                      <a:pt x="2634" y="2586"/>
                    </a:lnTo>
                    <a:lnTo>
                      <a:pt x="2624" y="2584"/>
                    </a:lnTo>
                    <a:lnTo>
                      <a:pt x="2616" y="2584"/>
                    </a:lnTo>
                    <a:lnTo>
                      <a:pt x="2610" y="2582"/>
                    </a:lnTo>
                    <a:lnTo>
                      <a:pt x="2596" y="2576"/>
                    </a:lnTo>
                    <a:lnTo>
                      <a:pt x="2577" y="2566"/>
                    </a:lnTo>
                    <a:lnTo>
                      <a:pt x="2557" y="2556"/>
                    </a:lnTo>
                    <a:lnTo>
                      <a:pt x="2542" y="2544"/>
                    </a:lnTo>
                    <a:lnTo>
                      <a:pt x="2534" y="2533"/>
                    </a:lnTo>
                    <a:lnTo>
                      <a:pt x="2534" y="2533"/>
                    </a:lnTo>
                    <a:lnTo>
                      <a:pt x="2534" y="2533"/>
                    </a:lnTo>
                    <a:lnTo>
                      <a:pt x="2532" y="2531"/>
                    </a:lnTo>
                    <a:lnTo>
                      <a:pt x="2528" y="2531"/>
                    </a:lnTo>
                    <a:lnTo>
                      <a:pt x="2524" y="2531"/>
                    </a:lnTo>
                    <a:lnTo>
                      <a:pt x="2516" y="2531"/>
                    </a:lnTo>
                    <a:lnTo>
                      <a:pt x="2497" y="2529"/>
                    </a:lnTo>
                    <a:lnTo>
                      <a:pt x="2483" y="2527"/>
                    </a:lnTo>
                    <a:lnTo>
                      <a:pt x="2477" y="2527"/>
                    </a:lnTo>
                    <a:lnTo>
                      <a:pt x="2475" y="2527"/>
                    </a:lnTo>
                    <a:lnTo>
                      <a:pt x="2475" y="2527"/>
                    </a:lnTo>
                    <a:lnTo>
                      <a:pt x="2463" y="2548"/>
                    </a:lnTo>
                    <a:lnTo>
                      <a:pt x="2446" y="2568"/>
                    </a:lnTo>
                    <a:lnTo>
                      <a:pt x="2426" y="2580"/>
                    </a:lnTo>
                    <a:lnTo>
                      <a:pt x="2405" y="2584"/>
                    </a:lnTo>
                    <a:lnTo>
                      <a:pt x="2405" y="2584"/>
                    </a:lnTo>
                    <a:lnTo>
                      <a:pt x="2387" y="2584"/>
                    </a:lnTo>
                    <a:lnTo>
                      <a:pt x="2362" y="2584"/>
                    </a:lnTo>
                    <a:lnTo>
                      <a:pt x="2334" y="2582"/>
                    </a:lnTo>
                    <a:lnTo>
                      <a:pt x="2307" y="2578"/>
                    </a:lnTo>
                    <a:lnTo>
                      <a:pt x="2283" y="2574"/>
                    </a:lnTo>
                    <a:lnTo>
                      <a:pt x="2268" y="2566"/>
                    </a:lnTo>
                    <a:lnTo>
                      <a:pt x="2252" y="2556"/>
                    </a:lnTo>
                    <a:lnTo>
                      <a:pt x="2234" y="2542"/>
                    </a:lnTo>
                    <a:lnTo>
                      <a:pt x="2215" y="2525"/>
                    </a:lnTo>
                    <a:lnTo>
                      <a:pt x="2193" y="2505"/>
                    </a:lnTo>
                    <a:lnTo>
                      <a:pt x="2174" y="2486"/>
                    </a:lnTo>
                    <a:lnTo>
                      <a:pt x="2160" y="2468"/>
                    </a:lnTo>
                    <a:lnTo>
                      <a:pt x="2150" y="2454"/>
                    </a:lnTo>
                    <a:lnTo>
                      <a:pt x="2142" y="2437"/>
                    </a:lnTo>
                    <a:lnTo>
                      <a:pt x="2133" y="2411"/>
                    </a:lnTo>
                    <a:lnTo>
                      <a:pt x="2123" y="2382"/>
                    </a:lnTo>
                    <a:lnTo>
                      <a:pt x="2111" y="2351"/>
                    </a:lnTo>
                    <a:lnTo>
                      <a:pt x="2101" y="2317"/>
                    </a:lnTo>
                    <a:lnTo>
                      <a:pt x="2095" y="2288"/>
                    </a:lnTo>
                    <a:lnTo>
                      <a:pt x="2091" y="2263"/>
                    </a:lnTo>
                    <a:lnTo>
                      <a:pt x="2093" y="2239"/>
                    </a:lnTo>
                    <a:lnTo>
                      <a:pt x="2093" y="2210"/>
                    </a:lnTo>
                    <a:lnTo>
                      <a:pt x="2097" y="2175"/>
                    </a:lnTo>
                    <a:lnTo>
                      <a:pt x="2099" y="2139"/>
                    </a:lnTo>
                    <a:lnTo>
                      <a:pt x="2103" y="2104"/>
                    </a:lnTo>
                    <a:lnTo>
                      <a:pt x="2107" y="2073"/>
                    </a:lnTo>
                    <a:lnTo>
                      <a:pt x="2111" y="2051"/>
                    </a:lnTo>
                    <a:lnTo>
                      <a:pt x="2117" y="2038"/>
                    </a:lnTo>
                    <a:lnTo>
                      <a:pt x="2125" y="2022"/>
                    </a:lnTo>
                    <a:lnTo>
                      <a:pt x="2137" y="2000"/>
                    </a:lnTo>
                    <a:lnTo>
                      <a:pt x="2150" y="1975"/>
                    </a:lnTo>
                    <a:lnTo>
                      <a:pt x="2166" y="1946"/>
                    </a:lnTo>
                    <a:lnTo>
                      <a:pt x="2183" y="1918"/>
                    </a:lnTo>
                    <a:lnTo>
                      <a:pt x="2201" y="1895"/>
                    </a:lnTo>
                    <a:lnTo>
                      <a:pt x="2219" y="1877"/>
                    </a:lnTo>
                    <a:lnTo>
                      <a:pt x="2219" y="1877"/>
                    </a:lnTo>
                    <a:lnTo>
                      <a:pt x="2219" y="1877"/>
                    </a:lnTo>
                    <a:lnTo>
                      <a:pt x="2219" y="1875"/>
                    </a:lnTo>
                    <a:lnTo>
                      <a:pt x="2221" y="1875"/>
                    </a:lnTo>
                    <a:lnTo>
                      <a:pt x="2221" y="1871"/>
                    </a:lnTo>
                    <a:lnTo>
                      <a:pt x="2223" y="1869"/>
                    </a:lnTo>
                    <a:lnTo>
                      <a:pt x="2227" y="1863"/>
                    </a:lnTo>
                    <a:lnTo>
                      <a:pt x="2230" y="1858"/>
                    </a:lnTo>
                    <a:lnTo>
                      <a:pt x="2234" y="1848"/>
                    </a:lnTo>
                    <a:lnTo>
                      <a:pt x="2244" y="1828"/>
                    </a:lnTo>
                    <a:lnTo>
                      <a:pt x="2250" y="1816"/>
                    </a:lnTo>
                    <a:lnTo>
                      <a:pt x="2254" y="1809"/>
                    </a:lnTo>
                    <a:lnTo>
                      <a:pt x="2256" y="1805"/>
                    </a:lnTo>
                    <a:lnTo>
                      <a:pt x="2258" y="1803"/>
                    </a:lnTo>
                    <a:lnTo>
                      <a:pt x="2258" y="1803"/>
                    </a:lnTo>
                    <a:lnTo>
                      <a:pt x="2264" y="1766"/>
                    </a:lnTo>
                    <a:lnTo>
                      <a:pt x="2273" y="1730"/>
                    </a:lnTo>
                    <a:lnTo>
                      <a:pt x="2283" y="1703"/>
                    </a:lnTo>
                    <a:lnTo>
                      <a:pt x="2295" y="1683"/>
                    </a:lnTo>
                    <a:lnTo>
                      <a:pt x="2305" y="1672"/>
                    </a:lnTo>
                    <a:lnTo>
                      <a:pt x="2317" y="1664"/>
                    </a:lnTo>
                    <a:lnTo>
                      <a:pt x="2330" y="1652"/>
                    </a:lnTo>
                    <a:lnTo>
                      <a:pt x="2344" y="1640"/>
                    </a:lnTo>
                    <a:lnTo>
                      <a:pt x="2358" y="1631"/>
                    </a:lnTo>
                    <a:lnTo>
                      <a:pt x="2369" y="1625"/>
                    </a:lnTo>
                    <a:lnTo>
                      <a:pt x="2369" y="1627"/>
                    </a:lnTo>
                    <a:lnTo>
                      <a:pt x="2383" y="1629"/>
                    </a:lnTo>
                    <a:lnTo>
                      <a:pt x="2405" y="1633"/>
                    </a:lnTo>
                    <a:lnTo>
                      <a:pt x="2428" y="1634"/>
                    </a:lnTo>
                    <a:lnTo>
                      <a:pt x="2440" y="1634"/>
                    </a:lnTo>
                    <a:lnTo>
                      <a:pt x="2450" y="1633"/>
                    </a:lnTo>
                    <a:lnTo>
                      <a:pt x="2459" y="1629"/>
                    </a:lnTo>
                    <a:lnTo>
                      <a:pt x="2477" y="1623"/>
                    </a:lnTo>
                    <a:lnTo>
                      <a:pt x="2504" y="1617"/>
                    </a:lnTo>
                    <a:lnTo>
                      <a:pt x="2536" y="1613"/>
                    </a:lnTo>
                    <a:lnTo>
                      <a:pt x="2569" y="1607"/>
                    </a:lnTo>
                    <a:lnTo>
                      <a:pt x="2600" y="1601"/>
                    </a:lnTo>
                    <a:lnTo>
                      <a:pt x="2626" y="1597"/>
                    </a:lnTo>
                    <a:lnTo>
                      <a:pt x="2641" y="1593"/>
                    </a:lnTo>
                    <a:lnTo>
                      <a:pt x="2655" y="1589"/>
                    </a:lnTo>
                    <a:lnTo>
                      <a:pt x="2673" y="1588"/>
                    </a:lnTo>
                    <a:lnTo>
                      <a:pt x="2694" y="1588"/>
                    </a:lnTo>
                    <a:lnTo>
                      <a:pt x="2716" y="1588"/>
                    </a:lnTo>
                    <a:lnTo>
                      <a:pt x="2733" y="1589"/>
                    </a:lnTo>
                    <a:lnTo>
                      <a:pt x="2747" y="1593"/>
                    </a:lnTo>
                    <a:lnTo>
                      <a:pt x="2755" y="1597"/>
                    </a:lnTo>
                    <a:lnTo>
                      <a:pt x="2755" y="1607"/>
                    </a:lnTo>
                    <a:lnTo>
                      <a:pt x="2751" y="1617"/>
                    </a:lnTo>
                    <a:lnTo>
                      <a:pt x="2749" y="1627"/>
                    </a:lnTo>
                    <a:lnTo>
                      <a:pt x="2751" y="1634"/>
                    </a:lnTo>
                    <a:lnTo>
                      <a:pt x="2757" y="1642"/>
                    </a:lnTo>
                    <a:lnTo>
                      <a:pt x="2765" y="1656"/>
                    </a:lnTo>
                    <a:lnTo>
                      <a:pt x="2776" y="1672"/>
                    </a:lnTo>
                    <a:lnTo>
                      <a:pt x="2792" y="1689"/>
                    </a:lnTo>
                    <a:lnTo>
                      <a:pt x="2808" y="1703"/>
                    </a:lnTo>
                    <a:lnTo>
                      <a:pt x="2825" y="1715"/>
                    </a:lnTo>
                    <a:lnTo>
                      <a:pt x="2843" y="1723"/>
                    </a:lnTo>
                    <a:lnTo>
                      <a:pt x="2866" y="1734"/>
                    </a:lnTo>
                    <a:lnTo>
                      <a:pt x="2888" y="1746"/>
                    </a:lnTo>
                    <a:lnTo>
                      <a:pt x="2911" y="1758"/>
                    </a:lnTo>
                    <a:lnTo>
                      <a:pt x="2929" y="1766"/>
                    </a:lnTo>
                    <a:lnTo>
                      <a:pt x="2943" y="1768"/>
                    </a:lnTo>
                    <a:lnTo>
                      <a:pt x="2947" y="1768"/>
                    </a:lnTo>
                    <a:lnTo>
                      <a:pt x="2949" y="1766"/>
                    </a:lnTo>
                    <a:lnTo>
                      <a:pt x="2958" y="1758"/>
                    </a:lnTo>
                    <a:lnTo>
                      <a:pt x="2978" y="1748"/>
                    </a:lnTo>
                    <a:lnTo>
                      <a:pt x="3005" y="1742"/>
                    </a:lnTo>
                    <a:lnTo>
                      <a:pt x="3037" y="1738"/>
                    </a:lnTo>
                    <a:lnTo>
                      <a:pt x="3068" y="1736"/>
                    </a:lnTo>
                    <a:lnTo>
                      <a:pt x="3084" y="1736"/>
                    </a:lnTo>
                    <a:lnTo>
                      <a:pt x="3111" y="1738"/>
                    </a:lnTo>
                    <a:lnTo>
                      <a:pt x="3144" y="1742"/>
                    </a:lnTo>
                    <a:lnTo>
                      <a:pt x="3178" y="1744"/>
                    </a:lnTo>
                    <a:lnTo>
                      <a:pt x="3211" y="1744"/>
                    </a:lnTo>
                    <a:lnTo>
                      <a:pt x="3230" y="1744"/>
                    </a:lnTo>
                    <a:lnTo>
                      <a:pt x="3246" y="1742"/>
                    </a:lnTo>
                    <a:lnTo>
                      <a:pt x="3256" y="1738"/>
                    </a:lnTo>
                    <a:lnTo>
                      <a:pt x="3262" y="1734"/>
                    </a:lnTo>
                    <a:lnTo>
                      <a:pt x="3266" y="1721"/>
                    </a:lnTo>
                    <a:lnTo>
                      <a:pt x="3275" y="1705"/>
                    </a:lnTo>
                    <a:lnTo>
                      <a:pt x="3283" y="1689"/>
                    </a:lnTo>
                    <a:lnTo>
                      <a:pt x="3293" y="1674"/>
                    </a:lnTo>
                    <a:lnTo>
                      <a:pt x="3299" y="1662"/>
                    </a:lnTo>
                    <a:lnTo>
                      <a:pt x="3301" y="1654"/>
                    </a:lnTo>
                    <a:lnTo>
                      <a:pt x="3301" y="1648"/>
                    </a:lnTo>
                    <a:lnTo>
                      <a:pt x="3301" y="1642"/>
                    </a:lnTo>
                    <a:lnTo>
                      <a:pt x="3301" y="1638"/>
                    </a:lnTo>
                    <a:lnTo>
                      <a:pt x="3301" y="1634"/>
                    </a:lnTo>
                    <a:lnTo>
                      <a:pt x="3299" y="1634"/>
                    </a:lnTo>
                    <a:lnTo>
                      <a:pt x="3299" y="1634"/>
                    </a:lnTo>
                    <a:lnTo>
                      <a:pt x="3297" y="1636"/>
                    </a:lnTo>
                    <a:lnTo>
                      <a:pt x="3297" y="1640"/>
                    </a:lnTo>
                    <a:lnTo>
                      <a:pt x="3295" y="1646"/>
                    </a:lnTo>
                    <a:lnTo>
                      <a:pt x="3291" y="1648"/>
                    </a:lnTo>
                    <a:lnTo>
                      <a:pt x="3285" y="1652"/>
                    </a:lnTo>
                    <a:lnTo>
                      <a:pt x="3279" y="1652"/>
                    </a:lnTo>
                    <a:lnTo>
                      <a:pt x="3273" y="1654"/>
                    </a:lnTo>
                    <a:lnTo>
                      <a:pt x="3268" y="1652"/>
                    </a:lnTo>
                    <a:lnTo>
                      <a:pt x="3264" y="1652"/>
                    </a:lnTo>
                    <a:lnTo>
                      <a:pt x="3258" y="1650"/>
                    </a:lnTo>
                    <a:lnTo>
                      <a:pt x="3256" y="1648"/>
                    </a:lnTo>
                    <a:lnTo>
                      <a:pt x="3256" y="1644"/>
                    </a:lnTo>
                    <a:lnTo>
                      <a:pt x="3252" y="1640"/>
                    </a:lnTo>
                    <a:lnTo>
                      <a:pt x="3238" y="1634"/>
                    </a:lnTo>
                    <a:lnTo>
                      <a:pt x="3219" y="1633"/>
                    </a:lnTo>
                    <a:lnTo>
                      <a:pt x="3193" y="1631"/>
                    </a:lnTo>
                    <a:lnTo>
                      <a:pt x="3164" y="1633"/>
                    </a:lnTo>
                    <a:lnTo>
                      <a:pt x="3137" y="1638"/>
                    </a:lnTo>
                    <a:lnTo>
                      <a:pt x="3137" y="1638"/>
                    </a:lnTo>
                    <a:lnTo>
                      <a:pt x="3135" y="1636"/>
                    </a:lnTo>
                    <a:lnTo>
                      <a:pt x="3129" y="1633"/>
                    </a:lnTo>
                    <a:lnTo>
                      <a:pt x="3117" y="1623"/>
                    </a:lnTo>
                    <a:lnTo>
                      <a:pt x="3099" y="1609"/>
                    </a:lnTo>
                    <a:lnTo>
                      <a:pt x="3093" y="1605"/>
                    </a:lnTo>
                    <a:lnTo>
                      <a:pt x="3090" y="1601"/>
                    </a:lnTo>
                    <a:lnTo>
                      <a:pt x="3088" y="1599"/>
                    </a:lnTo>
                    <a:lnTo>
                      <a:pt x="3086" y="1599"/>
                    </a:lnTo>
                    <a:lnTo>
                      <a:pt x="3084" y="1597"/>
                    </a:lnTo>
                    <a:lnTo>
                      <a:pt x="3084" y="1597"/>
                    </a:lnTo>
                    <a:lnTo>
                      <a:pt x="3084" y="1597"/>
                    </a:lnTo>
                    <a:lnTo>
                      <a:pt x="3076" y="1580"/>
                    </a:lnTo>
                    <a:lnTo>
                      <a:pt x="3072" y="1560"/>
                    </a:lnTo>
                    <a:lnTo>
                      <a:pt x="3070" y="1544"/>
                    </a:lnTo>
                    <a:lnTo>
                      <a:pt x="3070" y="1533"/>
                    </a:lnTo>
                    <a:lnTo>
                      <a:pt x="3070" y="1517"/>
                    </a:lnTo>
                    <a:lnTo>
                      <a:pt x="3072" y="1499"/>
                    </a:lnTo>
                    <a:lnTo>
                      <a:pt x="3072" y="1486"/>
                    </a:lnTo>
                    <a:lnTo>
                      <a:pt x="3070" y="1480"/>
                    </a:lnTo>
                    <a:lnTo>
                      <a:pt x="3064" y="1484"/>
                    </a:lnTo>
                    <a:lnTo>
                      <a:pt x="3058" y="1494"/>
                    </a:lnTo>
                    <a:lnTo>
                      <a:pt x="3054" y="1509"/>
                    </a:lnTo>
                    <a:lnTo>
                      <a:pt x="3052" y="1527"/>
                    </a:lnTo>
                    <a:lnTo>
                      <a:pt x="3054" y="1542"/>
                    </a:lnTo>
                    <a:lnTo>
                      <a:pt x="3054" y="1560"/>
                    </a:lnTo>
                    <a:lnTo>
                      <a:pt x="3056" y="1578"/>
                    </a:lnTo>
                    <a:lnTo>
                      <a:pt x="3058" y="1595"/>
                    </a:lnTo>
                    <a:lnTo>
                      <a:pt x="3062" y="1607"/>
                    </a:lnTo>
                    <a:lnTo>
                      <a:pt x="3068" y="1611"/>
                    </a:lnTo>
                    <a:lnTo>
                      <a:pt x="3076" y="1617"/>
                    </a:lnTo>
                    <a:lnTo>
                      <a:pt x="3078" y="1627"/>
                    </a:lnTo>
                    <a:lnTo>
                      <a:pt x="3076" y="1638"/>
                    </a:lnTo>
                    <a:lnTo>
                      <a:pt x="3070" y="1648"/>
                    </a:lnTo>
                    <a:lnTo>
                      <a:pt x="3062" y="1652"/>
                    </a:lnTo>
                    <a:lnTo>
                      <a:pt x="3062" y="1652"/>
                    </a:lnTo>
                    <a:lnTo>
                      <a:pt x="3052" y="1648"/>
                    </a:lnTo>
                    <a:lnTo>
                      <a:pt x="3045" y="1640"/>
                    </a:lnTo>
                    <a:lnTo>
                      <a:pt x="3039" y="1631"/>
                    </a:lnTo>
                    <a:lnTo>
                      <a:pt x="3035" y="1623"/>
                    </a:lnTo>
                    <a:lnTo>
                      <a:pt x="3035" y="1621"/>
                    </a:lnTo>
                    <a:lnTo>
                      <a:pt x="3037" y="1619"/>
                    </a:lnTo>
                    <a:lnTo>
                      <a:pt x="3035" y="1617"/>
                    </a:lnTo>
                    <a:lnTo>
                      <a:pt x="3031" y="1615"/>
                    </a:lnTo>
                    <a:lnTo>
                      <a:pt x="3027" y="1615"/>
                    </a:lnTo>
                    <a:lnTo>
                      <a:pt x="3021" y="1613"/>
                    </a:lnTo>
                    <a:lnTo>
                      <a:pt x="3013" y="1611"/>
                    </a:lnTo>
                    <a:lnTo>
                      <a:pt x="3011" y="1613"/>
                    </a:lnTo>
                    <a:lnTo>
                      <a:pt x="3009" y="1613"/>
                    </a:lnTo>
                    <a:lnTo>
                      <a:pt x="2998" y="1609"/>
                    </a:lnTo>
                    <a:lnTo>
                      <a:pt x="2984" y="1599"/>
                    </a:lnTo>
                    <a:lnTo>
                      <a:pt x="2974" y="1588"/>
                    </a:lnTo>
                    <a:lnTo>
                      <a:pt x="2968" y="1578"/>
                    </a:lnTo>
                    <a:lnTo>
                      <a:pt x="2968" y="1564"/>
                    </a:lnTo>
                    <a:lnTo>
                      <a:pt x="2966" y="1542"/>
                    </a:lnTo>
                    <a:lnTo>
                      <a:pt x="2962" y="1521"/>
                    </a:lnTo>
                    <a:lnTo>
                      <a:pt x="2956" y="1505"/>
                    </a:lnTo>
                    <a:lnTo>
                      <a:pt x="2956" y="1505"/>
                    </a:lnTo>
                    <a:lnTo>
                      <a:pt x="2956" y="1503"/>
                    </a:lnTo>
                    <a:lnTo>
                      <a:pt x="2956" y="1503"/>
                    </a:lnTo>
                    <a:lnTo>
                      <a:pt x="2955" y="1501"/>
                    </a:lnTo>
                    <a:lnTo>
                      <a:pt x="2953" y="1497"/>
                    </a:lnTo>
                    <a:lnTo>
                      <a:pt x="2949" y="1492"/>
                    </a:lnTo>
                    <a:lnTo>
                      <a:pt x="2943" y="1478"/>
                    </a:lnTo>
                    <a:lnTo>
                      <a:pt x="2935" y="1460"/>
                    </a:lnTo>
                    <a:lnTo>
                      <a:pt x="2929" y="1449"/>
                    </a:lnTo>
                    <a:lnTo>
                      <a:pt x="2915" y="1429"/>
                    </a:lnTo>
                    <a:lnTo>
                      <a:pt x="2906" y="1415"/>
                    </a:lnTo>
                    <a:lnTo>
                      <a:pt x="2900" y="1407"/>
                    </a:lnTo>
                    <a:lnTo>
                      <a:pt x="2896" y="1404"/>
                    </a:lnTo>
                    <a:lnTo>
                      <a:pt x="2896" y="1402"/>
                    </a:lnTo>
                    <a:lnTo>
                      <a:pt x="2896" y="1402"/>
                    </a:lnTo>
                    <a:lnTo>
                      <a:pt x="2874" y="1384"/>
                    </a:lnTo>
                    <a:lnTo>
                      <a:pt x="2859" y="1372"/>
                    </a:lnTo>
                    <a:lnTo>
                      <a:pt x="2849" y="1364"/>
                    </a:lnTo>
                    <a:lnTo>
                      <a:pt x="2843" y="1362"/>
                    </a:lnTo>
                    <a:lnTo>
                      <a:pt x="2843" y="1362"/>
                    </a:lnTo>
                    <a:lnTo>
                      <a:pt x="2845" y="1364"/>
                    </a:lnTo>
                    <a:lnTo>
                      <a:pt x="2847" y="1366"/>
                    </a:lnTo>
                    <a:lnTo>
                      <a:pt x="2851" y="1370"/>
                    </a:lnTo>
                    <a:lnTo>
                      <a:pt x="2855" y="1376"/>
                    </a:lnTo>
                    <a:lnTo>
                      <a:pt x="2866" y="1388"/>
                    </a:lnTo>
                    <a:lnTo>
                      <a:pt x="2878" y="1404"/>
                    </a:lnTo>
                    <a:lnTo>
                      <a:pt x="2890" y="1421"/>
                    </a:lnTo>
                    <a:lnTo>
                      <a:pt x="2900" y="1437"/>
                    </a:lnTo>
                    <a:lnTo>
                      <a:pt x="2908" y="1451"/>
                    </a:lnTo>
                    <a:lnTo>
                      <a:pt x="2913" y="1460"/>
                    </a:lnTo>
                    <a:lnTo>
                      <a:pt x="2913" y="1464"/>
                    </a:lnTo>
                    <a:lnTo>
                      <a:pt x="2913" y="1464"/>
                    </a:lnTo>
                    <a:lnTo>
                      <a:pt x="2911" y="1462"/>
                    </a:lnTo>
                    <a:lnTo>
                      <a:pt x="2910" y="1462"/>
                    </a:lnTo>
                    <a:lnTo>
                      <a:pt x="2906" y="1462"/>
                    </a:lnTo>
                    <a:lnTo>
                      <a:pt x="2902" y="1464"/>
                    </a:lnTo>
                    <a:lnTo>
                      <a:pt x="2898" y="1468"/>
                    </a:lnTo>
                    <a:lnTo>
                      <a:pt x="2894" y="1472"/>
                    </a:lnTo>
                    <a:lnTo>
                      <a:pt x="2892" y="1476"/>
                    </a:lnTo>
                    <a:lnTo>
                      <a:pt x="2890" y="1480"/>
                    </a:lnTo>
                    <a:lnTo>
                      <a:pt x="2890" y="1484"/>
                    </a:lnTo>
                    <a:lnTo>
                      <a:pt x="2892" y="1484"/>
                    </a:lnTo>
                    <a:lnTo>
                      <a:pt x="2894" y="1490"/>
                    </a:lnTo>
                    <a:lnTo>
                      <a:pt x="2892" y="1497"/>
                    </a:lnTo>
                    <a:lnTo>
                      <a:pt x="2886" y="1509"/>
                    </a:lnTo>
                    <a:lnTo>
                      <a:pt x="2880" y="1519"/>
                    </a:lnTo>
                    <a:lnTo>
                      <a:pt x="2870" y="1527"/>
                    </a:lnTo>
                    <a:lnTo>
                      <a:pt x="2863" y="1535"/>
                    </a:lnTo>
                    <a:lnTo>
                      <a:pt x="2853" y="1548"/>
                    </a:lnTo>
                    <a:lnTo>
                      <a:pt x="2843" y="1564"/>
                    </a:lnTo>
                    <a:lnTo>
                      <a:pt x="2833" y="1576"/>
                    </a:lnTo>
                    <a:lnTo>
                      <a:pt x="2823" y="1580"/>
                    </a:lnTo>
                    <a:lnTo>
                      <a:pt x="2823" y="1580"/>
                    </a:lnTo>
                    <a:lnTo>
                      <a:pt x="2816" y="1574"/>
                    </a:lnTo>
                    <a:lnTo>
                      <a:pt x="2812" y="1562"/>
                    </a:lnTo>
                    <a:lnTo>
                      <a:pt x="2812" y="1550"/>
                    </a:lnTo>
                    <a:lnTo>
                      <a:pt x="2816" y="1539"/>
                    </a:lnTo>
                    <a:lnTo>
                      <a:pt x="2821" y="1535"/>
                    </a:lnTo>
                    <a:lnTo>
                      <a:pt x="2821" y="1535"/>
                    </a:lnTo>
                    <a:lnTo>
                      <a:pt x="2821" y="1535"/>
                    </a:lnTo>
                    <a:lnTo>
                      <a:pt x="2829" y="1531"/>
                    </a:lnTo>
                    <a:lnTo>
                      <a:pt x="2833" y="1521"/>
                    </a:lnTo>
                    <a:lnTo>
                      <a:pt x="2835" y="1507"/>
                    </a:lnTo>
                    <a:lnTo>
                      <a:pt x="2833" y="1494"/>
                    </a:lnTo>
                    <a:lnTo>
                      <a:pt x="2827" y="1482"/>
                    </a:lnTo>
                    <a:lnTo>
                      <a:pt x="2818" y="1472"/>
                    </a:lnTo>
                    <a:lnTo>
                      <a:pt x="2804" y="1462"/>
                    </a:lnTo>
                    <a:lnTo>
                      <a:pt x="2786" y="1452"/>
                    </a:lnTo>
                    <a:lnTo>
                      <a:pt x="2771" y="1443"/>
                    </a:lnTo>
                    <a:lnTo>
                      <a:pt x="2759" y="1435"/>
                    </a:lnTo>
                    <a:lnTo>
                      <a:pt x="2753" y="1427"/>
                    </a:lnTo>
                    <a:lnTo>
                      <a:pt x="2751" y="1425"/>
                    </a:lnTo>
                    <a:lnTo>
                      <a:pt x="2749" y="1423"/>
                    </a:lnTo>
                    <a:lnTo>
                      <a:pt x="2745" y="1427"/>
                    </a:lnTo>
                    <a:lnTo>
                      <a:pt x="2743" y="1433"/>
                    </a:lnTo>
                    <a:lnTo>
                      <a:pt x="2741" y="1445"/>
                    </a:lnTo>
                    <a:lnTo>
                      <a:pt x="2743" y="1460"/>
                    </a:lnTo>
                    <a:lnTo>
                      <a:pt x="2745" y="1468"/>
                    </a:lnTo>
                    <a:lnTo>
                      <a:pt x="2743" y="1474"/>
                    </a:lnTo>
                    <a:lnTo>
                      <a:pt x="2741" y="1478"/>
                    </a:lnTo>
                    <a:lnTo>
                      <a:pt x="2737" y="1482"/>
                    </a:lnTo>
                    <a:lnTo>
                      <a:pt x="2731" y="1484"/>
                    </a:lnTo>
                    <a:lnTo>
                      <a:pt x="2724" y="1486"/>
                    </a:lnTo>
                    <a:lnTo>
                      <a:pt x="2718" y="1486"/>
                    </a:lnTo>
                    <a:lnTo>
                      <a:pt x="2702" y="1484"/>
                    </a:lnTo>
                    <a:lnTo>
                      <a:pt x="2690" y="1476"/>
                    </a:lnTo>
                    <a:lnTo>
                      <a:pt x="2682" y="1462"/>
                    </a:lnTo>
                    <a:lnTo>
                      <a:pt x="2681" y="1447"/>
                    </a:lnTo>
                    <a:lnTo>
                      <a:pt x="2679" y="1427"/>
                    </a:lnTo>
                    <a:lnTo>
                      <a:pt x="2679" y="1409"/>
                    </a:lnTo>
                    <a:lnTo>
                      <a:pt x="2679" y="1394"/>
                    </a:lnTo>
                    <a:lnTo>
                      <a:pt x="2675" y="1382"/>
                    </a:lnTo>
                    <a:lnTo>
                      <a:pt x="2671" y="1378"/>
                    </a:lnTo>
                    <a:lnTo>
                      <a:pt x="2667" y="1380"/>
                    </a:lnTo>
                    <a:lnTo>
                      <a:pt x="2655" y="1384"/>
                    </a:lnTo>
                    <a:lnTo>
                      <a:pt x="2639" y="1388"/>
                    </a:lnTo>
                    <a:lnTo>
                      <a:pt x="2620" y="1390"/>
                    </a:lnTo>
                    <a:lnTo>
                      <a:pt x="2600" y="1394"/>
                    </a:lnTo>
                    <a:lnTo>
                      <a:pt x="2583" y="1400"/>
                    </a:lnTo>
                    <a:lnTo>
                      <a:pt x="2573" y="1407"/>
                    </a:lnTo>
                    <a:lnTo>
                      <a:pt x="2563" y="1421"/>
                    </a:lnTo>
                    <a:lnTo>
                      <a:pt x="2547" y="1437"/>
                    </a:lnTo>
                    <a:lnTo>
                      <a:pt x="2530" y="1456"/>
                    </a:lnTo>
                    <a:lnTo>
                      <a:pt x="2514" y="1476"/>
                    </a:lnTo>
                    <a:lnTo>
                      <a:pt x="2500" y="1496"/>
                    </a:lnTo>
                    <a:lnTo>
                      <a:pt x="2493" y="1511"/>
                    </a:lnTo>
                    <a:lnTo>
                      <a:pt x="2487" y="1529"/>
                    </a:lnTo>
                    <a:lnTo>
                      <a:pt x="2477" y="1548"/>
                    </a:lnTo>
                    <a:lnTo>
                      <a:pt x="2465" y="1566"/>
                    </a:lnTo>
                    <a:lnTo>
                      <a:pt x="2455" y="1584"/>
                    </a:lnTo>
                    <a:lnTo>
                      <a:pt x="2444" y="1595"/>
                    </a:lnTo>
                    <a:lnTo>
                      <a:pt x="2436" y="1599"/>
                    </a:lnTo>
                    <a:lnTo>
                      <a:pt x="2434" y="1599"/>
                    </a:lnTo>
                    <a:lnTo>
                      <a:pt x="2430" y="1599"/>
                    </a:lnTo>
                    <a:lnTo>
                      <a:pt x="2422" y="1597"/>
                    </a:lnTo>
                    <a:lnTo>
                      <a:pt x="2414" y="1597"/>
                    </a:lnTo>
                    <a:lnTo>
                      <a:pt x="2399" y="1597"/>
                    </a:lnTo>
                    <a:lnTo>
                      <a:pt x="2383" y="1597"/>
                    </a:lnTo>
                    <a:lnTo>
                      <a:pt x="2373" y="1597"/>
                    </a:lnTo>
                    <a:lnTo>
                      <a:pt x="2364" y="1597"/>
                    </a:lnTo>
                    <a:lnTo>
                      <a:pt x="2358" y="1595"/>
                    </a:lnTo>
                    <a:lnTo>
                      <a:pt x="2352" y="1593"/>
                    </a:lnTo>
                    <a:lnTo>
                      <a:pt x="2340" y="1588"/>
                    </a:lnTo>
                    <a:lnTo>
                      <a:pt x="2322" y="1582"/>
                    </a:lnTo>
                    <a:lnTo>
                      <a:pt x="2301" y="1574"/>
                    </a:lnTo>
                    <a:lnTo>
                      <a:pt x="2285" y="1566"/>
                    </a:lnTo>
                    <a:lnTo>
                      <a:pt x="2277" y="1556"/>
                    </a:lnTo>
                    <a:lnTo>
                      <a:pt x="2275" y="1541"/>
                    </a:lnTo>
                    <a:lnTo>
                      <a:pt x="2272" y="1517"/>
                    </a:lnTo>
                    <a:lnTo>
                      <a:pt x="2270" y="1492"/>
                    </a:lnTo>
                    <a:lnTo>
                      <a:pt x="2268" y="1468"/>
                    </a:lnTo>
                    <a:lnTo>
                      <a:pt x="2270" y="1449"/>
                    </a:lnTo>
                    <a:lnTo>
                      <a:pt x="2273" y="1435"/>
                    </a:lnTo>
                    <a:lnTo>
                      <a:pt x="2281" y="1417"/>
                    </a:lnTo>
                    <a:lnTo>
                      <a:pt x="2293" y="1398"/>
                    </a:lnTo>
                    <a:lnTo>
                      <a:pt x="2307" y="1380"/>
                    </a:lnTo>
                    <a:lnTo>
                      <a:pt x="2320" y="1366"/>
                    </a:lnTo>
                    <a:lnTo>
                      <a:pt x="2336" y="1359"/>
                    </a:lnTo>
                    <a:lnTo>
                      <a:pt x="2344" y="1359"/>
                    </a:lnTo>
                    <a:lnTo>
                      <a:pt x="2352" y="1357"/>
                    </a:lnTo>
                    <a:lnTo>
                      <a:pt x="2362" y="1357"/>
                    </a:lnTo>
                    <a:lnTo>
                      <a:pt x="2397" y="1359"/>
                    </a:lnTo>
                    <a:lnTo>
                      <a:pt x="2414" y="1359"/>
                    </a:lnTo>
                    <a:lnTo>
                      <a:pt x="2430" y="1360"/>
                    </a:lnTo>
                    <a:lnTo>
                      <a:pt x="2438" y="1360"/>
                    </a:lnTo>
                    <a:lnTo>
                      <a:pt x="2442" y="1359"/>
                    </a:lnTo>
                    <a:lnTo>
                      <a:pt x="2446" y="1357"/>
                    </a:lnTo>
                    <a:lnTo>
                      <a:pt x="2450" y="1349"/>
                    </a:lnTo>
                    <a:lnTo>
                      <a:pt x="2452" y="1335"/>
                    </a:lnTo>
                    <a:lnTo>
                      <a:pt x="2450" y="1321"/>
                    </a:lnTo>
                    <a:lnTo>
                      <a:pt x="2442" y="1310"/>
                    </a:lnTo>
                    <a:lnTo>
                      <a:pt x="2434" y="1300"/>
                    </a:lnTo>
                    <a:lnTo>
                      <a:pt x="2426" y="1282"/>
                    </a:lnTo>
                    <a:lnTo>
                      <a:pt x="2416" y="1265"/>
                    </a:lnTo>
                    <a:lnTo>
                      <a:pt x="2407" y="1251"/>
                    </a:lnTo>
                    <a:lnTo>
                      <a:pt x="2397" y="1245"/>
                    </a:lnTo>
                    <a:lnTo>
                      <a:pt x="2397" y="1245"/>
                    </a:lnTo>
                    <a:lnTo>
                      <a:pt x="2395" y="1245"/>
                    </a:lnTo>
                    <a:lnTo>
                      <a:pt x="2383" y="1241"/>
                    </a:lnTo>
                    <a:lnTo>
                      <a:pt x="2373" y="1231"/>
                    </a:lnTo>
                    <a:lnTo>
                      <a:pt x="2367" y="1222"/>
                    </a:lnTo>
                    <a:lnTo>
                      <a:pt x="2367" y="1212"/>
                    </a:lnTo>
                    <a:lnTo>
                      <a:pt x="2375" y="1206"/>
                    </a:lnTo>
                    <a:lnTo>
                      <a:pt x="2387" y="1194"/>
                    </a:lnTo>
                    <a:lnTo>
                      <a:pt x="2401" y="1184"/>
                    </a:lnTo>
                    <a:lnTo>
                      <a:pt x="2414" y="1173"/>
                    </a:lnTo>
                    <a:lnTo>
                      <a:pt x="2422" y="1165"/>
                    </a:lnTo>
                    <a:lnTo>
                      <a:pt x="2434" y="1157"/>
                    </a:lnTo>
                    <a:lnTo>
                      <a:pt x="2450" y="1151"/>
                    </a:lnTo>
                    <a:lnTo>
                      <a:pt x="2469" y="1145"/>
                    </a:lnTo>
                    <a:lnTo>
                      <a:pt x="2485" y="1141"/>
                    </a:lnTo>
                    <a:lnTo>
                      <a:pt x="2491" y="1139"/>
                    </a:lnTo>
                    <a:lnTo>
                      <a:pt x="2489" y="1137"/>
                    </a:lnTo>
                    <a:lnTo>
                      <a:pt x="2479" y="1132"/>
                    </a:lnTo>
                    <a:lnTo>
                      <a:pt x="2463" y="1126"/>
                    </a:lnTo>
                    <a:lnTo>
                      <a:pt x="2442" y="1124"/>
                    </a:lnTo>
                    <a:lnTo>
                      <a:pt x="2440" y="1124"/>
                    </a:lnTo>
                    <a:lnTo>
                      <a:pt x="2420" y="1126"/>
                    </a:lnTo>
                    <a:lnTo>
                      <a:pt x="2397" y="1126"/>
                    </a:lnTo>
                    <a:lnTo>
                      <a:pt x="2373" y="1126"/>
                    </a:lnTo>
                    <a:lnTo>
                      <a:pt x="2365" y="1126"/>
                    </a:lnTo>
                    <a:lnTo>
                      <a:pt x="2360" y="1126"/>
                    </a:lnTo>
                    <a:lnTo>
                      <a:pt x="2356" y="1126"/>
                    </a:lnTo>
                    <a:lnTo>
                      <a:pt x="2352" y="1126"/>
                    </a:lnTo>
                    <a:lnTo>
                      <a:pt x="2350" y="1124"/>
                    </a:lnTo>
                    <a:lnTo>
                      <a:pt x="2350" y="1122"/>
                    </a:lnTo>
                    <a:lnTo>
                      <a:pt x="2360" y="1114"/>
                    </a:lnTo>
                    <a:lnTo>
                      <a:pt x="2367" y="1102"/>
                    </a:lnTo>
                    <a:lnTo>
                      <a:pt x="2371" y="1088"/>
                    </a:lnTo>
                    <a:lnTo>
                      <a:pt x="2371" y="1077"/>
                    </a:lnTo>
                    <a:lnTo>
                      <a:pt x="2369" y="1065"/>
                    </a:lnTo>
                    <a:lnTo>
                      <a:pt x="2369" y="1051"/>
                    </a:lnTo>
                    <a:lnTo>
                      <a:pt x="2373" y="1034"/>
                    </a:lnTo>
                    <a:lnTo>
                      <a:pt x="2377" y="1018"/>
                    </a:lnTo>
                    <a:lnTo>
                      <a:pt x="2385" y="1006"/>
                    </a:lnTo>
                    <a:lnTo>
                      <a:pt x="2393" y="1000"/>
                    </a:lnTo>
                    <a:lnTo>
                      <a:pt x="2399" y="997"/>
                    </a:lnTo>
                    <a:lnTo>
                      <a:pt x="2405" y="987"/>
                    </a:lnTo>
                    <a:lnTo>
                      <a:pt x="2407" y="973"/>
                    </a:lnTo>
                    <a:lnTo>
                      <a:pt x="2405" y="963"/>
                    </a:lnTo>
                    <a:lnTo>
                      <a:pt x="2403" y="957"/>
                    </a:lnTo>
                    <a:lnTo>
                      <a:pt x="2397" y="953"/>
                    </a:lnTo>
                    <a:lnTo>
                      <a:pt x="2387" y="942"/>
                    </a:lnTo>
                    <a:lnTo>
                      <a:pt x="2379" y="928"/>
                    </a:lnTo>
                    <a:lnTo>
                      <a:pt x="2373" y="912"/>
                    </a:lnTo>
                    <a:lnTo>
                      <a:pt x="2373" y="899"/>
                    </a:lnTo>
                    <a:lnTo>
                      <a:pt x="2375" y="883"/>
                    </a:lnTo>
                    <a:lnTo>
                      <a:pt x="2379" y="860"/>
                    </a:lnTo>
                    <a:lnTo>
                      <a:pt x="2383" y="836"/>
                    </a:lnTo>
                    <a:lnTo>
                      <a:pt x="2387" y="813"/>
                    </a:lnTo>
                    <a:lnTo>
                      <a:pt x="2391" y="795"/>
                    </a:lnTo>
                    <a:lnTo>
                      <a:pt x="2397" y="785"/>
                    </a:lnTo>
                    <a:lnTo>
                      <a:pt x="2401" y="783"/>
                    </a:lnTo>
                    <a:lnTo>
                      <a:pt x="2407" y="783"/>
                    </a:lnTo>
                    <a:lnTo>
                      <a:pt x="2414" y="783"/>
                    </a:lnTo>
                    <a:lnTo>
                      <a:pt x="2428" y="783"/>
                    </a:lnTo>
                    <a:lnTo>
                      <a:pt x="2438" y="785"/>
                    </a:lnTo>
                    <a:lnTo>
                      <a:pt x="2446" y="789"/>
                    </a:lnTo>
                    <a:lnTo>
                      <a:pt x="2448" y="793"/>
                    </a:lnTo>
                    <a:lnTo>
                      <a:pt x="2444" y="803"/>
                    </a:lnTo>
                    <a:lnTo>
                      <a:pt x="2438" y="813"/>
                    </a:lnTo>
                    <a:lnTo>
                      <a:pt x="2436" y="824"/>
                    </a:lnTo>
                    <a:lnTo>
                      <a:pt x="2438" y="830"/>
                    </a:lnTo>
                    <a:lnTo>
                      <a:pt x="2446" y="836"/>
                    </a:lnTo>
                    <a:lnTo>
                      <a:pt x="2455" y="848"/>
                    </a:lnTo>
                    <a:lnTo>
                      <a:pt x="2467" y="860"/>
                    </a:lnTo>
                    <a:lnTo>
                      <a:pt x="2477" y="873"/>
                    </a:lnTo>
                    <a:lnTo>
                      <a:pt x="2487" y="885"/>
                    </a:lnTo>
                    <a:lnTo>
                      <a:pt x="2493" y="899"/>
                    </a:lnTo>
                    <a:lnTo>
                      <a:pt x="2497" y="920"/>
                    </a:lnTo>
                    <a:lnTo>
                      <a:pt x="2500" y="944"/>
                    </a:lnTo>
                    <a:lnTo>
                      <a:pt x="2502" y="967"/>
                    </a:lnTo>
                    <a:lnTo>
                      <a:pt x="2506" y="985"/>
                    </a:lnTo>
                    <a:lnTo>
                      <a:pt x="2508" y="993"/>
                    </a:lnTo>
                    <a:lnTo>
                      <a:pt x="2516" y="1002"/>
                    </a:lnTo>
                    <a:lnTo>
                      <a:pt x="2520" y="1016"/>
                    </a:lnTo>
                    <a:lnTo>
                      <a:pt x="2522" y="1032"/>
                    </a:lnTo>
                    <a:lnTo>
                      <a:pt x="2520" y="1045"/>
                    </a:lnTo>
                    <a:lnTo>
                      <a:pt x="2512" y="1061"/>
                    </a:lnTo>
                    <a:lnTo>
                      <a:pt x="2506" y="1079"/>
                    </a:lnTo>
                    <a:lnTo>
                      <a:pt x="2518" y="1071"/>
                    </a:lnTo>
                    <a:lnTo>
                      <a:pt x="2536" y="1065"/>
                    </a:lnTo>
                    <a:lnTo>
                      <a:pt x="2551" y="1057"/>
                    </a:lnTo>
                    <a:lnTo>
                      <a:pt x="2565" y="1051"/>
                    </a:lnTo>
                    <a:lnTo>
                      <a:pt x="2571" y="1045"/>
                    </a:lnTo>
                    <a:lnTo>
                      <a:pt x="2575" y="1036"/>
                    </a:lnTo>
                    <a:lnTo>
                      <a:pt x="2583" y="1024"/>
                    </a:lnTo>
                    <a:lnTo>
                      <a:pt x="2592" y="1010"/>
                    </a:lnTo>
                    <a:lnTo>
                      <a:pt x="2604" y="1000"/>
                    </a:lnTo>
                    <a:lnTo>
                      <a:pt x="2614" y="995"/>
                    </a:lnTo>
                    <a:lnTo>
                      <a:pt x="2626" y="989"/>
                    </a:lnTo>
                    <a:lnTo>
                      <a:pt x="2643" y="983"/>
                    </a:lnTo>
                    <a:lnTo>
                      <a:pt x="2659" y="977"/>
                    </a:lnTo>
                    <a:lnTo>
                      <a:pt x="2673" y="969"/>
                    </a:lnTo>
                    <a:lnTo>
                      <a:pt x="2679" y="963"/>
                    </a:lnTo>
                    <a:lnTo>
                      <a:pt x="2675" y="951"/>
                    </a:lnTo>
                    <a:lnTo>
                      <a:pt x="2667" y="940"/>
                    </a:lnTo>
                    <a:lnTo>
                      <a:pt x="2667" y="928"/>
                    </a:lnTo>
                    <a:lnTo>
                      <a:pt x="2669" y="920"/>
                    </a:lnTo>
                    <a:lnTo>
                      <a:pt x="2671" y="908"/>
                    </a:lnTo>
                    <a:lnTo>
                      <a:pt x="2673" y="897"/>
                    </a:lnTo>
                    <a:lnTo>
                      <a:pt x="2673" y="885"/>
                    </a:lnTo>
                    <a:lnTo>
                      <a:pt x="2669" y="875"/>
                    </a:lnTo>
                    <a:lnTo>
                      <a:pt x="2661" y="871"/>
                    </a:lnTo>
                    <a:lnTo>
                      <a:pt x="2649" y="865"/>
                    </a:lnTo>
                    <a:lnTo>
                      <a:pt x="2637" y="852"/>
                    </a:lnTo>
                    <a:lnTo>
                      <a:pt x="2628" y="832"/>
                    </a:lnTo>
                    <a:lnTo>
                      <a:pt x="2620" y="813"/>
                    </a:lnTo>
                    <a:lnTo>
                      <a:pt x="2616" y="795"/>
                    </a:lnTo>
                    <a:lnTo>
                      <a:pt x="2616" y="773"/>
                    </a:lnTo>
                    <a:lnTo>
                      <a:pt x="2612" y="746"/>
                    </a:lnTo>
                    <a:lnTo>
                      <a:pt x="2608" y="717"/>
                    </a:lnTo>
                    <a:lnTo>
                      <a:pt x="2608" y="687"/>
                    </a:lnTo>
                    <a:lnTo>
                      <a:pt x="2610" y="664"/>
                    </a:lnTo>
                    <a:lnTo>
                      <a:pt x="2616" y="650"/>
                    </a:lnTo>
                    <a:lnTo>
                      <a:pt x="2628" y="636"/>
                    </a:lnTo>
                    <a:lnTo>
                      <a:pt x="2643" y="625"/>
                    </a:lnTo>
                    <a:lnTo>
                      <a:pt x="2659" y="613"/>
                    </a:lnTo>
                    <a:lnTo>
                      <a:pt x="2673" y="601"/>
                    </a:lnTo>
                    <a:lnTo>
                      <a:pt x="2682" y="593"/>
                    </a:lnTo>
                    <a:lnTo>
                      <a:pt x="2686" y="589"/>
                    </a:lnTo>
                    <a:lnTo>
                      <a:pt x="2688" y="584"/>
                    </a:lnTo>
                    <a:lnTo>
                      <a:pt x="2688" y="578"/>
                    </a:lnTo>
                    <a:lnTo>
                      <a:pt x="2690" y="572"/>
                    </a:lnTo>
                    <a:lnTo>
                      <a:pt x="2694" y="566"/>
                    </a:lnTo>
                    <a:lnTo>
                      <a:pt x="2698" y="560"/>
                    </a:lnTo>
                    <a:lnTo>
                      <a:pt x="2702" y="560"/>
                    </a:lnTo>
                    <a:lnTo>
                      <a:pt x="2712" y="558"/>
                    </a:lnTo>
                    <a:lnTo>
                      <a:pt x="2728" y="550"/>
                    </a:lnTo>
                    <a:lnTo>
                      <a:pt x="2741" y="537"/>
                    </a:lnTo>
                    <a:lnTo>
                      <a:pt x="2751" y="521"/>
                    </a:lnTo>
                    <a:lnTo>
                      <a:pt x="2763" y="501"/>
                    </a:lnTo>
                    <a:lnTo>
                      <a:pt x="2776" y="476"/>
                    </a:lnTo>
                    <a:lnTo>
                      <a:pt x="2792" y="452"/>
                    </a:lnTo>
                    <a:lnTo>
                      <a:pt x="2808" y="431"/>
                    </a:lnTo>
                    <a:lnTo>
                      <a:pt x="2819" y="417"/>
                    </a:lnTo>
                    <a:lnTo>
                      <a:pt x="2831" y="407"/>
                    </a:lnTo>
                    <a:lnTo>
                      <a:pt x="2847" y="394"/>
                    </a:lnTo>
                    <a:lnTo>
                      <a:pt x="2864" y="378"/>
                    </a:lnTo>
                    <a:lnTo>
                      <a:pt x="2880" y="364"/>
                    </a:lnTo>
                    <a:lnTo>
                      <a:pt x="2894" y="351"/>
                    </a:lnTo>
                    <a:lnTo>
                      <a:pt x="2906" y="341"/>
                    </a:lnTo>
                    <a:lnTo>
                      <a:pt x="2911" y="335"/>
                    </a:lnTo>
                    <a:lnTo>
                      <a:pt x="2923" y="333"/>
                    </a:lnTo>
                    <a:lnTo>
                      <a:pt x="2939" y="329"/>
                    </a:lnTo>
                    <a:lnTo>
                      <a:pt x="2955" y="321"/>
                    </a:lnTo>
                    <a:lnTo>
                      <a:pt x="2964" y="314"/>
                    </a:lnTo>
                    <a:lnTo>
                      <a:pt x="2980" y="306"/>
                    </a:lnTo>
                    <a:lnTo>
                      <a:pt x="2996" y="296"/>
                    </a:lnTo>
                    <a:lnTo>
                      <a:pt x="3013" y="286"/>
                    </a:lnTo>
                    <a:lnTo>
                      <a:pt x="3029" y="280"/>
                    </a:lnTo>
                    <a:lnTo>
                      <a:pt x="3041" y="278"/>
                    </a:lnTo>
                    <a:lnTo>
                      <a:pt x="3054" y="280"/>
                    </a:lnTo>
                    <a:lnTo>
                      <a:pt x="3072" y="282"/>
                    </a:lnTo>
                    <a:lnTo>
                      <a:pt x="3091" y="286"/>
                    </a:lnTo>
                    <a:lnTo>
                      <a:pt x="3107" y="292"/>
                    </a:lnTo>
                    <a:lnTo>
                      <a:pt x="3119" y="298"/>
                    </a:lnTo>
                    <a:lnTo>
                      <a:pt x="3127" y="308"/>
                    </a:lnTo>
                    <a:lnTo>
                      <a:pt x="3140" y="321"/>
                    </a:lnTo>
                    <a:lnTo>
                      <a:pt x="3156" y="335"/>
                    </a:lnTo>
                    <a:lnTo>
                      <a:pt x="3170" y="345"/>
                    </a:lnTo>
                    <a:lnTo>
                      <a:pt x="3183" y="353"/>
                    </a:lnTo>
                    <a:lnTo>
                      <a:pt x="3195" y="357"/>
                    </a:lnTo>
                    <a:lnTo>
                      <a:pt x="3213" y="366"/>
                    </a:lnTo>
                    <a:lnTo>
                      <a:pt x="3236" y="378"/>
                    </a:lnTo>
                    <a:lnTo>
                      <a:pt x="3260" y="390"/>
                    </a:lnTo>
                    <a:lnTo>
                      <a:pt x="3283" y="400"/>
                    </a:lnTo>
                    <a:lnTo>
                      <a:pt x="3305" y="407"/>
                    </a:lnTo>
                    <a:lnTo>
                      <a:pt x="3324" y="417"/>
                    </a:lnTo>
                    <a:lnTo>
                      <a:pt x="3342" y="435"/>
                    </a:lnTo>
                    <a:lnTo>
                      <a:pt x="3356" y="452"/>
                    </a:lnTo>
                    <a:lnTo>
                      <a:pt x="3367" y="466"/>
                    </a:lnTo>
                    <a:lnTo>
                      <a:pt x="3379" y="474"/>
                    </a:lnTo>
                    <a:lnTo>
                      <a:pt x="3381" y="472"/>
                    </a:lnTo>
                    <a:lnTo>
                      <a:pt x="3383" y="472"/>
                    </a:lnTo>
                    <a:lnTo>
                      <a:pt x="3393" y="460"/>
                    </a:lnTo>
                    <a:lnTo>
                      <a:pt x="3401" y="445"/>
                    </a:lnTo>
                    <a:lnTo>
                      <a:pt x="3409" y="427"/>
                    </a:lnTo>
                    <a:lnTo>
                      <a:pt x="3416" y="409"/>
                    </a:lnTo>
                    <a:lnTo>
                      <a:pt x="3424" y="398"/>
                    </a:lnTo>
                    <a:lnTo>
                      <a:pt x="3430" y="394"/>
                    </a:lnTo>
                    <a:lnTo>
                      <a:pt x="3430" y="394"/>
                    </a:lnTo>
                    <a:lnTo>
                      <a:pt x="3440" y="398"/>
                    </a:lnTo>
                    <a:lnTo>
                      <a:pt x="3455" y="404"/>
                    </a:lnTo>
                    <a:lnTo>
                      <a:pt x="3467" y="411"/>
                    </a:lnTo>
                    <a:lnTo>
                      <a:pt x="3473" y="419"/>
                    </a:lnTo>
                    <a:lnTo>
                      <a:pt x="3473" y="423"/>
                    </a:lnTo>
                    <a:lnTo>
                      <a:pt x="3475" y="429"/>
                    </a:lnTo>
                    <a:lnTo>
                      <a:pt x="3479" y="433"/>
                    </a:lnTo>
                    <a:lnTo>
                      <a:pt x="3483" y="437"/>
                    </a:lnTo>
                    <a:lnTo>
                      <a:pt x="3489" y="439"/>
                    </a:lnTo>
                    <a:lnTo>
                      <a:pt x="3495" y="441"/>
                    </a:lnTo>
                    <a:lnTo>
                      <a:pt x="3500" y="441"/>
                    </a:lnTo>
                    <a:lnTo>
                      <a:pt x="3504" y="439"/>
                    </a:lnTo>
                    <a:lnTo>
                      <a:pt x="3510" y="435"/>
                    </a:lnTo>
                    <a:lnTo>
                      <a:pt x="3526" y="425"/>
                    </a:lnTo>
                    <a:lnTo>
                      <a:pt x="3549" y="415"/>
                    </a:lnTo>
                    <a:lnTo>
                      <a:pt x="3575" y="404"/>
                    </a:lnTo>
                    <a:lnTo>
                      <a:pt x="3604" y="394"/>
                    </a:lnTo>
                    <a:lnTo>
                      <a:pt x="3630" y="386"/>
                    </a:lnTo>
                    <a:lnTo>
                      <a:pt x="3647" y="382"/>
                    </a:lnTo>
                    <a:lnTo>
                      <a:pt x="3659" y="380"/>
                    </a:lnTo>
                    <a:lnTo>
                      <a:pt x="3669" y="380"/>
                    </a:lnTo>
                    <a:lnTo>
                      <a:pt x="3684" y="380"/>
                    </a:lnTo>
                    <a:lnTo>
                      <a:pt x="3698" y="382"/>
                    </a:lnTo>
                    <a:lnTo>
                      <a:pt x="3708" y="382"/>
                    </a:lnTo>
                    <a:lnTo>
                      <a:pt x="3714" y="382"/>
                    </a:lnTo>
                    <a:lnTo>
                      <a:pt x="3718" y="382"/>
                    </a:lnTo>
                    <a:lnTo>
                      <a:pt x="3720" y="382"/>
                    </a:lnTo>
                    <a:lnTo>
                      <a:pt x="3720" y="382"/>
                    </a:lnTo>
                    <a:lnTo>
                      <a:pt x="3718" y="382"/>
                    </a:lnTo>
                    <a:lnTo>
                      <a:pt x="3712" y="376"/>
                    </a:lnTo>
                    <a:lnTo>
                      <a:pt x="3712" y="368"/>
                    </a:lnTo>
                    <a:lnTo>
                      <a:pt x="3714" y="357"/>
                    </a:lnTo>
                    <a:lnTo>
                      <a:pt x="3720" y="345"/>
                    </a:lnTo>
                    <a:lnTo>
                      <a:pt x="3726" y="337"/>
                    </a:lnTo>
                    <a:lnTo>
                      <a:pt x="3733" y="335"/>
                    </a:lnTo>
                    <a:lnTo>
                      <a:pt x="3737" y="335"/>
                    </a:lnTo>
                    <a:lnTo>
                      <a:pt x="3741" y="337"/>
                    </a:lnTo>
                    <a:lnTo>
                      <a:pt x="3747" y="337"/>
                    </a:lnTo>
                    <a:lnTo>
                      <a:pt x="3753" y="337"/>
                    </a:lnTo>
                    <a:lnTo>
                      <a:pt x="3776" y="335"/>
                    </a:lnTo>
                    <a:lnTo>
                      <a:pt x="3804" y="331"/>
                    </a:lnTo>
                    <a:lnTo>
                      <a:pt x="3833" y="325"/>
                    </a:lnTo>
                    <a:lnTo>
                      <a:pt x="3857" y="315"/>
                    </a:lnTo>
                    <a:lnTo>
                      <a:pt x="3872" y="308"/>
                    </a:lnTo>
                    <a:lnTo>
                      <a:pt x="3884" y="294"/>
                    </a:lnTo>
                    <a:lnTo>
                      <a:pt x="3898" y="280"/>
                    </a:lnTo>
                    <a:lnTo>
                      <a:pt x="3915" y="265"/>
                    </a:lnTo>
                    <a:lnTo>
                      <a:pt x="3931" y="251"/>
                    </a:lnTo>
                    <a:lnTo>
                      <a:pt x="3947" y="239"/>
                    </a:lnTo>
                    <a:lnTo>
                      <a:pt x="3956" y="235"/>
                    </a:lnTo>
                    <a:lnTo>
                      <a:pt x="3958" y="237"/>
                    </a:lnTo>
                    <a:lnTo>
                      <a:pt x="3970" y="243"/>
                    </a:lnTo>
                    <a:lnTo>
                      <a:pt x="3986" y="249"/>
                    </a:lnTo>
                    <a:lnTo>
                      <a:pt x="4000" y="251"/>
                    </a:lnTo>
                    <a:lnTo>
                      <a:pt x="4001" y="251"/>
                    </a:lnTo>
                    <a:lnTo>
                      <a:pt x="4005" y="249"/>
                    </a:lnTo>
                    <a:lnTo>
                      <a:pt x="4007" y="247"/>
                    </a:lnTo>
                    <a:lnTo>
                      <a:pt x="4009" y="245"/>
                    </a:lnTo>
                    <a:lnTo>
                      <a:pt x="4015" y="243"/>
                    </a:lnTo>
                    <a:lnTo>
                      <a:pt x="4019" y="241"/>
                    </a:lnTo>
                    <a:lnTo>
                      <a:pt x="4031" y="243"/>
                    </a:lnTo>
                    <a:lnTo>
                      <a:pt x="4045" y="247"/>
                    </a:lnTo>
                    <a:lnTo>
                      <a:pt x="4052" y="255"/>
                    </a:lnTo>
                    <a:lnTo>
                      <a:pt x="4056" y="261"/>
                    </a:lnTo>
                    <a:lnTo>
                      <a:pt x="4056" y="269"/>
                    </a:lnTo>
                    <a:lnTo>
                      <a:pt x="4060" y="274"/>
                    </a:lnTo>
                    <a:lnTo>
                      <a:pt x="4064" y="280"/>
                    </a:lnTo>
                    <a:lnTo>
                      <a:pt x="4068" y="284"/>
                    </a:lnTo>
                    <a:lnTo>
                      <a:pt x="4072" y="286"/>
                    </a:lnTo>
                    <a:lnTo>
                      <a:pt x="4076" y="284"/>
                    </a:lnTo>
                    <a:lnTo>
                      <a:pt x="4078" y="282"/>
                    </a:lnTo>
                    <a:lnTo>
                      <a:pt x="4082" y="272"/>
                    </a:lnTo>
                    <a:lnTo>
                      <a:pt x="4091" y="263"/>
                    </a:lnTo>
                    <a:lnTo>
                      <a:pt x="4101" y="253"/>
                    </a:lnTo>
                    <a:lnTo>
                      <a:pt x="4113" y="249"/>
                    </a:lnTo>
                    <a:lnTo>
                      <a:pt x="4119" y="251"/>
                    </a:lnTo>
                    <a:lnTo>
                      <a:pt x="4133" y="257"/>
                    </a:lnTo>
                    <a:lnTo>
                      <a:pt x="4146" y="263"/>
                    </a:lnTo>
                    <a:lnTo>
                      <a:pt x="4158" y="267"/>
                    </a:lnTo>
                    <a:lnTo>
                      <a:pt x="4166" y="269"/>
                    </a:lnTo>
                    <a:lnTo>
                      <a:pt x="4166" y="269"/>
                    </a:lnTo>
                    <a:lnTo>
                      <a:pt x="4164" y="267"/>
                    </a:lnTo>
                    <a:lnTo>
                      <a:pt x="4162" y="267"/>
                    </a:lnTo>
                    <a:lnTo>
                      <a:pt x="4156" y="257"/>
                    </a:lnTo>
                    <a:lnTo>
                      <a:pt x="4152" y="243"/>
                    </a:lnTo>
                    <a:lnTo>
                      <a:pt x="4150" y="227"/>
                    </a:lnTo>
                    <a:lnTo>
                      <a:pt x="4152" y="214"/>
                    </a:lnTo>
                    <a:lnTo>
                      <a:pt x="4158" y="206"/>
                    </a:lnTo>
                    <a:lnTo>
                      <a:pt x="4170" y="200"/>
                    </a:lnTo>
                    <a:lnTo>
                      <a:pt x="4183" y="192"/>
                    </a:lnTo>
                    <a:lnTo>
                      <a:pt x="4197" y="180"/>
                    </a:lnTo>
                    <a:lnTo>
                      <a:pt x="4207" y="173"/>
                    </a:lnTo>
                    <a:lnTo>
                      <a:pt x="4213" y="161"/>
                    </a:lnTo>
                    <a:lnTo>
                      <a:pt x="4225" y="147"/>
                    </a:lnTo>
                    <a:lnTo>
                      <a:pt x="4238" y="135"/>
                    </a:lnTo>
                    <a:lnTo>
                      <a:pt x="4250" y="130"/>
                    </a:lnTo>
                    <a:lnTo>
                      <a:pt x="4262" y="124"/>
                    </a:lnTo>
                    <a:lnTo>
                      <a:pt x="4277" y="118"/>
                    </a:lnTo>
                    <a:lnTo>
                      <a:pt x="4297" y="110"/>
                    </a:lnTo>
                    <a:lnTo>
                      <a:pt x="4318" y="102"/>
                    </a:lnTo>
                    <a:lnTo>
                      <a:pt x="4336" y="98"/>
                    </a:lnTo>
                    <a:lnTo>
                      <a:pt x="4352" y="94"/>
                    </a:lnTo>
                    <a:lnTo>
                      <a:pt x="4369" y="88"/>
                    </a:lnTo>
                    <a:lnTo>
                      <a:pt x="4389" y="83"/>
                    </a:lnTo>
                    <a:lnTo>
                      <a:pt x="4405" y="77"/>
                    </a:lnTo>
                    <a:lnTo>
                      <a:pt x="4416" y="75"/>
                    </a:lnTo>
                    <a:lnTo>
                      <a:pt x="4418" y="75"/>
                    </a:lnTo>
                    <a:lnTo>
                      <a:pt x="4420" y="77"/>
                    </a:lnTo>
                    <a:lnTo>
                      <a:pt x="4424" y="79"/>
                    </a:lnTo>
                    <a:lnTo>
                      <a:pt x="4428" y="81"/>
                    </a:lnTo>
                    <a:lnTo>
                      <a:pt x="4436" y="81"/>
                    </a:lnTo>
                    <a:lnTo>
                      <a:pt x="4442" y="81"/>
                    </a:lnTo>
                    <a:lnTo>
                      <a:pt x="4448" y="79"/>
                    </a:lnTo>
                    <a:lnTo>
                      <a:pt x="4454" y="77"/>
                    </a:lnTo>
                    <a:lnTo>
                      <a:pt x="4457" y="73"/>
                    </a:lnTo>
                    <a:lnTo>
                      <a:pt x="4461" y="69"/>
                    </a:lnTo>
                    <a:lnTo>
                      <a:pt x="4469" y="61"/>
                    </a:lnTo>
                    <a:lnTo>
                      <a:pt x="4485" y="55"/>
                    </a:lnTo>
                    <a:lnTo>
                      <a:pt x="4502" y="47"/>
                    </a:lnTo>
                    <a:lnTo>
                      <a:pt x="4518" y="40"/>
                    </a:lnTo>
                    <a:lnTo>
                      <a:pt x="4524" y="30"/>
                    </a:lnTo>
                    <a:lnTo>
                      <a:pt x="4532" y="16"/>
                    </a:lnTo>
                    <a:lnTo>
                      <a:pt x="4546" y="4"/>
                    </a:lnTo>
                    <a:lnTo>
                      <a:pt x="4561" y="0"/>
                    </a:ln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2" name="Freeform 9">
                <a:extLst>
                  <a:ext uri="{FF2B5EF4-FFF2-40B4-BE49-F238E27FC236}">
                    <a16:creationId xmlns:a16="http://schemas.microsoft.com/office/drawing/2014/main" id="{1A93A967-6DE3-5BFC-1290-C72C9CC59DAE}"/>
                  </a:ext>
                </a:extLst>
              </p:cNvPr>
              <p:cNvSpPr>
                <a:spLocks noEditPoints="1"/>
              </p:cNvSpPr>
              <p:nvPr/>
            </p:nvSpPr>
            <p:spPr bwMode="auto">
              <a:xfrm>
                <a:off x="4652963" y="1574800"/>
                <a:ext cx="2801938" cy="877888"/>
              </a:xfrm>
              <a:custGeom>
                <a:avLst/>
                <a:gdLst>
                  <a:gd name="T0" fmla="*/ 3511 w 3528"/>
                  <a:gd name="T1" fmla="*/ 246 h 1105"/>
                  <a:gd name="T2" fmla="*/ 3421 w 3528"/>
                  <a:gd name="T3" fmla="*/ 209 h 1105"/>
                  <a:gd name="T4" fmla="*/ 1953 w 3528"/>
                  <a:gd name="T5" fmla="*/ 213 h 1105"/>
                  <a:gd name="T6" fmla="*/ 2074 w 3528"/>
                  <a:gd name="T7" fmla="*/ 270 h 1105"/>
                  <a:gd name="T8" fmla="*/ 2049 w 3528"/>
                  <a:gd name="T9" fmla="*/ 358 h 1105"/>
                  <a:gd name="T10" fmla="*/ 1976 w 3528"/>
                  <a:gd name="T11" fmla="*/ 391 h 1105"/>
                  <a:gd name="T12" fmla="*/ 1890 w 3528"/>
                  <a:gd name="T13" fmla="*/ 405 h 1105"/>
                  <a:gd name="T14" fmla="*/ 1881 w 3528"/>
                  <a:gd name="T15" fmla="*/ 313 h 1105"/>
                  <a:gd name="T16" fmla="*/ 1808 w 3528"/>
                  <a:gd name="T17" fmla="*/ 321 h 1105"/>
                  <a:gd name="T18" fmla="*/ 1792 w 3528"/>
                  <a:gd name="T19" fmla="*/ 211 h 1105"/>
                  <a:gd name="T20" fmla="*/ 1867 w 3528"/>
                  <a:gd name="T21" fmla="*/ 203 h 1105"/>
                  <a:gd name="T22" fmla="*/ 2800 w 3528"/>
                  <a:gd name="T23" fmla="*/ 164 h 1105"/>
                  <a:gd name="T24" fmla="*/ 2765 w 3528"/>
                  <a:gd name="T25" fmla="*/ 225 h 1105"/>
                  <a:gd name="T26" fmla="*/ 2787 w 3528"/>
                  <a:gd name="T27" fmla="*/ 162 h 1105"/>
                  <a:gd name="T28" fmla="*/ 2221 w 3528"/>
                  <a:gd name="T29" fmla="*/ 172 h 1105"/>
                  <a:gd name="T30" fmla="*/ 2086 w 3528"/>
                  <a:gd name="T31" fmla="*/ 203 h 1105"/>
                  <a:gd name="T32" fmla="*/ 2021 w 3528"/>
                  <a:gd name="T33" fmla="*/ 143 h 1105"/>
                  <a:gd name="T34" fmla="*/ 550 w 3528"/>
                  <a:gd name="T35" fmla="*/ 107 h 1105"/>
                  <a:gd name="T36" fmla="*/ 462 w 3528"/>
                  <a:gd name="T37" fmla="*/ 196 h 1105"/>
                  <a:gd name="T38" fmla="*/ 319 w 3528"/>
                  <a:gd name="T39" fmla="*/ 282 h 1105"/>
                  <a:gd name="T40" fmla="*/ 215 w 3528"/>
                  <a:gd name="T41" fmla="*/ 399 h 1105"/>
                  <a:gd name="T42" fmla="*/ 129 w 3528"/>
                  <a:gd name="T43" fmla="*/ 458 h 1105"/>
                  <a:gd name="T44" fmla="*/ 411 w 3528"/>
                  <a:gd name="T45" fmla="*/ 156 h 1105"/>
                  <a:gd name="T46" fmla="*/ 1217 w 3528"/>
                  <a:gd name="T47" fmla="*/ 0 h 1105"/>
                  <a:gd name="T48" fmla="*/ 1338 w 3528"/>
                  <a:gd name="T49" fmla="*/ 15 h 1105"/>
                  <a:gd name="T50" fmla="*/ 1401 w 3528"/>
                  <a:gd name="T51" fmla="*/ 68 h 1105"/>
                  <a:gd name="T52" fmla="*/ 1419 w 3528"/>
                  <a:gd name="T53" fmla="*/ 109 h 1105"/>
                  <a:gd name="T54" fmla="*/ 1550 w 3528"/>
                  <a:gd name="T55" fmla="*/ 135 h 1105"/>
                  <a:gd name="T56" fmla="*/ 1499 w 3528"/>
                  <a:gd name="T57" fmla="*/ 196 h 1105"/>
                  <a:gd name="T58" fmla="*/ 1436 w 3528"/>
                  <a:gd name="T59" fmla="*/ 264 h 1105"/>
                  <a:gd name="T60" fmla="*/ 1407 w 3528"/>
                  <a:gd name="T61" fmla="*/ 317 h 1105"/>
                  <a:gd name="T62" fmla="*/ 1415 w 3528"/>
                  <a:gd name="T63" fmla="*/ 383 h 1105"/>
                  <a:gd name="T64" fmla="*/ 1350 w 3528"/>
                  <a:gd name="T65" fmla="*/ 560 h 1105"/>
                  <a:gd name="T66" fmla="*/ 1331 w 3528"/>
                  <a:gd name="T67" fmla="*/ 614 h 1105"/>
                  <a:gd name="T68" fmla="*/ 1325 w 3528"/>
                  <a:gd name="T69" fmla="*/ 648 h 1105"/>
                  <a:gd name="T70" fmla="*/ 1209 w 3528"/>
                  <a:gd name="T71" fmla="*/ 636 h 1105"/>
                  <a:gd name="T72" fmla="*/ 1235 w 3528"/>
                  <a:gd name="T73" fmla="*/ 679 h 1105"/>
                  <a:gd name="T74" fmla="*/ 1207 w 3528"/>
                  <a:gd name="T75" fmla="*/ 736 h 1105"/>
                  <a:gd name="T76" fmla="*/ 1068 w 3528"/>
                  <a:gd name="T77" fmla="*/ 833 h 1105"/>
                  <a:gd name="T78" fmla="*/ 965 w 3528"/>
                  <a:gd name="T79" fmla="*/ 878 h 1105"/>
                  <a:gd name="T80" fmla="*/ 900 w 3528"/>
                  <a:gd name="T81" fmla="*/ 1027 h 1105"/>
                  <a:gd name="T82" fmla="*/ 834 w 3528"/>
                  <a:gd name="T83" fmla="*/ 1105 h 1105"/>
                  <a:gd name="T84" fmla="*/ 749 w 3528"/>
                  <a:gd name="T85" fmla="*/ 1074 h 1105"/>
                  <a:gd name="T86" fmla="*/ 681 w 3528"/>
                  <a:gd name="T87" fmla="*/ 869 h 1105"/>
                  <a:gd name="T88" fmla="*/ 687 w 3528"/>
                  <a:gd name="T89" fmla="*/ 759 h 1105"/>
                  <a:gd name="T90" fmla="*/ 667 w 3528"/>
                  <a:gd name="T91" fmla="*/ 663 h 1105"/>
                  <a:gd name="T92" fmla="*/ 693 w 3528"/>
                  <a:gd name="T93" fmla="*/ 636 h 1105"/>
                  <a:gd name="T94" fmla="*/ 659 w 3528"/>
                  <a:gd name="T95" fmla="*/ 624 h 1105"/>
                  <a:gd name="T96" fmla="*/ 618 w 3528"/>
                  <a:gd name="T97" fmla="*/ 499 h 1105"/>
                  <a:gd name="T98" fmla="*/ 495 w 3528"/>
                  <a:gd name="T99" fmla="*/ 432 h 1105"/>
                  <a:gd name="T100" fmla="*/ 415 w 3528"/>
                  <a:gd name="T101" fmla="*/ 428 h 1105"/>
                  <a:gd name="T102" fmla="*/ 460 w 3528"/>
                  <a:gd name="T103" fmla="*/ 366 h 1105"/>
                  <a:gd name="T104" fmla="*/ 397 w 3528"/>
                  <a:gd name="T105" fmla="*/ 338 h 1105"/>
                  <a:gd name="T106" fmla="*/ 362 w 3528"/>
                  <a:gd name="T107" fmla="*/ 331 h 1105"/>
                  <a:gd name="T108" fmla="*/ 405 w 3528"/>
                  <a:gd name="T109" fmla="*/ 295 h 1105"/>
                  <a:gd name="T110" fmla="*/ 483 w 3528"/>
                  <a:gd name="T111" fmla="*/ 241 h 1105"/>
                  <a:gd name="T112" fmla="*/ 630 w 3528"/>
                  <a:gd name="T113" fmla="*/ 135 h 1105"/>
                  <a:gd name="T114" fmla="*/ 861 w 3528"/>
                  <a:gd name="T115" fmla="*/ 102 h 1105"/>
                  <a:gd name="T116" fmla="*/ 947 w 3528"/>
                  <a:gd name="T117" fmla="*/ 27 h 1105"/>
                  <a:gd name="T118" fmla="*/ 1137 w 3528"/>
                  <a:gd name="T119" fmla="*/ 17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28" h="1105">
                    <a:moveTo>
                      <a:pt x="3475" y="199"/>
                    </a:moveTo>
                    <a:lnTo>
                      <a:pt x="3491" y="201"/>
                    </a:lnTo>
                    <a:lnTo>
                      <a:pt x="3507" y="207"/>
                    </a:lnTo>
                    <a:lnTo>
                      <a:pt x="3519" y="215"/>
                    </a:lnTo>
                    <a:lnTo>
                      <a:pt x="3526" y="225"/>
                    </a:lnTo>
                    <a:lnTo>
                      <a:pt x="3528" y="233"/>
                    </a:lnTo>
                    <a:lnTo>
                      <a:pt x="3526" y="241"/>
                    </a:lnTo>
                    <a:lnTo>
                      <a:pt x="3519" y="244"/>
                    </a:lnTo>
                    <a:lnTo>
                      <a:pt x="3511" y="246"/>
                    </a:lnTo>
                    <a:lnTo>
                      <a:pt x="3499" y="246"/>
                    </a:lnTo>
                    <a:lnTo>
                      <a:pt x="3477" y="244"/>
                    </a:lnTo>
                    <a:lnTo>
                      <a:pt x="3456" y="242"/>
                    </a:lnTo>
                    <a:lnTo>
                      <a:pt x="3432" y="241"/>
                    </a:lnTo>
                    <a:lnTo>
                      <a:pt x="3415" y="237"/>
                    </a:lnTo>
                    <a:lnTo>
                      <a:pt x="3401" y="231"/>
                    </a:lnTo>
                    <a:lnTo>
                      <a:pt x="3397" y="227"/>
                    </a:lnTo>
                    <a:lnTo>
                      <a:pt x="3403" y="217"/>
                    </a:lnTo>
                    <a:lnTo>
                      <a:pt x="3421" y="209"/>
                    </a:lnTo>
                    <a:lnTo>
                      <a:pt x="3444" y="203"/>
                    </a:lnTo>
                    <a:lnTo>
                      <a:pt x="3472" y="199"/>
                    </a:lnTo>
                    <a:lnTo>
                      <a:pt x="3475" y="199"/>
                    </a:lnTo>
                    <a:close/>
                    <a:moveTo>
                      <a:pt x="1916" y="172"/>
                    </a:moveTo>
                    <a:lnTo>
                      <a:pt x="1920" y="172"/>
                    </a:lnTo>
                    <a:lnTo>
                      <a:pt x="1926" y="172"/>
                    </a:lnTo>
                    <a:lnTo>
                      <a:pt x="1935" y="182"/>
                    </a:lnTo>
                    <a:lnTo>
                      <a:pt x="1945" y="196"/>
                    </a:lnTo>
                    <a:lnTo>
                      <a:pt x="1953" y="213"/>
                    </a:lnTo>
                    <a:lnTo>
                      <a:pt x="1961" y="227"/>
                    </a:lnTo>
                    <a:lnTo>
                      <a:pt x="1967" y="233"/>
                    </a:lnTo>
                    <a:lnTo>
                      <a:pt x="1980" y="237"/>
                    </a:lnTo>
                    <a:lnTo>
                      <a:pt x="1994" y="244"/>
                    </a:lnTo>
                    <a:lnTo>
                      <a:pt x="2008" y="254"/>
                    </a:lnTo>
                    <a:lnTo>
                      <a:pt x="2018" y="258"/>
                    </a:lnTo>
                    <a:lnTo>
                      <a:pt x="2035" y="260"/>
                    </a:lnTo>
                    <a:lnTo>
                      <a:pt x="2055" y="264"/>
                    </a:lnTo>
                    <a:lnTo>
                      <a:pt x="2074" y="270"/>
                    </a:lnTo>
                    <a:lnTo>
                      <a:pt x="2082" y="280"/>
                    </a:lnTo>
                    <a:lnTo>
                      <a:pt x="2088" y="295"/>
                    </a:lnTo>
                    <a:lnTo>
                      <a:pt x="2088" y="313"/>
                    </a:lnTo>
                    <a:lnTo>
                      <a:pt x="2088" y="331"/>
                    </a:lnTo>
                    <a:lnTo>
                      <a:pt x="2084" y="348"/>
                    </a:lnTo>
                    <a:lnTo>
                      <a:pt x="2078" y="360"/>
                    </a:lnTo>
                    <a:lnTo>
                      <a:pt x="2070" y="364"/>
                    </a:lnTo>
                    <a:lnTo>
                      <a:pt x="2066" y="364"/>
                    </a:lnTo>
                    <a:lnTo>
                      <a:pt x="2049" y="358"/>
                    </a:lnTo>
                    <a:lnTo>
                      <a:pt x="2029" y="354"/>
                    </a:lnTo>
                    <a:lnTo>
                      <a:pt x="2008" y="350"/>
                    </a:lnTo>
                    <a:lnTo>
                      <a:pt x="2002" y="350"/>
                    </a:lnTo>
                    <a:lnTo>
                      <a:pt x="1998" y="352"/>
                    </a:lnTo>
                    <a:lnTo>
                      <a:pt x="1992" y="354"/>
                    </a:lnTo>
                    <a:lnTo>
                      <a:pt x="1990" y="358"/>
                    </a:lnTo>
                    <a:lnTo>
                      <a:pt x="1988" y="362"/>
                    </a:lnTo>
                    <a:lnTo>
                      <a:pt x="1982" y="376"/>
                    </a:lnTo>
                    <a:lnTo>
                      <a:pt x="1976" y="391"/>
                    </a:lnTo>
                    <a:lnTo>
                      <a:pt x="1969" y="409"/>
                    </a:lnTo>
                    <a:lnTo>
                      <a:pt x="1959" y="426"/>
                    </a:lnTo>
                    <a:lnTo>
                      <a:pt x="1949" y="438"/>
                    </a:lnTo>
                    <a:lnTo>
                      <a:pt x="1941" y="442"/>
                    </a:lnTo>
                    <a:lnTo>
                      <a:pt x="1941" y="442"/>
                    </a:lnTo>
                    <a:lnTo>
                      <a:pt x="1929" y="436"/>
                    </a:lnTo>
                    <a:lnTo>
                      <a:pt x="1916" y="424"/>
                    </a:lnTo>
                    <a:lnTo>
                      <a:pt x="1902" y="413"/>
                    </a:lnTo>
                    <a:lnTo>
                      <a:pt x="1890" y="405"/>
                    </a:lnTo>
                    <a:lnTo>
                      <a:pt x="1883" y="401"/>
                    </a:lnTo>
                    <a:lnTo>
                      <a:pt x="1875" y="393"/>
                    </a:lnTo>
                    <a:lnTo>
                      <a:pt x="1869" y="383"/>
                    </a:lnTo>
                    <a:lnTo>
                      <a:pt x="1867" y="372"/>
                    </a:lnTo>
                    <a:lnTo>
                      <a:pt x="1871" y="362"/>
                    </a:lnTo>
                    <a:lnTo>
                      <a:pt x="1877" y="352"/>
                    </a:lnTo>
                    <a:lnTo>
                      <a:pt x="1881" y="338"/>
                    </a:lnTo>
                    <a:lnTo>
                      <a:pt x="1883" y="325"/>
                    </a:lnTo>
                    <a:lnTo>
                      <a:pt x="1881" y="313"/>
                    </a:lnTo>
                    <a:lnTo>
                      <a:pt x="1877" y="309"/>
                    </a:lnTo>
                    <a:lnTo>
                      <a:pt x="1875" y="309"/>
                    </a:lnTo>
                    <a:lnTo>
                      <a:pt x="1873" y="311"/>
                    </a:lnTo>
                    <a:lnTo>
                      <a:pt x="1859" y="317"/>
                    </a:lnTo>
                    <a:lnTo>
                      <a:pt x="1839" y="321"/>
                    </a:lnTo>
                    <a:lnTo>
                      <a:pt x="1820" y="323"/>
                    </a:lnTo>
                    <a:lnTo>
                      <a:pt x="1814" y="323"/>
                    </a:lnTo>
                    <a:lnTo>
                      <a:pt x="1810" y="323"/>
                    </a:lnTo>
                    <a:lnTo>
                      <a:pt x="1808" y="321"/>
                    </a:lnTo>
                    <a:lnTo>
                      <a:pt x="1806" y="319"/>
                    </a:lnTo>
                    <a:lnTo>
                      <a:pt x="1804" y="309"/>
                    </a:lnTo>
                    <a:lnTo>
                      <a:pt x="1800" y="293"/>
                    </a:lnTo>
                    <a:lnTo>
                      <a:pt x="1792" y="278"/>
                    </a:lnTo>
                    <a:lnTo>
                      <a:pt x="1785" y="268"/>
                    </a:lnTo>
                    <a:lnTo>
                      <a:pt x="1779" y="260"/>
                    </a:lnTo>
                    <a:lnTo>
                      <a:pt x="1779" y="244"/>
                    </a:lnTo>
                    <a:lnTo>
                      <a:pt x="1783" y="227"/>
                    </a:lnTo>
                    <a:lnTo>
                      <a:pt x="1792" y="211"/>
                    </a:lnTo>
                    <a:lnTo>
                      <a:pt x="1806" y="199"/>
                    </a:lnTo>
                    <a:lnTo>
                      <a:pt x="1816" y="196"/>
                    </a:lnTo>
                    <a:lnTo>
                      <a:pt x="1824" y="196"/>
                    </a:lnTo>
                    <a:lnTo>
                      <a:pt x="1838" y="196"/>
                    </a:lnTo>
                    <a:lnTo>
                      <a:pt x="1849" y="199"/>
                    </a:lnTo>
                    <a:lnTo>
                      <a:pt x="1857" y="201"/>
                    </a:lnTo>
                    <a:lnTo>
                      <a:pt x="1863" y="203"/>
                    </a:lnTo>
                    <a:lnTo>
                      <a:pt x="1867" y="205"/>
                    </a:lnTo>
                    <a:lnTo>
                      <a:pt x="1867" y="203"/>
                    </a:lnTo>
                    <a:lnTo>
                      <a:pt x="1869" y="203"/>
                    </a:lnTo>
                    <a:lnTo>
                      <a:pt x="1867" y="201"/>
                    </a:lnTo>
                    <a:lnTo>
                      <a:pt x="1869" y="194"/>
                    </a:lnTo>
                    <a:lnTo>
                      <a:pt x="1877" y="186"/>
                    </a:lnTo>
                    <a:lnTo>
                      <a:pt x="1888" y="178"/>
                    </a:lnTo>
                    <a:lnTo>
                      <a:pt x="1902" y="174"/>
                    </a:lnTo>
                    <a:lnTo>
                      <a:pt x="1916" y="172"/>
                    </a:lnTo>
                    <a:close/>
                    <a:moveTo>
                      <a:pt x="2787" y="162"/>
                    </a:moveTo>
                    <a:lnTo>
                      <a:pt x="2800" y="164"/>
                    </a:lnTo>
                    <a:lnTo>
                      <a:pt x="2812" y="172"/>
                    </a:lnTo>
                    <a:lnTo>
                      <a:pt x="2822" y="184"/>
                    </a:lnTo>
                    <a:lnTo>
                      <a:pt x="2824" y="203"/>
                    </a:lnTo>
                    <a:lnTo>
                      <a:pt x="2820" y="203"/>
                    </a:lnTo>
                    <a:lnTo>
                      <a:pt x="2802" y="207"/>
                    </a:lnTo>
                    <a:lnTo>
                      <a:pt x="2787" y="215"/>
                    </a:lnTo>
                    <a:lnTo>
                      <a:pt x="2779" y="219"/>
                    </a:lnTo>
                    <a:lnTo>
                      <a:pt x="2773" y="223"/>
                    </a:lnTo>
                    <a:lnTo>
                      <a:pt x="2765" y="225"/>
                    </a:lnTo>
                    <a:lnTo>
                      <a:pt x="2759" y="225"/>
                    </a:lnTo>
                    <a:lnTo>
                      <a:pt x="2753" y="225"/>
                    </a:lnTo>
                    <a:lnTo>
                      <a:pt x="2747" y="223"/>
                    </a:lnTo>
                    <a:lnTo>
                      <a:pt x="2742" y="219"/>
                    </a:lnTo>
                    <a:lnTo>
                      <a:pt x="2734" y="213"/>
                    </a:lnTo>
                    <a:lnTo>
                      <a:pt x="2738" y="192"/>
                    </a:lnTo>
                    <a:lnTo>
                      <a:pt x="2749" y="176"/>
                    </a:lnTo>
                    <a:lnTo>
                      <a:pt x="2767" y="164"/>
                    </a:lnTo>
                    <a:lnTo>
                      <a:pt x="2787" y="162"/>
                    </a:lnTo>
                    <a:close/>
                    <a:moveTo>
                      <a:pt x="2051" y="141"/>
                    </a:moveTo>
                    <a:lnTo>
                      <a:pt x="2063" y="141"/>
                    </a:lnTo>
                    <a:lnTo>
                      <a:pt x="2084" y="143"/>
                    </a:lnTo>
                    <a:lnTo>
                      <a:pt x="2110" y="147"/>
                    </a:lnTo>
                    <a:lnTo>
                      <a:pt x="2137" y="151"/>
                    </a:lnTo>
                    <a:lnTo>
                      <a:pt x="2164" y="156"/>
                    </a:lnTo>
                    <a:lnTo>
                      <a:pt x="2190" y="162"/>
                    </a:lnTo>
                    <a:lnTo>
                      <a:pt x="2209" y="168"/>
                    </a:lnTo>
                    <a:lnTo>
                      <a:pt x="2221" y="172"/>
                    </a:lnTo>
                    <a:lnTo>
                      <a:pt x="2223" y="178"/>
                    </a:lnTo>
                    <a:lnTo>
                      <a:pt x="2213" y="184"/>
                    </a:lnTo>
                    <a:lnTo>
                      <a:pt x="2200" y="194"/>
                    </a:lnTo>
                    <a:lnTo>
                      <a:pt x="2180" y="203"/>
                    </a:lnTo>
                    <a:lnTo>
                      <a:pt x="2158" y="211"/>
                    </a:lnTo>
                    <a:lnTo>
                      <a:pt x="2135" y="215"/>
                    </a:lnTo>
                    <a:lnTo>
                      <a:pt x="2127" y="215"/>
                    </a:lnTo>
                    <a:lnTo>
                      <a:pt x="2108" y="211"/>
                    </a:lnTo>
                    <a:lnTo>
                      <a:pt x="2086" y="203"/>
                    </a:lnTo>
                    <a:lnTo>
                      <a:pt x="2063" y="196"/>
                    </a:lnTo>
                    <a:lnTo>
                      <a:pt x="2037" y="186"/>
                    </a:lnTo>
                    <a:lnTo>
                      <a:pt x="2016" y="176"/>
                    </a:lnTo>
                    <a:lnTo>
                      <a:pt x="1996" y="168"/>
                    </a:lnTo>
                    <a:lnTo>
                      <a:pt x="1984" y="160"/>
                    </a:lnTo>
                    <a:lnTo>
                      <a:pt x="1980" y="154"/>
                    </a:lnTo>
                    <a:lnTo>
                      <a:pt x="1984" y="151"/>
                    </a:lnTo>
                    <a:lnTo>
                      <a:pt x="2000" y="145"/>
                    </a:lnTo>
                    <a:lnTo>
                      <a:pt x="2021" y="143"/>
                    </a:lnTo>
                    <a:lnTo>
                      <a:pt x="2051" y="141"/>
                    </a:lnTo>
                    <a:close/>
                    <a:moveTo>
                      <a:pt x="587" y="64"/>
                    </a:moveTo>
                    <a:lnTo>
                      <a:pt x="587" y="64"/>
                    </a:lnTo>
                    <a:lnTo>
                      <a:pt x="591" y="68"/>
                    </a:lnTo>
                    <a:lnTo>
                      <a:pt x="589" y="76"/>
                    </a:lnTo>
                    <a:lnTo>
                      <a:pt x="583" y="84"/>
                    </a:lnTo>
                    <a:lnTo>
                      <a:pt x="575" y="94"/>
                    </a:lnTo>
                    <a:lnTo>
                      <a:pt x="564" y="102"/>
                    </a:lnTo>
                    <a:lnTo>
                      <a:pt x="550" y="107"/>
                    </a:lnTo>
                    <a:lnTo>
                      <a:pt x="532" y="117"/>
                    </a:lnTo>
                    <a:lnTo>
                      <a:pt x="517" y="127"/>
                    </a:lnTo>
                    <a:lnTo>
                      <a:pt x="501" y="137"/>
                    </a:lnTo>
                    <a:lnTo>
                      <a:pt x="491" y="147"/>
                    </a:lnTo>
                    <a:lnTo>
                      <a:pt x="487" y="152"/>
                    </a:lnTo>
                    <a:lnTo>
                      <a:pt x="487" y="160"/>
                    </a:lnTo>
                    <a:lnTo>
                      <a:pt x="481" y="170"/>
                    </a:lnTo>
                    <a:lnTo>
                      <a:pt x="472" y="184"/>
                    </a:lnTo>
                    <a:lnTo>
                      <a:pt x="462" y="196"/>
                    </a:lnTo>
                    <a:lnTo>
                      <a:pt x="452" y="201"/>
                    </a:lnTo>
                    <a:lnTo>
                      <a:pt x="440" y="207"/>
                    </a:lnTo>
                    <a:lnTo>
                      <a:pt x="425" y="219"/>
                    </a:lnTo>
                    <a:lnTo>
                      <a:pt x="407" y="233"/>
                    </a:lnTo>
                    <a:lnTo>
                      <a:pt x="389" y="246"/>
                    </a:lnTo>
                    <a:lnTo>
                      <a:pt x="376" y="256"/>
                    </a:lnTo>
                    <a:lnTo>
                      <a:pt x="362" y="264"/>
                    </a:lnTo>
                    <a:lnTo>
                      <a:pt x="342" y="272"/>
                    </a:lnTo>
                    <a:lnTo>
                      <a:pt x="319" y="282"/>
                    </a:lnTo>
                    <a:lnTo>
                      <a:pt x="295" y="291"/>
                    </a:lnTo>
                    <a:lnTo>
                      <a:pt x="276" y="301"/>
                    </a:lnTo>
                    <a:lnTo>
                      <a:pt x="264" y="309"/>
                    </a:lnTo>
                    <a:lnTo>
                      <a:pt x="258" y="323"/>
                    </a:lnTo>
                    <a:lnTo>
                      <a:pt x="248" y="340"/>
                    </a:lnTo>
                    <a:lnTo>
                      <a:pt x="241" y="360"/>
                    </a:lnTo>
                    <a:lnTo>
                      <a:pt x="231" y="379"/>
                    </a:lnTo>
                    <a:lnTo>
                      <a:pt x="223" y="393"/>
                    </a:lnTo>
                    <a:lnTo>
                      <a:pt x="215" y="399"/>
                    </a:lnTo>
                    <a:lnTo>
                      <a:pt x="207" y="397"/>
                    </a:lnTo>
                    <a:lnTo>
                      <a:pt x="200" y="397"/>
                    </a:lnTo>
                    <a:lnTo>
                      <a:pt x="203" y="411"/>
                    </a:lnTo>
                    <a:lnTo>
                      <a:pt x="205" y="426"/>
                    </a:lnTo>
                    <a:lnTo>
                      <a:pt x="203" y="438"/>
                    </a:lnTo>
                    <a:lnTo>
                      <a:pt x="194" y="444"/>
                    </a:lnTo>
                    <a:lnTo>
                      <a:pt x="178" y="448"/>
                    </a:lnTo>
                    <a:lnTo>
                      <a:pt x="155" y="454"/>
                    </a:lnTo>
                    <a:lnTo>
                      <a:pt x="129" y="458"/>
                    </a:lnTo>
                    <a:lnTo>
                      <a:pt x="108" y="462"/>
                    </a:lnTo>
                    <a:lnTo>
                      <a:pt x="86" y="466"/>
                    </a:lnTo>
                    <a:lnTo>
                      <a:pt x="59" y="469"/>
                    </a:lnTo>
                    <a:lnTo>
                      <a:pt x="27" y="473"/>
                    </a:lnTo>
                    <a:lnTo>
                      <a:pt x="0" y="475"/>
                    </a:lnTo>
                    <a:lnTo>
                      <a:pt x="117" y="370"/>
                    </a:lnTo>
                    <a:lnTo>
                      <a:pt x="243" y="270"/>
                    </a:lnTo>
                    <a:lnTo>
                      <a:pt x="372" y="178"/>
                    </a:lnTo>
                    <a:lnTo>
                      <a:pt x="411" y="156"/>
                    </a:lnTo>
                    <a:lnTo>
                      <a:pt x="448" y="137"/>
                    </a:lnTo>
                    <a:lnTo>
                      <a:pt x="483" y="117"/>
                    </a:lnTo>
                    <a:lnTo>
                      <a:pt x="517" y="100"/>
                    </a:lnTo>
                    <a:lnTo>
                      <a:pt x="544" y="86"/>
                    </a:lnTo>
                    <a:lnTo>
                      <a:pt x="565" y="74"/>
                    </a:lnTo>
                    <a:lnTo>
                      <a:pt x="581" y="68"/>
                    </a:lnTo>
                    <a:lnTo>
                      <a:pt x="587" y="64"/>
                    </a:lnTo>
                    <a:close/>
                    <a:moveTo>
                      <a:pt x="1217" y="0"/>
                    </a:moveTo>
                    <a:lnTo>
                      <a:pt x="1217" y="0"/>
                    </a:lnTo>
                    <a:lnTo>
                      <a:pt x="1229" y="4"/>
                    </a:lnTo>
                    <a:lnTo>
                      <a:pt x="1243" y="8"/>
                    </a:lnTo>
                    <a:lnTo>
                      <a:pt x="1256" y="12"/>
                    </a:lnTo>
                    <a:lnTo>
                      <a:pt x="1270" y="14"/>
                    </a:lnTo>
                    <a:lnTo>
                      <a:pt x="1276" y="14"/>
                    </a:lnTo>
                    <a:lnTo>
                      <a:pt x="1282" y="12"/>
                    </a:lnTo>
                    <a:lnTo>
                      <a:pt x="1288" y="12"/>
                    </a:lnTo>
                    <a:lnTo>
                      <a:pt x="1309" y="14"/>
                    </a:lnTo>
                    <a:lnTo>
                      <a:pt x="1338" y="15"/>
                    </a:lnTo>
                    <a:lnTo>
                      <a:pt x="1366" y="19"/>
                    </a:lnTo>
                    <a:lnTo>
                      <a:pt x="1387" y="19"/>
                    </a:lnTo>
                    <a:lnTo>
                      <a:pt x="1401" y="23"/>
                    </a:lnTo>
                    <a:lnTo>
                      <a:pt x="1413" y="29"/>
                    </a:lnTo>
                    <a:lnTo>
                      <a:pt x="1421" y="39"/>
                    </a:lnTo>
                    <a:lnTo>
                      <a:pt x="1423" y="49"/>
                    </a:lnTo>
                    <a:lnTo>
                      <a:pt x="1421" y="57"/>
                    </a:lnTo>
                    <a:lnTo>
                      <a:pt x="1411" y="62"/>
                    </a:lnTo>
                    <a:lnTo>
                      <a:pt x="1401" y="68"/>
                    </a:lnTo>
                    <a:lnTo>
                      <a:pt x="1391" y="78"/>
                    </a:lnTo>
                    <a:lnTo>
                      <a:pt x="1385" y="90"/>
                    </a:lnTo>
                    <a:lnTo>
                      <a:pt x="1383" y="102"/>
                    </a:lnTo>
                    <a:lnTo>
                      <a:pt x="1383" y="111"/>
                    </a:lnTo>
                    <a:lnTo>
                      <a:pt x="1387" y="113"/>
                    </a:lnTo>
                    <a:lnTo>
                      <a:pt x="1391" y="113"/>
                    </a:lnTo>
                    <a:lnTo>
                      <a:pt x="1399" y="111"/>
                    </a:lnTo>
                    <a:lnTo>
                      <a:pt x="1407" y="109"/>
                    </a:lnTo>
                    <a:lnTo>
                      <a:pt x="1419" y="109"/>
                    </a:lnTo>
                    <a:lnTo>
                      <a:pt x="1438" y="111"/>
                    </a:lnTo>
                    <a:lnTo>
                      <a:pt x="1458" y="113"/>
                    </a:lnTo>
                    <a:lnTo>
                      <a:pt x="1474" y="117"/>
                    </a:lnTo>
                    <a:lnTo>
                      <a:pt x="1481" y="121"/>
                    </a:lnTo>
                    <a:lnTo>
                      <a:pt x="1491" y="125"/>
                    </a:lnTo>
                    <a:lnTo>
                      <a:pt x="1509" y="131"/>
                    </a:lnTo>
                    <a:lnTo>
                      <a:pt x="1526" y="133"/>
                    </a:lnTo>
                    <a:lnTo>
                      <a:pt x="1544" y="135"/>
                    </a:lnTo>
                    <a:lnTo>
                      <a:pt x="1550" y="135"/>
                    </a:lnTo>
                    <a:lnTo>
                      <a:pt x="1550" y="135"/>
                    </a:lnTo>
                    <a:lnTo>
                      <a:pt x="1556" y="139"/>
                    </a:lnTo>
                    <a:lnTo>
                      <a:pt x="1558" y="149"/>
                    </a:lnTo>
                    <a:lnTo>
                      <a:pt x="1556" y="160"/>
                    </a:lnTo>
                    <a:lnTo>
                      <a:pt x="1550" y="172"/>
                    </a:lnTo>
                    <a:lnTo>
                      <a:pt x="1542" y="178"/>
                    </a:lnTo>
                    <a:lnTo>
                      <a:pt x="1530" y="182"/>
                    </a:lnTo>
                    <a:lnTo>
                      <a:pt x="1515" y="188"/>
                    </a:lnTo>
                    <a:lnTo>
                      <a:pt x="1499" y="196"/>
                    </a:lnTo>
                    <a:lnTo>
                      <a:pt x="1485" y="203"/>
                    </a:lnTo>
                    <a:lnTo>
                      <a:pt x="1477" y="211"/>
                    </a:lnTo>
                    <a:lnTo>
                      <a:pt x="1470" y="217"/>
                    </a:lnTo>
                    <a:lnTo>
                      <a:pt x="1458" y="223"/>
                    </a:lnTo>
                    <a:lnTo>
                      <a:pt x="1448" y="231"/>
                    </a:lnTo>
                    <a:lnTo>
                      <a:pt x="1438" y="235"/>
                    </a:lnTo>
                    <a:lnTo>
                      <a:pt x="1436" y="241"/>
                    </a:lnTo>
                    <a:lnTo>
                      <a:pt x="1438" y="250"/>
                    </a:lnTo>
                    <a:lnTo>
                      <a:pt x="1436" y="264"/>
                    </a:lnTo>
                    <a:lnTo>
                      <a:pt x="1432" y="282"/>
                    </a:lnTo>
                    <a:lnTo>
                      <a:pt x="1429" y="295"/>
                    </a:lnTo>
                    <a:lnTo>
                      <a:pt x="1425" y="303"/>
                    </a:lnTo>
                    <a:lnTo>
                      <a:pt x="1421" y="305"/>
                    </a:lnTo>
                    <a:lnTo>
                      <a:pt x="1417" y="309"/>
                    </a:lnTo>
                    <a:lnTo>
                      <a:pt x="1413" y="311"/>
                    </a:lnTo>
                    <a:lnTo>
                      <a:pt x="1409" y="313"/>
                    </a:lnTo>
                    <a:lnTo>
                      <a:pt x="1407" y="315"/>
                    </a:lnTo>
                    <a:lnTo>
                      <a:pt x="1407" y="317"/>
                    </a:lnTo>
                    <a:lnTo>
                      <a:pt x="1411" y="319"/>
                    </a:lnTo>
                    <a:lnTo>
                      <a:pt x="1417" y="321"/>
                    </a:lnTo>
                    <a:lnTo>
                      <a:pt x="1427" y="327"/>
                    </a:lnTo>
                    <a:lnTo>
                      <a:pt x="1432" y="336"/>
                    </a:lnTo>
                    <a:lnTo>
                      <a:pt x="1436" y="350"/>
                    </a:lnTo>
                    <a:lnTo>
                      <a:pt x="1436" y="364"/>
                    </a:lnTo>
                    <a:lnTo>
                      <a:pt x="1432" y="374"/>
                    </a:lnTo>
                    <a:lnTo>
                      <a:pt x="1427" y="378"/>
                    </a:lnTo>
                    <a:lnTo>
                      <a:pt x="1415" y="383"/>
                    </a:lnTo>
                    <a:lnTo>
                      <a:pt x="1401" y="397"/>
                    </a:lnTo>
                    <a:lnTo>
                      <a:pt x="1391" y="419"/>
                    </a:lnTo>
                    <a:lnTo>
                      <a:pt x="1387" y="444"/>
                    </a:lnTo>
                    <a:lnTo>
                      <a:pt x="1389" y="471"/>
                    </a:lnTo>
                    <a:lnTo>
                      <a:pt x="1389" y="491"/>
                    </a:lnTo>
                    <a:lnTo>
                      <a:pt x="1383" y="511"/>
                    </a:lnTo>
                    <a:lnTo>
                      <a:pt x="1374" y="528"/>
                    </a:lnTo>
                    <a:lnTo>
                      <a:pt x="1362" y="546"/>
                    </a:lnTo>
                    <a:lnTo>
                      <a:pt x="1350" y="560"/>
                    </a:lnTo>
                    <a:lnTo>
                      <a:pt x="1342" y="569"/>
                    </a:lnTo>
                    <a:lnTo>
                      <a:pt x="1342" y="575"/>
                    </a:lnTo>
                    <a:lnTo>
                      <a:pt x="1344" y="581"/>
                    </a:lnTo>
                    <a:lnTo>
                      <a:pt x="1344" y="593"/>
                    </a:lnTo>
                    <a:lnTo>
                      <a:pt x="1342" y="605"/>
                    </a:lnTo>
                    <a:lnTo>
                      <a:pt x="1340" y="614"/>
                    </a:lnTo>
                    <a:lnTo>
                      <a:pt x="1337" y="618"/>
                    </a:lnTo>
                    <a:lnTo>
                      <a:pt x="1335" y="618"/>
                    </a:lnTo>
                    <a:lnTo>
                      <a:pt x="1331" y="614"/>
                    </a:lnTo>
                    <a:lnTo>
                      <a:pt x="1327" y="614"/>
                    </a:lnTo>
                    <a:lnTo>
                      <a:pt x="1327" y="614"/>
                    </a:lnTo>
                    <a:lnTo>
                      <a:pt x="1327" y="616"/>
                    </a:lnTo>
                    <a:lnTo>
                      <a:pt x="1329" y="618"/>
                    </a:lnTo>
                    <a:lnTo>
                      <a:pt x="1331" y="620"/>
                    </a:lnTo>
                    <a:lnTo>
                      <a:pt x="1335" y="624"/>
                    </a:lnTo>
                    <a:lnTo>
                      <a:pt x="1338" y="630"/>
                    </a:lnTo>
                    <a:lnTo>
                      <a:pt x="1335" y="638"/>
                    </a:lnTo>
                    <a:lnTo>
                      <a:pt x="1325" y="648"/>
                    </a:lnTo>
                    <a:lnTo>
                      <a:pt x="1311" y="653"/>
                    </a:lnTo>
                    <a:lnTo>
                      <a:pt x="1299" y="655"/>
                    </a:lnTo>
                    <a:lnTo>
                      <a:pt x="1295" y="655"/>
                    </a:lnTo>
                    <a:lnTo>
                      <a:pt x="1292" y="653"/>
                    </a:lnTo>
                    <a:lnTo>
                      <a:pt x="1274" y="648"/>
                    </a:lnTo>
                    <a:lnTo>
                      <a:pt x="1252" y="642"/>
                    </a:lnTo>
                    <a:lnTo>
                      <a:pt x="1229" y="638"/>
                    </a:lnTo>
                    <a:lnTo>
                      <a:pt x="1213" y="636"/>
                    </a:lnTo>
                    <a:lnTo>
                      <a:pt x="1209" y="636"/>
                    </a:lnTo>
                    <a:lnTo>
                      <a:pt x="1207" y="636"/>
                    </a:lnTo>
                    <a:lnTo>
                      <a:pt x="1201" y="642"/>
                    </a:lnTo>
                    <a:lnTo>
                      <a:pt x="1200" y="651"/>
                    </a:lnTo>
                    <a:lnTo>
                      <a:pt x="1201" y="661"/>
                    </a:lnTo>
                    <a:lnTo>
                      <a:pt x="1211" y="671"/>
                    </a:lnTo>
                    <a:lnTo>
                      <a:pt x="1217" y="673"/>
                    </a:lnTo>
                    <a:lnTo>
                      <a:pt x="1223" y="677"/>
                    </a:lnTo>
                    <a:lnTo>
                      <a:pt x="1229" y="679"/>
                    </a:lnTo>
                    <a:lnTo>
                      <a:pt x="1235" y="679"/>
                    </a:lnTo>
                    <a:lnTo>
                      <a:pt x="1239" y="681"/>
                    </a:lnTo>
                    <a:lnTo>
                      <a:pt x="1243" y="683"/>
                    </a:lnTo>
                    <a:lnTo>
                      <a:pt x="1245" y="685"/>
                    </a:lnTo>
                    <a:lnTo>
                      <a:pt x="1245" y="687"/>
                    </a:lnTo>
                    <a:lnTo>
                      <a:pt x="1243" y="689"/>
                    </a:lnTo>
                    <a:lnTo>
                      <a:pt x="1239" y="693"/>
                    </a:lnTo>
                    <a:lnTo>
                      <a:pt x="1231" y="702"/>
                    </a:lnTo>
                    <a:lnTo>
                      <a:pt x="1219" y="718"/>
                    </a:lnTo>
                    <a:lnTo>
                      <a:pt x="1207" y="736"/>
                    </a:lnTo>
                    <a:lnTo>
                      <a:pt x="1194" y="755"/>
                    </a:lnTo>
                    <a:lnTo>
                      <a:pt x="1182" y="771"/>
                    </a:lnTo>
                    <a:lnTo>
                      <a:pt x="1170" y="781"/>
                    </a:lnTo>
                    <a:lnTo>
                      <a:pt x="1156" y="790"/>
                    </a:lnTo>
                    <a:lnTo>
                      <a:pt x="1137" y="800"/>
                    </a:lnTo>
                    <a:lnTo>
                      <a:pt x="1115" y="810"/>
                    </a:lnTo>
                    <a:lnTo>
                      <a:pt x="1096" y="820"/>
                    </a:lnTo>
                    <a:lnTo>
                      <a:pt x="1078" y="830"/>
                    </a:lnTo>
                    <a:lnTo>
                      <a:pt x="1068" y="833"/>
                    </a:lnTo>
                    <a:lnTo>
                      <a:pt x="1061" y="841"/>
                    </a:lnTo>
                    <a:lnTo>
                      <a:pt x="1049" y="849"/>
                    </a:lnTo>
                    <a:lnTo>
                      <a:pt x="1035" y="859"/>
                    </a:lnTo>
                    <a:lnTo>
                      <a:pt x="1023" y="869"/>
                    </a:lnTo>
                    <a:lnTo>
                      <a:pt x="1014" y="875"/>
                    </a:lnTo>
                    <a:lnTo>
                      <a:pt x="1006" y="877"/>
                    </a:lnTo>
                    <a:lnTo>
                      <a:pt x="992" y="877"/>
                    </a:lnTo>
                    <a:lnTo>
                      <a:pt x="978" y="877"/>
                    </a:lnTo>
                    <a:lnTo>
                      <a:pt x="965" y="878"/>
                    </a:lnTo>
                    <a:lnTo>
                      <a:pt x="953" y="880"/>
                    </a:lnTo>
                    <a:lnTo>
                      <a:pt x="947" y="884"/>
                    </a:lnTo>
                    <a:lnTo>
                      <a:pt x="945" y="894"/>
                    </a:lnTo>
                    <a:lnTo>
                      <a:pt x="939" y="914"/>
                    </a:lnTo>
                    <a:lnTo>
                      <a:pt x="931" y="939"/>
                    </a:lnTo>
                    <a:lnTo>
                      <a:pt x="924" y="965"/>
                    </a:lnTo>
                    <a:lnTo>
                      <a:pt x="914" y="992"/>
                    </a:lnTo>
                    <a:lnTo>
                      <a:pt x="906" y="1014"/>
                    </a:lnTo>
                    <a:lnTo>
                      <a:pt x="900" y="1027"/>
                    </a:lnTo>
                    <a:lnTo>
                      <a:pt x="888" y="1045"/>
                    </a:lnTo>
                    <a:lnTo>
                      <a:pt x="877" y="1062"/>
                    </a:lnTo>
                    <a:lnTo>
                      <a:pt x="867" y="1076"/>
                    </a:lnTo>
                    <a:lnTo>
                      <a:pt x="859" y="1086"/>
                    </a:lnTo>
                    <a:lnTo>
                      <a:pt x="855" y="1090"/>
                    </a:lnTo>
                    <a:lnTo>
                      <a:pt x="851" y="1094"/>
                    </a:lnTo>
                    <a:lnTo>
                      <a:pt x="845" y="1098"/>
                    </a:lnTo>
                    <a:lnTo>
                      <a:pt x="839" y="1102"/>
                    </a:lnTo>
                    <a:lnTo>
                      <a:pt x="834" y="1105"/>
                    </a:lnTo>
                    <a:lnTo>
                      <a:pt x="830" y="1105"/>
                    </a:lnTo>
                    <a:lnTo>
                      <a:pt x="826" y="1105"/>
                    </a:lnTo>
                    <a:lnTo>
                      <a:pt x="824" y="1102"/>
                    </a:lnTo>
                    <a:lnTo>
                      <a:pt x="816" y="1096"/>
                    </a:lnTo>
                    <a:lnTo>
                      <a:pt x="802" y="1090"/>
                    </a:lnTo>
                    <a:lnTo>
                      <a:pt x="787" y="1084"/>
                    </a:lnTo>
                    <a:lnTo>
                      <a:pt x="771" y="1082"/>
                    </a:lnTo>
                    <a:lnTo>
                      <a:pt x="759" y="1080"/>
                    </a:lnTo>
                    <a:lnTo>
                      <a:pt x="749" y="1074"/>
                    </a:lnTo>
                    <a:lnTo>
                      <a:pt x="738" y="1060"/>
                    </a:lnTo>
                    <a:lnTo>
                      <a:pt x="726" y="1039"/>
                    </a:lnTo>
                    <a:lnTo>
                      <a:pt x="718" y="1014"/>
                    </a:lnTo>
                    <a:lnTo>
                      <a:pt x="714" y="982"/>
                    </a:lnTo>
                    <a:lnTo>
                      <a:pt x="712" y="963"/>
                    </a:lnTo>
                    <a:lnTo>
                      <a:pt x="706" y="939"/>
                    </a:lnTo>
                    <a:lnTo>
                      <a:pt x="699" y="916"/>
                    </a:lnTo>
                    <a:lnTo>
                      <a:pt x="691" y="892"/>
                    </a:lnTo>
                    <a:lnTo>
                      <a:pt x="681" y="869"/>
                    </a:lnTo>
                    <a:lnTo>
                      <a:pt x="673" y="849"/>
                    </a:lnTo>
                    <a:lnTo>
                      <a:pt x="667" y="832"/>
                    </a:lnTo>
                    <a:lnTo>
                      <a:pt x="665" y="818"/>
                    </a:lnTo>
                    <a:lnTo>
                      <a:pt x="667" y="812"/>
                    </a:lnTo>
                    <a:lnTo>
                      <a:pt x="673" y="802"/>
                    </a:lnTo>
                    <a:lnTo>
                      <a:pt x="675" y="790"/>
                    </a:lnTo>
                    <a:lnTo>
                      <a:pt x="677" y="779"/>
                    </a:lnTo>
                    <a:lnTo>
                      <a:pt x="681" y="767"/>
                    </a:lnTo>
                    <a:lnTo>
                      <a:pt x="687" y="759"/>
                    </a:lnTo>
                    <a:lnTo>
                      <a:pt x="695" y="751"/>
                    </a:lnTo>
                    <a:lnTo>
                      <a:pt x="701" y="740"/>
                    </a:lnTo>
                    <a:lnTo>
                      <a:pt x="704" y="728"/>
                    </a:lnTo>
                    <a:lnTo>
                      <a:pt x="701" y="716"/>
                    </a:lnTo>
                    <a:lnTo>
                      <a:pt x="693" y="708"/>
                    </a:lnTo>
                    <a:lnTo>
                      <a:pt x="683" y="702"/>
                    </a:lnTo>
                    <a:lnTo>
                      <a:pt x="673" y="691"/>
                    </a:lnTo>
                    <a:lnTo>
                      <a:pt x="669" y="677"/>
                    </a:lnTo>
                    <a:lnTo>
                      <a:pt x="667" y="663"/>
                    </a:lnTo>
                    <a:lnTo>
                      <a:pt x="669" y="653"/>
                    </a:lnTo>
                    <a:lnTo>
                      <a:pt x="675" y="650"/>
                    </a:lnTo>
                    <a:lnTo>
                      <a:pt x="675" y="650"/>
                    </a:lnTo>
                    <a:lnTo>
                      <a:pt x="677" y="650"/>
                    </a:lnTo>
                    <a:lnTo>
                      <a:pt x="683" y="650"/>
                    </a:lnTo>
                    <a:lnTo>
                      <a:pt x="687" y="648"/>
                    </a:lnTo>
                    <a:lnTo>
                      <a:pt x="689" y="644"/>
                    </a:lnTo>
                    <a:lnTo>
                      <a:pt x="691" y="640"/>
                    </a:lnTo>
                    <a:lnTo>
                      <a:pt x="693" y="636"/>
                    </a:lnTo>
                    <a:lnTo>
                      <a:pt x="693" y="632"/>
                    </a:lnTo>
                    <a:lnTo>
                      <a:pt x="693" y="630"/>
                    </a:lnTo>
                    <a:lnTo>
                      <a:pt x="691" y="628"/>
                    </a:lnTo>
                    <a:lnTo>
                      <a:pt x="691" y="630"/>
                    </a:lnTo>
                    <a:lnTo>
                      <a:pt x="689" y="630"/>
                    </a:lnTo>
                    <a:lnTo>
                      <a:pt x="687" y="632"/>
                    </a:lnTo>
                    <a:lnTo>
                      <a:pt x="683" y="632"/>
                    </a:lnTo>
                    <a:lnTo>
                      <a:pt x="671" y="630"/>
                    </a:lnTo>
                    <a:lnTo>
                      <a:pt x="659" y="624"/>
                    </a:lnTo>
                    <a:lnTo>
                      <a:pt x="648" y="616"/>
                    </a:lnTo>
                    <a:lnTo>
                      <a:pt x="638" y="608"/>
                    </a:lnTo>
                    <a:lnTo>
                      <a:pt x="636" y="601"/>
                    </a:lnTo>
                    <a:lnTo>
                      <a:pt x="636" y="585"/>
                    </a:lnTo>
                    <a:lnTo>
                      <a:pt x="636" y="563"/>
                    </a:lnTo>
                    <a:lnTo>
                      <a:pt x="634" y="540"/>
                    </a:lnTo>
                    <a:lnTo>
                      <a:pt x="628" y="526"/>
                    </a:lnTo>
                    <a:lnTo>
                      <a:pt x="624" y="514"/>
                    </a:lnTo>
                    <a:lnTo>
                      <a:pt x="618" y="499"/>
                    </a:lnTo>
                    <a:lnTo>
                      <a:pt x="609" y="481"/>
                    </a:lnTo>
                    <a:lnTo>
                      <a:pt x="601" y="466"/>
                    </a:lnTo>
                    <a:lnTo>
                      <a:pt x="589" y="452"/>
                    </a:lnTo>
                    <a:lnTo>
                      <a:pt x="577" y="446"/>
                    </a:lnTo>
                    <a:lnTo>
                      <a:pt x="560" y="444"/>
                    </a:lnTo>
                    <a:lnTo>
                      <a:pt x="538" y="438"/>
                    </a:lnTo>
                    <a:lnTo>
                      <a:pt x="517" y="434"/>
                    </a:lnTo>
                    <a:lnTo>
                      <a:pt x="499" y="432"/>
                    </a:lnTo>
                    <a:lnTo>
                      <a:pt x="495" y="432"/>
                    </a:lnTo>
                    <a:lnTo>
                      <a:pt x="493" y="434"/>
                    </a:lnTo>
                    <a:lnTo>
                      <a:pt x="491" y="434"/>
                    </a:lnTo>
                    <a:lnTo>
                      <a:pt x="489" y="436"/>
                    </a:lnTo>
                    <a:lnTo>
                      <a:pt x="485" y="438"/>
                    </a:lnTo>
                    <a:lnTo>
                      <a:pt x="481" y="438"/>
                    </a:lnTo>
                    <a:lnTo>
                      <a:pt x="475" y="438"/>
                    </a:lnTo>
                    <a:lnTo>
                      <a:pt x="454" y="436"/>
                    </a:lnTo>
                    <a:lnTo>
                      <a:pt x="432" y="434"/>
                    </a:lnTo>
                    <a:lnTo>
                      <a:pt x="415" y="428"/>
                    </a:lnTo>
                    <a:lnTo>
                      <a:pt x="407" y="423"/>
                    </a:lnTo>
                    <a:lnTo>
                      <a:pt x="401" y="413"/>
                    </a:lnTo>
                    <a:lnTo>
                      <a:pt x="399" y="399"/>
                    </a:lnTo>
                    <a:lnTo>
                      <a:pt x="399" y="387"/>
                    </a:lnTo>
                    <a:lnTo>
                      <a:pt x="405" y="378"/>
                    </a:lnTo>
                    <a:lnTo>
                      <a:pt x="415" y="374"/>
                    </a:lnTo>
                    <a:lnTo>
                      <a:pt x="429" y="372"/>
                    </a:lnTo>
                    <a:lnTo>
                      <a:pt x="444" y="370"/>
                    </a:lnTo>
                    <a:lnTo>
                      <a:pt x="460" y="366"/>
                    </a:lnTo>
                    <a:lnTo>
                      <a:pt x="474" y="364"/>
                    </a:lnTo>
                    <a:lnTo>
                      <a:pt x="479" y="360"/>
                    </a:lnTo>
                    <a:lnTo>
                      <a:pt x="477" y="356"/>
                    </a:lnTo>
                    <a:lnTo>
                      <a:pt x="464" y="354"/>
                    </a:lnTo>
                    <a:lnTo>
                      <a:pt x="442" y="350"/>
                    </a:lnTo>
                    <a:lnTo>
                      <a:pt x="421" y="346"/>
                    </a:lnTo>
                    <a:lnTo>
                      <a:pt x="405" y="340"/>
                    </a:lnTo>
                    <a:lnTo>
                      <a:pt x="401" y="338"/>
                    </a:lnTo>
                    <a:lnTo>
                      <a:pt x="397" y="338"/>
                    </a:lnTo>
                    <a:lnTo>
                      <a:pt x="391" y="338"/>
                    </a:lnTo>
                    <a:lnTo>
                      <a:pt x="385" y="340"/>
                    </a:lnTo>
                    <a:lnTo>
                      <a:pt x="380" y="342"/>
                    </a:lnTo>
                    <a:lnTo>
                      <a:pt x="376" y="342"/>
                    </a:lnTo>
                    <a:lnTo>
                      <a:pt x="374" y="342"/>
                    </a:lnTo>
                    <a:lnTo>
                      <a:pt x="372" y="340"/>
                    </a:lnTo>
                    <a:lnTo>
                      <a:pt x="370" y="336"/>
                    </a:lnTo>
                    <a:lnTo>
                      <a:pt x="366" y="334"/>
                    </a:lnTo>
                    <a:lnTo>
                      <a:pt x="362" y="331"/>
                    </a:lnTo>
                    <a:lnTo>
                      <a:pt x="358" y="329"/>
                    </a:lnTo>
                    <a:lnTo>
                      <a:pt x="354" y="325"/>
                    </a:lnTo>
                    <a:lnTo>
                      <a:pt x="352" y="321"/>
                    </a:lnTo>
                    <a:lnTo>
                      <a:pt x="350" y="319"/>
                    </a:lnTo>
                    <a:lnTo>
                      <a:pt x="350" y="315"/>
                    </a:lnTo>
                    <a:lnTo>
                      <a:pt x="354" y="311"/>
                    </a:lnTo>
                    <a:lnTo>
                      <a:pt x="366" y="303"/>
                    </a:lnTo>
                    <a:lnTo>
                      <a:pt x="383" y="299"/>
                    </a:lnTo>
                    <a:lnTo>
                      <a:pt x="405" y="295"/>
                    </a:lnTo>
                    <a:lnTo>
                      <a:pt x="425" y="291"/>
                    </a:lnTo>
                    <a:lnTo>
                      <a:pt x="442" y="287"/>
                    </a:lnTo>
                    <a:lnTo>
                      <a:pt x="454" y="282"/>
                    </a:lnTo>
                    <a:lnTo>
                      <a:pt x="466" y="272"/>
                    </a:lnTo>
                    <a:lnTo>
                      <a:pt x="477" y="264"/>
                    </a:lnTo>
                    <a:lnTo>
                      <a:pt x="485" y="254"/>
                    </a:lnTo>
                    <a:lnTo>
                      <a:pt x="489" y="248"/>
                    </a:lnTo>
                    <a:lnTo>
                      <a:pt x="487" y="244"/>
                    </a:lnTo>
                    <a:lnTo>
                      <a:pt x="483" y="241"/>
                    </a:lnTo>
                    <a:lnTo>
                      <a:pt x="485" y="231"/>
                    </a:lnTo>
                    <a:lnTo>
                      <a:pt x="491" y="219"/>
                    </a:lnTo>
                    <a:lnTo>
                      <a:pt x="501" y="203"/>
                    </a:lnTo>
                    <a:lnTo>
                      <a:pt x="515" y="188"/>
                    </a:lnTo>
                    <a:lnTo>
                      <a:pt x="530" y="174"/>
                    </a:lnTo>
                    <a:lnTo>
                      <a:pt x="548" y="162"/>
                    </a:lnTo>
                    <a:lnTo>
                      <a:pt x="567" y="152"/>
                    </a:lnTo>
                    <a:lnTo>
                      <a:pt x="597" y="145"/>
                    </a:lnTo>
                    <a:lnTo>
                      <a:pt x="630" y="135"/>
                    </a:lnTo>
                    <a:lnTo>
                      <a:pt x="667" y="125"/>
                    </a:lnTo>
                    <a:lnTo>
                      <a:pt x="702" y="117"/>
                    </a:lnTo>
                    <a:lnTo>
                      <a:pt x="736" y="111"/>
                    </a:lnTo>
                    <a:lnTo>
                      <a:pt x="761" y="107"/>
                    </a:lnTo>
                    <a:lnTo>
                      <a:pt x="777" y="105"/>
                    </a:lnTo>
                    <a:lnTo>
                      <a:pt x="794" y="105"/>
                    </a:lnTo>
                    <a:lnTo>
                      <a:pt x="816" y="104"/>
                    </a:lnTo>
                    <a:lnTo>
                      <a:pt x="839" y="104"/>
                    </a:lnTo>
                    <a:lnTo>
                      <a:pt x="861" y="102"/>
                    </a:lnTo>
                    <a:lnTo>
                      <a:pt x="883" y="100"/>
                    </a:lnTo>
                    <a:lnTo>
                      <a:pt x="894" y="96"/>
                    </a:lnTo>
                    <a:lnTo>
                      <a:pt x="898" y="90"/>
                    </a:lnTo>
                    <a:lnTo>
                      <a:pt x="900" y="80"/>
                    </a:lnTo>
                    <a:lnTo>
                      <a:pt x="904" y="64"/>
                    </a:lnTo>
                    <a:lnTo>
                      <a:pt x="910" y="51"/>
                    </a:lnTo>
                    <a:lnTo>
                      <a:pt x="920" y="37"/>
                    </a:lnTo>
                    <a:lnTo>
                      <a:pt x="931" y="31"/>
                    </a:lnTo>
                    <a:lnTo>
                      <a:pt x="947" y="27"/>
                    </a:lnTo>
                    <a:lnTo>
                      <a:pt x="973" y="25"/>
                    </a:lnTo>
                    <a:lnTo>
                      <a:pt x="1004" y="23"/>
                    </a:lnTo>
                    <a:lnTo>
                      <a:pt x="1035" y="23"/>
                    </a:lnTo>
                    <a:lnTo>
                      <a:pt x="1065" y="23"/>
                    </a:lnTo>
                    <a:lnTo>
                      <a:pt x="1076" y="23"/>
                    </a:lnTo>
                    <a:lnTo>
                      <a:pt x="1086" y="23"/>
                    </a:lnTo>
                    <a:lnTo>
                      <a:pt x="1090" y="23"/>
                    </a:lnTo>
                    <a:lnTo>
                      <a:pt x="1111" y="21"/>
                    </a:lnTo>
                    <a:lnTo>
                      <a:pt x="1137" y="17"/>
                    </a:lnTo>
                    <a:lnTo>
                      <a:pt x="1162" y="12"/>
                    </a:lnTo>
                    <a:lnTo>
                      <a:pt x="1186" y="6"/>
                    </a:lnTo>
                    <a:lnTo>
                      <a:pt x="1205" y="2"/>
                    </a:lnTo>
                    <a:lnTo>
                      <a:pt x="1217" y="0"/>
                    </a:ln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grpSp>
        <p:nvGrpSpPr>
          <p:cNvPr id="24" name="Grupo 23">
            <a:extLst>
              <a:ext uri="{FF2B5EF4-FFF2-40B4-BE49-F238E27FC236}">
                <a16:creationId xmlns:a16="http://schemas.microsoft.com/office/drawing/2014/main" id="{36513498-B32B-899C-1F69-1BEDD433069C}"/>
              </a:ext>
            </a:extLst>
          </p:cNvPr>
          <p:cNvGrpSpPr/>
          <p:nvPr/>
        </p:nvGrpSpPr>
        <p:grpSpPr>
          <a:xfrm>
            <a:off x="4110768" y="756465"/>
            <a:ext cx="1008000" cy="828000"/>
            <a:chOff x="-3464318" y="116632"/>
            <a:chExt cx="4563106" cy="4579662"/>
          </a:xfrm>
        </p:grpSpPr>
        <p:sp>
          <p:nvSpPr>
            <p:cNvPr id="25" name="Conector 136">
              <a:extLst>
                <a:ext uri="{FF2B5EF4-FFF2-40B4-BE49-F238E27FC236}">
                  <a16:creationId xmlns:a16="http://schemas.microsoft.com/office/drawing/2014/main" id="{8DB2274E-81B8-5DF0-F4A0-4A2B731C36FF}"/>
                </a:ext>
              </a:extLst>
            </p:cNvPr>
            <p:cNvSpPr/>
            <p:nvPr/>
          </p:nvSpPr>
          <p:spPr>
            <a:xfrm>
              <a:off x="-3464318" y="116632"/>
              <a:ext cx="4563106" cy="4579662"/>
            </a:xfrm>
            <a:prstGeom prst="flowChartConnector">
              <a:avLst/>
            </a:prstGeom>
            <a:solidFill>
              <a:srgbClr val="9F3D34"/>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6" name="Group 50">
              <a:extLst>
                <a:ext uri="{FF2B5EF4-FFF2-40B4-BE49-F238E27FC236}">
                  <a16:creationId xmlns:a16="http://schemas.microsoft.com/office/drawing/2014/main" id="{868A611E-3F12-FF64-4A3A-F800539DD4C9}"/>
                </a:ext>
              </a:extLst>
            </p:cNvPr>
            <p:cNvGrpSpPr/>
            <p:nvPr/>
          </p:nvGrpSpPr>
          <p:grpSpPr>
            <a:xfrm>
              <a:off x="-3451797" y="345664"/>
              <a:ext cx="4533900" cy="3781425"/>
              <a:chOff x="3941763" y="1574800"/>
              <a:chExt cx="4533900" cy="3781425"/>
            </a:xfrm>
            <a:solidFill>
              <a:sysClr val="window" lastClr="FFFFFF">
                <a:lumMod val="95000"/>
              </a:sysClr>
            </a:solidFill>
          </p:grpSpPr>
          <p:sp>
            <p:nvSpPr>
              <p:cNvPr id="27" name="Freeform 7">
                <a:extLst>
                  <a:ext uri="{FF2B5EF4-FFF2-40B4-BE49-F238E27FC236}">
                    <a16:creationId xmlns:a16="http://schemas.microsoft.com/office/drawing/2014/main" id="{D0E56AFD-DA2D-857A-6753-417FE754693B}"/>
                  </a:ext>
                </a:extLst>
              </p:cNvPr>
              <p:cNvSpPr>
                <a:spLocks noEditPoints="1"/>
              </p:cNvSpPr>
              <p:nvPr/>
            </p:nvSpPr>
            <p:spPr bwMode="auto">
              <a:xfrm>
                <a:off x="3941763" y="1716088"/>
                <a:ext cx="4533900" cy="3078163"/>
              </a:xfrm>
              <a:custGeom>
                <a:avLst/>
                <a:gdLst>
                  <a:gd name="T0" fmla="*/ 5636 w 5710"/>
                  <a:gd name="T1" fmla="*/ 3186 h 3879"/>
                  <a:gd name="T2" fmla="*/ 5640 w 5710"/>
                  <a:gd name="T3" fmla="*/ 3186 h 3879"/>
                  <a:gd name="T4" fmla="*/ 5593 w 5710"/>
                  <a:gd name="T5" fmla="*/ 3331 h 3879"/>
                  <a:gd name="T6" fmla="*/ 5542 w 5710"/>
                  <a:gd name="T7" fmla="*/ 3473 h 3879"/>
                  <a:gd name="T8" fmla="*/ 5481 w 5710"/>
                  <a:gd name="T9" fmla="*/ 3610 h 3879"/>
                  <a:gd name="T10" fmla="*/ 5415 w 5710"/>
                  <a:gd name="T11" fmla="*/ 3746 h 3879"/>
                  <a:gd name="T12" fmla="*/ 5342 w 5710"/>
                  <a:gd name="T13" fmla="*/ 3875 h 3879"/>
                  <a:gd name="T14" fmla="*/ 5336 w 5710"/>
                  <a:gd name="T15" fmla="*/ 3879 h 3879"/>
                  <a:gd name="T16" fmla="*/ 5411 w 5710"/>
                  <a:gd name="T17" fmla="*/ 3747 h 3879"/>
                  <a:gd name="T18" fmla="*/ 5477 w 5710"/>
                  <a:gd name="T19" fmla="*/ 3612 h 3879"/>
                  <a:gd name="T20" fmla="*/ 5538 w 5710"/>
                  <a:gd name="T21" fmla="*/ 3473 h 3879"/>
                  <a:gd name="T22" fmla="*/ 5591 w 5710"/>
                  <a:gd name="T23" fmla="*/ 3331 h 3879"/>
                  <a:gd name="T24" fmla="*/ 5636 w 5710"/>
                  <a:gd name="T25" fmla="*/ 3186 h 3879"/>
                  <a:gd name="T26" fmla="*/ 5710 w 5710"/>
                  <a:gd name="T27" fmla="*/ 2869 h 3879"/>
                  <a:gd name="T28" fmla="*/ 5692 w 5710"/>
                  <a:gd name="T29" fmla="*/ 2965 h 3879"/>
                  <a:gd name="T30" fmla="*/ 5690 w 5710"/>
                  <a:gd name="T31" fmla="*/ 2965 h 3879"/>
                  <a:gd name="T32" fmla="*/ 5708 w 5710"/>
                  <a:gd name="T33" fmla="*/ 2869 h 3879"/>
                  <a:gd name="T34" fmla="*/ 5710 w 5710"/>
                  <a:gd name="T35" fmla="*/ 2869 h 3879"/>
                  <a:gd name="T36" fmla="*/ 5669 w 5710"/>
                  <a:gd name="T37" fmla="*/ 1728 h 3879"/>
                  <a:gd name="T38" fmla="*/ 5690 w 5710"/>
                  <a:gd name="T39" fmla="*/ 1822 h 3879"/>
                  <a:gd name="T40" fmla="*/ 5688 w 5710"/>
                  <a:gd name="T41" fmla="*/ 1824 h 3879"/>
                  <a:gd name="T42" fmla="*/ 5669 w 5710"/>
                  <a:gd name="T43" fmla="*/ 1728 h 3879"/>
                  <a:gd name="T44" fmla="*/ 5669 w 5710"/>
                  <a:gd name="T45" fmla="*/ 1728 h 3879"/>
                  <a:gd name="T46" fmla="*/ 647 w 5710"/>
                  <a:gd name="T47" fmla="*/ 556 h 3879"/>
                  <a:gd name="T48" fmla="*/ 651 w 5710"/>
                  <a:gd name="T49" fmla="*/ 556 h 3879"/>
                  <a:gd name="T50" fmla="*/ 550 w 5710"/>
                  <a:gd name="T51" fmla="*/ 685 h 3879"/>
                  <a:gd name="T52" fmla="*/ 456 w 5710"/>
                  <a:gd name="T53" fmla="*/ 820 h 3879"/>
                  <a:gd name="T54" fmla="*/ 370 w 5710"/>
                  <a:gd name="T55" fmla="*/ 961 h 3879"/>
                  <a:gd name="T56" fmla="*/ 291 w 5710"/>
                  <a:gd name="T57" fmla="*/ 1106 h 3879"/>
                  <a:gd name="T58" fmla="*/ 221 w 5710"/>
                  <a:gd name="T59" fmla="*/ 1256 h 3879"/>
                  <a:gd name="T60" fmla="*/ 160 w 5710"/>
                  <a:gd name="T61" fmla="*/ 1411 h 3879"/>
                  <a:gd name="T62" fmla="*/ 107 w 5710"/>
                  <a:gd name="T63" fmla="*/ 1571 h 3879"/>
                  <a:gd name="T64" fmla="*/ 64 w 5710"/>
                  <a:gd name="T65" fmla="*/ 1734 h 3879"/>
                  <a:gd name="T66" fmla="*/ 29 w 5710"/>
                  <a:gd name="T67" fmla="*/ 1900 h 3879"/>
                  <a:gd name="T68" fmla="*/ 6 w 5710"/>
                  <a:gd name="T69" fmla="*/ 2070 h 3879"/>
                  <a:gd name="T70" fmla="*/ 0 w 5710"/>
                  <a:gd name="T71" fmla="*/ 2064 h 3879"/>
                  <a:gd name="T72" fmla="*/ 23 w 5710"/>
                  <a:gd name="T73" fmla="*/ 1894 h 3879"/>
                  <a:gd name="T74" fmla="*/ 58 w 5710"/>
                  <a:gd name="T75" fmla="*/ 1728 h 3879"/>
                  <a:gd name="T76" fmla="*/ 103 w 5710"/>
                  <a:gd name="T77" fmla="*/ 1565 h 3879"/>
                  <a:gd name="T78" fmla="*/ 156 w 5710"/>
                  <a:gd name="T79" fmla="*/ 1407 h 3879"/>
                  <a:gd name="T80" fmla="*/ 217 w 5710"/>
                  <a:gd name="T81" fmla="*/ 1254 h 3879"/>
                  <a:gd name="T82" fmla="*/ 287 w 5710"/>
                  <a:gd name="T83" fmla="*/ 1104 h 3879"/>
                  <a:gd name="T84" fmla="*/ 366 w 5710"/>
                  <a:gd name="T85" fmla="*/ 959 h 3879"/>
                  <a:gd name="T86" fmla="*/ 452 w 5710"/>
                  <a:gd name="T87" fmla="*/ 820 h 3879"/>
                  <a:gd name="T88" fmla="*/ 546 w 5710"/>
                  <a:gd name="T89" fmla="*/ 685 h 3879"/>
                  <a:gd name="T90" fmla="*/ 647 w 5710"/>
                  <a:gd name="T91" fmla="*/ 556 h 3879"/>
                  <a:gd name="T92" fmla="*/ 743 w 5710"/>
                  <a:gd name="T93" fmla="*/ 448 h 3879"/>
                  <a:gd name="T94" fmla="*/ 745 w 5710"/>
                  <a:gd name="T95" fmla="*/ 448 h 3879"/>
                  <a:gd name="T96" fmla="*/ 706 w 5710"/>
                  <a:gd name="T97" fmla="*/ 493 h 3879"/>
                  <a:gd name="T98" fmla="*/ 704 w 5710"/>
                  <a:gd name="T99" fmla="*/ 491 h 3879"/>
                  <a:gd name="T100" fmla="*/ 743 w 5710"/>
                  <a:gd name="T101" fmla="*/ 448 h 3879"/>
                  <a:gd name="T102" fmla="*/ 1268 w 5710"/>
                  <a:gd name="T103" fmla="*/ 0 h 3879"/>
                  <a:gd name="T104" fmla="*/ 1139 w 5710"/>
                  <a:gd name="T105" fmla="*/ 92 h 3879"/>
                  <a:gd name="T106" fmla="*/ 1013 w 5710"/>
                  <a:gd name="T107" fmla="*/ 192 h 3879"/>
                  <a:gd name="T108" fmla="*/ 896 w 5710"/>
                  <a:gd name="T109" fmla="*/ 297 h 3879"/>
                  <a:gd name="T110" fmla="*/ 892 w 5710"/>
                  <a:gd name="T111" fmla="*/ 297 h 3879"/>
                  <a:gd name="T112" fmla="*/ 1006 w 5710"/>
                  <a:gd name="T113" fmla="*/ 196 h 3879"/>
                  <a:gd name="T114" fmla="*/ 1123 w 5710"/>
                  <a:gd name="T115" fmla="*/ 102 h 3879"/>
                  <a:gd name="T116" fmla="*/ 1248 w 5710"/>
                  <a:gd name="T117" fmla="*/ 12 h 3879"/>
                  <a:gd name="T118" fmla="*/ 1268 w 5710"/>
                  <a:gd name="T119" fmla="*/ 0 h 3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10" h="3879">
                    <a:moveTo>
                      <a:pt x="5636" y="3186"/>
                    </a:moveTo>
                    <a:lnTo>
                      <a:pt x="5640" y="3186"/>
                    </a:lnTo>
                    <a:lnTo>
                      <a:pt x="5593" y="3331"/>
                    </a:lnTo>
                    <a:lnTo>
                      <a:pt x="5542" y="3473"/>
                    </a:lnTo>
                    <a:lnTo>
                      <a:pt x="5481" y="3610"/>
                    </a:lnTo>
                    <a:lnTo>
                      <a:pt x="5415" y="3746"/>
                    </a:lnTo>
                    <a:lnTo>
                      <a:pt x="5342" y="3875"/>
                    </a:lnTo>
                    <a:lnTo>
                      <a:pt x="5336" y="3879"/>
                    </a:lnTo>
                    <a:lnTo>
                      <a:pt x="5411" y="3747"/>
                    </a:lnTo>
                    <a:lnTo>
                      <a:pt x="5477" y="3612"/>
                    </a:lnTo>
                    <a:lnTo>
                      <a:pt x="5538" y="3473"/>
                    </a:lnTo>
                    <a:lnTo>
                      <a:pt x="5591" y="3331"/>
                    </a:lnTo>
                    <a:lnTo>
                      <a:pt x="5636" y="3186"/>
                    </a:lnTo>
                    <a:close/>
                    <a:moveTo>
                      <a:pt x="5710" y="2869"/>
                    </a:moveTo>
                    <a:lnTo>
                      <a:pt x="5692" y="2965"/>
                    </a:lnTo>
                    <a:lnTo>
                      <a:pt x="5690" y="2965"/>
                    </a:lnTo>
                    <a:lnTo>
                      <a:pt x="5708" y="2869"/>
                    </a:lnTo>
                    <a:lnTo>
                      <a:pt x="5710" y="2869"/>
                    </a:lnTo>
                    <a:close/>
                    <a:moveTo>
                      <a:pt x="5669" y="1728"/>
                    </a:moveTo>
                    <a:lnTo>
                      <a:pt x="5690" y="1822"/>
                    </a:lnTo>
                    <a:lnTo>
                      <a:pt x="5688" y="1824"/>
                    </a:lnTo>
                    <a:lnTo>
                      <a:pt x="5669" y="1728"/>
                    </a:lnTo>
                    <a:lnTo>
                      <a:pt x="5669" y="1728"/>
                    </a:lnTo>
                    <a:close/>
                    <a:moveTo>
                      <a:pt x="647" y="556"/>
                    </a:moveTo>
                    <a:lnTo>
                      <a:pt x="651" y="556"/>
                    </a:lnTo>
                    <a:lnTo>
                      <a:pt x="550" y="685"/>
                    </a:lnTo>
                    <a:lnTo>
                      <a:pt x="456" y="820"/>
                    </a:lnTo>
                    <a:lnTo>
                      <a:pt x="370" y="961"/>
                    </a:lnTo>
                    <a:lnTo>
                      <a:pt x="291" y="1106"/>
                    </a:lnTo>
                    <a:lnTo>
                      <a:pt x="221" y="1256"/>
                    </a:lnTo>
                    <a:lnTo>
                      <a:pt x="160" y="1411"/>
                    </a:lnTo>
                    <a:lnTo>
                      <a:pt x="107" y="1571"/>
                    </a:lnTo>
                    <a:lnTo>
                      <a:pt x="64" y="1734"/>
                    </a:lnTo>
                    <a:lnTo>
                      <a:pt x="29" y="1900"/>
                    </a:lnTo>
                    <a:lnTo>
                      <a:pt x="6" y="2070"/>
                    </a:lnTo>
                    <a:lnTo>
                      <a:pt x="0" y="2064"/>
                    </a:lnTo>
                    <a:lnTo>
                      <a:pt x="23" y="1894"/>
                    </a:lnTo>
                    <a:lnTo>
                      <a:pt x="58" y="1728"/>
                    </a:lnTo>
                    <a:lnTo>
                      <a:pt x="103" y="1565"/>
                    </a:lnTo>
                    <a:lnTo>
                      <a:pt x="156" y="1407"/>
                    </a:lnTo>
                    <a:lnTo>
                      <a:pt x="217" y="1254"/>
                    </a:lnTo>
                    <a:lnTo>
                      <a:pt x="287" y="1104"/>
                    </a:lnTo>
                    <a:lnTo>
                      <a:pt x="366" y="959"/>
                    </a:lnTo>
                    <a:lnTo>
                      <a:pt x="452" y="820"/>
                    </a:lnTo>
                    <a:lnTo>
                      <a:pt x="546" y="685"/>
                    </a:lnTo>
                    <a:lnTo>
                      <a:pt x="647" y="556"/>
                    </a:lnTo>
                    <a:close/>
                    <a:moveTo>
                      <a:pt x="743" y="448"/>
                    </a:moveTo>
                    <a:lnTo>
                      <a:pt x="745" y="448"/>
                    </a:lnTo>
                    <a:lnTo>
                      <a:pt x="706" y="493"/>
                    </a:lnTo>
                    <a:lnTo>
                      <a:pt x="704" y="491"/>
                    </a:lnTo>
                    <a:lnTo>
                      <a:pt x="743" y="448"/>
                    </a:lnTo>
                    <a:close/>
                    <a:moveTo>
                      <a:pt x="1268" y="0"/>
                    </a:moveTo>
                    <a:lnTo>
                      <a:pt x="1139" y="92"/>
                    </a:lnTo>
                    <a:lnTo>
                      <a:pt x="1013" y="192"/>
                    </a:lnTo>
                    <a:lnTo>
                      <a:pt x="896" y="297"/>
                    </a:lnTo>
                    <a:lnTo>
                      <a:pt x="892" y="297"/>
                    </a:lnTo>
                    <a:lnTo>
                      <a:pt x="1006" y="196"/>
                    </a:lnTo>
                    <a:lnTo>
                      <a:pt x="1123" y="102"/>
                    </a:lnTo>
                    <a:lnTo>
                      <a:pt x="1248" y="12"/>
                    </a:lnTo>
                    <a:lnTo>
                      <a:pt x="1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8" name="Freeform 8">
                <a:extLst>
                  <a:ext uri="{FF2B5EF4-FFF2-40B4-BE49-F238E27FC236}">
                    <a16:creationId xmlns:a16="http://schemas.microsoft.com/office/drawing/2014/main" id="{3EFDDE2F-C43C-12A7-CA7F-28B8130524C4}"/>
                  </a:ext>
                </a:extLst>
              </p:cNvPr>
              <p:cNvSpPr>
                <a:spLocks noEditPoints="1"/>
              </p:cNvSpPr>
              <p:nvPr/>
            </p:nvSpPr>
            <p:spPr bwMode="auto">
              <a:xfrm>
                <a:off x="3946526" y="1841500"/>
                <a:ext cx="4527550" cy="3514725"/>
              </a:xfrm>
              <a:custGeom>
                <a:avLst/>
                <a:gdLst>
                  <a:gd name="T0" fmla="*/ 3506 w 5702"/>
                  <a:gd name="T1" fmla="*/ 3427 h 4427"/>
                  <a:gd name="T2" fmla="*/ 5160 w 5702"/>
                  <a:gd name="T3" fmla="*/ 3662 h 4427"/>
                  <a:gd name="T4" fmla="*/ 5285 w 5702"/>
                  <a:gd name="T5" fmla="*/ 3249 h 4427"/>
                  <a:gd name="T6" fmla="*/ 4994 w 5702"/>
                  <a:gd name="T7" fmla="*/ 2891 h 4427"/>
                  <a:gd name="T8" fmla="*/ 5547 w 5702"/>
                  <a:gd name="T9" fmla="*/ 2693 h 4427"/>
                  <a:gd name="T10" fmla="*/ 4765 w 5702"/>
                  <a:gd name="T11" fmla="*/ 2546 h 4427"/>
                  <a:gd name="T12" fmla="*/ 4778 w 5702"/>
                  <a:gd name="T13" fmla="*/ 2556 h 4427"/>
                  <a:gd name="T14" fmla="*/ 5091 w 5702"/>
                  <a:gd name="T15" fmla="*/ 2734 h 4427"/>
                  <a:gd name="T16" fmla="*/ 5461 w 5702"/>
                  <a:gd name="T17" fmla="*/ 2407 h 4427"/>
                  <a:gd name="T18" fmla="*/ 1125 w 5702"/>
                  <a:gd name="T19" fmla="*/ 2151 h 4427"/>
                  <a:gd name="T20" fmla="*/ 927 w 5702"/>
                  <a:gd name="T21" fmla="*/ 2077 h 4427"/>
                  <a:gd name="T22" fmla="*/ 686 w 5702"/>
                  <a:gd name="T23" fmla="*/ 2063 h 4427"/>
                  <a:gd name="T24" fmla="*/ 818 w 5702"/>
                  <a:gd name="T25" fmla="*/ 1991 h 4427"/>
                  <a:gd name="T26" fmla="*/ 898 w 5702"/>
                  <a:gd name="T27" fmla="*/ 1957 h 4427"/>
                  <a:gd name="T28" fmla="*/ 2332 w 5702"/>
                  <a:gd name="T29" fmla="*/ 1034 h 4427"/>
                  <a:gd name="T30" fmla="*/ 835 w 5702"/>
                  <a:gd name="T31" fmla="*/ 597 h 4427"/>
                  <a:gd name="T32" fmla="*/ 2199 w 5702"/>
                  <a:gd name="T33" fmla="*/ 519 h 4427"/>
                  <a:gd name="T34" fmla="*/ 1317 w 5702"/>
                  <a:gd name="T35" fmla="*/ 425 h 4427"/>
                  <a:gd name="T36" fmla="*/ 1066 w 5702"/>
                  <a:gd name="T37" fmla="*/ 605 h 4427"/>
                  <a:gd name="T38" fmla="*/ 913 w 5702"/>
                  <a:gd name="T39" fmla="*/ 513 h 4427"/>
                  <a:gd name="T40" fmla="*/ 823 w 5702"/>
                  <a:gd name="T41" fmla="*/ 926 h 4427"/>
                  <a:gd name="T42" fmla="*/ 998 w 5702"/>
                  <a:gd name="T43" fmla="*/ 648 h 4427"/>
                  <a:gd name="T44" fmla="*/ 1399 w 5702"/>
                  <a:gd name="T45" fmla="*/ 998 h 4427"/>
                  <a:gd name="T46" fmla="*/ 1332 w 5702"/>
                  <a:gd name="T47" fmla="*/ 1145 h 4427"/>
                  <a:gd name="T48" fmla="*/ 980 w 5702"/>
                  <a:gd name="T49" fmla="*/ 1490 h 4427"/>
                  <a:gd name="T50" fmla="*/ 602 w 5702"/>
                  <a:gd name="T51" fmla="*/ 1852 h 4427"/>
                  <a:gd name="T52" fmla="*/ 679 w 5702"/>
                  <a:gd name="T53" fmla="*/ 2247 h 4427"/>
                  <a:gd name="T54" fmla="*/ 1101 w 5702"/>
                  <a:gd name="T55" fmla="*/ 2376 h 4427"/>
                  <a:gd name="T56" fmla="*/ 1786 w 5702"/>
                  <a:gd name="T57" fmla="*/ 2809 h 4427"/>
                  <a:gd name="T58" fmla="*/ 1688 w 5702"/>
                  <a:gd name="T59" fmla="*/ 3347 h 4427"/>
                  <a:gd name="T60" fmla="*/ 1254 w 5702"/>
                  <a:gd name="T61" fmla="*/ 3930 h 4427"/>
                  <a:gd name="T62" fmla="*/ 1060 w 5702"/>
                  <a:gd name="T63" fmla="*/ 4402 h 4427"/>
                  <a:gd name="T64" fmla="*/ 996 w 5702"/>
                  <a:gd name="T65" fmla="*/ 3591 h 4427"/>
                  <a:gd name="T66" fmla="*/ 780 w 5702"/>
                  <a:gd name="T67" fmla="*/ 2879 h 4427"/>
                  <a:gd name="T68" fmla="*/ 555 w 5702"/>
                  <a:gd name="T69" fmla="*/ 2325 h 4427"/>
                  <a:gd name="T70" fmla="*/ 27 w 5702"/>
                  <a:gd name="T71" fmla="*/ 1953 h 4427"/>
                  <a:gd name="T72" fmla="*/ 866 w 5702"/>
                  <a:gd name="T73" fmla="*/ 429 h 4427"/>
                  <a:gd name="T74" fmla="*/ 3587 w 5702"/>
                  <a:gd name="T75" fmla="*/ 314 h 4427"/>
                  <a:gd name="T76" fmla="*/ 4839 w 5702"/>
                  <a:gd name="T77" fmla="*/ 177 h 4427"/>
                  <a:gd name="T78" fmla="*/ 5305 w 5702"/>
                  <a:gd name="T79" fmla="*/ 1572 h 4427"/>
                  <a:gd name="T80" fmla="*/ 5109 w 5702"/>
                  <a:gd name="T81" fmla="*/ 2171 h 4427"/>
                  <a:gd name="T82" fmla="*/ 4843 w 5702"/>
                  <a:gd name="T83" fmla="*/ 2529 h 4427"/>
                  <a:gd name="T84" fmla="*/ 4485 w 5702"/>
                  <a:gd name="T85" fmla="*/ 2214 h 4427"/>
                  <a:gd name="T86" fmla="*/ 4135 w 5702"/>
                  <a:gd name="T87" fmla="*/ 2087 h 4427"/>
                  <a:gd name="T88" fmla="*/ 3673 w 5702"/>
                  <a:gd name="T89" fmla="*/ 1840 h 4427"/>
                  <a:gd name="T90" fmla="*/ 3500 w 5702"/>
                  <a:gd name="T91" fmla="*/ 2245 h 4427"/>
                  <a:gd name="T92" fmla="*/ 3636 w 5702"/>
                  <a:gd name="T93" fmla="*/ 2345 h 4427"/>
                  <a:gd name="T94" fmla="*/ 3291 w 5702"/>
                  <a:gd name="T95" fmla="*/ 3435 h 4427"/>
                  <a:gd name="T96" fmla="*/ 2759 w 5702"/>
                  <a:gd name="T97" fmla="*/ 3135 h 4427"/>
                  <a:gd name="T98" fmla="*/ 2426 w 5702"/>
                  <a:gd name="T99" fmla="*/ 2580 h 4427"/>
                  <a:gd name="T100" fmla="*/ 2256 w 5702"/>
                  <a:gd name="T101" fmla="*/ 1805 h 4427"/>
                  <a:gd name="T102" fmla="*/ 2947 w 5702"/>
                  <a:gd name="T103" fmla="*/ 1768 h 4427"/>
                  <a:gd name="T104" fmla="*/ 3099 w 5702"/>
                  <a:gd name="T105" fmla="*/ 1609 h 4427"/>
                  <a:gd name="T106" fmla="*/ 2966 w 5702"/>
                  <a:gd name="T107" fmla="*/ 1542 h 4427"/>
                  <a:gd name="T108" fmla="*/ 2863 w 5702"/>
                  <a:gd name="T109" fmla="*/ 1535 h 4427"/>
                  <a:gd name="T110" fmla="*/ 2600 w 5702"/>
                  <a:gd name="T111" fmla="*/ 1394 h 4427"/>
                  <a:gd name="T112" fmla="*/ 2450 w 5702"/>
                  <a:gd name="T113" fmla="*/ 1349 h 4427"/>
                  <a:gd name="T114" fmla="*/ 2405 w 5702"/>
                  <a:gd name="T115" fmla="*/ 987 h 4427"/>
                  <a:gd name="T116" fmla="*/ 2592 w 5702"/>
                  <a:gd name="T117" fmla="*/ 1010 h 4427"/>
                  <a:gd name="T118" fmla="*/ 2847 w 5702"/>
                  <a:gd name="T119" fmla="*/ 394 h 4427"/>
                  <a:gd name="T120" fmla="*/ 3475 w 5702"/>
                  <a:gd name="T121" fmla="*/ 429 h 4427"/>
                  <a:gd name="T122" fmla="*/ 4005 w 5702"/>
                  <a:gd name="T123" fmla="*/ 249 h 4427"/>
                  <a:gd name="T124" fmla="*/ 4416 w 5702"/>
                  <a:gd name="T125" fmla="*/ 75 h 4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02" h="4427">
                    <a:moveTo>
                      <a:pt x="1405" y="4233"/>
                    </a:moveTo>
                    <a:lnTo>
                      <a:pt x="1409" y="4233"/>
                    </a:lnTo>
                    <a:lnTo>
                      <a:pt x="1414" y="4235"/>
                    </a:lnTo>
                    <a:lnTo>
                      <a:pt x="1416" y="4237"/>
                    </a:lnTo>
                    <a:lnTo>
                      <a:pt x="1420" y="4241"/>
                    </a:lnTo>
                    <a:lnTo>
                      <a:pt x="1422" y="4247"/>
                    </a:lnTo>
                    <a:lnTo>
                      <a:pt x="1422" y="4255"/>
                    </a:lnTo>
                    <a:lnTo>
                      <a:pt x="1422" y="4263"/>
                    </a:lnTo>
                    <a:lnTo>
                      <a:pt x="1381" y="4263"/>
                    </a:lnTo>
                    <a:lnTo>
                      <a:pt x="1383" y="4253"/>
                    </a:lnTo>
                    <a:lnTo>
                      <a:pt x="1385" y="4247"/>
                    </a:lnTo>
                    <a:lnTo>
                      <a:pt x="1389" y="4241"/>
                    </a:lnTo>
                    <a:lnTo>
                      <a:pt x="1393" y="4237"/>
                    </a:lnTo>
                    <a:lnTo>
                      <a:pt x="1399" y="4233"/>
                    </a:lnTo>
                    <a:lnTo>
                      <a:pt x="1405" y="4233"/>
                    </a:lnTo>
                    <a:close/>
                    <a:moveTo>
                      <a:pt x="3632" y="3059"/>
                    </a:moveTo>
                    <a:lnTo>
                      <a:pt x="3634" y="3059"/>
                    </a:lnTo>
                    <a:lnTo>
                      <a:pt x="3636" y="3063"/>
                    </a:lnTo>
                    <a:lnTo>
                      <a:pt x="3636" y="3067"/>
                    </a:lnTo>
                    <a:lnTo>
                      <a:pt x="3637" y="3079"/>
                    </a:lnTo>
                    <a:lnTo>
                      <a:pt x="3641" y="3096"/>
                    </a:lnTo>
                    <a:lnTo>
                      <a:pt x="3645" y="3120"/>
                    </a:lnTo>
                    <a:lnTo>
                      <a:pt x="3651" y="3147"/>
                    </a:lnTo>
                    <a:lnTo>
                      <a:pt x="3657" y="3173"/>
                    </a:lnTo>
                    <a:lnTo>
                      <a:pt x="3661" y="3198"/>
                    </a:lnTo>
                    <a:lnTo>
                      <a:pt x="3663" y="3218"/>
                    </a:lnTo>
                    <a:lnTo>
                      <a:pt x="3663" y="3231"/>
                    </a:lnTo>
                    <a:lnTo>
                      <a:pt x="3659" y="3249"/>
                    </a:lnTo>
                    <a:lnTo>
                      <a:pt x="3655" y="3265"/>
                    </a:lnTo>
                    <a:lnTo>
                      <a:pt x="3649" y="3276"/>
                    </a:lnTo>
                    <a:lnTo>
                      <a:pt x="3645" y="3282"/>
                    </a:lnTo>
                    <a:lnTo>
                      <a:pt x="3639" y="3290"/>
                    </a:lnTo>
                    <a:lnTo>
                      <a:pt x="3636" y="3304"/>
                    </a:lnTo>
                    <a:lnTo>
                      <a:pt x="3634" y="3317"/>
                    </a:lnTo>
                    <a:lnTo>
                      <a:pt x="3634" y="3329"/>
                    </a:lnTo>
                    <a:lnTo>
                      <a:pt x="3632" y="3349"/>
                    </a:lnTo>
                    <a:lnTo>
                      <a:pt x="3628" y="3370"/>
                    </a:lnTo>
                    <a:lnTo>
                      <a:pt x="3624" y="3388"/>
                    </a:lnTo>
                    <a:lnTo>
                      <a:pt x="3620" y="3402"/>
                    </a:lnTo>
                    <a:lnTo>
                      <a:pt x="3612" y="3419"/>
                    </a:lnTo>
                    <a:lnTo>
                      <a:pt x="3600" y="3439"/>
                    </a:lnTo>
                    <a:lnTo>
                      <a:pt x="3589" y="3458"/>
                    </a:lnTo>
                    <a:lnTo>
                      <a:pt x="3579" y="3472"/>
                    </a:lnTo>
                    <a:lnTo>
                      <a:pt x="3569" y="3478"/>
                    </a:lnTo>
                    <a:lnTo>
                      <a:pt x="3565" y="3480"/>
                    </a:lnTo>
                    <a:lnTo>
                      <a:pt x="3549" y="3476"/>
                    </a:lnTo>
                    <a:lnTo>
                      <a:pt x="3532" y="3468"/>
                    </a:lnTo>
                    <a:lnTo>
                      <a:pt x="3516" y="3456"/>
                    </a:lnTo>
                    <a:lnTo>
                      <a:pt x="3508" y="3443"/>
                    </a:lnTo>
                    <a:lnTo>
                      <a:pt x="3506" y="3427"/>
                    </a:lnTo>
                    <a:lnTo>
                      <a:pt x="3502" y="3406"/>
                    </a:lnTo>
                    <a:lnTo>
                      <a:pt x="3499" y="3382"/>
                    </a:lnTo>
                    <a:lnTo>
                      <a:pt x="3495" y="3361"/>
                    </a:lnTo>
                    <a:lnTo>
                      <a:pt x="3493" y="3343"/>
                    </a:lnTo>
                    <a:lnTo>
                      <a:pt x="3493" y="3331"/>
                    </a:lnTo>
                    <a:lnTo>
                      <a:pt x="3497" y="3321"/>
                    </a:lnTo>
                    <a:lnTo>
                      <a:pt x="3500" y="3308"/>
                    </a:lnTo>
                    <a:lnTo>
                      <a:pt x="3504" y="3292"/>
                    </a:lnTo>
                    <a:lnTo>
                      <a:pt x="3506" y="3278"/>
                    </a:lnTo>
                    <a:lnTo>
                      <a:pt x="3504" y="3269"/>
                    </a:lnTo>
                    <a:lnTo>
                      <a:pt x="3502" y="3259"/>
                    </a:lnTo>
                    <a:lnTo>
                      <a:pt x="3504" y="3245"/>
                    </a:lnTo>
                    <a:lnTo>
                      <a:pt x="3508" y="3227"/>
                    </a:lnTo>
                    <a:lnTo>
                      <a:pt x="3514" y="3208"/>
                    </a:lnTo>
                    <a:lnTo>
                      <a:pt x="3520" y="3192"/>
                    </a:lnTo>
                    <a:lnTo>
                      <a:pt x="3526" y="3180"/>
                    </a:lnTo>
                    <a:lnTo>
                      <a:pt x="3536" y="3169"/>
                    </a:lnTo>
                    <a:lnTo>
                      <a:pt x="3551" y="3155"/>
                    </a:lnTo>
                    <a:lnTo>
                      <a:pt x="3569" y="3139"/>
                    </a:lnTo>
                    <a:lnTo>
                      <a:pt x="3585" y="3124"/>
                    </a:lnTo>
                    <a:lnTo>
                      <a:pt x="3598" y="3110"/>
                    </a:lnTo>
                    <a:lnTo>
                      <a:pt x="3604" y="3098"/>
                    </a:lnTo>
                    <a:lnTo>
                      <a:pt x="3610" y="3085"/>
                    </a:lnTo>
                    <a:lnTo>
                      <a:pt x="3618" y="3073"/>
                    </a:lnTo>
                    <a:lnTo>
                      <a:pt x="3626" y="3063"/>
                    </a:lnTo>
                    <a:lnTo>
                      <a:pt x="3632" y="3059"/>
                    </a:lnTo>
                    <a:close/>
                    <a:moveTo>
                      <a:pt x="5620" y="3026"/>
                    </a:moveTo>
                    <a:lnTo>
                      <a:pt x="5630" y="3028"/>
                    </a:lnTo>
                    <a:lnTo>
                      <a:pt x="5585" y="3173"/>
                    </a:lnTo>
                    <a:lnTo>
                      <a:pt x="5532" y="3315"/>
                    </a:lnTo>
                    <a:lnTo>
                      <a:pt x="5471" y="3454"/>
                    </a:lnTo>
                    <a:lnTo>
                      <a:pt x="5405" y="3589"/>
                    </a:lnTo>
                    <a:lnTo>
                      <a:pt x="5330" y="3721"/>
                    </a:lnTo>
                    <a:lnTo>
                      <a:pt x="5313" y="3728"/>
                    </a:lnTo>
                    <a:lnTo>
                      <a:pt x="5297" y="3732"/>
                    </a:lnTo>
                    <a:lnTo>
                      <a:pt x="5279" y="3736"/>
                    </a:lnTo>
                    <a:lnTo>
                      <a:pt x="5258" y="3742"/>
                    </a:lnTo>
                    <a:lnTo>
                      <a:pt x="5234" y="3748"/>
                    </a:lnTo>
                    <a:lnTo>
                      <a:pt x="5213" y="3752"/>
                    </a:lnTo>
                    <a:lnTo>
                      <a:pt x="5197" y="3754"/>
                    </a:lnTo>
                    <a:lnTo>
                      <a:pt x="5193" y="3754"/>
                    </a:lnTo>
                    <a:lnTo>
                      <a:pt x="5189" y="3752"/>
                    </a:lnTo>
                    <a:lnTo>
                      <a:pt x="5183" y="3744"/>
                    </a:lnTo>
                    <a:lnTo>
                      <a:pt x="5174" y="3732"/>
                    </a:lnTo>
                    <a:lnTo>
                      <a:pt x="5166" y="3715"/>
                    </a:lnTo>
                    <a:lnTo>
                      <a:pt x="5160" y="3695"/>
                    </a:lnTo>
                    <a:lnTo>
                      <a:pt x="5160" y="3674"/>
                    </a:lnTo>
                    <a:lnTo>
                      <a:pt x="5160" y="3672"/>
                    </a:lnTo>
                    <a:lnTo>
                      <a:pt x="5160" y="3670"/>
                    </a:lnTo>
                    <a:lnTo>
                      <a:pt x="5160" y="3662"/>
                    </a:lnTo>
                    <a:lnTo>
                      <a:pt x="5158" y="3648"/>
                    </a:lnTo>
                    <a:lnTo>
                      <a:pt x="5156" y="3623"/>
                    </a:lnTo>
                    <a:lnTo>
                      <a:pt x="5154" y="3615"/>
                    </a:lnTo>
                    <a:lnTo>
                      <a:pt x="5154" y="3607"/>
                    </a:lnTo>
                    <a:lnTo>
                      <a:pt x="5152" y="3603"/>
                    </a:lnTo>
                    <a:lnTo>
                      <a:pt x="5152" y="3601"/>
                    </a:lnTo>
                    <a:lnTo>
                      <a:pt x="5152" y="3599"/>
                    </a:lnTo>
                    <a:lnTo>
                      <a:pt x="5152" y="3599"/>
                    </a:lnTo>
                    <a:lnTo>
                      <a:pt x="5152" y="3599"/>
                    </a:lnTo>
                    <a:lnTo>
                      <a:pt x="5142" y="3582"/>
                    </a:lnTo>
                    <a:lnTo>
                      <a:pt x="5133" y="3562"/>
                    </a:lnTo>
                    <a:lnTo>
                      <a:pt x="5127" y="3537"/>
                    </a:lnTo>
                    <a:lnTo>
                      <a:pt x="5125" y="3513"/>
                    </a:lnTo>
                    <a:lnTo>
                      <a:pt x="5125" y="3494"/>
                    </a:lnTo>
                    <a:lnTo>
                      <a:pt x="5127" y="3470"/>
                    </a:lnTo>
                    <a:lnTo>
                      <a:pt x="5129" y="3445"/>
                    </a:lnTo>
                    <a:lnTo>
                      <a:pt x="5133" y="3423"/>
                    </a:lnTo>
                    <a:lnTo>
                      <a:pt x="5137" y="3406"/>
                    </a:lnTo>
                    <a:lnTo>
                      <a:pt x="5144" y="3400"/>
                    </a:lnTo>
                    <a:lnTo>
                      <a:pt x="5154" y="3392"/>
                    </a:lnTo>
                    <a:lnTo>
                      <a:pt x="5168" y="3380"/>
                    </a:lnTo>
                    <a:lnTo>
                      <a:pt x="5183" y="3361"/>
                    </a:lnTo>
                    <a:lnTo>
                      <a:pt x="5199" y="3339"/>
                    </a:lnTo>
                    <a:lnTo>
                      <a:pt x="5211" y="3317"/>
                    </a:lnTo>
                    <a:lnTo>
                      <a:pt x="5221" y="3294"/>
                    </a:lnTo>
                    <a:lnTo>
                      <a:pt x="5221" y="3294"/>
                    </a:lnTo>
                    <a:lnTo>
                      <a:pt x="5221" y="3294"/>
                    </a:lnTo>
                    <a:lnTo>
                      <a:pt x="5223" y="3292"/>
                    </a:lnTo>
                    <a:lnTo>
                      <a:pt x="5223" y="3292"/>
                    </a:lnTo>
                    <a:lnTo>
                      <a:pt x="5227" y="3288"/>
                    </a:lnTo>
                    <a:lnTo>
                      <a:pt x="5228" y="3286"/>
                    </a:lnTo>
                    <a:lnTo>
                      <a:pt x="5232" y="3280"/>
                    </a:lnTo>
                    <a:lnTo>
                      <a:pt x="5238" y="3274"/>
                    </a:lnTo>
                    <a:lnTo>
                      <a:pt x="5246" y="3267"/>
                    </a:lnTo>
                    <a:lnTo>
                      <a:pt x="5252" y="3261"/>
                    </a:lnTo>
                    <a:lnTo>
                      <a:pt x="5258" y="3255"/>
                    </a:lnTo>
                    <a:lnTo>
                      <a:pt x="5260" y="3251"/>
                    </a:lnTo>
                    <a:lnTo>
                      <a:pt x="5264" y="3249"/>
                    </a:lnTo>
                    <a:lnTo>
                      <a:pt x="5266" y="3247"/>
                    </a:lnTo>
                    <a:lnTo>
                      <a:pt x="5266" y="3245"/>
                    </a:lnTo>
                    <a:lnTo>
                      <a:pt x="5266" y="3245"/>
                    </a:lnTo>
                    <a:lnTo>
                      <a:pt x="5268" y="3245"/>
                    </a:lnTo>
                    <a:lnTo>
                      <a:pt x="5268" y="3245"/>
                    </a:lnTo>
                    <a:lnTo>
                      <a:pt x="5272" y="3251"/>
                    </a:lnTo>
                    <a:lnTo>
                      <a:pt x="5275" y="3255"/>
                    </a:lnTo>
                    <a:lnTo>
                      <a:pt x="5277" y="3259"/>
                    </a:lnTo>
                    <a:lnTo>
                      <a:pt x="5281" y="3259"/>
                    </a:lnTo>
                    <a:lnTo>
                      <a:pt x="5283" y="3259"/>
                    </a:lnTo>
                    <a:lnTo>
                      <a:pt x="5285" y="3255"/>
                    </a:lnTo>
                    <a:lnTo>
                      <a:pt x="5285" y="3249"/>
                    </a:lnTo>
                    <a:lnTo>
                      <a:pt x="5289" y="3237"/>
                    </a:lnTo>
                    <a:lnTo>
                      <a:pt x="5299" y="3225"/>
                    </a:lnTo>
                    <a:lnTo>
                      <a:pt x="5311" y="3216"/>
                    </a:lnTo>
                    <a:lnTo>
                      <a:pt x="5324" y="3206"/>
                    </a:lnTo>
                    <a:lnTo>
                      <a:pt x="5334" y="3200"/>
                    </a:lnTo>
                    <a:lnTo>
                      <a:pt x="5348" y="3196"/>
                    </a:lnTo>
                    <a:lnTo>
                      <a:pt x="5364" y="3194"/>
                    </a:lnTo>
                    <a:lnTo>
                      <a:pt x="5379" y="3192"/>
                    </a:lnTo>
                    <a:lnTo>
                      <a:pt x="5393" y="3188"/>
                    </a:lnTo>
                    <a:lnTo>
                      <a:pt x="5401" y="3180"/>
                    </a:lnTo>
                    <a:lnTo>
                      <a:pt x="5409" y="3165"/>
                    </a:lnTo>
                    <a:lnTo>
                      <a:pt x="5420" y="3147"/>
                    </a:lnTo>
                    <a:lnTo>
                      <a:pt x="5434" y="3128"/>
                    </a:lnTo>
                    <a:lnTo>
                      <a:pt x="5448" y="3110"/>
                    </a:lnTo>
                    <a:lnTo>
                      <a:pt x="5459" y="3102"/>
                    </a:lnTo>
                    <a:lnTo>
                      <a:pt x="5473" y="3096"/>
                    </a:lnTo>
                    <a:lnTo>
                      <a:pt x="5491" y="3087"/>
                    </a:lnTo>
                    <a:lnTo>
                      <a:pt x="5508" y="3077"/>
                    </a:lnTo>
                    <a:lnTo>
                      <a:pt x="5524" y="3067"/>
                    </a:lnTo>
                    <a:lnTo>
                      <a:pt x="5530" y="3059"/>
                    </a:lnTo>
                    <a:lnTo>
                      <a:pt x="5536" y="3049"/>
                    </a:lnTo>
                    <a:lnTo>
                      <a:pt x="5549" y="3042"/>
                    </a:lnTo>
                    <a:lnTo>
                      <a:pt x="5571" y="3034"/>
                    </a:lnTo>
                    <a:lnTo>
                      <a:pt x="5594" y="3030"/>
                    </a:lnTo>
                    <a:lnTo>
                      <a:pt x="5618" y="3026"/>
                    </a:lnTo>
                    <a:lnTo>
                      <a:pt x="5620" y="3026"/>
                    </a:lnTo>
                    <a:close/>
                    <a:moveTo>
                      <a:pt x="5041" y="2863"/>
                    </a:moveTo>
                    <a:lnTo>
                      <a:pt x="5052" y="2863"/>
                    </a:lnTo>
                    <a:lnTo>
                      <a:pt x="5064" y="2867"/>
                    </a:lnTo>
                    <a:lnTo>
                      <a:pt x="5080" y="2873"/>
                    </a:lnTo>
                    <a:lnTo>
                      <a:pt x="5099" y="2883"/>
                    </a:lnTo>
                    <a:lnTo>
                      <a:pt x="5125" y="2893"/>
                    </a:lnTo>
                    <a:lnTo>
                      <a:pt x="5150" y="2905"/>
                    </a:lnTo>
                    <a:lnTo>
                      <a:pt x="5174" y="2916"/>
                    </a:lnTo>
                    <a:lnTo>
                      <a:pt x="5193" y="2926"/>
                    </a:lnTo>
                    <a:lnTo>
                      <a:pt x="5209" y="2934"/>
                    </a:lnTo>
                    <a:lnTo>
                      <a:pt x="5219" y="2940"/>
                    </a:lnTo>
                    <a:lnTo>
                      <a:pt x="5221" y="2942"/>
                    </a:lnTo>
                    <a:lnTo>
                      <a:pt x="5219" y="2942"/>
                    </a:lnTo>
                    <a:lnTo>
                      <a:pt x="5215" y="2944"/>
                    </a:lnTo>
                    <a:lnTo>
                      <a:pt x="5203" y="2942"/>
                    </a:lnTo>
                    <a:lnTo>
                      <a:pt x="5183" y="2938"/>
                    </a:lnTo>
                    <a:lnTo>
                      <a:pt x="5158" y="2930"/>
                    </a:lnTo>
                    <a:lnTo>
                      <a:pt x="5138" y="2926"/>
                    </a:lnTo>
                    <a:lnTo>
                      <a:pt x="5113" y="2920"/>
                    </a:lnTo>
                    <a:lnTo>
                      <a:pt x="5086" y="2914"/>
                    </a:lnTo>
                    <a:lnTo>
                      <a:pt x="5056" y="2908"/>
                    </a:lnTo>
                    <a:lnTo>
                      <a:pt x="5031" y="2903"/>
                    </a:lnTo>
                    <a:lnTo>
                      <a:pt x="5009" y="2897"/>
                    </a:lnTo>
                    <a:lnTo>
                      <a:pt x="4994" y="2891"/>
                    </a:lnTo>
                    <a:lnTo>
                      <a:pt x="4990" y="2887"/>
                    </a:lnTo>
                    <a:lnTo>
                      <a:pt x="4996" y="2879"/>
                    </a:lnTo>
                    <a:lnTo>
                      <a:pt x="5007" y="2871"/>
                    </a:lnTo>
                    <a:lnTo>
                      <a:pt x="5023" y="2865"/>
                    </a:lnTo>
                    <a:lnTo>
                      <a:pt x="5041" y="2863"/>
                    </a:lnTo>
                    <a:close/>
                    <a:moveTo>
                      <a:pt x="5702" y="2711"/>
                    </a:moveTo>
                    <a:lnTo>
                      <a:pt x="5684" y="2807"/>
                    </a:lnTo>
                    <a:lnTo>
                      <a:pt x="5661" y="2793"/>
                    </a:lnTo>
                    <a:lnTo>
                      <a:pt x="5639" y="2781"/>
                    </a:lnTo>
                    <a:lnTo>
                      <a:pt x="5622" y="2771"/>
                    </a:lnTo>
                    <a:lnTo>
                      <a:pt x="5608" y="2770"/>
                    </a:lnTo>
                    <a:lnTo>
                      <a:pt x="5604" y="2770"/>
                    </a:lnTo>
                    <a:lnTo>
                      <a:pt x="5602" y="2770"/>
                    </a:lnTo>
                    <a:lnTo>
                      <a:pt x="5600" y="2771"/>
                    </a:lnTo>
                    <a:lnTo>
                      <a:pt x="5596" y="2770"/>
                    </a:lnTo>
                    <a:lnTo>
                      <a:pt x="5592" y="2768"/>
                    </a:lnTo>
                    <a:lnTo>
                      <a:pt x="5591" y="2764"/>
                    </a:lnTo>
                    <a:lnTo>
                      <a:pt x="5591" y="2760"/>
                    </a:lnTo>
                    <a:lnTo>
                      <a:pt x="5591" y="2756"/>
                    </a:lnTo>
                    <a:lnTo>
                      <a:pt x="5592" y="2752"/>
                    </a:lnTo>
                    <a:lnTo>
                      <a:pt x="5594" y="2750"/>
                    </a:lnTo>
                    <a:lnTo>
                      <a:pt x="5598" y="2748"/>
                    </a:lnTo>
                    <a:lnTo>
                      <a:pt x="5602" y="2742"/>
                    </a:lnTo>
                    <a:lnTo>
                      <a:pt x="5606" y="2738"/>
                    </a:lnTo>
                    <a:lnTo>
                      <a:pt x="5610" y="2732"/>
                    </a:lnTo>
                    <a:lnTo>
                      <a:pt x="5612" y="2728"/>
                    </a:lnTo>
                    <a:lnTo>
                      <a:pt x="5616" y="2726"/>
                    </a:lnTo>
                    <a:lnTo>
                      <a:pt x="5616" y="2728"/>
                    </a:lnTo>
                    <a:lnTo>
                      <a:pt x="5618" y="2728"/>
                    </a:lnTo>
                    <a:lnTo>
                      <a:pt x="5620" y="2730"/>
                    </a:lnTo>
                    <a:lnTo>
                      <a:pt x="5626" y="2732"/>
                    </a:lnTo>
                    <a:lnTo>
                      <a:pt x="5632" y="2732"/>
                    </a:lnTo>
                    <a:lnTo>
                      <a:pt x="5637" y="2732"/>
                    </a:lnTo>
                    <a:lnTo>
                      <a:pt x="5653" y="2732"/>
                    </a:lnTo>
                    <a:lnTo>
                      <a:pt x="5665" y="2730"/>
                    </a:lnTo>
                    <a:lnTo>
                      <a:pt x="5675" y="2728"/>
                    </a:lnTo>
                    <a:lnTo>
                      <a:pt x="5679" y="2724"/>
                    </a:lnTo>
                    <a:lnTo>
                      <a:pt x="5686" y="2721"/>
                    </a:lnTo>
                    <a:lnTo>
                      <a:pt x="5694" y="2717"/>
                    </a:lnTo>
                    <a:lnTo>
                      <a:pt x="5702" y="2711"/>
                    </a:lnTo>
                    <a:close/>
                    <a:moveTo>
                      <a:pt x="5610" y="2648"/>
                    </a:moveTo>
                    <a:lnTo>
                      <a:pt x="5636" y="2650"/>
                    </a:lnTo>
                    <a:lnTo>
                      <a:pt x="5659" y="2660"/>
                    </a:lnTo>
                    <a:lnTo>
                      <a:pt x="5655" y="2676"/>
                    </a:lnTo>
                    <a:lnTo>
                      <a:pt x="5643" y="2689"/>
                    </a:lnTo>
                    <a:lnTo>
                      <a:pt x="5630" y="2697"/>
                    </a:lnTo>
                    <a:lnTo>
                      <a:pt x="5612" y="2703"/>
                    </a:lnTo>
                    <a:lnTo>
                      <a:pt x="5592" y="2705"/>
                    </a:lnTo>
                    <a:lnTo>
                      <a:pt x="5569" y="2701"/>
                    </a:lnTo>
                    <a:lnTo>
                      <a:pt x="5547" y="2693"/>
                    </a:lnTo>
                    <a:lnTo>
                      <a:pt x="5551" y="2676"/>
                    </a:lnTo>
                    <a:lnTo>
                      <a:pt x="5559" y="2662"/>
                    </a:lnTo>
                    <a:lnTo>
                      <a:pt x="5573" y="2654"/>
                    </a:lnTo>
                    <a:lnTo>
                      <a:pt x="5591" y="2648"/>
                    </a:lnTo>
                    <a:lnTo>
                      <a:pt x="5610" y="2648"/>
                    </a:lnTo>
                    <a:close/>
                    <a:moveTo>
                      <a:pt x="5395" y="2646"/>
                    </a:moveTo>
                    <a:lnTo>
                      <a:pt x="5397" y="2646"/>
                    </a:lnTo>
                    <a:lnTo>
                      <a:pt x="5407" y="2652"/>
                    </a:lnTo>
                    <a:lnTo>
                      <a:pt x="5414" y="2664"/>
                    </a:lnTo>
                    <a:lnTo>
                      <a:pt x="5418" y="2679"/>
                    </a:lnTo>
                    <a:lnTo>
                      <a:pt x="5422" y="2693"/>
                    </a:lnTo>
                    <a:lnTo>
                      <a:pt x="5422" y="2705"/>
                    </a:lnTo>
                    <a:lnTo>
                      <a:pt x="5418" y="2711"/>
                    </a:lnTo>
                    <a:lnTo>
                      <a:pt x="5412" y="2719"/>
                    </a:lnTo>
                    <a:lnTo>
                      <a:pt x="5407" y="2732"/>
                    </a:lnTo>
                    <a:lnTo>
                      <a:pt x="5405" y="2750"/>
                    </a:lnTo>
                    <a:lnTo>
                      <a:pt x="5405" y="2770"/>
                    </a:lnTo>
                    <a:lnTo>
                      <a:pt x="5409" y="2781"/>
                    </a:lnTo>
                    <a:lnTo>
                      <a:pt x="5412" y="2789"/>
                    </a:lnTo>
                    <a:lnTo>
                      <a:pt x="5414" y="2795"/>
                    </a:lnTo>
                    <a:lnTo>
                      <a:pt x="5416" y="2799"/>
                    </a:lnTo>
                    <a:lnTo>
                      <a:pt x="5416" y="2803"/>
                    </a:lnTo>
                    <a:lnTo>
                      <a:pt x="5414" y="2805"/>
                    </a:lnTo>
                    <a:lnTo>
                      <a:pt x="5412" y="2807"/>
                    </a:lnTo>
                    <a:lnTo>
                      <a:pt x="5409" y="2805"/>
                    </a:lnTo>
                    <a:lnTo>
                      <a:pt x="5397" y="2801"/>
                    </a:lnTo>
                    <a:lnTo>
                      <a:pt x="5379" y="2795"/>
                    </a:lnTo>
                    <a:lnTo>
                      <a:pt x="5364" y="2793"/>
                    </a:lnTo>
                    <a:lnTo>
                      <a:pt x="5360" y="2793"/>
                    </a:lnTo>
                    <a:lnTo>
                      <a:pt x="5358" y="2795"/>
                    </a:lnTo>
                    <a:lnTo>
                      <a:pt x="5356" y="2797"/>
                    </a:lnTo>
                    <a:lnTo>
                      <a:pt x="5354" y="2799"/>
                    </a:lnTo>
                    <a:lnTo>
                      <a:pt x="5350" y="2801"/>
                    </a:lnTo>
                    <a:lnTo>
                      <a:pt x="5348" y="2801"/>
                    </a:lnTo>
                    <a:lnTo>
                      <a:pt x="5340" y="2799"/>
                    </a:lnTo>
                    <a:lnTo>
                      <a:pt x="5334" y="2787"/>
                    </a:lnTo>
                    <a:lnTo>
                      <a:pt x="5326" y="2764"/>
                    </a:lnTo>
                    <a:lnTo>
                      <a:pt x="5324" y="2744"/>
                    </a:lnTo>
                    <a:lnTo>
                      <a:pt x="5330" y="2723"/>
                    </a:lnTo>
                    <a:lnTo>
                      <a:pt x="5340" y="2699"/>
                    </a:lnTo>
                    <a:lnTo>
                      <a:pt x="5354" y="2679"/>
                    </a:lnTo>
                    <a:lnTo>
                      <a:pt x="5369" y="2662"/>
                    </a:lnTo>
                    <a:lnTo>
                      <a:pt x="5383" y="2650"/>
                    </a:lnTo>
                    <a:lnTo>
                      <a:pt x="5395" y="2646"/>
                    </a:lnTo>
                    <a:close/>
                    <a:moveTo>
                      <a:pt x="4763" y="2544"/>
                    </a:moveTo>
                    <a:lnTo>
                      <a:pt x="4765" y="2546"/>
                    </a:lnTo>
                    <a:lnTo>
                      <a:pt x="4767" y="2546"/>
                    </a:lnTo>
                    <a:lnTo>
                      <a:pt x="4769" y="2548"/>
                    </a:lnTo>
                    <a:lnTo>
                      <a:pt x="4769" y="2548"/>
                    </a:lnTo>
                    <a:lnTo>
                      <a:pt x="4765" y="2546"/>
                    </a:lnTo>
                    <a:lnTo>
                      <a:pt x="4765" y="2546"/>
                    </a:lnTo>
                    <a:lnTo>
                      <a:pt x="4763" y="2544"/>
                    </a:lnTo>
                    <a:close/>
                    <a:moveTo>
                      <a:pt x="4798" y="2533"/>
                    </a:moveTo>
                    <a:lnTo>
                      <a:pt x="4798" y="2533"/>
                    </a:lnTo>
                    <a:lnTo>
                      <a:pt x="4800" y="2535"/>
                    </a:lnTo>
                    <a:lnTo>
                      <a:pt x="4806" y="2541"/>
                    </a:lnTo>
                    <a:lnTo>
                      <a:pt x="4818" y="2550"/>
                    </a:lnTo>
                    <a:lnTo>
                      <a:pt x="4833" y="2562"/>
                    </a:lnTo>
                    <a:lnTo>
                      <a:pt x="4847" y="2576"/>
                    </a:lnTo>
                    <a:lnTo>
                      <a:pt x="4859" y="2591"/>
                    </a:lnTo>
                    <a:lnTo>
                      <a:pt x="4859" y="2591"/>
                    </a:lnTo>
                    <a:lnTo>
                      <a:pt x="4859" y="2591"/>
                    </a:lnTo>
                    <a:lnTo>
                      <a:pt x="4859" y="2593"/>
                    </a:lnTo>
                    <a:lnTo>
                      <a:pt x="4861" y="2595"/>
                    </a:lnTo>
                    <a:lnTo>
                      <a:pt x="4863" y="2597"/>
                    </a:lnTo>
                    <a:lnTo>
                      <a:pt x="4864" y="2601"/>
                    </a:lnTo>
                    <a:lnTo>
                      <a:pt x="4868" y="2609"/>
                    </a:lnTo>
                    <a:lnTo>
                      <a:pt x="4872" y="2617"/>
                    </a:lnTo>
                    <a:lnTo>
                      <a:pt x="4878" y="2625"/>
                    </a:lnTo>
                    <a:lnTo>
                      <a:pt x="4882" y="2631"/>
                    </a:lnTo>
                    <a:lnTo>
                      <a:pt x="4884" y="2634"/>
                    </a:lnTo>
                    <a:lnTo>
                      <a:pt x="4886" y="2636"/>
                    </a:lnTo>
                    <a:lnTo>
                      <a:pt x="4886" y="2638"/>
                    </a:lnTo>
                    <a:lnTo>
                      <a:pt x="4886" y="2638"/>
                    </a:lnTo>
                    <a:lnTo>
                      <a:pt x="4888" y="2640"/>
                    </a:lnTo>
                    <a:lnTo>
                      <a:pt x="4888" y="2640"/>
                    </a:lnTo>
                    <a:lnTo>
                      <a:pt x="4909" y="2658"/>
                    </a:lnTo>
                    <a:lnTo>
                      <a:pt x="4931" y="2679"/>
                    </a:lnTo>
                    <a:lnTo>
                      <a:pt x="4951" y="2703"/>
                    </a:lnTo>
                    <a:lnTo>
                      <a:pt x="4966" y="2724"/>
                    </a:lnTo>
                    <a:lnTo>
                      <a:pt x="4976" y="2742"/>
                    </a:lnTo>
                    <a:lnTo>
                      <a:pt x="4978" y="2760"/>
                    </a:lnTo>
                    <a:lnTo>
                      <a:pt x="4976" y="2777"/>
                    </a:lnTo>
                    <a:lnTo>
                      <a:pt x="4968" y="2795"/>
                    </a:lnTo>
                    <a:lnTo>
                      <a:pt x="4958" y="2807"/>
                    </a:lnTo>
                    <a:lnTo>
                      <a:pt x="4949" y="2811"/>
                    </a:lnTo>
                    <a:lnTo>
                      <a:pt x="4947" y="2811"/>
                    </a:lnTo>
                    <a:lnTo>
                      <a:pt x="4943" y="2809"/>
                    </a:lnTo>
                    <a:lnTo>
                      <a:pt x="4937" y="2801"/>
                    </a:lnTo>
                    <a:lnTo>
                      <a:pt x="4927" y="2783"/>
                    </a:lnTo>
                    <a:lnTo>
                      <a:pt x="4915" y="2760"/>
                    </a:lnTo>
                    <a:lnTo>
                      <a:pt x="4902" y="2730"/>
                    </a:lnTo>
                    <a:lnTo>
                      <a:pt x="4886" y="2701"/>
                    </a:lnTo>
                    <a:lnTo>
                      <a:pt x="4870" y="2670"/>
                    </a:lnTo>
                    <a:lnTo>
                      <a:pt x="4855" y="2640"/>
                    </a:lnTo>
                    <a:lnTo>
                      <a:pt x="4839" y="2613"/>
                    </a:lnTo>
                    <a:lnTo>
                      <a:pt x="4825" y="2593"/>
                    </a:lnTo>
                    <a:lnTo>
                      <a:pt x="4814" y="2580"/>
                    </a:lnTo>
                    <a:lnTo>
                      <a:pt x="4794" y="2566"/>
                    </a:lnTo>
                    <a:lnTo>
                      <a:pt x="4778" y="2556"/>
                    </a:lnTo>
                    <a:lnTo>
                      <a:pt x="4769" y="2548"/>
                    </a:lnTo>
                    <a:lnTo>
                      <a:pt x="4771" y="2550"/>
                    </a:lnTo>
                    <a:lnTo>
                      <a:pt x="4774" y="2550"/>
                    </a:lnTo>
                    <a:lnTo>
                      <a:pt x="4778" y="2548"/>
                    </a:lnTo>
                    <a:lnTo>
                      <a:pt x="4784" y="2546"/>
                    </a:lnTo>
                    <a:lnTo>
                      <a:pt x="4788" y="2542"/>
                    </a:lnTo>
                    <a:lnTo>
                      <a:pt x="4792" y="2537"/>
                    </a:lnTo>
                    <a:lnTo>
                      <a:pt x="4796" y="2535"/>
                    </a:lnTo>
                    <a:lnTo>
                      <a:pt x="4798" y="2533"/>
                    </a:lnTo>
                    <a:close/>
                    <a:moveTo>
                      <a:pt x="5258" y="2509"/>
                    </a:moveTo>
                    <a:lnTo>
                      <a:pt x="5258" y="2509"/>
                    </a:lnTo>
                    <a:lnTo>
                      <a:pt x="5272" y="2517"/>
                    </a:lnTo>
                    <a:lnTo>
                      <a:pt x="5285" y="2527"/>
                    </a:lnTo>
                    <a:lnTo>
                      <a:pt x="5299" y="2541"/>
                    </a:lnTo>
                    <a:lnTo>
                      <a:pt x="5309" y="2554"/>
                    </a:lnTo>
                    <a:lnTo>
                      <a:pt x="5311" y="2564"/>
                    </a:lnTo>
                    <a:lnTo>
                      <a:pt x="5309" y="2576"/>
                    </a:lnTo>
                    <a:lnTo>
                      <a:pt x="5307" y="2595"/>
                    </a:lnTo>
                    <a:lnTo>
                      <a:pt x="5305" y="2619"/>
                    </a:lnTo>
                    <a:lnTo>
                      <a:pt x="5303" y="2640"/>
                    </a:lnTo>
                    <a:lnTo>
                      <a:pt x="5301" y="2656"/>
                    </a:lnTo>
                    <a:lnTo>
                      <a:pt x="5297" y="2679"/>
                    </a:lnTo>
                    <a:lnTo>
                      <a:pt x="5293" y="2709"/>
                    </a:lnTo>
                    <a:lnTo>
                      <a:pt x="5287" y="2734"/>
                    </a:lnTo>
                    <a:lnTo>
                      <a:pt x="5283" y="2746"/>
                    </a:lnTo>
                    <a:lnTo>
                      <a:pt x="5275" y="2760"/>
                    </a:lnTo>
                    <a:lnTo>
                      <a:pt x="5266" y="2771"/>
                    </a:lnTo>
                    <a:lnTo>
                      <a:pt x="5258" y="2783"/>
                    </a:lnTo>
                    <a:lnTo>
                      <a:pt x="5254" y="2791"/>
                    </a:lnTo>
                    <a:lnTo>
                      <a:pt x="5252" y="2795"/>
                    </a:lnTo>
                    <a:lnTo>
                      <a:pt x="5254" y="2797"/>
                    </a:lnTo>
                    <a:lnTo>
                      <a:pt x="5256" y="2799"/>
                    </a:lnTo>
                    <a:lnTo>
                      <a:pt x="5256" y="2801"/>
                    </a:lnTo>
                    <a:lnTo>
                      <a:pt x="5254" y="2803"/>
                    </a:lnTo>
                    <a:lnTo>
                      <a:pt x="5250" y="2805"/>
                    </a:lnTo>
                    <a:lnTo>
                      <a:pt x="5244" y="2807"/>
                    </a:lnTo>
                    <a:lnTo>
                      <a:pt x="5236" y="2811"/>
                    </a:lnTo>
                    <a:lnTo>
                      <a:pt x="5230" y="2813"/>
                    </a:lnTo>
                    <a:lnTo>
                      <a:pt x="5223" y="2815"/>
                    </a:lnTo>
                    <a:lnTo>
                      <a:pt x="5217" y="2815"/>
                    </a:lnTo>
                    <a:lnTo>
                      <a:pt x="5213" y="2813"/>
                    </a:lnTo>
                    <a:lnTo>
                      <a:pt x="5209" y="2809"/>
                    </a:lnTo>
                    <a:lnTo>
                      <a:pt x="5195" y="2803"/>
                    </a:lnTo>
                    <a:lnTo>
                      <a:pt x="5174" y="2797"/>
                    </a:lnTo>
                    <a:lnTo>
                      <a:pt x="5150" y="2791"/>
                    </a:lnTo>
                    <a:lnTo>
                      <a:pt x="5125" y="2783"/>
                    </a:lnTo>
                    <a:lnTo>
                      <a:pt x="5105" y="2777"/>
                    </a:lnTo>
                    <a:lnTo>
                      <a:pt x="5095" y="2768"/>
                    </a:lnTo>
                    <a:lnTo>
                      <a:pt x="5091" y="2756"/>
                    </a:lnTo>
                    <a:lnTo>
                      <a:pt x="5091" y="2734"/>
                    </a:lnTo>
                    <a:lnTo>
                      <a:pt x="5097" y="2711"/>
                    </a:lnTo>
                    <a:lnTo>
                      <a:pt x="5107" y="2687"/>
                    </a:lnTo>
                    <a:lnTo>
                      <a:pt x="5123" y="2666"/>
                    </a:lnTo>
                    <a:lnTo>
                      <a:pt x="5140" y="2652"/>
                    </a:lnTo>
                    <a:lnTo>
                      <a:pt x="5156" y="2638"/>
                    </a:lnTo>
                    <a:lnTo>
                      <a:pt x="5174" y="2621"/>
                    </a:lnTo>
                    <a:lnTo>
                      <a:pt x="5189" y="2597"/>
                    </a:lnTo>
                    <a:lnTo>
                      <a:pt x="5207" y="2572"/>
                    </a:lnTo>
                    <a:lnTo>
                      <a:pt x="5223" y="2548"/>
                    </a:lnTo>
                    <a:lnTo>
                      <a:pt x="5236" y="2529"/>
                    </a:lnTo>
                    <a:lnTo>
                      <a:pt x="5248" y="2515"/>
                    </a:lnTo>
                    <a:lnTo>
                      <a:pt x="5258" y="2509"/>
                    </a:lnTo>
                    <a:close/>
                    <a:moveTo>
                      <a:pt x="4409" y="2415"/>
                    </a:moveTo>
                    <a:lnTo>
                      <a:pt x="4414" y="2417"/>
                    </a:lnTo>
                    <a:lnTo>
                      <a:pt x="4420" y="2421"/>
                    </a:lnTo>
                    <a:lnTo>
                      <a:pt x="4428" y="2431"/>
                    </a:lnTo>
                    <a:lnTo>
                      <a:pt x="4434" y="2449"/>
                    </a:lnTo>
                    <a:lnTo>
                      <a:pt x="4440" y="2468"/>
                    </a:lnTo>
                    <a:lnTo>
                      <a:pt x="4442" y="2484"/>
                    </a:lnTo>
                    <a:lnTo>
                      <a:pt x="4440" y="2496"/>
                    </a:lnTo>
                    <a:lnTo>
                      <a:pt x="4440" y="2496"/>
                    </a:lnTo>
                    <a:lnTo>
                      <a:pt x="4438" y="2496"/>
                    </a:lnTo>
                    <a:lnTo>
                      <a:pt x="4428" y="2494"/>
                    </a:lnTo>
                    <a:lnTo>
                      <a:pt x="4414" y="2486"/>
                    </a:lnTo>
                    <a:lnTo>
                      <a:pt x="4401" y="2474"/>
                    </a:lnTo>
                    <a:lnTo>
                      <a:pt x="4387" y="2462"/>
                    </a:lnTo>
                    <a:lnTo>
                      <a:pt x="4381" y="2451"/>
                    </a:lnTo>
                    <a:lnTo>
                      <a:pt x="4381" y="2439"/>
                    </a:lnTo>
                    <a:lnTo>
                      <a:pt x="4387" y="2429"/>
                    </a:lnTo>
                    <a:lnTo>
                      <a:pt x="4393" y="2421"/>
                    </a:lnTo>
                    <a:lnTo>
                      <a:pt x="4401" y="2417"/>
                    </a:lnTo>
                    <a:lnTo>
                      <a:pt x="4409" y="2415"/>
                    </a:lnTo>
                    <a:close/>
                    <a:moveTo>
                      <a:pt x="5485" y="2269"/>
                    </a:moveTo>
                    <a:lnTo>
                      <a:pt x="5489" y="2269"/>
                    </a:lnTo>
                    <a:lnTo>
                      <a:pt x="5497" y="2276"/>
                    </a:lnTo>
                    <a:lnTo>
                      <a:pt x="5506" y="2288"/>
                    </a:lnTo>
                    <a:lnTo>
                      <a:pt x="5516" y="2302"/>
                    </a:lnTo>
                    <a:lnTo>
                      <a:pt x="5528" y="2315"/>
                    </a:lnTo>
                    <a:lnTo>
                      <a:pt x="5538" y="2321"/>
                    </a:lnTo>
                    <a:lnTo>
                      <a:pt x="5544" y="2327"/>
                    </a:lnTo>
                    <a:lnTo>
                      <a:pt x="5546" y="2339"/>
                    </a:lnTo>
                    <a:lnTo>
                      <a:pt x="5544" y="2353"/>
                    </a:lnTo>
                    <a:lnTo>
                      <a:pt x="5538" y="2368"/>
                    </a:lnTo>
                    <a:lnTo>
                      <a:pt x="5530" y="2378"/>
                    </a:lnTo>
                    <a:lnTo>
                      <a:pt x="5520" y="2384"/>
                    </a:lnTo>
                    <a:lnTo>
                      <a:pt x="5504" y="2390"/>
                    </a:lnTo>
                    <a:lnTo>
                      <a:pt x="5489" y="2398"/>
                    </a:lnTo>
                    <a:lnTo>
                      <a:pt x="5475" y="2406"/>
                    </a:lnTo>
                    <a:lnTo>
                      <a:pt x="5463" y="2409"/>
                    </a:lnTo>
                    <a:lnTo>
                      <a:pt x="5461" y="2407"/>
                    </a:lnTo>
                    <a:lnTo>
                      <a:pt x="5461" y="2407"/>
                    </a:lnTo>
                    <a:lnTo>
                      <a:pt x="5455" y="2400"/>
                    </a:lnTo>
                    <a:lnTo>
                      <a:pt x="5446" y="2390"/>
                    </a:lnTo>
                    <a:lnTo>
                      <a:pt x="5432" y="2378"/>
                    </a:lnTo>
                    <a:lnTo>
                      <a:pt x="5420" y="2368"/>
                    </a:lnTo>
                    <a:lnTo>
                      <a:pt x="5412" y="2364"/>
                    </a:lnTo>
                    <a:lnTo>
                      <a:pt x="5412" y="2364"/>
                    </a:lnTo>
                    <a:lnTo>
                      <a:pt x="5410" y="2364"/>
                    </a:lnTo>
                    <a:lnTo>
                      <a:pt x="5407" y="2364"/>
                    </a:lnTo>
                    <a:lnTo>
                      <a:pt x="5407" y="2362"/>
                    </a:lnTo>
                    <a:lnTo>
                      <a:pt x="5405" y="2359"/>
                    </a:lnTo>
                    <a:lnTo>
                      <a:pt x="5407" y="2355"/>
                    </a:lnTo>
                    <a:lnTo>
                      <a:pt x="5407" y="2349"/>
                    </a:lnTo>
                    <a:lnTo>
                      <a:pt x="5410" y="2343"/>
                    </a:lnTo>
                    <a:lnTo>
                      <a:pt x="5418" y="2335"/>
                    </a:lnTo>
                    <a:lnTo>
                      <a:pt x="5430" y="2327"/>
                    </a:lnTo>
                    <a:lnTo>
                      <a:pt x="5442" y="2321"/>
                    </a:lnTo>
                    <a:lnTo>
                      <a:pt x="5452" y="2314"/>
                    </a:lnTo>
                    <a:lnTo>
                      <a:pt x="5455" y="2304"/>
                    </a:lnTo>
                    <a:lnTo>
                      <a:pt x="5457" y="2292"/>
                    </a:lnTo>
                    <a:lnTo>
                      <a:pt x="5465" y="2280"/>
                    </a:lnTo>
                    <a:lnTo>
                      <a:pt x="5475" y="2272"/>
                    </a:lnTo>
                    <a:lnTo>
                      <a:pt x="5485" y="2269"/>
                    </a:lnTo>
                    <a:close/>
                    <a:moveTo>
                      <a:pt x="847" y="2165"/>
                    </a:moveTo>
                    <a:lnTo>
                      <a:pt x="851" y="2165"/>
                    </a:lnTo>
                    <a:lnTo>
                      <a:pt x="855" y="2167"/>
                    </a:lnTo>
                    <a:lnTo>
                      <a:pt x="859" y="2169"/>
                    </a:lnTo>
                    <a:lnTo>
                      <a:pt x="863" y="2173"/>
                    </a:lnTo>
                    <a:lnTo>
                      <a:pt x="866" y="2177"/>
                    </a:lnTo>
                    <a:lnTo>
                      <a:pt x="866" y="2179"/>
                    </a:lnTo>
                    <a:lnTo>
                      <a:pt x="866" y="2180"/>
                    </a:lnTo>
                    <a:lnTo>
                      <a:pt x="864" y="2182"/>
                    </a:lnTo>
                    <a:lnTo>
                      <a:pt x="861" y="2184"/>
                    </a:lnTo>
                    <a:lnTo>
                      <a:pt x="859" y="2184"/>
                    </a:lnTo>
                    <a:lnTo>
                      <a:pt x="859" y="2184"/>
                    </a:lnTo>
                    <a:lnTo>
                      <a:pt x="853" y="2184"/>
                    </a:lnTo>
                    <a:lnTo>
                      <a:pt x="845" y="2184"/>
                    </a:lnTo>
                    <a:lnTo>
                      <a:pt x="835" y="2184"/>
                    </a:lnTo>
                    <a:lnTo>
                      <a:pt x="825" y="2184"/>
                    </a:lnTo>
                    <a:lnTo>
                      <a:pt x="819" y="2184"/>
                    </a:lnTo>
                    <a:lnTo>
                      <a:pt x="816" y="2184"/>
                    </a:lnTo>
                    <a:lnTo>
                      <a:pt x="812" y="2182"/>
                    </a:lnTo>
                    <a:lnTo>
                      <a:pt x="808" y="2182"/>
                    </a:lnTo>
                    <a:lnTo>
                      <a:pt x="808" y="2180"/>
                    </a:lnTo>
                    <a:lnTo>
                      <a:pt x="812" y="2175"/>
                    </a:lnTo>
                    <a:lnTo>
                      <a:pt x="821" y="2171"/>
                    </a:lnTo>
                    <a:lnTo>
                      <a:pt x="833" y="2167"/>
                    </a:lnTo>
                    <a:lnTo>
                      <a:pt x="847" y="2165"/>
                    </a:lnTo>
                    <a:close/>
                    <a:moveTo>
                      <a:pt x="1119" y="2151"/>
                    </a:moveTo>
                    <a:lnTo>
                      <a:pt x="1125" y="2151"/>
                    </a:lnTo>
                    <a:lnTo>
                      <a:pt x="1129" y="2153"/>
                    </a:lnTo>
                    <a:lnTo>
                      <a:pt x="1131" y="2157"/>
                    </a:lnTo>
                    <a:lnTo>
                      <a:pt x="1131" y="2163"/>
                    </a:lnTo>
                    <a:lnTo>
                      <a:pt x="1131" y="2169"/>
                    </a:lnTo>
                    <a:lnTo>
                      <a:pt x="1127" y="2175"/>
                    </a:lnTo>
                    <a:lnTo>
                      <a:pt x="1121" y="2180"/>
                    </a:lnTo>
                    <a:lnTo>
                      <a:pt x="1107" y="2184"/>
                    </a:lnTo>
                    <a:lnTo>
                      <a:pt x="1095" y="2184"/>
                    </a:lnTo>
                    <a:lnTo>
                      <a:pt x="1090" y="2184"/>
                    </a:lnTo>
                    <a:lnTo>
                      <a:pt x="1084" y="2184"/>
                    </a:lnTo>
                    <a:lnTo>
                      <a:pt x="1080" y="2182"/>
                    </a:lnTo>
                    <a:lnTo>
                      <a:pt x="1080" y="2180"/>
                    </a:lnTo>
                    <a:lnTo>
                      <a:pt x="1082" y="2175"/>
                    </a:lnTo>
                    <a:lnTo>
                      <a:pt x="1090" y="2167"/>
                    </a:lnTo>
                    <a:lnTo>
                      <a:pt x="1101" y="2159"/>
                    </a:lnTo>
                    <a:lnTo>
                      <a:pt x="1111" y="2153"/>
                    </a:lnTo>
                    <a:lnTo>
                      <a:pt x="1119" y="2151"/>
                    </a:lnTo>
                    <a:close/>
                    <a:moveTo>
                      <a:pt x="5364" y="2130"/>
                    </a:moveTo>
                    <a:lnTo>
                      <a:pt x="5365" y="2130"/>
                    </a:lnTo>
                    <a:lnTo>
                      <a:pt x="5385" y="2135"/>
                    </a:lnTo>
                    <a:lnTo>
                      <a:pt x="5399" y="2147"/>
                    </a:lnTo>
                    <a:lnTo>
                      <a:pt x="5405" y="2159"/>
                    </a:lnTo>
                    <a:lnTo>
                      <a:pt x="5403" y="2173"/>
                    </a:lnTo>
                    <a:lnTo>
                      <a:pt x="5397" y="2182"/>
                    </a:lnTo>
                    <a:lnTo>
                      <a:pt x="5389" y="2196"/>
                    </a:lnTo>
                    <a:lnTo>
                      <a:pt x="5379" y="2208"/>
                    </a:lnTo>
                    <a:lnTo>
                      <a:pt x="5369" y="2218"/>
                    </a:lnTo>
                    <a:lnTo>
                      <a:pt x="5360" y="2220"/>
                    </a:lnTo>
                    <a:lnTo>
                      <a:pt x="5358" y="2220"/>
                    </a:lnTo>
                    <a:lnTo>
                      <a:pt x="5354" y="2220"/>
                    </a:lnTo>
                    <a:lnTo>
                      <a:pt x="5350" y="2210"/>
                    </a:lnTo>
                    <a:lnTo>
                      <a:pt x="5346" y="2196"/>
                    </a:lnTo>
                    <a:lnTo>
                      <a:pt x="5346" y="2179"/>
                    </a:lnTo>
                    <a:lnTo>
                      <a:pt x="5346" y="2161"/>
                    </a:lnTo>
                    <a:lnTo>
                      <a:pt x="5348" y="2145"/>
                    </a:lnTo>
                    <a:lnTo>
                      <a:pt x="5354" y="2133"/>
                    </a:lnTo>
                    <a:lnTo>
                      <a:pt x="5364" y="2130"/>
                    </a:lnTo>
                    <a:close/>
                    <a:moveTo>
                      <a:pt x="747" y="2022"/>
                    </a:moveTo>
                    <a:lnTo>
                      <a:pt x="765" y="2022"/>
                    </a:lnTo>
                    <a:lnTo>
                      <a:pt x="788" y="2024"/>
                    </a:lnTo>
                    <a:lnTo>
                      <a:pt x="814" y="2026"/>
                    </a:lnTo>
                    <a:lnTo>
                      <a:pt x="837" y="2030"/>
                    </a:lnTo>
                    <a:lnTo>
                      <a:pt x="857" y="2034"/>
                    </a:lnTo>
                    <a:lnTo>
                      <a:pt x="866" y="2038"/>
                    </a:lnTo>
                    <a:lnTo>
                      <a:pt x="876" y="2043"/>
                    </a:lnTo>
                    <a:lnTo>
                      <a:pt x="888" y="2051"/>
                    </a:lnTo>
                    <a:lnTo>
                      <a:pt x="902" y="2061"/>
                    </a:lnTo>
                    <a:lnTo>
                      <a:pt x="913" y="2067"/>
                    </a:lnTo>
                    <a:lnTo>
                      <a:pt x="921" y="2071"/>
                    </a:lnTo>
                    <a:lnTo>
                      <a:pt x="927" y="2077"/>
                    </a:lnTo>
                    <a:lnTo>
                      <a:pt x="937" y="2085"/>
                    </a:lnTo>
                    <a:lnTo>
                      <a:pt x="951" y="2094"/>
                    </a:lnTo>
                    <a:lnTo>
                      <a:pt x="966" y="2102"/>
                    </a:lnTo>
                    <a:lnTo>
                      <a:pt x="984" y="2104"/>
                    </a:lnTo>
                    <a:lnTo>
                      <a:pt x="986" y="2104"/>
                    </a:lnTo>
                    <a:lnTo>
                      <a:pt x="988" y="2104"/>
                    </a:lnTo>
                    <a:lnTo>
                      <a:pt x="1003" y="2108"/>
                    </a:lnTo>
                    <a:lnTo>
                      <a:pt x="1015" y="2122"/>
                    </a:lnTo>
                    <a:lnTo>
                      <a:pt x="1025" y="2135"/>
                    </a:lnTo>
                    <a:lnTo>
                      <a:pt x="1029" y="2147"/>
                    </a:lnTo>
                    <a:lnTo>
                      <a:pt x="1031" y="2159"/>
                    </a:lnTo>
                    <a:lnTo>
                      <a:pt x="1031" y="2165"/>
                    </a:lnTo>
                    <a:lnTo>
                      <a:pt x="1025" y="2169"/>
                    </a:lnTo>
                    <a:lnTo>
                      <a:pt x="1025" y="2169"/>
                    </a:lnTo>
                    <a:lnTo>
                      <a:pt x="1021" y="2169"/>
                    </a:lnTo>
                    <a:lnTo>
                      <a:pt x="1013" y="2169"/>
                    </a:lnTo>
                    <a:lnTo>
                      <a:pt x="1005" y="2173"/>
                    </a:lnTo>
                    <a:lnTo>
                      <a:pt x="998" y="2175"/>
                    </a:lnTo>
                    <a:lnTo>
                      <a:pt x="990" y="2179"/>
                    </a:lnTo>
                    <a:lnTo>
                      <a:pt x="982" y="2180"/>
                    </a:lnTo>
                    <a:lnTo>
                      <a:pt x="976" y="2182"/>
                    </a:lnTo>
                    <a:lnTo>
                      <a:pt x="974" y="2182"/>
                    </a:lnTo>
                    <a:lnTo>
                      <a:pt x="972" y="2180"/>
                    </a:lnTo>
                    <a:lnTo>
                      <a:pt x="962" y="2177"/>
                    </a:lnTo>
                    <a:lnTo>
                      <a:pt x="947" y="2171"/>
                    </a:lnTo>
                    <a:lnTo>
                      <a:pt x="931" y="2165"/>
                    </a:lnTo>
                    <a:lnTo>
                      <a:pt x="917" y="2159"/>
                    </a:lnTo>
                    <a:lnTo>
                      <a:pt x="910" y="2151"/>
                    </a:lnTo>
                    <a:lnTo>
                      <a:pt x="908" y="2143"/>
                    </a:lnTo>
                    <a:lnTo>
                      <a:pt x="908" y="2133"/>
                    </a:lnTo>
                    <a:lnTo>
                      <a:pt x="908" y="2122"/>
                    </a:lnTo>
                    <a:lnTo>
                      <a:pt x="904" y="2114"/>
                    </a:lnTo>
                    <a:lnTo>
                      <a:pt x="898" y="2112"/>
                    </a:lnTo>
                    <a:lnTo>
                      <a:pt x="894" y="2112"/>
                    </a:lnTo>
                    <a:lnTo>
                      <a:pt x="884" y="2112"/>
                    </a:lnTo>
                    <a:lnTo>
                      <a:pt x="866" y="2110"/>
                    </a:lnTo>
                    <a:lnTo>
                      <a:pt x="847" y="2102"/>
                    </a:lnTo>
                    <a:lnTo>
                      <a:pt x="833" y="2090"/>
                    </a:lnTo>
                    <a:lnTo>
                      <a:pt x="819" y="2081"/>
                    </a:lnTo>
                    <a:lnTo>
                      <a:pt x="798" y="2073"/>
                    </a:lnTo>
                    <a:lnTo>
                      <a:pt x="774" y="2067"/>
                    </a:lnTo>
                    <a:lnTo>
                      <a:pt x="753" y="2065"/>
                    </a:lnTo>
                    <a:lnTo>
                      <a:pt x="747" y="2065"/>
                    </a:lnTo>
                    <a:lnTo>
                      <a:pt x="741" y="2067"/>
                    </a:lnTo>
                    <a:lnTo>
                      <a:pt x="737" y="2069"/>
                    </a:lnTo>
                    <a:lnTo>
                      <a:pt x="729" y="2069"/>
                    </a:lnTo>
                    <a:lnTo>
                      <a:pt x="722" y="2071"/>
                    </a:lnTo>
                    <a:lnTo>
                      <a:pt x="708" y="2069"/>
                    </a:lnTo>
                    <a:lnTo>
                      <a:pt x="694" y="2067"/>
                    </a:lnTo>
                    <a:lnTo>
                      <a:pt x="686" y="2063"/>
                    </a:lnTo>
                    <a:lnTo>
                      <a:pt x="684" y="2059"/>
                    </a:lnTo>
                    <a:lnTo>
                      <a:pt x="690" y="2051"/>
                    </a:lnTo>
                    <a:lnTo>
                      <a:pt x="700" y="2042"/>
                    </a:lnTo>
                    <a:lnTo>
                      <a:pt x="714" y="2032"/>
                    </a:lnTo>
                    <a:lnTo>
                      <a:pt x="729" y="2024"/>
                    </a:lnTo>
                    <a:lnTo>
                      <a:pt x="747" y="2022"/>
                    </a:lnTo>
                    <a:close/>
                    <a:moveTo>
                      <a:pt x="955" y="2006"/>
                    </a:moveTo>
                    <a:lnTo>
                      <a:pt x="958" y="2008"/>
                    </a:lnTo>
                    <a:lnTo>
                      <a:pt x="966" y="2014"/>
                    </a:lnTo>
                    <a:lnTo>
                      <a:pt x="978" y="2026"/>
                    </a:lnTo>
                    <a:lnTo>
                      <a:pt x="988" y="2036"/>
                    </a:lnTo>
                    <a:lnTo>
                      <a:pt x="998" y="2042"/>
                    </a:lnTo>
                    <a:lnTo>
                      <a:pt x="998" y="2042"/>
                    </a:lnTo>
                    <a:lnTo>
                      <a:pt x="998" y="2042"/>
                    </a:lnTo>
                    <a:lnTo>
                      <a:pt x="1001" y="2042"/>
                    </a:lnTo>
                    <a:lnTo>
                      <a:pt x="1003" y="2045"/>
                    </a:lnTo>
                    <a:lnTo>
                      <a:pt x="1003" y="2049"/>
                    </a:lnTo>
                    <a:lnTo>
                      <a:pt x="1001" y="2055"/>
                    </a:lnTo>
                    <a:lnTo>
                      <a:pt x="1000" y="2059"/>
                    </a:lnTo>
                    <a:lnTo>
                      <a:pt x="994" y="2065"/>
                    </a:lnTo>
                    <a:lnTo>
                      <a:pt x="988" y="2069"/>
                    </a:lnTo>
                    <a:lnTo>
                      <a:pt x="982" y="2071"/>
                    </a:lnTo>
                    <a:lnTo>
                      <a:pt x="976" y="2069"/>
                    </a:lnTo>
                    <a:lnTo>
                      <a:pt x="970" y="2065"/>
                    </a:lnTo>
                    <a:lnTo>
                      <a:pt x="964" y="2059"/>
                    </a:lnTo>
                    <a:lnTo>
                      <a:pt x="960" y="2055"/>
                    </a:lnTo>
                    <a:lnTo>
                      <a:pt x="956" y="2051"/>
                    </a:lnTo>
                    <a:lnTo>
                      <a:pt x="953" y="2049"/>
                    </a:lnTo>
                    <a:lnTo>
                      <a:pt x="951" y="2049"/>
                    </a:lnTo>
                    <a:lnTo>
                      <a:pt x="949" y="2051"/>
                    </a:lnTo>
                    <a:lnTo>
                      <a:pt x="945" y="2049"/>
                    </a:lnTo>
                    <a:lnTo>
                      <a:pt x="941" y="2045"/>
                    </a:lnTo>
                    <a:lnTo>
                      <a:pt x="939" y="2042"/>
                    </a:lnTo>
                    <a:lnTo>
                      <a:pt x="937" y="2036"/>
                    </a:lnTo>
                    <a:lnTo>
                      <a:pt x="939" y="2030"/>
                    </a:lnTo>
                    <a:lnTo>
                      <a:pt x="941" y="2024"/>
                    </a:lnTo>
                    <a:lnTo>
                      <a:pt x="943" y="2018"/>
                    </a:lnTo>
                    <a:lnTo>
                      <a:pt x="947" y="2012"/>
                    </a:lnTo>
                    <a:lnTo>
                      <a:pt x="951" y="2008"/>
                    </a:lnTo>
                    <a:lnTo>
                      <a:pt x="955" y="2006"/>
                    </a:lnTo>
                    <a:close/>
                    <a:moveTo>
                      <a:pt x="833" y="1963"/>
                    </a:moveTo>
                    <a:lnTo>
                      <a:pt x="837" y="1965"/>
                    </a:lnTo>
                    <a:lnTo>
                      <a:pt x="841" y="1969"/>
                    </a:lnTo>
                    <a:lnTo>
                      <a:pt x="841" y="1979"/>
                    </a:lnTo>
                    <a:lnTo>
                      <a:pt x="839" y="1989"/>
                    </a:lnTo>
                    <a:lnTo>
                      <a:pt x="835" y="1997"/>
                    </a:lnTo>
                    <a:lnTo>
                      <a:pt x="831" y="2000"/>
                    </a:lnTo>
                    <a:lnTo>
                      <a:pt x="825" y="1998"/>
                    </a:lnTo>
                    <a:lnTo>
                      <a:pt x="821" y="1997"/>
                    </a:lnTo>
                    <a:lnTo>
                      <a:pt x="818" y="1991"/>
                    </a:lnTo>
                    <a:lnTo>
                      <a:pt x="818" y="1985"/>
                    </a:lnTo>
                    <a:lnTo>
                      <a:pt x="818" y="1981"/>
                    </a:lnTo>
                    <a:lnTo>
                      <a:pt x="819" y="1977"/>
                    </a:lnTo>
                    <a:lnTo>
                      <a:pt x="821" y="1971"/>
                    </a:lnTo>
                    <a:lnTo>
                      <a:pt x="825" y="1967"/>
                    </a:lnTo>
                    <a:lnTo>
                      <a:pt x="829" y="1965"/>
                    </a:lnTo>
                    <a:lnTo>
                      <a:pt x="833" y="1963"/>
                    </a:lnTo>
                    <a:close/>
                    <a:moveTo>
                      <a:pt x="5303" y="1959"/>
                    </a:moveTo>
                    <a:lnTo>
                      <a:pt x="5309" y="1963"/>
                    </a:lnTo>
                    <a:lnTo>
                      <a:pt x="5317" y="1973"/>
                    </a:lnTo>
                    <a:lnTo>
                      <a:pt x="5322" y="1989"/>
                    </a:lnTo>
                    <a:lnTo>
                      <a:pt x="5326" y="2004"/>
                    </a:lnTo>
                    <a:lnTo>
                      <a:pt x="5328" y="2018"/>
                    </a:lnTo>
                    <a:lnTo>
                      <a:pt x="5326" y="2028"/>
                    </a:lnTo>
                    <a:lnTo>
                      <a:pt x="5320" y="2034"/>
                    </a:lnTo>
                    <a:lnTo>
                      <a:pt x="5315" y="2038"/>
                    </a:lnTo>
                    <a:lnTo>
                      <a:pt x="5309" y="2040"/>
                    </a:lnTo>
                    <a:lnTo>
                      <a:pt x="5305" y="2038"/>
                    </a:lnTo>
                    <a:lnTo>
                      <a:pt x="5301" y="2034"/>
                    </a:lnTo>
                    <a:lnTo>
                      <a:pt x="5299" y="2030"/>
                    </a:lnTo>
                    <a:lnTo>
                      <a:pt x="5297" y="2018"/>
                    </a:lnTo>
                    <a:lnTo>
                      <a:pt x="5293" y="2004"/>
                    </a:lnTo>
                    <a:lnTo>
                      <a:pt x="5293" y="1987"/>
                    </a:lnTo>
                    <a:lnTo>
                      <a:pt x="5293" y="1973"/>
                    </a:lnTo>
                    <a:lnTo>
                      <a:pt x="5299" y="1961"/>
                    </a:lnTo>
                    <a:lnTo>
                      <a:pt x="5301" y="1959"/>
                    </a:lnTo>
                    <a:lnTo>
                      <a:pt x="5303" y="1959"/>
                    </a:lnTo>
                    <a:close/>
                    <a:moveTo>
                      <a:pt x="898" y="1957"/>
                    </a:moveTo>
                    <a:lnTo>
                      <a:pt x="902" y="1957"/>
                    </a:lnTo>
                    <a:lnTo>
                      <a:pt x="906" y="1959"/>
                    </a:lnTo>
                    <a:lnTo>
                      <a:pt x="911" y="1961"/>
                    </a:lnTo>
                    <a:lnTo>
                      <a:pt x="917" y="1963"/>
                    </a:lnTo>
                    <a:lnTo>
                      <a:pt x="921" y="1967"/>
                    </a:lnTo>
                    <a:lnTo>
                      <a:pt x="925" y="1971"/>
                    </a:lnTo>
                    <a:lnTo>
                      <a:pt x="925" y="1973"/>
                    </a:lnTo>
                    <a:lnTo>
                      <a:pt x="923" y="1977"/>
                    </a:lnTo>
                    <a:lnTo>
                      <a:pt x="919" y="1981"/>
                    </a:lnTo>
                    <a:lnTo>
                      <a:pt x="915" y="1985"/>
                    </a:lnTo>
                    <a:lnTo>
                      <a:pt x="910" y="1987"/>
                    </a:lnTo>
                    <a:lnTo>
                      <a:pt x="906" y="1991"/>
                    </a:lnTo>
                    <a:lnTo>
                      <a:pt x="900" y="1993"/>
                    </a:lnTo>
                    <a:lnTo>
                      <a:pt x="896" y="1993"/>
                    </a:lnTo>
                    <a:lnTo>
                      <a:pt x="892" y="1993"/>
                    </a:lnTo>
                    <a:lnTo>
                      <a:pt x="890" y="1991"/>
                    </a:lnTo>
                    <a:lnTo>
                      <a:pt x="890" y="1987"/>
                    </a:lnTo>
                    <a:lnTo>
                      <a:pt x="890" y="1977"/>
                    </a:lnTo>
                    <a:lnTo>
                      <a:pt x="890" y="1969"/>
                    </a:lnTo>
                    <a:lnTo>
                      <a:pt x="892" y="1963"/>
                    </a:lnTo>
                    <a:lnTo>
                      <a:pt x="894" y="1957"/>
                    </a:lnTo>
                    <a:lnTo>
                      <a:pt x="898" y="1957"/>
                    </a:lnTo>
                    <a:close/>
                    <a:moveTo>
                      <a:pt x="5663" y="1570"/>
                    </a:moveTo>
                    <a:lnTo>
                      <a:pt x="5682" y="1666"/>
                    </a:lnTo>
                    <a:lnTo>
                      <a:pt x="5679" y="1676"/>
                    </a:lnTo>
                    <a:lnTo>
                      <a:pt x="5673" y="1681"/>
                    </a:lnTo>
                    <a:lnTo>
                      <a:pt x="5669" y="1685"/>
                    </a:lnTo>
                    <a:lnTo>
                      <a:pt x="5645" y="1693"/>
                    </a:lnTo>
                    <a:lnTo>
                      <a:pt x="5626" y="1701"/>
                    </a:lnTo>
                    <a:lnTo>
                      <a:pt x="5614" y="1703"/>
                    </a:lnTo>
                    <a:lnTo>
                      <a:pt x="5612" y="1703"/>
                    </a:lnTo>
                    <a:lnTo>
                      <a:pt x="5610" y="1701"/>
                    </a:lnTo>
                    <a:lnTo>
                      <a:pt x="5608" y="1701"/>
                    </a:lnTo>
                    <a:lnTo>
                      <a:pt x="5606" y="1701"/>
                    </a:lnTo>
                    <a:lnTo>
                      <a:pt x="5592" y="1703"/>
                    </a:lnTo>
                    <a:lnTo>
                      <a:pt x="5577" y="1707"/>
                    </a:lnTo>
                    <a:lnTo>
                      <a:pt x="5561" y="1715"/>
                    </a:lnTo>
                    <a:lnTo>
                      <a:pt x="5553" y="1723"/>
                    </a:lnTo>
                    <a:lnTo>
                      <a:pt x="5542" y="1734"/>
                    </a:lnTo>
                    <a:lnTo>
                      <a:pt x="5530" y="1746"/>
                    </a:lnTo>
                    <a:lnTo>
                      <a:pt x="5520" y="1756"/>
                    </a:lnTo>
                    <a:lnTo>
                      <a:pt x="5510" y="1760"/>
                    </a:lnTo>
                    <a:lnTo>
                      <a:pt x="5506" y="1760"/>
                    </a:lnTo>
                    <a:lnTo>
                      <a:pt x="5502" y="1750"/>
                    </a:lnTo>
                    <a:lnTo>
                      <a:pt x="5499" y="1738"/>
                    </a:lnTo>
                    <a:lnTo>
                      <a:pt x="5499" y="1723"/>
                    </a:lnTo>
                    <a:lnTo>
                      <a:pt x="5502" y="1713"/>
                    </a:lnTo>
                    <a:lnTo>
                      <a:pt x="5508" y="1707"/>
                    </a:lnTo>
                    <a:lnTo>
                      <a:pt x="5514" y="1707"/>
                    </a:lnTo>
                    <a:lnTo>
                      <a:pt x="5512" y="1697"/>
                    </a:lnTo>
                    <a:lnTo>
                      <a:pt x="5516" y="1685"/>
                    </a:lnTo>
                    <a:lnTo>
                      <a:pt x="5522" y="1674"/>
                    </a:lnTo>
                    <a:lnTo>
                      <a:pt x="5530" y="1664"/>
                    </a:lnTo>
                    <a:lnTo>
                      <a:pt x="5544" y="1654"/>
                    </a:lnTo>
                    <a:lnTo>
                      <a:pt x="5559" y="1644"/>
                    </a:lnTo>
                    <a:lnTo>
                      <a:pt x="5579" y="1631"/>
                    </a:lnTo>
                    <a:lnTo>
                      <a:pt x="5598" y="1617"/>
                    </a:lnTo>
                    <a:lnTo>
                      <a:pt x="5614" y="1605"/>
                    </a:lnTo>
                    <a:lnTo>
                      <a:pt x="5626" y="1597"/>
                    </a:lnTo>
                    <a:lnTo>
                      <a:pt x="5636" y="1589"/>
                    </a:lnTo>
                    <a:lnTo>
                      <a:pt x="5647" y="1580"/>
                    </a:lnTo>
                    <a:lnTo>
                      <a:pt x="5663" y="1570"/>
                    </a:lnTo>
                    <a:close/>
                    <a:moveTo>
                      <a:pt x="2311" y="940"/>
                    </a:moveTo>
                    <a:lnTo>
                      <a:pt x="2317" y="944"/>
                    </a:lnTo>
                    <a:lnTo>
                      <a:pt x="2322" y="955"/>
                    </a:lnTo>
                    <a:lnTo>
                      <a:pt x="2330" y="971"/>
                    </a:lnTo>
                    <a:lnTo>
                      <a:pt x="2336" y="989"/>
                    </a:lnTo>
                    <a:lnTo>
                      <a:pt x="2342" y="1002"/>
                    </a:lnTo>
                    <a:lnTo>
                      <a:pt x="2344" y="1012"/>
                    </a:lnTo>
                    <a:lnTo>
                      <a:pt x="2342" y="1020"/>
                    </a:lnTo>
                    <a:lnTo>
                      <a:pt x="2338" y="1028"/>
                    </a:lnTo>
                    <a:lnTo>
                      <a:pt x="2332" y="1034"/>
                    </a:lnTo>
                    <a:lnTo>
                      <a:pt x="2324" y="1040"/>
                    </a:lnTo>
                    <a:lnTo>
                      <a:pt x="2315" y="1042"/>
                    </a:lnTo>
                    <a:lnTo>
                      <a:pt x="2309" y="1042"/>
                    </a:lnTo>
                    <a:lnTo>
                      <a:pt x="2303" y="1043"/>
                    </a:lnTo>
                    <a:lnTo>
                      <a:pt x="2293" y="1043"/>
                    </a:lnTo>
                    <a:lnTo>
                      <a:pt x="2277" y="1042"/>
                    </a:lnTo>
                    <a:lnTo>
                      <a:pt x="2266" y="1038"/>
                    </a:lnTo>
                    <a:lnTo>
                      <a:pt x="2260" y="1030"/>
                    </a:lnTo>
                    <a:lnTo>
                      <a:pt x="2260" y="1016"/>
                    </a:lnTo>
                    <a:lnTo>
                      <a:pt x="2262" y="998"/>
                    </a:lnTo>
                    <a:lnTo>
                      <a:pt x="2266" y="985"/>
                    </a:lnTo>
                    <a:lnTo>
                      <a:pt x="2272" y="979"/>
                    </a:lnTo>
                    <a:lnTo>
                      <a:pt x="2273" y="979"/>
                    </a:lnTo>
                    <a:lnTo>
                      <a:pt x="2275" y="979"/>
                    </a:lnTo>
                    <a:lnTo>
                      <a:pt x="2281" y="975"/>
                    </a:lnTo>
                    <a:lnTo>
                      <a:pt x="2289" y="965"/>
                    </a:lnTo>
                    <a:lnTo>
                      <a:pt x="2297" y="953"/>
                    </a:lnTo>
                    <a:lnTo>
                      <a:pt x="2305" y="944"/>
                    </a:lnTo>
                    <a:lnTo>
                      <a:pt x="2311" y="940"/>
                    </a:lnTo>
                    <a:close/>
                    <a:moveTo>
                      <a:pt x="880" y="568"/>
                    </a:moveTo>
                    <a:lnTo>
                      <a:pt x="882" y="570"/>
                    </a:lnTo>
                    <a:lnTo>
                      <a:pt x="892" y="574"/>
                    </a:lnTo>
                    <a:lnTo>
                      <a:pt x="906" y="582"/>
                    </a:lnTo>
                    <a:lnTo>
                      <a:pt x="923" y="589"/>
                    </a:lnTo>
                    <a:lnTo>
                      <a:pt x="941" y="597"/>
                    </a:lnTo>
                    <a:lnTo>
                      <a:pt x="955" y="605"/>
                    </a:lnTo>
                    <a:lnTo>
                      <a:pt x="962" y="611"/>
                    </a:lnTo>
                    <a:lnTo>
                      <a:pt x="962" y="613"/>
                    </a:lnTo>
                    <a:lnTo>
                      <a:pt x="962" y="615"/>
                    </a:lnTo>
                    <a:lnTo>
                      <a:pt x="960" y="615"/>
                    </a:lnTo>
                    <a:lnTo>
                      <a:pt x="953" y="613"/>
                    </a:lnTo>
                    <a:lnTo>
                      <a:pt x="941" y="607"/>
                    </a:lnTo>
                    <a:lnTo>
                      <a:pt x="927" y="599"/>
                    </a:lnTo>
                    <a:lnTo>
                      <a:pt x="923" y="597"/>
                    </a:lnTo>
                    <a:lnTo>
                      <a:pt x="919" y="597"/>
                    </a:lnTo>
                    <a:lnTo>
                      <a:pt x="908" y="601"/>
                    </a:lnTo>
                    <a:lnTo>
                      <a:pt x="896" y="611"/>
                    </a:lnTo>
                    <a:lnTo>
                      <a:pt x="884" y="627"/>
                    </a:lnTo>
                    <a:lnTo>
                      <a:pt x="878" y="633"/>
                    </a:lnTo>
                    <a:lnTo>
                      <a:pt x="874" y="640"/>
                    </a:lnTo>
                    <a:lnTo>
                      <a:pt x="868" y="646"/>
                    </a:lnTo>
                    <a:lnTo>
                      <a:pt x="863" y="650"/>
                    </a:lnTo>
                    <a:lnTo>
                      <a:pt x="859" y="654"/>
                    </a:lnTo>
                    <a:lnTo>
                      <a:pt x="855" y="654"/>
                    </a:lnTo>
                    <a:lnTo>
                      <a:pt x="853" y="654"/>
                    </a:lnTo>
                    <a:lnTo>
                      <a:pt x="843" y="650"/>
                    </a:lnTo>
                    <a:lnTo>
                      <a:pt x="835" y="636"/>
                    </a:lnTo>
                    <a:lnTo>
                      <a:pt x="831" y="621"/>
                    </a:lnTo>
                    <a:lnTo>
                      <a:pt x="831" y="607"/>
                    </a:lnTo>
                    <a:lnTo>
                      <a:pt x="835" y="597"/>
                    </a:lnTo>
                    <a:lnTo>
                      <a:pt x="845" y="589"/>
                    </a:lnTo>
                    <a:lnTo>
                      <a:pt x="857" y="580"/>
                    </a:lnTo>
                    <a:lnTo>
                      <a:pt x="870" y="572"/>
                    </a:lnTo>
                    <a:lnTo>
                      <a:pt x="880" y="568"/>
                    </a:lnTo>
                    <a:close/>
                    <a:moveTo>
                      <a:pt x="2232" y="468"/>
                    </a:moveTo>
                    <a:lnTo>
                      <a:pt x="2234" y="470"/>
                    </a:lnTo>
                    <a:lnTo>
                      <a:pt x="2244" y="476"/>
                    </a:lnTo>
                    <a:lnTo>
                      <a:pt x="2260" y="484"/>
                    </a:lnTo>
                    <a:lnTo>
                      <a:pt x="2277" y="490"/>
                    </a:lnTo>
                    <a:lnTo>
                      <a:pt x="2293" y="496"/>
                    </a:lnTo>
                    <a:lnTo>
                      <a:pt x="2307" y="497"/>
                    </a:lnTo>
                    <a:lnTo>
                      <a:pt x="2319" y="497"/>
                    </a:lnTo>
                    <a:lnTo>
                      <a:pt x="2334" y="497"/>
                    </a:lnTo>
                    <a:lnTo>
                      <a:pt x="2354" y="499"/>
                    </a:lnTo>
                    <a:lnTo>
                      <a:pt x="2371" y="501"/>
                    </a:lnTo>
                    <a:lnTo>
                      <a:pt x="2385" y="505"/>
                    </a:lnTo>
                    <a:lnTo>
                      <a:pt x="2395" y="511"/>
                    </a:lnTo>
                    <a:lnTo>
                      <a:pt x="2397" y="523"/>
                    </a:lnTo>
                    <a:lnTo>
                      <a:pt x="2397" y="539"/>
                    </a:lnTo>
                    <a:lnTo>
                      <a:pt x="2393" y="558"/>
                    </a:lnTo>
                    <a:lnTo>
                      <a:pt x="2387" y="576"/>
                    </a:lnTo>
                    <a:lnTo>
                      <a:pt x="2381" y="589"/>
                    </a:lnTo>
                    <a:lnTo>
                      <a:pt x="2373" y="595"/>
                    </a:lnTo>
                    <a:lnTo>
                      <a:pt x="2364" y="597"/>
                    </a:lnTo>
                    <a:lnTo>
                      <a:pt x="2350" y="603"/>
                    </a:lnTo>
                    <a:lnTo>
                      <a:pt x="2332" y="609"/>
                    </a:lnTo>
                    <a:lnTo>
                      <a:pt x="2317" y="615"/>
                    </a:lnTo>
                    <a:lnTo>
                      <a:pt x="2303" y="619"/>
                    </a:lnTo>
                    <a:lnTo>
                      <a:pt x="2297" y="621"/>
                    </a:lnTo>
                    <a:lnTo>
                      <a:pt x="2279" y="617"/>
                    </a:lnTo>
                    <a:lnTo>
                      <a:pt x="2266" y="609"/>
                    </a:lnTo>
                    <a:lnTo>
                      <a:pt x="2258" y="595"/>
                    </a:lnTo>
                    <a:lnTo>
                      <a:pt x="2250" y="587"/>
                    </a:lnTo>
                    <a:lnTo>
                      <a:pt x="2236" y="580"/>
                    </a:lnTo>
                    <a:lnTo>
                      <a:pt x="2223" y="574"/>
                    </a:lnTo>
                    <a:lnTo>
                      <a:pt x="2213" y="568"/>
                    </a:lnTo>
                    <a:lnTo>
                      <a:pt x="2209" y="562"/>
                    </a:lnTo>
                    <a:lnTo>
                      <a:pt x="2215" y="552"/>
                    </a:lnTo>
                    <a:lnTo>
                      <a:pt x="2217" y="541"/>
                    </a:lnTo>
                    <a:lnTo>
                      <a:pt x="2219" y="531"/>
                    </a:lnTo>
                    <a:lnTo>
                      <a:pt x="2219" y="525"/>
                    </a:lnTo>
                    <a:lnTo>
                      <a:pt x="2217" y="527"/>
                    </a:lnTo>
                    <a:lnTo>
                      <a:pt x="2215" y="527"/>
                    </a:lnTo>
                    <a:lnTo>
                      <a:pt x="2211" y="529"/>
                    </a:lnTo>
                    <a:lnTo>
                      <a:pt x="2209" y="527"/>
                    </a:lnTo>
                    <a:lnTo>
                      <a:pt x="2205" y="527"/>
                    </a:lnTo>
                    <a:lnTo>
                      <a:pt x="2201" y="525"/>
                    </a:lnTo>
                    <a:lnTo>
                      <a:pt x="2199" y="523"/>
                    </a:lnTo>
                    <a:lnTo>
                      <a:pt x="2199" y="521"/>
                    </a:lnTo>
                    <a:lnTo>
                      <a:pt x="2199" y="519"/>
                    </a:lnTo>
                    <a:lnTo>
                      <a:pt x="2203" y="515"/>
                    </a:lnTo>
                    <a:lnTo>
                      <a:pt x="2211" y="509"/>
                    </a:lnTo>
                    <a:lnTo>
                      <a:pt x="2217" y="497"/>
                    </a:lnTo>
                    <a:lnTo>
                      <a:pt x="2223" y="484"/>
                    </a:lnTo>
                    <a:lnTo>
                      <a:pt x="2227" y="474"/>
                    </a:lnTo>
                    <a:lnTo>
                      <a:pt x="2232" y="468"/>
                    </a:lnTo>
                    <a:close/>
                    <a:moveTo>
                      <a:pt x="917" y="171"/>
                    </a:moveTo>
                    <a:lnTo>
                      <a:pt x="919" y="173"/>
                    </a:lnTo>
                    <a:lnTo>
                      <a:pt x="929" y="178"/>
                    </a:lnTo>
                    <a:lnTo>
                      <a:pt x="941" y="188"/>
                    </a:lnTo>
                    <a:lnTo>
                      <a:pt x="956" y="196"/>
                    </a:lnTo>
                    <a:lnTo>
                      <a:pt x="972" y="200"/>
                    </a:lnTo>
                    <a:lnTo>
                      <a:pt x="978" y="200"/>
                    </a:lnTo>
                    <a:lnTo>
                      <a:pt x="986" y="196"/>
                    </a:lnTo>
                    <a:lnTo>
                      <a:pt x="992" y="194"/>
                    </a:lnTo>
                    <a:lnTo>
                      <a:pt x="998" y="194"/>
                    </a:lnTo>
                    <a:lnTo>
                      <a:pt x="1013" y="198"/>
                    </a:lnTo>
                    <a:lnTo>
                      <a:pt x="1029" y="210"/>
                    </a:lnTo>
                    <a:lnTo>
                      <a:pt x="1037" y="216"/>
                    </a:lnTo>
                    <a:lnTo>
                      <a:pt x="1045" y="222"/>
                    </a:lnTo>
                    <a:lnTo>
                      <a:pt x="1050" y="225"/>
                    </a:lnTo>
                    <a:lnTo>
                      <a:pt x="1056" y="227"/>
                    </a:lnTo>
                    <a:lnTo>
                      <a:pt x="1058" y="227"/>
                    </a:lnTo>
                    <a:lnTo>
                      <a:pt x="1062" y="225"/>
                    </a:lnTo>
                    <a:lnTo>
                      <a:pt x="1068" y="225"/>
                    </a:lnTo>
                    <a:lnTo>
                      <a:pt x="1074" y="225"/>
                    </a:lnTo>
                    <a:lnTo>
                      <a:pt x="1095" y="225"/>
                    </a:lnTo>
                    <a:lnTo>
                      <a:pt x="1117" y="227"/>
                    </a:lnTo>
                    <a:lnTo>
                      <a:pt x="1137" y="231"/>
                    </a:lnTo>
                    <a:lnTo>
                      <a:pt x="1146" y="235"/>
                    </a:lnTo>
                    <a:lnTo>
                      <a:pt x="1156" y="243"/>
                    </a:lnTo>
                    <a:lnTo>
                      <a:pt x="1166" y="259"/>
                    </a:lnTo>
                    <a:lnTo>
                      <a:pt x="1178" y="272"/>
                    </a:lnTo>
                    <a:lnTo>
                      <a:pt x="1189" y="278"/>
                    </a:lnTo>
                    <a:lnTo>
                      <a:pt x="1203" y="280"/>
                    </a:lnTo>
                    <a:lnTo>
                      <a:pt x="1221" y="284"/>
                    </a:lnTo>
                    <a:lnTo>
                      <a:pt x="1240" y="288"/>
                    </a:lnTo>
                    <a:lnTo>
                      <a:pt x="1256" y="296"/>
                    </a:lnTo>
                    <a:lnTo>
                      <a:pt x="1264" y="304"/>
                    </a:lnTo>
                    <a:lnTo>
                      <a:pt x="1270" y="315"/>
                    </a:lnTo>
                    <a:lnTo>
                      <a:pt x="1273" y="329"/>
                    </a:lnTo>
                    <a:lnTo>
                      <a:pt x="1277" y="345"/>
                    </a:lnTo>
                    <a:lnTo>
                      <a:pt x="1279" y="359"/>
                    </a:lnTo>
                    <a:lnTo>
                      <a:pt x="1277" y="364"/>
                    </a:lnTo>
                    <a:lnTo>
                      <a:pt x="1273" y="374"/>
                    </a:lnTo>
                    <a:lnTo>
                      <a:pt x="1273" y="388"/>
                    </a:lnTo>
                    <a:lnTo>
                      <a:pt x="1279" y="402"/>
                    </a:lnTo>
                    <a:lnTo>
                      <a:pt x="1289" y="411"/>
                    </a:lnTo>
                    <a:lnTo>
                      <a:pt x="1301" y="417"/>
                    </a:lnTo>
                    <a:lnTo>
                      <a:pt x="1317" y="425"/>
                    </a:lnTo>
                    <a:lnTo>
                      <a:pt x="1334" y="433"/>
                    </a:lnTo>
                    <a:lnTo>
                      <a:pt x="1348" y="443"/>
                    </a:lnTo>
                    <a:lnTo>
                      <a:pt x="1352" y="451"/>
                    </a:lnTo>
                    <a:lnTo>
                      <a:pt x="1354" y="454"/>
                    </a:lnTo>
                    <a:lnTo>
                      <a:pt x="1358" y="458"/>
                    </a:lnTo>
                    <a:lnTo>
                      <a:pt x="1362" y="462"/>
                    </a:lnTo>
                    <a:lnTo>
                      <a:pt x="1367" y="466"/>
                    </a:lnTo>
                    <a:lnTo>
                      <a:pt x="1371" y="470"/>
                    </a:lnTo>
                    <a:lnTo>
                      <a:pt x="1373" y="474"/>
                    </a:lnTo>
                    <a:lnTo>
                      <a:pt x="1373" y="478"/>
                    </a:lnTo>
                    <a:lnTo>
                      <a:pt x="1369" y="488"/>
                    </a:lnTo>
                    <a:lnTo>
                      <a:pt x="1367" y="501"/>
                    </a:lnTo>
                    <a:lnTo>
                      <a:pt x="1364" y="515"/>
                    </a:lnTo>
                    <a:lnTo>
                      <a:pt x="1360" y="529"/>
                    </a:lnTo>
                    <a:lnTo>
                      <a:pt x="1354" y="535"/>
                    </a:lnTo>
                    <a:lnTo>
                      <a:pt x="1350" y="539"/>
                    </a:lnTo>
                    <a:lnTo>
                      <a:pt x="1344" y="542"/>
                    </a:lnTo>
                    <a:lnTo>
                      <a:pt x="1338" y="548"/>
                    </a:lnTo>
                    <a:lnTo>
                      <a:pt x="1332" y="552"/>
                    </a:lnTo>
                    <a:lnTo>
                      <a:pt x="1326" y="554"/>
                    </a:lnTo>
                    <a:lnTo>
                      <a:pt x="1324" y="552"/>
                    </a:lnTo>
                    <a:lnTo>
                      <a:pt x="1320" y="550"/>
                    </a:lnTo>
                    <a:lnTo>
                      <a:pt x="1311" y="544"/>
                    </a:lnTo>
                    <a:lnTo>
                      <a:pt x="1297" y="541"/>
                    </a:lnTo>
                    <a:lnTo>
                      <a:pt x="1283" y="541"/>
                    </a:lnTo>
                    <a:lnTo>
                      <a:pt x="1279" y="541"/>
                    </a:lnTo>
                    <a:lnTo>
                      <a:pt x="1275" y="541"/>
                    </a:lnTo>
                    <a:lnTo>
                      <a:pt x="1273" y="542"/>
                    </a:lnTo>
                    <a:lnTo>
                      <a:pt x="1273" y="546"/>
                    </a:lnTo>
                    <a:lnTo>
                      <a:pt x="1277" y="556"/>
                    </a:lnTo>
                    <a:lnTo>
                      <a:pt x="1279" y="572"/>
                    </a:lnTo>
                    <a:lnTo>
                      <a:pt x="1279" y="591"/>
                    </a:lnTo>
                    <a:lnTo>
                      <a:pt x="1279" y="611"/>
                    </a:lnTo>
                    <a:lnTo>
                      <a:pt x="1275" y="625"/>
                    </a:lnTo>
                    <a:lnTo>
                      <a:pt x="1270" y="634"/>
                    </a:lnTo>
                    <a:lnTo>
                      <a:pt x="1266" y="650"/>
                    </a:lnTo>
                    <a:lnTo>
                      <a:pt x="1258" y="664"/>
                    </a:lnTo>
                    <a:lnTo>
                      <a:pt x="1250" y="674"/>
                    </a:lnTo>
                    <a:lnTo>
                      <a:pt x="1240" y="678"/>
                    </a:lnTo>
                    <a:lnTo>
                      <a:pt x="1234" y="676"/>
                    </a:lnTo>
                    <a:lnTo>
                      <a:pt x="1227" y="672"/>
                    </a:lnTo>
                    <a:lnTo>
                      <a:pt x="1209" y="662"/>
                    </a:lnTo>
                    <a:lnTo>
                      <a:pt x="1187" y="650"/>
                    </a:lnTo>
                    <a:lnTo>
                      <a:pt x="1160" y="636"/>
                    </a:lnTo>
                    <a:lnTo>
                      <a:pt x="1133" y="625"/>
                    </a:lnTo>
                    <a:lnTo>
                      <a:pt x="1105" y="615"/>
                    </a:lnTo>
                    <a:lnTo>
                      <a:pt x="1084" y="607"/>
                    </a:lnTo>
                    <a:lnTo>
                      <a:pt x="1068" y="605"/>
                    </a:lnTo>
                    <a:lnTo>
                      <a:pt x="1068" y="605"/>
                    </a:lnTo>
                    <a:lnTo>
                      <a:pt x="1066" y="605"/>
                    </a:lnTo>
                    <a:lnTo>
                      <a:pt x="1058" y="601"/>
                    </a:lnTo>
                    <a:lnTo>
                      <a:pt x="1058" y="591"/>
                    </a:lnTo>
                    <a:lnTo>
                      <a:pt x="1066" y="578"/>
                    </a:lnTo>
                    <a:lnTo>
                      <a:pt x="1080" y="562"/>
                    </a:lnTo>
                    <a:lnTo>
                      <a:pt x="1101" y="546"/>
                    </a:lnTo>
                    <a:lnTo>
                      <a:pt x="1129" y="531"/>
                    </a:lnTo>
                    <a:lnTo>
                      <a:pt x="1131" y="531"/>
                    </a:lnTo>
                    <a:lnTo>
                      <a:pt x="1131" y="529"/>
                    </a:lnTo>
                    <a:lnTo>
                      <a:pt x="1131" y="521"/>
                    </a:lnTo>
                    <a:lnTo>
                      <a:pt x="1133" y="507"/>
                    </a:lnTo>
                    <a:lnTo>
                      <a:pt x="1137" y="486"/>
                    </a:lnTo>
                    <a:lnTo>
                      <a:pt x="1140" y="452"/>
                    </a:lnTo>
                    <a:lnTo>
                      <a:pt x="1142" y="429"/>
                    </a:lnTo>
                    <a:lnTo>
                      <a:pt x="1144" y="415"/>
                    </a:lnTo>
                    <a:lnTo>
                      <a:pt x="1144" y="407"/>
                    </a:lnTo>
                    <a:lnTo>
                      <a:pt x="1144" y="406"/>
                    </a:lnTo>
                    <a:lnTo>
                      <a:pt x="1144" y="406"/>
                    </a:lnTo>
                    <a:lnTo>
                      <a:pt x="1125" y="392"/>
                    </a:lnTo>
                    <a:lnTo>
                      <a:pt x="1103" y="380"/>
                    </a:lnTo>
                    <a:lnTo>
                      <a:pt x="1084" y="368"/>
                    </a:lnTo>
                    <a:lnTo>
                      <a:pt x="1068" y="360"/>
                    </a:lnTo>
                    <a:lnTo>
                      <a:pt x="1062" y="359"/>
                    </a:lnTo>
                    <a:lnTo>
                      <a:pt x="1056" y="357"/>
                    </a:lnTo>
                    <a:lnTo>
                      <a:pt x="1046" y="359"/>
                    </a:lnTo>
                    <a:lnTo>
                      <a:pt x="1037" y="359"/>
                    </a:lnTo>
                    <a:lnTo>
                      <a:pt x="1029" y="360"/>
                    </a:lnTo>
                    <a:lnTo>
                      <a:pt x="1019" y="362"/>
                    </a:lnTo>
                    <a:lnTo>
                      <a:pt x="1009" y="364"/>
                    </a:lnTo>
                    <a:lnTo>
                      <a:pt x="1001" y="364"/>
                    </a:lnTo>
                    <a:lnTo>
                      <a:pt x="998" y="364"/>
                    </a:lnTo>
                    <a:lnTo>
                      <a:pt x="994" y="364"/>
                    </a:lnTo>
                    <a:lnTo>
                      <a:pt x="988" y="360"/>
                    </a:lnTo>
                    <a:lnTo>
                      <a:pt x="980" y="360"/>
                    </a:lnTo>
                    <a:lnTo>
                      <a:pt x="970" y="359"/>
                    </a:lnTo>
                    <a:lnTo>
                      <a:pt x="962" y="359"/>
                    </a:lnTo>
                    <a:lnTo>
                      <a:pt x="956" y="359"/>
                    </a:lnTo>
                    <a:lnTo>
                      <a:pt x="951" y="359"/>
                    </a:lnTo>
                    <a:lnTo>
                      <a:pt x="947" y="360"/>
                    </a:lnTo>
                    <a:lnTo>
                      <a:pt x="947" y="360"/>
                    </a:lnTo>
                    <a:lnTo>
                      <a:pt x="949" y="362"/>
                    </a:lnTo>
                    <a:lnTo>
                      <a:pt x="956" y="370"/>
                    </a:lnTo>
                    <a:lnTo>
                      <a:pt x="966" y="386"/>
                    </a:lnTo>
                    <a:lnTo>
                      <a:pt x="972" y="404"/>
                    </a:lnTo>
                    <a:lnTo>
                      <a:pt x="972" y="419"/>
                    </a:lnTo>
                    <a:lnTo>
                      <a:pt x="968" y="435"/>
                    </a:lnTo>
                    <a:lnTo>
                      <a:pt x="962" y="456"/>
                    </a:lnTo>
                    <a:lnTo>
                      <a:pt x="953" y="480"/>
                    </a:lnTo>
                    <a:lnTo>
                      <a:pt x="941" y="499"/>
                    </a:lnTo>
                    <a:lnTo>
                      <a:pt x="927" y="509"/>
                    </a:lnTo>
                    <a:lnTo>
                      <a:pt x="913" y="513"/>
                    </a:lnTo>
                    <a:lnTo>
                      <a:pt x="896" y="521"/>
                    </a:lnTo>
                    <a:lnTo>
                      <a:pt x="876" y="527"/>
                    </a:lnTo>
                    <a:lnTo>
                      <a:pt x="855" y="535"/>
                    </a:lnTo>
                    <a:lnTo>
                      <a:pt x="839" y="541"/>
                    </a:lnTo>
                    <a:lnTo>
                      <a:pt x="827" y="546"/>
                    </a:lnTo>
                    <a:lnTo>
                      <a:pt x="823" y="550"/>
                    </a:lnTo>
                    <a:lnTo>
                      <a:pt x="823" y="558"/>
                    </a:lnTo>
                    <a:lnTo>
                      <a:pt x="819" y="568"/>
                    </a:lnTo>
                    <a:lnTo>
                      <a:pt x="812" y="582"/>
                    </a:lnTo>
                    <a:lnTo>
                      <a:pt x="804" y="595"/>
                    </a:lnTo>
                    <a:lnTo>
                      <a:pt x="792" y="605"/>
                    </a:lnTo>
                    <a:lnTo>
                      <a:pt x="780" y="617"/>
                    </a:lnTo>
                    <a:lnTo>
                      <a:pt x="767" y="633"/>
                    </a:lnTo>
                    <a:lnTo>
                      <a:pt x="751" y="650"/>
                    </a:lnTo>
                    <a:lnTo>
                      <a:pt x="735" y="670"/>
                    </a:lnTo>
                    <a:lnTo>
                      <a:pt x="722" y="685"/>
                    </a:lnTo>
                    <a:lnTo>
                      <a:pt x="714" y="697"/>
                    </a:lnTo>
                    <a:lnTo>
                      <a:pt x="704" y="707"/>
                    </a:lnTo>
                    <a:lnTo>
                      <a:pt x="692" y="719"/>
                    </a:lnTo>
                    <a:lnTo>
                      <a:pt x="681" y="732"/>
                    </a:lnTo>
                    <a:lnTo>
                      <a:pt x="669" y="744"/>
                    </a:lnTo>
                    <a:lnTo>
                      <a:pt x="659" y="756"/>
                    </a:lnTo>
                    <a:lnTo>
                      <a:pt x="657" y="764"/>
                    </a:lnTo>
                    <a:lnTo>
                      <a:pt x="657" y="768"/>
                    </a:lnTo>
                    <a:lnTo>
                      <a:pt x="655" y="771"/>
                    </a:lnTo>
                    <a:lnTo>
                      <a:pt x="653" y="775"/>
                    </a:lnTo>
                    <a:lnTo>
                      <a:pt x="653" y="779"/>
                    </a:lnTo>
                    <a:lnTo>
                      <a:pt x="653" y="781"/>
                    </a:lnTo>
                    <a:lnTo>
                      <a:pt x="655" y="785"/>
                    </a:lnTo>
                    <a:lnTo>
                      <a:pt x="659" y="787"/>
                    </a:lnTo>
                    <a:lnTo>
                      <a:pt x="665" y="795"/>
                    </a:lnTo>
                    <a:lnTo>
                      <a:pt x="673" y="811"/>
                    </a:lnTo>
                    <a:lnTo>
                      <a:pt x="679" y="828"/>
                    </a:lnTo>
                    <a:lnTo>
                      <a:pt x="686" y="848"/>
                    </a:lnTo>
                    <a:lnTo>
                      <a:pt x="696" y="863"/>
                    </a:lnTo>
                    <a:lnTo>
                      <a:pt x="706" y="873"/>
                    </a:lnTo>
                    <a:lnTo>
                      <a:pt x="720" y="881"/>
                    </a:lnTo>
                    <a:lnTo>
                      <a:pt x="735" y="891"/>
                    </a:lnTo>
                    <a:lnTo>
                      <a:pt x="751" y="901"/>
                    </a:lnTo>
                    <a:lnTo>
                      <a:pt x="767" y="908"/>
                    </a:lnTo>
                    <a:lnTo>
                      <a:pt x="780" y="916"/>
                    </a:lnTo>
                    <a:lnTo>
                      <a:pt x="790" y="918"/>
                    </a:lnTo>
                    <a:lnTo>
                      <a:pt x="792" y="918"/>
                    </a:lnTo>
                    <a:lnTo>
                      <a:pt x="796" y="916"/>
                    </a:lnTo>
                    <a:lnTo>
                      <a:pt x="800" y="918"/>
                    </a:lnTo>
                    <a:lnTo>
                      <a:pt x="806" y="918"/>
                    </a:lnTo>
                    <a:lnTo>
                      <a:pt x="810" y="920"/>
                    </a:lnTo>
                    <a:lnTo>
                      <a:pt x="814" y="924"/>
                    </a:lnTo>
                    <a:lnTo>
                      <a:pt x="819" y="924"/>
                    </a:lnTo>
                    <a:lnTo>
                      <a:pt x="823" y="926"/>
                    </a:lnTo>
                    <a:lnTo>
                      <a:pt x="825" y="924"/>
                    </a:lnTo>
                    <a:lnTo>
                      <a:pt x="827" y="922"/>
                    </a:lnTo>
                    <a:lnTo>
                      <a:pt x="827" y="922"/>
                    </a:lnTo>
                    <a:lnTo>
                      <a:pt x="829" y="922"/>
                    </a:lnTo>
                    <a:lnTo>
                      <a:pt x="837" y="924"/>
                    </a:lnTo>
                    <a:lnTo>
                      <a:pt x="845" y="934"/>
                    </a:lnTo>
                    <a:lnTo>
                      <a:pt x="855" y="948"/>
                    </a:lnTo>
                    <a:lnTo>
                      <a:pt x="863" y="961"/>
                    </a:lnTo>
                    <a:lnTo>
                      <a:pt x="866" y="977"/>
                    </a:lnTo>
                    <a:lnTo>
                      <a:pt x="870" y="991"/>
                    </a:lnTo>
                    <a:lnTo>
                      <a:pt x="878" y="1004"/>
                    </a:lnTo>
                    <a:lnTo>
                      <a:pt x="888" y="1012"/>
                    </a:lnTo>
                    <a:lnTo>
                      <a:pt x="896" y="1016"/>
                    </a:lnTo>
                    <a:lnTo>
                      <a:pt x="900" y="1016"/>
                    </a:lnTo>
                    <a:lnTo>
                      <a:pt x="902" y="1014"/>
                    </a:lnTo>
                    <a:lnTo>
                      <a:pt x="904" y="1010"/>
                    </a:lnTo>
                    <a:lnTo>
                      <a:pt x="906" y="1004"/>
                    </a:lnTo>
                    <a:lnTo>
                      <a:pt x="910" y="989"/>
                    </a:lnTo>
                    <a:lnTo>
                      <a:pt x="915" y="973"/>
                    </a:lnTo>
                    <a:lnTo>
                      <a:pt x="923" y="957"/>
                    </a:lnTo>
                    <a:lnTo>
                      <a:pt x="929" y="946"/>
                    </a:lnTo>
                    <a:lnTo>
                      <a:pt x="933" y="936"/>
                    </a:lnTo>
                    <a:lnTo>
                      <a:pt x="933" y="932"/>
                    </a:lnTo>
                    <a:lnTo>
                      <a:pt x="933" y="932"/>
                    </a:lnTo>
                    <a:lnTo>
                      <a:pt x="931" y="934"/>
                    </a:lnTo>
                    <a:lnTo>
                      <a:pt x="929" y="932"/>
                    </a:lnTo>
                    <a:lnTo>
                      <a:pt x="927" y="930"/>
                    </a:lnTo>
                    <a:lnTo>
                      <a:pt x="925" y="924"/>
                    </a:lnTo>
                    <a:lnTo>
                      <a:pt x="923" y="920"/>
                    </a:lnTo>
                    <a:lnTo>
                      <a:pt x="923" y="916"/>
                    </a:lnTo>
                    <a:lnTo>
                      <a:pt x="923" y="912"/>
                    </a:lnTo>
                    <a:lnTo>
                      <a:pt x="925" y="908"/>
                    </a:lnTo>
                    <a:lnTo>
                      <a:pt x="929" y="908"/>
                    </a:lnTo>
                    <a:lnTo>
                      <a:pt x="929" y="908"/>
                    </a:lnTo>
                    <a:lnTo>
                      <a:pt x="929" y="908"/>
                    </a:lnTo>
                    <a:lnTo>
                      <a:pt x="939" y="905"/>
                    </a:lnTo>
                    <a:lnTo>
                      <a:pt x="951" y="893"/>
                    </a:lnTo>
                    <a:lnTo>
                      <a:pt x="964" y="877"/>
                    </a:lnTo>
                    <a:lnTo>
                      <a:pt x="974" y="858"/>
                    </a:lnTo>
                    <a:lnTo>
                      <a:pt x="982" y="836"/>
                    </a:lnTo>
                    <a:lnTo>
                      <a:pt x="984" y="816"/>
                    </a:lnTo>
                    <a:lnTo>
                      <a:pt x="984" y="791"/>
                    </a:lnTo>
                    <a:lnTo>
                      <a:pt x="986" y="762"/>
                    </a:lnTo>
                    <a:lnTo>
                      <a:pt x="986" y="730"/>
                    </a:lnTo>
                    <a:lnTo>
                      <a:pt x="988" y="701"/>
                    </a:lnTo>
                    <a:lnTo>
                      <a:pt x="988" y="676"/>
                    </a:lnTo>
                    <a:lnTo>
                      <a:pt x="990" y="658"/>
                    </a:lnTo>
                    <a:lnTo>
                      <a:pt x="992" y="650"/>
                    </a:lnTo>
                    <a:lnTo>
                      <a:pt x="994" y="648"/>
                    </a:lnTo>
                    <a:lnTo>
                      <a:pt x="998" y="648"/>
                    </a:lnTo>
                    <a:lnTo>
                      <a:pt x="1011" y="652"/>
                    </a:lnTo>
                    <a:lnTo>
                      <a:pt x="1029" y="658"/>
                    </a:lnTo>
                    <a:lnTo>
                      <a:pt x="1041" y="668"/>
                    </a:lnTo>
                    <a:lnTo>
                      <a:pt x="1048" y="672"/>
                    </a:lnTo>
                    <a:lnTo>
                      <a:pt x="1060" y="674"/>
                    </a:lnTo>
                    <a:lnTo>
                      <a:pt x="1076" y="676"/>
                    </a:lnTo>
                    <a:lnTo>
                      <a:pt x="1088" y="679"/>
                    </a:lnTo>
                    <a:lnTo>
                      <a:pt x="1097" y="687"/>
                    </a:lnTo>
                    <a:lnTo>
                      <a:pt x="1107" y="693"/>
                    </a:lnTo>
                    <a:lnTo>
                      <a:pt x="1121" y="699"/>
                    </a:lnTo>
                    <a:lnTo>
                      <a:pt x="1137" y="705"/>
                    </a:lnTo>
                    <a:lnTo>
                      <a:pt x="1152" y="711"/>
                    </a:lnTo>
                    <a:lnTo>
                      <a:pt x="1164" y="717"/>
                    </a:lnTo>
                    <a:lnTo>
                      <a:pt x="1170" y="726"/>
                    </a:lnTo>
                    <a:lnTo>
                      <a:pt x="1170" y="742"/>
                    </a:lnTo>
                    <a:lnTo>
                      <a:pt x="1174" y="760"/>
                    </a:lnTo>
                    <a:lnTo>
                      <a:pt x="1180" y="779"/>
                    </a:lnTo>
                    <a:lnTo>
                      <a:pt x="1187" y="795"/>
                    </a:lnTo>
                    <a:lnTo>
                      <a:pt x="1195" y="801"/>
                    </a:lnTo>
                    <a:lnTo>
                      <a:pt x="1199" y="801"/>
                    </a:lnTo>
                    <a:lnTo>
                      <a:pt x="1203" y="801"/>
                    </a:lnTo>
                    <a:lnTo>
                      <a:pt x="1217" y="801"/>
                    </a:lnTo>
                    <a:lnTo>
                      <a:pt x="1228" y="799"/>
                    </a:lnTo>
                    <a:lnTo>
                      <a:pt x="1238" y="795"/>
                    </a:lnTo>
                    <a:lnTo>
                      <a:pt x="1242" y="789"/>
                    </a:lnTo>
                    <a:lnTo>
                      <a:pt x="1244" y="785"/>
                    </a:lnTo>
                    <a:lnTo>
                      <a:pt x="1248" y="781"/>
                    </a:lnTo>
                    <a:lnTo>
                      <a:pt x="1252" y="781"/>
                    </a:lnTo>
                    <a:lnTo>
                      <a:pt x="1256" y="781"/>
                    </a:lnTo>
                    <a:lnTo>
                      <a:pt x="1262" y="785"/>
                    </a:lnTo>
                    <a:lnTo>
                      <a:pt x="1266" y="789"/>
                    </a:lnTo>
                    <a:lnTo>
                      <a:pt x="1272" y="797"/>
                    </a:lnTo>
                    <a:lnTo>
                      <a:pt x="1279" y="811"/>
                    </a:lnTo>
                    <a:lnTo>
                      <a:pt x="1291" y="826"/>
                    </a:lnTo>
                    <a:lnTo>
                      <a:pt x="1305" y="844"/>
                    </a:lnTo>
                    <a:lnTo>
                      <a:pt x="1319" y="860"/>
                    </a:lnTo>
                    <a:lnTo>
                      <a:pt x="1326" y="873"/>
                    </a:lnTo>
                    <a:lnTo>
                      <a:pt x="1330" y="879"/>
                    </a:lnTo>
                    <a:lnTo>
                      <a:pt x="1330" y="891"/>
                    </a:lnTo>
                    <a:lnTo>
                      <a:pt x="1332" y="903"/>
                    </a:lnTo>
                    <a:lnTo>
                      <a:pt x="1338" y="918"/>
                    </a:lnTo>
                    <a:lnTo>
                      <a:pt x="1346" y="930"/>
                    </a:lnTo>
                    <a:lnTo>
                      <a:pt x="1356" y="940"/>
                    </a:lnTo>
                    <a:lnTo>
                      <a:pt x="1364" y="957"/>
                    </a:lnTo>
                    <a:lnTo>
                      <a:pt x="1371" y="975"/>
                    </a:lnTo>
                    <a:lnTo>
                      <a:pt x="1379" y="989"/>
                    </a:lnTo>
                    <a:lnTo>
                      <a:pt x="1385" y="995"/>
                    </a:lnTo>
                    <a:lnTo>
                      <a:pt x="1387" y="995"/>
                    </a:lnTo>
                    <a:lnTo>
                      <a:pt x="1389" y="993"/>
                    </a:lnTo>
                    <a:lnTo>
                      <a:pt x="1399" y="998"/>
                    </a:lnTo>
                    <a:lnTo>
                      <a:pt x="1410" y="1010"/>
                    </a:lnTo>
                    <a:lnTo>
                      <a:pt x="1418" y="1026"/>
                    </a:lnTo>
                    <a:lnTo>
                      <a:pt x="1424" y="1042"/>
                    </a:lnTo>
                    <a:lnTo>
                      <a:pt x="1424" y="1057"/>
                    </a:lnTo>
                    <a:lnTo>
                      <a:pt x="1424" y="1081"/>
                    </a:lnTo>
                    <a:lnTo>
                      <a:pt x="1426" y="1110"/>
                    </a:lnTo>
                    <a:lnTo>
                      <a:pt x="1428" y="1137"/>
                    </a:lnTo>
                    <a:lnTo>
                      <a:pt x="1430" y="1161"/>
                    </a:lnTo>
                    <a:lnTo>
                      <a:pt x="1434" y="1175"/>
                    </a:lnTo>
                    <a:lnTo>
                      <a:pt x="1442" y="1186"/>
                    </a:lnTo>
                    <a:lnTo>
                      <a:pt x="1454" y="1200"/>
                    </a:lnTo>
                    <a:lnTo>
                      <a:pt x="1465" y="1212"/>
                    </a:lnTo>
                    <a:lnTo>
                      <a:pt x="1477" y="1225"/>
                    </a:lnTo>
                    <a:lnTo>
                      <a:pt x="1481" y="1235"/>
                    </a:lnTo>
                    <a:lnTo>
                      <a:pt x="1477" y="1247"/>
                    </a:lnTo>
                    <a:lnTo>
                      <a:pt x="1473" y="1259"/>
                    </a:lnTo>
                    <a:lnTo>
                      <a:pt x="1465" y="1269"/>
                    </a:lnTo>
                    <a:lnTo>
                      <a:pt x="1457" y="1272"/>
                    </a:lnTo>
                    <a:lnTo>
                      <a:pt x="1452" y="1272"/>
                    </a:lnTo>
                    <a:lnTo>
                      <a:pt x="1446" y="1270"/>
                    </a:lnTo>
                    <a:lnTo>
                      <a:pt x="1440" y="1270"/>
                    </a:lnTo>
                    <a:lnTo>
                      <a:pt x="1432" y="1270"/>
                    </a:lnTo>
                    <a:lnTo>
                      <a:pt x="1424" y="1272"/>
                    </a:lnTo>
                    <a:lnTo>
                      <a:pt x="1416" y="1274"/>
                    </a:lnTo>
                    <a:lnTo>
                      <a:pt x="1410" y="1274"/>
                    </a:lnTo>
                    <a:lnTo>
                      <a:pt x="1409" y="1274"/>
                    </a:lnTo>
                    <a:lnTo>
                      <a:pt x="1407" y="1272"/>
                    </a:lnTo>
                    <a:lnTo>
                      <a:pt x="1405" y="1269"/>
                    </a:lnTo>
                    <a:lnTo>
                      <a:pt x="1403" y="1265"/>
                    </a:lnTo>
                    <a:lnTo>
                      <a:pt x="1399" y="1259"/>
                    </a:lnTo>
                    <a:lnTo>
                      <a:pt x="1395" y="1255"/>
                    </a:lnTo>
                    <a:lnTo>
                      <a:pt x="1389" y="1251"/>
                    </a:lnTo>
                    <a:lnTo>
                      <a:pt x="1385" y="1251"/>
                    </a:lnTo>
                    <a:lnTo>
                      <a:pt x="1379" y="1251"/>
                    </a:lnTo>
                    <a:lnTo>
                      <a:pt x="1377" y="1253"/>
                    </a:lnTo>
                    <a:lnTo>
                      <a:pt x="1367" y="1249"/>
                    </a:lnTo>
                    <a:lnTo>
                      <a:pt x="1358" y="1243"/>
                    </a:lnTo>
                    <a:lnTo>
                      <a:pt x="1352" y="1233"/>
                    </a:lnTo>
                    <a:lnTo>
                      <a:pt x="1350" y="1220"/>
                    </a:lnTo>
                    <a:lnTo>
                      <a:pt x="1354" y="1206"/>
                    </a:lnTo>
                    <a:lnTo>
                      <a:pt x="1362" y="1192"/>
                    </a:lnTo>
                    <a:lnTo>
                      <a:pt x="1369" y="1177"/>
                    </a:lnTo>
                    <a:lnTo>
                      <a:pt x="1375" y="1161"/>
                    </a:lnTo>
                    <a:lnTo>
                      <a:pt x="1377" y="1145"/>
                    </a:lnTo>
                    <a:lnTo>
                      <a:pt x="1377" y="1135"/>
                    </a:lnTo>
                    <a:lnTo>
                      <a:pt x="1373" y="1132"/>
                    </a:lnTo>
                    <a:lnTo>
                      <a:pt x="1369" y="1132"/>
                    </a:lnTo>
                    <a:lnTo>
                      <a:pt x="1365" y="1135"/>
                    </a:lnTo>
                    <a:lnTo>
                      <a:pt x="1352" y="1141"/>
                    </a:lnTo>
                    <a:lnTo>
                      <a:pt x="1332" y="1145"/>
                    </a:lnTo>
                    <a:lnTo>
                      <a:pt x="1315" y="1145"/>
                    </a:lnTo>
                    <a:lnTo>
                      <a:pt x="1299" y="1145"/>
                    </a:lnTo>
                    <a:lnTo>
                      <a:pt x="1293" y="1145"/>
                    </a:lnTo>
                    <a:lnTo>
                      <a:pt x="1287" y="1145"/>
                    </a:lnTo>
                    <a:lnTo>
                      <a:pt x="1283" y="1145"/>
                    </a:lnTo>
                    <a:lnTo>
                      <a:pt x="1279" y="1145"/>
                    </a:lnTo>
                    <a:lnTo>
                      <a:pt x="1277" y="1147"/>
                    </a:lnTo>
                    <a:lnTo>
                      <a:pt x="1277" y="1147"/>
                    </a:lnTo>
                    <a:lnTo>
                      <a:pt x="1277" y="1155"/>
                    </a:lnTo>
                    <a:lnTo>
                      <a:pt x="1275" y="1167"/>
                    </a:lnTo>
                    <a:lnTo>
                      <a:pt x="1270" y="1179"/>
                    </a:lnTo>
                    <a:lnTo>
                      <a:pt x="1262" y="1188"/>
                    </a:lnTo>
                    <a:lnTo>
                      <a:pt x="1254" y="1194"/>
                    </a:lnTo>
                    <a:lnTo>
                      <a:pt x="1246" y="1200"/>
                    </a:lnTo>
                    <a:lnTo>
                      <a:pt x="1240" y="1214"/>
                    </a:lnTo>
                    <a:lnTo>
                      <a:pt x="1236" y="1227"/>
                    </a:lnTo>
                    <a:lnTo>
                      <a:pt x="1238" y="1241"/>
                    </a:lnTo>
                    <a:lnTo>
                      <a:pt x="1244" y="1249"/>
                    </a:lnTo>
                    <a:lnTo>
                      <a:pt x="1252" y="1259"/>
                    </a:lnTo>
                    <a:lnTo>
                      <a:pt x="1258" y="1270"/>
                    </a:lnTo>
                    <a:lnTo>
                      <a:pt x="1264" y="1286"/>
                    </a:lnTo>
                    <a:lnTo>
                      <a:pt x="1264" y="1298"/>
                    </a:lnTo>
                    <a:lnTo>
                      <a:pt x="1256" y="1310"/>
                    </a:lnTo>
                    <a:lnTo>
                      <a:pt x="1244" y="1315"/>
                    </a:lnTo>
                    <a:lnTo>
                      <a:pt x="1228" y="1325"/>
                    </a:lnTo>
                    <a:lnTo>
                      <a:pt x="1213" y="1333"/>
                    </a:lnTo>
                    <a:lnTo>
                      <a:pt x="1201" y="1339"/>
                    </a:lnTo>
                    <a:lnTo>
                      <a:pt x="1193" y="1343"/>
                    </a:lnTo>
                    <a:lnTo>
                      <a:pt x="1195" y="1339"/>
                    </a:lnTo>
                    <a:lnTo>
                      <a:pt x="1187" y="1331"/>
                    </a:lnTo>
                    <a:lnTo>
                      <a:pt x="1176" y="1323"/>
                    </a:lnTo>
                    <a:lnTo>
                      <a:pt x="1160" y="1321"/>
                    </a:lnTo>
                    <a:lnTo>
                      <a:pt x="1154" y="1321"/>
                    </a:lnTo>
                    <a:lnTo>
                      <a:pt x="1148" y="1323"/>
                    </a:lnTo>
                    <a:lnTo>
                      <a:pt x="1135" y="1329"/>
                    </a:lnTo>
                    <a:lnTo>
                      <a:pt x="1119" y="1339"/>
                    </a:lnTo>
                    <a:lnTo>
                      <a:pt x="1103" y="1349"/>
                    </a:lnTo>
                    <a:lnTo>
                      <a:pt x="1090" y="1360"/>
                    </a:lnTo>
                    <a:lnTo>
                      <a:pt x="1080" y="1372"/>
                    </a:lnTo>
                    <a:lnTo>
                      <a:pt x="1072" y="1382"/>
                    </a:lnTo>
                    <a:lnTo>
                      <a:pt x="1072" y="1388"/>
                    </a:lnTo>
                    <a:lnTo>
                      <a:pt x="1074" y="1396"/>
                    </a:lnTo>
                    <a:lnTo>
                      <a:pt x="1070" y="1411"/>
                    </a:lnTo>
                    <a:lnTo>
                      <a:pt x="1064" y="1427"/>
                    </a:lnTo>
                    <a:lnTo>
                      <a:pt x="1056" y="1443"/>
                    </a:lnTo>
                    <a:lnTo>
                      <a:pt x="1046" y="1451"/>
                    </a:lnTo>
                    <a:lnTo>
                      <a:pt x="1033" y="1456"/>
                    </a:lnTo>
                    <a:lnTo>
                      <a:pt x="1017" y="1466"/>
                    </a:lnTo>
                    <a:lnTo>
                      <a:pt x="1000" y="1478"/>
                    </a:lnTo>
                    <a:lnTo>
                      <a:pt x="980" y="1490"/>
                    </a:lnTo>
                    <a:lnTo>
                      <a:pt x="966" y="1501"/>
                    </a:lnTo>
                    <a:lnTo>
                      <a:pt x="956" y="1509"/>
                    </a:lnTo>
                    <a:lnTo>
                      <a:pt x="951" y="1523"/>
                    </a:lnTo>
                    <a:lnTo>
                      <a:pt x="949" y="1541"/>
                    </a:lnTo>
                    <a:lnTo>
                      <a:pt x="949" y="1562"/>
                    </a:lnTo>
                    <a:lnTo>
                      <a:pt x="949" y="1584"/>
                    </a:lnTo>
                    <a:lnTo>
                      <a:pt x="947" y="1599"/>
                    </a:lnTo>
                    <a:lnTo>
                      <a:pt x="945" y="1607"/>
                    </a:lnTo>
                    <a:lnTo>
                      <a:pt x="937" y="1609"/>
                    </a:lnTo>
                    <a:lnTo>
                      <a:pt x="925" y="1615"/>
                    </a:lnTo>
                    <a:lnTo>
                      <a:pt x="915" y="1621"/>
                    </a:lnTo>
                    <a:lnTo>
                      <a:pt x="913" y="1627"/>
                    </a:lnTo>
                    <a:lnTo>
                      <a:pt x="911" y="1634"/>
                    </a:lnTo>
                    <a:lnTo>
                      <a:pt x="904" y="1646"/>
                    </a:lnTo>
                    <a:lnTo>
                      <a:pt x="894" y="1662"/>
                    </a:lnTo>
                    <a:lnTo>
                      <a:pt x="882" y="1679"/>
                    </a:lnTo>
                    <a:lnTo>
                      <a:pt x="866" y="1693"/>
                    </a:lnTo>
                    <a:lnTo>
                      <a:pt x="851" y="1703"/>
                    </a:lnTo>
                    <a:lnTo>
                      <a:pt x="837" y="1715"/>
                    </a:lnTo>
                    <a:lnTo>
                      <a:pt x="823" y="1732"/>
                    </a:lnTo>
                    <a:lnTo>
                      <a:pt x="810" y="1754"/>
                    </a:lnTo>
                    <a:lnTo>
                      <a:pt x="800" y="1777"/>
                    </a:lnTo>
                    <a:lnTo>
                      <a:pt x="792" y="1799"/>
                    </a:lnTo>
                    <a:lnTo>
                      <a:pt x="786" y="1815"/>
                    </a:lnTo>
                    <a:lnTo>
                      <a:pt x="786" y="1824"/>
                    </a:lnTo>
                    <a:lnTo>
                      <a:pt x="792" y="1836"/>
                    </a:lnTo>
                    <a:lnTo>
                      <a:pt x="796" y="1854"/>
                    </a:lnTo>
                    <a:lnTo>
                      <a:pt x="802" y="1871"/>
                    </a:lnTo>
                    <a:lnTo>
                      <a:pt x="802" y="1885"/>
                    </a:lnTo>
                    <a:lnTo>
                      <a:pt x="798" y="1897"/>
                    </a:lnTo>
                    <a:lnTo>
                      <a:pt x="796" y="1914"/>
                    </a:lnTo>
                    <a:lnTo>
                      <a:pt x="790" y="1932"/>
                    </a:lnTo>
                    <a:lnTo>
                      <a:pt x="784" y="1946"/>
                    </a:lnTo>
                    <a:lnTo>
                      <a:pt x="774" y="1951"/>
                    </a:lnTo>
                    <a:lnTo>
                      <a:pt x="771" y="1950"/>
                    </a:lnTo>
                    <a:lnTo>
                      <a:pt x="759" y="1940"/>
                    </a:lnTo>
                    <a:lnTo>
                      <a:pt x="747" y="1922"/>
                    </a:lnTo>
                    <a:lnTo>
                      <a:pt x="735" y="1903"/>
                    </a:lnTo>
                    <a:lnTo>
                      <a:pt x="722" y="1881"/>
                    </a:lnTo>
                    <a:lnTo>
                      <a:pt x="712" y="1863"/>
                    </a:lnTo>
                    <a:lnTo>
                      <a:pt x="700" y="1856"/>
                    </a:lnTo>
                    <a:lnTo>
                      <a:pt x="684" y="1850"/>
                    </a:lnTo>
                    <a:lnTo>
                      <a:pt x="665" y="1848"/>
                    </a:lnTo>
                    <a:lnTo>
                      <a:pt x="641" y="1846"/>
                    </a:lnTo>
                    <a:lnTo>
                      <a:pt x="624" y="1844"/>
                    </a:lnTo>
                    <a:lnTo>
                      <a:pt x="616" y="1844"/>
                    </a:lnTo>
                    <a:lnTo>
                      <a:pt x="612" y="1846"/>
                    </a:lnTo>
                    <a:lnTo>
                      <a:pt x="610" y="1846"/>
                    </a:lnTo>
                    <a:lnTo>
                      <a:pt x="608" y="1850"/>
                    </a:lnTo>
                    <a:lnTo>
                      <a:pt x="602" y="1852"/>
                    </a:lnTo>
                    <a:lnTo>
                      <a:pt x="596" y="1854"/>
                    </a:lnTo>
                    <a:lnTo>
                      <a:pt x="589" y="1856"/>
                    </a:lnTo>
                    <a:lnTo>
                      <a:pt x="581" y="1854"/>
                    </a:lnTo>
                    <a:lnTo>
                      <a:pt x="573" y="1852"/>
                    </a:lnTo>
                    <a:lnTo>
                      <a:pt x="563" y="1848"/>
                    </a:lnTo>
                    <a:lnTo>
                      <a:pt x="547" y="1846"/>
                    </a:lnTo>
                    <a:lnTo>
                      <a:pt x="530" y="1846"/>
                    </a:lnTo>
                    <a:lnTo>
                      <a:pt x="506" y="1846"/>
                    </a:lnTo>
                    <a:lnTo>
                      <a:pt x="485" y="1848"/>
                    </a:lnTo>
                    <a:lnTo>
                      <a:pt x="469" y="1850"/>
                    </a:lnTo>
                    <a:lnTo>
                      <a:pt x="457" y="1854"/>
                    </a:lnTo>
                    <a:lnTo>
                      <a:pt x="448" y="1861"/>
                    </a:lnTo>
                    <a:lnTo>
                      <a:pt x="436" y="1877"/>
                    </a:lnTo>
                    <a:lnTo>
                      <a:pt x="420" y="1899"/>
                    </a:lnTo>
                    <a:lnTo>
                      <a:pt x="405" y="1926"/>
                    </a:lnTo>
                    <a:lnTo>
                      <a:pt x="389" y="1955"/>
                    </a:lnTo>
                    <a:lnTo>
                      <a:pt x="375" y="1987"/>
                    </a:lnTo>
                    <a:lnTo>
                      <a:pt x="367" y="2020"/>
                    </a:lnTo>
                    <a:lnTo>
                      <a:pt x="367" y="2043"/>
                    </a:lnTo>
                    <a:lnTo>
                      <a:pt x="373" y="2063"/>
                    </a:lnTo>
                    <a:lnTo>
                      <a:pt x="387" y="2081"/>
                    </a:lnTo>
                    <a:lnTo>
                      <a:pt x="405" y="2096"/>
                    </a:lnTo>
                    <a:lnTo>
                      <a:pt x="424" y="2108"/>
                    </a:lnTo>
                    <a:lnTo>
                      <a:pt x="444" y="2116"/>
                    </a:lnTo>
                    <a:lnTo>
                      <a:pt x="461" y="2122"/>
                    </a:lnTo>
                    <a:lnTo>
                      <a:pt x="475" y="2124"/>
                    </a:lnTo>
                    <a:lnTo>
                      <a:pt x="481" y="2124"/>
                    </a:lnTo>
                    <a:lnTo>
                      <a:pt x="483" y="2122"/>
                    </a:lnTo>
                    <a:lnTo>
                      <a:pt x="485" y="2120"/>
                    </a:lnTo>
                    <a:lnTo>
                      <a:pt x="493" y="2108"/>
                    </a:lnTo>
                    <a:lnTo>
                      <a:pt x="502" y="2094"/>
                    </a:lnTo>
                    <a:lnTo>
                      <a:pt x="516" y="2081"/>
                    </a:lnTo>
                    <a:lnTo>
                      <a:pt x="530" y="2071"/>
                    </a:lnTo>
                    <a:lnTo>
                      <a:pt x="540" y="2069"/>
                    </a:lnTo>
                    <a:lnTo>
                      <a:pt x="542" y="2069"/>
                    </a:lnTo>
                    <a:lnTo>
                      <a:pt x="551" y="2071"/>
                    </a:lnTo>
                    <a:lnTo>
                      <a:pt x="565" y="2075"/>
                    </a:lnTo>
                    <a:lnTo>
                      <a:pt x="581" y="2081"/>
                    </a:lnTo>
                    <a:lnTo>
                      <a:pt x="594" y="2088"/>
                    </a:lnTo>
                    <a:lnTo>
                      <a:pt x="604" y="2100"/>
                    </a:lnTo>
                    <a:lnTo>
                      <a:pt x="606" y="2112"/>
                    </a:lnTo>
                    <a:lnTo>
                      <a:pt x="604" y="2128"/>
                    </a:lnTo>
                    <a:lnTo>
                      <a:pt x="604" y="2147"/>
                    </a:lnTo>
                    <a:lnTo>
                      <a:pt x="608" y="2169"/>
                    </a:lnTo>
                    <a:lnTo>
                      <a:pt x="616" y="2188"/>
                    </a:lnTo>
                    <a:lnTo>
                      <a:pt x="624" y="2202"/>
                    </a:lnTo>
                    <a:lnTo>
                      <a:pt x="637" y="2208"/>
                    </a:lnTo>
                    <a:lnTo>
                      <a:pt x="651" y="2214"/>
                    </a:lnTo>
                    <a:lnTo>
                      <a:pt x="665" y="2227"/>
                    </a:lnTo>
                    <a:lnTo>
                      <a:pt x="679" y="2247"/>
                    </a:lnTo>
                    <a:lnTo>
                      <a:pt x="688" y="2269"/>
                    </a:lnTo>
                    <a:lnTo>
                      <a:pt x="694" y="2290"/>
                    </a:lnTo>
                    <a:lnTo>
                      <a:pt x="694" y="2310"/>
                    </a:lnTo>
                    <a:lnTo>
                      <a:pt x="694" y="2327"/>
                    </a:lnTo>
                    <a:lnTo>
                      <a:pt x="698" y="2349"/>
                    </a:lnTo>
                    <a:lnTo>
                      <a:pt x="704" y="2370"/>
                    </a:lnTo>
                    <a:lnTo>
                      <a:pt x="712" y="2388"/>
                    </a:lnTo>
                    <a:lnTo>
                      <a:pt x="720" y="2402"/>
                    </a:lnTo>
                    <a:lnTo>
                      <a:pt x="728" y="2406"/>
                    </a:lnTo>
                    <a:lnTo>
                      <a:pt x="729" y="2406"/>
                    </a:lnTo>
                    <a:lnTo>
                      <a:pt x="741" y="2400"/>
                    </a:lnTo>
                    <a:lnTo>
                      <a:pt x="757" y="2394"/>
                    </a:lnTo>
                    <a:lnTo>
                      <a:pt x="776" y="2388"/>
                    </a:lnTo>
                    <a:lnTo>
                      <a:pt x="792" y="2386"/>
                    </a:lnTo>
                    <a:lnTo>
                      <a:pt x="796" y="2388"/>
                    </a:lnTo>
                    <a:lnTo>
                      <a:pt x="798" y="2388"/>
                    </a:lnTo>
                    <a:lnTo>
                      <a:pt x="810" y="2396"/>
                    </a:lnTo>
                    <a:lnTo>
                      <a:pt x="823" y="2406"/>
                    </a:lnTo>
                    <a:lnTo>
                      <a:pt x="839" y="2411"/>
                    </a:lnTo>
                    <a:lnTo>
                      <a:pt x="845" y="2409"/>
                    </a:lnTo>
                    <a:lnTo>
                      <a:pt x="851" y="2407"/>
                    </a:lnTo>
                    <a:lnTo>
                      <a:pt x="861" y="2396"/>
                    </a:lnTo>
                    <a:lnTo>
                      <a:pt x="872" y="2380"/>
                    </a:lnTo>
                    <a:lnTo>
                      <a:pt x="886" y="2364"/>
                    </a:lnTo>
                    <a:lnTo>
                      <a:pt x="900" y="2347"/>
                    </a:lnTo>
                    <a:lnTo>
                      <a:pt x="911" y="2335"/>
                    </a:lnTo>
                    <a:lnTo>
                      <a:pt x="919" y="2329"/>
                    </a:lnTo>
                    <a:lnTo>
                      <a:pt x="929" y="2325"/>
                    </a:lnTo>
                    <a:lnTo>
                      <a:pt x="941" y="2319"/>
                    </a:lnTo>
                    <a:lnTo>
                      <a:pt x="953" y="2317"/>
                    </a:lnTo>
                    <a:lnTo>
                      <a:pt x="958" y="2317"/>
                    </a:lnTo>
                    <a:lnTo>
                      <a:pt x="962" y="2321"/>
                    </a:lnTo>
                    <a:lnTo>
                      <a:pt x="966" y="2325"/>
                    </a:lnTo>
                    <a:lnTo>
                      <a:pt x="974" y="2329"/>
                    </a:lnTo>
                    <a:lnTo>
                      <a:pt x="982" y="2331"/>
                    </a:lnTo>
                    <a:lnTo>
                      <a:pt x="990" y="2331"/>
                    </a:lnTo>
                    <a:lnTo>
                      <a:pt x="994" y="2331"/>
                    </a:lnTo>
                    <a:lnTo>
                      <a:pt x="998" y="2329"/>
                    </a:lnTo>
                    <a:lnTo>
                      <a:pt x="1001" y="2327"/>
                    </a:lnTo>
                    <a:lnTo>
                      <a:pt x="1001" y="2325"/>
                    </a:lnTo>
                    <a:lnTo>
                      <a:pt x="1003" y="2323"/>
                    </a:lnTo>
                    <a:lnTo>
                      <a:pt x="1005" y="2321"/>
                    </a:lnTo>
                    <a:lnTo>
                      <a:pt x="1009" y="2321"/>
                    </a:lnTo>
                    <a:lnTo>
                      <a:pt x="1015" y="2319"/>
                    </a:lnTo>
                    <a:lnTo>
                      <a:pt x="1033" y="2323"/>
                    </a:lnTo>
                    <a:lnTo>
                      <a:pt x="1052" y="2329"/>
                    </a:lnTo>
                    <a:lnTo>
                      <a:pt x="1068" y="2337"/>
                    </a:lnTo>
                    <a:lnTo>
                      <a:pt x="1078" y="2347"/>
                    </a:lnTo>
                    <a:lnTo>
                      <a:pt x="1090" y="2362"/>
                    </a:lnTo>
                    <a:lnTo>
                      <a:pt x="1101" y="2376"/>
                    </a:lnTo>
                    <a:lnTo>
                      <a:pt x="1111" y="2388"/>
                    </a:lnTo>
                    <a:lnTo>
                      <a:pt x="1117" y="2392"/>
                    </a:lnTo>
                    <a:lnTo>
                      <a:pt x="1119" y="2392"/>
                    </a:lnTo>
                    <a:lnTo>
                      <a:pt x="1121" y="2390"/>
                    </a:lnTo>
                    <a:lnTo>
                      <a:pt x="1125" y="2390"/>
                    </a:lnTo>
                    <a:lnTo>
                      <a:pt x="1129" y="2390"/>
                    </a:lnTo>
                    <a:lnTo>
                      <a:pt x="1146" y="2390"/>
                    </a:lnTo>
                    <a:lnTo>
                      <a:pt x="1166" y="2396"/>
                    </a:lnTo>
                    <a:lnTo>
                      <a:pt x="1183" y="2404"/>
                    </a:lnTo>
                    <a:lnTo>
                      <a:pt x="1197" y="2411"/>
                    </a:lnTo>
                    <a:lnTo>
                      <a:pt x="1215" y="2421"/>
                    </a:lnTo>
                    <a:lnTo>
                      <a:pt x="1236" y="2433"/>
                    </a:lnTo>
                    <a:lnTo>
                      <a:pt x="1256" y="2447"/>
                    </a:lnTo>
                    <a:lnTo>
                      <a:pt x="1273" y="2460"/>
                    </a:lnTo>
                    <a:lnTo>
                      <a:pt x="1287" y="2472"/>
                    </a:lnTo>
                    <a:lnTo>
                      <a:pt x="1295" y="2482"/>
                    </a:lnTo>
                    <a:lnTo>
                      <a:pt x="1303" y="2494"/>
                    </a:lnTo>
                    <a:lnTo>
                      <a:pt x="1315" y="2507"/>
                    </a:lnTo>
                    <a:lnTo>
                      <a:pt x="1334" y="2525"/>
                    </a:lnTo>
                    <a:lnTo>
                      <a:pt x="1354" y="2541"/>
                    </a:lnTo>
                    <a:lnTo>
                      <a:pt x="1375" y="2558"/>
                    </a:lnTo>
                    <a:lnTo>
                      <a:pt x="1397" y="2574"/>
                    </a:lnTo>
                    <a:lnTo>
                      <a:pt x="1416" y="2586"/>
                    </a:lnTo>
                    <a:lnTo>
                      <a:pt x="1434" y="2603"/>
                    </a:lnTo>
                    <a:lnTo>
                      <a:pt x="1450" y="2623"/>
                    </a:lnTo>
                    <a:lnTo>
                      <a:pt x="1459" y="2646"/>
                    </a:lnTo>
                    <a:lnTo>
                      <a:pt x="1467" y="2668"/>
                    </a:lnTo>
                    <a:lnTo>
                      <a:pt x="1473" y="2685"/>
                    </a:lnTo>
                    <a:lnTo>
                      <a:pt x="1479" y="2693"/>
                    </a:lnTo>
                    <a:lnTo>
                      <a:pt x="1489" y="2697"/>
                    </a:lnTo>
                    <a:lnTo>
                      <a:pt x="1506" y="2701"/>
                    </a:lnTo>
                    <a:lnTo>
                      <a:pt x="1526" y="2707"/>
                    </a:lnTo>
                    <a:lnTo>
                      <a:pt x="1544" y="2711"/>
                    </a:lnTo>
                    <a:lnTo>
                      <a:pt x="1559" y="2715"/>
                    </a:lnTo>
                    <a:lnTo>
                      <a:pt x="1571" y="2721"/>
                    </a:lnTo>
                    <a:lnTo>
                      <a:pt x="1585" y="2728"/>
                    </a:lnTo>
                    <a:lnTo>
                      <a:pt x="1600" y="2738"/>
                    </a:lnTo>
                    <a:lnTo>
                      <a:pt x="1616" y="2748"/>
                    </a:lnTo>
                    <a:lnTo>
                      <a:pt x="1628" y="2754"/>
                    </a:lnTo>
                    <a:lnTo>
                      <a:pt x="1637" y="2758"/>
                    </a:lnTo>
                    <a:lnTo>
                      <a:pt x="1649" y="2758"/>
                    </a:lnTo>
                    <a:lnTo>
                      <a:pt x="1667" y="2760"/>
                    </a:lnTo>
                    <a:lnTo>
                      <a:pt x="1686" y="2764"/>
                    </a:lnTo>
                    <a:lnTo>
                      <a:pt x="1706" y="2768"/>
                    </a:lnTo>
                    <a:lnTo>
                      <a:pt x="1722" y="2771"/>
                    </a:lnTo>
                    <a:lnTo>
                      <a:pt x="1733" y="2777"/>
                    </a:lnTo>
                    <a:lnTo>
                      <a:pt x="1749" y="2787"/>
                    </a:lnTo>
                    <a:lnTo>
                      <a:pt x="1763" y="2797"/>
                    </a:lnTo>
                    <a:lnTo>
                      <a:pt x="1776" y="2805"/>
                    </a:lnTo>
                    <a:lnTo>
                      <a:pt x="1786" y="2809"/>
                    </a:lnTo>
                    <a:lnTo>
                      <a:pt x="1788" y="2809"/>
                    </a:lnTo>
                    <a:lnTo>
                      <a:pt x="1790" y="2807"/>
                    </a:lnTo>
                    <a:lnTo>
                      <a:pt x="1792" y="2807"/>
                    </a:lnTo>
                    <a:lnTo>
                      <a:pt x="1794" y="2805"/>
                    </a:lnTo>
                    <a:lnTo>
                      <a:pt x="1802" y="2809"/>
                    </a:lnTo>
                    <a:lnTo>
                      <a:pt x="1814" y="2820"/>
                    </a:lnTo>
                    <a:lnTo>
                      <a:pt x="1825" y="2834"/>
                    </a:lnTo>
                    <a:lnTo>
                      <a:pt x="1837" y="2852"/>
                    </a:lnTo>
                    <a:lnTo>
                      <a:pt x="1845" y="2869"/>
                    </a:lnTo>
                    <a:lnTo>
                      <a:pt x="1845" y="2869"/>
                    </a:lnTo>
                    <a:lnTo>
                      <a:pt x="1845" y="2873"/>
                    </a:lnTo>
                    <a:lnTo>
                      <a:pt x="1845" y="2885"/>
                    </a:lnTo>
                    <a:lnTo>
                      <a:pt x="1845" y="2908"/>
                    </a:lnTo>
                    <a:lnTo>
                      <a:pt x="1845" y="2918"/>
                    </a:lnTo>
                    <a:lnTo>
                      <a:pt x="1845" y="2926"/>
                    </a:lnTo>
                    <a:lnTo>
                      <a:pt x="1845" y="2930"/>
                    </a:lnTo>
                    <a:lnTo>
                      <a:pt x="1845" y="2932"/>
                    </a:lnTo>
                    <a:lnTo>
                      <a:pt x="1845" y="2934"/>
                    </a:lnTo>
                    <a:lnTo>
                      <a:pt x="1845" y="2934"/>
                    </a:lnTo>
                    <a:lnTo>
                      <a:pt x="1845" y="2934"/>
                    </a:lnTo>
                    <a:lnTo>
                      <a:pt x="1839" y="2957"/>
                    </a:lnTo>
                    <a:lnTo>
                      <a:pt x="1835" y="2977"/>
                    </a:lnTo>
                    <a:lnTo>
                      <a:pt x="1833" y="2993"/>
                    </a:lnTo>
                    <a:lnTo>
                      <a:pt x="1829" y="3000"/>
                    </a:lnTo>
                    <a:lnTo>
                      <a:pt x="1823" y="3012"/>
                    </a:lnTo>
                    <a:lnTo>
                      <a:pt x="1814" y="3026"/>
                    </a:lnTo>
                    <a:lnTo>
                      <a:pt x="1804" y="3040"/>
                    </a:lnTo>
                    <a:lnTo>
                      <a:pt x="1794" y="3051"/>
                    </a:lnTo>
                    <a:lnTo>
                      <a:pt x="1786" y="3059"/>
                    </a:lnTo>
                    <a:lnTo>
                      <a:pt x="1780" y="3069"/>
                    </a:lnTo>
                    <a:lnTo>
                      <a:pt x="1773" y="3085"/>
                    </a:lnTo>
                    <a:lnTo>
                      <a:pt x="1767" y="3100"/>
                    </a:lnTo>
                    <a:lnTo>
                      <a:pt x="1761" y="3114"/>
                    </a:lnTo>
                    <a:lnTo>
                      <a:pt x="1757" y="3122"/>
                    </a:lnTo>
                    <a:lnTo>
                      <a:pt x="1755" y="3124"/>
                    </a:lnTo>
                    <a:lnTo>
                      <a:pt x="1751" y="3126"/>
                    </a:lnTo>
                    <a:lnTo>
                      <a:pt x="1745" y="3130"/>
                    </a:lnTo>
                    <a:lnTo>
                      <a:pt x="1741" y="3133"/>
                    </a:lnTo>
                    <a:lnTo>
                      <a:pt x="1737" y="3137"/>
                    </a:lnTo>
                    <a:lnTo>
                      <a:pt x="1733" y="3143"/>
                    </a:lnTo>
                    <a:lnTo>
                      <a:pt x="1731" y="3149"/>
                    </a:lnTo>
                    <a:lnTo>
                      <a:pt x="1729" y="3159"/>
                    </a:lnTo>
                    <a:lnTo>
                      <a:pt x="1724" y="3179"/>
                    </a:lnTo>
                    <a:lnTo>
                      <a:pt x="1716" y="3200"/>
                    </a:lnTo>
                    <a:lnTo>
                      <a:pt x="1710" y="3224"/>
                    </a:lnTo>
                    <a:lnTo>
                      <a:pt x="1706" y="3247"/>
                    </a:lnTo>
                    <a:lnTo>
                      <a:pt x="1704" y="3267"/>
                    </a:lnTo>
                    <a:lnTo>
                      <a:pt x="1700" y="3292"/>
                    </a:lnTo>
                    <a:lnTo>
                      <a:pt x="1694" y="3319"/>
                    </a:lnTo>
                    <a:lnTo>
                      <a:pt x="1688" y="3347"/>
                    </a:lnTo>
                    <a:lnTo>
                      <a:pt x="1682" y="3370"/>
                    </a:lnTo>
                    <a:lnTo>
                      <a:pt x="1679" y="3386"/>
                    </a:lnTo>
                    <a:lnTo>
                      <a:pt x="1673" y="3394"/>
                    </a:lnTo>
                    <a:lnTo>
                      <a:pt x="1663" y="3398"/>
                    </a:lnTo>
                    <a:lnTo>
                      <a:pt x="1647" y="3406"/>
                    </a:lnTo>
                    <a:lnTo>
                      <a:pt x="1630" y="3415"/>
                    </a:lnTo>
                    <a:lnTo>
                      <a:pt x="1610" y="3423"/>
                    </a:lnTo>
                    <a:lnTo>
                      <a:pt x="1596" y="3433"/>
                    </a:lnTo>
                    <a:lnTo>
                      <a:pt x="1587" y="3441"/>
                    </a:lnTo>
                    <a:lnTo>
                      <a:pt x="1581" y="3451"/>
                    </a:lnTo>
                    <a:lnTo>
                      <a:pt x="1571" y="3466"/>
                    </a:lnTo>
                    <a:lnTo>
                      <a:pt x="1563" y="3482"/>
                    </a:lnTo>
                    <a:lnTo>
                      <a:pt x="1555" y="3497"/>
                    </a:lnTo>
                    <a:lnTo>
                      <a:pt x="1553" y="3507"/>
                    </a:lnTo>
                    <a:lnTo>
                      <a:pt x="1551" y="3519"/>
                    </a:lnTo>
                    <a:lnTo>
                      <a:pt x="1546" y="3537"/>
                    </a:lnTo>
                    <a:lnTo>
                      <a:pt x="1540" y="3554"/>
                    </a:lnTo>
                    <a:lnTo>
                      <a:pt x="1532" y="3570"/>
                    </a:lnTo>
                    <a:lnTo>
                      <a:pt x="1520" y="3582"/>
                    </a:lnTo>
                    <a:lnTo>
                      <a:pt x="1512" y="3593"/>
                    </a:lnTo>
                    <a:lnTo>
                      <a:pt x="1504" y="3611"/>
                    </a:lnTo>
                    <a:lnTo>
                      <a:pt x="1495" y="3633"/>
                    </a:lnTo>
                    <a:lnTo>
                      <a:pt x="1487" y="3654"/>
                    </a:lnTo>
                    <a:lnTo>
                      <a:pt x="1481" y="3672"/>
                    </a:lnTo>
                    <a:lnTo>
                      <a:pt x="1475" y="3681"/>
                    </a:lnTo>
                    <a:lnTo>
                      <a:pt x="1469" y="3687"/>
                    </a:lnTo>
                    <a:lnTo>
                      <a:pt x="1461" y="3697"/>
                    </a:lnTo>
                    <a:lnTo>
                      <a:pt x="1454" y="3709"/>
                    </a:lnTo>
                    <a:lnTo>
                      <a:pt x="1448" y="3717"/>
                    </a:lnTo>
                    <a:lnTo>
                      <a:pt x="1442" y="3721"/>
                    </a:lnTo>
                    <a:lnTo>
                      <a:pt x="1434" y="3725"/>
                    </a:lnTo>
                    <a:lnTo>
                      <a:pt x="1420" y="3728"/>
                    </a:lnTo>
                    <a:lnTo>
                      <a:pt x="1405" y="3732"/>
                    </a:lnTo>
                    <a:lnTo>
                      <a:pt x="1395" y="3732"/>
                    </a:lnTo>
                    <a:lnTo>
                      <a:pt x="1383" y="3736"/>
                    </a:lnTo>
                    <a:lnTo>
                      <a:pt x="1371" y="3744"/>
                    </a:lnTo>
                    <a:lnTo>
                      <a:pt x="1364" y="3752"/>
                    </a:lnTo>
                    <a:lnTo>
                      <a:pt x="1365" y="3760"/>
                    </a:lnTo>
                    <a:lnTo>
                      <a:pt x="1367" y="3773"/>
                    </a:lnTo>
                    <a:lnTo>
                      <a:pt x="1365" y="3791"/>
                    </a:lnTo>
                    <a:lnTo>
                      <a:pt x="1362" y="3813"/>
                    </a:lnTo>
                    <a:lnTo>
                      <a:pt x="1358" y="3834"/>
                    </a:lnTo>
                    <a:lnTo>
                      <a:pt x="1350" y="3852"/>
                    </a:lnTo>
                    <a:lnTo>
                      <a:pt x="1342" y="3863"/>
                    </a:lnTo>
                    <a:lnTo>
                      <a:pt x="1330" y="3871"/>
                    </a:lnTo>
                    <a:lnTo>
                      <a:pt x="1313" y="3881"/>
                    </a:lnTo>
                    <a:lnTo>
                      <a:pt x="1293" y="3891"/>
                    </a:lnTo>
                    <a:lnTo>
                      <a:pt x="1275" y="3905"/>
                    </a:lnTo>
                    <a:lnTo>
                      <a:pt x="1260" y="3916"/>
                    </a:lnTo>
                    <a:lnTo>
                      <a:pt x="1254" y="3930"/>
                    </a:lnTo>
                    <a:lnTo>
                      <a:pt x="1248" y="3944"/>
                    </a:lnTo>
                    <a:lnTo>
                      <a:pt x="1234" y="3957"/>
                    </a:lnTo>
                    <a:lnTo>
                      <a:pt x="1219" y="3971"/>
                    </a:lnTo>
                    <a:lnTo>
                      <a:pt x="1205" y="3987"/>
                    </a:lnTo>
                    <a:lnTo>
                      <a:pt x="1195" y="4002"/>
                    </a:lnTo>
                    <a:lnTo>
                      <a:pt x="1193" y="4018"/>
                    </a:lnTo>
                    <a:lnTo>
                      <a:pt x="1195" y="4036"/>
                    </a:lnTo>
                    <a:lnTo>
                      <a:pt x="1195" y="4059"/>
                    </a:lnTo>
                    <a:lnTo>
                      <a:pt x="1195" y="4081"/>
                    </a:lnTo>
                    <a:lnTo>
                      <a:pt x="1193" y="4100"/>
                    </a:lnTo>
                    <a:lnTo>
                      <a:pt x="1195" y="4116"/>
                    </a:lnTo>
                    <a:lnTo>
                      <a:pt x="1197" y="4124"/>
                    </a:lnTo>
                    <a:lnTo>
                      <a:pt x="1203" y="4134"/>
                    </a:lnTo>
                    <a:lnTo>
                      <a:pt x="1205" y="4149"/>
                    </a:lnTo>
                    <a:lnTo>
                      <a:pt x="1205" y="4169"/>
                    </a:lnTo>
                    <a:lnTo>
                      <a:pt x="1205" y="4186"/>
                    </a:lnTo>
                    <a:lnTo>
                      <a:pt x="1203" y="4196"/>
                    </a:lnTo>
                    <a:lnTo>
                      <a:pt x="1197" y="4204"/>
                    </a:lnTo>
                    <a:lnTo>
                      <a:pt x="1185" y="4214"/>
                    </a:lnTo>
                    <a:lnTo>
                      <a:pt x="1174" y="4225"/>
                    </a:lnTo>
                    <a:lnTo>
                      <a:pt x="1162" y="4235"/>
                    </a:lnTo>
                    <a:lnTo>
                      <a:pt x="1152" y="4243"/>
                    </a:lnTo>
                    <a:lnTo>
                      <a:pt x="1148" y="4257"/>
                    </a:lnTo>
                    <a:lnTo>
                      <a:pt x="1148" y="4276"/>
                    </a:lnTo>
                    <a:lnTo>
                      <a:pt x="1150" y="4298"/>
                    </a:lnTo>
                    <a:lnTo>
                      <a:pt x="1152" y="4316"/>
                    </a:lnTo>
                    <a:lnTo>
                      <a:pt x="1158" y="4325"/>
                    </a:lnTo>
                    <a:lnTo>
                      <a:pt x="1164" y="4333"/>
                    </a:lnTo>
                    <a:lnTo>
                      <a:pt x="1170" y="4347"/>
                    </a:lnTo>
                    <a:lnTo>
                      <a:pt x="1176" y="4362"/>
                    </a:lnTo>
                    <a:lnTo>
                      <a:pt x="1182" y="4378"/>
                    </a:lnTo>
                    <a:lnTo>
                      <a:pt x="1185" y="4388"/>
                    </a:lnTo>
                    <a:lnTo>
                      <a:pt x="1193" y="4396"/>
                    </a:lnTo>
                    <a:lnTo>
                      <a:pt x="1199" y="4404"/>
                    </a:lnTo>
                    <a:lnTo>
                      <a:pt x="1203" y="4411"/>
                    </a:lnTo>
                    <a:lnTo>
                      <a:pt x="1201" y="4417"/>
                    </a:lnTo>
                    <a:lnTo>
                      <a:pt x="1193" y="4421"/>
                    </a:lnTo>
                    <a:lnTo>
                      <a:pt x="1176" y="4423"/>
                    </a:lnTo>
                    <a:lnTo>
                      <a:pt x="1154" y="4425"/>
                    </a:lnTo>
                    <a:lnTo>
                      <a:pt x="1131" y="4427"/>
                    </a:lnTo>
                    <a:lnTo>
                      <a:pt x="1121" y="4425"/>
                    </a:lnTo>
                    <a:lnTo>
                      <a:pt x="1113" y="4425"/>
                    </a:lnTo>
                    <a:lnTo>
                      <a:pt x="1107" y="4425"/>
                    </a:lnTo>
                    <a:lnTo>
                      <a:pt x="1103" y="4423"/>
                    </a:lnTo>
                    <a:lnTo>
                      <a:pt x="1095" y="4417"/>
                    </a:lnTo>
                    <a:lnTo>
                      <a:pt x="1084" y="4413"/>
                    </a:lnTo>
                    <a:lnTo>
                      <a:pt x="1074" y="4409"/>
                    </a:lnTo>
                    <a:lnTo>
                      <a:pt x="1064" y="4406"/>
                    </a:lnTo>
                    <a:lnTo>
                      <a:pt x="1060" y="4404"/>
                    </a:lnTo>
                    <a:lnTo>
                      <a:pt x="1060" y="4402"/>
                    </a:lnTo>
                    <a:lnTo>
                      <a:pt x="1058" y="4400"/>
                    </a:lnTo>
                    <a:lnTo>
                      <a:pt x="1056" y="4396"/>
                    </a:lnTo>
                    <a:lnTo>
                      <a:pt x="1054" y="4390"/>
                    </a:lnTo>
                    <a:lnTo>
                      <a:pt x="1050" y="4380"/>
                    </a:lnTo>
                    <a:lnTo>
                      <a:pt x="1045" y="4361"/>
                    </a:lnTo>
                    <a:lnTo>
                      <a:pt x="1041" y="4339"/>
                    </a:lnTo>
                    <a:lnTo>
                      <a:pt x="1035" y="4317"/>
                    </a:lnTo>
                    <a:lnTo>
                      <a:pt x="1027" y="4304"/>
                    </a:lnTo>
                    <a:lnTo>
                      <a:pt x="1017" y="4284"/>
                    </a:lnTo>
                    <a:lnTo>
                      <a:pt x="1007" y="4261"/>
                    </a:lnTo>
                    <a:lnTo>
                      <a:pt x="996" y="4239"/>
                    </a:lnTo>
                    <a:lnTo>
                      <a:pt x="988" y="4218"/>
                    </a:lnTo>
                    <a:lnTo>
                      <a:pt x="984" y="4202"/>
                    </a:lnTo>
                    <a:lnTo>
                      <a:pt x="982" y="4184"/>
                    </a:lnTo>
                    <a:lnTo>
                      <a:pt x="978" y="4163"/>
                    </a:lnTo>
                    <a:lnTo>
                      <a:pt x="976" y="4135"/>
                    </a:lnTo>
                    <a:lnTo>
                      <a:pt x="972" y="4106"/>
                    </a:lnTo>
                    <a:lnTo>
                      <a:pt x="968" y="4081"/>
                    </a:lnTo>
                    <a:lnTo>
                      <a:pt x="966" y="4059"/>
                    </a:lnTo>
                    <a:lnTo>
                      <a:pt x="964" y="4047"/>
                    </a:lnTo>
                    <a:lnTo>
                      <a:pt x="964" y="4036"/>
                    </a:lnTo>
                    <a:lnTo>
                      <a:pt x="964" y="4020"/>
                    </a:lnTo>
                    <a:lnTo>
                      <a:pt x="966" y="4004"/>
                    </a:lnTo>
                    <a:lnTo>
                      <a:pt x="966" y="3993"/>
                    </a:lnTo>
                    <a:lnTo>
                      <a:pt x="962" y="3987"/>
                    </a:lnTo>
                    <a:lnTo>
                      <a:pt x="960" y="3983"/>
                    </a:lnTo>
                    <a:lnTo>
                      <a:pt x="960" y="3975"/>
                    </a:lnTo>
                    <a:lnTo>
                      <a:pt x="966" y="3963"/>
                    </a:lnTo>
                    <a:lnTo>
                      <a:pt x="972" y="3952"/>
                    </a:lnTo>
                    <a:lnTo>
                      <a:pt x="980" y="3942"/>
                    </a:lnTo>
                    <a:lnTo>
                      <a:pt x="988" y="3936"/>
                    </a:lnTo>
                    <a:lnTo>
                      <a:pt x="996" y="3928"/>
                    </a:lnTo>
                    <a:lnTo>
                      <a:pt x="998" y="3914"/>
                    </a:lnTo>
                    <a:lnTo>
                      <a:pt x="1000" y="3899"/>
                    </a:lnTo>
                    <a:lnTo>
                      <a:pt x="998" y="3887"/>
                    </a:lnTo>
                    <a:lnTo>
                      <a:pt x="992" y="3881"/>
                    </a:lnTo>
                    <a:lnTo>
                      <a:pt x="992" y="3883"/>
                    </a:lnTo>
                    <a:lnTo>
                      <a:pt x="990" y="3883"/>
                    </a:lnTo>
                    <a:lnTo>
                      <a:pt x="984" y="3877"/>
                    </a:lnTo>
                    <a:lnTo>
                      <a:pt x="976" y="3863"/>
                    </a:lnTo>
                    <a:lnTo>
                      <a:pt x="970" y="3844"/>
                    </a:lnTo>
                    <a:lnTo>
                      <a:pt x="962" y="3818"/>
                    </a:lnTo>
                    <a:lnTo>
                      <a:pt x="958" y="3791"/>
                    </a:lnTo>
                    <a:lnTo>
                      <a:pt x="956" y="3766"/>
                    </a:lnTo>
                    <a:lnTo>
                      <a:pt x="958" y="3740"/>
                    </a:lnTo>
                    <a:lnTo>
                      <a:pt x="964" y="3711"/>
                    </a:lnTo>
                    <a:lnTo>
                      <a:pt x="974" y="3678"/>
                    </a:lnTo>
                    <a:lnTo>
                      <a:pt x="982" y="3646"/>
                    </a:lnTo>
                    <a:lnTo>
                      <a:pt x="990" y="3617"/>
                    </a:lnTo>
                    <a:lnTo>
                      <a:pt x="996" y="3591"/>
                    </a:lnTo>
                    <a:lnTo>
                      <a:pt x="996" y="3572"/>
                    </a:lnTo>
                    <a:lnTo>
                      <a:pt x="994" y="3554"/>
                    </a:lnTo>
                    <a:lnTo>
                      <a:pt x="994" y="3533"/>
                    </a:lnTo>
                    <a:lnTo>
                      <a:pt x="998" y="3509"/>
                    </a:lnTo>
                    <a:lnTo>
                      <a:pt x="1000" y="3488"/>
                    </a:lnTo>
                    <a:lnTo>
                      <a:pt x="1003" y="3466"/>
                    </a:lnTo>
                    <a:lnTo>
                      <a:pt x="1005" y="3452"/>
                    </a:lnTo>
                    <a:lnTo>
                      <a:pt x="1005" y="3443"/>
                    </a:lnTo>
                    <a:lnTo>
                      <a:pt x="1001" y="3433"/>
                    </a:lnTo>
                    <a:lnTo>
                      <a:pt x="998" y="3421"/>
                    </a:lnTo>
                    <a:lnTo>
                      <a:pt x="994" y="3407"/>
                    </a:lnTo>
                    <a:lnTo>
                      <a:pt x="994" y="3398"/>
                    </a:lnTo>
                    <a:lnTo>
                      <a:pt x="996" y="3384"/>
                    </a:lnTo>
                    <a:lnTo>
                      <a:pt x="998" y="3362"/>
                    </a:lnTo>
                    <a:lnTo>
                      <a:pt x="998" y="3337"/>
                    </a:lnTo>
                    <a:lnTo>
                      <a:pt x="994" y="3312"/>
                    </a:lnTo>
                    <a:lnTo>
                      <a:pt x="986" y="3294"/>
                    </a:lnTo>
                    <a:lnTo>
                      <a:pt x="976" y="3269"/>
                    </a:lnTo>
                    <a:lnTo>
                      <a:pt x="962" y="3241"/>
                    </a:lnTo>
                    <a:lnTo>
                      <a:pt x="947" y="3216"/>
                    </a:lnTo>
                    <a:lnTo>
                      <a:pt x="933" y="3194"/>
                    </a:lnTo>
                    <a:lnTo>
                      <a:pt x="921" y="3179"/>
                    </a:lnTo>
                    <a:lnTo>
                      <a:pt x="911" y="3169"/>
                    </a:lnTo>
                    <a:lnTo>
                      <a:pt x="900" y="3157"/>
                    </a:lnTo>
                    <a:lnTo>
                      <a:pt x="886" y="3143"/>
                    </a:lnTo>
                    <a:lnTo>
                      <a:pt x="872" y="3130"/>
                    </a:lnTo>
                    <a:lnTo>
                      <a:pt x="863" y="3116"/>
                    </a:lnTo>
                    <a:lnTo>
                      <a:pt x="857" y="3106"/>
                    </a:lnTo>
                    <a:lnTo>
                      <a:pt x="855" y="3100"/>
                    </a:lnTo>
                    <a:lnTo>
                      <a:pt x="855" y="3092"/>
                    </a:lnTo>
                    <a:lnTo>
                      <a:pt x="847" y="3079"/>
                    </a:lnTo>
                    <a:lnTo>
                      <a:pt x="837" y="3061"/>
                    </a:lnTo>
                    <a:lnTo>
                      <a:pt x="823" y="3045"/>
                    </a:lnTo>
                    <a:lnTo>
                      <a:pt x="808" y="3034"/>
                    </a:lnTo>
                    <a:lnTo>
                      <a:pt x="798" y="3022"/>
                    </a:lnTo>
                    <a:lnTo>
                      <a:pt x="790" y="3004"/>
                    </a:lnTo>
                    <a:lnTo>
                      <a:pt x="786" y="2983"/>
                    </a:lnTo>
                    <a:lnTo>
                      <a:pt x="782" y="2959"/>
                    </a:lnTo>
                    <a:lnTo>
                      <a:pt x="782" y="2938"/>
                    </a:lnTo>
                    <a:lnTo>
                      <a:pt x="784" y="2924"/>
                    </a:lnTo>
                    <a:lnTo>
                      <a:pt x="788" y="2916"/>
                    </a:lnTo>
                    <a:lnTo>
                      <a:pt x="792" y="2916"/>
                    </a:lnTo>
                    <a:lnTo>
                      <a:pt x="796" y="2912"/>
                    </a:lnTo>
                    <a:lnTo>
                      <a:pt x="798" y="2908"/>
                    </a:lnTo>
                    <a:lnTo>
                      <a:pt x="800" y="2905"/>
                    </a:lnTo>
                    <a:lnTo>
                      <a:pt x="800" y="2899"/>
                    </a:lnTo>
                    <a:lnTo>
                      <a:pt x="798" y="2895"/>
                    </a:lnTo>
                    <a:lnTo>
                      <a:pt x="796" y="2891"/>
                    </a:lnTo>
                    <a:lnTo>
                      <a:pt x="790" y="2887"/>
                    </a:lnTo>
                    <a:lnTo>
                      <a:pt x="780" y="2879"/>
                    </a:lnTo>
                    <a:lnTo>
                      <a:pt x="767" y="2865"/>
                    </a:lnTo>
                    <a:lnTo>
                      <a:pt x="755" y="2848"/>
                    </a:lnTo>
                    <a:lnTo>
                      <a:pt x="743" y="2832"/>
                    </a:lnTo>
                    <a:lnTo>
                      <a:pt x="737" y="2816"/>
                    </a:lnTo>
                    <a:lnTo>
                      <a:pt x="737" y="2803"/>
                    </a:lnTo>
                    <a:lnTo>
                      <a:pt x="739" y="2783"/>
                    </a:lnTo>
                    <a:lnTo>
                      <a:pt x="743" y="2758"/>
                    </a:lnTo>
                    <a:lnTo>
                      <a:pt x="749" y="2732"/>
                    </a:lnTo>
                    <a:lnTo>
                      <a:pt x="757" y="2707"/>
                    </a:lnTo>
                    <a:lnTo>
                      <a:pt x="763" y="2687"/>
                    </a:lnTo>
                    <a:lnTo>
                      <a:pt x="769" y="2678"/>
                    </a:lnTo>
                    <a:lnTo>
                      <a:pt x="774" y="2666"/>
                    </a:lnTo>
                    <a:lnTo>
                      <a:pt x="780" y="2648"/>
                    </a:lnTo>
                    <a:lnTo>
                      <a:pt x="786" y="2627"/>
                    </a:lnTo>
                    <a:lnTo>
                      <a:pt x="790" y="2607"/>
                    </a:lnTo>
                    <a:lnTo>
                      <a:pt x="794" y="2591"/>
                    </a:lnTo>
                    <a:lnTo>
                      <a:pt x="798" y="2584"/>
                    </a:lnTo>
                    <a:lnTo>
                      <a:pt x="800" y="2574"/>
                    </a:lnTo>
                    <a:lnTo>
                      <a:pt x="800" y="2558"/>
                    </a:lnTo>
                    <a:lnTo>
                      <a:pt x="798" y="2539"/>
                    </a:lnTo>
                    <a:lnTo>
                      <a:pt x="794" y="2523"/>
                    </a:lnTo>
                    <a:lnTo>
                      <a:pt x="790" y="2511"/>
                    </a:lnTo>
                    <a:lnTo>
                      <a:pt x="784" y="2497"/>
                    </a:lnTo>
                    <a:lnTo>
                      <a:pt x="778" y="2484"/>
                    </a:lnTo>
                    <a:lnTo>
                      <a:pt x="773" y="2472"/>
                    </a:lnTo>
                    <a:lnTo>
                      <a:pt x="769" y="2468"/>
                    </a:lnTo>
                    <a:lnTo>
                      <a:pt x="767" y="2468"/>
                    </a:lnTo>
                    <a:lnTo>
                      <a:pt x="765" y="2472"/>
                    </a:lnTo>
                    <a:lnTo>
                      <a:pt x="759" y="2474"/>
                    </a:lnTo>
                    <a:lnTo>
                      <a:pt x="753" y="2476"/>
                    </a:lnTo>
                    <a:lnTo>
                      <a:pt x="745" y="2476"/>
                    </a:lnTo>
                    <a:lnTo>
                      <a:pt x="737" y="2476"/>
                    </a:lnTo>
                    <a:lnTo>
                      <a:pt x="729" y="2474"/>
                    </a:lnTo>
                    <a:lnTo>
                      <a:pt x="722" y="2468"/>
                    </a:lnTo>
                    <a:lnTo>
                      <a:pt x="716" y="2462"/>
                    </a:lnTo>
                    <a:lnTo>
                      <a:pt x="702" y="2452"/>
                    </a:lnTo>
                    <a:lnTo>
                      <a:pt x="684" y="2443"/>
                    </a:lnTo>
                    <a:lnTo>
                      <a:pt x="665" y="2431"/>
                    </a:lnTo>
                    <a:lnTo>
                      <a:pt x="645" y="2423"/>
                    </a:lnTo>
                    <a:lnTo>
                      <a:pt x="632" y="2415"/>
                    </a:lnTo>
                    <a:lnTo>
                      <a:pt x="626" y="2411"/>
                    </a:lnTo>
                    <a:lnTo>
                      <a:pt x="624" y="2404"/>
                    </a:lnTo>
                    <a:lnTo>
                      <a:pt x="620" y="2394"/>
                    </a:lnTo>
                    <a:lnTo>
                      <a:pt x="614" y="2384"/>
                    </a:lnTo>
                    <a:lnTo>
                      <a:pt x="606" y="2376"/>
                    </a:lnTo>
                    <a:lnTo>
                      <a:pt x="596" y="2368"/>
                    </a:lnTo>
                    <a:lnTo>
                      <a:pt x="587" y="2357"/>
                    </a:lnTo>
                    <a:lnTo>
                      <a:pt x="575" y="2343"/>
                    </a:lnTo>
                    <a:lnTo>
                      <a:pt x="563" y="2331"/>
                    </a:lnTo>
                    <a:lnTo>
                      <a:pt x="555" y="2325"/>
                    </a:lnTo>
                    <a:lnTo>
                      <a:pt x="544" y="2321"/>
                    </a:lnTo>
                    <a:lnTo>
                      <a:pt x="526" y="2317"/>
                    </a:lnTo>
                    <a:lnTo>
                      <a:pt x="506" y="2314"/>
                    </a:lnTo>
                    <a:lnTo>
                      <a:pt x="491" y="2308"/>
                    </a:lnTo>
                    <a:lnTo>
                      <a:pt x="481" y="2300"/>
                    </a:lnTo>
                    <a:lnTo>
                      <a:pt x="473" y="2292"/>
                    </a:lnTo>
                    <a:lnTo>
                      <a:pt x="459" y="2278"/>
                    </a:lnTo>
                    <a:lnTo>
                      <a:pt x="442" y="2265"/>
                    </a:lnTo>
                    <a:lnTo>
                      <a:pt x="422" y="2251"/>
                    </a:lnTo>
                    <a:lnTo>
                      <a:pt x="401" y="2239"/>
                    </a:lnTo>
                    <a:lnTo>
                      <a:pt x="381" y="2233"/>
                    </a:lnTo>
                    <a:lnTo>
                      <a:pt x="362" y="2227"/>
                    </a:lnTo>
                    <a:lnTo>
                      <a:pt x="336" y="2220"/>
                    </a:lnTo>
                    <a:lnTo>
                      <a:pt x="309" y="2210"/>
                    </a:lnTo>
                    <a:lnTo>
                      <a:pt x="279" y="2198"/>
                    </a:lnTo>
                    <a:lnTo>
                      <a:pt x="252" y="2186"/>
                    </a:lnTo>
                    <a:lnTo>
                      <a:pt x="227" y="2173"/>
                    </a:lnTo>
                    <a:lnTo>
                      <a:pt x="209" y="2161"/>
                    </a:lnTo>
                    <a:lnTo>
                      <a:pt x="199" y="2151"/>
                    </a:lnTo>
                    <a:lnTo>
                      <a:pt x="193" y="2133"/>
                    </a:lnTo>
                    <a:lnTo>
                      <a:pt x="185" y="2106"/>
                    </a:lnTo>
                    <a:lnTo>
                      <a:pt x="180" y="2075"/>
                    </a:lnTo>
                    <a:lnTo>
                      <a:pt x="172" y="2042"/>
                    </a:lnTo>
                    <a:lnTo>
                      <a:pt x="164" y="2016"/>
                    </a:lnTo>
                    <a:lnTo>
                      <a:pt x="158" y="2000"/>
                    </a:lnTo>
                    <a:lnTo>
                      <a:pt x="148" y="1991"/>
                    </a:lnTo>
                    <a:lnTo>
                      <a:pt x="137" y="1977"/>
                    </a:lnTo>
                    <a:lnTo>
                      <a:pt x="125" y="1961"/>
                    </a:lnTo>
                    <a:lnTo>
                      <a:pt x="113" y="1948"/>
                    </a:lnTo>
                    <a:lnTo>
                      <a:pt x="105" y="1934"/>
                    </a:lnTo>
                    <a:lnTo>
                      <a:pt x="103" y="1926"/>
                    </a:lnTo>
                    <a:lnTo>
                      <a:pt x="103" y="1924"/>
                    </a:lnTo>
                    <a:lnTo>
                      <a:pt x="101" y="1922"/>
                    </a:lnTo>
                    <a:lnTo>
                      <a:pt x="99" y="1922"/>
                    </a:lnTo>
                    <a:lnTo>
                      <a:pt x="97" y="1922"/>
                    </a:lnTo>
                    <a:lnTo>
                      <a:pt x="93" y="1924"/>
                    </a:lnTo>
                    <a:lnTo>
                      <a:pt x="92" y="1928"/>
                    </a:lnTo>
                    <a:lnTo>
                      <a:pt x="92" y="1934"/>
                    </a:lnTo>
                    <a:lnTo>
                      <a:pt x="92" y="1938"/>
                    </a:lnTo>
                    <a:lnTo>
                      <a:pt x="95" y="1950"/>
                    </a:lnTo>
                    <a:lnTo>
                      <a:pt x="95" y="1967"/>
                    </a:lnTo>
                    <a:lnTo>
                      <a:pt x="95" y="1983"/>
                    </a:lnTo>
                    <a:lnTo>
                      <a:pt x="92" y="1997"/>
                    </a:lnTo>
                    <a:lnTo>
                      <a:pt x="88" y="2000"/>
                    </a:lnTo>
                    <a:lnTo>
                      <a:pt x="88" y="2000"/>
                    </a:lnTo>
                    <a:lnTo>
                      <a:pt x="78" y="1997"/>
                    </a:lnTo>
                    <a:lnTo>
                      <a:pt x="64" y="1989"/>
                    </a:lnTo>
                    <a:lnTo>
                      <a:pt x="48" y="1981"/>
                    </a:lnTo>
                    <a:lnTo>
                      <a:pt x="35" y="1967"/>
                    </a:lnTo>
                    <a:lnTo>
                      <a:pt x="27" y="1953"/>
                    </a:lnTo>
                    <a:lnTo>
                      <a:pt x="21" y="1942"/>
                    </a:lnTo>
                    <a:lnTo>
                      <a:pt x="11" y="1928"/>
                    </a:lnTo>
                    <a:lnTo>
                      <a:pt x="0" y="1912"/>
                    </a:lnTo>
                    <a:lnTo>
                      <a:pt x="23" y="1742"/>
                    </a:lnTo>
                    <a:lnTo>
                      <a:pt x="58" y="1576"/>
                    </a:lnTo>
                    <a:lnTo>
                      <a:pt x="101" y="1413"/>
                    </a:lnTo>
                    <a:lnTo>
                      <a:pt x="154" y="1253"/>
                    </a:lnTo>
                    <a:lnTo>
                      <a:pt x="215" y="1098"/>
                    </a:lnTo>
                    <a:lnTo>
                      <a:pt x="285" y="948"/>
                    </a:lnTo>
                    <a:lnTo>
                      <a:pt x="364" y="803"/>
                    </a:lnTo>
                    <a:lnTo>
                      <a:pt x="450" y="662"/>
                    </a:lnTo>
                    <a:lnTo>
                      <a:pt x="544" y="527"/>
                    </a:lnTo>
                    <a:lnTo>
                      <a:pt x="645" y="398"/>
                    </a:lnTo>
                    <a:lnTo>
                      <a:pt x="653" y="400"/>
                    </a:lnTo>
                    <a:lnTo>
                      <a:pt x="659" y="402"/>
                    </a:lnTo>
                    <a:lnTo>
                      <a:pt x="665" y="404"/>
                    </a:lnTo>
                    <a:lnTo>
                      <a:pt x="667" y="407"/>
                    </a:lnTo>
                    <a:lnTo>
                      <a:pt x="669" y="409"/>
                    </a:lnTo>
                    <a:lnTo>
                      <a:pt x="671" y="413"/>
                    </a:lnTo>
                    <a:lnTo>
                      <a:pt x="673" y="415"/>
                    </a:lnTo>
                    <a:lnTo>
                      <a:pt x="677" y="415"/>
                    </a:lnTo>
                    <a:lnTo>
                      <a:pt x="681" y="415"/>
                    </a:lnTo>
                    <a:lnTo>
                      <a:pt x="686" y="413"/>
                    </a:lnTo>
                    <a:lnTo>
                      <a:pt x="690" y="409"/>
                    </a:lnTo>
                    <a:lnTo>
                      <a:pt x="696" y="404"/>
                    </a:lnTo>
                    <a:lnTo>
                      <a:pt x="700" y="398"/>
                    </a:lnTo>
                    <a:lnTo>
                      <a:pt x="704" y="388"/>
                    </a:lnTo>
                    <a:lnTo>
                      <a:pt x="706" y="372"/>
                    </a:lnTo>
                    <a:lnTo>
                      <a:pt x="704" y="353"/>
                    </a:lnTo>
                    <a:lnTo>
                      <a:pt x="700" y="335"/>
                    </a:lnTo>
                    <a:lnTo>
                      <a:pt x="739" y="290"/>
                    </a:lnTo>
                    <a:lnTo>
                      <a:pt x="763" y="302"/>
                    </a:lnTo>
                    <a:lnTo>
                      <a:pt x="784" y="314"/>
                    </a:lnTo>
                    <a:lnTo>
                      <a:pt x="800" y="325"/>
                    </a:lnTo>
                    <a:lnTo>
                      <a:pt x="808" y="339"/>
                    </a:lnTo>
                    <a:lnTo>
                      <a:pt x="818" y="353"/>
                    </a:lnTo>
                    <a:lnTo>
                      <a:pt x="829" y="370"/>
                    </a:lnTo>
                    <a:lnTo>
                      <a:pt x="837" y="386"/>
                    </a:lnTo>
                    <a:lnTo>
                      <a:pt x="841" y="398"/>
                    </a:lnTo>
                    <a:lnTo>
                      <a:pt x="839" y="406"/>
                    </a:lnTo>
                    <a:lnTo>
                      <a:pt x="837" y="409"/>
                    </a:lnTo>
                    <a:lnTo>
                      <a:pt x="837" y="413"/>
                    </a:lnTo>
                    <a:lnTo>
                      <a:pt x="839" y="419"/>
                    </a:lnTo>
                    <a:lnTo>
                      <a:pt x="843" y="423"/>
                    </a:lnTo>
                    <a:lnTo>
                      <a:pt x="847" y="427"/>
                    </a:lnTo>
                    <a:lnTo>
                      <a:pt x="851" y="429"/>
                    </a:lnTo>
                    <a:lnTo>
                      <a:pt x="855" y="433"/>
                    </a:lnTo>
                    <a:lnTo>
                      <a:pt x="861" y="433"/>
                    </a:lnTo>
                    <a:lnTo>
                      <a:pt x="864" y="433"/>
                    </a:lnTo>
                    <a:lnTo>
                      <a:pt x="866" y="429"/>
                    </a:lnTo>
                    <a:lnTo>
                      <a:pt x="874" y="419"/>
                    </a:lnTo>
                    <a:lnTo>
                      <a:pt x="878" y="406"/>
                    </a:lnTo>
                    <a:lnTo>
                      <a:pt x="882" y="390"/>
                    </a:lnTo>
                    <a:lnTo>
                      <a:pt x="884" y="378"/>
                    </a:lnTo>
                    <a:lnTo>
                      <a:pt x="880" y="374"/>
                    </a:lnTo>
                    <a:lnTo>
                      <a:pt x="872" y="368"/>
                    </a:lnTo>
                    <a:lnTo>
                      <a:pt x="864" y="353"/>
                    </a:lnTo>
                    <a:lnTo>
                      <a:pt x="855" y="333"/>
                    </a:lnTo>
                    <a:lnTo>
                      <a:pt x="849" y="308"/>
                    </a:lnTo>
                    <a:lnTo>
                      <a:pt x="847" y="280"/>
                    </a:lnTo>
                    <a:lnTo>
                      <a:pt x="849" y="259"/>
                    </a:lnTo>
                    <a:lnTo>
                      <a:pt x="857" y="239"/>
                    </a:lnTo>
                    <a:lnTo>
                      <a:pt x="868" y="218"/>
                    </a:lnTo>
                    <a:lnTo>
                      <a:pt x="882" y="200"/>
                    </a:lnTo>
                    <a:lnTo>
                      <a:pt x="898" y="184"/>
                    </a:lnTo>
                    <a:lnTo>
                      <a:pt x="910" y="175"/>
                    </a:lnTo>
                    <a:lnTo>
                      <a:pt x="917" y="171"/>
                    </a:lnTo>
                    <a:close/>
                    <a:moveTo>
                      <a:pt x="3843" y="30"/>
                    </a:moveTo>
                    <a:lnTo>
                      <a:pt x="3849" y="34"/>
                    </a:lnTo>
                    <a:lnTo>
                      <a:pt x="3857" y="42"/>
                    </a:lnTo>
                    <a:lnTo>
                      <a:pt x="3861" y="55"/>
                    </a:lnTo>
                    <a:lnTo>
                      <a:pt x="3857" y="71"/>
                    </a:lnTo>
                    <a:lnTo>
                      <a:pt x="3847" y="83"/>
                    </a:lnTo>
                    <a:lnTo>
                      <a:pt x="3825" y="96"/>
                    </a:lnTo>
                    <a:lnTo>
                      <a:pt x="3800" y="108"/>
                    </a:lnTo>
                    <a:lnTo>
                      <a:pt x="3774" y="122"/>
                    </a:lnTo>
                    <a:lnTo>
                      <a:pt x="3751" y="133"/>
                    </a:lnTo>
                    <a:lnTo>
                      <a:pt x="3735" y="145"/>
                    </a:lnTo>
                    <a:lnTo>
                      <a:pt x="3722" y="157"/>
                    </a:lnTo>
                    <a:lnTo>
                      <a:pt x="3706" y="169"/>
                    </a:lnTo>
                    <a:lnTo>
                      <a:pt x="3686" y="182"/>
                    </a:lnTo>
                    <a:lnTo>
                      <a:pt x="3667" y="198"/>
                    </a:lnTo>
                    <a:lnTo>
                      <a:pt x="3653" y="212"/>
                    </a:lnTo>
                    <a:lnTo>
                      <a:pt x="3643" y="225"/>
                    </a:lnTo>
                    <a:lnTo>
                      <a:pt x="3641" y="237"/>
                    </a:lnTo>
                    <a:lnTo>
                      <a:pt x="3647" y="253"/>
                    </a:lnTo>
                    <a:lnTo>
                      <a:pt x="3653" y="274"/>
                    </a:lnTo>
                    <a:lnTo>
                      <a:pt x="3659" y="296"/>
                    </a:lnTo>
                    <a:lnTo>
                      <a:pt x="3661" y="315"/>
                    </a:lnTo>
                    <a:lnTo>
                      <a:pt x="3663" y="329"/>
                    </a:lnTo>
                    <a:lnTo>
                      <a:pt x="3661" y="337"/>
                    </a:lnTo>
                    <a:lnTo>
                      <a:pt x="3657" y="337"/>
                    </a:lnTo>
                    <a:lnTo>
                      <a:pt x="3651" y="339"/>
                    </a:lnTo>
                    <a:lnTo>
                      <a:pt x="3645" y="339"/>
                    </a:lnTo>
                    <a:lnTo>
                      <a:pt x="3637" y="341"/>
                    </a:lnTo>
                    <a:lnTo>
                      <a:pt x="3628" y="339"/>
                    </a:lnTo>
                    <a:lnTo>
                      <a:pt x="3618" y="337"/>
                    </a:lnTo>
                    <a:lnTo>
                      <a:pt x="3610" y="333"/>
                    </a:lnTo>
                    <a:lnTo>
                      <a:pt x="3598" y="325"/>
                    </a:lnTo>
                    <a:lnTo>
                      <a:pt x="3587" y="314"/>
                    </a:lnTo>
                    <a:lnTo>
                      <a:pt x="3573" y="300"/>
                    </a:lnTo>
                    <a:lnTo>
                      <a:pt x="3563" y="288"/>
                    </a:lnTo>
                    <a:lnTo>
                      <a:pt x="3557" y="276"/>
                    </a:lnTo>
                    <a:lnTo>
                      <a:pt x="3557" y="269"/>
                    </a:lnTo>
                    <a:lnTo>
                      <a:pt x="3561" y="259"/>
                    </a:lnTo>
                    <a:lnTo>
                      <a:pt x="3567" y="241"/>
                    </a:lnTo>
                    <a:lnTo>
                      <a:pt x="3573" y="218"/>
                    </a:lnTo>
                    <a:lnTo>
                      <a:pt x="3581" y="192"/>
                    </a:lnTo>
                    <a:lnTo>
                      <a:pt x="3587" y="171"/>
                    </a:lnTo>
                    <a:lnTo>
                      <a:pt x="3594" y="151"/>
                    </a:lnTo>
                    <a:lnTo>
                      <a:pt x="3600" y="141"/>
                    </a:lnTo>
                    <a:lnTo>
                      <a:pt x="3614" y="130"/>
                    </a:lnTo>
                    <a:lnTo>
                      <a:pt x="3634" y="116"/>
                    </a:lnTo>
                    <a:lnTo>
                      <a:pt x="3657" y="100"/>
                    </a:lnTo>
                    <a:lnTo>
                      <a:pt x="3682" y="88"/>
                    </a:lnTo>
                    <a:lnTo>
                      <a:pt x="3700" y="81"/>
                    </a:lnTo>
                    <a:lnTo>
                      <a:pt x="3724" y="73"/>
                    </a:lnTo>
                    <a:lnTo>
                      <a:pt x="3749" y="65"/>
                    </a:lnTo>
                    <a:lnTo>
                      <a:pt x="3774" y="59"/>
                    </a:lnTo>
                    <a:lnTo>
                      <a:pt x="3796" y="51"/>
                    </a:lnTo>
                    <a:lnTo>
                      <a:pt x="3814" y="47"/>
                    </a:lnTo>
                    <a:lnTo>
                      <a:pt x="3819" y="45"/>
                    </a:lnTo>
                    <a:lnTo>
                      <a:pt x="3821" y="42"/>
                    </a:lnTo>
                    <a:lnTo>
                      <a:pt x="3823" y="40"/>
                    </a:lnTo>
                    <a:lnTo>
                      <a:pt x="3827" y="36"/>
                    </a:lnTo>
                    <a:lnTo>
                      <a:pt x="3833" y="32"/>
                    </a:lnTo>
                    <a:lnTo>
                      <a:pt x="3837" y="30"/>
                    </a:lnTo>
                    <a:lnTo>
                      <a:pt x="3843" y="30"/>
                    </a:lnTo>
                    <a:close/>
                    <a:moveTo>
                      <a:pt x="4561" y="0"/>
                    </a:moveTo>
                    <a:lnTo>
                      <a:pt x="4565" y="0"/>
                    </a:lnTo>
                    <a:lnTo>
                      <a:pt x="4569" y="2"/>
                    </a:lnTo>
                    <a:lnTo>
                      <a:pt x="4579" y="10"/>
                    </a:lnTo>
                    <a:lnTo>
                      <a:pt x="4596" y="16"/>
                    </a:lnTo>
                    <a:lnTo>
                      <a:pt x="4618" y="24"/>
                    </a:lnTo>
                    <a:lnTo>
                      <a:pt x="4639" y="30"/>
                    </a:lnTo>
                    <a:lnTo>
                      <a:pt x="4657" y="32"/>
                    </a:lnTo>
                    <a:lnTo>
                      <a:pt x="4681" y="32"/>
                    </a:lnTo>
                    <a:lnTo>
                      <a:pt x="4708" y="32"/>
                    </a:lnTo>
                    <a:lnTo>
                      <a:pt x="4778" y="92"/>
                    </a:lnTo>
                    <a:lnTo>
                      <a:pt x="4780" y="100"/>
                    </a:lnTo>
                    <a:lnTo>
                      <a:pt x="4780" y="104"/>
                    </a:lnTo>
                    <a:lnTo>
                      <a:pt x="4780" y="110"/>
                    </a:lnTo>
                    <a:lnTo>
                      <a:pt x="4780" y="112"/>
                    </a:lnTo>
                    <a:lnTo>
                      <a:pt x="4778" y="122"/>
                    </a:lnTo>
                    <a:lnTo>
                      <a:pt x="4784" y="137"/>
                    </a:lnTo>
                    <a:lnTo>
                      <a:pt x="4798" y="153"/>
                    </a:lnTo>
                    <a:lnTo>
                      <a:pt x="4816" y="167"/>
                    </a:lnTo>
                    <a:lnTo>
                      <a:pt x="4837" y="177"/>
                    </a:lnTo>
                    <a:lnTo>
                      <a:pt x="4839" y="177"/>
                    </a:lnTo>
                    <a:lnTo>
                      <a:pt x="4839" y="177"/>
                    </a:lnTo>
                    <a:lnTo>
                      <a:pt x="4839" y="177"/>
                    </a:lnTo>
                    <a:lnTo>
                      <a:pt x="4843" y="177"/>
                    </a:lnTo>
                    <a:lnTo>
                      <a:pt x="4847" y="178"/>
                    </a:lnTo>
                    <a:lnTo>
                      <a:pt x="4853" y="178"/>
                    </a:lnTo>
                    <a:lnTo>
                      <a:pt x="4863" y="180"/>
                    </a:lnTo>
                    <a:lnTo>
                      <a:pt x="4868" y="182"/>
                    </a:lnTo>
                    <a:lnTo>
                      <a:pt x="4874" y="182"/>
                    </a:lnTo>
                    <a:lnTo>
                      <a:pt x="4990" y="302"/>
                    </a:lnTo>
                    <a:lnTo>
                      <a:pt x="5097" y="427"/>
                    </a:lnTo>
                    <a:lnTo>
                      <a:pt x="5199" y="560"/>
                    </a:lnTo>
                    <a:lnTo>
                      <a:pt x="5293" y="697"/>
                    </a:lnTo>
                    <a:lnTo>
                      <a:pt x="5377" y="840"/>
                    </a:lnTo>
                    <a:lnTo>
                      <a:pt x="5455" y="989"/>
                    </a:lnTo>
                    <a:lnTo>
                      <a:pt x="5524" y="1143"/>
                    </a:lnTo>
                    <a:lnTo>
                      <a:pt x="5585" y="1302"/>
                    </a:lnTo>
                    <a:lnTo>
                      <a:pt x="5571" y="1321"/>
                    </a:lnTo>
                    <a:lnTo>
                      <a:pt x="5555" y="1343"/>
                    </a:lnTo>
                    <a:lnTo>
                      <a:pt x="5542" y="1362"/>
                    </a:lnTo>
                    <a:lnTo>
                      <a:pt x="5528" y="1376"/>
                    </a:lnTo>
                    <a:lnTo>
                      <a:pt x="5518" y="1384"/>
                    </a:lnTo>
                    <a:lnTo>
                      <a:pt x="5510" y="1392"/>
                    </a:lnTo>
                    <a:lnTo>
                      <a:pt x="5500" y="1407"/>
                    </a:lnTo>
                    <a:lnTo>
                      <a:pt x="5491" y="1431"/>
                    </a:lnTo>
                    <a:lnTo>
                      <a:pt x="5485" y="1458"/>
                    </a:lnTo>
                    <a:lnTo>
                      <a:pt x="5481" y="1488"/>
                    </a:lnTo>
                    <a:lnTo>
                      <a:pt x="5483" y="1517"/>
                    </a:lnTo>
                    <a:lnTo>
                      <a:pt x="5483" y="1541"/>
                    </a:lnTo>
                    <a:lnTo>
                      <a:pt x="5475" y="1566"/>
                    </a:lnTo>
                    <a:lnTo>
                      <a:pt x="5463" y="1591"/>
                    </a:lnTo>
                    <a:lnTo>
                      <a:pt x="5450" y="1615"/>
                    </a:lnTo>
                    <a:lnTo>
                      <a:pt x="5434" y="1633"/>
                    </a:lnTo>
                    <a:lnTo>
                      <a:pt x="5420" y="1646"/>
                    </a:lnTo>
                    <a:lnTo>
                      <a:pt x="5410" y="1650"/>
                    </a:lnTo>
                    <a:lnTo>
                      <a:pt x="5407" y="1650"/>
                    </a:lnTo>
                    <a:lnTo>
                      <a:pt x="5399" y="1640"/>
                    </a:lnTo>
                    <a:lnTo>
                      <a:pt x="5391" y="1625"/>
                    </a:lnTo>
                    <a:lnTo>
                      <a:pt x="5383" y="1605"/>
                    </a:lnTo>
                    <a:lnTo>
                      <a:pt x="5377" y="1584"/>
                    </a:lnTo>
                    <a:lnTo>
                      <a:pt x="5369" y="1568"/>
                    </a:lnTo>
                    <a:lnTo>
                      <a:pt x="5364" y="1556"/>
                    </a:lnTo>
                    <a:lnTo>
                      <a:pt x="5354" y="1548"/>
                    </a:lnTo>
                    <a:lnTo>
                      <a:pt x="5344" y="1537"/>
                    </a:lnTo>
                    <a:lnTo>
                      <a:pt x="5336" y="1527"/>
                    </a:lnTo>
                    <a:lnTo>
                      <a:pt x="5332" y="1525"/>
                    </a:lnTo>
                    <a:lnTo>
                      <a:pt x="5330" y="1525"/>
                    </a:lnTo>
                    <a:lnTo>
                      <a:pt x="5330" y="1527"/>
                    </a:lnTo>
                    <a:lnTo>
                      <a:pt x="5328" y="1537"/>
                    </a:lnTo>
                    <a:lnTo>
                      <a:pt x="5322" y="1550"/>
                    </a:lnTo>
                    <a:lnTo>
                      <a:pt x="5313" y="1562"/>
                    </a:lnTo>
                    <a:lnTo>
                      <a:pt x="5305" y="1572"/>
                    </a:lnTo>
                    <a:lnTo>
                      <a:pt x="5301" y="1580"/>
                    </a:lnTo>
                    <a:lnTo>
                      <a:pt x="5295" y="1586"/>
                    </a:lnTo>
                    <a:lnTo>
                      <a:pt x="5285" y="1591"/>
                    </a:lnTo>
                    <a:lnTo>
                      <a:pt x="5275" y="1597"/>
                    </a:lnTo>
                    <a:lnTo>
                      <a:pt x="5270" y="1603"/>
                    </a:lnTo>
                    <a:lnTo>
                      <a:pt x="5268" y="1611"/>
                    </a:lnTo>
                    <a:lnTo>
                      <a:pt x="5268" y="1623"/>
                    </a:lnTo>
                    <a:lnTo>
                      <a:pt x="5272" y="1638"/>
                    </a:lnTo>
                    <a:lnTo>
                      <a:pt x="5273" y="1652"/>
                    </a:lnTo>
                    <a:lnTo>
                      <a:pt x="5277" y="1662"/>
                    </a:lnTo>
                    <a:lnTo>
                      <a:pt x="5283" y="1672"/>
                    </a:lnTo>
                    <a:lnTo>
                      <a:pt x="5291" y="1685"/>
                    </a:lnTo>
                    <a:lnTo>
                      <a:pt x="5299" y="1699"/>
                    </a:lnTo>
                    <a:lnTo>
                      <a:pt x="5307" y="1713"/>
                    </a:lnTo>
                    <a:lnTo>
                      <a:pt x="5311" y="1724"/>
                    </a:lnTo>
                    <a:lnTo>
                      <a:pt x="5315" y="1736"/>
                    </a:lnTo>
                    <a:lnTo>
                      <a:pt x="5320" y="1754"/>
                    </a:lnTo>
                    <a:lnTo>
                      <a:pt x="5326" y="1775"/>
                    </a:lnTo>
                    <a:lnTo>
                      <a:pt x="5330" y="1795"/>
                    </a:lnTo>
                    <a:lnTo>
                      <a:pt x="5330" y="1815"/>
                    </a:lnTo>
                    <a:lnTo>
                      <a:pt x="5326" y="1832"/>
                    </a:lnTo>
                    <a:lnTo>
                      <a:pt x="5320" y="1856"/>
                    </a:lnTo>
                    <a:lnTo>
                      <a:pt x="5315" y="1877"/>
                    </a:lnTo>
                    <a:lnTo>
                      <a:pt x="5309" y="1899"/>
                    </a:lnTo>
                    <a:lnTo>
                      <a:pt x="5303" y="1912"/>
                    </a:lnTo>
                    <a:lnTo>
                      <a:pt x="5299" y="1920"/>
                    </a:lnTo>
                    <a:lnTo>
                      <a:pt x="5293" y="1924"/>
                    </a:lnTo>
                    <a:lnTo>
                      <a:pt x="5283" y="1934"/>
                    </a:lnTo>
                    <a:lnTo>
                      <a:pt x="5272" y="1946"/>
                    </a:lnTo>
                    <a:lnTo>
                      <a:pt x="5258" y="1961"/>
                    </a:lnTo>
                    <a:lnTo>
                      <a:pt x="5246" y="1979"/>
                    </a:lnTo>
                    <a:lnTo>
                      <a:pt x="5236" y="1995"/>
                    </a:lnTo>
                    <a:lnTo>
                      <a:pt x="5223" y="2012"/>
                    </a:lnTo>
                    <a:lnTo>
                      <a:pt x="5205" y="2034"/>
                    </a:lnTo>
                    <a:lnTo>
                      <a:pt x="5185" y="2053"/>
                    </a:lnTo>
                    <a:lnTo>
                      <a:pt x="5166" y="2069"/>
                    </a:lnTo>
                    <a:lnTo>
                      <a:pt x="5148" y="2081"/>
                    </a:lnTo>
                    <a:lnTo>
                      <a:pt x="5135" y="2085"/>
                    </a:lnTo>
                    <a:lnTo>
                      <a:pt x="5135" y="2085"/>
                    </a:lnTo>
                    <a:lnTo>
                      <a:pt x="5133" y="2085"/>
                    </a:lnTo>
                    <a:lnTo>
                      <a:pt x="5119" y="2088"/>
                    </a:lnTo>
                    <a:lnTo>
                      <a:pt x="5107" y="2096"/>
                    </a:lnTo>
                    <a:lnTo>
                      <a:pt x="5097" y="2108"/>
                    </a:lnTo>
                    <a:lnTo>
                      <a:pt x="5091" y="2118"/>
                    </a:lnTo>
                    <a:lnTo>
                      <a:pt x="5088" y="2128"/>
                    </a:lnTo>
                    <a:lnTo>
                      <a:pt x="5090" y="2132"/>
                    </a:lnTo>
                    <a:lnTo>
                      <a:pt x="5097" y="2135"/>
                    </a:lnTo>
                    <a:lnTo>
                      <a:pt x="5103" y="2145"/>
                    </a:lnTo>
                    <a:lnTo>
                      <a:pt x="5109" y="2157"/>
                    </a:lnTo>
                    <a:lnTo>
                      <a:pt x="5109" y="2171"/>
                    </a:lnTo>
                    <a:lnTo>
                      <a:pt x="5105" y="2182"/>
                    </a:lnTo>
                    <a:lnTo>
                      <a:pt x="5097" y="2202"/>
                    </a:lnTo>
                    <a:lnTo>
                      <a:pt x="5088" y="2227"/>
                    </a:lnTo>
                    <a:lnTo>
                      <a:pt x="5080" y="2255"/>
                    </a:lnTo>
                    <a:lnTo>
                      <a:pt x="5072" y="2286"/>
                    </a:lnTo>
                    <a:lnTo>
                      <a:pt x="5068" y="2317"/>
                    </a:lnTo>
                    <a:lnTo>
                      <a:pt x="5062" y="2341"/>
                    </a:lnTo>
                    <a:lnTo>
                      <a:pt x="5048" y="2364"/>
                    </a:lnTo>
                    <a:lnTo>
                      <a:pt x="5031" y="2384"/>
                    </a:lnTo>
                    <a:lnTo>
                      <a:pt x="5009" y="2402"/>
                    </a:lnTo>
                    <a:lnTo>
                      <a:pt x="4990" y="2415"/>
                    </a:lnTo>
                    <a:lnTo>
                      <a:pt x="4974" y="2425"/>
                    </a:lnTo>
                    <a:lnTo>
                      <a:pt x="4964" y="2427"/>
                    </a:lnTo>
                    <a:lnTo>
                      <a:pt x="4962" y="2427"/>
                    </a:lnTo>
                    <a:lnTo>
                      <a:pt x="4962" y="2427"/>
                    </a:lnTo>
                    <a:lnTo>
                      <a:pt x="4958" y="2417"/>
                    </a:lnTo>
                    <a:lnTo>
                      <a:pt x="4949" y="2404"/>
                    </a:lnTo>
                    <a:lnTo>
                      <a:pt x="4937" y="2390"/>
                    </a:lnTo>
                    <a:lnTo>
                      <a:pt x="4925" y="2378"/>
                    </a:lnTo>
                    <a:lnTo>
                      <a:pt x="4913" y="2368"/>
                    </a:lnTo>
                    <a:lnTo>
                      <a:pt x="4900" y="2361"/>
                    </a:lnTo>
                    <a:lnTo>
                      <a:pt x="4884" y="2353"/>
                    </a:lnTo>
                    <a:lnTo>
                      <a:pt x="4872" y="2351"/>
                    </a:lnTo>
                    <a:lnTo>
                      <a:pt x="4870" y="2351"/>
                    </a:lnTo>
                    <a:lnTo>
                      <a:pt x="4866" y="2353"/>
                    </a:lnTo>
                    <a:lnTo>
                      <a:pt x="4864" y="2357"/>
                    </a:lnTo>
                    <a:lnTo>
                      <a:pt x="4863" y="2370"/>
                    </a:lnTo>
                    <a:lnTo>
                      <a:pt x="4863" y="2392"/>
                    </a:lnTo>
                    <a:lnTo>
                      <a:pt x="4864" y="2415"/>
                    </a:lnTo>
                    <a:lnTo>
                      <a:pt x="4868" y="2435"/>
                    </a:lnTo>
                    <a:lnTo>
                      <a:pt x="4874" y="2449"/>
                    </a:lnTo>
                    <a:lnTo>
                      <a:pt x="4884" y="2460"/>
                    </a:lnTo>
                    <a:lnTo>
                      <a:pt x="4896" y="2474"/>
                    </a:lnTo>
                    <a:lnTo>
                      <a:pt x="4911" y="2492"/>
                    </a:lnTo>
                    <a:lnTo>
                      <a:pt x="4927" y="2509"/>
                    </a:lnTo>
                    <a:lnTo>
                      <a:pt x="4941" y="2525"/>
                    </a:lnTo>
                    <a:lnTo>
                      <a:pt x="4951" y="2539"/>
                    </a:lnTo>
                    <a:lnTo>
                      <a:pt x="4955" y="2550"/>
                    </a:lnTo>
                    <a:lnTo>
                      <a:pt x="4956" y="2566"/>
                    </a:lnTo>
                    <a:lnTo>
                      <a:pt x="4955" y="2582"/>
                    </a:lnTo>
                    <a:lnTo>
                      <a:pt x="4951" y="2597"/>
                    </a:lnTo>
                    <a:lnTo>
                      <a:pt x="4943" y="2607"/>
                    </a:lnTo>
                    <a:lnTo>
                      <a:pt x="4933" y="2611"/>
                    </a:lnTo>
                    <a:lnTo>
                      <a:pt x="4929" y="2611"/>
                    </a:lnTo>
                    <a:lnTo>
                      <a:pt x="4923" y="2607"/>
                    </a:lnTo>
                    <a:lnTo>
                      <a:pt x="4909" y="2595"/>
                    </a:lnTo>
                    <a:lnTo>
                      <a:pt x="4894" y="2582"/>
                    </a:lnTo>
                    <a:lnTo>
                      <a:pt x="4876" y="2564"/>
                    </a:lnTo>
                    <a:lnTo>
                      <a:pt x="4859" y="2546"/>
                    </a:lnTo>
                    <a:lnTo>
                      <a:pt x="4843" y="2529"/>
                    </a:lnTo>
                    <a:lnTo>
                      <a:pt x="4829" y="2513"/>
                    </a:lnTo>
                    <a:lnTo>
                      <a:pt x="4819" y="2501"/>
                    </a:lnTo>
                    <a:lnTo>
                      <a:pt x="4814" y="2492"/>
                    </a:lnTo>
                    <a:lnTo>
                      <a:pt x="4812" y="2480"/>
                    </a:lnTo>
                    <a:lnTo>
                      <a:pt x="4810" y="2462"/>
                    </a:lnTo>
                    <a:lnTo>
                      <a:pt x="4808" y="2443"/>
                    </a:lnTo>
                    <a:lnTo>
                      <a:pt x="4810" y="2425"/>
                    </a:lnTo>
                    <a:lnTo>
                      <a:pt x="4812" y="2415"/>
                    </a:lnTo>
                    <a:lnTo>
                      <a:pt x="4814" y="2404"/>
                    </a:lnTo>
                    <a:lnTo>
                      <a:pt x="4816" y="2386"/>
                    </a:lnTo>
                    <a:lnTo>
                      <a:pt x="4814" y="2366"/>
                    </a:lnTo>
                    <a:lnTo>
                      <a:pt x="4810" y="2353"/>
                    </a:lnTo>
                    <a:lnTo>
                      <a:pt x="4804" y="2341"/>
                    </a:lnTo>
                    <a:lnTo>
                      <a:pt x="4794" y="2327"/>
                    </a:lnTo>
                    <a:lnTo>
                      <a:pt x="4784" y="2314"/>
                    </a:lnTo>
                    <a:lnTo>
                      <a:pt x="4774" y="2302"/>
                    </a:lnTo>
                    <a:lnTo>
                      <a:pt x="4771" y="2292"/>
                    </a:lnTo>
                    <a:lnTo>
                      <a:pt x="4769" y="2284"/>
                    </a:lnTo>
                    <a:lnTo>
                      <a:pt x="4767" y="2272"/>
                    </a:lnTo>
                    <a:lnTo>
                      <a:pt x="4761" y="2261"/>
                    </a:lnTo>
                    <a:lnTo>
                      <a:pt x="4751" y="2253"/>
                    </a:lnTo>
                    <a:lnTo>
                      <a:pt x="4739" y="2249"/>
                    </a:lnTo>
                    <a:lnTo>
                      <a:pt x="4737" y="2249"/>
                    </a:lnTo>
                    <a:lnTo>
                      <a:pt x="4737" y="2249"/>
                    </a:lnTo>
                    <a:lnTo>
                      <a:pt x="4722" y="2245"/>
                    </a:lnTo>
                    <a:lnTo>
                      <a:pt x="4708" y="2235"/>
                    </a:lnTo>
                    <a:lnTo>
                      <a:pt x="4696" y="2222"/>
                    </a:lnTo>
                    <a:lnTo>
                      <a:pt x="4690" y="2210"/>
                    </a:lnTo>
                    <a:lnTo>
                      <a:pt x="4688" y="2202"/>
                    </a:lnTo>
                    <a:lnTo>
                      <a:pt x="4690" y="2192"/>
                    </a:lnTo>
                    <a:lnTo>
                      <a:pt x="4688" y="2179"/>
                    </a:lnTo>
                    <a:lnTo>
                      <a:pt x="4684" y="2161"/>
                    </a:lnTo>
                    <a:lnTo>
                      <a:pt x="4679" y="2143"/>
                    </a:lnTo>
                    <a:lnTo>
                      <a:pt x="4673" y="2128"/>
                    </a:lnTo>
                    <a:lnTo>
                      <a:pt x="4665" y="2116"/>
                    </a:lnTo>
                    <a:lnTo>
                      <a:pt x="4649" y="2102"/>
                    </a:lnTo>
                    <a:lnTo>
                      <a:pt x="4634" y="2088"/>
                    </a:lnTo>
                    <a:lnTo>
                      <a:pt x="4616" y="2079"/>
                    </a:lnTo>
                    <a:lnTo>
                      <a:pt x="4602" y="2075"/>
                    </a:lnTo>
                    <a:lnTo>
                      <a:pt x="4598" y="2077"/>
                    </a:lnTo>
                    <a:lnTo>
                      <a:pt x="4585" y="2083"/>
                    </a:lnTo>
                    <a:lnTo>
                      <a:pt x="4565" y="2094"/>
                    </a:lnTo>
                    <a:lnTo>
                      <a:pt x="4546" y="2106"/>
                    </a:lnTo>
                    <a:lnTo>
                      <a:pt x="4526" y="2118"/>
                    </a:lnTo>
                    <a:lnTo>
                      <a:pt x="4514" y="2126"/>
                    </a:lnTo>
                    <a:lnTo>
                      <a:pt x="4506" y="2137"/>
                    </a:lnTo>
                    <a:lnTo>
                      <a:pt x="4499" y="2159"/>
                    </a:lnTo>
                    <a:lnTo>
                      <a:pt x="4493" y="2180"/>
                    </a:lnTo>
                    <a:lnTo>
                      <a:pt x="4487" y="2202"/>
                    </a:lnTo>
                    <a:lnTo>
                      <a:pt x="4485" y="2214"/>
                    </a:lnTo>
                    <a:lnTo>
                      <a:pt x="4479" y="2218"/>
                    </a:lnTo>
                    <a:lnTo>
                      <a:pt x="4467" y="2222"/>
                    </a:lnTo>
                    <a:lnTo>
                      <a:pt x="4454" y="2224"/>
                    </a:lnTo>
                    <a:lnTo>
                      <a:pt x="4444" y="2227"/>
                    </a:lnTo>
                    <a:lnTo>
                      <a:pt x="4440" y="2231"/>
                    </a:lnTo>
                    <a:lnTo>
                      <a:pt x="4440" y="2235"/>
                    </a:lnTo>
                    <a:lnTo>
                      <a:pt x="4438" y="2241"/>
                    </a:lnTo>
                    <a:lnTo>
                      <a:pt x="4436" y="2249"/>
                    </a:lnTo>
                    <a:lnTo>
                      <a:pt x="4434" y="2255"/>
                    </a:lnTo>
                    <a:lnTo>
                      <a:pt x="4430" y="2259"/>
                    </a:lnTo>
                    <a:lnTo>
                      <a:pt x="4426" y="2259"/>
                    </a:lnTo>
                    <a:lnTo>
                      <a:pt x="4420" y="2263"/>
                    </a:lnTo>
                    <a:lnTo>
                      <a:pt x="4410" y="2272"/>
                    </a:lnTo>
                    <a:lnTo>
                      <a:pt x="4401" y="2288"/>
                    </a:lnTo>
                    <a:lnTo>
                      <a:pt x="4393" y="2306"/>
                    </a:lnTo>
                    <a:lnTo>
                      <a:pt x="4387" y="2327"/>
                    </a:lnTo>
                    <a:lnTo>
                      <a:pt x="4381" y="2347"/>
                    </a:lnTo>
                    <a:lnTo>
                      <a:pt x="4375" y="2372"/>
                    </a:lnTo>
                    <a:lnTo>
                      <a:pt x="4365" y="2398"/>
                    </a:lnTo>
                    <a:lnTo>
                      <a:pt x="4356" y="2423"/>
                    </a:lnTo>
                    <a:lnTo>
                      <a:pt x="4348" y="2447"/>
                    </a:lnTo>
                    <a:lnTo>
                      <a:pt x="4338" y="2460"/>
                    </a:lnTo>
                    <a:lnTo>
                      <a:pt x="4330" y="2466"/>
                    </a:lnTo>
                    <a:lnTo>
                      <a:pt x="4328" y="2468"/>
                    </a:lnTo>
                    <a:lnTo>
                      <a:pt x="4317" y="2464"/>
                    </a:lnTo>
                    <a:lnTo>
                      <a:pt x="4303" y="2454"/>
                    </a:lnTo>
                    <a:lnTo>
                      <a:pt x="4293" y="2443"/>
                    </a:lnTo>
                    <a:lnTo>
                      <a:pt x="4289" y="2433"/>
                    </a:lnTo>
                    <a:lnTo>
                      <a:pt x="4287" y="2419"/>
                    </a:lnTo>
                    <a:lnTo>
                      <a:pt x="4283" y="2398"/>
                    </a:lnTo>
                    <a:lnTo>
                      <a:pt x="4279" y="2378"/>
                    </a:lnTo>
                    <a:lnTo>
                      <a:pt x="4273" y="2362"/>
                    </a:lnTo>
                    <a:lnTo>
                      <a:pt x="4268" y="2351"/>
                    </a:lnTo>
                    <a:lnTo>
                      <a:pt x="4260" y="2335"/>
                    </a:lnTo>
                    <a:lnTo>
                      <a:pt x="4248" y="2317"/>
                    </a:lnTo>
                    <a:lnTo>
                      <a:pt x="4238" y="2296"/>
                    </a:lnTo>
                    <a:lnTo>
                      <a:pt x="4228" y="2278"/>
                    </a:lnTo>
                    <a:lnTo>
                      <a:pt x="4223" y="2261"/>
                    </a:lnTo>
                    <a:lnTo>
                      <a:pt x="4217" y="2243"/>
                    </a:lnTo>
                    <a:lnTo>
                      <a:pt x="4207" y="2222"/>
                    </a:lnTo>
                    <a:lnTo>
                      <a:pt x="4195" y="2200"/>
                    </a:lnTo>
                    <a:lnTo>
                      <a:pt x="4183" y="2179"/>
                    </a:lnTo>
                    <a:lnTo>
                      <a:pt x="4176" y="2163"/>
                    </a:lnTo>
                    <a:lnTo>
                      <a:pt x="4172" y="2151"/>
                    </a:lnTo>
                    <a:lnTo>
                      <a:pt x="4168" y="2141"/>
                    </a:lnTo>
                    <a:lnTo>
                      <a:pt x="4164" y="2128"/>
                    </a:lnTo>
                    <a:lnTo>
                      <a:pt x="4158" y="2110"/>
                    </a:lnTo>
                    <a:lnTo>
                      <a:pt x="4150" y="2098"/>
                    </a:lnTo>
                    <a:lnTo>
                      <a:pt x="4142" y="2092"/>
                    </a:lnTo>
                    <a:lnTo>
                      <a:pt x="4135" y="2087"/>
                    </a:lnTo>
                    <a:lnTo>
                      <a:pt x="4125" y="2079"/>
                    </a:lnTo>
                    <a:lnTo>
                      <a:pt x="4117" y="2069"/>
                    </a:lnTo>
                    <a:lnTo>
                      <a:pt x="4111" y="2059"/>
                    </a:lnTo>
                    <a:lnTo>
                      <a:pt x="4109" y="2051"/>
                    </a:lnTo>
                    <a:lnTo>
                      <a:pt x="4107" y="2043"/>
                    </a:lnTo>
                    <a:lnTo>
                      <a:pt x="4101" y="2026"/>
                    </a:lnTo>
                    <a:lnTo>
                      <a:pt x="4088" y="2004"/>
                    </a:lnTo>
                    <a:lnTo>
                      <a:pt x="4068" y="1977"/>
                    </a:lnTo>
                    <a:lnTo>
                      <a:pt x="4066" y="1977"/>
                    </a:lnTo>
                    <a:lnTo>
                      <a:pt x="4064" y="1979"/>
                    </a:lnTo>
                    <a:lnTo>
                      <a:pt x="4058" y="1979"/>
                    </a:lnTo>
                    <a:lnTo>
                      <a:pt x="4046" y="1981"/>
                    </a:lnTo>
                    <a:lnTo>
                      <a:pt x="4027" y="1985"/>
                    </a:lnTo>
                    <a:lnTo>
                      <a:pt x="3998" y="1989"/>
                    </a:lnTo>
                    <a:lnTo>
                      <a:pt x="3990" y="1991"/>
                    </a:lnTo>
                    <a:lnTo>
                      <a:pt x="3984" y="1991"/>
                    </a:lnTo>
                    <a:lnTo>
                      <a:pt x="3980" y="1991"/>
                    </a:lnTo>
                    <a:lnTo>
                      <a:pt x="3978" y="1993"/>
                    </a:lnTo>
                    <a:lnTo>
                      <a:pt x="3978" y="1993"/>
                    </a:lnTo>
                    <a:lnTo>
                      <a:pt x="3976" y="1993"/>
                    </a:lnTo>
                    <a:lnTo>
                      <a:pt x="3976" y="1993"/>
                    </a:lnTo>
                    <a:lnTo>
                      <a:pt x="3974" y="1987"/>
                    </a:lnTo>
                    <a:lnTo>
                      <a:pt x="3970" y="1983"/>
                    </a:lnTo>
                    <a:lnTo>
                      <a:pt x="3964" y="1981"/>
                    </a:lnTo>
                    <a:lnTo>
                      <a:pt x="3958" y="1981"/>
                    </a:lnTo>
                    <a:lnTo>
                      <a:pt x="3953" y="1981"/>
                    </a:lnTo>
                    <a:lnTo>
                      <a:pt x="3947" y="1983"/>
                    </a:lnTo>
                    <a:lnTo>
                      <a:pt x="3941" y="1987"/>
                    </a:lnTo>
                    <a:lnTo>
                      <a:pt x="3933" y="1991"/>
                    </a:lnTo>
                    <a:lnTo>
                      <a:pt x="3919" y="1993"/>
                    </a:lnTo>
                    <a:lnTo>
                      <a:pt x="3906" y="1993"/>
                    </a:lnTo>
                    <a:lnTo>
                      <a:pt x="3884" y="1991"/>
                    </a:lnTo>
                    <a:lnTo>
                      <a:pt x="3866" y="1989"/>
                    </a:lnTo>
                    <a:lnTo>
                      <a:pt x="3859" y="1983"/>
                    </a:lnTo>
                    <a:lnTo>
                      <a:pt x="3853" y="1973"/>
                    </a:lnTo>
                    <a:lnTo>
                      <a:pt x="3843" y="1955"/>
                    </a:lnTo>
                    <a:lnTo>
                      <a:pt x="3831" y="1934"/>
                    </a:lnTo>
                    <a:lnTo>
                      <a:pt x="3818" y="1912"/>
                    </a:lnTo>
                    <a:lnTo>
                      <a:pt x="3804" y="1893"/>
                    </a:lnTo>
                    <a:lnTo>
                      <a:pt x="3790" y="1881"/>
                    </a:lnTo>
                    <a:lnTo>
                      <a:pt x="3774" y="1865"/>
                    </a:lnTo>
                    <a:lnTo>
                      <a:pt x="3755" y="1850"/>
                    </a:lnTo>
                    <a:lnTo>
                      <a:pt x="3733" y="1836"/>
                    </a:lnTo>
                    <a:lnTo>
                      <a:pt x="3716" y="1824"/>
                    </a:lnTo>
                    <a:lnTo>
                      <a:pt x="3702" y="1816"/>
                    </a:lnTo>
                    <a:lnTo>
                      <a:pt x="3692" y="1813"/>
                    </a:lnTo>
                    <a:lnTo>
                      <a:pt x="3692" y="1813"/>
                    </a:lnTo>
                    <a:lnTo>
                      <a:pt x="3684" y="1818"/>
                    </a:lnTo>
                    <a:lnTo>
                      <a:pt x="3679" y="1828"/>
                    </a:lnTo>
                    <a:lnTo>
                      <a:pt x="3673" y="1840"/>
                    </a:lnTo>
                    <a:lnTo>
                      <a:pt x="3673" y="1850"/>
                    </a:lnTo>
                    <a:lnTo>
                      <a:pt x="3681" y="1858"/>
                    </a:lnTo>
                    <a:lnTo>
                      <a:pt x="3692" y="1869"/>
                    </a:lnTo>
                    <a:lnTo>
                      <a:pt x="3708" y="1881"/>
                    </a:lnTo>
                    <a:lnTo>
                      <a:pt x="3722" y="1893"/>
                    </a:lnTo>
                    <a:lnTo>
                      <a:pt x="3731" y="1903"/>
                    </a:lnTo>
                    <a:lnTo>
                      <a:pt x="3737" y="1916"/>
                    </a:lnTo>
                    <a:lnTo>
                      <a:pt x="3745" y="1932"/>
                    </a:lnTo>
                    <a:lnTo>
                      <a:pt x="3755" y="1948"/>
                    </a:lnTo>
                    <a:lnTo>
                      <a:pt x="3765" y="1961"/>
                    </a:lnTo>
                    <a:lnTo>
                      <a:pt x="3773" y="1965"/>
                    </a:lnTo>
                    <a:lnTo>
                      <a:pt x="3776" y="1965"/>
                    </a:lnTo>
                    <a:lnTo>
                      <a:pt x="3780" y="1963"/>
                    </a:lnTo>
                    <a:lnTo>
                      <a:pt x="3786" y="1963"/>
                    </a:lnTo>
                    <a:lnTo>
                      <a:pt x="3804" y="1965"/>
                    </a:lnTo>
                    <a:lnTo>
                      <a:pt x="3825" y="1971"/>
                    </a:lnTo>
                    <a:lnTo>
                      <a:pt x="3845" y="1981"/>
                    </a:lnTo>
                    <a:lnTo>
                      <a:pt x="3857" y="1991"/>
                    </a:lnTo>
                    <a:lnTo>
                      <a:pt x="3863" y="2004"/>
                    </a:lnTo>
                    <a:lnTo>
                      <a:pt x="3870" y="2022"/>
                    </a:lnTo>
                    <a:lnTo>
                      <a:pt x="3876" y="2042"/>
                    </a:lnTo>
                    <a:lnTo>
                      <a:pt x="3880" y="2059"/>
                    </a:lnTo>
                    <a:lnTo>
                      <a:pt x="3880" y="2075"/>
                    </a:lnTo>
                    <a:lnTo>
                      <a:pt x="3878" y="2085"/>
                    </a:lnTo>
                    <a:lnTo>
                      <a:pt x="3870" y="2096"/>
                    </a:lnTo>
                    <a:lnTo>
                      <a:pt x="3863" y="2118"/>
                    </a:lnTo>
                    <a:lnTo>
                      <a:pt x="3855" y="2141"/>
                    </a:lnTo>
                    <a:lnTo>
                      <a:pt x="3847" y="2161"/>
                    </a:lnTo>
                    <a:lnTo>
                      <a:pt x="3837" y="2175"/>
                    </a:lnTo>
                    <a:lnTo>
                      <a:pt x="3825" y="2182"/>
                    </a:lnTo>
                    <a:lnTo>
                      <a:pt x="3812" y="2190"/>
                    </a:lnTo>
                    <a:lnTo>
                      <a:pt x="3794" y="2200"/>
                    </a:lnTo>
                    <a:lnTo>
                      <a:pt x="3778" y="2210"/>
                    </a:lnTo>
                    <a:lnTo>
                      <a:pt x="3767" y="2218"/>
                    </a:lnTo>
                    <a:lnTo>
                      <a:pt x="3763" y="2224"/>
                    </a:lnTo>
                    <a:lnTo>
                      <a:pt x="3757" y="2231"/>
                    </a:lnTo>
                    <a:lnTo>
                      <a:pt x="3743" y="2243"/>
                    </a:lnTo>
                    <a:lnTo>
                      <a:pt x="3724" y="2255"/>
                    </a:lnTo>
                    <a:lnTo>
                      <a:pt x="3702" y="2269"/>
                    </a:lnTo>
                    <a:lnTo>
                      <a:pt x="3679" y="2280"/>
                    </a:lnTo>
                    <a:lnTo>
                      <a:pt x="3659" y="2286"/>
                    </a:lnTo>
                    <a:lnTo>
                      <a:pt x="3634" y="2292"/>
                    </a:lnTo>
                    <a:lnTo>
                      <a:pt x="3602" y="2298"/>
                    </a:lnTo>
                    <a:lnTo>
                      <a:pt x="3573" y="2298"/>
                    </a:lnTo>
                    <a:lnTo>
                      <a:pt x="3555" y="2298"/>
                    </a:lnTo>
                    <a:lnTo>
                      <a:pt x="3540" y="2294"/>
                    </a:lnTo>
                    <a:lnTo>
                      <a:pt x="3526" y="2290"/>
                    </a:lnTo>
                    <a:lnTo>
                      <a:pt x="3520" y="2282"/>
                    </a:lnTo>
                    <a:lnTo>
                      <a:pt x="3512" y="2267"/>
                    </a:lnTo>
                    <a:lnTo>
                      <a:pt x="3500" y="2245"/>
                    </a:lnTo>
                    <a:lnTo>
                      <a:pt x="3489" y="2220"/>
                    </a:lnTo>
                    <a:lnTo>
                      <a:pt x="3475" y="2194"/>
                    </a:lnTo>
                    <a:lnTo>
                      <a:pt x="3461" y="2169"/>
                    </a:lnTo>
                    <a:lnTo>
                      <a:pt x="3448" y="2147"/>
                    </a:lnTo>
                    <a:lnTo>
                      <a:pt x="3438" y="2130"/>
                    </a:lnTo>
                    <a:lnTo>
                      <a:pt x="3428" y="2114"/>
                    </a:lnTo>
                    <a:lnTo>
                      <a:pt x="3414" y="2094"/>
                    </a:lnTo>
                    <a:lnTo>
                      <a:pt x="3399" y="2071"/>
                    </a:lnTo>
                    <a:lnTo>
                      <a:pt x="3383" y="2047"/>
                    </a:lnTo>
                    <a:lnTo>
                      <a:pt x="3369" y="2024"/>
                    </a:lnTo>
                    <a:lnTo>
                      <a:pt x="3360" y="2006"/>
                    </a:lnTo>
                    <a:lnTo>
                      <a:pt x="3354" y="1993"/>
                    </a:lnTo>
                    <a:lnTo>
                      <a:pt x="3350" y="1981"/>
                    </a:lnTo>
                    <a:lnTo>
                      <a:pt x="3342" y="1969"/>
                    </a:lnTo>
                    <a:lnTo>
                      <a:pt x="3334" y="1961"/>
                    </a:lnTo>
                    <a:lnTo>
                      <a:pt x="3328" y="1957"/>
                    </a:lnTo>
                    <a:lnTo>
                      <a:pt x="3326" y="1957"/>
                    </a:lnTo>
                    <a:lnTo>
                      <a:pt x="3326" y="1959"/>
                    </a:lnTo>
                    <a:lnTo>
                      <a:pt x="3326" y="1961"/>
                    </a:lnTo>
                    <a:lnTo>
                      <a:pt x="3328" y="1975"/>
                    </a:lnTo>
                    <a:lnTo>
                      <a:pt x="3330" y="1993"/>
                    </a:lnTo>
                    <a:lnTo>
                      <a:pt x="3332" y="2012"/>
                    </a:lnTo>
                    <a:lnTo>
                      <a:pt x="3336" y="2030"/>
                    </a:lnTo>
                    <a:lnTo>
                      <a:pt x="3344" y="2042"/>
                    </a:lnTo>
                    <a:lnTo>
                      <a:pt x="3354" y="2053"/>
                    </a:lnTo>
                    <a:lnTo>
                      <a:pt x="3367" y="2069"/>
                    </a:lnTo>
                    <a:lnTo>
                      <a:pt x="3381" y="2088"/>
                    </a:lnTo>
                    <a:lnTo>
                      <a:pt x="3397" y="2106"/>
                    </a:lnTo>
                    <a:lnTo>
                      <a:pt x="3407" y="2122"/>
                    </a:lnTo>
                    <a:lnTo>
                      <a:pt x="3414" y="2137"/>
                    </a:lnTo>
                    <a:lnTo>
                      <a:pt x="3422" y="2161"/>
                    </a:lnTo>
                    <a:lnTo>
                      <a:pt x="3432" y="2190"/>
                    </a:lnTo>
                    <a:lnTo>
                      <a:pt x="3442" y="2220"/>
                    </a:lnTo>
                    <a:lnTo>
                      <a:pt x="3454" y="2245"/>
                    </a:lnTo>
                    <a:lnTo>
                      <a:pt x="3465" y="2261"/>
                    </a:lnTo>
                    <a:lnTo>
                      <a:pt x="3477" y="2272"/>
                    </a:lnTo>
                    <a:lnTo>
                      <a:pt x="3489" y="2290"/>
                    </a:lnTo>
                    <a:lnTo>
                      <a:pt x="3500" y="2310"/>
                    </a:lnTo>
                    <a:lnTo>
                      <a:pt x="3514" y="2331"/>
                    </a:lnTo>
                    <a:lnTo>
                      <a:pt x="3526" y="2351"/>
                    </a:lnTo>
                    <a:lnTo>
                      <a:pt x="3536" y="2362"/>
                    </a:lnTo>
                    <a:lnTo>
                      <a:pt x="3544" y="2368"/>
                    </a:lnTo>
                    <a:lnTo>
                      <a:pt x="3557" y="2366"/>
                    </a:lnTo>
                    <a:lnTo>
                      <a:pt x="3575" y="2364"/>
                    </a:lnTo>
                    <a:lnTo>
                      <a:pt x="3594" y="2361"/>
                    </a:lnTo>
                    <a:lnTo>
                      <a:pt x="3612" y="2355"/>
                    </a:lnTo>
                    <a:lnTo>
                      <a:pt x="3622" y="2349"/>
                    </a:lnTo>
                    <a:lnTo>
                      <a:pt x="3626" y="2347"/>
                    </a:lnTo>
                    <a:lnTo>
                      <a:pt x="3630" y="2345"/>
                    </a:lnTo>
                    <a:lnTo>
                      <a:pt x="3636" y="2345"/>
                    </a:lnTo>
                    <a:lnTo>
                      <a:pt x="3651" y="2347"/>
                    </a:lnTo>
                    <a:lnTo>
                      <a:pt x="3671" y="2353"/>
                    </a:lnTo>
                    <a:lnTo>
                      <a:pt x="3684" y="2362"/>
                    </a:lnTo>
                    <a:lnTo>
                      <a:pt x="3692" y="2374"/>
                    </a:lnTo>
                    <a:lnTo>
                      <a:pt x="3694" y="2388"/>
                    </a:lnTo>
                    <a:lnTo>
                      <a:pt x="3690" y="2407"/>
                    </a:lnTo>
                    <a:lnTo>
                      <a:pt x="3684" y="2431"/>
                    </a:lnTo>
                    <a:lnTo>
                      <a:pt x="3679" y="2458"/>
                    </a:lnTo>
                    <a:lnTo>
                      <a:pt x="3669" y="2486"/>
                    </a:lnTo>
                    <a:lnTo>
                      <a:pt x="3659" y="2509"/>
                    </a:lnTo>
                    <a:lnTo>
                      <a:pt x="3647" y="2531"/>
                    </a:lnTo>
                    <a:lnTo>
                      <a:pt x="3637" y="2546"/>
                    </a:lnTo>
                    <a:lnTo>
                      <a:pt x="3624" y="2568"/>
                    </a:lnTo>
                    <a:lnTo>
                      <a:pt x="3608" y="2591"/>
                    </a:lnTo>
                    <a:lnTo>
                      <a:pt x="3592" y="2615"/>
                    </a:lnTo>
                    <a:lnTo>
                      <a:pt x="3577" y="2638"/>
                    </a:lnTo>
                    <a:lnTo>
                      <a:pt x="3561" y="2662"/>
                    </a:lnTo>
                    <a:lnTo>
                      <a:pt x="3547" y="2679"/>
                    </a:lnTo>
                    <a:lnTo>
                      <a:pt x="3538" y="2693"/>
                    </a:lnTo>
                    <a:lnTo>
                      <a:pt x="3530" y="2699"/>
                    </a:lnTo>
                    <a:lnTo>
                      <a:pt x="3522" y="2709"/>
                    </a:lnTo>
                    <a:lnTo>
                      <a:pt x="3510" y="2721"/>
                    </a:lnTo>
                    <a:lnTo>
                      <a:pt x="3499" y="2736"/>
                    </a:lnTo>
                    <a:lnTo>
                      <a:pt x="3485" y="2754"/>
                    </a:lnTo>
                    <a:lnTo>
                      <a:pt x="3475" y="2770"/>
                    </a:lnTo>
                    <a:lnTo>
                      <a:pt x="3469" y="2785"/>
                    </a:lnTo>
                    <a:lnTo>
                      <a:pt x="3465" y="2801"/>
                    </a:lnTo>
                    <a:lnTo>
                      <a:pt x="3459" y="2826"/>
                    </a:lnTo>
                    <a:lnTo>
                      <a:pt x="3454" y="2856"/>
                    </a:lnTo>
                    <a:lnTo>
                      <a:pt x="3448" y="2889"/>
                    </a:lnTo>
                    <a:lnTo>
                      <a:pt x="3442" y="2924"/>
                    </a:lnTo>
                    <a:lnTo>
                      <a:pt x="3440" y="2955"/>
                    </a:lnTo>
                    <a:lnTo>
                      <a:pt x="3440" y="2985"/>
                    </a:lnTo>
                    <a:lnTo>
                      <a:pt x="3440" y="3010"/>
                    </a:lnTo>
                    <a:lnTo>
                      <a:pt x="3436" y="3043"/>
                    </a:lnTo>
                    <a:lnTo>
                      <a:pt x="3428" y="3083"/>
                    </a:lnTo>
                    <a:lnTo>
                      <a:pt x="3420" y="3122"/>
                    </a:lnTo>
                    <a:lnTo>
                      <a:pt x="3409" y="3161"/>
                    </a:lnTo>
                    <a:lnTo>
                      <a:pt x="3397" y="3196"/>
                    </a:lnTo>
                    <a:lnTo>
                      <a:pt x="3385" y="3224"/>
                    </a:lnTo>
                    <a:lnTo>
                      <a:pt x="3373" y="3241"/>
                    </a:lnTo>
                    <a:lnTo>
                      <a:pt x="3362" y="3257"/>
                    </a:lnTo>
                    <a:lnTo>
                      <a:pt x="3350" y="3278"/>
                    </a:lnTo>
                    <a:lnTo>
                      <a:pt x="3340" y="3306"/>
                    </a:lnTo>
                    <a:lnTo>
                      <a:pt x="3328" y="3335"/>
                    </a:lnTo>
                    <a:lnTo>
                      <a:pt x="3319" y="3364"/>
                    </a:lnTo>
                    <a:lnTo>
                      <a:pt x="3309" y="3390"/>
                    </a:lnTo>
                    <a:lnTo>
                      <a:pt x="3301" y="3413"/>
                    </a:lnTo>
                    <a:lnTo>
                      <a:pt x="3295" y="3429"/>
                    </a:lnTo>
                    <a:lnTo>
                      <a:pt x="3291" y="3435"/>
                    </a:lnTo>
                    <a:lnTo>
                      <a:pt x="3279" y="3441"/>
                    </a:lnTo>
                    <a:lnTo>
                      <a:pt x="3264" y="3452"/>
                    </a:lnTo>
                    <a:lnTo>
                      <a:pt x="3250" y="3464"/>
                    </a:lnTo>
                    <a:lnTo>
                      <a:pt x="3244" y="3478"/>
                    </a:lnTo>
                    <a:lnTo>
                      <a:pt x="3240" y="3490"/>
                    </a:lnTo>
                    <a:lnTo>
                      <a:pt x="3236" y="3507"/>
                    </a:lnTo>
                    <a:lnTo>
                      <a:pt x="3228" y="3529"/>
                    </a:lnTo>
                    <a:lnTo>
                      <a:pt x="3223" y="3550"/>
                    </a:lnTo>
                    <a:lnTo>
                      <a:pt x="3213" y="3570"/>
                    </a:lnTo>
                    <a:lnTo>
                      <a:pt x="3203" y="3584"/>
                    </a:lnTo>
                    <a:lnTo>
                      <a:pt x="3191" y="3595"/>
                    </a:lnTo>
                    <a:lnTo>
                      <a:pt x="3178" y="3615"/>
                    </a:lnTo>
                    <a:lnTo>
                      <a:pt x="3158" y="3636"/>
                    </a:lnTo>
                    <a:lnTo>
                      <a:pt x="3138" y="3662"/>
                    </a:lnTo>
                    <a:lnTo>
                      <a:pt x="3119" y="3685"/>
                    </a:lnTo>
                    <a:lnTo>
                      <a:pt x="3099" y="3703"/>
                    </a:lnTo>
                    <a:lnTo>
                      <a:pt x="3084" y="3717"/>
                    </a:lnTo>
                    <a:lnTo>
                      <a:pt x="3068" y="3723"/>
                    </a:lnTo>
                    <a:lnTo>
                      <a:pt x="3046" y="3726"/>
                    </a:lnTo>
                    <a:lnTo>
                      <a:pt x="3021" y="3728"/>
                    </a:lnTo>
                    <a:lnTo>
                      <a:pt x="2994" y="3726"/>
                    </a:lnTo>
                    <a:lnTo>
                      <a:pt x="2966" y="3723"/>
                    </a:lnTo>
                    <a:lnTo>
                      <a:pt x="2941" y="3717"/>
                    </a:lnTo>
                    <a:lnTo>
                      <a:pt x="2919" y="3709"/>
                    </a:lnTo>
                    <a:lnTo>
                      <a:pt x="2904" y="3697"/>
                    </a:lnTo>
                    <a:lnTo>
                      <a:pt x="2896" y="3683"/>
                    </a:lnTo>
                    <a:lnTo>
                      <a:pt x="2890" y="3664"/>
                    </a:lnTo>
                    <a:lnTo>
                      <a:pt x="2880" y="3642"/>
                    </a:lnTo>
                    <a:lnTo>
                      <a:pt x="2868" y="3615"/>
                    </a:lnTo>
                    <a:lnTo>
                      <a:pt x="2857" y="3589"/>
                    </a:lnTo>
                    <a:lnTo>
                      <a:pt x="2847" y="3564"/>
                    </a:lnTo>
                    <a:lnTo>
                      <a:pt x="2837" y="3543"/>
                    </a:lnTo>
                    <a:lnTo>
                      <a:pt x="2831" y="3525"/>
                    </a:lnTo>
                    <a:lnTo>
                      <a:pt x="2827" y="3515"/>
                    </a:lnTo>
                    <a:lnTo>
                      <a:pt x="2827" y="3501"/>
                    </a:lnTo>
                    <a:lnTo>
                      <a:pt x="2825" y="3482"/>
                    </a:lnTo>
                    <a:lnTo>
                      <a:pt x="2821" y="3456"/>
                    </a:lnTo>
                    <a:lnTo>
                      <a:pt x="2816" y="3431"/>
                    </a:lnTo>
                    <a:lnTo>
                      <a:pt x="2812" y="3406"/>
                    </a:lnTo>
                    <a:lnTo>
                      <a:pt x="2804" y="3386"/>
                    </a:lnTo>
                    <a:lnTo>
                      <a:pt x="2796" y="3366"/>
                    </a:lnTo>
                    <a:lnTo>
                      <a:pt x="2786" y="3341"/>
                    </a:lnTo>
                    <a:lnTo>
                      <a:pt x="2774" y="3314"/>
                    </a:lnTo>
                    <a:lnTo>
                      <a:pt x="2763" y="3282"/>
                    </a:lnTo>
                    <a:lnTo>
                      <a:pt x="2753" y="3255"/>
                    </a:lnTo>
                    <a:lnTo>
                      <a:pt x="2747" y="3229"/>
                    </a:lnTo>
                    <a:lnTo>
                      <a:pt x="2745" y="3210"/>
                    </a:lnTo>
                    <a:lnTo>
                      <a:pt x="2747" y="3190"/>
                    </a:lnTo>
                    <a:lnTo>
                      <a:pt x="2753" y="3165"/>
                    </a:lnTo>
                    <a:lnTo>
                      <a:pt x="2759" y="3135"/>
                    </a:lnTo>
                    <a:lnTo>
                      <a:pt x="2763" y="3106"/>
                    </a:lnTo>
                    <a:lnTo>
                      <a:pt x="2769" y="3077"/>
                    </a:lnTo>
                    <a:lnTo>
                      <a:pt x="2771" y="3053"/>
                    </a:lnTo>
                    <a:lnTo>
                      <a:pt x="2771" y="3036"/>
                    </a:lnTo>
                    <a:lnTo>
                      <a:pt x="2767" y="3016"/>
                    </a:lnTo>
                    <a:lnTo>
                      <a:pt x="2759" y="2989"/>
                    </a:lnTo>
                    <a:lnTo>
                      <a:pt x="2747" y="2959"/>
                    </a:lnTo>
                    <a:lnTo>
                      <a:pt x="2737" y="2930"/>
                    </a:lnTo>
                    <a:lnTo>
                      <a:pt x="2728" y="2903"/>
                    </a:lnTo>
                    <a:lnTo>
                      <a:pt x="2722" y="2883"/>
                    </a:lnTo>
                    <a:lnTo>
                      <a:pt x="2716" y="2865"/>
                    </a:lnTo>
                    <a:lnTo>
                      <a:pt x="2710" y="2840"/>
                    </a:lnTo>
                    <a:lnTo>
                      <a:pt x="2702" y="2813"/>
                    </a:lnTo>
                    <a:lnTo>
                      <a:pt x="2698" y="2781"/>
                    </a:lnTo>
                    <a:lnTo>
                      <a:pt x="2692" y="2754"/>
                    </a:lnTo>
                    <a:lnTo>
                      <a:pt x="2690" y="2730"/>
                    </a:lnTo>
                    <a:lnTo>
                      <a:pt x="2692" y="2713"/>
                    </a:lnTo>
                    <a:lnTo>
                      <a:pt x="2694" y="2695"/>
                    </a:lnTo>
                    <a:lnTo>
                      <a:pt x="2694" y="2674"/>
                    </a:lnTo>
                    <a:lnTo>
                      <a:pt x="2692" y="2648"/>
                    </a:lnTo>
                    <a:lnTo>
                      <a:pt x="2690" y="2623"/>
                    </a:lnTo>
                    <a:lnTo>
                      <a:pt x="2686" y="2601"/>
                    </a:lnTo>
                    <a:lnTo>
                      <a:pt x="2681" y="2586"/>
                    </a:lnTo>
                    <a:lnTo>
                      <a:pt x="2677" y="2580"/>
                    </a:lnTo>
                    <a:lnTo>
                      <a:pt x="2677" y="2580"/>
                    </a:lnTo>
                    <a:lnTo>
                      <a:pt x="2665" y="2582"/>
                    </a:lnTo>
                    <a:lnTo>
                      <a:pt x="2649" y="2584"/>
                    </a:lnTo>
                    <a:lnTo>
                      <a:pt x="2634" y="2586"/>
                    </a:lnTo>
                    <a:lnTo>
                      <a:pt x="2624" y="2584"/>
                    </a:lnTo>
                    <a:lnTo>
                      <a:pt x="2616" y="2584"/>
                    </a:lnTo>
                    <a:lnTo>
                      <a:pt x="2610" y="2582"/>
                    </a:lnTo>
                    <a:lnTo>
                      <a:pt x="2596" y="2576"/>
                    </a:lnTo>
                    <a:lnTo>
                      <a:pt x="2577" y="2566"/>
                    </a:lnTo>
                    <a:lnTo>
                      <a:pt x="2557" y="2556"/>
                    </a:lnTo>
                    <a:lnTo>
                      <a:pt x="2542" y="2544"/>
                    </a:lnTo>
                    <a:lnTo>
                      <a:pt x="2534" y="2533"/>
                    </a:lnTo>
                    <a:lnTo>
                      <a:pt x="2534" y="2533"/>
                    </a:lnTo>
                    <a:lnTo>
                      <a:pt x="2534" y="2533"/>
                    </a:lnTo>
                    <a:lnTo>
                      <a:pt x="2532" y="2531"/>
                    </a:lnTo>
                    <a:lnTo>
                      <a:pt x="2528" y="2531"/>
                    </a:lnTo>
                    <a:lnTo>
                      <a:pt x="2524" y="2531"/>
                    </a:lnTo>
                    <a:lnTo>
                      <a:pt x="2516" y="2531"/>
                    </a:lnTo>
                    <a:lnTo>
                      <a:pt x="2497" y="2529"/>
                    </a:lnTo>
                    <a:lnTo>
                      <a:pt x="2483" y="2527"/>
                    </a:lnTo>
                    <a:lnTo>
                      <a:pt x="2477" y="2527"/>
                    </a:lnTo>
                    <a:lnTo>
                      <a:pt x="2475" y="2527"/>
                    </a:lnTo>
                    <a:lnTo>
                      <a:pt x="2475" y="2527"/>
                    </a:lnTo>
                    <a:lnTo>
                      <a:pt x="2463" y="2548"/>
                    </a:lnTo>
                    <a:lnTo>
                      <a:pt x="2446" y="2568"/>
                    </a:lnTo>
                    <a:lnTo>
                      <a:pt x="2426" y="2580"/>
                    </a:lnTo>
                    <a:lnTo>
                      <a:pt x="2405" y="2584"/>
                    </a:lnTo>
                    <a:lnTo>
                      <a:pt x="2405" y="2584"/>
                    </a:lnTo>
                    <a:lnTo>
                      <a:pt x="2387" y="2584"/>
                    </a:lnTo>
                    <a:lnTo>
                      <a:pt x="2362" y="2584"/>
                    </a:lnTo>
                    <a:lnTo>
                      <a:pt x="2334" y="2582"/>
                    </a:lnTo>
                    <a:lnTo>
                      <a:pt x="2307" y="2578"/>
                    </a:lnTo>
                    <a:lnTo>
                      <a:pt x="2283" y="2574"/>
                    </a:lnTo>
                    <a:lnTo>
                      <a:pt x="2268" y="2566"/>
                    </a:lnTo>
                    <a:lnTo>
                      <a:pt x="2252" y="2556"/>
                    </a:lnTo>
                    <a:lnTo>
                      <a:pt x="2234" y="2542"/>
                    </a:lnTo>
                    <a:lnTo>
                      <a:pt x="2215" y="2525"/>
                    </a:lnTo>
                    <a:lnTo>
                      <a:pt x="2193" y="2505"/>
                    </a:lnTo>
                    <a:lnTo>
                      <a:pt x="2174" y="2486"/>
                    </a:lnTo>
                    <a:lnTo>
                      <a:pt x="2160" y="2468"/>
                    </a:lnTo>
                    <a:lnTo>
                      <a:pt x="2150" y="2454"/>
                    </a:lnTo>
                    <a:lnTo>
                      <a:pt x="2142" y="2437"/>
                    </a:lnTo>
                    <a:lnTo>
                      <a:pt x="2133" y="2411"/>
                    </a:lnTo>
                    <a:lnTo>
                      <a:pt x="2123" y="2382"/>
                    </a:lnTo>
                    <a:lnTo>
                      <a:pt x="2111" y="2351"/>
                    </a:lnTo>
                    <a:lnTo>
                      <a:pt x="2101" y="2317"/>
                    </a:lnTo>
                    <a:lnTo>
                      <a:pt x="2095" y="2288"/>
                    </a:lnTo>
                    <a:lnTo>
                      <a:pt x="2091" y="2263"/>
                    </a:lnTo>
                    <a:lnTo>
                      <a:pt x="2093" y="2239"/>
                    </a:lnTo>
                    <a:lnTo>
                      <a:pt x="2093" y="2210"/>
                    </a:lnTo>
                    <a:lnTo>
                      <a:pt x="2097" y="2175"/>
                    </a:lnTo>
                    <a:lnTo>
                      <a:pt x="2099" y="2139"/>
                    </a:lnTo>
                    <a:lnTo>
                      <a:pt x="2103" y="2104"/>
                    </a:lnTo>
                    <a:lnTo>
                      <a:pt x="2107" y="2073"/>
                    </a:lnTo>
                    <a:lnTo>
                      <a:pt x="2111" y="2051"/>
                    </a:lnTo>
                    <a:lnTo>
                      <a:pt x="2117" y="2038"/>
                    </a:lnTo>
                    <a:lnTo>
                      <a:pt x="2125" y="2022"/>
                    </a:lnTo>
                    <a:lnTo>
                      <a:pt x="2137" y="2000"/>
                    </a:lnTo>
                    <a:lnTo>
                      <a:pt x="2150" y="1975"/>
                    </a:lnTo>
                    <a:lnTo>
                      <a:pt x="2166" y="1946"/>
                    </a:lnTo>
                    <a:lnTo>
                      <a:pt x="2183" y="1918"/>
                    </a:lnTo>
                    <a:lnTo>
                      <a:pt x="2201" y="1895"/>
                    </a:lnTo>
                    <a:lnTo>
                      <a:pt x="2219" y="1877"/>
                    </a:lnTo>
                    <a:lnTo>
                      <a:pt x="2219" y="1877"/>
                    </a:lnTo>
                    <a:lnTo>
                      <a:pt x="2219" y="1877"/>
                    </a:lnTo>
                    <a:lnTo>
                      <a:pt x="2219" y="1875"/>
                    </a:lnTo>
                    <a:lnTo>
                      <a:pt x="2221" y="1875"/>
                    </a:lnTo>
                    <a:lnTo>
                      <a:pt x="2221" y="1871"/>
                    </a:lnTo>
                    <a:lnTo>
                      <a:pt x="2223" y="1869"/>
                    </a:lnTo>
                    <a:lnTo>
                      <a:pt x="2227" y="1863"/>
                    </a:lnTo>
                    <a:lnTo>
                      <a:pt x="2230" y="1858"/>
                    </a:lnTo>
                    <a:lnTo>
                      <a:pt x="2234" y="1848"/>
                    </a:lnTo>
                    <a:lnTo>
                      <a:pt x="2244" y="1828"/>
                    </a:lnTo>
                    <a:lnTo>
                      <a:pt x="2250" y="1816"/>
                    </a:lnTo>
                    <a:lnTo>
                      <a:pt x="2254" y="1809"/>
                    </a:lnTo>
                    <a:lnTo>
                      <a:pt x="2256" y="1805"/>
                    </a:lnTo>
                    <a:lnTo>
                      <a:pt x="2258" y="1803"/>
                    </a:lnTo>
                    <a:lnTo>
                      <a:pt x="2258" y="1803"/>
                    </a:lnTo>
                    <a:lnTo>
                      <a:pt x="2264" y="1766"/>
                    </a:lnTo>
                    <a:lnTo>
                      <a:pt x="2273" y="1730"/>
                    </a:lnTo>
                    <a:lnTo>
                      <a:pt x="2283" y="1703"/>
                    </a:lnTo>
                    <a:lnTo>
                      <a:pt x="2295" y="1683"/>
                    </a:lnTo>
                    <a:lnTo>
                      <a:pt x="2305" y="1672"/>
                    </a:lnTo>
                    <a:lnTo>
                      <a:pt x="2317" y="1664"/>
                    </a:lnTo>
                    <a:lnTo>
                      <a:pt x="2330" y="1652"/>
                    </a:lnTo>
                    <a:lnTo>
                      <a:pt x="2344" y="1640"/>
                    </a:lnTo>
                    <a:lnTo>
                      <a:pt x="2358" y="1631"/>
                    </a:lnTo>
                    <a:lnTo>
                      <a:pt x="2369" y="1625"/>
                    </a:lnTo>
                    <a:lnTo>
                      <a:pt x="2369" y="1627"/>
                    </a:lnTo>
                    <a:lnTo>
                      <a:pt x="2383" y="1629"/>
                    </a:lnTo>
                    <a:lnTo>
                      <a:pt x="2405" y="1633"/>
                    </a:lnTo>
                    <a:lnTo>
                      <a:pt x="2428" y="1634"/>
                    </a:lnTo>
                    <a:lnTo>
                      <a:pt x="2440" y="1634"/>
                    </a:lnTo>
                    <a:lnTo>
                      <a:pt x="2450" y="1633"/>
                    </a:lnTo>
                    <a:lnTo>
                      <a:pt x="2459" y="1629"/>
                    </a:lnTo>
                    <a:lnTo>
                      <a:pt x="2477" y="1623"/>
                    </a:lnTo>
                    <a:lnTo>
                      <a:pt x="2504" y="1617"/>
                    </a:lnTo>
                    <a:lnTo>
                      <a:pt x="2536" y="1613"/>
                    </a:lnTo>
                    <a:lnTo>
                      <a:pt x="2569" y="1607"/>
                    </a:lnTo>
                    <a:lnTo>
                      <a:pt x="2600" y="1601"/>
                    </a:lnTo>
                    <a:lnTo>
                      <a:pt x="2626" y="1597"/>
                    </a:lnTo>
                    <a:lnTo>
                      <a:pt x="2641" y="1593"/>
                    </a:lnTo>
                    <a:lnTo>
                      <a:pt x="2655" y="1589"/>
                    </a:lnTo>
                    <a:lnTo>
                      <a:pt x="2673" y="1588"/>
                    </a:lnTo>
                    <a:lnTo>
                      <a:pt x="2694" y="1588"/>
                    </a:lnTo>
                    <a:lnTo>
                      <a:pt x="2716" y="1588"/>
                    </a:lnTo>
                    <a:lnTo>
                      <a:pt x="2733" y="1589"/>
                    </a:lnTo>
                    <a:lnTo>
                      <a:pt x="2747" y="1593"/>
                    </a:lnTo>
                    <a:lnTo>
                      <a:pt x="2755" y="1597"/>
                    </a:lnTo>
                    <a:lnTo>
                      <a:pt x="2755" y="1607"/>
                    </a:lnTo>
                    <a:lnTo>
                      <a:pt x="2751" y="1617"/>
                    </a:lnTo>
                    <a:lnTo>
                      <a:pt x="2749" y="1627"/>
                    </a:lnTo>
                    <a:lnTo>
                      <a:pt x="2751" y="1634"/>
                    </a:lnTo>
                    <a:lnTo>
                      <a:pt x="2757" y="1642"/>
                    </a:lnTo>
                    <a:lnTo>
                      <a:pt x="2765" y="1656"/>
                    </a:lnTo>
                    <a:lnTo>
                      <a:pt x="2776" y="1672"/>
                    </a:lnTo>
                    <a:lnTo>
                      <a:pt x="2792" y="1689"/>
                    </a:lnTo>
                    <a:lnTo>
                      <a:pt x="2808" y="1703"/>
                    </a:lnTo>
                    <a:lnTo>
                      <a:pt x="2825" y="1715"/>
                    </a:lnTo>
                    <a:lnTo>
                      <a:pt x="2843" y="1723"/>
                    </a:lnTo>
                    <a:lnTo>
                      <a:pt x="2866" y="1734"/>
                    </a:lnTo>
                    <a:lnTo>
                      <a:pt x="2888" y="1746"/>
                    </a:lnTo>
                    <a:lnTo>
                      <a:pt x="2911" y="1758"/>
                    </a:lnTo>
                    <a:lnTo>
                      <a:pt x="2929" y="1766"/>
                    </a:lnTo>
                    <a:lnTo>
                      <a:pt x="2943" y="1768"/>
                    </a:lnTo>
                    <a:lnTo>
                      <a:pt x="2947" y="1768"/>
                    </a:lnTo>
                    <a:lnTo>
                      <a:pt x="2949" y="1766"/>
                    </a:lnTo>
                    <a:lnTo>
                      <a:pt x="2958" y="1758"/>
                    </a:lnTo>
                    <a:lnTo>
                      <a:pt x="2978" y="1748"/>
                    </a:lnTo>
                    <a:lnTo>
                      <a:pt x="3005" y="1742"/>
                    </a:lnTo>
                    <a:lnTo>
                      <a:pt x="3037" y="1738"/>
                    </a:lnTo>
                    <a:lnTo>
                      <a:pt x="3068" y="1736"/>
                    </a:lnTo>
                    <a:lnTo>
                      <a:pt x="3084" y="1736"/>
                    </a:lnTo>
                    <a:lnTo>
                      <a:pt x="3111" y="1738"/>
                    </a:lnTo>
                    <a:lnTo>
                      <a:pt x="3144" y="1742"/>
                    </a:lnTo>
                    <a:lnTo>
                      <a:pt x="3178" y="1744"/>
                    </a:lnTo>
                    <a:lnTo>
                      <a:pt x="3211" y="1744"/>
                    </a:lnTo>
                    <a:lnTo>
                      <a:pt x="3230" y="1744"/>
                    </a:lnTo>
                    <a:lnTo>
                      <a:pt x="3246" y="1742"/>
                    </a:lnTo>
                    <a:lnTo>
                      <a:pt x="3256" y="1738"/>
                    </a:lnTo>
                    <a:lnTo>
                      <a:pt x="3262" y="1734"/>
                    </a:lnTo>
                    <a:lnTo>
                      <a:pt x="3266" y="1721"/>
                    </a:lnTo>
                    <a:lnTo>
                      <a:pt x="3275" y="1705"/>
                    </a:lnTo>
                    <a:lnTo>
                      <a:pt x="3283" y="1689"/>
                    </a:lnTo>
                    <a:lnTo>
                      <a:pt x="3293" y="1674"/>
                    </a:lnTo>
                    <a:lnTo>
                      <a:pt x="3299" y="1662"/>
                    </a:lnTo>
                    <a:lnTo>
                      <a:pt x="3301" y="1654"/>
                    </a:lnTo>
                    <a:lnTo>
                      <a:pt x="3301" y="1648"/>
                    </a:lnTo>
                    <a:lnTo>
                      <a:pt x="3301" y="1642"/>
                    </a:lnTo>
                    <a:lnTo>
                      <a:pt x="3301" y="1638"/>
                    </a:lnTo>
                    <a:lnTo>
                      <a:pt x="3301" y="1634"/>
                    </a:lnTo>
                    <a:lnTo>
                      <a:pt x="3299" y="1634"/>
                    </a:lnTo>
                    <a:lnTo>
                      <a:pt x="3299" y="1634"/>
                    </a:lnTo>
                    <a:lnTo>
                      <a:pt x="3297" y="1636"/>
                    </a:lnTo>
                    <a:lnTo>
                      <a:pt x="3297" y="1640"/>
                    </a:lnTo>
                    <a:lnTo>
                      <a:pt x="3295" y="1646"/>
                    </a:lnTo>
                    <a:lnTo>
                      <a:pt x="3291" y="1648"/>
                    </a:lnTo>
                    <a:lnTo>
                      <a:pt x="3285" y="1652"/>
                    </a:lnTo>
                    <a:lnTo>
                      <a:pt x="3279" y="1652"/>
                    </a:lnTo>
                    <a:lnTo>
                      <a:pt x="3273" y="1654"/>
                    </a:lnTo>
                    <a:lnTo>
                      <a:pt x="3268" y="1652"/>
                    </a:lnTo>
                    <a:lnTo>
                      <a:pt x="3264" y="1652"/>
                    </a:lnTo>
                    <a:lnTo>
                      <a:pt x="3258" y="1650"/>
                    </a:lnTo>
                    <a:lnTo>
                      <a:pt x="3256" y="1648"/>
                    </a:lnTo>
                    <a:lnTo>
                      <a:pt x="3256" y="1644"/>
                    </a:lnTo>
                    <a:lnTo>
                      <a:pt x="3252" y="1640"/>
                    </a:lnTo>
                    <a:lnTo>
                      <a:pt x="3238" y="1634"/>
                    </a:lnTo>
                    <a:lnTo>
                      <a:pt x="3219" y="1633"/>
                    </a:lnTo>
                    <a:lnTo>
                      <a:pt x="3193" y="1631"/>
                    </a:lnTo>
                    <a:lnTo>
                      <a:pt x="3164" y="1633"/>
                    </a:lnTo>
                    <a:lnTo>
                      <a:pt x="3137" y="1638"/>
                    </a:lnTo>
                    <a:lnTo>
                      <a:pt x="3137" y="1638"/>
                    </a:lnTo>
                    <a:lnTo>
                      <a:pt x="3135" y="1636"/>
                    </a:lnTo>
                    <a:lnTo>
                      <a:pt x="3129" y="1633"/>
                    </a:lnTo>
                    <a:lnTo>
                      <a:pt x="3117" y="1623"/>
                    </a:lnTo>
                    <a:lnTo>
                      <a:pt x="3099" y="1609"/>
                    </a:lnTo>
                    <a:lnTo>
                      <a:pt x="3093" y="1605"/>
                    </a:lnTo>
                    <a:lnTo>
                      <a:pt x="3090" y="1601"/>
                    </a:lnTo>
                    <a:lnTo>
                      <a:pt x="3088" y="1599"/>
                    </a:lnTo>
                    <a:lnTo>
                      <a:pt x="3086" y="1599"/>
                    </a:lnTo>
                    <a:lnTo>
                      <a:pt x="3084" y="1597"/>
                    </a:lnTo>
                    <a:lnTo>
                      <a:pt x="3084" y="1597"/>
                    </a:lnTo>
                    <a:lnTo>
                      <a:pt x="3084" y="1597"/>
                    </a:lnTo>
                    <a:lnTo>
                      <a:pt x="3076" y="1580"/>
                    </a:lnTo>
                    <a:lnTo>
                      <a:pt x="3072" y="1560"/>
                    </a:lnTo>
                    <a:lnTo>
                      <a:pt x="3070" y="1544"/>
                    </a:lnTo>
                    <a:lnTo>
                      <a:pt x="3070" y="1533"/>
                    </a:lnTo>
                    <a:lnTo>
                      <a:pt x="3070" y="1517"/>
                    </a:lnTo>
                    <a:lnTo>
                      <a:pt x="3072" y="1499"/>
                    </a:lnTo>
                    <a:lnTo>
                      <a:pt x="3072" y="1486"/>
                    </a:lnTo>
                    <a:lnTo>
                      <a:pt x="3070" y="1480"/>
                    </a:lnTo>
                    <a:lnTo>
                      <a:pt x="3064" y="1484"/>
                    </a:lnTo>
                    <a:lnTo>
                      <a:pt x="3058" y="1494"/>
                    </a:lnTo>
                    <a:lnTo>
                      <a:pt x="3054" y="1509"/>
                    </a:lnTo>
                    <a:lnTo>
                      <a:pt x="3052" y="1527"/>
                    </a:lnTo>
                    <a:lnTo>
                      <a:pt x="3054" y="1542"/>
                    </a:lnTo>
                    <a:lnTo>
                      <a:pt x="3054" y="1560"/>
                    </a:lnTo>
                    <a:lnTo>
                      <a:pt x="3056" y="1578"/>
                    </a:lnTo>
                    <a:lnTo>
                      <a:pt x="3058" y="1595"/>
                    </a:lnTo>
                    <a:lnTo>
                      <a:pt x="3062" y="1607"/>
                    </a:lnTo>
                    <a:lnTo>
                      <a:pt x="3068" y="1611"/>
                    </a:lnTo>
                    <a:lnTo>
                      <a:pt x="3076" y="1617"/>
                    </a:lnTo>
                    <a:lnTo>
                      <a:pt x="3078" y="1627"/>
                    </a:lnTo>
                    <a:lnTo>
                      <a:pt x="3076" y="1638"/>
                    </a:lnTo>
                    <a:lnTo>
                      <a:pt x="3070" y="1648"/>
                    </a:lnTo>
                    <a:lnTo>
                      <a:pt x="3062" y="1652"/>
                    </a:lnTo>
                    <a:lnTo>
                      <a:pt x="3062" y="1652"/>
                    </a:lnTo>
                    <a:lnTo>
                      <a:pt x="3052" y="1648"/>
                    </a:lnTo>
                    <a:lnTo>
                      <a:pt x="3045" y="1640"/>
                    </a:lnTo>
                    <a:lnTo>
                      <a:pt x="3039" y="1631"/>
                    </a:lnTo>
                    <a:lnTo>
                      <a:pt x="3035" y="1623"/>
                    </a:lnTo>
                    <a:lnTo>
                      <a:pt x="3035" y="1621"/>
                    </a:lnTo>
                    <a:lnTo>
                      <a:pt x="3037" y="1619"/>
                    </a:lnTo>
                    <a:lnTo>
                      <a:pt x="3035" y="1617"/>
                    </a:lnTo>
                    <a:lnTo>
                      <a:pt x="3031" y="1615"/>
                    </a:lnTo>
                    <a:lnTo>
                      <a:pt x="3027" y="1615"/>
                    </a:lnTo>
                    <a:lnTo>
                      <a:pt x="3021" y="1613"/>
                    </a:lnTo>
                    <a:lnTo>
                      <a:pt x="3013" y="1611"/>
                    </a:lnTo>
                    <a:lnTo>
                      <a:pt x="3011" y="1613"/>
                    </a:lnTo>
                    <a:lnTo>
                      <a:pt x="3009" y="1613"/>
                    </a:lnTo>
                    <a:lnTo>
                      <a:pt x="2998" y="1609"/>
                    </a:lnTo>
                    <a:lnTo>
                      <a:pt x="2984" y="1599"/>
                    </a:lnTo>
                    <a:lnTo>
                      <a:pt x="2974" y="1588"/>
                    </a:lnTo>
                    <a:lnTo>
                      <a:pt x="2968" y="1578"/>
                    </a:lnTo>
                    <a:lnTo>
                      <a:pt x="2968" y="1564"/>
                    </a:lnTo>
                    <a:lnTo>
                      <a:pt x="2966" y="1542"/>
                    </a:lnTo>
                    <a:lnTo>
                      <a:pt x="2962" y="1521"/>
                    </a:lnTo>
                    <a:lnTo>
                      <a:pt x="2956" y="1505"/>
                    </a:lnTo>
                    <a:lnTo>
                      <a:pt x="2956" y="1505"/>
                    </a:lnTo>
                    <a:lnTo>
                      <a:pt x="2956" y="1503"/>
                    </a:lnTo>
                    <a:lnTo>
                      <a:pt x="2956" y="1503"/>
                    </a:lnTo>
                    <a:lnTo>
                      <a:pt x="2955" y="1501"/>
                    </a:lnTo>
                    <a:lnTo>
                      <a:pt x="2953" y="1497"/>
                    </a:lnTo>
                    <a:lnTo>
                      <a:pt x="2949" y="1492"/>
                    </a:lnTo>
                    <a:lnTo>
                      <a:pt x="2943" y="1478"/>
                    </a:lnTo>
                    <a:lnTo>
                      <a:pt x="2935" y="1460"/>
                    </a:lnTo>
                    <a:lnTo>
                      <a:pt x="2929" y="1449"/>
                    </a:lnTo>
                    <a:lnTo>
                      <a:pt x="2915" y="1429"/>
                    </a:lnTo>
                    <a:lnTo>
                      <a:pt x="2906" y="1415"/>
                    </a:lnTo>
                    <a:lnTo>
                      <a:pt x="2900" y="1407"/>
                    </a:lnTo>
                    <a:lnTo>
                      <a:pt x="2896" y="1404"/>
                    </a:lnTo>
                    <a:lnTo>
                      <a:pt x="2896" y="1402"/>
                    </a:lnTo>
                    <a:lnTo>
                      <a:pt x="2896" y="1402"/>
                    </a:lnTo>
                    <a:lnTo>
                      <a:pt x="2874" y="1384"/>
                    </a:lnTo>
                    <a:lnTo>
                      <a:pt x="2859" y="1372"/>
                    </a:lnTo>
                    <a:lnTo>
                      <a:pt x="2849" y="1364"/>
                    </a:lnTo>
                    <a:lnTo>
                      <a:pt x="2843" y="1362"/>
                    </a:lnTo>
                    <a:lnTo>
                      <a:pt x="2843" y="1362"/>
                    </a:lnTo>
                    <a:lnTo>
                      <a:pt x="2845" y="1364"/>
                    </a:lnTo>
                    <a:lnTo>
                      <a:pt x="2847" y="1366"/>
                    </a:lnTo>
                    <a:lnTo>
                      <a:pt x="2851" y="1370"/>
                    </a:lnTo>
                    <a:lnTo>
                      <a:pt x="2855" y="1376"/>
                    </a:lnTo>
                    <a:lnTo>
                      <a:pt x="2866" y="1388"/>
                    </a:lnTo>
                    <a:lnTo>
                      <a:pt x="2878" y="1404"/>
                    </a:lnTo>
                    <a:lnTo>
                      <a:pt x="2890" y="1421"/>
                    </a:lnTo>
                    <a:lnTo>
                      <a:pt x="2900" y="1437"/>
                    </a:lnTo>
                    <a:lnTo>
                      <a:pt x="2908" y="1451"/>
                    </a:lnTo>
                    <a:lnTo>
                      <a:pt x="2913" y="1460"/>
                    </a:lnTo>
                    <a:lnTo>
                      <a:pt x="2913" y="1464"/>
                    </a:lnTo>
                    <a:lnTo>
                      <a:pt x="2913" y="1464"/>
                    </a:lnTo>
                    <a:lnTo>
                      <a:pt x="2911" y="1462"/>
                    </a:lnTo>
                    <a:lnTo>
                      <a:pt x="2910" y="1462"/>
                    </a:lnTo>
                    <a:lnTo>
                      <a:pt x="2906" y="1462"/>
                    </a:lnTo>
                    <a:lnTo>
                      <a:pt x="2902" y="1464"/>
                    </a:lnTo>
                    <a:lnTo>
                      <a:pt x="2898" y="1468"/>
                    </a:lnTo>
                    <a:lnTo>
                      <a:pt x="2894" y="1472"/>
                    </a:lnTo>
                    <a:lnTo>
                      <a:pt x="2892" y="1476"/>
                    </a:lnTo>
                    <a:lnTo>
                      <a:pt x="2890" y="1480"/>
                    </a:lnTo>
                    <a:lnTo>
                      <a:pt x="2890" y="1484"/>
                    </a:lnTo>
                    <a:lnTo>
                      <a:pt x="2892" y="1484"/>
                    </a:lnTo>
                    <a:lnTo>
                      <a:pt x="2894" y="1490"/>
                    </a:lnTo>
                    <a:lnTo>
                      <a:pt x="2892" y="1497"/>
                    </a:lnTo>
                    <a:lnTo>
                      <a:pt x="2886" y="1509"/>
                    </a:lnTo>
                    <a:lnTo>
                      <a:pt x="2880" y="1519"/>
                    </a:lnTo>
                    <a:lnTo>
                      <a:pt x="2870" y="1527"/>
                    </a:lnTo>
                    <a:lnTo>
                      <a:pt x="2863" y="1535"/>
                    </a:lnTo>
                    <a:lnTo>
                      <a:pt x="2853" y="1548"/>
                    </a:lnTo>
                    <a:lnTo>
                      <a:pt x="2843" y="1564"/>
                    </a:lnTo>
                    <a:lnTo>
                      <a:pt x="2833" y="1576"/>
                    </a:lnTo>
                    <a:lnTo>
                      <a:pt x="2823" y="1580"/>
                    </a:lnTo>
                    <a:lnTo>
                      <a:pt x="2823" y="1580"/>
                    </a:lnTo>
                    <a:lnTo>
                      <a:pt x="2816" y="1574"/>
                    </a:lnTo>
                    <a:lnTo>
                      <a:pt x="2812" y="1562"/>
                    </a:lnTo>
                    <a:lnTo>
                      <a:pt x="2812" y="1550"/>
                    </a:lnTo>
                    <a:lnTo>
                      <a:pt x="2816" y="1539"/>
                    </a:lnTo>
                    <a:lnTo>
                      <a:pt x="2821" y="1535"/>
                    </a:lnTo>
                    <a:lnTo>
                      <a:pt x="2821" y="1535"/>
                    </a:lnTo>
                    <a:lnTo>
                      <a:pt x="2821" y="1535"/>
                    </a:lnTo>
                    <a:lnTo>
                      <a:pt x="2829" y="1531"/>
                    </a:lnTo>
                    <a:lnTo>
                      <a:pt x="2833" y="1521"/>
                    </a:lnTo>
                    <a:lnTo>
                      <a:pt x="2835" y="1507"/>
                    </a:lnTo>
                    <a:lnTo>
                      <a:pt x="2833" y="1494"/>
                    </a:lnTo>
                    <a:lnTo>
                      <a:pt x="2827" y="1482"/>
                    </a:lnTo>
                    <a:lnTo>
                      <a:pt x="2818" y="1472"/>
                    </a:lnTo>
                    <a:lnTo>
                      <a:pt x="2804" y="1462"/>
                    </a:lnTo>
                    <a:lnTo>
                      <a:pt x="2786" y="1452"/>
                    </a:lnTo>
                    <a:lnTo>
                      <a:pt x="2771" y="1443"/>
                    </a:lnTo>
                    <a:lnTo>
                      <a:pt x="2759" y="1435"/>
                    </a:lnTo>
                    <a:lnTo>
                      <a:pt x="2753" y="1427"/>
                    </a:lnTo>
                    <a:lnTo>
                      <a:pt x="2751" y="1425"/>
                    </a:lnTo>
                    <a:lnTo>
                      <a:pt x="2749" y="1423"/>
                    </a:lnTo>
                    <a:lnTo>
                      <a:pt x="2745" y="1427"/>
                    </a:lnTo>
                    <a:lnTo>
                      <a:pt x="2743" y="1433"/>
                    </a:lnTo>
                    <a:lnTo>
                      <a:pt x="2741" y="1445"/>
                    </a:lnTo>
                    <a:lnTo>
                      <a:pt x="2743" y="1460"/>
                    </a:lnTo>
                    <a:lnTo>
                      <a:pt x="2745" y="1468"/>
                    </a:lnTo>
                    <a:lnTo>
                      <a:pt x="2743" y="1474"/>
                    </a:lnTo>
                    <a:lnTo>
                      <a:pt x="2741" y="1478"/>
                    </a:lnTo>
                    <a:lnTo>
                      <a:pt x="2737" y="1482"/>
                    </a:lnTo>
                    <a:lnTo>
                      <a:pt x="2731" y="1484"/>
                    </a:lnTo>
                    <a:lnTo>
                      <a:pt x="2724" y="1486"/>
                    </a:lnTo>
                    <a:lnTo>
                      <a:pt x="2718" y="1486"/>
                    </a:lnTo>
                    <a:lnTo>
                      <a:pt x="2702" y="1484"/>
                    </a:lnTo>
                    <a:lnTo>
                      <a:pt x="2690" y="1476"/>
                    </a:lnTo>
                    <a:lnTo>
                      <a:pt x="2682" y="1462"/>
                    </a:lnTo>
                    <a:lnTo>
                      <a:pt x="2681" y="1447"/>
                    </a:lnTo>
                    <a:lnTo>
                      <a:pt x="2679" y="1427"/>
                    </a:lnTo>
                    <a:lnTo>
                      <a:pt x="2679" y="1409"/>
                    </a:lnTo>
                    <a:lnTo>
                      <a:pt x="2679" y="1394"/>
                    </a:lnTo>
                    <a:lnTo>
                      <a:pt x="2675" y="1382"/>
                    </a:lnTo>
                    <a:lnTo>
                      <a:pt x="2671" y="1378"/>
                    </a:lnTo>
                    <a:lnTo>
                      <a:pt x="2667" y="1380"/>
                    </a:lnTo>
                    <a:lnTo>
                      <a:pt x="2655" y="1384"/>
                    </a:lnTo>
                    <a:lnTo>
                      <a:pt x="2639" y="1388"/>
                    </a:lnTo>
                    <a:lnTo>
                      <a:pt x="2620" y="1390"/>
                    </a:lnTo>
                    <a:lnTo>
                      <a:pt x="2600" y="1394"/>
                    </a:lnTo>
                    <a:lnTo>
                      <a:pt x="2583" y="1400"/>
                    </a:lnTo>
                    <a:lnTo>
                      <a:pt x="2573" y="1407"/>
                    </a:lnTo>
                    <a:lnTo>
                      <a:pt x="2563" y="1421"/>
                    </a:lnTo>
                    <a:lnTo>
                      <a:pt x="2547" y="1437"/>
                    </a:lnTo>
                    <a:lnTo>
                      <a:pt x="2530" y="1456"/>
                    </a:lnTo>
                    <a:lnTo>
                      <a:pt x="2514" y="1476"/>
                    </a:lnTo>
                    <a:lnTo>
                      <a:pt x="2500" y="1496"/>
                    </a:lnTo>
                    <a:lnTo>
                      <a:pt x="2493" y="1511"/>
                    </a:lnTo>
                    <a:lnTo>
                      <a:pt x="2487" y="1529"/>
                    </a:lnTo>
                    <a:lnTo>
                      <a:pt x="2477" y="1548"/>
                    </a:lnTo>
                    <a:lnTo>
                      <a:pt x="2465" y="1566"/>
                    </a:lnTo>
                    <a:lnTo>
                      <a:pt x="2455" y="1584"/>
                    </a:lnTo>
                    <a:lnTo>
                      <a:pt x="2444" y="1595"/>
                    </a:lnTo>
                    <a:lnTo>
                      <a:pt x="2436" y="1599"/>
                    </a:lnTo>
                    <a:lnTo>
                      <a:pt x="2434" y="1599"/>
                    </a:lnTo>
                    <a:lnTo>
                      <a:pt x="2430" y="1599"/>
                    </a:lnTo>
                    <a:lnTo>
                      <a:pt x="2422" y="1597"/>
                    </a:lnTo>
                    <a:lnTo>
                      <a:pt x="2414" y="1597"/>
                    </a:lnTo>
                    <a:lnTo>
                      <a:pt x="2399" y="1597"/>
                    </a:lnTo>
                    <a:lnTo>
                      <a:pt x="2383" y="1597"/>
                    </a:lnTo>
                    <a:lnTo>
                      <a:pt x="2373" y="1597"/>
                    </a:lnTo>
                    <a:lnTo>
                      <a:pt x="2364" y="1597"/>
                    </a:lnTo>
                    <a:lnTo>
                      <a:pt x="2358" y="1595"/>
                    </a:lnTo>
                    <a:lnTo>
                      <a:pt x="2352" y="1593"/>
                    </a:lnTo>
                    <a:lnTo>
                      <a:pt x="2340" y="1588"/>
                    </a:lnTo>
                    <a:lnTo>
                      <a:pt x="2322" y="1582"/>
                    </a:lnTo>
                    <a:lnTo>
                      <a:pt x="2301" y="1574"/>
                    </a:lnTo>
                    <a:lnTo>
                      <a:pt x="2285" y="1566"/>
                    </a:lnTo>
                    <a:lnTo>
                      <a:pt x="2277" y="1556"/>
                    </a:lnTo>
                    <a:lnTo>
                      <a:pt x="2275" y="1541"/>
                    </a:lnTo>
                    <a:lnTo>
                      <a:pt x="2272" y="1517"/>
                    </a:lnTo>
                    <a:lnTo>
                      <a:pt x="2270" y="1492"/>
                    </a:lnTo>
                    <a:lnTo>
                      <a:pt x="2268" y="1468"/>
                    </a:lnTo>
                    <a:lnTo>
                      <a:pt x="2270" y="1449"/>
                    </a:lnTo>
                    <a:lnTo>
                      <a:pt x="2273" y="1435"/>
                    </a:lnTo>
                    <a:lnTo>
                      <a:pt x="2281" y="1417"/>
                    </a:lnTo>
                    <a:lnTo>
                      <a:pt x="2293" y="1398"/>
                    </a:lnTo>
                    <a:lnTo>
                      <a:pt x="2307" y="1380"/>
                    </a:lnTo>
                    <a:lnTo>
                      <a:pt x="2320" y="1366"/>
                    </a:lnTo>
                    <a:lnTo>
                      <a:pt x="2336" y="1359"/>
                    </a:lnTo>
                    <a:lnTo>
                      <a:pt x="2344" y="1359"/>
                    </a:lnTo>
                    <a:lnTo>
                      <a:pt x="2352" y="1357"/>
                    </a:lnTo>
                    <a:lnTo>
                      <a:pt x="2362" y="1357"/>
                    </a:lnTo>
                    <a:lnTo>
                      <a:pt x="2397" y="1359"/>
                    </a:lnTo>
                    <a:lnTo>
                      <a:pt x="2414" y="1359"/>
                    </a:lnTo>
                    <a:lnTo>
                      <a:pt x="2430" y="1360"/>
                    </a:lnTo>
                    <a:lnTo>
                      <a:pt x="2438" y="1360"/>
                    </a:lnTo>
                    <a:lnTo>
                      <a:pt x="2442" y="1359"/>
                    </a:lnTo>
                    <a:lnTo>
                      <a:pt x="2446" y="1357"/>
                    </a:lnTo>
                    <a:lnTo>
                      <a:pt x="2450" y="1349"/>
                    </a:lnTo>
                    <a:lnTo>
                      <a:pt x="2452" y="1335"/>
                    </a:lnTo>
                    <a:lnTo>
                      <a:pt x="2450" y="1321"/>
                    </a:lnTo>
                    <a:lnTo>
                      <a:pt x="2442" y="1310"/>
                    </a:lnTo>
                    <a:lnTo>
                      <a:pt x="2434" y="1300"/>
                    </a:lnTo>
                    <a:lnTo>
                      <a:pt x="2426" y="1282"/>
                    </a:lnTo>
                    <a:lnTo>
                      <a:pt x="2416" y="1265"/>
                    </a:lnTo>
                    <a:lnTo>
                      <a:pt x="2407" y="1251"/>
                    </a:lnTo>
                    <a:lnTo>
                      <a:pt x="2397" y="1245"/>
                    </a:lnTo>
                    <a:lnTo>
                      <a:pt x="2397" y="1245"/>
                    </a:lnTo>
                    <a:lnTo>
                      <a:pt x="2395" y="1245"/>
                    </a:lnTo>
                    <a:lnTo>
                      <a:pt x="2383" y="1241"/>
                    </a:lnTo>
                    <a:lnTo>
                      <a:pt x="2373" y="1231"/>
                    </a:lnTo>
                    <a:lnTo>
                      <a:pt x="2367" y="1222"/>
                    </a:lnTo>
                    <a:lnTo>
                      <a:pt x="2367" y="1212"/>
                    </a:lnTo>
                    <a:lnTo>
                      <a:pt x="2375" y="1206"/>
                    </a:lnTo>
                    <a:lnTo>
                      <a:pt x="2387" y="1194"/>
                    </a:lnTo>
                    <a:lnTo>
                      <a:pt x="2401" y="1184"/>
                    </a:lnTo>
                    <a:lnTo>
                      <a:pt x="2414" y="1173"/>
                    </a:lnTo>
                    <a:lnTo>
                      <a:pt x="2422" y="1165"/>
                    </a:lnTo>
                    <a:lnTo>
                      <a:pt x="2434" y="1157"/>
                    </a:lnTo>
                    <a:lnTo>
                      <a:pt x="2450" y="1151"/>
                    </a:lnTo>
                    <a:lnTo>
                      <a:pt x="2469" y="1145"/>
                    </a:lnTo>
                    <a:lnTo>
                      <a:pt x="2485" y="1141"/>
                    </a:lnTo>
                    <a:lnTo>
                      <a:pt x="2491" y="1139"/>
                    </a:lnTo>
                    <a:lnTo>
                      <a:pt x="2489" y="1137"/>
                    </a:lnTo>
                    <a:lnTo>
                      <a:pt x="2479" y="1132"/>
                    </a:lnTo>
                    <a:lnTo>
                      <a:pt x="2463" y="1126"/>
                    </a:lnTo>
                    <a:lnTo>
                      <a:pt x="2442" y="1124"/>
                    </a:lnTo>
                    <a:lnTo>
                      <a:pt x="2440" y="1124"/>
                    </a:lnTo>
                    <a:lnTo>
                      <a:pt x="2420" y="1126"/>
                    </a:lnTo>
                    <a:lnTo>
                      <a:pt x="2397" y="1126"/>
                    </a:lnTo>
                    <a:lnTo>
                      <a:pt x="2373" y="1126"/>
                    </a:lnTo>
                    <a:lnTo>
                      <a:pt x="2365" y="1126"/>
                    </a:lnTo>
                    <a:lnTo>
                      <a:pt x="2360" y="1126"/>
                    </a:lnTo>
                    <a:lnTo>
                      <a:pt x="2356" y="1126"/>
                    </a:lnTo>
                    <a:lnTo>
                      <a:pt x="2352" y="1126"/>
                    </a:lnTo>
                    <a:lnTo>
                      <a:pt x="2350" y="1124"/>
                    </a:lnTo>
                    <a:lnTo>
                      <a:pt x="2350" y="1122"/>
                    </a:lnTo>
                    <a:lnTo>
                      <a:pt x="2360" y="1114"/>
                    </a:lnTo>
                    <a:lnTo>
                      <a:pt x="2367" y="1102"/>
                    </a:lnTo>
                    <a:lnTo>
                      <a:pt x="2371" y="1088"/>
                    </a:lnTo>
                    <a:lnTo>
                      <a:pt x="2371" y="1077"/>
                    </a:lnTo>
                    <a:lnTo>
                      <a:pt x="2369" y="1065"/>
                    </a:lnTo>
                    <a:lnTo>
                      <a:pt x="2369" y="1051"/>
                    </a:lnTo>
                    <a:lnTo>
                      <a:pt x="2373" y="1034"/>
                    </a:lnTo>
                    <a:lnTo>
                      <a:pt x="2377" y="1018"/>
                    </a:lnTo>
                    <a:lnTo>
                      <a:pt x="2385" y="1006"/>
                    </a:lnTo>
                    <a:lnTo>
                      <a:pt x="2393" y="1000"/>
                    </a:lnTo>
                    <a:lnTo>
                      <a:pt x="2399" y="997"/>
                    </a:lnTo>
                    <a:lnTo>
                      <a:pt x="2405" y="987"/>
                    </a:lnTo>
                    <a:lnTo>
                      <a:pt x="2407" y="973"/>
                    </a:lnTo>
                    <a:lnTo>
                      <a:pt x="2405" y="963"/>
                    </a:lnTo>
                    <a:lnTo>
                      <a:pt x="2403" y="957"/>
                    </a:lnTo>
                    <a:lnTo>
                      <a:pt x="2397" y="953"/>
                    </a:lnTo>
                    <a:lnTo>
                      <a:pt x="2387" y="942"/>
                    </a:lnTo>
                    <a:lnTo>
                      <a:pt x="2379" y="928"/>
                    </a:lnTo>
                    <a:lnTo>
                      <a:pt x="2373" y="912"/>
                    </a:lnTo>
                    <a:lnTo>
                      <a:pt x="2373" y="899"/>
                    </a:lnTo>
                    <a:lnTo>
                      <a:pt x="2375" y="883"/>
                    </a:lnTo>
                    <a:lnTo>
                      <a:pt x="2379" y="860"/>
                    </a:lnTo>
                    <a:lnTo>
                      <a:pt x="2383" y="836"/>
                    </a:lnTo>
                    <a:lnTo>
                      <a:pt x="2387" y="813"/>
                    </a:lnTo>
                    <a:lnTo>
                      <a:pt x="2391" y="795"/>
                    </a:lnTo>
                    <a:lnTo>
                      <a:pt x="2397" y="785"/>
                    </a:lnTo>
                    <a:lnTo>
                      <a:pt x="2401" y="783"/>
                    </a:lnTo>
                    <a:lnTo>
                      <a:pt x="2407" y="783"/>
                    </a:lnTo>
                    <a:lnTo>
                      <a:pt x="2414" y="783"/>
                    </a:lnTo>
                    <a:lnTo>
                      <a:pt x="2428" y="783"/>
                    </a:lnTo>
                    <a:lnTo>
                      <a:pt x="2438" y="785"/>
                    </a:lnTo>
                    <a:lnTo>
                      <a:pt x="2446" y="789"/>
                    </a:lnTo>
                    <a:lnTo>
                      <a:pt x="2448" y="793"/>
                    </a:lnTo>
                    <a:lnTo>
                      <a:pt x="2444" y="803"/>
                    </a:lnTo>
                    <a:lnTo>
                      <a:pt x="2438" y="813"/>
                    </a:lnTo>
                    <a:lnTo>
                      <a:pt x="2436" y="824"/>
                    </a:lnTo>
                    <a:lnTo>
                      <a:pt x="2438" y="830"/>
                    </a:lnTo>
                    <a:lnTo>
                      <a:pt x="2446" y="836"/>
                    </a:lnTo>
                    <a:lnTo>
                      <a:pt x="2455" y="848"/>
                    </a:lnTo>
                    <a:lnTo>
                      <a:pt x="2467" y="860"/>
                    </a:lnTo>
                    <a:lnTo>
                      <a:pt x="2477" y="873"/>
                    </a:lnTo>
                    <a:lnTo>
                      <a:pt x="2487" y="885"/>
                    </a:lnTo>
                    <a:lnTo>
                      <a:pt x="2493" y="899"/>
                    </a:lnTo>
                    <a:lnTo>
                      <a:pt x="2497" y="920"/>
                    </a:lnTo>
                    <a:lnTo>
                      <a:pt x="2500" y="944"/>
                    </a:lnTo>
                    <a:lnTo>
                      <a:pt x="2502" y="967"/>
                    </a:lnTo>
                    <a:lnTo>
                      <a:pt x="2506" y="985"/>
                    </a:lnTo>
                    <a:lnTo>
                      <a:pt x="2508" y="993"/>
                    </a:lnTo>
                    <a:lnTo>
                      <a:pt x="2516" y="1002"/>
                    </a:lnTo>
                    <a:lnTo>
                      <a:pt x="2520" y="1016"/>
                    </a:lnTo>
                    <a:lnTo>
                      <a:pt x="2522" y="1032"/>
                    </a:lnTo>
                    <a:lnTo>
                      <a:pt x="2520" y="1045"/>
                    </a:lnTo>
                    <a:lnTo>
                      <a:pt x="2512" y="1061"/>
                    </a:lnTo>
                    <a:lnTo>
                      <a:pt x="2506" y="1079"/>
                    </a:lnTo>
                    <a:lnTo>
                      <a:pt x="2518" y="1071"/>
                    </a:lnTo>
                    <a:lnTo>
                      <a:pt x="2536" y="1065"/>
                    </a:lnTo>
                    <a:lnTo>
                      <a:pt x="2551" y="1057"/>
                    </a:lnTo>
                    <a:lnTo>
                      <a:pt x="2565" y="1051"/>
                    </a:lnTo>
                    <a:lnTo>
                      <a:pt x="2571" y="1045"/>
                    </a:lnTo>
                    <a:lnTo>
                      <a:pt x="2575" y="1036"/>
                    </a:lnTo>
                    <a:lnTo>
                      <a:pt x="2583" y="1024"/>
                    </a:lnTo>
                    <a:lnTo>
                      <a:pt x="2592" y="1010"/>
                    </a:lnTo>
                    <a:lnTo>
                      <a:pt x="2604" y="1000"/>
                    </a:lnTo>
                    <a:lnTo>
                      <a:pt x="2614" y="995"/>
                    </a:lnTo>
                    <a:lnTo>
                      <a:pt x="2626" y="989"/>
                    </a:lnTo>
                    <a:lnTo>
                      <a:pt x="2643" y="983"/>
                    </a:lnTo>
                    <a:lnTo>
                      <a:pt x="2659" y="977"/>
                    </a:lnTo>
                    <a:lnTo>
                      <a:pt x="2673" y="969"/>
                    </a:lnTo>
                    <a:lnTo>
                      <a:pt x="2679" y="963"/>
                    </a:lnTo>
                    <a:lnTo>
                      <a:pt x="2675" y="951"/>
                    </a:lnTo>
                    <a:lnTo>
                      <a:pt x="2667" y="940"/>
                    </a:lnTo>
                    <a:lnTo>
                      <a:pt x="2667" y="928"/>
                    </a:lnTo>
                    <a:lnTo>
                      <a:pt x="2669" y="920"/>
                    </a:lnTo>
                    <a:lnTo>
                      <a:pt x="2671" y="908"/>
                    </a:lnTo>
                    <a:lnTo>
                      <a:pt x="2673" y="897"/>
                    </a:lnTo>
                    <a:lnTo>
                      <a:pt x="2673" y="885"/>
                    </a:lnTo>
                    <a:lnTo>
                      <a:pt x="2669" y="875"/>
                    </a:lnTo>
                    <a:lnTo>
                      <a:pt x="2661" y="871"/>
                    </a:lnTo>
                    <a:lnTo>
                      <a:pt x="2649" y="865"/>
                    </a:lnTo>
                    <a:lnTo>
                      <a:pt x="2637" y="852"/>
                    </a:lnTo>
                    <a:lnTo>
                      <a:pt x="2628" y="832"/>
                    </a:lnTo>
                    <a:lnTo>
                      <a:pt x="2620" y="813"/>
                    </a:lnTo>
                    <a:lnTo>
                      <a:pt x="2616" y="795"/>
                    </a:lnTo>
                    <a:lnTo>
                      <a:pt x="2616" y="773"/>
                    </a:lnTo>
                    <a:lnTo>
                      <a:pt x="2612" y="746"/>
                    </a:lnTo>
                    <a:lnTo>
                      <a:pt x="2608" y="717"/>
                    </a:lnTo>
                    <a:lnTo>
                      <a:pt x="2608" y="687"/>
                    </a:lnTo>
                    <a:lnTo>
                      <a:pt x="2610" y="664"/>
                    </a:lnTo>
                    <a:lnTo>
                      <a:pt x="2616" y="650"/>
                    </a:lnTo>
                    <a:lnTo>
                      <a:pt x="2628" y="636"/>
                    </a:lnTo>
                    <a:lnTo>
                      <a:pt x="2643" y="625"/>
                    </a:lnTo>
                    <a:lnTo>
                      <a:pt x="2659" y="613"/>
                    </a:lnTo>
                    <a:lnTo>
                      <a:pt x="2673" y="601"/>
                    </a:lnTo>
                    <a:lnTo>
                      <a:pt x="2682" y="593"/>
                    </a:lnTo>
                    <a:lnTo>
                      <a:pt x="2686" y="589"/>
                    </a:lnTo>
                    <a:lnTo>
                      <a:pt x="2688" y="584"/>
                    </a:lnTo>
                    <a:lnTo>
                      <a:pt x="2688" y="578"/>
                    </a:lnTo>
                    <a:lnTo>
                      <a:pt x="2690" y="572"/>
                    </a:lnTo>
                    <a:lnTo>
                      <a:pt x="2694" y="566"/>
                    </a:lnTo>
                    <a:lnTo>
                      <a:pt x="2698" y="560"/>
                    </a:lnTo>
                    <a:lnTo>
                      <a:pt x="2702" y="560"/>
                    </a:lnTo>
                    <a:lnTo>
                      <a:pt x="2712" y="558"/>
                    </a:lnTo>
                    <a:lnTo>
                      <a:pt x="2728" y="550"/>
                    </a:lnTo>
                    <a:lnTo>
                      <a:pt x="2741" y="537"/>
                    </a:lnTo>
                    <a:lnTo>
                      <a:pt x="2751" y="521"/>
                    </a:lnTo>
                    <a:lnTo>
                      <a:pt x="2763" y="501"/>
                    </a:lnTo>
                    <a:lnTo>
                      <a:pt x="2776" y="476"/>
                    </a:lnTo>
                    <a:lnTo>
                      <a:pt x="2792" y="452"/>
                    </a:lnTo>
                    <a:lnTo>
                      <a:pt x="2808" y="431"/>
                    </a:lnTo>
                    <a:lnTo>
                      <a:pt x="2819" y="417"/>
                    </a:lnTo>
                    <a:lnTo>
                      <a:pt x="2831" y="407"/>
                    </a:lnTo>
                    <a:lnTo>
                      <a:pt x="2847" y="394"/>
                    </a:lnTo>
                    <a:lnTo>
                      <a:pt x="2864" y="378"/>
                    </a:lnTo>
                    <a:lnTo>
                      <a:pt x="2880" y="364"/>
                    </a:lnTo>
                    <a:lnTo>
                      <a:pt x="2894" y="351"/>
                    </a:lnTo>
                    <a:lnTo>
                      <a:pt x="2906" y="341"/>
                    </a:lnTo>
                    <a:lnTo>
                      <a:pt x="2911" y="335"/>
                    </a:lnTo>
                    <a:lnTo>
                      <a:pt x="2923" y="333"/>
                    </a:lnTo>
                    <a:lnTo>
                      <a:pt x="2939" y="329"/>
                    </a:lnTo>
                    <a:lnTo>
                      <a:pt x="2955" y="321"/>
                    </a:lnTo>
                    <a:lnTo>
                      <a:pt x="2964" y="314"/>
                    </a:lnTo>
                    <a:lnTo>
                      <a:pt x="2980" y="306"/>
                    </a:lnTo>
                    <a:lnTo>
                      <a:pt x="2996" y="296"/>
                    </a:lnTo>
                    <a:lnTo>
                      <a:pt x="3013" y="286"/>
                    </a:lnTo>
                    <a:lnTo>
                      <a:pt x="3029" y="280"/>
                    </a:lnTo>
                    <a:lnTo>
                      <a:pt x="3041" y="278"/>
                    </a:lnTo>
                    <a:lnTo>
                      <a:pt x="3054" y="280"/>
                    </a:lnTo>
                    <a:lnTo>
                      <a:pt x="3072" y="282"/>
                    </a:lnTo>
                    <a:lnTo>
                      <a:pt x="3091" y="286"/>
                    </a:lnTo>
                    <a:lnTo>
                      <a:pt x="3107" y="292"/>
                    </a:lnTo>
                    <a:lnTo>
                      <a:pt x="3119" y="298"/>
                    </a:lnTo>
                    <a:lnTo>
                      <a:pt x="3127" y="308"/>
                    </a:lnTo>
                    <a:lnTo>
                      <a:pt x="3140" y="321"/>
                    </a:lnTo>
                    <a:lnTo>
                      <a:pt x="3156" y="335"/>
                    </a:lnTo>
                    <a:lnTo>
                      <a:pt x="3170" y="345"/>
                    </a:lnTo>
                    <a:lnTo>
                      <a:pt x="3183" y="353"/>
                    </a:lnTo>
                    <a:lnTo>
                      <a:pt x="3195" y="357"/>
                    </a:lnTo>
                    <a:lnTo>
                      <a:pt x="3213" y="366"/>
                    </a:lnTo>
                    <a:lnTo>
                      <a:pt x="3236" y="378"/>
                    </a:lnTo>
                    <a:lnTo>
                      <a:pt x="3260" y="390"/>
                    </a:lnTo>
                    <a:lnTo>
                      <a:pt x="3283" y="400"/>
                    </a:lnTo>
                    <a:lnTo>
                      <a:pt x="3305" y="407"/>
                    </a:lnTo>
                    <a:lnTo>
                      <a:pt x="3324" y="417"/>
                    </a:lnTo>
                    <a:lnTo>
                      <a:pt x="3342" y="435"/>
                    </a:lnTo>
                    <a:lnTo>
                      <a:pt x="3356" y="452"/>
                    </a:lnTo>
                    <a:lnTo>
                      <a:pt x="3367" y="466"/>
                    </a:lnTo>
                    <a:lnTo>
                      <a:pt x="3379" y="474"/>
                    </a:lnTo>
                    <a:lnTo>
                      <a:pt x="3381" y="472"/>
                    </a:lnTo>
                    <a:lnTo>
                      <a:pt x="3383" y="472"/>
                    </a:lnTo>
                    <a:lnTo>
                      <a:pt x="3393" y="460"/>
                    </a:lnTo>
                    <a:lnTo>
                      <a:pt x="3401" y="445"/>
                    </a:lnTo>
                    <a:lnTo>
                      <a:pt x="3409" y="427"/>
                    </a:lnTo>
                    <a:lnTo>
                      <a:pt x="3416" y="409"/>
                    </a:lnTo>
                    <a:lnTo>
                      <a:pt x="3424" y="398"/>
                    </a:lnTo>
                    <a:lnTo>
                      <a:pt x="3430" y="394"/>
                    </a:lnTo>
                    <a:lnTo>
                      <a:pt x="3430" y="394"/>
                    </a:lnTo>
                    <a:lnTo>
                      <a:pt x="3440" y="398"/>
                    </a:lnTo>
                    <a:lnTo>
                      <a:pt x="3455" y="404"/>
                    </a:lnTo>
                    <a:lnTo>
                      <a:pt x="3467" y="411"/>
                    </a:lnTo>
                    <a:lnTo>
                      <a:pt x="3473" y="419"/>
                    </a:lnTo>
                    <a:lnTo>
                      <a:pt x="3473" y="423"/>
                    </a:lnTo>
                    <a:lnTo>
                      <a:pt x="3475" y="429"/>
                    </a:lnTo>
                    <a:lnTo>
                      <a:pt x="3479" y="433"/>
                    </a:lnTo>
                    <a:lnTo>
                      <a:pt x="3483" y="437"/>
                    </a:lnTo>
                    <a:lnTo>
                      <a:pt x="3489" y="439"/>
                    </a:lnTo>
                    <a:lnTo>
                      <a:pt x="3495" y="441"/>
                    </a:lnTo>
                    <a:lnTo>
                      <a:pt x="3500" y="441"/>
                    </a:lnTo>
                    <a:lnTo>
                      <a:pt x="3504" y="439"/>
                    </a:lnTo>
                    <a:lnTo>
                      <a:pt x="3510" y="435"/>
                    </a:lnTo>
                    <a:lnTo>
                      <a:pt x="3526" y="425"/>
                    </a:lnTo>
                    <a:lnTo>
                      <a:pt x="3549" y="415"/>
                    </a:lnTo>
                    <a:lnTo>
                      <a:pt x="3575" y="404"/>
                    </a:lnTo>
                    <a:lnTo>
                      <a:pt x="3604" y="394"/>
                    </a:lnTo>
                    <a:lnTo>
                      <a:pt x="3630" y="386"/>
                    </a:lnTo>
                    <a:lnTo>
                      <a:pt x="3647" y="382"/>
                    </a:lnTo>
                    <a:lnTo>
                      <a:pt x="3659" y="380"/>
                    </a:lnTo>
                    <a:lnTo>
                      <a:pt x="3669" y="380"/>
                    </a:lnTo>
                    <a:lnTo>
                      <a:pt x="3684" y="380"/>
                    </a:lnTo>
                    <a:lnTo>
                      <a:pt x="3698" y="382"/>
                    </a:lnTo>
                    <a:lnTo>
                      <a:pt x="3708" y="382"/>
                    </a:lnTo>
                    <a:lnTo>
                      <a:pt x="3714" y="382"/>
                    </a:lnTo>
                    <a:lnTo>
                      <a:pt x="3718" y="382"/>
                    </a:lnTo>
                    <a:lnTo>
                      <a:pt x="3720" y="382"/>
                    </a:lnTo>
                    <a:lnTo>
                      <a:pt x="3720" y="382"/>
                    </a:lnTo>
                    <a:lnTo>
                      <a:pt x="3718" y="382"/>
                    </a:lnTo>
                    <a:lnTo>
                      <a:pt x="3712" y="376"/>
                    </a:lnTo>
                    <a:lnTo>
                      <a:pt x="3712" y="368"/>
                    </a:lnTo>
                    <a:lnTo>
                      <a:pt x="3714" y="357"/>
                    </a:lnTo>
                    <a:lnTo>
                      <a:pt x="3720" y="345"/>
                    </a:lnTo>
                    <a:lnTo>
                      <a:pt x="3726" y="337"/>
                    </a:lnTo>
                    <a:lnTo>
                      <a:pt x="3733" y="335"/>
                    </a:lnTo>
                    <a:lnTo>
                      <a:pt x="3737" y="335"/>
                    </a:lnTo>
                    <a:lnTo>
                      <a:pt x="3741" y="337"/>
                    </a:lnTo>
                    <a:lnTo>
                      <a:pt x="3747" y="337"/>
                    </a:lnTo>
                    <a:lnTo>
                      <a:pt x="3753" y="337"/>
                    </a:lnTo>
                    <a:lnTo>
                      <a:pt x="3776" y="335"/>
                    </a:lnTo>
                    <a:lnTo>
                      <a:pt x="3804" y="331"/>
                    </a:lnTo>
                    <a:lnTo>
                      <a:pt x="3833" y="325"/>
                    </a:lnTo>
                    <a:lnTo>
                      <a:pt x="3857" y="315"/>
                    </a:lnTo>
                    <a:lnTo>
                      <a:pt x="3872" y="308"/>
                    </a:lnTo>
                    <a:lnTo>
                      <a:pt x="3884" y="294"/>
                    </a:lnTo>
                    <a:lnTo>
                      <a:pt x="3898" y="280"/>
                    </a:lnTo>
                    <a:lnTo>
                      <a:pt x="3915" y="265"/>
                    </a:lnTo>
                    <a:lnTo>
                      <a:pt x="3931" y="251"/>
                    </a:lnTo>
                    <a:lnTo>
                      <a:pt x="3947" y="239"/>
                    </a:lnTo>
                    <a:lnTo>
                      <a:pt x="3956" y="235"/>
                    </a:lnTo>
                    <a:lnTo>
                      <a:pt x="3958" y="237"/>
                    </a:lnTo>
                    <a:lnTo>
                      <a:pt x="3970" y="243"/>
                    </a:lnTo>
                    <a:lnTo>
                      <a:pt x="3986" y="249"/>
                    </a:lnTo>
                    <a:lnTo>
                      <a:pt x="4000" y="251"/>
                    </a:lnTo>
                    <a:lnTo>
                      <a:pt x="4001" y="251"/>
                    </a:lnTo>
                    <a:lnTo>
                      <a:pt x="4005" y="249"/>
                    </a:lnTo>
                    <a:lnTo>
                      <a:pt x="4007" y="247"/>
                    </a:lnTo>
                    <a:lnTo>
                      <a:pt x="4009" y="245"/>
                    </a:lnTo>
                    <a:lnTo>
                      <a:pt x="4015" y="243"/>
                    </a:lnTo>
                    <a:lnTo>
                      <a:pt x="4019" y="241"/>
                    </a:lnTo>
                    <a:lnTo>
                      <a:pt x="4031" y="243"/>
                    </a:lnTo>
                    <a:lnTo>
                      <a:pt x="4045" y="247"/>
                    </a:lnTo>
                    <a:lnTo>
                      <a:pt x="4052" y="255"/>
                    </a:lnTo>
                    <a:lnTo>
                      <a:pt x="4056" y="261"/>
                    </a:lnTo>
                    <a:lnTo>
                      <a:pt x="4056" y="269"/>
                    </a:lnTo>
                    <a:lnTo>
                      <a:pt x="4060" y="274"/>
                    </a:lnTo>
                    <a:lnTo>
                      <a:pt x="4064" y="280"/>
                    </a:lnTo>
                    <a:lnTo>
                      <a:pt x="4068" y="284"/>
                    </a:lnTo>
                    <a:lnTo>
                      <a:pt x="4072" y="286"/>
                    </a:lnTo>
                    <a:lnTo>
                      <a:pt x="4076" y="284"/>
                    </a:lnTo>
                    <a:lnTo>
                      <a:pt x="4078" y="282"/>
                    </a:lnTo>
                    <a:lnTo>
                      <a:pt x="4082" y="272"/>
                    </a:lnTo>
                    <a:lnTo>
                      <a:pt x="4091" y="263"/>
                    </a:lnTo>
                    <a:lnTo>
                      <a:pt x="4101" y="253"/>
                    </a:lnTo>
                    <a:lnTo>
                      <a:pt x="4113" y="249"/>
                    </a:lnTo>
                    <a:lnTo>
                      <a:pt x="4119" y="251"/>
                    </a:lnTo>
                    <a:lnTo>
                      <a:pt x="4133" y="257"/>
                    </a:lnTo>
                    <a:lnTo>
                      <a:pt x="4146" y="263"/>
                    </a:lnTo>
                    <a:lnTo>
                      <a:pt x="4158" y="267"/>
                    </a:lnTo>
                    <a:lnTo>
                      <a:pt x="4166" y="269"/>
                    </a:lnTo>
                    <a:lnTo>
                      <a:pt x="4166" y="269"/>
                    </a:lnTo>
                    <a:lnTo>
                      <a:pt x="4164" y="267"/>
                    </a:lnTo>
                    <a:lnTo>
                      <a:pt x="4162" y="267"/>
                    </a:lnTo>
                    <a:lnTo>
                      <a:pt x="4156" y="257"/>
                    </a:lnTo>
                    <a:lnTo>
                      <a:pt x="4152" y="243"/>
                    </a:lnTo>
                    <a:lnTo>
                      <a:pt x="4150" y="227"/>
                    </a:lnTo>
                    <a:lnTo>
                      <a:pt x="4152" y="214"/>
                    </a:lnTo>
                    <a:lnTo>
                      <a:pt x="4158" y="206"/>
                    </a:lnTo>
                    <a:lnTo>
                      <a:pt x="4170" y="200"/>
                    </a:lnTo>
                    <a:lnTo>
                      <a:pt x="4183" y="192"/>
                    </a:lnTo>
                    <a:lnTo>
                      <a:pt x="4197" y="180"/>
                    </a:lnTo>
                    <a:lnTo>
                      <a:pt x="4207" y="173"/>
                    </a:lnTo>
                    <a:lnTo>
                      <a:pt x="4213" y="161"/>
                    </a:lnTo>
                    <a:lnTo>
                      <a:pt x="4225" y="147"/>
                    </a:lnTo>
                    <a:lnTo>
                      <a:pt x="4238" y="135"/>
                    </a:lnTo>
                    <a:lnTo>
                      <a:pt x="4250" y="130"/>
                    </a:lnTo>
                    <a:lnTo>
                      <a:pt x="4262" y="124"/>
                    </a:lnTo>
                    <a:lnTo>
                      <a:pt x="4277" y="118"/>
                    </a:lnTo>
                    <a:lnTo>
                      <a:pt x="4297" y="110"/>
                    </a:lnTo>
                    <a:lnTo>
                      <a:pt x="4318" y="102"/>
                    </a:lnTo>
                    <a:lnTo>
                      <a:pt x="4336" y="98"/>
                    </a:lnTo>
                    <a:lnTo>
                      <a:pt x="4352" y="94"/>
                    </a:lnTo>
                    <a:lnTo>
                      <a:pt x="4369" y="88"/>
                    </a:lnTo>
                    <a:lnTo>
                      <a:pt x="4389" y="83"/>
                    </a:lnTo>
                    <a:lnTo>
                      <a:pt x="4405" y="77"/>
                    </a:lnTo>
                    <a:lnTo>
                      <a:pt x="4416" y="75"/>
                    </a:lnTo>
                    <a:lnTo>
                      <a:pt x="4418" y="75"/>
                    </a:lnTo>
                    <a:lnTo>
                      <a:pt x="4420" y="77"/>
                    </a:lnTo>
                    <a:lnTo>
                      <a:pt x="4424" y="79"/>
                    </a:lnTo>
                    <a:lnTo>
                      <a:pt x="4428" y="81"/>
                    </a:lnTo>
                    <a:lnTo>
                      <a:pt x="4436" y="81"/>
                    </a:lnTo>
                    <a:lnTo>
                      <a:pt x="4442" y="81"/>
                    </a:lnTo>
                    <a:lnTo>
                      <a:pt x="4448" y="79"/>
                    </a:lnTo>
                    <a:lnTo>
                      <a:pt x="4454" y="77"/>
                    </a:lnTo>
                    <a:lnTo>
                      <a:pt x="4457" y="73"/>
                    </a:lnTo>
                    <a:lnTo>
                      <a:pt x="4461" y="69"/>
                    </a:lnTo>
                    <a:lnTo>
                      <a:pt x="4469" y="61"/>
                    </a:lnTo>
                    <a:lnTo>
                      <a:pt x="4485" y="55"/>
                    </a:lnTo>
                    <a:lnTo>
                      <a:pt x="4502" y="47"/>
                    </a:lnTo>
                    <a:lnTo>
                      <a:pt x="4518" y="40"/>
                    </a:lnTo>
                    <a:lnTo>
                      <a:pt x="4524" y="30"/>
                    </a:lnTo>
                    <a:lnTo>
                      <a:pt x="4532" y="16"/>
                    </a:lnTo>
                    <a:lnTo>
                      <a:pt x="4546" y="4"/>
                    </a:lnTo>
                    <a:lnTo>
                      <a:pt x="4561" y="0"/>
                    </a:ln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9" name="Freeform 9">
                <a:extLst>
                  <a:ext uri="{FF2B5EF4-FFF2-40B4-BE49-F238E27FC236}">
                    <a16:creationId xmlns:a16="http://schemas.microsoft.com/office/drawing/2014/main" id="{BA94CB86-769B-FEFB-AB3F-2E6ED26365E1}"/>
                  </a:ext>
                </a:extLst>
              </p:cNvPr>
              <p:cNvSpPr>
                <a:spLocks noEditPoints="1"/>
              </p:cNvSpPr>
              <p:nvPr/>
            </p:nvSpPr>
            <p:spPr bwMode="auto">
              <a:xfrm>
                <a:off x="4652963" y="1574800"/>
                <a:ext cx="2801938" cy="877888"/>
              </a:xfrm>
              <a:custGeom>
                <a:avLst/>
                <a:gdLst>
                  <a:gd name="T0" fmla="*/ 3511 w 3528"/>
                  <a:gd name="T1" fmla="*/ 246 h 1105"/>
                  <a:gd name="T2" fmla="*/ 3421 w 3528"/>
                  <a:gd name="T3" fmla="*/ 209 h 1105"/>
                  <a:gd name="T4" fmla="*/ 1953 w 3528"/>
                  <a:gd name="T5" fmla="*/ 213 h 1105"/>
                  <a:gd name="T6" fmla="*/ 2074 w 3528"/>
                  <a:gd name="T7" fmla="*/ 270 h 1105"/>
                  <a:gd name="T8" fmla="*/ 2049 w 3528"/>
                  <a:gd name="T9" fmla="*/ 358 h 1105"/>
                  <a:gd name="T10" fmla="*/ 1976 w 3528"/>
                  <a:gd name="T11" fmla="*/ 391 h 1105"/>
                  <a:gd name="T12" fmla="*/ 1890 w 3528"/>
                  <a:gd name="T13" fmla="*/ 405 h 1105"/>
                  <a:gd name="T14" fmla="*/ 1881 w 3528"/>
                  <a:gd name="T15" fmla="*/ 313 h 1105"/>
                  <a:gd name="T16" fmla="*/ 1808 w 3528"/>
                  <a:gd name="T17" fmla="*/ 321 h 1105"/>
                  <a:gd name="T18" fmla="*/ 1792 w 3528"/>
                  <a:gd name="T19" fmla="*/ 211 h 1105"/>
                  <a:gd name="T20" fmla="*/ 1867 w 3528"/>
                  <a:gd name="T21" fmla="*/ 203 h 1105"/>
                  <a:gd name="T22" fmla="*/ 2800 w 3528"/>
                  <a:gd name="T23" fmla="*/ 164 h 1105"/>
                  <a:gd name="T24" fmla="*/ 2765 w 3528"/>
                  <a:gd name="T25" fmla="*/ 225 h 1105"/>
                  <a:gd name="T26" fmla="*/ 2787 w 3528"/>
                  <a:gd name="T27" fmla="*/ 162 h 1105"/>
                  <a:gd name="T28" fmla="*/ 2221 w 3528"/>
                  <a:gd name="T29" fmla="*/ 172 h 1105"/>
                  <a:gd name="T30" fmla="*/ 2086 w 3528"/>
                  <a:gd name="T31" fmla="*/ 203 h 1105"/>
                  <a:gd name="T32" fmla="*/ 2021 w 3528"/>
                  <a:gd name="T33" fmla="*/ 143 h 1105"/>
                  <a:gd name="T34" fmla="*/ 550 w 3528"/>
                  <a:gd name="T35" fmla="*/ 107 h 1105"/>
                  <a:gd name="T36" fmla="*/ 462 w 3528"/>
                  <a:gd name="T37" fmla="*/ 196 h 1105"/>
                  <a:gd name="T38" fmla="*/ 319 w 3528"/>
                  <a:gd name="T39" fmla="*/ 282 h 1105"/>
                  <a:gd name="T40" fmla="*/ 215 w 3528"/>
                  <a:gd name="T41" fmla="*/ 399 h 1105"/>
                  <a:gd name="T42" fmla="*/ 129 w 3528"/>
                  <a:gd name="T43" fmla="*/ 458 h 1105"/>
                  <a:gd name="T44" fmla="*/ 411 w 3528"/>
                  <a:gd name="T45" fmla="*/ 156 h 1105"/>
                  <a:gd name="T46" fmla="*/ 1217 w 3528"/>
                  <a:gd name="T47" fmla="*/ 0 h 1105"/>
                  <a:gd name="T48" fmla="*/ 1338 w 3528"/>
                  <a:gd name="T49" fmla="*/ 15 h 1105"/>
                  <a:gd name="T50" fmla="*/ 1401 w 3528"/>
                  <a:gd name="T51" fmla="*/ 68 h 1105"/>
                  <a:gd name="T52" fmla="*/ 1419 w 3528"/>
                  <a:gd name="T53" fmla="*/ 109 h 1105"/>
                  <a:gd name="T54" fmla="*/ 1550 w 3528"/>
                  <a:gd name="T55" fmla="*/ 135 h 1105"/>
                  <a:gd name="T56" fmla="*/ 1499 w 3528"/>
                  <a:gd name="T57" fmla="*/ 196 h 1105"/>
                  <a:gd name="T58" fmla="*/ 1436 w 3528"/>
                  <a:gd name="T59" fmla="*/ 264 h 1105"/>
                  <a:gd name="T60" fmla="*/ 1407 w 3528"/>
                  <a:gd name="T61" fmla="*/ 317 h 1105"/>
                  <a:gd name="T62" fmla="*/ 1415 w 3528"/>
                  <a:gd name="T63" fmla="*/ 383 h 1105"/>
                  <a:gd name="T64" fmla="*/ 1350 w 3528"/>
                  <a:gd name="T65" fmla="*/ 560 h 1105"/>
                  <a:gd name="T66" fmla="*/ 1331 w 3528"/>
                  <a:gd name="T67" fmla="*/ 614 h 1105"/>
                  <a:gd name="T68" fmla="*/ 1325 w 3528"/>
                  <a:gd name="T69" fmla="*/ 648 h 1105"/>
                  <a:gd name="T70" fmla="*/ 1209 w 3528"/>
                  <a:gd name="T71" fmla="*/ 636 h 1105"/>
                  <a:gd name="T72" fmla="*/ 1235 w 3528"/>
                  <a:gd name="T73" fmla="*/ 679 h 1105"/>
                  <a:gd name="T74" fmla="*/ 1207 w 3528"/>
                  <a:gd name="T75" fmla="*/ 736 h 1105"/>
                  <a:gd name="T76" fmla="*/ 1068 w 3528"/>
                  <a:gd name="T77" fmla="*/ 833 h 1105"/>
                  <a:gd name="T78" fmla="*/ 965 w 3528"/>
                  <a:gd name="T79" fmla="*/ 878 h 1105"/>
                  <a:gd name="T80" fmla="*/ 900 w 3528"/>
                  <a:gd name="T81" fmla="*/ 1027 h 1105"/>
                  <a:gd name="T82" fmla="*/ 834 w 3528"/>
                  <a:gd name="T83" fmla="*/ 1105 h 1105"/>
                  <a:gd name="T84" fmla="*/ 749 w 3528"/>
                  <a:gd name="T85" fmla="*/ 1074 h 1105"/>
                  <a:gd name="T86" fmla="*/ 681 w 3528"/>
                  <a:gd name="T87" fmla="*/ 869 h 1105"/>
                  <a:gd name="T88" fmla="*/ 687 w 3528"/>
                  <a:gd name="T89" fmla="*/ 759 h 1105"/>
                  <a:gd name="T90" fmla="*/ 667 w 3528"/>
                  <a:gd name="T91" fmla="*/ 663 h 1105"/>
                  <a:gd name="T92" fmla="*/ 693 w 3528"/>
                  <a:gd name="T93" fmla="*/ 636 h 1105"/>
                  <a:gd name="T94" fmla="*/ 659 w 3528"/>
                  <a:gd name="T95" fmla="*/ 624 h 1105"/>
                  <a:gd name="T96" fmla="*/ 618 w 3528"/>
                  <a:gd name="T97" fmla="*/ 499 h 1105"/>
                  <a:gd name="T98" fmla="*/ 495 w 3528"/>
                  <a:gd name="T99" fmla="*/ 432 h 1105"/>
                  <a:gd name="T100" fmla="*/ 415 w 3528"/>
                  <a:gd name="T101" fmla="*/ 428 h 1105"/>
                  <a:gd name="T102" fmla="*/ 460 w 3528"/>
                  <a:gd name="T103" fmla="*/ 366 h 1105"/>
                  <a:gd name="T104" fmla="*/ 397 w 3528"/>
                  <a:gd name="T105" fmla="*/ 338 h 1105"/>
                  <a:gd name="T106" fmla="*/ 362 w 3528"/>
                  <a:gd name="T107" fmla="*/ 331 h 1105"/>
                  <a:gd name="T108" fmla="*/ 405 w 3528"/>
                  <a:gd name="T109" fmla="*/ 295 h 1105"/>
                  <a:gd name="T110" fmla="*/ 483 w 3528"/>
                  <a:gd name="T111" fmla="*/ 241 h 1105"/>
                  <a:gd name="T112" fmla="*/ 630 w 3528"/>
                  <a:gd name="T113" fmla="*/ 135 h 1105"/>
                  <a:gd name="T114" fmla="*/ 861 w 3528"/>
                  <a:gd name="T115" fmla="*/ 102 h 1105"/>
                  <a:gd name="T116" fmla="*/ 947 w 3528"/>
                  <a:gd name="T117" fmla="*/ 27 h 1105"/>
                  <a:gd name="T118" fmla="*/ 1137 w 3528"/>
                  <a:gd name="T119" fmla="*/ 17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28" h="1105">
                    <a:moveTo>
                      <a:pt x="3475" y="199"/>
                    </a:moveTo>
                    <a:lnTo>
                      <a:pt x="3491" y="201"/>
                    </a:lnTo>
                    <a:lnTo>
                      <a:pt x="3507" y="207"/>
                    </a:lnTo>
                    <a:lnTo>
                      <a:pt x="3519" y="215"/>
                    </a:lnTo>
                    <a:lnTo>
                      <a:pt x="3526" y="225"/>
                    </a:lnTo>
                    <a:lnTo>
                      <a:pt x="3528" y="233"/>
                    </a:lnTo>
                    <a:lnTo>
                      <a:pt x="3526" y="241"/>
                    </a:lnTo>
                    <a:lnTo>
                      <a:pt x="3519" y="244"/>
                    </a:lnTo>
                    <a:lnTo>
                      <a:pt x="3511" y="246"/>
                    </a:lnTo>
                    <a:lnTo>
                      <a:pt x="3499" y="246"/>
                    </a:lnTo>
                    <a:lnTo>
                      <a:pt x="3477" y="244"/>
                    </a:lnTo>
                    <a:lnTo>
                      <a:pt x="3456" y="242"/>
                    </a:lnTo>
                    <a:lnTo>
                      <a:pt x="3432" y="241"/>
                    </a:lnTo>
                    <a:lnTo>
                      <a:pt x="3415" y="237"/>
                    </a:lnTo>
                    <a:lnTo>
                      <a:pt x="3401" y="231"/>
                    </a:lnTo>
                    <a:lnTo>
                      <a:pt x="3397" y="227"/>
                    </a:lnTo>
                    <a:lnTo>
                      <a:pt x="3403" y="217"/>
                    </a:lnTo>
                    <a:lnTo>
                      <a:pt x="3421" y="209"/>
                    </a:lnTo>
                    <a:lnTo>
                      <a:pt x="3444" y="203"/>
                    </a:lnTo>
                    <a:lnTo>
                      <a:pt x="3472" y="199"/>
                    </a:lnTo>
                    <a:lnTo>
                      <a:pt x="3475" y="199"/>
                    </a:lnTo>
                    <a:close/>
                    <a:moveTo>
                      <a:pt x="1916" y="172"/>
                    </a:moveTo>
                    <a:lnTo>
                      <a:pt x="1920" y="172"/>
                    </a:lnTo>
                    <a:lnTo>
                      <a:pt x="1926" y="172"/>
                    </a:lnTo>
                    <a:lnTo>
                      <a:pt x="1935" y="182"/>
                    </a:lnTo>
                    <a:lnTo>
                      <a:pt x="1945" y="196"/>
                    </a:lnTo>
                    <a:lnTo>
                      <a:pt x="1953" y="213"/>
                    </a:lnTo>
                    <a:lnTo>
                      <a:pt x="1961" y="227"/>
                    </a:lnTo>
                    <a:lnTo>
                      <a:pt x="1967" y="233"/>
                    </a:lnTo>
                    <a:lnTo>
                      <a:pt x="1980" y="237"/>
                    </a:lnTo>
                    <a:lnTo>
                      <a:pt x="1994" y="244"/>
                    </a:lnTo>
                    <a:lnTo>
                      <a:pt x="2008" y="254"/>
                    </a:lnTo>
                    <a:lnTo>
                      <a:pt x="2018" y="258"/>
                    </a:lnTo>
                    <a:lnTo>
                      <a:pt x="2035" y="260"/>
                    </a:lnTo>
                    <a:lnTo>
                      <a:pt x="2055" y="264"/>
                    </a:lnTo>
                    <a:lnTo>
                      <a:pt x="2074" y="270"/>
                    </a:lnTo>
                    <a:lnTo>
                      <a:pt x="2082" y="280"/>
                    </a:lnTo>
                    <a:lnTo>
                      <a:pt x="2088" y="295"/>
                    </a:lnTo>
                    <a:lnTo>
                      <a:pt x="2088" y="313"/>
                    </a:lnTo>
                    <a:lnTo>
                      <a:pt x="2088" y="331"/>
                    </a:lnTo>
                    <a:lnTo>
                      <a:pt x="2084" y="348"/>
                    </a:lnTo>
                    <a:lnTo>
                      <a:pt x="2078" y="360"/>
                    </a:lnTo>
                    <a:lnTo>
                      <a:pt x="2070" y="364"/>
                    </a:lnTo>
                    <a:lnTo>
                      <a:pt x="2066" y="364"/>
                    </a:lnTo>
                    <a:lnTo>
                      <a:pt x="2049" y="358"/>
                    </a:lnTo>
                    <a:lnTo>
                      <a:pt x="2029" y="354"/>
                    </a:lnTo>
                    <a:lnTo>
                      <a:pt x="2008" y="350"/>
                    </a:lnTo>
                    <a:lnTo>
                      <a:pt x="2002" y="350"/>
                    </a:lnTo>
                    <a:lnTo>
                      <a:pt x="1998" y="352"/>
                    </a:lnTo>
                    <a:lnTo>
                      <a:pt x="1992" y="354"/>
                    </a:lnTo>
                    <a:lnTo>
                      <a:pt x="1990" y="358"/>
                    </a:lnTo>
                    <a:lnTo>
                      <a:pt x="1988" y="362"/>
                    </a:lnTo>
                    <a:lnTo>
                      <a:pt x="1982" y="376"/>
                    </a:lnTo>
                    <a:lnTo>
                      <a:pt x="1976" y="391"/>
                    </a:lnTo>
                    <a:lnTo>
                      <a:pt x="1969" y="409"/>
                    </a:lnTo>
                    <a:lnTo>
                      <a:pt x="1959" y="426"/>
                    </a:lnTo>
                    <a:lnTo>
                      <a:pt x="1949" y="438"/>
                    </a:lnTo>
                    <a:lnTo>
                      <a:pt x="1941" y="442"/>
                    </a:lnTo>
                    <a:lnTo>
                      <a:pt x="1941" y="442"/>
                    </a:lnTo>
                    <a:lnTo>
                      <a:pt x="1929" y="436"/>
                    </a:lnTo>
                    <a:lnTo>
                      <a:pt x="1916" y="424"/>
                    </a:lnTo>
                    <a:lnTo>
                      <a:pt x="1902" y="413"/>
                    </a:lnTo>
                    <a:lnTo>
                      <a:pt x="1890" y="405"/>
                    </a:lnTo>
                    <a:lnTo>
                      <a:pt x="1883" y="401"/>
                    </a:lnTo>
                    <a:lnTo>
                      <a:pt x="1875" y="393"/>
                    </a:lnTo>
                    <a:lnTo>
                      <a:pt x="1869" y="383"/>
                    </a:lnTo>
                    <a:lnTo>
                      <a:pt x="1867" y="372"/>
                    </a:lnTo>
                    <a:lnTo>
                      <a:pt x="1871" y="362"/>
                    </a:lnTo>
                    <a:lnTo>
                      <a:pt x="1877" y="352"/>
                    </a:lnTo>
                    <a:lnTo>
                      <a:pt x="1881" y="338"/>
                    </a:lnTo>
                    <a:lnTo>
                      <a:pt x="1883" y="325"/>
                    </a:lnTo>
                    <a:lnTo>
                      <a:pt x="1881" y="313"/>
                    </a:lnTo>
                    <a:lnTo>
                      <a:pt x="1877" y="309"/>
                    </a:lnTo>
                    <a:lnTo>
                      <a:pt x="1875" y="309"/>
                    </a:lnTo>
                    <a:lnTo>
                      <a:pt x="1873" y="311"/>
                    </a:lnTo>
                    <a:lnTo>
                      <a:pt x="1859" y="317"/>
                    </a:lnTo>
                    <a:lnTo>
                      <a:pt x="1839" y="321"/>
                    </a:lnTo>
                    <a:lnTo>
                      <a:pt x="1820" y="323"/>
                    </a:lnTo>
                    <a:lnTo>
                      <a:pt x="1814" y="323"/>
                    </a:lnTo>
                    <a:lnTo>
                      <a:pt x="1810" y="323"/>
                    </a:lnTo>
                    <a:lnTo>
                      <a:pt x="1808" y="321"/>
                    </a:lnTo>
                    <a:lnTo>
                      <a:pt x="1806" y="319"/>
                    </a:lnTo>
                    <a:lnTo>
                      <a:pt x="1804" y="309"/>
                    </a:lnTo>
                    <a:lnTo>
                      <a:pt x="1800" y="293"/>
                    </a:lnTo>
                    <a:lnTo>
                      <a:pt x="1792" y="278"/>
                    </a:lnTo>
                    <a:lnTo>
                      <a:pt x="1785" y="268"/>
                    </a:lnTo>
                    <a:lnTo>
                      <a:pt x="1779" y="260"/>
                    </a:lnTo>
                    <a:lnTo>
                      <a:pt x="1779" y="244"/>
                    </a:lnTo>
                    <a:lnTo>
                      <a:pt x="1783" y="227"/>
                    </a:lnTo>
                    <a:lnTo>
                      <a:pt x="1792" y="211"/>
                    </a:lnTo>
                    <a:lnTo>
                      <a:pt x="1806" y="199"/>
                    </a:lnTo>
                    <a:lnTo>
                      <a:pt x="1816" y="196"/>
                    </a:lnTo>
                    <a:lnTo>
                      <a:pt x="1824" y="196"/>
                    </a:lnTo>
                    <a:lnTo>
                      <a:pt x="1838" y="196"/>
                    </a:lnTo>
                    <a:lnTo>
                      <a:pt x="1849" y="199"/>
                    </a:lnTo>
                    <a:lnTo>
                      <a:pt x="1857" y="201"/>
                    </a:lnTo>
                    <a:lnTo>
                      <a:pt x="1863" y="203"/>
                    </a:lnTo>
                    <a:lnTo>
                      <a:pt x="1867" y="205"/>
                    </a:lnTo>
                    <a:lnTo>
                      <a:pt x="1867" y="203"/>
                    </a:lnTo>
                    <a:lnTo>
                      <a:pt x="1869" y="203"/>
                    </a:lnTo>
                    <a:lnTo>
                      <a:pt x="1867" y="201"/>
                    </a:lnTo>
                    <a:lnTo>
                      <a:pt x="1869" y="194"/>
                    </a:lnTo>
                    <a:lnTo>
                      <a:pt x="1877" y="186"/>
                    </a:lnTo>
                    <a:lnTo>
                      <a:pt x="1888" y="178"/>
                    </a:lnTo>
                    <a:lnTo>
                      <a:pt x="1902" y="174"/>
                    </a:lnTo>
                    <a:lnTo>
                      <a:pt x="1916" y="172"/>
                    </a:lnTo>
                    <a:close/>
                    <a:moveTo>
                      <a:pt x="2787" y="162"/>
                    </a:moveTo>
                    <a:lnTo>
                      <a:pt x="2800" y="164"/>
                    </a:lnTo>
                    <a:lnTo>
                      <a:pt x="2812" y="172"/>
                    </a:lnTo>
                    <a:lnTo>
                      <a:pt x="2822" y="184"/>
                    </a:lnTo>
                    <a:lnTo>
                      <a:pt x="2824" y="203"/>
                    </a:lnTo>
                    <a:lnTo>
                      <a:pt x="2820" y="203"/>
                    </a:lnTo>
                    <a:lnTo>
                      <a:pt x="2802" y="207"/>
                    </a:lnTo>
                    <a:lnTo>
                      <a:pt x="2787" y="215"/>
                    </a:lnTo>
                    <a:lnTo>
                      <a:pt x="2779" y="219"/>
                    </a:lnTo>
                    <a:lnTo>
                      <a:pt x="2773" y="223"/>
                    </a:lnTo>
                    <a:lnTo>
                      <a:pt x="2765" y="225"/>
                    </a:lnTo>
                    <a:lnTo>
                      <a:pt x="2759" y="225"/>
                    </a:lnTo>
                    <a:lnTo>
                      <a:pt x="2753" y="225"/>
                    </a:lnTo>
                    <a:lnTo>
                      <a:pt x="2747" y="223"/>
                    </a:lnTo>
                    <a:lnTo>
                      <a:pt x="2742" y="219"/>
                    </a:lnTo>
                    <a:lnTo>
                      <a:pt x="2734" y="213"/>
                    </a:lnTo>
                    <a:lnTo>
                      <a:pt x="2738" y="192"/>
                    </a:lnTo>
                    <a:lnTo>
                      <a:pt x="2749" y="176"/>
                    </a:lnTo>
                    <a:lnTo>
                      <a:pt x="2767" y="164"/>
                    </a:lnTo>
                    <a:lnTo>
                      <a:pt x="2787" y="162"/>
                    </a:lnTo>
                    <a:close/>
                    <a:moveTo>
                      <a:pt x="2051" y="141"/>
                    </a:moveTo>
                    <a:lnTo>
                      <a:pt x="2063" y="141"/>
                    </a:lnTo>
                    <a:lnTo>
                      <a:pt x="2084" y="143"/>
                    </a:lnTo>
                    <a:lnTo>
                      <a:pt x="2110" y="147"/>
                    </a:lnTo>
                    <a:lnTo>
                      <a:pt x="2137" y="151"/>
                    </a:lnTo>
                    <a:lnTo>
                      <a:pt x="2164" y="156"/>
                    </a:lnTo>
                    <a:lnTo>
                      <a:pt x="2190" y="162"/>
                    </a:lnTo>
                    <a:lnTo>
                      <a:pt x="2209" y="168"/>
                    </a:lnTo>
                    <a:lnTo>
                      <a:pt x="2221" y="172"/>
                    </a:lnTo>
                    <a:lnTo>
                      <a:pt x="2223" y="178"/>
                    </a:lnTo>
                    <a:lnTo>
                      <a:pt x="2213" y="184"/>
                    </a:lnTo>
                    <a:lnTo>
                      <a:pt x="2200" y="194"/>
                    </a:lnTo>
                    <a:lnTo>
                      <a:pt x="2180" y="203"/>
                    </a:lnTo>
                    <a:lnTo>
                      <a:pt x="2158" y="211"/>
                    </a:lnTo>
                    <a:lnTo>
                      <a:pt x="2135" y="215"/>
                    </a:lnTo>
                    <a:lnTo>
                      <a:pt x="2127" y="215"/>
                    </a:lnTo>
                    <a:lnTo>
                      <a:pt x="2108" y="211"/>
                    </a:lnTo>
                    <a:lnTo>
                      <a:pt x="2086" y="203"/>
                    </a:lnTo>
                    <a:lnTo>
                      <a:pt x="2063" y="196"/>
                    </a:lnTo>
                    <a:lnTo>
                      <a:pt x="2037" y="186"/>
                    </a:lnTo>
                    <a:lnTo>
                      <a:pt x="2016" y="176"/>
                    </a:lnTo>
                    <a:lnTo>
                      <a:pt x="1996" y="168"/>
                    </a:lnTo>
                    <a:lnTo>
                      <a:pt x="1984" y="160"/>
                    </a:lnTo>
                    <a:lnTo>
                      <a:pt x="1980" y="154"/>
                    </a:lnTo>
                    <a:lnTo>
                      <a:pt x="1984" y="151"/>
                    </a:lnTo>
                    <a:lnTo>
                      <a:pt x="2000" y="145"/>
                    </a:lnTo>
                    <a:lnTo>
                      <a:pt x="2021" y="143"/>
                    </a:lnTo>
                    <a:lnTo>
                      <a:pt x="2051" y="141"/>
                    </a:lnTo>
                    <a:close/>
                    <a:moveTo>
                      <a:pt x="587" y="64"/>
                    </a:moveTo>
                    <a:lnTo>
                      <a:pt x="587" y="64"/>
                    </a:lnTo>
                    <a:lnTo>
                      <a:pt x="591" y="68"/>
                    </a:lnTo>
                    <a:lnTo>
                      <a:pt x="589" y="76"/>
                    </a:lnTo>
                    <a:lnTo>
                      <a:pt x="583" y="84"/>
                    </a:lnTo>
                    <a:lnTo>
                      <a:pt x="575" y="94"/>
                    </a:lnTo>
                    <a:lnTo>
                      <a:pt x="564" y="102"/>
                    </a:lnTo>
                    <a:lnTo>
                      <a:pt x="550" y="107"/>
                    </a:lnTo>
                    <a:lnTo>
                      <a:pt x="532" y="117"/>
                    </a:lnTo>
                    <a:lnTo>
                      <a:pt x="517" y="127"/>
                    </a:lnTo>
                    <a:lnTo>
                      <a:pt x="501" y="137"/>
                    </a:lnTo>
                    <a:lnTo>
                      <a:pt x="491" y="147"/>
                    </a:lnTo>
                    <a:lnTo>
                      <a:pt x="487" y="152"/>
                    </a:lnTo>
                    <a:lnTo>
                      <a:pt x="487" y="160"/>
                    </a:lnTo>
                    <a:lnTo>
                      <a:pt x="481" y="170"/>
                    </a:lnTo>
                    <a:lnTo>
                      <a:pt x="472" y="184"/>
                    </a:lnTo>
                    <a:lnTo>
                      <a:pt x="462" y="196"/>
                    </a:lnTo>
                    <a:lnTo>
                      <a:pt x="452" y="201"/>
                    </a:lnTo>
                    <a:lnTo>
                      <a:pt x="440" y="207"/>
                    </a:lnTo>
                    <a:lnTo>
                      <a:pt x="425" y="219"/>
                    </a:lnTo>
                    <a:lnTo>
                      <a:pt x="407" y="233"/>
                    </a:lnTo>
                    <a:lnTo>
                      <a:pt x="389" y="246"/>
                    </a:lnTo>
                    <a:lnTo>
                      <a:pt x="376" y="256"/>
                    </a:lnTo>
                    <a:lnTo>
                      <a:pt x="362" y="264"/>
                    </a:lnTo>
                    <a:lnTo>
                      <a:pt x="342" y="272"/>
                    </a:lnTo>
                    <a:lnTo>
                      <a:pt x="319" y="282"/>
                    </a:lnTo>
                    <a:lnTo>
                      <a:pt x="295" y="291"/>
                    </a:lnTo>
                    <a:lnTo>
                      <a:pt x="276" y="301"/>
                    </a:lnTo>
                    <a:lnTo>
                      <a:pt x="264" y="309"/>
                    </a:lnTo>
                    <a:lnTo>
                      <a:pt x="258" y="323"/>
                    </a:lnTo>
                    <a:lnTo>
                      <a:pt x="248" y="340"/>
                    </a:lnTo>
                    <a:lnTo>
                      <a:pt x="241" y="360"/>
                    </a:lnTo>
                    <a:lnTo>
                      <a:pt x="231" y="379"/>
                    </a:lnTo>
                    <a:lnTo>
                      <a:pt x="223" y="393"/>
                    </a:lnTo>
                    <a:lnTo>
                      <a:pt x="215" y="399"/>
                    </a:lnTo>
                    <a:lnTo>
                      <a:pt x="207" y="397"/>
                    </a:lnTo>
                    <a:lnTo>
                      <a:pt x="200" y="397"/>
                    </a:lnTo>
                    <a:lnTo>
                      <a:pt x="203" y="411"/>
                    </a:lnTo>
                    <a:lnTo>
                      <a:pt x="205" y="426"/>
                    </a:lnTo>
                    <a:lnTo>
                      <a:pt x="203" y="438"/>
                    </a:lnTo>
                    <a:lnTo>
                      <a:pt x="194" y="444"/>
                    </a:lnTo>
                    <a:lnTo>
                      <a:pt x="178" y="448"/>
                    </a:lnTo>
                    <a:lnTo>
                      <a:pt x="155" y="454"/>
                    </a:lnTo>
                    <a:lnTo>
                      <a:pt x="129" y="458"/>
                    </a:lnTo>
                    <a:lnTo>
                      <a:pt x="108" y="462"/>
                    </a:lnTo>
                    <a:lnTo>
                      <a:pt x="86" y="466"/>
                    </a:lnTo>
                    <a:lnTo>
                      <a:pt x="59" y="469"/>
                    </a:lnTo>
                    <a:lnTo>
                      <a:pt x="27" y="473"/>
                    </a:lnTo>
                    <a:lnTo>
                      <a:pt x="0" y="475"/>
                    </a:lnTo>
                    <a:lnTo>
                      <a:pt x="117" y="370"/>
                    </a:lnTo>
                    <a:lnTo>
                      <a:pt x="243" y="270"/>
                    </a:lnTo>
                    <a:lnTo>
                      <a:pt x="372" y="178"/>
                    </a:lnTo>
                    <a:lnTo>
                      <a:pt x="411" y="156"/>
                    </a:lnTo>
                    <a:lnTo>
                      <a:pt x="448" y="137"/>
                    </a:lnTo>
                    <a:lnTo>
                      <a:pt x="483" y="117"/>
                    </a:lnTo>
                    <a:lnTo>
                      <a:pt x="517" y="100"/>
                    </a:lnTo>
                    <a:lnTo>
                      <a:pt x="544" y="86"/>
                    </a:lnTo>
                    <a:lnTo>
                      <a:pt x="565" y="74"/>
                    </a:lnTo>
                    <a:lnTo>
                      <a:pt x="581" y="68"/>
                    </a:lnTo>
                    <a:lnTo>
                      <a:pt x="587" y="64"/>
                    </a:lnTo>
                    <a:close/>
                    <a:moveTo>
                      <a:pt x="1217" y="0"/>
                    </a:moveTo>
                    <a:lnTo>
                      <a:pt x="1217" y="0"/>
                    </a:lnTo>
                    <a:lnTo>
                      <a:pt x="1229" y="4"/>
                    </a:lnTo>
                    <a:lnTo>
                      <a:pt x="1243" y="8"/>
                    </a:lnTo>
                    <a:lnTo>
                      <a:pt x="1256" y="12"/>
                    </a:lnTo>
                    <a:lnTo>
                      <a:pt x="1270" y="14"/>
                    </a:lnTo>
                    <a:lnTo>
                      <a:pt x="1276" y="14"/>
                    </a:lnTo>
                    <a:lnTo>
                      <a:pt x="1282" y="12"/>
                    </a:lnTo>
                    <a:lnTo>
                      <a:pt x="1288" y="12"/>
                    </a:lnTo>
                    <a:lnTo>
                      <a:pt x="1309" y="14"/>
                    </a:lnTo>
                    <a:lnTo>
                      <a:pt x="1338" y="15"/>
                    </a:lnTo>
                    <a:lnTo>
                      <a:pt x="1366" y="19"/>
                    </a:lnTo>
                    <a:lnTo>
                      <a:pt x="1387" y="19"/>
                    </a:lnTo>
                    <a:lnTo>
                      <a:pt x="1401" y="23"/>
                    </a:lnTo>
                    <a:lnTo>
                      <a:pt x="1413" y="29"/>
                    </a:lnTo>
                    <a:lnTo>
                      <a:pt x="1421" y="39"/>
                    </a:lnTo>
                    <a:lnTo>
                      <a:pt x="1423" y="49"/>
                    </a:lnTo>
                    <a:lnTo>
                      <a:pt x="1421" y="57"/>
                    </a:lnTo>
                    <a:lnTo>
                      <a:pt x="1411" y="62"/>
                    </a:lnTo>
                    <a:lnTo>
                      <a:pt x="1401" y="68"/>
                    </a:lnTo>
                    <a:lnTo>
                      <a:pt x="1391" y="78"/>
                    </a:lnTo>
                    <a:lnTo>
                      <a:pt x="1385" y="90"/>
                    </a:lnTo>
                    <a:lnTo>
                      <a:pt x="1383" y="102"/>
                    </a:lnTo>
                    <a:lnTo>
                      <a:pt x="1383" y="111"/>
                    </a:lnTo>
                    <a:lnTo>
                      <a:pt x="1387" y="113"/>
                    </a:lnTo>
                    <a:lnTo>
                      <a:pt x="1391" y="113"/>
                    </a:lnTo>
                    <a:lnTo>
                      <a:pt x="1399" y="111"/>
                    </a:lnTo>
                    <a:lnTo>
                      <a:pt x="1407" y="109"/>
                    </a:lnTo>
                    <a:lnTo>
                      <a:pt x="1419" y="109"/>
                    </a:lnTo>
                    <a:lnTo>
                      <a:pt x="1438" y="111"/>
                    </a:lnTo>
                    <a:lnTo>
                      <a:pt x="1458" y="113"/>
                    </a:lnTo>
                    <a:lnTo>
                      <a:pt x="1474" y="117"/>
                    </a:lnTo>
                    <a:lnTo>
                      <a:pt x="1481" y="121"/>
                    </a:lnTo>
                    <a:lnTo>
                      <a:pt x="1491" y="125"/>
                    </a:lnTo>
                    <a:lnTo>
                      <a:pt x="1509" y="131"/>
                    </a:lnTo>
                    <a:lnTo>
                      <a:pt x="1526" y="133"/>
                    </a:lnTo>
                    <a:lnTo>
                      <a:pt x="1544" y="135"/>
                    </a:lnTo>
                    <a:lnTo>
                      <a:pt x="1550" y="135"/>
                    </a:lnTo>
                    <a:lnTo>
                      <a:pt x="1550" y="135"/>
                    </a:lnTo>
                    <a:lnTo>
                      <a:pt x="1556" y="139"/>
                    </a:lnTo>
                    <a:lnTo>
                      <a:pt x="1558" y="149"/>
                    </a:lnTo>
                    <a:lnTo>
                      <a:pt x="1556" y="160"/>
                    </a:lnTo>
                    <a:lnTo>
                      <a:pt x="1550" y="172"/>
                    </a:lnTo>
                    <a:lnTo>
                      <a:pt x="1542" y="178"/>
                    </a:lnTo>
                    <a:lnTo>
                      <a:pt x="1530" y="182"/>
                    </a:lnTo>
                    <a:lnTo>
                      <a:pt x="1515" y="188"/>
                    </a:lnTo>
                    <a:lnTo>
                      <a:pt x="1499" y="196"/>
                    </a:lnTo>
                    <a:lnTo>
                      <a:pt x="1485" y="203"/>
                    </a:lnTo>
                    <a:lnTo>
                      <a:pt x="1477" y="211"/>
                    </a:lnTo>
                    <a:lnTo>
                      <a:pt x="1470" y="217"/>
                    </a:lnTo>
                    <a:lnTo>
                      <a:pt x="1458" y="223"/>
                    </a:lnTo>
                    <a:lnTo>
                      <a:pt x="1448" y="231"/>
                    </a:lnTo>
                    <a:lnTo>
                      <a:pt x="1438" y="235"/>
                    </a:lnTo>
                    <a:lnTo>
                      <a:pt x="1436" y="241"/>
                    </a:lnTo>
                    <a:lnTo>
                      <a:pt x="1438" y="250"/>
                    </a:lnTo>
                    <a:lnTo>
                      <a:pt x="1436" y="264"/>
                    </a:lnTo>
                    <a:lnTo>
                      <a:pt x="1432" y="282"/>
                    </a:lnTo>
                    <a:lnTo>
                      <a:pt x="1429" y="295"/>
                    </a:lnTo>
                    <a:lnTo>
                      <a:pt x="1425" y="303"/>
                    </a:lnTo>
                    <a:lnTo>
                      <a:pt x="1421" y="305"/>
                    </a:lnTo>
                    <a:lnTo>
                      <a:pt x="1417" y="309"/>
                    </a:lnTo>
                    <a:lnTo>
                      <a:pt x="1413" y="311"/>
                    </a:lnTo>
                    <a:lnTo>
                      <a:pt x="1409" y="313"/>
                    </a:lnTo>
                    <a:lnTo>
                      <a:pt x="1407" y="315"/>
                    </a:lnTo>
                    <a:lnTo>
                      <a:pt x="1407" y="317"/>
                    </a:lnTo>
                    <a:lnTo>
                      <a:pt x="1411" y="319"/>
                    </a:lnTo>
                    <a:lnTo>
                      <a:pt x="1417" y="321"/>
                    </a:lnTo>
                    <a:lnTo>
                      <a:pt x="1427" y="327"/>
                    </a:lnTo>
                    <a:lnTo>
                      <a:pt x="1432" y="336"/>
                    </a:lnTo>
                    <a:lnTo>
                      <a:pt x="1436" y="350"/>
                    </a:lnTo>
                    <a:lnTo>
                      <a:pt x="1436" y="364"/>
                    </a:lnTo>
                    <a:lnTo>
                      <a:pt x="1432" y="374"/>
                    </a:lnTo>
                    <a:lnTo>
                      <a:pt x="1427" y="378"/>
                    </a:lnTo>
                    <a:lnTo>
                      <a:pt x="1415" y="383"/>
                    </a:lnTo>
                    <a:lnTo>
                      <a:pt x="1401" y="397"/>
                    </a:lnTo>
                    <a:lnTo>
                      <a:pt x="1391" y="419"/>
                    </a:lnTo>
                    <a:lnTo>
                      <a:pt x="1387" y="444"/>
                    </a:lnTo>
                    <a:lnTo>
                      <a:pt x="1389" y="471"/>
                    </a:lnTo>
                    <a:lnTo>
                      <a:pt x="1389" y="491"/>
                    </a:lnTo>
                    <a:lnTo>
                      <a:pt x="1383" y="511"/>
                    </a:lnTo>
                    <a:lnTo>
                      <a:pt x="1374" y="528"/>
                    </a:lnTo>
                    <a:lnTo>
                      <a:pt x="1362" y="546"/>
                    </a:lnTo>
                    <a:lnTo>
                      <a:pt x="1350" y="560"/>
                    </a:lnTo>
                    <a:lnTo>
                      <a:pt x="1342" y="569"/>
                    </a:lnTo>
                    <a:lnTo>
                      <a:pt x="1342" y="575"/>
                    </a:lnTo>
                    <a:lnTo>
                      <a:pt x="1344" y="581"/>
                    </a:lnTo>
                    <a:lnTo>
                      <a:pt x="1344" y="593"/>
                    </a:lnTo>
                    <a:lnTo>
                      <a:pt x="1342" y="605"/>
                    </a:lnTo>
                    <a:lnTo>
                      <a:pt x="1340" y="614"/>
                    </a:lnTo>
                    <a:lnTo>
                      <a:pt x="1337" y="618"/>
                    </a:lnTo>
                    <a:lnTo>
                      <a:pt x="1335" y="618"/>
                    </a:lnTo>
                    <a:lnTo>
                      <a:pt x="1331" y="614"/>
                    </a:lnTo>
                    <a:lnTo>
                      <a:pt x="1327" y="614"/>
                    </a:lnTo>
                    <a:lnTo>
                      <a:pt x="1327" y="614"/>
                    </a:lnTo>
                    <a:lnTo>
                      <a:pt x="1327" y="616"/>
                    </a:lnTo>
                    <a:lnTo>
                      <a:pt x="1329" y="618"/>
                    </a:lnTo>
                    <a:lnTo>
                      <a:pt x="1331" y="620"/>
                    </a:lnTo>
                    <a:lnTo>
                      <a:pt x="1335" y="624"/>
                    </a:lnTo>
                    <a:lnTo>
                      <a:pt x="1338" y="630"/>
                    </a:lnTo>
                    <a:lnTo>
                      <a:pt x="1335" y="638"/>
                    </a:lnTo>
                    <a:lnTo>
                      <a:pt x="1325" y="648"/>
                    </a:lnTo>
                    <a:lnTo>
                      <a:pt x="1311" y="653"/>
                    </a:lnTo>
                    <a:lnTo>
                      <a:pt x="1299" y="655"/>
                    </a:lnTo>
                    <a:lnTo>
                      <a:pt x="1295" y="655"/>
                    </a:lnTo>
                    <a:lnTo>
                      <a:pt x="1292" y="653"/>
                    </a:lnTo>
                    <a:lnTo>
                      <a:pt x="1274" y="648"/>
                    </a:lnTo>
                    <a:lnTo>
                      <a:pt x="1252" y="642"/>
                    </a:lnTo>
                    <a:lnTo>
                      <a:pt x="1229" y="638"/>
                    </a:lnTo>
                    <a:lnTo>
                      <a:pt x="1213" y="636"/>
                    </a:lnTo>
                    <a:lnTo>
                      <a:pt x="1209" y="636"/>
                    </a:lnTo>
                    <a:lnTo>
                      <a:pt x="1207" y="636"/>
                    </a:lnTo>
                    <a:lnTo>
                      <a:pt x="1201" y="642"/>
                    </a:lnTo>
                    <a:lnTo>
                      <a:pt x="1200" y="651"/>
                    </a:lnTo>
                    <a:lnTo>
                      <a:pt x="1201" y="661"/>
                    </a:lnTo>
                    <a:lnTo>
                      <a:pt x="1211" y="671"/>
                    </a:lnTo>
                    <a:lnTo>
                      <a:pt x="1217" y="673"/>
                    </a:lnTo>
                    <a:lnTo>
                      <a:pt x="1223" y="677"/>
                    </a:lnTo>
                    <a:lnTo>
                      <a:pt x="1229" y="679"/>
                    </a:lnTo>
                    <a:lnTo>
                      <a:pt x="1235" y="679"/>
                    </a:lnTo>
                    <a:lnTo>
                      <a:pt x="1239" y="681"/>
                    </a:lnTo>
                    <a:lnTo>
                      <a:pt x="1243" y="683"/>
                    </a:lnTo>
                    <a:lnTo>
                      <a:pt x="1245" y="685"/>
                    </a:lnTo>
                    <a:lnTo>
                      <a:pt x="1245" y="687"/>
                    </a:lnTo>
                    <a:lnTo>
                      <a:pt x="1243" y="689"/>
                    </a:lnTo>
                    <a:lnTo>
                      <a:pt x="1239" y="693"/>
                    </a:lnTo>
                    <a:lnTo>
                      <a:pt x="1231" y="702"/>
                    </a:lnTo>
                    <a:lnTo>
                      <a:pt x="1219" y="718"/>
                    </a:lnTo>
                    <a:lnTo>
                      <a:pt x="1207" y="736"/>
                    </a:lnTo>
                    <a:lnTo>
                      <a:pt x="1194" y="755"/>
                    </a:lnTo>
                    <a:lnTo>
                      <a:pt x="1182" y="771"/>
                    </a:lnTo>
                    <a:lnTo>
                      <a:pt x="1170" y="781"/>
                    </a:lnTo>
                    <a:lnTo>
                      <a:pt x="1156" y="790"/>
                    </a:lnTo>
                    <a:lnTo>
                      <a:pt x="1137" y="800"/>
                    </a:lnTo>
                    <a:lnTo>
                      <a:pt x="1115" y="810"/>
                    </a:lnTo>
                    <a:lnTo>
                      <a:pt x="1096" y="820"/>
                    </a:lnTo>
                    <a:lnTo>
                      <a:pt x="1078" y="830"/>
                    </a:lnTo>
                    <a:lnTo>
                      <a:pt x="1068" y="833"/>
                    </a:lnTo>
                    <a:lnTo>
                      <a:pt x="1061" y="841"/>
                    </a:lnTo>
                    <a:lnTo>
                      <a:pt x="1049" y="849"/>
                    </a:lnTo>
                    <a:lnTo>
                      <a:pt x="1035" y="859"/>
                    </a:lnTo>
                    <a:lnTo>
                      <a:pt x="1023" y="869"/>
                    </a:lnTo>
                    <a:lnTo>
                      <a:pt x="1014" y="875"/>
                    </a:lnTo>
                    <a:lnTo>
                      <a:pt x="1006" y="877"/>
                    </a:lnTo>
                    <a:lnTo>
                      <a:pt x="992" y="877"/>
                    </a:lnTo>
                    <a:lnTo>
                      <a:pt x="978" y="877"/>
                    </a:lnTo>
                    <a:lnTo>
                      <a:pt x="965" y="878"/>
                    </a:lnTo>
                    <a:lnTo>
                      <a:pt x="953" y="880"/>
                    </a:lnTo>
                    <a:lnTo>
                      <a:pt x="947" y="884"/>
                    </a:lnTo>
                    <a:lnTo>
                      <a:pt x="945" y="894"/>
                    </a:lnTo>
                    <a:lnTo>
                      <a:pt x="939" y="914"/>
                    </a:lnTo>
                    <a:lnTo>
                      <a:pt x="931" y="939"/>
                    </a:lnTo>
                    <a:lnTo>
                      <a:pt x="924" y="965"/>
                    </a:lnTo>
                    <a:lnTo>
                      <a:pt x="914" y="992"/>
                    </a:lnTo>
                    <a:lnTo>
                      <a:pt x="906" y="1014"/>
                    </a:lnTo>
                    <a:lnTo>
                      <a:pt x="900" y="1027"/>
                    </a:lnTo>
                    <a:lnTo>
                      <a:pt x="888" y="1045"/>
                    </a:lnTo>
                    <a:lnTo>
                      <a:pt x="877" y="1062"/>
                    </a:lnTo>
                    <a:lnTo>
                      <a:pt x="867" y="1076"/>
                    </a:lnTo>
                    <a:lnTo>
                      <a:pt x="859" y="1086"/>
                    </a:lnTo>
                    <a:lnTo>
                      <a:pt x="855" y="1090"/>
                    </a:lnTo>
                    <a:lnTo>
                      <a:pt x="851" y="1094"/>
                    </a:lnTo>
                    <a:lnTo>
                      <a:pt x="845" y="1098"/>
                    </a:lnTo>
                    <a:lnTo>
                      <a:pt x="839" y="1102"/>
                    </a:lnTo>
                    <a:lnTo>
                      <a:pt x="834" y="1105"/>
                    </a:lnTo>
                    <a:lnTo>
                      <a:pt x="830" y="1105"/>
                    </a:lnTo>
                    <a:lnTo>
                      <a:pt x="826" y="1105"/>
                    </a:lnTo>
                    <a:lnTo>
                      <a:pt x="824" y="1102"/>
                    </a:lnTo>
                    <a:lnTo>
                      <a:pt x="816" y="1096"/>
                    </a:lnTo>
                    <a:lnTo>
                      <a:pt x="802" y="1090"/>
                    </a:lnTo>
                    <a:lnTo>
                      <a:pt x="787" y="1084"/>
                    </a:lnTo>
                    <a:lnTo>
                      <a:pt x="771" y="1082"/>
                    </a:lnTo>
                    <a:lnTo>
                      <a:pt x="759" y="1080"/>
                    </a:lnTo>
                    <a:lnTo>
                      <a:pt x="749" y="1074"/>
                    </a:lnTo>
                    <a:lnTo>
                      <a:pt x="738" y="1060"/>
                    </a:lnTo>
                    <a:lnTo>
                      <a:pt x="726" y="1039"/>
                    </a:lnTo>
                    <a:lnTo>
                      <a:pt x="718" y="1014"/>
                    </a:lnTo>
                    <a:lnTo>
                      <a:pt x="714" y="982"/>
                    </a:lnTo>
                    <a:lnTo>
                      <a:pt x="712" y="963"/>
                    </a:lnTo>
                    <a:lnTo>
                      <a:pt x="706" y="939"/>
                    </a:lnTo>
                    <a:lnTo>
                      <a:pt x="699" y="916"/>
                    </a:lnTo>
                    <a:lnTo>
                      <a:pt x="691" y="892"/>
                    </a:lnTo>
                    <a:lnTo>
                      <a:pt x="681" y="869"/>
                    </a:lnTo>
                    <a:lnTo>
                      <a:pt x="673" y="849"/>
                    </a:lnTo>
                    <a:lnTo>
                      <a:pt x="667" y="832"/>
                    </a:lnTo>
                    <a:lnTo>
                      <a:pt x="665" y="818"/>
                    </a:lnTo>
                    <a:lnTo>
                      <a:pt x="667" y="812"/>
                    </a:lnTo>
                    <a:lnTo>
                      <a:pt x="673" y="802"/>
                    </a:lnTo>
                    <a:lnTo>
                      <a:pt x="675" y="790"/>
                    </a:lnTo>
                    <a:lnTo>
                      <a:pt x="677" y="779"/>
                    </a:lnTo>
                    <a:lnTo>
                      <a:pt x="681" y="767"/>
                    </a:lnTo>
                    <a:lnTo>
                      <a:pt x="687" y="759"/>
                    </a:lnTo>
                    <a:lnTo>
                      <a:pt x="695" y="751"/>
                    </a:lnTo>
                    <a:lnTo>
                      <a:pt x="701" y="740"/>
                    </a:lnTo>
                    <a:lnTo>
                      <a:pt x="704" y="728"/>
                    </a:lnTo>
                    <a:lnTo>
                      <a:pt x="701" y="716"/>
                    </a:lnTo>
                    <a:lnTo>
                      <a:pt x="693" y="708"/>
                    </a:lnTo>
                    <a:lnTo>
                      <a:pt x="683" y="702"/>
                    </a:lnTo>
                    <a:lnTo>
                      <a:pt x="673" y="691"/>
                    </a:lnTo>
                    <a:lnTo>
                      <a:pt x="669" y="677"/>
                    </a:lnTo>
                    <a:lnTo>
                      <a:pt x="667" y="663"/>
                    </a:lnTo>
                    <a:lnTo>
                      <a:pt x="669" y="653"/>
                    </a:lnTo>
                    <a:lnTo>
                      <a:pt x="675" y="650"/>
                    </a:lnTo>
                    <a:lnTo>
                      <a:pt x="675" y="650"/>
                    </a:lnTo>
                    <a:lnTo>
                      <a:pt x="677" y="650"/>
                    </a:lnTo>
                    <a:lnTo>
                      <a:pt x="683" y="650"/>
                    </a:lnTo>
                    <a:lnTo>
                      <a:pt x="687" y="648"/>
                    </a:lnTo>
                    <a:lnTo>
                      <a:pt x="689" y="644"/>
                    </a:lnTo>
                    <a:lnTo>
                      <a:pt x="691" y="640"/>
                    </a:lnTo>
                    <a:lnTo>
                      <a:pt x="693" y="636"/>
                    </a:lnTo>
                    <a:lnTo>
                      <a:pt x="693" y="632"/>
                    </a:lnTo>
                    <a:lnTo>
                      <a:pt x="693" y="630"/>
                    </a:lnTo>
                    <a:lnTo>
                      <a:pt x="691" y="628"/>
                    </a:lnTo>
                    <a:lnTo>
                      <a:pt x="691" y="630"/>
                    </a:lnTo>
                    <a:lnTo>
                      <a:pt x="689" y="630"/>
                    </a:lnTo>
                    <a:lnTo>
                      <a:pt x="687" y="632"/>
                    </a:lnTo>
                    <a:lnTo>
                      <a:pt x="683" y="632"/>
                    </a:lnTo>
                    <a:lnTo>
                      <a:pt x="671" y="630"/>
                    </a:lnTo>
                    <a:lnTo>
                      <a:pt x="659" y="624"/>
                    </a:lnTo>
                    <a:lnTo>
                      <a:pt x="648" y="616"/>
                    </a:lnTo>
                    <a:lnTo>
                      <a:pt x="638" y="608"/>
                    </a:lnTo>
                    <a:lnTo>
                      <a:pt x="636" y="601"/>
                    </a:lnTo>
                    <a:lnTo>
                      <a:pt x="636" y="585"/>
                    </a:lnTo>
                    <a:lnTo>
                      <a:pt x="636" y="563"/>
                    </a:lnTo>
                    <a:lnTo>
                      <a:pt x="634" y="540"/>
                    </a:lnTo>
                    <a:lnTo>
                      <a:pt x="628" y="526"/>
                    </a:lnTo>
                    <a:lnTo>
                      <a:pt x="624" y="514"/>
                    </a:lnTo>
                    <a:lnTo>
                      <a:pt x="618" y="499"/>
                    </a:lnTo>
                    <a:lnTo>
                      <a:pt x="609" y="481"/>
                    </a:lnTo>
                    <a:lnTo>
                      <a:pt x="601" y="466"/>
                    </a:lnTo>
                    <a:lnTo>
                      <a:pt x="589" y="452"/>
                    </a:lnTo>
                    <a:lnTo>
                      <a:pt x="577" y="446"/>
                    </a:lnTo>
                    <a:lnTo>
                      <a:pt x="560" y="444"/>
                    </a:lnTo>
                    <a:lnTo>
                      <a:pt x="538" y="438"/>
                    </a:lnTo>
                    <a:lnTo>
                      <a:pt x="517" y="434"/>
                    </a:lnTo>
                    <a:lnTo>
                      <a:pt x="499" y="432"/>
                    </a:lnTo>
                    <a:lnTo>
                      <a:pt x="495" y="432"/>
                    </a:lnTo>
                    <a:lnTo>
                      <a:pt x="493" y="434"/>
                    </a:lnTo>
                    <a:lnTo>
                      <a:pt x="491" y="434"/>
                    </a:lnTo>
                    <a:lnTo>
                      <a:pt x="489" y="436"/>
                    </a:lnTo>
                    <a:lnTo>
                      <a:pt x="485" y="438"/>
                    </a:lnTo>
                    <a:lnTo>
                      <a:pt x="481" y="438"/>
                    </a:lnTo>
                    <a:lnTo>
                      <a:pt x="475" y="438"/>
                    </a:lnTo>
                    <a:lnTo>
                      <a:pt x="454" y="436"/>
                    </a:lnTo>
                    <a:lnTo>
                      <a:pt x="432" y="434"/>
                    </a:lnTo>
                    <a:lnTo>
                      <a:pt x="415" y="428"/>
                    </a:lnTo>
                    <a:lnTo>
                      <a:pt x="407" y="423"/>
                    </a:lnTo>
                    <a:lnTo>
                      <a:pt x="401" y="413"/>
                    </a:lnTo>
                    <a:lnTo>
                      <a:pt x="399" y="399"/>
                    </a:lnTo>
                    <a:lnTo>
                      <a:pt x="399" y="387"/>
                    </a:lnTo>
                    <a:lnTo>
                      <a:pt x="405" y="378"/>
                    </a:lnTo>
                    <a:lnTo>
                      <a:pt x="415" y="374"/>
                    </a:lnTo>
                    <a:lnTo>
                      <a:pt x="429" y="372"/>
                    </a:lnTo>
                    <a:lnTo>
                      <a:pt x="444" y="370"/>
                    </a:lnTo>
                    <a:lnTo>
                      <a:pt x="460" y="366"/>
                    </a:lnTo>
                    <a:lnTo>
                      <a:pt x="474" y="364"/>
                    </a:lnTo>
                    <a:lnTo>
                      <a:pt x="479" y="360"/>
                    </a:lnTo>
                    <a:lnTo>
                      <a:pt x="477" y="356"/>
                    </a:lnTo>
                    <a:lnTo>
                      <a:pt x="464" y="354"/>
                    </a:lnTo>
                    <a:lnTo>
                      <a:pt x="442" y="350"/>
                    </a:lnTo>
                    <a:lnTo>
                      <a:pt x="421" y="346"/>
                    </a:lnTo>
                    <a:lnTo>
                      <a:pt x="405" y="340"/>
                    </a:lnTo>
                    <a:lnTo>
                      <a:pt x="401" y="338"/>
                    </a:lnTo>
                    <a:lnTo>
                      <a:pt x="397" y="338"/>
                    </a:lnTo>
                    <a:lnTo>
                      <a:pt x="391" y="338"/>
                    </a:lnTo>
                    <a:lnTo>
                      <a:pt x="385" y="340"/>
                    </a:lnTo>
                    <a:lnTo>
                      <a:pt x="380" y="342"/>
                    </a:lnTo>
                    <a:lnTo>
                      <a:pt x="376" y="342"/>
                    </a:lnTo>
                    <a:lnTo>
                      <a:pt x="374" y="342"/>
                    </a:lnTo>
                    <a:lnTo>
                      <a:pt x="372" y="340"/>
                    </a:lnTo>
                    <a:lnTo>
                      <a:pt x="370" y="336"/>
                    </a:lnTo>
                    <a:lnTo>
                      <a:pt x="366" y="334"/>
                    </a:lnTo>
                    <a:lnTo>
                      <a:pt x="362" y="331"/>
                    </a:lnTo>
                    <a:lnTo>
                      <a:pt x="358" y="329"/>
                    </a:lnTo>
                    <a:lnTo>
                      <a:pt x="354" y="325"/>
                    </a:lnTo>
                    <a:lnTo>
                      <a:pt x="352" y="321"/>
                    </a:lnTo>
                    <a:lnTo>
                      <a:pt x="350" y="319"/>
                    </a:lnTo>
                    <a:lnTo>
                      <a:pt x="350" y="315"/>
                    </a:lnTo>
                    <a:lnTo>
                      <a:pt x="354" y="311"/>
                    </a:lnTo>
                    <a:lnTo>
                      <a:pt x="366" y="303"/>
                    </a:lnTo>
                    <a:lnTo>
                      <a:pt x="383" y="299"/>
                    </a:lnTo>
                    <a:lnTo>
                      <a:pt x="405" y="295"/>
                    </a:lnTo>
                    <a:lnTo>
                      <a:pt x="425" y="291"/>
                    </a:lnTo>
                    <a:lnTo>
                      <a:pt x="442" y="287"/>
                    </a:lnTo>
                    <a:lnTo>
                      <a:pt x="454" y="282"/>
                    </a:lnTo>
                    <a:lnTo>
                      <a:pt x="466" y="272"/>
                    </a:lnTo>
                    <a:lnTo>
                      <a:pt x="477" y="264"/>
                    </a:lnTo>
                    <a:lnTo>
                      <a:pt x="485" y="254"/>
                    </a:lnTo>
                    <a:lnTo>
                      <a:pt x="489" y="248"/>
                    </a:lnTo>
                    <a:lnTo>
                      <a:pt x="487" y="244"/>
                    </a:lnTo>
                    <a:lnTo>
                      <a:pt x="483" y="241"/>
                    </a:lnTo>
                    <a:lnTo>
                      <a:pt x="485" y="231"/>
                    </a:lnTo>
                    <a:lnTo>
                      <a:pt x="491" y="219"/>
                    </a:lnTo>
                    <a:lnTo>
                      <a:pt x="501" y="203"/>
                    </a:lnTo>
                    <a:lnTo>
                      <a:pt x="515" y="188"/>
                    </a:lnTo>
                    <a:lnTo>
                      <a:pt x="530" y="174"/>
                    </a:lnTo>
                    <a:lnTo>
                      <a:pt x="548" y="162"/>
                    </a:lnTo>
                    <a:lnTo>
                      <a:pt x="567" y="152"/>
                    </a:lnTo>
                    <a:lnTo>
                      <a:pt x="597" y="145"/>
                    </a:lnTo>
                    <a:lnTo>
                      <a:pt x="630" y="135"/>
                    </a:lnTo>
                    <a:lnTo>
                      <a:pt x="667" y="125"/>
                    </a:lnTo>
                    <a:lnTo>
                      <a:pt x="702" y="117"/>
                    </a:lnTo>
                    <a:lnTo>
                      <a:pt x="736" y="111"/>
                    </a:lnTo>
                    <a:lnTo>
                      <a:pt x="761" y="107"/>
                    </a:lnTo>
                    <a:lnTo>
                      <a:pt x="777" y="105"/>
                    </a:lnTo>
                    <a:lnTo>
                      <a:pt x="794" y="105"/>
                    </a:lnTo>
                    <a:lnTo>
                      <a:pt x="816" y="104"/>
                    </a:lnTo>
                    <a:lnTo>
                      <a:pt x="839" y="104"/>
                    </a:lnTo>
                    <a:lnTo>
                      <a:pt x="861" y="102"/>
                    </a:lnTo>
                    <a:lnTo>
                      <a:pt x="883" y="100"/>
                    </a:lnTo>
                    <a:lnTo>
                      <a:pt x="894" y="96"/>
                    </a:lnTo>
                    <a:lnTo>
                      <a:pt x="898" y="90"/>
                    </a:lnTo>
                    <a:lnTo>
                      <a:pt x="900" y="80"/>
                    </a:lnTo>
                    <a:lnTo>
                      <a:pt x="904" y="64"/>
                    </a:lnTo>
                    <a:lnTo>
                      <a:pt x="910" y="51"/>
                    </a:lnTo>
                    <a:lnTo>
                      <a:pt x="920" y="37"/>
                    </a:lnTo>
                    <a:lnTo>
                      <a:pt x="931" y="31"/>
                    </a:lnTo>
                    <a:lnTo>
                      <a:pt x="947" y="27"/>
                    </a:lnTo>
                    <a:lnTo>
                      <a:pt x="973" y="25"/>
                    </a:lnTo>
                    <a:lnTo>
                      <a:pt x="1004" y="23"/>
                    </a:lnTo>
                    <a:lnTo>
                      <a:pt x="1035" y="23"/>
                    </a:lnTo>
                    <a:lnTo>
                      <a:pt x="1065" y="23"/>
                    </a:lnTo>
                    <a:lnTo>
                      <a:pt x="1076" y="23"/>
                    </a:lnTo>
                    <a:lnTo>
                      <a:pt x="1086" y="23"/>
                    </a:lnTo>
                    <a:lnTo>
                      <a:pt x="1090" y="23"/>
                    </a:lnTo>
                    <a:lnTo>
                      <a:pt x="1111" y="21"/>
                    </a:lnTo>
                    <a:lnTo>
                      <a:pt x="1137" y="17"/>
                    </a:lnTo>
                    <a:lnTo>
                      <a:pt x="1162" y="12"/>
                    </a:lnTo>
                    <a:lnTo>
                      <a:pt x="1186" y="6"/>
                    </a:lnTo>
                    <a:lnTo>
                      <a:pt x="1205" y="2"/>
                    </a:lnTo>
                    <a:lnTo>
                      <a:pt x="1217" y="0"/>
                    </a:ln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grpSp>
        <p:nvGrpSpPr>
          <p:cNvPr id="31" name="Grupo 30">
            <a:extLst>
              <a:ext uri="{FF2B5EF4-FFF2-40B4-BE49-F238E27FC236}">
                <a16:creationId xmlns:a16="http://schemas.microsoft.com/office/drawing/2014/main" id="{6532C402-1994-FA36-91DA-94D6B3A4961A}"/>
              </a:ext>
            </a:extLst>
          </p:cNvPr>
          <p:cNvGrpSpPr/>
          <p:nvPr/>
        </p:nvGrpSpPr>
        <p:grpSpPr>
          <a:xfrm>
            <a:off x="6038532" y="797874"/>
            <a:ext cx="1008000" cy="828000"/>
            <a:chOff x="-3464318" y="116632"/>
            <a:chExt cx="4563106" cy="4579662"/>
          </a:xfrm>
        </p:grpSpPr>
        <p:sp>
          <p:nvSpPr>
            <p:cNvPr id="32" name="Conector 145">
              <a:extLst>
                <a:ext uri="{FF2B5EF4-FFF2-40B4-BE49-F238E27FC236}">
                  <a16:creationId xmlns:a16="http://schemas.microsoft.com/office/drawing/2014/main" id="{6A0C5D7C-1136-3740-D2B3-2CA705180639}"/>
                </a:ext>
              </a:extLst>
            </p:cNvPr>
            <p:cNvSpPr/>
            <p:nvPr/>
          </p:nvSpPr>
          <p:spPr>
            <a:xfrm>
              <a:off x="-3464318" y="116632"/>
              <a:ext cx="4563106" cy="4579662"/>
            </a:xfrm>
            <a:prstGeom prst="flowChartConnector">
              <a:avLst/>
            </a:prstGeom>
            <a:solidFill>
              <a:srgbClr val="89A14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3" name="Group 50">
              <a:extLst>
                <a:ext uri="{FF2B5EF4-FFF2-40B4-BE49-F238E27FC236}">
                  <a16:creationId xmlns:a16="http://schemas.microsoft.com/office/drawing/2014/main" id="{BD2953E6-7273-804F-1CB3-3359EBEEBF23}"/>
                </a:ext>
              </a:extLst>
            </p:cNvPr>
            <p:cNvGrpSpPr/>
            <p:nvPr/>
          </p:nvGrpSpPr>
          <p:grpSpPr>
            <a:xfrm>
              <a:off x="-3451797" y="345664"/>
              <a:ext cx="4533900" cy="3781425"/>
              <a:chOff x="3941763" y="1574800"/>
              <a:chExt cx="4533900" cy="3781425"/>
            </a:xfrm>
            <a:solidFill>
              <a:sysClr val="window" lastClr="FFFFFF">
                <a:lumMod val="95000"/>
              </a:sysClr>
            </a:solidFill>
          </p:grpSpPr>
          <p:sp>
            <p:nvSpPr>
              <p:cNvPr id="34" name="Freeform 7">
                <a:extLst>
                  <a:ext uri="{FF2B5EF4-FFF2-40B4-BE49-F238E27FC236}">
                    <a16:creationId xmlns:a16="http://schemas.microsoft.com/office/drawing/2014/main" id="{C91D480B-6173-D0BF-2EFF-A0253F8F218B}"/>
                  </a:ext>
                </a:extLst>
              </p:cNvPr>
              <p:cNvSpPr>
                <a:spLocks noEditPoints="1"/>
              </p:cNvSpPr>
              <p:nvPr/>
            </p:nvSpPr>
            <p:spPr bwMode="auto">
              <a:xfrm>
                <a:off x="3941763" y="1716088"/>
                <a:ext cx="4533900" cy="3078163"/>
              </a:xfrm>
              <a:custGeom>
                <a:avLst/>
                <a:gdLst>
                  <a:gd name="T0" fmla="*/ 5636 w 5710"/>
                  <a:gd name="T1" fmla="*/ 3186 h 3879"/>
                  <a:gd name="T2" fmla="*/ 5640 w 5710"/>
                  <a:gd name="T3" fmla="*/ 3186 h 3879"/>
                  <a:gd name="T4" fmla="*/ 5593 w 5710"/>
                  <a:gd name="T5" fmla="*/ 3331 h 3879"/>
                  <a:gd name="T6" fmla="*/ 5542 w 5710"/>
                  <a:gd name="T7" fmla="*/ 3473 h 3879"/>
                  <a:gd name="T8" fmla="*/ 5481 w 5710"/>
                  <a:gd name="T9" fmla="*/ 3610 h 3879"/>
                  <a:gd name="T10" fmla="*/ 5415 w 5710"/>
                  <a:gd name="T11" fmla="*/ 3746 h 3879"/>
                  <a:gd name="T12" fmla="*/ 5342 w 5710"/>
                  <a:gd name="T13" fmla="*/ 3875 h 3879"/>
                  <a:gd name="T14" fmla="*/ 5336 w 5710"/>
                  <a:gd name="T15" fmla="*/ 3879 h 3879"/>
                  <a:gd name="T16" fmla="*/ 5411 w 5710"/>
                  <a:gd name="T17" fmla="*/ 3747 h 3879"/>
                  <a:gd name="T18" fmla="*/ 5477 w 5710"/>
                  <a:gd name="T19" fmla="*/ 3612 h 3879"/>
                  <a:gd name="T20" fmla="*/ 5538 w 5710"/>
                  <a:gd name="T21" fmla="*/ 3473 h 3879"/>
                  <a:gd name="T22" fmla="*/ 5591 w 5710"/>
                  <a:gd name="T23" fmla="*/ 3331 h 3879"/>
                  <a:gd name="T24" fmla="*/ 5636 w 5710"/>
                  <a:gd name="T25" fmla="*/ 3186 h 3879"/>
                  <a:gd name="T26" fmla="*/ 5710 w 5710"/>
                  <a:gd name="T27" fmla="*/ 2869 h 3879"/>
                  <a:gd name="T28" fmla="*/ 5692 w 5710"/>
                  <a:gd name="T29" fmla="*/ 2965 h 3879"/>
                  <a:gd name="T30" fmla="*/ 5690 w 5710"/>
                  <a:gd name="T31" fmla="*/ 2965 h 3879"/>
                  <a:gd name="T32" fmla="*/ 5708 w 5710"/>
                  <a:gd name="T33" fmla="*/ 2869 h 3879"/>
                  <a:gd name="T34" fmla="*/ 5710 w 5710"/>
                  <a:gd name="T35" fmla="*/ 2869 h 3879"/>
                  <a:gd name="T36" fmla="*/ 5669 w 5710"/>
                  <a:gd name="T37" fmla="*/ 1728 h 3879"/>
                  <a:gd name="T38" fmla="*/ 5690 w 5710"/>
                  <a:gd name="T39" fmla="*/ 1822 h 3879"/>
                  <a:gd name="T40" fmla="*/ 5688 w 5710"/>
                  <a:gd name="T41" fmla="*/ 1824 h 3879"/>
                  <a:gd name="T42" fmla="*/ 5669 w 5710"/>
                  <a:gd name="T43" fmla="*/ 1728 h 3879"/>
                  <a:gd name="T44" fmla="*/ 5669 w 5710"/>
                  <a:gd name="T45" fmla="*/ 1728 h 3879"/>
                  <a:gd name="T46" fmla="*/ 647 w 5710"/>
                  <a:gd name="T47" fmla="*/ 556 h 3879"/>
                  <a:gd name="T48" fmla="*/ 651 w 5710"/>
                  <a:gd name="T49" fmla="*/ 556 h 3879"/>
                  <a:gd name="T50" fmla="*/ 550 w 5710"/>
                  <a:gd name="T51" fmla="*/ 685 h 3879"/>
                  <a:gd name="T52" fmla="*/ 456 w 5710"/>
                  <a:gd name="T53" fmla="*/ 820 h 3879"/>
                  <a:gd name="T54" fmla="*/ 370 w 5710"/>
                  <a:gd name="T55" fmla="*/ 961 h 3879"/>
                  <a:gd name="T56" fmla="*/ 291 w 5710"/>
                  <a:gd name="T57" fmla="*/ 1106 h 3879"/>
                  <a:gd name="T58" fmla="*/ 221 w 5710"/>
                  <a:gd name="T59" fmla="*/ 1256 h 3879"/>
                  <a:gd name="T60" fmla="*/ 160 w 5710"/>
                  <a:gd name="T61" fmla="*/ 1411 h 3879"/>
                  <a:gd name="T62" fmla="*/ 107 w 5710"/>
                  <a:gd name="T63" fmla="*/ 1571 h 3879"/>
                  <a:gd name="T64" fmla="*/ 64 w 5710"/>
                  <a:gd name="T65" fmla="*/ 1734 h 3879"/>
                  <a:gd name="T66" fmla="*/ 29 w 5710"/>
                  <a:gd name="T67" fmla="*/ 1900 h 3879"/>
                  <a:gd name="T68" fmla="*/ 6 w 5710"/>
                  <a:gd name="T69" fmla="*/ 2070 h 3879"/>
                  <a:gd name="T70" fmla="*/ 0 w 5710"/>
                  <a:gd name="T71" fmla="*/ 2064 h 3879"/>
                  <a:gd name="T72" fmla="*/ 23 w 5710"/>
                  <a:gd name="T73" fmla="*/ 1894 h 3879"/>
                  <a:gd name="T74" fmla="*/ 58 w 5710"/>
                  <a:gd name="T75" fmla="*/ 1728 h 3879"/>
                  <a:gd name="T76" fmla="*/ 103 w 5710"/>
                  <a:gd name="T77" fmla="*/ 1565 h 3879"/>
                  <a:gd name="T78" fmla="*/ 156 w 5710"/>
                  <a:gd name="T79" fmla="*/ 1407 h 3879"/>
                  <a:gd name="T80" fmla="*/ 217 w 5710"/>
                  <a:gd name="T81" fmla="*/ 1254 h 3879"/>
                  <a:gd name="T82" fmla="*/ 287 w 5710"/>
                  <a:gd name="T83" fmla="*/ 1104 h 3879"/>
                  <a:gd name="T84" fmla="*/ 366 w 5710"/>
                  <a:gd name="T85" fmla="*/ 959 h 3879"/>
                  <a:gd name="T86" fmla="*/ 452 w 5710"/>
                  <a:gd name="T87" fmla="*/ 820 h 3879"/>
                  <a:gd name="T88" fmla="*/ 546 w 5710"/>
                  <a:gd name="T89" fmla="*/ 685 h 3879"/>
                  <a:gd name="T90" fmla="*/ 647 w 5710"/>
                  <a:gd name="T91" fmla="*/ 556 h 3879"/>
                  <a:gd name="T92" fmla="*/ 743 w 5710"/>
                  <a:gd name="T93" fmla="*/ 448 h 3879"/>
                  <a:gd name="T94" fmla="*/ 745 w 5710"/>
                  <a:gd name="T95" fmla="*/ 448 h 3879"/>
                  <a:gd name="T96" fmla="*/ 706 w 5710"/>
                  <a:gd name="T97" fmla="*/ 493 h 3879"/>
                  <a:gd name="T98" fmla="*/ 704 w 5710"/>
                  <a:gd name="T99" fmla="*/ 491 h 3879"/>
                  <a:gd name="T100" fmla="*/ 743 w 5710"/>
                  <a:gd name="T101" fmla="*/ 448 h 3879"/>
                  <a:gd name="T102" fmla="*/ 1268 w 5710"/>
                  <a:gd name="T103" fmla="*/ 0 h 3879"/>
                  <a:gd name="T104" fmla="*/ 1139 w 5710"/>
                  <a:gd name="T105" fmla="*/ 92 h 3879"/>
                  <a:gd name="T106" fmla="*/ 1013 w 5710"/>
                  <a:gd name="T107" fmla="*/ 192 h 3879"/>
                  <a:gd name="T108" fmla="*/ 896 w 5710"/>
                  <a:gd name="T109" fmla="*/ 297 h 3879"/>
                  <a:gd name="T110" fmla="*/ 892 w 5710"/>
                  <a:gd name="T111" fmla="*/ 297 h 3879"/>
                  <a:gd name="T112" fmla="*/ 1006 w 5710"/>
                  <a:gd name="T113" fmla="*/ 196 h 3879"/>
                  <a:gd name="T114" fmla="*/ 1123 w 5710"/>
                  <a:gd name="T115" fmla="*/ 102 h 3879"/>
                  <a:gd name="T116" fmla="*/ 1248 w 5710"/>
                  <a:gd name="T117" fmla="*/ 12 h 3879"/>
                  <a:gd name="T118" fmla="*/ 1268 w 5710"/>
                  <a:gd name="T119" fmla="*/ 0 h 3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10" h="3879">
                    <a:moveTo>
                      <a:pt x="5636" y="3186"/>
                    </a:moveTo>
                    <a:lnTo>
                      <a:pt x="5640" y="3186"/>
                    </a:lnTo>
                    <a:lnTo>
                      <a:pt x="5593" y="3331"/>
                    </a:lnTo>
                    <a:lnTo>
                      <a:pt x="5542" y="3473"/>
                    </a:lnTo>
                    <a:lnTo>
                      <a:pt x="5481" y="3610"/>
                    </a:lnTo>
                    <a:lnTo>
                      <a:pt x="5415" y="3746"/>
                    </a:lnTo>
                    <a:lnTo>
                      <a:pt x="5342" y="3875"/>
                    </a:lnTo>
                    <a:lnTo>
                      <a:pt x="5336" y="3879"/>
                    </a:lnTo>
                    <a:lnTo>
                      <a:pt x="5411" y="3747"/>
                    </a:lnTo>
                    <a:lnTo>
                      <a:pt x="5477" y="3612"/>
                    </a:lnTo>
                    <a:lnTo>
                      <a:pt x="5538" y="3473"/>
                    </a:lnTo>
                    <a:lnTo>
                      <a:pt x="5591" y="3331"/>
                    </a:lnTo>
                    <a:lnTo>
                      <a:pt x="5636" y="3186"/>
                    </a:lnTo>
                    <a:close/>
                    <a:moveTo>
                      <a:pt x="5710" y="2869"/>
                    </a:moveTo>
                    <a:lnTo>
                      <a:pt x="5692" y="2965"/>
                    </a:lnTo>
                    <a:lnTo>
                      <a:pt x="5690" y="2965"/>
                    </a:lnTo>
                    <a:lnTo>
                      <a:pt x="5708" y="2869"/>
                    </a:lnTo>
                    <a:lnTo>
                      <a:pt x="5710" y="2869"/>
                    </a:lnTo>
                    <a:close/>
                    <a:moveTo>
                      <a:pt x="5669" y="1728"/>
                    </a:moveTo>
                    <a:lnTo>
                      <a:pt x="5690" y="1822"/>
                    </a:lnTo>
                    <a:lnTo>
                      <a:pt x="5688" y="1824"/>
                    </a:lnTo>
                    <a:lnTo>
                      <a:pt x="5669" y="1728"/>
                    </a:lnTo>
                    <a:lnTo>
                      <a:pt x="5669" y="1728"/>
                    </a:lnTo>
                    <a:close/>
                    <a:moveTo>
                      <a:pt x="647" y="556"/>
                    </a:moveTo>
                    <a:lnTo>
                      <a:pt x="651" y="556"/>
                    </a:lnTo>
                    <a:lnTo>
                      <a:pt x="550" y="685"/>
                    </a:lnTo>
                    <a:lnTo>
                      <a:pt x="456" y="820"/>
                    </a:lnTo>
                    <a:lnTo>
                      <a:pt x="370" y="961"/>
                    </a:lnTo>
                    <a:lnTo>
                      <a:pt x="291" y="1106"/>
                    </a:lnTo>
                    <a:lnTo>
                      <a:pt x="221" y="1256"/>
                    </a:lnTo>
                    <a:lnTo>
                      <a:pt x="160" y="1411"/>
                    </a:lnTo>
                    <a:lnTo>
                      <a:pt x="107" y="1571"/>
                    </a:lnTo>
                    <a:lnTo>
                      <a:pt x="64" y="1734"/>
                    </a:lnTo>
                    <a:lnTo>
                      <a:pt x="29" y="1900"/>
                    </a:lnTo>
                    <a:lnTo>
                      <a:pt x="6" y="2070"/>
                    </a:lnTo>
                    <a:lnTo>
                      <a:pt x="0" y="2064"/>
                    </a:lnTo>
                    <a:lnTo>
                      <a:pt x="23" y="1894"/>
                    </a:lnTo>
                    <a:lnTo>
                      <a:pt x="58" y="1728"/>
                    </a:lnTo>
                    <a:lnTo>
                      <a:pt x="103" y="1565"/>
                    </a:lnTo>
                    <a:lnTo>
                      <a:pt x="156" y="1407"/>
                    </a:lnTo>
                    <a:lnTo>
                      <a:pt x="217" y="1254"/>
                    </a:lnTo>
                    <a:lnTo>
                      <a:pt x="287" y="1104"/>
                    </a:lnTo>
                    <a:lnTo>
                      <a:pt x="366" y="959"/>
                    </a:lnTo>
                    <a:lnTo>
                      <a:pt x="452" y="820"/>
                    </a:lnTo>
                    <a:lnTo>
                      <a:pt x="546" y="685"/>
                    </a:lnTo>
                    <a:lnTo>
                      <a:pt x="647" y="556"/>
                    </a:lnTo>
                    <a:close/>
                    <a:moveTo>
                      <a:pt x="743" y="448"/>
                    </a:moveTo>
                    <a:lnTo>
                      <a:pt x="745" y="448"/>
                    </a:lnTo>
                    <a:lnTo>
                      <a:pt x="706" y="493"/>
                    </a:lnTo>
                    <a:lnTo>
                      <a:pt x="704" y="491"/>
                    </a:lnTo>
                    <a:lnTo>
                      <a:pt x="743" y="448"/>
                    </a:lnTo>
                    <a:close/>
                    <a:moveTo>
                      <a:pt x="1268" y="0"/>
                    </a:moveTo>
                    <a:lnTo>
                      <a:pt x="1139" y="92"/>
                    </a:lnTo>
                    <a:lnTo>
                      <a:pt x="1013" y="192"/>
                    </a:lnTo>
                    <a:lnTo>
                      <a:pt x="896" y="297"/>
                    </a:lnTo>
                    <a:lnTo>
                      <a:pt x="892" y="297"/>
                    </a:lnTo>
                    <a:lnTo>
                      <a:pt x="1006" y="196"/>
                    </a:lnTo>
                    <a:lnTo>
                      <a:pt x="1123" y="102"/>
                    </a:lnTo>
                    <a:lnTo>
                      <a:pt x="1248" y="12"/>
                    </a:lnTo>
                    <a:lnTo>
                      <a:pt x="1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5" name="Freeform 8">
                <a:extLst>
                  <a:ext uri="{FF2B5EF4-FFF2-40B4-BE49-F238E27FC236}">
                    <a16:creationId xmlns:a16="http://schemas.microsoft.com/office/drawing/2014/main" id="{70D8DED2-814D-3C7B-D4C2-95AC2C33A9A2}"/>
                  </a:ext>
                </a:extLst>
              </p:cNvPr>
              <p:cNvSpPr>
                <a:spLocks noEditPoints="1"/>
              </p:cNvSpPr>
              <p:nvPr/>
            </p:nvSpPr>
            <p:spPr bwMode="auto">
              <a:xfrm>
                <a:off x="3946526" y="1841500"/>
                <a:ext cx="4527550" cy="3514725"/>
              </a:xfrm>
              <a:custGeom>
                <a:avLst/>
                <a:gdLst>
                  <a:gd name="T0" fmla="*/ 3506 w 5702"/>
                  <a:gd name="T1" fmla="*/ 3427 h 4427"/>
                  <a:gd name="T2" fmla="*/ 5160 w 5702"/>
                  <a:gd name="T3" fmla="*/ 3662 h 4427"/>
                  <a:gd name="T4" fmla="*/ 5285 w 5702"/>
                  <a:gd name="T5" fmla="*/ 3249 h 4427"/>
                  <a:gd name="T6" fmla="*/ 4994 w 5702"/>
                  <a:gd name="T7" fmla="*/ 2891 h 4427"/>
                  <a:gd name="T8" fmla="*/ 5547 w 5702"/>
                  <a:gd name="T9" fmla="*/ 2693 h 4427"/>
                  <a:gd name="T10" fmla="*/ 4765 w 5702"/>
                  <a:gd name="T11" fmla="*/ 2546 h 4427"/>
                  <a:gd name="T12" fmla="*/ 4778 w 5702"/>
                  <a:gd name="T13" fmla="*/ 2556 h 4427"/>
                  <a:gd name="T14" fmla="*/ 5091 w 5702"/>
                  <a:gd name="T15" fmla="*/ 2734 h 4427"/>
                  <a:gd name="T16" fmla="*/ 5461 w 5702"/>
                  <a:gd name="T17" fmla="*/ 2407 h 4427"/>
                  <a:gd name="T18" fmla="*/ 1125 w 5702"/>
                  <a:gd name="T19" fmla="*/ 2151 h 4427"/>
                  <a:gd name="T20" fmla="*/ 927 w 5702"/>
                  <a:gd name="T21" fmla="*/ 2077 h 4427"/>
                  <a:gd name="T22" fmla="*/ 686 w 5702"/>
                  <a:gd name="T23" fmla="*/ 2063 h 4427"/>
                  <a:gd name="T24" fmla="*/ 818 w 5702"/>
                  <a:gd name="T25" fmla="*/ 1991 h 4427"/>
                  <a:gd name="T26" fmla="*/ 898 w 5702"/>
                  <a:gd name="T27" fmla="*/ 1957 h 4427"/>
                  <a:gd name="T28" fmla="*/ 2332 w 5702"/>
                  <a:gd name="T29" fmla="*/ 1034 h 4427"/>
                  <a:gd name="T30" fmla="*/ 835 w 5702"/>
                  <a:gd name="T31" fmla="*/ 597 h 4427"/>
                  <a:gd name="T32" fmla="*/ 2199 w 5702"/>
                  <a:gd name="T33" fmla="*/ 519 h 4427"/>
                  <a:gd name="T34" fmla="*/ 1317 w 5702"/>
                  <a:gd name="T35" fmla="*/ 425 h 4427"/>
                  <a:gd name="T36" fmla="*/ 1066 w 5702"/>
                  <a:gd name="T37" fmla="*/ 605 h 4427"/>
                  <a:gd name="T38" fmla="*/ 913 w 5702"/>
                  <a:gd name="T39" fmla="*/ 513 h 4427"/>
                  <a:gd name="T40" fmla="*/ 823 w 5702"/>
                  <a:gd name="T41" fmla="*/ 926 h 4427"/>
                  <a:gd name="T42" fmla="*/ 998 w 5702"/>
                  <a:gd name="T43" fmla="*/ 648 h 4427"/>
                  <a:gd name="T44" fmla="*/ 1399 w 5702"/>
                  <a:gd name="T45" fmla="*/ 998 h 4427"/>
                  <a:gd name="T46" fmla="*/ 1332 w 5702"/>
                  <a:gd name="T47" fmla="*/ 1145 h 4427"/>
                  <a:gd name="T48" fmla="*/ 980 w 5702"/>
                  <a:gd name="T49" fmla="*/ 1490 h 4427"/>
                  <a:gd name="T50" fmla="*/ 602 w 5702"/>
                  <a:gd name="T51" fmla="*/ 1852 h 4427"/>
                  <a:gd name="T52" fmla="*/ 679 w 5702"/>
                  <a:gd name="T53" fmla="*/ 2247 h 4427"/>
                  <a:gd name="T54" fmla="*/ 1101 w 5702"/>
                  <a:gd name="T55" fmla="*/ 2376 h 4427"/>
                  <a:gd name="T56" fmla="*/ 1786 w 5702"/>
                  <a:gd name="T57" fmla="*/ 2809 h 4427"/>
                  <a:gd name="T58" fmla="*/ 1688 w 5702"/>
                  <a:gd name="T59" fmla="*/ 3347 h 4427"/>
                  <a:gd name="T60" fmla="*/ 1254 w 5702"/>
                  <a:gd name="T61" fmla="*/ 3930 h 4427"/>
                  <a:gd name="T62" fmla="*/ 1060 w 5702"/>
                  <a:gd name="T63" fmla="*/ 4402 h 4427"/>
                  <a:gd name="T64" fmla="*/ 996 w 5702"/>
                  <a:gd name="T65" fmla="*/ 3591 h 4427"/>
                  <a:gd name="T66" fmla="*/ 780 w 5702"/>
                  <a:gd name="T67" fmla="*/ 2879 h 4427"/>
                  <a:gd name="T68" fmla="*/ 555 w 5702"/>
                  <a:gd name="T69" fmla="*/ 2325 h 4427"/>
                  <a:gd name="T70" fmla="*/ 27 w 5702"/>
                  <a:gd name="T71" fmla="*/ 1953 h 4427"/>
                  <a:gd name="T72" fmla="*/ 866 w 5702"/>
                  <a:gd name="T73" fmla="*/ 429 h 4427"/>
                  <a:gd name="T74" fmla="*/ 3587 w 5702"/>
                  <a:gd name="T75" fmla="*/ 314 h 4427"/>
                  <a:gd name="T76" fmla="*/ 4839 w 5702"/>
                  <a:gd name="T77" fmla="*/ 177 h 4427"/>
                  <a:gd name="T78" fmla="*/ 5305 w 5702"/>
                  <a:gd name="T79" fmla="*/ 1572 h 4427"/>
                  <a:gd name="T80" fmla="*/ 5109 w 5702"/>
                  <a:gd name="T81" fmla="*/ 2171 h 4427"/>
                  <a:gd name="T82" fmla="*/ 4843 w 5702"/>
                  <a:gd name="T83" fmla="*/ 2529 h 4427"/>
                  <a:gd name="T84" fmla="*/ 4485 w 5702"/>
                  <a:gd name="T85" fmla="*/ 2214 h 4427"/>
                  <a:gd name="T86" fmla="*/ 4135 w 5702"/>
                  <a:gd name="T87" fmla="*/ 2087 h 4427"/>
                  <a:gd name="T88" fmla="*/ 3673 w 5702"/>
                  <a:gd name="T89" fmla="*/ 1840 h 4427"/>
                  <a:gd name="T90" fmla="*/ 3500 w 5702"/>
                  <a:gd name="T91" fmla="*/ 2245 h 4427"/>
                  <a:gd name="T92" fmla="*/ 3636 w 5702"/>
                  <a:gd name="T93" fmla="*/ 2345 h 4427"/>
                  <a:gd name="T94" fmla="*/ 3291 w 5702"/>
                  <a:gd name="T95" fmla="*/ 3435 h 4427"/>
                  <a:gd name="T96" fmla="*/ 2759 w 5702"/>
                  <a:gd name="T97" fmla="*/ 3135 h 4427"/>
                  <a:gd name="T98" fmla="*/ 2426 w 5702"/>
                  <a:gd name="T99" fmla="*/ 2580 h 4427"/>
                  <a:gd name="T100" fmla="*/ 2256 w 5702"/>
                  <a:gd name="T101" fmla="*/ 1805 h 4427"/>
                  <a:gd name="T102" fmla="*/ 2947 w 5702"/>
                  <a:gd name="T103" fmla="*/ 1768 h 4427"/>
                  <a:gd name="T104" fmla="*/ 3099 w 5702"/>
                  <a:gd name="T105" fmla="*/ 1609 h 4427"/>
                  <a:gd name="T106" fmla="*/ 2966 w 5702"/>
                  <a:gd name="T107" fmla="*/ 1542 h 4427"/>
                  <a:gd name="T108" fmla="*/ 2863 w 5702"/>
                  <a:gd name="T109" fmla="*/ 1535 h 4427"/>
                  <a:gd name="T110" fmla="*/ 2600 w 5702"/>
                  <a:gd name="T111" fmla="*/ 1394 h 4427"/>
                  <a:gd name="T112" fmla="*/ 2450 w 5702"/>
                  <a:gd name="T113" fmla="*/ 1349 h 4427"/>
                  <a:gd name="T114" fmla="*/ 2405 w 5702"/>
                  <a:gd name="T115" fmla="*/ 987 h 4427"/>
                  <a:gd name="T116" fmla="*/ 2592 w 5702"/>
                  <a:gd name="T117" fmla="*/ 1010 h 4427"/>
                  <a:gd name="T118" fmla="*/ 2847 w 5702"/>
                  <a:gd name="T119" fmla="*/ 394 h 4427"/>
                  <a:gd name="T120" fmla="*/ 3475 w 5702"/>
                  <a:gd name="T121" fmla="*/ 429 h 4427"/>
                  <a:gd name="T122" fmla="*/ 4005 w 5702"/>
                  <a:gd name="T123" fmla="*/ 249 h 4427"/>
                  <a:gd name="T124" fmla="*/ 4416 w 5702"/>
                  <a:gd name="T125" fmla="*/ 75 h 4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02" h="4427">
                    <a:moveTo>
                      <a:pt x="1405" y="4233"/>
                    </a:moveTo>
                    <a:lnTo>
                      <a:pt x="1409" y="4233"/>
                    </a:lnTo>
                    <a:lnTo>
                      <a:pt x="1414" y="4235"/>
                    </a:lnTo>
                    <a:lnTo>
                      <a:pt x="1416" y="4237"/>
                    </a:lnTo>
                    <a:lnTo>
                      <a:pt x="1420" y="4241"/>
                    </a:lnTo>
                    <a:lnTo>
                      <a:pt x="1422" y="4247"/>
                    </a:lnTo>
                    <a:lnTo>
                      <a:pt x="1422" y="4255"/>
                    </a:lnTo>
                    <a:lnTo>
                      <a:pt x="1422" y="4263"/>
                    </a:lnTo>
                    <a:lnTo>
                      <a:pt x="1381" y="4263"/>
                    </a:lnTo>
                    <a:lnTo>
                      <a:pt x="1383" y="4253"/>
                    </a:lnTo>
                    <a:lnTo>
                      <a:pt x="1385" y="4247"/>
                    </a:lnTo>
                    <a:lnTo>
                      <a:pt x="1389" y="4241"/>
                    </a:lnTo>
                    <a:lnTo>
                      <a:pt x="1393" y="4237"/>
                    </a:lnTo>
                    <a:lnTo>
                      <a:pt x="1399" y="4233"/>
                    </a:lnTo>
                    <a:lnTo>
                      <a:pt x="1405" y="4233"/>
                    </a:lnTo>
                    <a:close/>
                    <a:moveTo>
                      <a:pt x="3632" y="3059"/>
                    </a:moveTo>
                    <a:lnTo>
                      <a:pt x="3634" y="3059"/>
                    </a:lnTo>
                    <a:lnTo>
                      <a:pt x="3636" y="3063"/>
                    </a:lnTo>
                    <a:lnTo>
                      <a:pt x="3636" y="3067"/>
                    </a:lnTo>
                    <a:lnTo>
                      <a:pt x="3637" y="3079"/>
                    </a:lnTo>
                    <a:lnTo>
                      <a:pt x="3641" y="3096"/>
                    </a:lnTo>
                    <a:lnTo>
                      <a:pt x="3645" y="3120"/>
                    </a:lnTo>
                    <a:lnTo>
                      <a:pt x="3651" y="3147"/>
                    </a:lnTo>
                    <a:lnTo>
                      <a:pt x="3657" y="3173"/>
                    </a:lnTo>
                    <a:lnTo>
                      <a:pt x="3661" y="3198"/>
                    </a:lnTo>
                    <a:lnTo>
                      <a:pt x="3663" y="3218"/>
                    </a:lnTo>
                    <a:lnTo>
                      <a:pt x="3663" y="3231"/>
                    </a:lnTo>
                    <a:lnTo>
                      <a:pt x="3659" y="3249"/>
                    </a:lnTo>
                    <a:lnTo>
                      <a:pt x="3655" y="3265"/>
                    </a:lnTo>
                    <a:lnTo>
                      <a:pt x="3649" y="3276"/>
                    </a:lnTo>
                    <a:lnTo>
                      <a:pt x="3645" y="3282"/>
                    </a:lnTo>
                    <a:lnTo>
                      <a:pt x="3639" y="3290"/>
                    </a:lnTo>
                    <a:lnTo>
                      <a:pt x="3636" y="3304"/>
                    </a:lnTo>
                    <a:lnTo>
                      <a:pt x="3634" y="3317"/>
                    </a:lnTo>
                    <a:lnTo>
                      <a:pt x="3634" y="3329"/>
                    </a:lnTo>
                    <a:lnTo>
                      <a:pt x="3632" y="3349"/>
                    </a:lnTo>
                    <a:lnTo>
                      <a:pt x="3628" y="3370"/>
                    </a:lnTo>
                    <a:lnTo>
                      <a:pt x="3624" y="3388"/>
                    </a:lnTo>
                    <a:lnTo>
                      <a:pt x="3620" y="3402"/>
                    </a:lnTo>
                    <a:lnTo>
                      <a:pt x="3612" y="3419"/>
                    </a:lnTo>
                    <a:lnTo>
                      <a:pt x="3600" y="3439"/>
                    </a:lnTo>
                    <a:lnTo>
                      <a:pt x="3589" y="3458"/>
                    </a:lnTo>
                    <a:lnTo>
                      <a:pt x="3579" y="3472"/>
                    </a:lnTo>
                    <a:lnTo>
                      <a:pt x="3569" y="3478"/>
                    </a:lnTo>
                    <a:lnTo>
                      <a:pt x="3565" y="3480"/>
                    </a:lnTo>
                    <a:lnTo>
                      <a:pt x="3549" y="3476"/>
                    </a:lnTo>
                    <a:lnTo>
                      <a:pt x="3532" y="3468"/>
                    </a:lnTo>
                    <a:lnTo>
                      <a:pt x="3516" y="3456"/>
                    </a:lnTo>
                    <a:lnTo>
                      <a:pt x="3508" y="3443"/>
                    </a:lnTo>
                    <a:lnTo>
                      <a:pt x="3506" y="3427"/>
                    </a:lnTo>
                    <a:lnTo>
                      <a:pt x="3502" y="3406"/>
                    </a:lnTo>
                    <a:lnTo>
                      <a:pt x="3499" y="3382"/>
                    </a:lnTo>
                    <a:lnTo>
                      <a:pt x="3495" y="3361"/>
                    </a:lnTo>
                    <a:lnTo>
                      <a:pt x="3493" y="3343"/>
                    </a:lnTo>
                    <a:lnTo>
                      <a:pt x="3493" y="3331"/>
                    </a:lnTo>
                    <a:lnTo>
                      <a:pt x="3497" y="3321"/>
                    </a:lnTo>
                    <a:lnTo>
                      <a:pt x="3500" y="3308"/>
                    </a:lnTo>
                    <a:lnTo>
                      <a:pt x="3504" y="3292"/>
                    </a:lnTo>
                    <a:lnTo>
                      <a:pt x="3506" y="3278"/>
                    </a:lnTo>
                    <a:lnTo>
                      <a:pt x="3504" y="3269"/>
                    </a:lnTo>
                    <a:lnTo>
                      <a:pt x="3502" y="3259"/>
                    </a:lnTo>
                    <a:lnTo>
                      <a:pt x="3504" y="3245"/>
                    </a:lnTo>
                    <a:lnTo>
                      <a:pt x="3508" y="3227"/>
                    </a:lnTo>
                    <a:lnTo>
                      <a:pt x="3514" y="3208"/>
                    </a:lnTo>
                    <a:lnTo>
                      <a:pt x="3520" y="3192"/>
                    </a:lnTo>
                    <a:lnTo>
                      <a:pt x="3526" y="3180"/>
                    </a:lnTo>
                    <a:lnTo>
                      <a:pt x="3536" y="3169"/>
                    </a:lnTo>
                    <a:lnTo>
                      <a:pt x="3551" y="3155"/>
                    </a:lnTo>
                    <a:lnTo>
                      <a:pt x="3569" y="3139"/>
                    </a:lnTo>
                    <a:lnTo>
                      <a:pt x="3585" y="3124"/>
                    </a:lnTo>
                    <a:lnTo>
                      <a:pt x="3598" y="3110"/>
                    </a:lnTo>
                    <a:lnTo>
                      <a:pt x="3604" y="3098"/>
                    </a:lnTo>
                    <a:lnTo>
                      <a:pt x="3610" y="3085"/>
                    </a:lnTo>
                    <a:lnTo>
                      <a:pt x="3618" y="3073"/>
                    </a:lnTo>
                    <a:lnTo>
                      <a:pt x="3626" y="3063"/>
                    </a:lnTo>
                    <a:lnTo>
                      <a:pt x="3632" y="3059"/>
                    </a:lnTo>
                    <a:close/>
                    <a:moveTo>
                      <a:pt x="5620" y="3026"/>
                    </a:moveTo>
                    <a:lnTo>
                      <a:pt x="5630" y="3028"/>
                    </a:lnTo>
                    <a:lnTo>
                      <a:pt x="5585" y="3173"/>
                    </a:lnTo>
                    <a:lnTo>
                      <a:pt x="5532" y="3315"/>
                    </a:lnTo>
                    <a:lnTo>
                      <a:pt x="5471" y="3454"/>
                    </a:lnTo>
                    <a:lnTo>
                      <a:pt x="5405" y="3589"/>
                    </a:lnTo>
                    <a:lnTo>
                      <a:pt x="5330" y="3721"/>
                    </a:lnTo>
                    <a:lnTo>
                      <a:pt x="5313" y="3728"/>
                    </a:lnTo>
                    <a:lnTo>
                      <a:pt x="5297" y="3732"/>
                    </a:lnTo>
                    <a:lnTo>
                      <a:pt x="5279" y="3736"/>
                    </a:lnTo>
                    <a:lnTo>
                      <a:pt x="5258" y="3742"/>
                    </a:lnTo>
                    <a:lnTo>
                      <a:pt x="5234" y="3748"/>
                    </a:lnTo>
                    <a:lnTo>
                      <a:pt x="5213" y="3752"/>
                    </a:lnTo>
                    <a:lnTo>
                      <a:pt x="5197" y="3754"/>
                    </a:lnTo>
                    <a:lnTo>
                      <a:pt x="5193" y="3754"/>
                    </a:lnTo>
                    <a:lnTo>
                      <a:pt x="5189" y="3752"/>
                    </a:lnTo>
                    <a:lnTo>
                      <a:pt x="5183" y="3744"/>
                    </a:lnTo>
                    <a:lnTo>
                      <a:pt x="5174" y="3732"/>
                    </a:lnTo>
                    <a:lnTo>
                      <a:pt x="5166" y="3715"/>
                    </a:lnTo>
                    <a:lnTo>
                      <a:pt x="5160" y="3695"/>
                    </a:lnTo>
                    <a:lnTo>
                      <a:pt x="5160" y="3674"/>
                    </a:lnTo>
                    <a:lnTo>
                      <a:pt x="5160" y="3672"/>
                    </a:lnTo>
                    <a:lnTo>
                      <a:pt x="5160" y="3670"/>
                    </a:lnTo>
                    <a:lnTo>
                      <a:pt x="5160" y="3662"/>
                    </a:lnTo>
                    <a:lnTo>
                      <a:pt x="5158" y="3648"/>
                    </a:lnTo>
                    <a:lnTo>
                      <a:pt x="5156" y="3623"/>
                    </a:lnTo>
                    <a:lnTo>
                      <a:pt x="5154" y="3615"/>
                    </a:lnTo>
                    <a:lnTo>
                      <a:pt x="5154" y="3607"/>
                    </a:lnTo>
                    <a:lnTo>
                      <a:pt x="5152" y="3603"/>
                    </a:lnTo>
                    <a:lnTo>
                      <a:pt x="5152" y="3601"/>
                    </a:lnTo>
                    <a:lnTo>
                      <a:pt x="5152" y="3599"/>
                    </a:lnTo>
                    <a:lnTo>
                      <a:pt x="5152" y="3599"/>
                    </a:lnTo>
                    <a:lnTo>
                      <a:pt x="5152" y="3599"/>
                    </a:lnTo>
                    <a:lnTo>
                      <a:pt x="5142" y="3582"/>
                    </a:lnTo>
                    <a:lnTo>
                      <a:pt x="5133" y="3562"/>
                    </a:lnTo>
                    <a:lnTo>
                      <a:pt x="5127" y="3537"/>
                    </a:lnTo>
                    <a:lnTo>
                      <a:pt x="5125" y="3513"/>
                    </a:lnTo>
                    <a:lnTo>
                      <a:pt x="5125" y="3494"/>
                    </a:lnTo>
                    <a:lnTo>
                      <a:pt x="5127" y="3470"/>
                    </a:lnTo>
                    <a:lnTo>
                      <a:pt x="5129" y="3445"/>
                    </a:lnTo>
                    <a:lnTo>
                      <a:pt x="5133" y="3423"/>
                    </a:lnTo>
                    <a:lnTo>
                      <a:pt x="5137" y="3406"/>
                    </a:lnTo>
                    <a:lnTo>
                      <a:pt x="5144" y="3400"/>
                    </a:lnTo>
                    <a:lnTo>
                      <a:pt x="5154" y="3392"/>
                    </a:lnTo>
                    <a:lnTo>
                      <a:pt x="5168" y="3380"/>
                    </a:lnTo>
                    <a:lnTo>
                      <a:pt x="5183" y="3361"/>
                    </a:lnTo>
                    <a:lnTo>
                      <a:pt x="5199" y="3339"/>
                    </a:lnTo>
                    <a:lnTo>
                      <a:pt x="5211" y="3317"/>
                    </a:lnTo>
                    <a:lnTo>
                      <a:pt x="5221" y="3294"/>
                    </a:lnTo>
                    <a:lnTo>
                      <a:pt x="5221" y="3294"/>
                    </a:lnTo>
                    <a:lnTo>
                      <a:pt x="5221" y="3294"/>
                    </a:lnTo>
                    <a:lnTo>
                      <a:pt x="5223" y="3292"/>
                    </a:lnTo>
                    <a:lnTo>
                      <a:pt x="5223" y="3292"/>
                    </a:lnTo>
                    <a:lnTo>
                      <a:pt x="5227" y="3288"/>
                    </a:lnTo>
                    <a:lnTo>
                      <a:pt x="5228" y="3286"/>
                    </a:lnTo>
                    <a:lnTo>
                      <a:pt x="5232" y="3280"/>
                    </a:lnTo>
                    <a:lnTo>
                      <a:pt x="5238" y="3274"/>
                    </a:lnTo>
                    <a:lnTo>
                      <a:pt x="5246" y="3267"/>
                    </a:lnTo>
                    <a:lnTo>
                      <a:pt x="5252" y="3261"/>
                    </a:lnTo>
                    <a:lnTo>
                      <a:pt x="5258" y="3255"/>
                    </a:lnTo>
                    <a:lnTo>
                      <a:pt x="5260" y="3251"/>
                    </a:lnTo>
                    <a:lnTo>
                      <a:pt x="5264" y="3249"/>
                    </a:lnTo>
                    <a:lnTo>
                      <a:pt x="5266" y="3247"/>
                    </a:lnTo>
                    <a:lnTo>
                      <a:pt x="5266" y="3245"/>
                    </a:lnTo>
                    <a:lnTo>
                      <a:pt x="5266" y="3245"/>
                    </a:lnTo>
                    <a:lnTo>
                      <a:pt x="5268" y="3245"/>
                    </a:lnTo>
                    <a:lnTo>
                      <a:pt x="5268" y="3245"/>
                    </a:lnTo>
                    <a:lnTo>
                      <a:pt x="5272" y="3251"/>
                    </a:lnTo>
                    <a:lnTo>
                      <a:pt x="5275" y="3255"/>
                    </a:lnTo>
                    <a:lnTo>
                      <a:pt x="5277" y="3259"/>
                    </a:lnTo>
                    <a:lnTo>
                      <a:pt x="5281" y="3259"/>
                    </a:lnTo>
                    <a:lnTo>
                      <a:pt x="5283" y="3259"/>
                    </a:lnTo>
                    <a:lnTo>
                      <a:pt x="5285" y="3255"/>
                    </a:lnTo>
                    <a:lnTo>
                      <a:pt x="5285" y="3249"/>
                    </a:lnTo>
                    <a:lnTo>
                      <a:pt x="5289" y="3237"/>
                    </a:lnTo>
                    <a:lnTo>
                      <a:pt x="5299" y="3225"/>
                    </a:lnTo>
                    <a:lnTo>
                      <a:pt x="5311" y="3216"/>
                    </a:lnTo>
                    <a:lnTo>
                      <a:pt x="5324" y="3206"/>
                    </a:lnTo>
                    <a:lnTo>
                      <a:pt x="5334" y="3200"/>
                    </a:lnTo>
                    <a:lnTo>
                      <a:pt x="5348" y="3196"/>
                    </a:lnTo>
                    <a:lnTo>
                      <a:pt x="5364" y="3194"/>
                    </a:lnTo>
                    <a:lnTo>
                      <a:pt x="5379" y="3192"/>
                    </a:lnTo>
                    <a:lnTo>
                      <a:pt x="5393" y="3188"/>
                    </a:lnTo>
                    <a:lnTo>
                      <a:pt x="5401" y="3180"/>
                    </a:lnTo>
                    <a:lnTo>
                      <a:pt x="5409" y="3165"/>
                    </a:lnTo>
                    <a:lnTo>
                      <a:pt x="5420" y="3147"/>
                    </a:lnTo>
                    <a:lnTo>
                      <a:pt x="5434" y="3128"/>
                    </a:lnTo>
                    <a:lnTo>
                      <a:pt x="5448" y="3110"/>
                    </a:lnTo>
                    <a:lnTo>
                      <a:pt x="5459" y="3102"/>
                    </a:lnTo>
                    <a:lnTo>
                      <a:pt x="5473" y="3096"/>
                    </a:lnTo>
                    <a:lnTo>
                      <a:pt x="5491" y="3087"/>
                    </a:lnTo>
                    <a:lnTo>
                      <a:pt x="5508" y="3077"/>
                    </a:lnTo>
                    <a:lnTo>
                      <a:pt x="5524" y="3067"/>
                    </a:lnTo>
                    <a:lnTo>
                      <a:pt x="5530" y="3059"/>
                    </a:lnTo>
                    <a:lnTo>
                      <a:pt x="5536" y="3049"/>
                    </a:lnTo>
                    <a:lnTo>
                      <a:pt x="5549" y="3042"/>
                    </a:lnTo>
                    <a:lnTo>
                      <a:pt x="5571" y="3034"/>
                    </a:lnTo>
                    <a:lnTo>
                      <a:pt x="5594" y="3030"/>
                    </a:lnTo>
                    <a:lnTo>
                      <a:pt x="5618" y="3026"/>
                    </a:lnTo>
                    <a:lnTo>
                      <a:pt x="5620" y="3026"/>
                    </a:lnTo>
                    <a:close/>
                    <a:moveTo>
                      <a:pt x="5041" y="2863"/>
                    </a:moveTo>
                    <a:lnTo>
                      <a:pt x="5052" y="2863"/>
                    </a:lnTo>
                    <a:lnTo>
                      <a:pt x="5064" y="2867"/>
                    </a:lnTo>
                    <a:lnTo>
                      <a:pt x="5080" y="2873"/>
                    </a:lnTo>
                    <a:lnTo>
                      <a:pt x="5099" y="2883"/>
                    </a:lnTo>
                    <a:lnTo>
                      <a:pt x="5125" y="2893"/>
                    </a:lnTo>
                    <a:lnTo>
                      <a:pt x="5150" y="2905"/>
                    </a:lnTo>
                    <a:lnTo>
                      <a:pt x="5174" y="2916"/>
                    </a:lnTo>
                    <a:lnTo>
                      <a:pt x="5193" y="2926"/>
                    </a:lnTo>
                    <a:lnTo>
                      <a:pt x="5209" y="2934"/>
                    </a:lnTo>
                    <a:lnTo>
                      <a:pt x="5219" y="2940"/>
                    </a:lnTo>
                    <a:lnTo>
                      <a:pt x="5221" y="2942"/>
                    </a:lnTo>
                    <a:lnTo>
                      <a:pt x="5219" y="2942"/>
                    </a:lnTo>
                    <a:lnTo>
                      <a:pt x="5215" y="2944"/>
                    </a:lnTo>
                    <a:lnTo>
                      <a:pt x="5203" y="2942"/>
                    </a:lnTo>
                    <a:lnTo>
                      <a:pt x="5183" y="2938"/>
                    </a:lnTo>
                    <a:lnTo>
                      <a:pt x="5158" y="2930"/>
                    </a:lnTo>
                    <a:lnTo>
                      <a:pt x="5138" y="2926"/>
                    </a:lnTo>
                    <a:lnTo>
                      <a:pt x="5113" y="2920"/>
                    </a:lnTo>
                    <a:lnTo>
                      <a:pt x="5086" y="2914"/>
                    </a:lnTo>
                    <a:lnTo>
                      <a:pt x="5056" y="2908"/>
                    </a:lnTo>
                    <a:lnTo>
                      <a:pt x="5031" y="2903"/>
                    </a:lnTo>
                    <a:lnTo>
                      <a:pt x="5009" y="2897"/>
                    </a:lnTo>
                    <a:lnTo>
                      <a:pt x="4994" y="2891"/>
                    </a:lnTo>
                    <a:lnTo>
                      <a:pt x="4990" y="2887"/>
                    </a:lnTo>
                    <a:lnTo>
                      <a:pt x="4996" y="2879"/>
                    </a:lnTo>
                    <a:lnTo>
                      <a:pt x="5007" y="2871"/>
                    </a:lnTo>
                    <a:lnTo>
                      <a:pt x="5023" y="2865"/>
                    </a:lnTo>
                    <a:lnTo>
                      <a:pt x="5041" y="2863"/>
                    </a:lnTo>
                    <a:close/>
                    <a:moveTo>
                      <a:pt x="5702" y="2711"/>
                    </a:moveTo>
                    <a:lnTo>
                      <a:pt x="5684" y="2807"/>
                    </a:lnTo>
                    <a:lnTo>
                      <a:pt x="5661" y="2793"/>
                    </a:lnTo>
                    <a:lnTo>
                      <a:pt x="5639" y="2781"/>
                    </a:lnTo>
                    <a:lnTo>
                      <a:pt x="5622" y="2771"/>
                    </a:lnTo>
                    <a:lnTo>
                      <a:pt x="5608" y="2770"/>
                    </a:lnTo>
                    <a:lnTo>
                      <a:pt x="5604" y="2770"/>
                    </a:lnTo>
                    <a:lnTo>
                      <a:pt x="5602" y="2770"/>
                    </a:lnTo>
                    <a:lnTo>
                      <a:pt x="5600" y="2771"/>
                    </a:lnTo>
                    <a:lnTo>
                      <a:pt x="5596" y="2770"/>
                    </a:lnTo>
                    <a:lnTo>
                      <a:pt x="5592" y="2768"/>
                    </a:lnTo>
                    <a:lnTo>
                      <a:pt x="5591" y="2764"/>
                    </a:lnTo>
                    <a:lnTo>
                      <a:pt x="5591" y="2760"/>
                    </a:lnTo>
                    <a:lnTo>
                      <a:pt x="5591" y="2756"/>
                    </a:lnTo>
                    <a:lnTo>
                      <a:pt x="5592" y="2752"/>
                    </a:lnTo>
                    <a:lnTo>
                      <a:pt x="5594" y="2750"/>
                    </a:lnTo>
                    <a:lnTo>
                      <a:pt x="5598" y="2748"/>
                    </a:lnTo>
                    <a:lnTo>
                      <a:pt x="5602" y="2742"/>
                    </a:lnTo>
                    <a:lnTo>
                      <a:pt x="5606" y="2738"/>
                    </a:lnTo>
                    <a:lnTo>
                      <a:pt x="5610" y="2732"/>
                    </a:lnTo>
                    <a:lnTo>
                      <a:pt x="5612" y="2728"/>
                    </a:lnTo>
                    <a:lnTo>
                      <a:pt x="5616" y="2726"/>
                    </a:lnTo>
                    <a:lnTo>
                      <a:pt x="5616" y="2728"/>
                    </a:lnTo>
                    <a:lnTo>
                      <a:pt x="5618" y="2728"/>
                    </a:lnTo>
                    <a:lnTo>
                      <a:pt x="5620" y="2730"/>
                    </a:lnTo>
                    <a:lnTo>
                      <a:pt x="5626" y="2732"/>
                    </a:lnTo>
                    <a:lnTo>
                      <a:pt x="5632" y="2732"/>
                    </a:lnTo>
                    <a:lnTo>
                      <a:pt x="5637" y="2732"/>
                    </a:lnTo>
                    <a:lnTo>
                      <a:pt x="5653" y="2732"/>
                    </a:lnTo>
                    <a:lnTo>
                      <a:pt x="5665" y="2730"/>
                    </a:lnTo>
                    <a:lnTo>
                      <a:pt x="5675" y="2728"/>
                    </a:lnTo>
                    <a:lnTo>
                      <a:pt x="5679" y="2724"/>
                    </a:lnTo>
                    <a:lnTo>
                      <a:pt x="5686" y="2721"/>
                    </a:lnTo>
                    <a:lnTo>
                      <a:pt x="5694" y="2717"/>
                    </a:lnTo>
                    <a:lnTo>
                      <a:pt x="5702" y="2711"/>
                    </a:lnTo>
                    <a:close/>
                    <a:moveTo>
                      <a:pt x="5610" y="2648"/>
                    </a:moveTo>
                    <a:lnTo>
                      <a:pt x="5636" y="2650"/>
                    </a:lnTo>
                    <a:lnTo>
                      <a:pt x="5659" y="2660"/>
                    </a:lnTo>
                    <a:lnTo>
                      <a:pt x="5655" y="2676"/>
                    </a:lnTo>
                    <a:lnTo>
                      <a:pt x="5643" y="2689"/>
                    </a:lnTo>
                    <a:lnTo>
                      <a:pt x="5630" y="2697"/>
                    </a:lnTo>
                    <a:lnTo>
                      <a:pt x="5612" y="2703"/>
                    </a:lnTo>
                    <a:lnTo>
                      <a:pt x="5592" y="2705"/>
                    </a:lnTo>
                    <a:lnTo>
                      <a:pt x="5569" y="2701"/>
                    </a:lnTo>
                    <a:lnTo>
                      <a:pt x="5547" y="2693"/>
                    </a:lnTo>
                    <a:lnTo>
                      <a:pt x="5551" y="2676"/>
                    </a:lnTo>
                    <a:lnTo>
                      <a:pt x="5559" y="2662"/>
                    </a:lnTo>
                    <a:lnTo>
                      <a:pt x="5573" y="2654"/>
                    </a:lnTo>
                    <a:lnTo>
                      <a:pt x="5591" y="2648"/>
                    </a:lnTo>
                    <a:lnTo>
                      <a:pt x="5610" y="2648"/>
                    </a:lnTo>
                    <a:close/>
                    <a:moveTo>
                      <a:pt x="5395" y="2646"/>
                    </a:moveTo>
                    <a:lnTo>
                      <a:pt x="5397" y="2646"/>
                    </a:lnTo>
                    <a:lnTo>
                      <a:pt x="5407" y="2652"/>
                    </a:lnTo>
                    <a:lnTo>
                      <a:pt x="5414" y="2664"/>
                    </a:lnTo>
                    <a:lnTo>
                      <a:pt x="5418" y="2679"/>
                    </a:lnTo>
                    <a:lnTo>
                      <a:pt x="5422" y="2693"/>
                    </a:lnTo>
                    <a:lnTo>
                      <a:pt x="5422" y="2705"/>
                    </a:lnTo>
                    <a:lnTo>
                      <a:pt x="5418" y="2711"/>
                    </a:lnTo>
                    <a:lnTo>
                      <a:pt x="5412" y="2719"/>
                    </a:lnTo>
                    <a:lnTo>
                      <a:pt x="5407" y="2732"/>
                    </a:lnTo>
                    <a:lnTo>
                      <a:pt x="5405" y="2750"/>
                    </a:lnTo>
                    <a:lnTo>
                      <a:pt x="5405" y="2770"/>
                    </a:lnTo>
                    <a:lnTo>
                      <a:pt x="5409" y="2781"/>
                    </a:lnTo>
                    <a:lnTo>
                      <a:pt x="5412" y="2789"/>
                    </a:lnTo>
                    <a:lnTo>
                      <a:pt x="5414" y="2795"/>
                    </a:lnTo>
                    <a:lnTo>
                      <a:pt x="5416" y="2799"/>
                    </a:lnTo>
                    <a:lnTo>
                      <a:pt x="5416" y="2803"/>
                    </a:lnTo>
                    <a:lnTo>
                      <a:pt x="5414" y="2805"/>
                    </a:lnTo>
                    <a:lnTo>
                      <a:pt x="5412" y="2807"/>
                    </a:lnTo>
                    <a:lnTo>
                      <a:pt x="5409" y="2805"/>
                    </a:lnTo>
                    <a:lnTo>
                      <a:pt x="5397" y="2801"/>
                    </a:lnTo>
                    <a:lnTo>
                      <a:pt x="5379" y="2795"/>
                    </a:lnTo>
                    <a:lnTo>
                      <a:pt x="5364" y="2793"/>
                    </a:lnTo>
                    <a:lnTo>
                      <a:pt x="5360" y="2793"/>
                    </a:lnTo>
                    <a:lnTo>
                      <a:pt x="5358" y="2795"/>
                    </a:lnTo>
                    <a:lnTo>
                      <a:pt x="5356" y="2797"/>
                    </a:lnTo>
                    <a:lnTo>
                      <a:pt x="5354" y="2799"/>
                    </a:lnTo>
                    <a:lnTo>
                      <a:pt x="5350" y="2801"/>
                    </a:lnTo>
                    <a:lnTo>
                      <a:pt x="5348" y="2801"/>
                    </a:lnTo>
                    <a:lnTo>
                      <a:pt x="5340" y="2799"/>
                    </a:lnTo>
                    <a:lnTo>
                      <a:pt x="5334" y="2787"/>
                    </a:lnTo>
                    <a:lnTo>
                      <a:pt x="5326" y="2764"/>
                    </a:lnTo>
                    <a:lnTo>
                      <a:pt x="5324" y="2744"/>
                    </a:lnTo>
                    <a:lnTo>
                      <a:pt x="5330" y="2723"/>
                    </a:lnTo>
                    <a:lnTo>
                      <a:pt x="5340" y="2699"/>
                    </a:lnTo>
                    <a:lnTo>
                      <a:pt x="5354" y="2679"/>
                    </a:lnTo>
                    <a:lnTo>
                      <a:pt x="5369" y="2662"/>
                    </a:lnTo>
                    <a:lnTo>
                      <a:pt x="5383" y="2650"/>
                    </a:lnTo>
                    <a:lnTo>
                      <a:pt x="5395" y="2646"/>
                    </a:lnTo>
                    <a:close/>
                    <a:moveTo>
                      <a:pt x="4763" y="2544"/>
                    </a:moveTo>
                    <a:lnTo>
                      <a:pt x="4765" y="2546"/>
                    </a:lnTo>
                    <a:lnTo>
                      <a:pt x="4767" y="2546"/>
                    </a:lnTo>
                    <a:lnTo>
                      <a:pt x="4769" y="2548"/>
                    </a:lnTo>
                    <a:lnTo>
                      <a:pt x="4769" y="2548"/>
                    </a:lnTo>
                    <a:lnTo>
                      <a:pt x="4765" y="2546"/>
                    </a:lnTo>
                    <a:lnTo>
                      <a:pt x="4765" y="2546"/>
                    </a:lnTo>
                    <a:lnTo>
                      <a:pt x="4763" y="2544"/>
                    </a:lnTo>
                    <a:close/>
                    <a:moveTo>
                      <a:pt x="4798" y="2533"/>
                    </a:moveTo>
                    <a:lnTo>
                      <a:pt x="4798" y="2533"/>
                    </a:lnTo>
                    <a:lnTo>
                      <a:pt x="4800" y="2535"/>
                    </a:lnTo>
                    <a:lnTo>
                      <a:pt x="4806" y="2541"/>
                    </a:lnTo>
                    <a:lnTo>
                      <a:pt x="4818" y="2550"/>
                    </a:lnTo>
                    <a:lnTo>
                      <a:pt x="4833" y="2562"/>
                    </a:lnTo>
                    <a:lnTo>
                      <a:pt x="4847" y="2576"/>
                    </a:lnTo>
                    <a:lnTo>
                      <a:pt x="4859" y="2591"/>
                    </a:lnTo>
                    <a:lnTo>
                      <a:pt x="4859" y="2591"/>
                    </a:lnTo>
                    <a:lnTo>
                      <a:pt x="4859" y="2591"/>
                    </a:lnTo>
                    <a:lnTo>
                      <a:pt x="4859" y="2593"/>
                    </a:lnTo>
                    <a:lnTo>
                      <a:pt x="4861" y="2595"/>
                    </a:lnTo>
                    <a:lnTo>
                      <a:pt x="4863" y="2597"/>
                    </a:lnTo>
                    <a:lnTo>
                      <a:pt x="4864" y="2601"/>
                    </a:lnTo>
                    <a:lnTo>
                      <a:pt x="4868" y="2609"/>
                    </a:lnTo>
                    <a:lnTo>
                      <a:pt x="4872" y="2617"/>
                    </a:lnTo>
                    <a:lnTo>
                      <a:pt x="4878" y="2625"/>
                    </a:lnTo>
                    <a:lnTo>
                      <a:pt x="4882" y="2631"/>
                    </a:lnTo>
                    <a:lnTo>
                      <a:pt x="4884" y="2634"/>
                    </a:lnTo>
                    <a:lnTo>
                      <a:pt x="4886" y="2636"/>
                    </a:lnTo>
                    <a:lnTo>
                      <a:pt x="4886" y="2638"/>
                    </a:lnTo>
                    <a:lnTo>
                      <a:pt x="4886" y="2638"/>
                    </a:lnTo>
                    <a:lnTo>
                      <a:pt x="4888" y="2640"/>
                    </a:lnTo>
                    <a:lnTo>
                      <a:pt x="4888" y="2640"/>
                    </a:lnTo>
                    <a:lnTo>
                      <a:pt x="4909" y="2658"/>
                    </a:lnTo>
                    <a:lnTo>
                      <a:pt x="4931" y="2679"/>
                    </a:lnTo>
                    <a:lnTo>
                      <a:pt x="4951" y="2703"/>
                    </a:lnTo>
                    <a:lnTo>
                      <a:pt x="4966" y="2724"/>
                    </a:lnTo>
                    <a:lnTo>
                      <a:pt x="4976" y="2742"/>
                    </a:lnTo>
                    <a:lnTo>
                      <a:pt x="4978" y="2760"/>
                    </a:lnTo>
                    <a:lnTo>
                      <a:pt x="4976" y="2777"/>
                    </a:lnTo>
                    <a:lnTo>
                      <a:pt x="4968" y="2795"/>
                    </a:lnTo>
                    <a:lnTo>
                      <a:pt x="4958" y="2807"/>
                    </a:lnTo>
                    <a:lnTo>
                      <a:pt x="4949" y="2811"/>
                    </a:lnTo>
                    <a:lnTo>
                      <a:pt x="4947" y="2811"/>
                    </a:lnTo>
                    <a:lnTo>
                      <a:pt x="4943" y="2809"/>
                    </a:lnTo>
                    <a:lnTo>
                      <a:pt x="4937" y="2801"/>
                    </a:lnTo>
                    <a:lnTo>
                      <a:pt x="4927" y="2783"/>
                    </a:lnTo>
                    <a:lnTo>
                      <a:pt x="4915" y="2760"/>
                    </a:lnTo>
                    <a:lnTo>
                      <a:pt x="4902" y="2730"/>
                    </a:lnTo>
                    <a:lnTo>
                      <a:pt x="4886" y="2701"/>
                    </a:lnTo>
                    <a:lnTo>
                      <a:pt x="4870" y="2670"/>
                    </a:lnTo>
                    <a:lnTo>
                      <a:pt x="4855" y="2640"/>
                    </a:lnTo>
                    <a:lnTo>
                      <a:pt x="4839" y="2613"/>
                    </a:lnTo>
                    <a:lnTo>
                      <a:pt x="4825" y="2593"/>
                    </a:lnTo>
                    <a:lnTo>
                      <a:pt x="4814" y="2580"/>
                    </a:lnTo>
                    <a:lnTo>
                      <a:pt x="4794" y="2566"/>
                    </a:lnTo>
                    <a:lnTo>
                      <a:pt x="4778" y="2556"/>
                    </a:lnTo>
                    <a:lnTo>
                      <a:pt x="4769" y="2548"/>
                    </a:lnTo>
                    <a:lnTo>
                      <a:pt x="4771" y="2550"/>
                    </a:lnTo>
                    <a:lnTo>
                      <a:pt x="4774" y="2550"/>
                    </a:lnTo>
                    <a:lnTo>
                      <a:pt x="4778" y="2548"/>
                    </a:lnTo>
                    <a:lnTo>
                      <a:pt x="4784" y="2546"/>
                    </a:lnTo>
                    <a:lnTo>
                      <a:pt x="4788" y="2542"/>
                    </a:lnTo>
                    <a:lnTo>
                      <a:pt x="4792" y="2537"/>
                    </a:lnTo>
                    <a:lnTo>
                      <a:pt x="4796" y="2535"/>
                    </a:lnTo>
                    <a:lnTo>
                      <a:pt x="4798" y="2533"/>
                    </a:lnTo>
                    <a:close/>
                    <a:moveTo>
                      <a:pt x="5258" y="2509"/>
                    </a:moveTo>
                    <a:lnTo>
                      <a:pt x="5258" y="2509"/>
                    </a:lnTo>
                    <a:lnTo>
                      <a:pt x="5272" y="2517"/>
                    </a:lnTo>
                    <a:lnTo>
                      <a:pt x="5285" y="2527"/>
                    </a:lnTo>
                    <a:lnTo>
                      <a:pt x="5299" y="2541"/>
                    </a:lnTo>
                    <a:lnTo>
                      <a:pt x="5309" y="2554"/>
                    </a:lnTo>
                    <a:lnTo>
                      <a:pt x="5311" y="2564"/>
                    </a:lnTo>
                    <a:lnTo>
                      <a:pt x="5309" y="2576"/>
                    </a:lnTo>
                    <a:lnTo>
                      <a:pt x="5307" y="2595"/>
                    </a:lnTo>
                    <a:lnTo>
                      <a:pt x="5305" y="2619"/>
                    </a:lnTo>
                    <a:lnTo>
                      <a:pt x="5303" y="2640"/>
                    </a:lnTo>
                    <a:lnTo>
                      <a:pt x="5301" y="2656"/>
                    </a:lnTo>
                    <a:lnTo>
                      <a:pt x="5297" y="2679"/>
                    </a:lnTo>
                    <a:lnTo>
                      <a:pt x="5293" y="2709"/>
                    </a:lnTo>
                    <a:lnTo>
                      <a:pt x="5287" y="2734"/>
                    </a:lnTo>
                    <a:lnTo>
                      <a:pt x="5283" y="2746"/>
                    </a:lnTo>
                    <a:lnTo>
                      <a:pt x="5275" y="2760"/>
                    </a:lnTo>
                    <a:lnTo>
                      <a:pt x="5266" y="2771"/>
                    </a:lnTo>
                    <a:lnTo>
                      <a:pt x="5258" y="2783"/>
                    </a:lnTo>
                    <a:lnTo>
                      <a:pt x="5254" y="2791"/>
                    </a:lnTo>
                    <a:lnTo>
                      <a:pt x="5252" y="2795"/>
                    </a:lnTo>
                    <a:lnTo>
                      <a:pt x="5254" y="2797"/>
                    </a:lnTo>
                    <a:lnTo>
                      <a:pt x="5256" y="2799"/>
                    </a:lnTo>
                    <a:lnTo>
                      <a:pt x="5256" y="2801"/>
                    </a:lnTo>
                    <a:lnTo>
                      <a:pt x="5254" y="2803"/>
                    </a:lnTo>
                    <a:lnTo>
                      <a:pt x="5250" y="2805"/>
                    </a:lnTo>
                    <a:lnTo>
                      <a:pt x="5244" y="2807"/>
                    </a:lnTo>
                    <a:lnTo>
                      <a:pt x="5236" y="2811"/>
                    </a:lnTo>
                    <a:lnTo>
                      <a:pt x="5230" y="2813"/>
                    </a:lnTo>
                    <a:lnTo>
                      <a:pt x="5223" y="2815"/>
                    </a:lnTo>
                    <a:lnTo>
                      <a:pt x="5217" y="2815"/>
                    </a:lnTo>
                    <a:lnTo>
                      <a:pt x="5213" y="2813"/>
                    </a:lnTo>
                    <a:lnTo>
                      <a:pt x="5209" y="2809"/>
                    </a:lnTo>
                    <a:lnTo>
                      <a:pt x="5195" y="2803"/>
                    </a:lnTo>
                    <a:lnTo>
                      <a:pt x="5174" y="2797"/>
                    </a:lnTo>
                    <a:lnTo>
                      <a:pt x="5150" y="2791"/>
                    </a:lnTo>
                    <a:lnTo>
                      <a:pt x="5125" y="2783"/>
                    </a:lnTo>
                    <a:lnTo>
                      <a:pt x="5105" y="2777"/>
                    </a:lnTo>
                    <a:lnTo>
                      <a:pt x="5095" y="2768"/>
                    </a:lnTo>
                    <a:lnTo>
                      <a:pt x="5091" y="2756"/>
                    </a:lnTo>
                    <a:lnTo>
                      <a:pt x="5091" y="2734"/>
                    </a:lnTo>
                    <a:lnTo>
                      <a:pt x="5097" y="2711"/>
                    </a:lnTo>
                    <a:lnTo>
                      <a:pt x="5107" y="2687"/>
                    </a:lnTo>
                    <a:lnTo>
                      <a:pt x="5123" y="2666"/>
                    </a:lnTo>
                    <a:lnTo>
                      <a:pt x="5140" y="2652"/>
                    </a:lnTo>
                    <a:lnTo>
                      <a:pt x="5156" y="2638"/>
                    </a:lnTo>
                    <a:lnTo>
                      <a:pt x="5174" y="2621"/>
                    </a:lnTo>
                    <a:lnTo>
                      <a:pt x="5189" y="2597"/>
                    </a:lnTo>
                    <a:lnTo>
                      <a:pt x="5207" y="2572"/>
                    </a:lnTo>
                    <a:lnTo>
                      <a:pt x="5223" y="2548"/>
                    </a:lnTo>
                    <a:lnTo>
                      <a:pt x="5236" y="2529"/>
                    </a:lnTo>
                    <a:lnTo>
                      <a:pt x="5248" y="2515"/>
                    </a:lnTo>
                    <a:lnTo>
                      <a:pt x="5258" y="2509"/>
                    </a:lnTo>
                    <a:close/>
                    <a:moveTo>
                      <a:pt x="4409" y="2415"/>
                    </a:moveTo>
                    <a:lnTo>
                      <a:pt x="4414" y="2417"/>
                    </a:lnTo>
                    <a:lnTo>
                      <a:pt x="4420" y="2421"/>
                    </a:lnTo>
                    <a:lnTo>
                      <a:pt x="4428" y="2431"/>
                    </a:lnTo>
                    <a:lnTo>
                      <a:pt x="4434" y="2449"/>
                    </a:lnTo>
                    <a:lnTo>
                      <a:pt x="4440" y="2468"/>
                    </a:lnTo>
                    <a:lnTo>
                      <a:pt x="4442" y="2484"/>
                    </a:lnTo>
                    <a:lnTo>
                      <a:pt x="4440" y="2496"/>
                    </a:lnTo>
                    <a:lnTo>
                      <a:pt x="4440" y="2496"/>
                    </a:lnTo>
                    <a:lnTo>
                      <a:pt x="4438" y="2496"/>
                    </a:lnTo>
                    <a:lnTo>
                      <a:pt x="4428" y="2494"/>
                    </a:lnTo>
                    <a:lnTo>
                      <a:pt x="4414" y="2486"/>
                    </a:lnTo>
                    <a:lnTo>
                      <a:pt x="4401" y="2474"/>
                    </a:lnTo>
                    <a:lnTo>
                      <a:pt x="4387" y="2462"/>
                    </a:lnTo>
                    <a:lnTo>
                      <a:pt x="4381" y="2451"/>
                    </a:lnTo>
                    <a:lnTo>
                      <a:pt x="4381" y="2439"/>
                    </a:lnTo>
                    <a:lnTo>
                      <a:pt x="4387" y="2429"/>
                    </a:lnTo>
                    <a:lnTo>
                      <a:pt x="4393" y="2421"/>
                    </a:lnTo>
                    <a:lnTo>
                      <a:pt x="4401" y="2417"/>
                    </a:lnTo>
                    <a:lnTo>
                      <a:pt x="4409" y="2415"/>
                    </a:lnTo>
                    <a:close/>
                    <a:moveTo>
                      <a:pt x="5485" y="2269"/>
                    </a:moveTo>
                    <a:lnTo>
                      <a:pt x="5489" y="2269"/>
                    </a:lnTo>
                    <a:lnTo>
                      <a:pt x="5497" y="2276"/>
                    </a:lnTo>
                    <a:lnTo>
                      <a:pt x="5506" y="2288"/>
                    </a:lnTo>
                    <a:lnTo>
                      <a:pt x="5516" y="2302"/>
                    </a:lnTo>
                    <a:lnTo>
                      <a:pt x="5528" y="2315"/>
                    </a:lnTo>
                    <a:lnTo>
                      <a:pt x="5538" y="2321"/>
                    </a:lnTo>
                    <a:lnTo>
                      <a:pt x="5544" y="2327"/>
                    </a:lnTo>
                    <a:lnTo>
                      <a:pt x="5546" y="2339"/>
                    </a:lnTo>
                    <a:lnTo>
                      <a:pt x="5544" y="2353"/>
                    </a:lnTo>
                    <a:lnTo>
                      <a:pt x="5538" y="2368"/>
                    </a:lnTo>
                    <a:lnTo>
                      <a:pt x="5530" y="2378"/>
                    </a:lnTo>
                    <a:lnTo>
                      <a:pt x="5520" y="2384"/>
                    </a:lnTo>
                    <a:lnTo>
                      <a:pt x="5504" y="2390"/>
                    </a:lnTo>
                    <a:lnTo>
                      <a:pt x="5489" y="2398"/>
                    </a:lnTo>
                    <a:lnTo>
                      <a:pt x="5475" y="2406"/>
                    </a:lnTo>
                    <a:lnTo>
                      <a:pt x="5463" y="2409"/>
                    </a:lnTo>
                    <a:lnTo>
                      <a:pt x="5461" y="2407"/>
                    </a:lnTo>
                    <a:lnTo>
                      <a:pt x="5461" y="2407"/>
                    </a:lnTo>
                    <a:lnTo>
                      <a:pt x="5455" y="2400"/>
                    </a:lnTo>
                    <a:lnTo>
                      <a:pt x="5446" y="2390"/>
                    </a:lnTo>
                    <a:lnTo>
                      <a:pt x="5432" y="2378"/>
                    </a:lnTo>
                    <a:lnTo>
                      <a:pt x="5420" y="2368"/>
                    </a:lnTo>
                    <a:lnTo>
                      <a:pt x="5412" y="2364"/>
                    </a:lnTo>
                    <a:lnTo>
                      <a:pt x="5412" y="2364"/>
                    </a:lnTo>
                    <a:lnTo>
                      <a:pt x="5410" y="2364"/>
                    </a:lnTo>
                    <a:lnTo>
                      <a:pt x="5407" y="2364"/>
                    </a:lnTo>
                    <a:lnTo>
                      <a:pt x="5407" y="2362"/>
                    </a:lnTo>
                    <a:lnTo>
                      <a:pt x="5405" y="2359"/>
                    </a:lnTo>
                    <a:lnTo>
                      <a:pt x="5407" y="2355"/>
                    </a:lnTo>
                    <a:lnTo>
                      <a:pt x="5407" y="2349"/>
                    </a:lnTo>
                    <a:lnTo>
                      <a:pt x="5410" y="2343"/>
                    </a:lnTo>
                    <a:lnTo>
                      <a:pt x="5418" y="2335"/>
                    </a:lnTo>
                    <a:lnTo>
                      <a:pt x="5430" y="2327"/>
                    </a:lnTo>
                    <a:lnTo>
                      <a:pt x="5442" y="2321"/>
                    </a:lnTo>
                    <a:lnTo>
                      <a:pt x="5452" y="2314"/>
                    </a:lnTo>
                    <a:lnTo>
                      <a:pt x="5455" y="2304"/>
                    </a:lnTo>
                    <a:lnTo>
                      <a:pt x="5457" y="2292"/>
                    </a:lnTo>
                    <a:lnTo>
                      <a:pt x="5465" y="2280"/>
                    </a:lnTo>
                    <a:lnTo>
                      <a:pt x="5475" y="2272"/>
                    </a:lnTo>
                    <a:lnTo>
                      <a:pt x="5485" y="2269"/>
                    </a:lnTo>
                    <a:close/>
                    <a:moveTo>
                      <a:pt x="847" y="2165"/>
                    </a:moveTo>
                    <a:lnTo>
                      <a:pt x="851" y="2165"/>
                    </a:lnTo>
                    <a:lnTo>
                      <a:pt x="855" y="2167"/>
                    </a:lnTo>
                    <a:lnTo>
                      <a:pt x="859" y="2169"/>
                    </a:lnTo>
                    <a:lnTo>
                      <a:pt x="863" y="2173"/>
                    </a:lnTo>
                    <a:lnTo>
                      <a:pt x="866" y="2177"/>
                    </a:lnTo>
                    <a:lnTo>
                      <a:pt x="866" y="2179"/>
                    </a:lnTo>
                    <a:lnTo>
                      <a:pt x="866" y="2180"/>
                    </a:lnTo>
                    <a:lnTo>
                      <a:pt x="864" y="2182"/>
                    </a:lnTo>
                    <a:lnTo>
                      <a:pt x="861" y="2184"/>
                    </a:lnTo>
                    <a:lnTo>
                      <a:pt x="859" y="2184"/>
                    </a:lnTo>
                    <a:lnTo>
                      <a:pt x="859" y="2184"/>
                    </a:lnTo>
                    <a:lnTo>
                      <a:pt x="853" y="2184"/>
                    </a:lnTo>
                    <a:lnTo>
                      <a:pt x="845" y="2184"/>
                    </a:lnTo>
                    <a:lnTo>
                      <a:pt x="835" y="2184"/>
                    </a:lnTo>
                    <a:lnTo>
                      <a:pt x="825" y="2184"/>
                    </a:lnTo>
                    <a:lnTo>
                      <a:pt x="819" y="2184"/>
                    </a:lnTo>
                    <a:lnTo>
                      <a:pt x="816" y="2184"/>
                    </a:lnTo>
                    <a:lnTo>
                      <a:pt x="812" y="2182"/>
                    </a:lnTo>
                    <a:lnTo>
                      <a:pt x="808" y="2182"/>
                    </a:lnTo>
                    <a:lnTo>
                      <a:pt x="808" y="2180"/>
                    </a:lnTo>
                    <a:lnTo>
                      <a:pt x="812" y="2175"/>
                    </a:lnTo>
                    <a:lnTo>
                      <a:pt x="821" y="2171"/>
                    </a:lnTo>
                    <a:lnTo>
                      <a:pt x="833" y="2167"/>
                    </a:lnTo>
                    <a:lnTo>
                      <a:pt x="847" y="2165"/>
                    </a:lnTo>
                    <a:close/>
                    <a:moveTo>
                      <a:pt x="1119" y="2151"/>
                    </a:moveTo>
                    <a:lnTo>
                      <a:pt x="1125" y="2151"/>
                    </a:lnTo>
                    <a:lnTo>
                      <a:pt x="1129" y="2153"/>
                    </a:lnTo>
                    <a:lnTo>
                      <a:pt x="1131" y="2157"/>
                    </a:lnTo>
                    <a:lnTo>
                      <a:pt x="1131" y="2163"/>
                    </a:lnTo>
                    <a:lnTo>
                      <a:pt x="1131" y="2169"/>
                    </a:lnTo>
                    <a:lnTo>
                      <a:pt x="1127" y="2175"/>
                    </a:lnTo>
                    <a:lnTo>
                      <a:pt x="1121" y="2180"/>
                    </a:lnTo>
                    <a:lnTo>
                      <a:pt x="1107" y="2184"/>
                    </a:lnTo>
                    <a:lnTo>
                      <a:pt x="1095" y="2184"/>
                    </a:lnTo>
                    <a:lnTo>
                      <a:pt x="1090" y="2184"/>
                    </a:lnTo>
                    <a:lnTo>
                      <a:pt x="1084" y="2184"/>
                    </a:lnTo>
                    <a:lnTo>
                      <a:pt x="1080" y="2182"/>
                    </a:lnTo>
                    <a:lnTo>
                      <a:pt x="1080" y="2180"/>
                    </a:lnTo>
                    <a:lnTo>
                      <a:pt x="1082" y="2175"/>
                    </a:lnTo>
                    <a:lnTo>
                      <a:pt x="1090" y="2167"/>
                    </a:lnTo>
                    <a:lnTo>
                      <a:pt x="1101" y="2159"/>
                    </a:lnTo>
                    <a:lnTo>
                      <a:pt x="1111" y="2153"/>
                    </a:lnTo>
                    <a:lnTo>
                      <a:pt x="1119" y="2151"/>
                    </a:lnTo>
                    <a:close/>
                    <a:moveTo>
                      <a:pt x="5364" y="2130"/>
                    </a:moveTo>
                    <a:lnTo>
                      <a:pt x="5365" y="2130"/>
                    </a:lnTo>
                    <a:lnTo>
                      <a:pt x="5385" y="2135"/>
                    </a:lnTo>
                    <a:lnTo>
                      <a:pt x="5399" y="2147"/>
                    </a:lnTo>
                    <a:lnTo>
                      <a:pt x="5405" y="2159"/>
                    </a:lnTo>
                    <a:lnTo>
                      <a:pt x="5403" y="2173"/>
                    </a:lnTo>
                    <a:lnTo>
                      <a:pt x="5397" y="2182"/>
                    </a:lnTo>
                    <a:lnTo>
                      <a:pt x="5389" y="2196"/>
                    </a:lnTo>
                    <a:lnTo>
                      <a:pt x="5379" y="2208"/>
                    </a:lnTo>
                    <a:lnTo>
                      <a:pt x="5369" y="2218"/>
                    </a:lnTo>
                    <a:lnTo>
                      <a:pt x="5360" y="2220"/>
                    </a:lnTo>
                    <a:lnTo>
                      <a:pt x="5358" y="2220"/>
                    </a:lnTo>
                    <a:lnTo>
                      <a:pt x="5354" y="2220"/>
                    </a:lnTo>
                    <a:lnTo>
                      <a:pt x="5350" y="2210"/>
                    </a:lnTo>
                    <a:lnTo>
                      <a:pt x="5346" y="2196"/>
                    </a:lnTo>
                    <a:lnTo>
                      <a:pt x="5346" y="2179"/>
                    </a:lnTo>
                    <a:lnTo>
                      <a:pt x="5346" y="2161"/>
                    </a:lnTo>
                    <a:lnTo>
                      <a:pt x="5348" y="2145"/>
                    </a:lnTo>
                    <a:lnTo>
                      <a:pt x="5354" y="2133"/>
                    </a:lnTo>
                    <a:lnTo>
                      <a:pt x="5364" y="2130"/>
                    </a:lnTo>
                    <a:close/>
                    <a:moveTo>
                      <a:pt x="747" y="2022"/>
                    </a:moveTo>
                    <a:lnTo>
                      <a:pt x="765" y="2022"/>
                    </a:lnTo>
                    <a:lnTo>
                      <a:pt x="788" y="2024"/>
                    </a:lnTo>
                    <a:lnTo>
                      <a:pt x="814" y="2026"/>
                    </a:lnTo>
                    <a:lnTo>
                      <a:pt x="837" y="2030"/>
                    </a:lnTo>
                    <a:lnTo>
                      <a:pt x="857" y="2034"/>
                    </a:lnTo>
                    <a:lnTo>
                      <a:pt x="866" y="2038"/>
                    </a:lnTo>
                    <a:lnTo>
                      <a:pt x="876" y="2043"/>
                    </a:lnTo>
                    <a:lnTo>
                      <a:pt x="888" y="2051"/>
                    </a:lnTo>
                    <a:lnTo>
                      <a:pt x="902" y="2061"/>
                    </a:lnTo>
                    <a:lnTo>
                      <a:pt x="913" y="2067"/>
                    </a:lnTo>
                    <a:lnTo>
                      <a:pt x="921" y="2071"/>
                    </a:lnTo>
                    <a:lnTo>
                      <a:pt x="927" y="2077"/>
                    </a:lnTo>
                    <a:lnTo>
                      <a:pt x="937" y="2085"/>
                    </a:lnTo>
                    <a:lnTo>
                      <a:pt x="951" y="2094"/>
                    </a:lnTo>
                    <a:lnTo>
                      <a:pt x="966" y="2102"/>
                    </a:lnTo>
                    <a:lnTo>
                      <a:pt x="984" y="2104"/>
                    </a:lnTo>
                    <a:lnTo>
                      <a:pt x="986" y="2104"/>
                    </a:lnTo>
                    <a:lnTo>
                      <a:pt x="988" y="2104"/>
                    </a:lnTo>
                    <a:lnTo>
                      <a:pt x="1003" y="2108"/>
                    </a:lnTo>
                    <a:lnTo>
                      <a:pt x="1015" y="2122"/>
                    </a:lnTo>
                    <a:lnTo>
                      <a:pt x="1025" y="2135"/>
                    </a:lnTo>
                    <a:lnTo>
                      <a:pt x="1029" y="2147"/>
                    </a:lnTo>
                    <a:lnTo>
                      <a:pt x="1031" y="2159"/>
                    </a:lnTo>
                    <a:lnTo>
                      <a:pt x="1031" y="2165"/>
                    </a:lnTo>
                    <a:lnTo>
                      <a:pt x="1025" y="2169"/>
                    </a:lnTo>
                    <a:lnTo>
                      <a:pt x="1025" y="2169"/>
                    </a:lnTo>
                    <a:lnTo>
                      <a:pt x="1021" y="2169"/>
                    </a:lnTo>
                    <a:lnTo>
                      <a:pt x="1013" y="2169"/>
                    </a:lnTo>
                    <a:lnTo>
                      <a:pt x="1005" y="2173"/>
                    </a:lnTo>
                    <a:lnTo>
                      <a:pt x="998" y="2175"/>
                    </a:lnTo>
                    <a:lnTo>
                      <a:pt x="990" y="2179"/>
                    </a:lnTo>
                    <a:lnTo>
                      <a:pt x="982" y="2180"/>
                    </a:lnTo>
                    <a:lnTo>
                      <a:pt x="976" y="2182"/>
                    </a:lnTo>
                    <a:lnTo>
                      <a:pt x="974" y="2182"/>
                    </a:lnTo>
                    <a:lnTo>
                      <a:pt x="972" y="2180"/>
                    </a:lnTo>
                    <a:lnTo>
                      <a:pt x="962" y="2177"/>
                    </a:lnTo>
                    <a:lnTo>
                      <a:pt x="947" y="2171"/>
                    </a:lnTo>
                    <a:lnTo>
                      <a:pt x="931" y="2165"/>
                    </a:lnTo>
                    <a:lnTo>
                      <a:pt x="917" y="2159"/>
                    </a:lnTo>
                    <a:lnTo>
                      <a:pt x="910" y="2151"/>
                    </a:lnTo>
                    <a:lnTo>
                      <a:pt x="908" y="2143"/>
                    </a:lnTo>
                    <a:lnTo>
                      <a:pt x="908" y="2133"/>
                    </a:lnTo>
                    <a:lnTo>
                      <a:pt x="908" y="2122"/>
                    </a:lnTo>
                    <a:lnTo>
                      <a:pt x="904" y="2114"/>
                    </a:lnTo>
                    <a:lnTo>
                      <a:pt x="898" y="2112"/>
                    </a:lnTo>
                    <a:lnTo>
                      <a:pt x="894" y="2112"/>
                    </a:lnTo>
                    <a:lnTo>
                      <a:pt x="884" y="2112"/>
                    </a:lnTo>
                    <a:lnTo>
                      <a:pt x="866" y="2110"/>
                    </a:lnTo>
                    <a:lnTo>
                      <a:pt x="847" y="2102"/>
                    </a:lnTo>
                    <a:lnTo>
                      <a:pt x="833" y="2090"/>
                    </a:lnTo>
                    <a:lnTo>
                      <a:pt x="819" y="2081"/>
                    </a:lnTo>
                    <a:lnTo>
                      <a:pt x="798" y="2073"/>
                    </a:lnTo>
                    <a:lnTo>
                      <a:pt x="774" y="2067"/>
                    </a:lnTo>
                    <a:lnTo>
                      <a:pt x="753" y="2065"/>
                    </a:lnTo>
                    <a:lnTo>
                      <a:pt x="747" y="2065"/>
                    </a:lnTo>
                    <a:lnTo>
                      <a:pt x="741" y="2067"/>
                    </a:lnTo>
                    <a:lnTo>
                      <a:pt x="737" y="2069"/>
                    </a:lnTo>
                    <a:lnTo>
                      <a:pt x="729" y="2069"/>
                    </a:lnTo>
                    <a:lnTo>
                      <a:pt x="722" y="2071"/>
                    </a:lnTo>
                    <a:lnTo>
                      <a:pt x="708" y="2069"/>
                    </a:lnTo>
                    <a:lnTo>
                      <a:pt x="694" y="2067"/>
                    </a:lnTo>
                    <a:lnTo>
                      <a:pt x="686" y="2063"/>
                    </a:lnTo>
                    <a:lnTo>
                      <a:pt x="684" y="2059"/>
                    </a:lnTo>
                    <a:lnTo>
                      <a:pt x="690" y="2051"/>
                    </a:lnTo>
                    <a:lnTo>
                      <a:pt x="700" y="2042"/>
                    </a:lnTo>
                    <a:lnTo>
                      <a:pt x="714" y="2032"/>
                    </a:lnTo>
                    <a:lnTo>
                      <a:pt x="729" y="2024"/>
                    </a:lnTo>
                    <a:lnTo>
                      <a:pt x="747" y="2022"/>
                    </a:lnTo>
                    <a:close/>
                    <a:moveTo>
                      <a:pt x="955" y="2006"/>
                    </a:moveTo>
                    <a:lnTo>
                      <a:pt x="958" y="2008"/>
                    </a:lnTo>
                    <a:lnTo>
                      <a:pt x="966" y="2014"/>
                    </a:lnTo>
                    <a:lnTo>
                      <a:pt x="978" y="2026"/>
                    </a:lnTo>
                    <a:lnTo>
                      <a:pt x="988" y="2036"/>
                    </a:lnTo>
                    <a:lnTo>
                      <a:pt x="998" y="2042"/>
                    </a:lnTo>
                    <a:lnTo>
                      <a:pt x="998" y="2042"/>
                    </a:lnTo>
                    <a:lnTo>
                      <a:pt x="998" y="2042"/>
                    </a:lnTo>
                    <a:lnTo>
                      <a:pt x="1001" y="2042"/>
                    </a:lnTo>
                    <a:lnTo>
                      <a:pt x="1003" y="2045"/>
                    </a:lnTo>
                    <a:lnTo>
                      <a:pt x="1003" y="2049"/>
                    </a:lnTo>
                    <a:lnTo>
                      <a:pt x="1001" y="2055"/>
                    </a:lnTo>
                    <a:lnTo>
                      <a:pt x="1000" y="2059"/>
                    </a:lnTo>
                    <a:lnTo>
                      <a:pt x="994" y="2065"/>
                    </a:lnTo>
                    <a:lnTo>
                      <a:pt x="988" y="2069"/>
                    </a:lnTo>
                    <a:lnTo>
                      <a:pt x="982" y="2071"/>
                    </a:lnTo>
                    <a:lnTo>
                      <a:pt x="976" y="2069"/>
                    </a:lnTo>
                    <a:lnTo>
                      <a:pt x="970" y="2065"/>
                    </a:lnTo>
                    <a:lnTo>
                      <a:pt x="964" y="2059"/>
                    </a:lnTo>
                    <a:lnTo>
                      <a:pt x="960" y="2055"/>
                    </a:lnTo>
                    <a:lnTo>
                      <a:pt x="956" y="2051"/>
                    </a:lnTo>
                    <a:lnTo>
                      <a:pt x="953" y="2049"/>
                    </a:lnTo>
                    <a:lnTo>
                      <a:pt x="951" y="2049"/>
                    </a:lnTo>
                    <a:lnTo>
                      <a:pt x="949" y="2051"/>
                    </a:lnTo>
                    <a:lnTo>
                      <a:pt x="945" y="2049"/>
                    </a:lnTo>
                    <a:lnTo>
                      <a:pt x="941" y="2045"/>
                    </a:lnTo>
                    <a:lnTo>
                      <a:pt x="939" y="2042"/>
                    </a:lnTo>
                    <a:lnTo>
                      <a:pt x="937" y="2036"/>
                    </a:lnTo>
                    <a:lnTo>
                      <a:pt x="939" y="2030"/>
                    </a:lnTo>
                    <a:lnTo>
                      <a:pt x="941" y="2024"/>
                    </a:lnTo>
                    <a:lnTo>
                      <a:pt x="943" y="2018"/>
                    </a:lnTo>
                    <a:lnTo>
                      <a:pt x="947" y="2012"/>
                    </a:lnTo>
                    <a:lnTo>
                      <a:pt x="951" y="2008"/>
                    </a:lnTo>
                    <a:lnTo>
                      <a:pt x="955" y="2006"/>
                    </a:lnTo>
                    <a:close/>
                    <a:moveTo>
                      <a:pt x="833" y="1963"/>
                    </a:moveTo>
                    <a:lnTo>
                      <a:pt x="837" y="1965"/>
                    </a:lnTo>
                    <a:lnTo>
                      <a:pt x="841" y="1969"/>
                    </a:lnTo>
                    <a:lnTo>
                      <a:pt x="841" y="1979"/>
                    </a:lnTo>
                    <a:lnTo>
                      <a:pt x="839" y="1989"/>
                    </a:lnTo>
                    <a:lnTo>
                      <a:pt x="835" y="1997"/>
                    </a:lnTo>
                    <a:lnTo>
                      <a:pt x="831" y="2000"/>
                    </a:lnTo>
                    <a:lnTo>
                      <a:pt x="825" y="1998"/>
                    </a:lnTo>
                    <a:lnTo>
                      <a:pt x="821" y="1997"/>
                    </a:lnTo>
                    <a:lnTo>
                      <a:pt x="818" y="1991"/>
                    </a:lnTo>
                    <a:lnTo>
                      <a:pt x="818" y="1985"/>
                    </a:lnTo>
                    <a:lnTo>
                      <a:pt x="818" y="1981"/>
                    </a:lnTo>
                    <a:lnTo>
                      <a:pt x="819" y="1977"/>
                    </a:lnTo>
                    <a:lnTo>
                      <a:pt x="821" y="1971"/>
                    </a:lnTo>
                    <a:lnTo>
                      <a:pt x="825" y="1967"/>
                    </a:lnTo>
                    <a:lnTo>
                      <a:pt x="829" y="1965"/>
                    </a:lnTo>
                    <a:lnTo>
                      <a:pt x="833" y="1963"/>
                    </a:lnTo>
                    <a:close/>
                    <a:moveTo>
                      <a:pt x="5303" y="1959"/>
                    </a:moveTo>
                    <a:lnTo>
                      <a:pt x="5309" y="1963"/>
                    </a:lnTo>
                    <a:lnTo>
                      <a:pt x="5317" y="1973"/>
                    </a:lnTo>
                    <a:lnTo>
                      <a:pt x="5322" y="1989"/>
                    </a:lnTo>
                    <a:lnTo>
                      <a:pt x="5326" y="2004"/>
                    </a:lnTo>
                    <a:lnTo>
                      <a:pt x="5328" y="2018"/>
                    </a:lnTo>
                    <a:lnTo>
                      <a:pt x="5326" y="2028"/>
                    </a:lnTo>
                    <a:lnTo>
                      <a:pt x="5320" y="2034"/>
                    </a:lnTo>
                    <a:lnTo>
                      <a:pt x="5315" y="2038"/>
                    </a:lnTo>
                    <a:lnTo>
                      <a:pt x="5309" y="2040"/>
                    </a:lnTo>
                    <a:lnTo>
                      <a:pt x="5305" y="2038"/>
                    </a:lnTo>
                    <a:lnTo>
                      <a:pt x="5301" y="2034"/>
                    </a:lnTo>
                    <a:lnTo>
                      <a:pt x="5299" y="2030"/>
                    </a:lnTo>
                    <a:lnTo>
                      <a:pt x="5297" y="2018"/>
                    </a:lnTo>
                    <a:lnTo>
                      <a:pt x="5293" y="2004"/>
                    </a:lnTo>
                    <a:lnTo>
                      <a:pt x="5293" y="1987"/>
                    </a:lnTo>
                    <a:lnTo>
                      <a:pt x="5293" y="1973"/>
                    </a:lnTo>
                    <a:lnTo>
                      <a:pt x="5299" y="1961"/>
                    </a:lnTo>
                    <a:lnTo>
                      <a:pt x="5301" y="1959"/>
                    </a:lnTo>
                    <a:lnTo>
                      <a:pt x="5303" y="1959"/>
                    </a:lnTo>
                    <a:close/>
                    <a:moveTo>
                      <a:pt x="898" y="1957"/>
                    </a:moveTo>
                    <a:lnTo>
                      <a:pt x="902" y="1957"/>
                    </a:lnTo>
                    <a:lnTo>
                      <a:pt x="906" y="1959"/>
                    </a:lnTo>
                    <a:lnTo>
                      <a:pt x="911" y="1961"/>
                    </a:lnTo>
                    <a:lnTo>
                      <a:pt x="917" y="1963"/>
                    </a:lnTo>
                    <a:lnTo>
                      <a:pt x="921" y="1967"/>
                    </a:lnTo>
                    <a:lnTo>
                      <a:pt x="925" y="1971"/>
                    </a:lnTo>
                    <a:lnTo>
                      <a:pt x="925" y="1973"/>
                    </a:lnTo>
                    <a:lnTo>
                      <a:pt x="923" y="1977"/>
                    </a:lnTo>
                    <a:lnTo>
                      <a:pt x="919" y="1981"/>
                    </a:lnTo>
                    <a:lnTo>
                      <a:pt x="915" y="1985"/>
                    </a:lnTo>
                    <a:lnTo>
                      <a:pt x="910" y="1987"/>
                    </a:lnTo>
                    <a:lnTo>
                      <a:pt x="906" y="1991"/>
                    </a:lnTo>
                    <a:lnTo>
                      <a:pt x="900" y="1993"/>
                    </a:lnTo>
                    <a:lnTo>
                      <a:pt x="896" y="1993"/>
                    </a:lnTo>
                    <a:lnTo>
                      <a:pt x="892" y="1993"/>
                    </a:lnTo>
                    <a:lnTo>
                      <a:pt x="890" y="1991"/>
                    </a:lnTo>
                    <a:lnTo>
                      <a:pt x="890" y="1987"/>
                    </a:lnTo>
                    <a:lnTo>
                      <a:pt x="890" y="1977"/>
                    </a:lnTo>
                    <a:lnTo>
                      <a:pt x="890" y="1969"/>
                    </a:lnTo>
                    <a:lnTo>
                      <a:pt x="892" y="1963"/>
                    </a:lnTo>
                    <a:lnTo>
                      <a:pt x="894" y="1957"/>
                    </a:lnTo>
                    <a:lnTo>
                      <a:pt x="898" y="1957"/>
                    </a:lnTo>
                    <a:close/>
                    <a:moveTo>
                      <a:pt x="5663" y="1570"/>
                    </a:moveTo>
                    <a:lnTo>
                      <a:pt x="5682" y="1666"/>
                    </a:lnTo>
                    <a:lnTo>
                      <a:pt x="5679" y="1676"/>
                    </a:lnTo>
                    <a:lnTo>
                      <a:pt x="5673" y="1681"/>
                    </a:lnTo>
                    <a:lnTo>
                      <a:pt x="5669" y="1685"/>
                    </a:lnTo>
                    <a:lnTo>
                      <a:pt x="5645" y="1693"/>
                    </a:lnTo>
                    <a:lnTo>
                      <a:pt x="5626" y="1701"/>
                    </a:lnTo>
                    <a:lnTo>
                      <a:pt x="5614" y="1703"/>
                    </a:lnTo>
                    <a:lnTo>
                      <a:pt x="5612" y="1703"/>
                    </a:lnTo>
                    <a:lnTo>
                      <a:pt x="5610" y="1701"/>
                    </a:lnTo>
                    <a:lnTo>
                      <a:pt x="5608" y="1701"/>
                    </a:lnTo>
                    <a:lnTo>
                      <a:pt x="5606" y="1701"/>
                    </a:lnTo>
                    <a:lnTo>
                      <a:pt x="5592" y="1703"/>
                    </a:lnTo>
                    <a:lnTo>
                      <a:pt x="5577" y="1707"/>
                    </a:lnTo>
                    <a:lnTo>
                      <a:pt x="5561" y="1715"/>
                    </a:lnTo>
                    <a:lnTo>
                      <a:pt x="5553" y="1723"/>
                    </a:lnTo>
                    <a:lnTo>
                      <a:pt x="5542" y="1734"/>
                    </a:lnTo>
                    <a:lnTo>
                      <a:pt x="5530" y="1746"/>
                    </a:lnTo>
                    <a:lnTo>
                      <a:pt x="5520" y="1756"/>
                    </a:lnTo>
                    <a:lnTo>
                      <a:pt x="5510" y="1760"/>
                    </a:lnTo>
                    <a:lnTo>
                      <a:pt x="5506" y="1760"/>
                    </a:lnTo>
                    <a:lnTo>
                      <a:pt x="5502" y="1750"/>
                    </a:lnTo>
                    <a:lnTo>
                      <a:pt x="5499" y="1738"/>
                    </a:lnTo>
                    <a:lnTo>
                      <a:pt x="5499" y="1723"/>
                    </a:lnTo>
                    <a:lnTo>
                      <a:pt x="5502" y="1713"/>
                    </a:lnTo>
                    <a:lnTo>
                      <a:pt x="5508" y="1707"/>
                    </a:lnTo>
                    <a:lnTo>
                      <a:pt x="5514" y="1707"/>
                    </a:lnTo>
                    <a:lnTo>
                      <a:pt x="5512" y="1697"/>
                    </a:lnTo>
                    <a:lnTo>
                      <a:pt x="5516" y="1685"/>
                    </a:lnTo>
                    <a:lnTo>
                      <a:pt x="5522" y="1674"/>
                    </a:lnTo>
                    <a:lnTo>
                      <a:pt x="5530" y="1664"/>
                    </a:lnTo>
                    <a:lnTo>
                      <a:pt x="5544" y="1654"/>
                    </a:lnTo>
                    <a:lnTo>
                      <a:pt x="5559" y="1644"/>
                    </a:lnTo>
                    <a:lnTo>
                      <a:pt x="5579" y="1631"/>
                    </a:lnTo>
                    <a:lnTo>
                      <a:pt x="5598" y="1617"/>
                    </a:lnTo>
                    <a:lnTo>
                      <a:pt x="5614" y="1605"/>
                    </a:lnTo>
                    <a:lnTo>
                      <a:pt x="5626" y="1597"/>
                    </a:lnTo>
                    <a:lnTo>
                      <a:pt x="5636" y="1589"/>
                    </a:lnTo>
                    <a:lnTo>
                      <a:pt x="5647" y="1580"/>
                    </a:lnTo>
                    <a:lnTo>
                      <a:pt x="5663" y="1570"/>
                    </a:lnTo>
                    <a:close/>
                    <a:moveTo>
                      <a:pt x="2311" y="940"/>
                    </a:moveTo>
                    <a:lnTo>
                      <a:pt x="2317" y="944"/>
                    </a:lnTo>
                    <a:lnTo>
                      <a:pt x="2322" y="955"/>
                    </a:lnTo>
                    <a:lnTo>
                      <a:pt x="2330" y="971"/>
                    </a:lnTo>
                    <a:lnTo>
                      <a:pt x="2336" y="989"/>
                    </a:lnTo>
                    <a:lnTo>
                      <a:pt x="2342" y="1002"/>
                    </a:lnTo>
                    <a:lnTo>
                      <a:pt x="2344" y="1012"/>
                    </a:lnTo>
                    <a:lnTo>
                      <a:pt x="2342" y="1020"/>
                    </a:lnTo>
                    <a:lnTo>
                      <a:pt x="2338" y="1028"/>
                    </a:lnTo>
                    <a:lnTo>
                      <a:pt x="2332" y="1034"/>
                    </a:lnTo>
                    <a:lnTo>
                      <a:pt x="2324" y="1040"/>
                    </a:lnTo>
                    <a:lnTo>
                      <a:pt x="2315" y="1042"/>
                    </a:lnTo>
                    <a:lnTo>
                      <a:pt x="2309" y="1042"/>
                    </a:lnTo>
                    <a:lnTo>
                      <a:pt x="2303" y="1043"/>
                    </a:lnTo>
                    <a:lnTo>
                      <a:pt x="2293" y="1043"/>
                    </a:lnTo>
                    <a:lnTo>
                      <a:pt x="2277" y="1042"/>
                    </a:lnTo>
                    <a:lnTo>
                      <a:pt x="2266" y="1038"/>
                    </a:lnTo>
                    <a:lnTo>
                      <a:pt x="2260" y="1030"/>
                    </a:lnTo>
                    <a:lnTo>
                      <a:pt x="2260" y="1016"/>
                    </a:lnTo>
                    <a:lnTo>
                      <a:pt x="2262" y="998"/>
                    </a:lnTo>
                    <a:lnTo>
                      <a:pt x="2266" y="985"/>
                    </a:lnTo>
                    <a:lnTo>
                      <a:pt x="2272" y="979"/>
                    </a:lnTo>
                    <a:lnTo>
                      <a:pt x="2273" y="979"/>
                    </a:lnTo>
                    <a:lnTo>
                      <a:pt x="2275" y="979"/>
                    </a:lnTo>
                    <a:lnTo>
                      <a:pt x="2281" y="975"/>
                    </a:lnTo>
                    <a:lnTo>
                      <a:pt x="2289" y="965"/>
                    </a:lnTo>
                    <a:lnTo>
                      <a:pt x="2297" y="953"/>
                    </a:lnTo>
                    <a:lnTo>
                      <a:pt x="2305" y="944"/>
                    </a:lnTo>
                    <a:lnTo>
                      <a:pt x="2311" y="940"/>
                    </a:lnTo>
                    <a:close/>
                    <a:moveTo>
                      <a:pt x="880" y="568"/>
                    </a:moveTo>
                    <a:lnTo>
                      <a:pt x="882" y="570"/>
                    </a:lnTo>
                    <a:lnTo>
                      <a:pt x="892" y="574"/>
                    </a:lnTo>
                    <a:lnTo>
                      <a:pt x="906" y="582"/>
                    </a:lnTo>
                    <a:lnTo>
                      <a:pt x="923" y="589"/>
                    </a:lnTo>
                    <a:lnTo>
                      <a:pt x="941" y="597"/>
                    </a:lnTo>
                    <a:lnTo>
                      <a:pt x="955" y="605"/>
                    </a:lnTo>
                    <a:lnTo>
                      <a:pt x="962" y="611"/>
                    </a:lnTo>
                    <a:lnTo>
                      <a:pt x="962" y="613"/>
                    </a:lnTo>
                    <a:lnTo>
                      <a:pt x="962" y="615"/>
                    </a:lnTo>
                    <a:lnTo>
                      <a:pt x="960" y="615"/>
                    </a:lnTo>
                    <a:lnTo>
                      <a:pt x="953" y="613"/>
                    </a:lnTo>
                    <a:lnTo>
                      <a:pt x="941" y="607"/>
                    </a:lnTo>
                    <a:lnTo>
                      <a:pt x="927" y="599"/>
                    </a:lnTo>
                    <a:lnTo>
                      <a:pt x="923" y="597"/>
                    </a:lnTo>
                    <a:lnTo>
                      <a:pt x="919" y="597"/>
                    </a:lnTo>
                    <a:lnTo>
                      <a:pt x="908" y="601"/>
                    </a:lnTo>
                    <a:lnTo>
                      <a:pt x="896" y="611"/>
                    </a:lnTo>
                    <a:lnTo>
                      <a:pt x="884" y="627"/>
                    </a:lnTo>
                    <a:lnTo>
                      <a:pt x="878" y="633"/>
                    </a:lnTo>
                    <a:lnTo>
                      <a:pt x="874" y="640"/>
                    </a:lnTo>
                    <a:lnTo>
                      <a:pt x="868" y="646"/>
                    </a:lnTo>
                    <a:lnTo>
                      <a:pt x="863" y="650"/>
                    </a:lnTo>
                    <a:lnTo>
                      <a:pt x="859" y="654"/>
                    </a:lnTo>
                    <a:lnTo>
                      <a:pt x="855" y="654"/>
                    </a:lnTo>
                    <a:lnTo>
                      <a:pt x="853" y="654"/>
                    </a:lnTo>
                    <a:lnTo>
                      <a:pt x="843" y="650"/>
                    </a:lnTo>
                    <a:lnTo>
                      <a:pt x="835" y="636"/>
                    </a:lnTo>
                    <a:lnTo>
                      <a:pt x="831" y="621"/>
                    </a:lnTo>
                    <a:lnTo>
                      <a:pt x="831" y="607"/>
                    </a:lnTo>
                    <a:lnTo>
                      <a:pt x="835" y="597"/>
                    </a:lnTo>
                    <a:lnTo>
                      <a:pt x="845" y="589"/>
                    </a:lnTo>
                    <a:lnTo>
                      <a:pt x="857" y="580"/>
                    </a:lnTo>
                    <a:lnTo>
                      <a:pt x="870" y="572"/>
                    </a:lnTo>
                    <a:lnTo>
                      <a:pt x="880" y="568"/>
                    </a:lnTo>
                    <a:close/>
                    <a:moveTo>
                      <a:pt x="2232" y="468"/>
                    </a:moveTo>
                    <a:lnTo>
                      <a:pt x="2234" y="470"/>
                    </a:lnTo>
                    <a:lnTo>
                      <a:pt x="2244" y="476"/>
                    </a:lnTo>
                    <a:lnTo>
                      <a:pt x="2260" y="484"/>
                    </a:lnTo>
                    <a:lnTo>
                      <a:pt x="2277" y="490"/>
                    </a:lnTo>
                    <a:lnTo>
                      <a:pt x="2293" y="496"/>
                    </a:lnTo>
                    <a:lnTo>
                      <a:pt x="2307" y="497"/>
                    </a:lnTo>
                    <a:lnTo>
                      <a:pt x="2319" y="497"/>
                    </a:lnTo>
                    <a:lnTo>
                      <a:pt x="2334" y="497"/>
                    </a:lnTo>
                    <a:lnTo>
                      <a:pt x="2354" y="499"/>
                    </a:lnTo>
                    <a:lnTo>
                      <a:pt x="2371" y="501"/>
                    </a:lnTo>
                    <a:lnTo>
                      <a:pt x="2385" y="505"/>
                    </a:lnTo>
                    <a:lnTo>
                      <a:pt x="2395" y="511"/>
                    </a:lnTo>
                    <a:lnTo>
                      <a:pt x="2397" y="523"/>
                    </a:lnTo>
                    <a:lnTo>
                      <a:pt x="2397" y="539"/>
                    </a:lnTo>
                    <a:lnTo>
                      <a:pt x="2393" y="558"/>
                    </a:lnTo>
                    <a:lnTo>
                      <a:pt x="2387" y="576"/>
                    </a:lnTo>
                    <a:lnTo>
                      <a:pt x="2381" y="589"/>
                    </a:lnTo>
                    <a:lnTo>
                      <a:pt x="2373" y="595"/>
                    </a:lnTo>
                    <a:lnTo>
                      <a:pt x="2364" y="597"/>
                    </a:lnTo>
                    <a:lnTo>
                      <a:pt x="2350" y="603"/>
                    </a:lnTo>
                    <a:lnTo>
                      <a:pt x="2332" y="609"/>
                    </a:lnTo>
                    <a:lnTo>
                      <a:pt x="2317" y="615"/>
                    </a:lnTo>
                    <a:lnTo>
                      <a:pt x="2303" y="619"/>
                    </a:lnTo>
                    <a:lnTo>
                      <a:pt x="2297" y="621"/>
                    </a:lnTo>
                    <a:lnTo>
                      <a:pt x="2279" y="617"/>
                    </a:lnTo>
                    <a:lnTo>
                      <a:pt x="2266" y="609"/>
                    </a:lnTo>
                    <a:lnTo>
                      <a:pt x="2258" y="595"/>
                    </a:lnTo>
                    <a:lnTo>
                      <a:pt x="2250" y="587"/>
                    </a:lnTo>
                    <a:lnTo>
                      <a:pt x="2236" y="580"/>
                    </a:lnTo>
                    <a:lnTo>
                      <a:pt x="2223" y="574"/>
                    </a:lnTo>
                    <a:lnTo>
                      <a:pt x="2213" y="568"/>
                    </a:lnTo>
                    <a:lnTo>
                      <a:pt x="2209" y="562"/>
                    </a:lnTo>
                    <a:lnTo>
                      <a:pt x="2215" y="552"/>
                    </a:lnTo>
                    <a:lnTo>
                      <a:pt x="2217" y="541"/>
                    </a:lnTo>
                    <a:lnTo>
                      <a:pt x="2219" y="531"/>
                    </a:lnTo>
                    <a:lnTo>
                      <a:pt x="2219" y="525"/>
                    </a:lnTo>
                    <a:lnTo>
                      <a:pt x="2217" y="527"/>
                    </a:lnTo>
                    <a:lnTo>
                      <a:pt x="2215" y="527"/>
                    </a:lnTo>
                    <a:lnTo>
                      <a:pt x="2211" y="529"/>
                    </a:lnTo>
                    <a:lnTo>
                      <a:pt x="2209" y="527"/>
                    </a:lnTo>
                    <a:lnTo>
                      <a:pt x="2205" y="527"/>
                    </a:lnTo>
                    <a:lnTo>
                      <a:pt x="2201" y="525"/>
                    </a:lnTo>
                    <a:lnTo>
                      <a:pt x="2199" y="523"/>
                    </a:lnTo>
                    <a:lnTo>
                      <a:pt x="2199" y="521"/>
                    </a:lnTo>
                    <a:lnTo>
                      <a:pt x="2199" y="519"/>
                    </a:lnTo>
                    <a:lnTo>
                      <a:pt x="2203" y="515"/>
                    </a:lnTo>
                    <a:lnTo>
                      <a:pt x="2211" y="509"/>
                    </a:lnTo>
                    <a:lnTo>
                      <a:pt x="2217" y="497"/>
                    </a:lnTo>
                    <a:lnTo>
                      <a:pt x="2223" y="484"/>
                    </a:lnTo>
                    <a:lnTo>
                      <a:pt x="2227" y="474"/>
                    </a:lnTo>
                    <a:lnTo>
                      <a:pt x="2232" y="468"/>
                    </a:lnTo>
                    <a:close/>
                    <a:moveTo>
                      <a:pt x="917" y="171"/>
                    </a:moveTo>
                    <a:lnTo>
                      <a:pt x="919" y="173"/>
                    </a:lnTo>
                    <a:lnTo>
                      <a:pt x="929" y="178"/>
                    </a:lnTo>
                    <a:lnTo>
                      <a:pt x="941" y="188"/>
                    </a:lnTo>
                    <a:lnTo>
                      <a:pt x="956" y="196"/>
                    </a:lnTo>
                    <a:lnTo>
                      <a:pt x="972" y="200"/>
                    </a:lnTo>
                    <a:lnTo>
                      <a:pt x="978" y="200"/>
                    </a:lnTo>
                    <a:lnTo>
                      <a:pt x="986" y="196"/>
                    </a:lnTo>
                    <a:lnTo>
                      <a:pt x="992" y="194"/>
                    </a:lnTo>
                    <a:lnTo>
                      <a:pt x="998" y="194"/>
                    </a:lnTo>
                    <a:lnTo>
                      <a:pt x="1013" y="198"/>
                    </a:lnTo>
                    <a:lnTo>
                      <a:pt x="1029" y="210"/>
                    </a:lnTo>
                    <a:lnTo>
                      <a:pt x="1037" y="216"/>
                    </a:lnTo>
                    <a:lnTo>
                      <a:pt x="1045" y="222"/>
                    </a:lnTo>
                    <a:lnTo>
                      <a:pt x="1050" y="225"/>
                    </a:lnTo>
                    <a:lnTo>
                      <a:pt x="1056" y="227"/>
                    </a:lnTo>
                    <a:lnTo>
                      <a:pt x="1058" y="227"/>
                    </a:lnTo>
                    <a:lnTo>
                      <a:pt x="1062" y="225"/>
                    </a:lnTo>
                    <a:lnTo>
                      <a:pt x="1068" y="225"/>
                    </a:lnTo>
                    <a:lnTo>
                      <a:pt x="1074" y="225"/>
                    </a:lnTo>
                    <a:lnTo>
                      <a:pt x="1095" y="225"/>
                    </a:lnTo>
                    <a:lnTo>
                      <a:pt x="1117" y="227"/>
                    </a:lnTo>
                    <a:lnTo>
                      <a:pt x="1137" y="231"/>
                    </a:lnTo>
                    <a:lnTo>
                      <a:pt x="1146" y="235"/>
                    </a:lnTo>
                    <a:lnTo>
                      <a:pt x="1156" y="243"/>
                    </a:lnTo>
                    <a:lnTo>
                      <a:pt x="1166" y="259"/>
                    </a:lnTo>
                    <a:lnTo>
                      <a:pt x="1178" y="272"/>
                    </a:lnTo>
                    <a:lnTo>
                      <a:pt x="1189" y="278"/>
                    </a:lnTo>
                    <a:lnTo>
                      <a:pt x="1203" y="280"/>
                    </a:lnTo>
                    <a:lnTo>
                      <a:pt x="1221" y="284"/>
                    </a:lnTo>
                    <a:lnTo>
                      <a:pt x="1240" y="288"/>
                    </a:lnTo>
                    <a:lnTo>
                      <a:pt x="1256" y="296"/>
                    </a:lnTo>
                    <a:lnTo>
                      <a:pt x="1264" y="304"/>
                    </a:lnTo>
                    <a:lnTo>
                      <a:pt x="1270" y="315"/>
                    </a:lnTo>
                    <a:lnTo>
                      <a:pt x="1273" y="329"/>
                    </a:lnTo>
                    <a:lnTo>
                      <a:pt x="1277" y="345"/>
                    </a:lnTo>
                    <a:lnTo>
                      <a:pt x="1279" y="359"/>
                    </a:lnTo>
                    <a:lnTo>
                      <a:pt x="1277" y="364"/>
                    </a:lnTo>
                    <a:lnTo>
                      <a:pt x="1273" y="374"/>
                    </a:lnTo>
                    <a:lnTo>
                      <a:pt x="1273" y="388"/>
                    </a:lnTo>
                    <a:lnTo>
                      <a:pt x="1279" y="402"/>
                    </a:lnTo>
                    <a:lnTo>
                      <a:pt x="1289" y="411"/>
                    </a:lnTo>
                    <a:lnTo>
                      <a:pt x="1301" y="417"/>
                    </a:lnTo>
                    <a:lnTo>
                      <a:pt x="1317" y="425"/>
                    </a:lnTo>
                    <a:lnTo>
                      <a:pt x="1334" y="433"/>
                    </a:lnTo>
                    <a:lnTo>
                      <a:pt x="1348" y="443"/>
                    </a:lnTo>
                    <a:lnTo>
                      <a:pt x="1352" y="451"/>
                    </a:lnTo>
                    <a:lnTo>
                      <a:pt x="1354" y="454"/>
                    </a:lnTo>
                    <a:lnTo>
                      <a:pt x="1358" y="458"/>
                    </a:lnTo>
                    <a:lnTo>
                      <a:pt x="1362" y="462"/>
                    </a:lnTo>
                    <a:lnTo>
                      <a:pt x="1367" y="466"/>
                    </a:lnTo>
                    <a:lnTo>
                      <a:pt x="1371" y="470"/>
                    </a:lnTo>
                    <a:lnTo>
                      <a:pt x="1373" y="474"/>
                    </a:lnTo>
                    <a:lnTo>
                      <a:pt x="1373" y="478"/>
                    </a:lnTo>
                    <a:lnTo>
                      <a:pt x="1369" y="488"/>
                    </a:lnTo>
                    <a:lnTo>
                      <a:pt x="1367" y="501"/>
                    </a:lnTo>
                    <a:lnTo>
                      <a:pt x="1364" y="515"/>
                    </a:lnTo>
                    <a:lnTo>
                      <a:pt x="1360" y="529"/>
                    </a:lnTo>
                    <a:lnTo>
                      <a:pt x="1354" y="535"/>
                    </a:lnTo>
                    <a:lnTo>
                      <a:pt x="1350" y="539"/>
                    </a:lnTo>
                    <a:lnTo>
                      <a:pt x="1344" y="542"/>
                    </a:lnTo>
                    <a:lnTo>
                      <a:pt x="1338" y="548"/>
                    </a:lnTo>
                    <a:lnTo>
                      <a:pt x="1332" y="552"/>
                    </a:lnTo>
                    <a:lnTo>
                      <a:pt x="1326" y="554"/>
                    </a:lnTo>
                    <a:lnTo>
                      <a:pt x="1324" y="552"/>
                    </a:lnTo>
                    <a:lnTo>
                      <a:pt x="1320" y="550"/>
                    </a:lnTo>
                    <a:lnTo>
                      <a:pt x="1311" y="544"/>
                    </a:lnTo>
                    <a:lnTo>
                      <a:pt x="1297" y="541"/>
                    </a:lnTo>
                    <a:lnTo>
                      <a:pt x="1283" y="541"/>
                    </a:lnTo>
                    <a:lnTo>
                      <a:pt x="1279" y="541"/>
                    </a:lnTo>
                    <a:lnTo>
                      <a:pt x="1275" y="541"/>
                    </a:lnTo>
                    <a:lnTo>
                      <a:pt x="1273" y="542"/>
                    </a:lnTo>
                    <a:lnTo>
                      <a:pt x="1273" y="546"/>
                    </a:lnTo>
                    <a:lnTo>
                      <a:pt x="1277" y="556"/>
                    </a:lnTo>
                    <a:lnTo>
                      <a:pt x="1279" y="572"/>
                    </a:lnTo>
                    <a:lnTo>
                      <a:pt x="1279" y="591"/>
                    </a:lnTo>
                    <a:lnTo>
                      <a:pt x="1279" y="611"/>
                    </a:lnTo>
                    <a:lnTo>
                      <a:pt x="1275" y="625"/>
                    </a:lnTo>
                    <a:lnTo>
                      <a:pt x="1270" y="634"/>
                    </a:lnTo>
                    <a:lnTo>
                      <a:pt x="1266" y="650"/>
                    </a:lnTo>
                    <a:lnTo>
                      <a:pt x="1258" y="664"/>
                    </a:lnTo>
                    <a:lnTo>
                      <a:pt x="1250" y="674"/>
                    </a:lnTo>
                    <a:lnTo>
                      <a:pt x="1240" y="678"/>
                    </a:lnTo>
                    <a:lnTo>
                      <a:pt x="1234" y="676"/>
                    </a:lnTo>
                    <a:lnTo>
                      <a:pt x="1227" y="672"/>
                    </a:lnTo>
                    <a:lnTo>
                      <a:pt x="1209" y="662"/>
                    </a:lnTo>
                    <a:lnTo>
                      <a:pt x="1187" y="650"/>
                    </a:lnTo>
                    <a:lnTo>
                      <a:pt x="1160" y="636"/>
                    </a:lnTo>
                    <a:lnTo>
                      <a:pt x="1133" y="625"/>
                    </a:lnTo>
                    <a:lnTo>
                      <a:pt x="1105" y="615"/>
                    </a:lnTo>
                    <a:lnTo>
                      <a:pt x="1084" y="607"/>
                    </a:lnTo>
                    <a:lnTo>
                      <a:pt x="1068" y="605"/>
                    </a:lnTo>
                    <a:lnTo>
                      <a:pt x="1068" y="605"/>
                    </a:lnTo>
                    <a:lnTo>
                      <a:pt x="1066" y="605"/>
                    </a:lnTo>
                    <a:lnTo>
                      <a:pt x="1058" y="601"/>
                    </a:lnTo>
                    <a:lnTo>
                      <a:pt x="1058" y="591"/>
                    </a:lnTo>
                    <a:lnTo>
                      <a:pt x="1066" y="578"/>
                    </a:lnTo>
                    <a:lnTo>
                      <a:pt x="1080" y="562"/>
                    </a:lnTo>
                    <a:lnTo>
                      <a:pt x="1101" y="546"/>
                    </a:lnTo>
                    <a:lnTo>
                      <a:pt x="1129" y="531"/>
                    </a:lnTo>
                    <a:lnTo>
                      <a:pt x="1131" y="531"/>
                    </a:lnTo>
                    <a:lnTo>
                      <a:pt x="1131" y="529"/>
                    </a:lnTo>
                    <a:lnTo>
                      <a:pt x="1131" y="521"/>
                    </a:lnTo>
                    <a:lnTo>
                      <a:pt x="1133" y="507"/>
                    </a:lnTo>
                    <a:lnTo>
                      <a:pt x="1137" y="486"/>
                    </a:lnTo>
                    <a:lnTo>
                      <a:pt x="1140" y="452"/>
                    </a:lnTo>
                    <a:lnTo>
                      <a:pt x="1142" y="429"/>
                    </a:lnTo>
                    <a:lnTo>
                      <a:pt x="1144" y="415"/>
                    </a:lnTo>
                    <a:lnTo>
                      <a:pt x="1144" y="407"/>
                    </a:lnTo>
                    <a:lnTo>
                      <a:pt x="1144" y="406"/>
                    </a:lnTo>
                    <a:lnTo>
                      <a:pt x="1144" y="406"/>
                    </a:lnTo>
                    <a:lnTo>
                      <a:pt x="1125" y="392"/>
                    </a:lnTo>
                    <a:lnTo>
                      <a:pt x="1103" y="380"/>
                    </a:lnTo>
                    <a:lnTo>
                      <a:pt x="1084" y="368"/>
                    </a:lnTo>
                    <a:lnTo>
                      <a:pt x="1068" y="360"/>
                    </a:lnTo>
                    <a:lnTo>
                      <a:pt x="1062" y="359"/>
                    </a:lnTo>
                    <a:lnTo>
                      <a:pt x="1056" y="357"/>
                    </a:lnTo>
                    <a:lnTo>
                      <a:pt x="1046" y="359"/>
                    </a:lnTo>
                    <a:lnTo>
                      <a:pt x="1037" y="359"/>
                    </a:lnTo>
                    <a:lnTo>
                      <a:pt x="1029" y="360"/>
                    </a:lnTo>
                    <a:lnTo>
                      <a:pt x="1019" y="362"/>
                    </a:lnTo>
                    <a:lnTo>
                      <a:pt x="1009" y="364"/>
                    </a:lnTo>
                    <a:lnTo>
                      <a:pt x="1001" y="364"/>
                    </a:lnTo>
                    <a:lnTo>
                      <a:pt x="998" y="364"/>
                    </a:lnTo>
                    <a:lnTo>
                      <a:pt x="994" y="364"/>
                    </a:lnTo>
                    <a:lnTo>
                      <a:pt x="988" y="360"/>
                    </a:lnTo>
                    <a:lnTo>
                      <a:pt x="980" y="360"/>
                    </a:lnTo>
                    <a:lnTo>
                      <a:pt x="970" y="359"/>
                    </a:lnTo>
                    <a:lnTo>
                      <a:pt x="962" y="359"/>
                    </a:lnTo>
                    <a:lnTo>
                      <a:pt x="956" y="359"/>
                    </a:lnTo>
                    <a:lnTo>
                      <a:pt x="951" y="359"/>
                    </a:lnTo>
                    <a:lnTo>
                      <a:pt x="947" y="360"/>
                    </a:lnTo>
                    <a:lnTo>
                      <a:pt x="947" y="360"/>
                    </a:lnTo>
                    <a:lnTo>
                      <a:pt x="949" y="362"/>
                    </a:lnTo>
                    <a:lnTo>
                      <a:pt x="956" y="370"/>
                    </a:lnTo>
                    <a:lnTo>
                      <a:pt x="966" y="386"/>
                    </a:lnTo>
                    <a:lnTo>
                      <a:pt x="972" y="404"/>
                    </a:lnTo>
                    <a:lnTo>
                      <a:pt x="972" y="419"/>
                    </a:lnTo>
                    <a:lnTo>
                      <a:pt x="968" y="435"/>
                    </a:lnTo>
                    <a:lnTo>
                      <a:pt x="962" y="456"/>
                    </a:lnTo>
                    <a:lnTo>
                      <a:pt x="953" y="480"/>
                    </a:lnTo>
                    <a:lnTo>
                      <a:pt x="941" y="499"/>
                    </a:lnTo>
                    <a:lnTo>
                      <a:pt x="927" y="509"/>
                    </a:lnTo>
                    <a:lnTo>
                      <a:pt x="913" y="513"/>
                    </a:lnTo>
                    <a:lnTo>
                      <a:pt x="896" y="521"/>
                    </a:lnTo>
                    <a:lnTo>
                      <a:pt x="876" y="527"/>
                    </a:lnTo>
                    <a:lnTo>
                      <a:pt x="855" y="535"/>
                    </a:lnTo>
                    <a:lnTo>
                      <a:pt x="839" y="541"/>
                    </a:lnTo>
                    <a:lnTo>
                      <a:pt x="827" y="546"/>
                    </a:lnTo>
                    <a:lnTo>
                      <a:pt x="823" y="550"/>
                    </a:lnTo>
                    <a:lnTo>
                      <a:pt x="823" y="558"/>
                    </a:lnTo>
                    <a:lnTo>
                      <a:pt x="819" y="568"/>
                    </a:lnTo>
                    <a:lnTo>
                      <a:pt x="812" y="582"/>
                    </a:lnTo>
                    <a:lnTo>
                      <a:pt x="804" y="595"/>
                    </a:lnTo>
                    <a:lnTo>
                      <a:pt x="792" y="605"/>
                    </a:lnTo>
                    <a:lnTo>
                      <a:pt x="780" y="617"/>
                    </a:lnTo>
                    <a:lnTo>
                      <a:pt x="767" y="633"/>
                    </a:lnTo>
                    <a:lnTo>
                      <a:pt x="751" y="650"/>
                    </a:lnTo>
                    <a:lnTo>
                      <a:pt x="735" y="670"/>
                    </a:lnTo>
                    <a:lnTo>
                      <a:pt x="722" y="685"/>
                    </a:lnTo>
                    <a:lnTo>
                      <a:pt x="714" y="697"/>
                    </a:lnTo>
                    <a:lnTo>
                      <a:pt x="704" y="707"/>
                    </a:lnTo>
                    <a:lnTo>
                      <a:pt x="692" y="719"/>
                    </a:lnTo>
                    <a:lnTo>
                      <a:pt x="681" y="732"/>
                    </a:lnTo>
                    <a:lnTo>
                      <a:pt x="669" y="744"/>
                    </a:lnTo>
                    <a:lnTo>
                      <a:pt x="659" y="756"/>
                    </a:lnTo>
                    <a:lnTo>
                      <a:pt x="657" y="764"/>
                    </a:lnTo>
                    <a:lnTo>
                      <a:pt x="657" y="768"/>
                    </a:lnTo>
                    <a:lnTo>
                      <a:pt x="655" y="771"/>
                    </a:lnTo>
                    <a:lnTo>
                      <a:pt x="653" y="775"/>
                    </a:lnTo>
                    <a:lnTo>
                      <a:pt x="653" y="779"/>
                    </a:lnTo>
                    <a:lnTo>
                      <a:pt x="653" y="781"/>
                    </a:lnTo>
                    <a:lnTo>
                      <a:pt x="655" y="785"/>
                    </a:lnTo>
                    <a:lnTo>
                      <a:pt x="659" y="787"/>
                    </a:lnTo>
                    <a:lnTo>
                      <a:pt x="665" y="795"/>
                    </a:lnTo>
                    <a:lnTo>
                      <a:pt x="673" y="811"/>
                    </a:lnTo>
                    <a:lnTo>
                      <a:pt x="679" y="828"/>
                    </a:lnTo>
                    <a:lnTo>
                      <a:pt x="686" y="848"/>
                    </a:lnTo>
                    <a:lnTo>
                      <a:pt x="696" y="863"/>
                    </a:lnTo>
                    <a:lnTo>
                      <a:pt x="706" y="873"/>
                    </a:lnTo>
                    <a:lnTo>
                      <a:pt x="720" y="881"/>
                    </a:lnTo>
                    <a:lnTo>
                      <a:pt x="735" y="891"/>
                    </a:lnTo>
                    <a:lnTo>
                      <a:pt x="751" y="901"/>
                    </a:lnTo>
                    <a:lnTo>
                      <a:pt x="767" y="908"/>
                    </a:lnTo>
                    <a:lnTo>
                      <a:pt x="780" y="916"/>
                    </a:lnTo>
                    <a:lnTo>
                      <a:pt x="790" y="918"/>
                    </a:lnTo>
                    <a:lnTo>
                      <a:pt x="792" y="918"/>
                    </a:lnTo>
                    <a:lnTo>
                      <a:pt x="796" y="916"/>
                    </a:lnTo>
                    <a:lnTo>
                      <a:pt x="800" y="918"/>
                    </a:lnTo>
                    <a:lnTo>
                      <a:pt x="806" y="918"/>
                    </a:lnTo>
                    <a:lnTo>
                      <a:pt x="810" y="920"/>
                    </a:lnTo>
                    <a:lnTo>
                      <a:pt x="814" y="924"/>
                    </a:lnTo>
                    <a:lnTo>
                      <a:pt x="819" y="924"/>
                    </a:lnTo>
                    <a:lnTo>
                      <a:pt x="823" y="926"/>
                    </a:lnTo>
                    <a:lnTo>
                      <a:pt x="825" y="924"/>
                    </a:lnTo>
                    <a:lnTo>
                      <a:pt x="827" y="922"/>
                    </a:lnTo>
                    <a:lnTo>
                      <a:pt x="827" y="922"/>
                    </a:lnTo>
                    <a:lnTo>
                      <a:pt x="829" y="922"/>
                    </a:lnTo>
                    <a:lnTo>
                      <a:pt x="837" y="924"/>
                    </a:lnTo>
                    <a:lnTo>
                      <a:pt x="845" y="934"/>
                    </a:lnTo>
                    <a:lnTo>
                      <a:pt x="855" y="948"/>
                    </a:lnTo>
                    <a:lnTo>
                      <a:pt x="863" y="961"/>
                    </a:lnTo>
                    <a:lnTo>
                      <a:pt x="866" y="977"/>
                    </a:lnTo>
                    <a:lnTo>
                      <a:pt x="870" y="991"/>
                    </a:lnTo>
                    <a:lnTo>
                      <a:pt x="878" y="1004"/>
                    </a:lnTo>
                    <a:lnTo>
                      <a:pt x="888" y="1012"/>
                    </a:lnTo>
                    <a:lnTo>
                      <a:pt x="896" y="1016"/>
                    </a:lnTo>
                    <a:lnTo>
                      <a:pt x="900" y="1016"/>
                    </a:lnTo>
                    <a:lnTo>
                      <a:pt x="902" y="1014"/>
                    </a:lnTo>
                    <a:lnTo>
                      <a:pt x="904" y="1010"/>
                    </a:lnTo>
                    <a:lnTo>
                      <a:pt x="906" y="1004"/>
                    </a:lnTo>
                    <a:lnTo>
                      <a:pt x="910" y="989"/>
                    </a:lnTo>
                    <a:lnTo>
                      <a:pt x="915" y="973"/>
                    </a:lnTo>
                    <a:lnTo>
                      <a:pt x="923" y="957"/>
                    </a:lnTo>
                    <a:lnTo>
                      <a:pt x="929" y="946"/>
                    </a:lnTo>
                    <a:lnTo>
                      <a:pt x="933" y="936"/>
                    </a:lnTo>
                    <a:lnTo>
                      <a:pt x="933" y="932"/>
                    </a:lnTo>
                    <a:lnTo>
                      <a:pt x="933" y="932"/>
                    </a:lnTo>
                    <a:lnTo>
                      <a:pt x="931" y="934"/>
                    </a:lnTo>
                    <a:lnTo>
                      <a:pt x="929" y="932"/>
                    </a:lnTo>
                    <a:lnTo>
                      <a:pt x="927" y="930"/>
                    </a:lnTo>
                    <a:lnTo>
                      <a:pt x="925" y="924"/>
                    </a:lnTo>
                    <a:lnTo>
                      <a:pt x="923" y="920"/>
                    </a:lnTo>
                    <a:lnTo>
                      <a:pt x="923" y="916"/>
                    </a:lnTo>
                    <a:lnTo>
                      <a:pt x="923" y="912"/>
                    </a:lnTo>
                    <a:lnTo>
                      <a:pt x="925" y="908"/>
                    </a:lnTo>
                    <a:lnTo>
                      <a:pt x="929" y="908"/>
                    </a:lnTo>
                    <a:lnTo>
                      <a:pt x="929" y="908"/>
                    </a:lnTo>
                    <a:lnTo>
                      <a:pt x="929" y="908"/>
                    </a:lnTo>
                    <a:lnTo>
                      <a:pt x="939" y="905"/>
                    </a:lnTo>
                    <a:lnTo>
                      <a:pt x="951" y="893"/>
                    </a:lnTo>
                    <a:lnTo>
                      <a:pt x="964" y="877"/>
                    </a:lnTo>
                    <a:lnTo>
                      <a:pt x="974" y="858"/>
                    </a:lnTo>
                    <a:lnTo>
                      <a:pt x="982" y="836"/>
                    </a:lnTo>
                    <a:lnTo>
                      <a:pt x="984" y="816"/>
                    </a:lnTo>
                    <a:lnTo>
                      <a:pt x="984" y="791"/>
                    </a:lnTo>
                    <a:lnTo>
                      <a:pt x="986" y="762"/>
                    </a:lnTo>
                    <a:lnTo>
                      <a:pt x="986" y="730"/>
                    </a:lnTo>
                    <a:lnTo>
                      <a:pt x="988" y="701"/>
                    </a:lnTo>
                    <a:lnTo>
                      <a:pt x="988" y="676"/>
                    </a:lnTo>
                    <a:lnTo>
                      <a:pt x="990" y="658"/>
                    </a:lnTo>
                    <a:lnTo>
                      <a:pt x="992" y="650"/>
                    </a:lnTo>
                    <a:lnTo>
                      <a:pt x="994" y="648"/>
                    </a:lnTo>
                    <a:lnTo>
                      <a:pt x="998" y="648"/>
                    </a:lnTo>
                    <a:lnTo>
                      <a:pt x="1011" y="652"/>
                    </a:lnTo>
                    <a:lnTo>
                      <a:pt x="1029" y="658"/>
                    </a:lnTo>
                    <a:lnTo>
                      <a:pt x="1041" y="668"/>
                    </a:lnTo>
                    <a:lnTo>
                      <a:pt x="1048" y="672"/>
                    </a:lnTo>
                    <a:lnTo>
                      <a:pt x="1060" y="674"/>
                    </a:lnTo>
                    <a:lnTo>
                      <a:pt x="1076" y="676"/>
                    </a:lnTo>
                    <a:lnTo>
                      <a:pt x="1088" y="679"/>
                    </a:lnTo>
                    <a:lnTo>
                      <a:pt x="1097" y="687"/>
                    </a:lnTo>
                    <a:lnTo>
                      <a:pt x="1107" y="693"/>
                    </a:lnTo>
                    <a:lnTo>
                      <a:pt x="1121" y="699"/>
                    </a:lnTo>
                    <a:lnTo>
                      <a:pt x="1137" y="705"/>
                    </a:lnTo>
                    <a:lnTo>
                      <a:pt x="1152" y="711"/>
                    </a:lnTo>
                    <a:lnTo>
                      <a:pt x="1164" y="717"/>
                    </a:lnTo>
                    <a:lnTo>
                      <a:pt x="1170" y="726"/>
                    </a:lnTo>
                    <a:lnTo>
                      <a:pt x="1170" y="742"/>
                    </a:lnTo>
                    <a:lnTo>
                      <a:pt x="1174" y="760"/>
                    </a:lnTo>
                    <a:lnTo>
                      <a:pt x="1180" y="779"/>
                    </a:lnTo>
                    <a:lnTo>
                      <a:pt x="1187" y="795"/>
                    </a:lnTo>
                    <a:lnTo>
                      <a:pt x="1195" y="801"/>
                    </a:lnTo>
                    <a:lnTo>
                      <a:pt x="1199" y="801"/>
                    </a:lnTo>
                    <a:lnTo>
                      <a:pt x="1203" y="801"/>
                    </a:lnTo>
                    <a:lnTo>
                      <a:pt x="1217" y="801"/>
                    </a:lnTo>
                    <a:lnTo>
                      <a:pt x="1228" y="799"/>
                    </a:lnTo>
                    <a:lnTo>
                      <a:pt x="1238" y="795"/>
                    </a:lnTo>
                    <a:lnTo>
                      <a:pt x="1242" y="789"/>
                    </a:lnTo>
                    <a:lnTo>
                      <a:pt x="1244" y="785"/>
                    </a:lnTo>
                    <a:lnTo>
                      <a:pt x="1248" y="781"/>
                    </a:lnTo>
                    <a:lnTo>
                      <a:pt x="1252" y="781"/>
                    </a:lnTo>
                    <a:lnTo>
                      <a:pt x="1256" y="781"/>
                    </a:lnTo>
                    <a:lnTo>
                      <a:pt x="1262" y="785"/>
                    </a:lnTo>
                    <a:lnTo>
                      <a:pt x="1266" y="789"/>
                    </a:lnTo>
                    <a:lnTo>
                      <a:pt x="1272" y="797"/>
                    </a:lnTo>
                    <a:lnTo>
                      <a:pt x="1279" y="811"/>
                    </a:lnTo>
                    <a:lnTo>
                      <a:pt x="1291" y="826"/>
                    </a:lnTo>
                    <a:lnTo>
                      <a:pt x="1305" y="844"/>
                    </a:lnTo>
                    <a:lnTo>
                      <a:pt x="1319" y="860"/>
                    </a:lnTo>
                    <a:lnTo>
                      <a:pt x="1326" y="873"/>
                    </a:lnTo>
                    <a:lnTo>
                      <a:pt x="1330" y="879"/>
                    </a:lnTo>
                    <a:lnTo>
                      <a:pt x="1330" y="891"/>
                    </a:lnTo>
                    <a:lnTo>
                      <a:pt x="1332" y="903"/>
                    </a:lnTo>
                    <a:lnTo>
                      <a:pt x="1338" y="918"/>
                    </a:lnTo>
                    <a:lnTo>
                      <a:pt x="1346" y="930"/>
                    </a:lnTo>
                    <a:lnTo>
                      <a:pt x="1356" y="940"/>
                    </a:lnTo>
                    <a:lnTo>
                      <a:pt x="1364" y="957"/>
                    </a:lnTo>
                    <a:lnTo>
                      <a:pt x="1371" y="975"/>
                    </a:lnTo>
                    <a:lnTo>
                      <a:pt x="1379" y="989"/>
                    </a:lnTo>
                    <a:lnTo>
                      <a:pt x="1385" y="995"/>
                    </a:lnTo>
                    <a:lnTo>
                      <a:pt x="1387" y="995"/>
                    </a:lnTo>
                    <a:lnTo>
                      <a:pt x="1389" y="993"/>
                    </a:lnTo>
                    <a:lnTo>
                      <a:pt x="1399" y="998"/>
                    </a:lnTo>
                    <a:lnTo>
                      <a:pt x="1410" y="1010"/>
                    </a:lnTo>
                    <a:lnTo>
                      <a:pt x="1418" y="1026"/>
                    </a:lnTo>
                    <a:lnTo>
                      <a:pt x="1424" y="1042"/>
                    </a:lnTo>
                    <a:lnTo>
                      <a:pt x="1424" y="1057"/>
                    </a:lnTo>
                    <a:lnTo>
                      <a:pt x="1424" y="1081"/>
                    </a:lnTo>
                    <a:lnTo>
                      <a:pt x="1426" y="1110"/>
                    </a:lnTo>
                    <a:lnTo>
                      <a:pt x="1428" y="1137"/>
                    </a:lnTo>
                    <a:lnTo>
                      <a:pt x="1430" y="1161"/>
                    </a:lnTo>
                    <a:lnTo>
                      <a:pt x="1434" y="1175"/>
                    </a:lnTo>
                    <a:lnTo>
                      <a:pt x="1442" y="1186"/>
                    </a:lnTo>
                    <a:lnTo>
                      <a:pt x="1454" y="1200"/>
                    </a:lnTo>
                    <a:lnTo>
                      <a:pt x="1465" y="1212"/>
                    </a:lnTo>
                    <a:lnTo>
                      <a:pt x="1477" y="1225"/>
                    </a:lnTo>
                    <a:lnTo>
                      <a:pt x="1481" y="1235"/>
                    </a:lnTo>
                    <a:lnTo>
                      <a:pt x="1477" y="1247"/>
                    </a:lnTo>
                    <a:lnTo>
                      <a:pt x="1473" y="1259"/>
                    </a:lnTo>
                    <a:lnTo>
                      <a:pt x="1465" y="1269"/>
                    </a:lnTo>
                    <a:lnTo>
                      <a:pt x="1457" y="1272"/>
                    </a:lnTo>
                    <a:lnTo>
                      <a:pt x="1452" y="1272"/>
                    </a:lnTo>
                    <a:lnTo>
                      <a:pt x="1446" y="1270"/>
                    </a:lnTo>
                    <a:lnTo>
                      <a:pt x="1440" y="1270"/>
                    </a:lnTo>
                    <a:lnTo>
                      <a:pt x="1432" y="1270"/>
                    </a:lnTo>
                    <a:lnTo>
                      <a:pt x="1424" y="1272"/>
                    </a:lnTo>
                    <a:lnTo>
                      <a:pt x="1416" y="1274"/>
                    </a:lnTo>
                    <a:lnTo>
                      <a:pt x="1410" y="1274"/>
                    </a:lnTo>
                    <a:lnTo>
                      <a:pt x="1409" y="1274"/>
                    </a:lnTo>
                    <a:lnTo>
                      <a:pt x="1407" y="1272"/>
                    </a:lnTo>
                    <a:lnTo>
                      <a:pt x="1405" y="1269"/>
                    </a:lnTo>
                    <a:lnTo>
                      <a:pt x="1403" y="1265"/>
                    </a:lnTo>
                    <a:lnTo>
                      <a:pt x="1399" y="1259"/>
                    </a:lnTo>
                    <a:lnTo>
                      <a:pt x="1395" y="1255"/>
                    </a:lnTo>
                    <a:lnTo>
                      <a:pt x="1389" y="1251"/>
                    </a:lnTo>
                    <a:lnTo>
                      <a:pt x="1385" y="1251"/>
                    </a:lnTo>
                    <a:lnTo>
                      <a:pt x="1379" y="1251"/>
                    </a:lnTo>
                    <a:lnTo>
                      <a:pt x="1377" y="1253"/>
                    </a:lnTo>
                    <a:lnTo>
                      <a:pt x="1367" y="1249"/>
                    </a:lnTo>
                    <a:lnTo>
                      <a:pt x="1358" y="1243"/>
                    </a:lnTo>
                    <a:lnTo>
                      <a:pt x="1352" y="1233"/>
                    </a:lnTo>
                    <a:lnTo>
                      <a:pt x="1350" y="1220"/>
                    </a:lnTo>
                    <a:lnTo>
                      <a:pt x="1354" y="1206"/>
                    </a:lnTo>
                    <a:lnTo>
                      <a:pt x="1362" y="1192"/>
                    </a:lnTo>
                    <a:lnTo>
                      <a:pt x="1369" y="1177"/>
                    </a:lnTo>
                    <a:lnTo>
                      <a:pt x="1375" y="1161"/>
                    </a:lnTo>
                    <a:lnTo>
                      <a:pt x="1377" y="1145"/>
                    </a:lnTo>
                    <a:lnTo>
                      <a:pt x="1377" y="1135"/>
                    </a:lnTo>
                    <a:lnTo>
                      <a:pt x="1373" y="1132"/>
                    </a:lnTo>
                    <a:lnTo>
                      <a:pt x="1369" y="1132"/>
                    </a:lnTo>
                    <a:lnTo>
                      <a:pt x="1365" y="1135"/>
                    </a:lnTo>
                    <a:lnTo>
                      <a:pt x="1352" y="1141"/>
                    </a:lnTo>
                    <a:lnTo>
                      <a:pt x="1332" y="1145"/>
                    </a:lnTo>
                    <a:lnTo>
                      <a:pt x="1315" y="1145"/>
                    </a:lnTo>
                    <a:lnTo>
                      <a:pt x="1299" y="1145"/>
                    </a:lnTo>
                    <a:lnTo>
                      <a:pt x="1293" y="1145"/>
                    </a:lnTo>
                    <a:lnTo>
                      <a:pt x="1287" y="1145"/>
                    </a:lnTo>
                    <a:lnTo>
                      <a:pt x="1283" y="1145"/>
                    </a:lnTo>
                    <a:lnTo>
                      <a:pt x="1279" y="1145"/>
                    </a:lnTo>
                    <a:lnTo>
                      <a:pt x="1277" y="1147"/>
                    </a:lnTo>
                    <a:lnTo>
                      <a:pt x="1277" y="1147"/>
                    </a:lnTo>
                    <a:lnTo>
                      <a:pt x="1277" y="1155"/>
                    </a:lnTo>
                    <a:lnTo>
                      <a:pt x="1275" y="1167"/>
                    </a:lnTo>
                    <a:lnTo>
                      <a:pt x="1270" y="1179"/>
                    </a:lnTo>
                    <a:lnTo>
                      <a:pt x="1262" y="1188"/>
                    </a:lnTo>
                    <a:lnTo>
                      <a:pt x="1254" y="1194"/>
                    </a:lnTo>
                    <a:lnTo>
                      <a:pt x="1246" y="1200"/>
                    </a:lnTo>
                    <a:lnTo>
                      <a:pt x="1240" y="1214"/>
                    </a:lnTo>
                    <a:lnTo>
                      <a:pt x="1236" y="1227"/>
                    </a:lnTo>
                    <a:lnTo>
                      <a:pt x="1238" y="1241"/>
                    </a:lnTo>
                    <a:lnTo>
                      <a:pt x="1244" y="1249"/>
                    </a:lnTo>
                    <a:lnTo>
                      <a:pt x="1252" y="1259"/>
                    </a:lnTo>
                    <a:lnTo>
                      <a:pt x="1258" y="1270"/>
                    </a:lnTo>
                    <a:lnTo>
                      <a:pt x="1264" y="1286"/>
                    </a:lnTo>
                    <a:lnTo>
                      <a:pt x="1264" y="1298"/>
                    </a:lnTo>
                    <a:lnTo>
                      <a:pt x="1256" y="1310"/>
                    </a:lnTo>
                    <a:lnTo>
                      <a:pt x="1244" y="1315"/>
                    </a:lnTo>
                    <a:lnTo>
                      <a:pt x="1228" y="1325"/>
                    </a:lnTo>
                    <a:lnTo>
                      <a:pt x="1213" y="1333"/>
                    </a:lnTo>
                    <a:lnTo>
                      <a:pt x="1201" y="1339"/>
                    </a:lnTo>
                    <a:lnTo>
                      <a:pt x="1193" y="1343"/>
                    </a:lnTo>
                    <a:lnTo>
                      <a:pt x="1195" y="1339"/>
                    </a:lnTo>
                    <a:lnTo>
                      <a:pt x="1187" y="1331"/>
                    </a:lnTo>
                    <a:lnTo>
                      <a:pt x="1176" y="1323"/>
                    </a:lnTo>
                    <a:lnTo>
                      <a:pt x="1160" y="1321"/>
                    </a:lnTo>
                    <a:lnTo>
                      <a:pt x="1154" y="1321"/>
                    </a:lnTo>
                    <a:lnTo>
                      <a:pt x="1148" y="1323"/>
                    </a:lnTo>
                    <a:lnTo>
                      <a:pt x="1135" y="1329"/>
                    </a:lnTo>
                    <a:lnTo>
                      <a:pt x="1119" y="1339"/>
                    </a:lnTo>
                    <a:lnTo>
                      <a:pt x="1103" y="1349"/>
                    </a:lnTo>
                    <a:lnTo>
                      <a:pt x="1090" y="1360"/>
                    </a:lnTo>
                    <a:lnTo>
                      <a:pt x="1080" y="1372"/>
                    </a:lnTo>
                    <a:lnTo>
                      <a:pt x="1072" y="1382"/>
                    </a:lnTo>
                    <a:lnTo>
                      <a:pt x="1072" y="1388"/>
                    </a:lnTo>
                    <a:lnTo>
                      <a:pt x="1074" y="1396"/>
                    </a:lnTo>
                    <a:lnTo>
                      <a:pt x="1070" y="1411"/>
                    </a:lnTo>
                    <a:lnTo>
                      <a:pt x="1064" y="1427"/>
                    </a:lnTo>
                    <a:lnTo>
                      <a:pt x="1056" y="1443"/>
                    </a:lnTo>
                    <a:lnTo>
                      <a:pt x="1046" y="1451"/>
                    </a:lnTo>
                    <a:lnTo>
                      <a:pt x="1033" y="1456"/>
                    </a:lnTo>
                    <a:lnTo>
                      <a:pt x="1017" y="1466"/>
                    </a:lnTo>
                    <a:lnTo>
                      <a:pt x="1000" y="1478"/>
                    </a:lnTo>
                    <a:lnTo>
                      <a:pt x="980" y="1490"/>
                    </a:lnTo>
                    <a:lnTo>
                      <a:pt x="966" y="1501"/>
                    </a:lnTo>
                    <a:lnTo>
                      <a:pt x="956" y="1509"/>
                    </a:lnTo>
                    <a:lnTo>
                      <a:pt x="951" y="1523"/>
                    </a:lnTo>
                    <a:lnTo>
                      <a:pt x="949" y="1541"/>
                    </a:lnTo>
                    <a:lnTo>
                      <a:pt x="949" y="1562"/>
                    </a:lnTo>
                    <a:lnTo>
                      <a:pt x="949" y="1584"/>
                    </a:lnTo>
                    <a:lnTo>
                      <a:pt x="947" y="1599"/>
                    </a:lnTo>
                    <a:lnTo>
                      <a:pt x="945" y="1607"/>
                    </a:lnTo>
                    <a:lnTo>
                      <a:pt x="937" y="1609"/>
                    </a:lnTo>
                    <a:lnTo>
                      <a:pt x="925" y="1615"/>
                    </a:lnTo>
                    <a:lnTo>
                      <a:pt x="915" y="1621"/>
                    </a:lnTo>
                    <a:lnTo>
                      <a:pt x="913" y="1627"/>
                    </a:lnTo>
                    <a:lnTo>
                      <a:pt x="911" y="1634"/>
                    </a:lnTo>
                    <a:lnTo>
                      <a:pt x="904" y="1646"/>
                    </a:lnTo>
                    <a:lnTo>
                      <a:pt x="894" y="1662"/>
                    </a:lnTo>
                    <a:lnTo>
                      <a:pt x="882" y="1679"/>
                    </a:lnTo>
                    <a:lnTo>
                      <a:pt x="866" y="1693"/>
                    </a:lnTo>
                    <a:lnTo>
                      <a:pt x="851" y="1703"/>
                    </a:lnTo>
                    <a:lnTo>
                      <a:pt x="837" y="1715"/>
                    </a:lnTo>
                    <a:lnTo>
                      <a:pt x="823" y="1732"/>
                    </a:lnTo>
                    <a:lnTo>
                      <a:pt x="810" y="1754"/>
                    </a:lnTo>
                    <a:lnTo>
                      <a:pt x="800" y="1777"/>
                    </a:lnTo>
                    <a:lnTo>
                      <a:pt x="792" y="1799"/>
                    </a:lnTo>
                    <a:lnTo>
                      <a:pt x="786" y="1815"/>
                    </a:lnTo>
                    <a:lnTo>
                      <a:pt x="786" y="1824"/>
                    </a:lnTo>
                    <a:lnTo>
                      <a:pt x="792" y="1836"/>
                    </a:lnTo>
                    <a:lnTo>
                      <a:pt x="796" y="1854"/>
                    </a:lnTo>
                    <a:lnTo>
                      <a:pt x="802" y="1871"/>
                    </a:lnTo>
                    <a:lnTo>
                      <a:pt x="802" y="1885"/>
                    </a:lnTo>
                    <a:lnTo>
                      <a:pt x="798" y="1897"/>
                    </a:lnTo>
                    <a:lnTo>
                      <a:pt x="796" y="1914"/>
                    </a:lnTo>
                    <a:lnTo>
                      <a:pt x="790" y="1932"/>
                    </a:lnTo>
                    <a:lnTo>
                      <a:pt x="784" y="1946"/>
                    </a:lnTo>
                    <a:lnTo>
                      <a:pt x="774" y="1951"/>
                    </a:lnTo>
                    <a:lnTo>
                      <a:pt x="771" y="1950"/>
                    </a:lnTo>
                    <a:lnTo>
                      <a:pt x="759" y="1940"/>
                    </a:lnTo>
                    <a:lnTo>
                      <a:pt x="747" y="1922"/>
                    </a:lnTo>
                    <a:lnTo>
                      <a:pt x="735" y="1903"/>
                    </a:lnTo>
                    <a:lnTo>
                      <a:pt x="722" y="1881"/>
                    </a:lnTo>
                    <a:lnTo>
                      <a:pt x="712" y="1863"/>
                    </a:lnTo>
                    <a:lnTo>
                      <a:pt x="700" y="1856"/>
                    </a:lnTo>
                    <a:lnTo>
                      <a:pt x="684" y="1850"/>
                    </a:lnTo>
                    <a:lnTo>
                      <a:pt x="665" y="1848"/>
                    </a:lnTo>
                    <a:lnTo>
                      <a:pt x="641" y="1846"/>
                    </a:lnTo>
                    <a:lnTo>
                      <a:pt x="624" y="1844"/>
                    </a:lnTo>
                    <a:lnTo>
                      <a:pt x="616" y="1844"/>
                    </a:lnTo>
                    <a:lnTo>
                      <a:pt x="612" y="1846"/>
                    </a:lnTo>
                    <a:lnTo>
                      <a:pt x="610" y="1846"/>
                    </a:lnTo>
                    <a:lnTo>
                      <a:pt x="608" y="1850"/>
                    </a:lnTo>
                    <a:lnTo>
                      <a:pt x="602" y="1852"/>
                    </a:lnTo>
                    <a:lnTo>
                      <a:pt x="596" y="1854"/>
                    </a:lnTo>
                    <a:lnTo>
                      <a:pt x="589" y="1856"/>
                    </a:lnTo>
                    <a:lnTo>
                      <a:pt x="581" y="1854"/>
                    </a:lnTo>
                    <a:lnTo>
                      <a:pt x="573" y="1852"/>
                    </a:lnTo>
                    <a:lnTo>
                      <a:pt x="563" y="1848"/>
                    </a:lnTo>
                    <a:lnTo>
                      <a:pt x="547" y="1846"/>
                    </a:lnTo>
                    <a:lnTo>
                      <a:pt x="530" y="1846"/>
                    </a:lnTo>
                    <a:lnTo>
                      <a:pt x="506" y="1846"/>
                    </a:lnTo>
                    <a:lnTo>
                      <a:pt x="485" y="1848"/>
                    </a:lnTo>
                    <a:lnTo>
                      <a:pt x="469" y="1850"/>
                    </a:lnTo>
                    <a:lnTo>
                      <a:pt x="457" y="1854"/>
                    </a:lnTo>
                    <a:lnTo>
                      <a:pt x="448" y="1861"/>
                    </a:lnTo>
                    <a:lnTo>
                      <a:pt x="436" y="1877"/>
                    </a:lnTo>
                    <a:lnTo>
                      <a:pt x="420" y="1899"/>
                    </a:lnTo>
                    <a:lnTo>
                      <a:pt x="405" y="1926"/>
                    </a:lnTo>
                    <a:lnTo>
                      <a:pt x="389" y="1955"/>
                    </a:lnTo>
                    <a:lnTo>
                      <a:pt x="375" y="1987"/>
                    </a:lnTo>
                    <a:lnTo>
                      <a:pt x="367" y="2020"/>
                    </a:lnTo>
                    <a:lnTo>
                      <a:pt x="367" y="2043"/>
                    </a:lnTo>
                    <a:lnTo>
                      <a:pt x="373" y="2063"/>
                    </a:lnTo>
                    <a:lnTo>
                      <a:pt x="387" y="2081"/>
                    </a:lnTo>
                    <a:lnTo>
                      <a:pt x="405" y="2096"/>
                    </a:lnTo>
                    <a:lnTo>
                      <a:pt x="424" y="2108"/>
                    </a:lnTo>
                    <a:lnTo>
                      <a:pt x="444" y="2116"/>
                    </a:lnTo>
                    <a:lnTo>
                      <a:pt x="461" y="2122"/>
                    </a:lnTo>
                    <a:lnTo>
                      <a:pt x="475" y="2124"/>
                    </a:lnTo>
                    <a:lnTo>
                      <a:pt x="481" y="2124"/>
                    </a:lnTo>
                    <a:lnTo>
                      <a:pt x="483" y="2122"/>
                    </a:lnTo>
                    <a:lnTo>
                      <a:pt x="485" y="2120"/>
                    </a:lnTo>
                    <a:lnTo>
                      <a:pt x="493" y="2108"/>
                    </a:lnTo>
                    <a:lnTo>
                      <a:pt x="502" y="2094"/>
                    </a:lnTo>
                    <a:lnTo>
                      <a:pt x="516" y="2081"/>
                    </a:lnTo>
                    <a:lnTo>
                      <a:pt x="530" y="2071"/>
                    </a:lnTo>
                    <a:lnTo>
                      <a:pt x="540" y="2069"/>
                    </a:lnTo>
                    <a:lnTo>
                      <a:pt x="542" y="2069"/>
                    </a:lnTo>
                    <a:lnTo>
                      <a:pt x="551" y="2071"/>
                    </a:lnTo>
                    <a:lnTo>
                      <a:pt x="565" y="2075"/>
                    </a:lnTo>
                    <a:lnTo>
                      <a:pt x="581" y="2081"/>
                    </a:lnTo>
                    <a:lnTo>
                      <a:pt x="594" y="2088"/>
                    </a:lnTo>
                    <a:lnTo>
                      <a:pt x="604" y="2100"/>
                    </a:lnTo>
                    <a:lnTo>
                      <a:pt x="606" y="2112"/>
                    </a:lnTo>
                    <a:lnTo>
                      <a:pt x="604" y="2128"/>
                    </a:lnTo>
                    <a:lnTo>
                      <a:pt x="604" y="2147"/>
                    </a:lnTo>
                    <a:lnTo>
                      <a:pt x="608" y="2169"/>
                    </a:lnTo>
                    <a:lnTo>
                      <a:pt x="616" y="2188"/>
                    </a:lnTo>
                    <a:lnTo>
                      <a:pt x="624" y="2202"/>
                    </a:lnTo>
                    <a:lnTo>
                      <a:pt x="637" y="2208"/>
                    </a:lnTo>
                    <a:lnTo>
                      <a:pt x="651" y="2214"/>
                    </a:lnTo>
                    <a:lnTo>
                      <a:pt x="665" y="2227"/>
                    </a:lnTo>
                    <a:lnTo>
                      <a:pt x="679" y="2247"/>
                    </a:lnTo>
                    <a:lnTo>
                      <a:pt x="688" y="2269"/>
                    </a:lnTo>
                    <a:lnTo>
                      <a:pt x="694" y="2290"/>
                    </a:lnTo>
                    <a:lnTo>
                      <a:pt x="694" y="2310"/>
                    </a:lnTo>
                    <a:lnTo>
                      <a:pt x="694" y="2327"/>
                    </a:lnTo>
                    <a:lnTo>
                      <a:pt x="698" y="2349"/>
                    </a:lnTo>
                    <a:lnTo>
                      <a:pt x="704" y="2370"/>
                    </a:lnTo>
                    <a:lnTo>
                      <a:pt x="712" y="2388"/>
                    </a:lnTo>
                    <a:lnTo>
                      <a:pt x="720" y="2402"/>
                    </a:lnTo>
                    <a:lnTo>
                      <a:pt x="728" y="2406"/>
                    </a:lnTo>
                    <a:lnTo>
                      <a:pt x="729" y="2406"/>
                    </a:lnTo>
                    <a:lnTo>
                      <a:pt x="741" y="2400"/>
                    </a:lnTo>
                    <a:lnTo>
                      <a:pt x="757" y="2394"/>
                    </a:lnTo>
                    <a:lnTo>
                      <a:pt x="776" y="2388"/>
                    </a:lnTo>
                    <a:lnTo>
                      <a:pt x="792" y="2386"/>
                    </a:lnTo>
                    <a:lnTo>
                      <a:pt x="796" y="2388"/>
                    </a:lnTo>
                    <a:lnTo>
                      <a:pt x="798" y="2388"/>
                    </a:lnTo>
                    <a:lnTo>
                      <a:pt x="810" y="2396"/>
                    </a:lnTo>
                    <a:lnTo>
                      <a:pt x="823" y="2406"/>
                    </a:lnTo>
                    <a:lnTo>
                      <a:pt x="839" y="2411"/>
                    </a:lnTo>
                    <a:lnTo>
                      <a:pt x="845" y="2409"/>
                    </a:lnTo>
                    <a:lnTo>
                      <a:pt x="851" y="2407"/>
                    </a:lnTo>
                    <a:lnTo>
                      <a:pt x="861" y="2396"/>
                    </a:lnTo>
                    <a:lnTo>
                      <a:pt x="872" y="2380"/>
                    </a:lnTo>
                    <a:lnTo>
                      <a:pt x="886" y="2364"/>
                    </a:lnTo>
                    <a:lnTo>
                      <a:pt x="900" y="2347"/>
                    </a:lnTo>
                    <a:lnTo>
                      <a:pt x="911" y="2335"/>
                    </a:lnTo>
                    <a:lnTo>
                      <a:pt x="919" y="2329"/>
                    </a:lnTo>
                    <a:lnTo>
                      <a:pt x="929" y="2325"/>
                    </a:lnTo>
                    <a:lnTo>
                      <a:pt x="941" y="2319"/>
                    </a:lnTo>
                    <a:lnTo>
                      <a:pt x="953" y="2317"/>
                    </a:lnTo>
                    <a:lnTo>
                      <a:pt x="958" y="2317"/>
                    </a:lnTo>
                    <a:lnTo>
                      <a:pt x="962" y="2321"/>
                    </a:lnTo>
                    <a:lnTo>
                      <a:pt x="966" y="2325"/>
                    </a:lnTo>
                    <a:lnTo>
                      <a:pt x="974" y="2329"/>
                    </a:lnTo>
                    <a:lnTo>
                      <a:pt x="982" y="2331"/>
                    </a:lnTo>
                    <a:lnTo>
                      <a:pt x="990" y="2331"/>
                    </a:lnTo>
                    <a:lnTo>
                      <a:pt x="994" y="2331"/>
                    </a:lnTo>
                    <a:lnTo>
                      <a:pt x="998" y="2329"/>
                    </a:lnTo>
                    <a:lnTo>
                      <a:pt x="1001" y="2327"/>
                    </a:lnTo>
                    <a:lnTo>
                      <a:pt x="1001" y="2325"/>
                    </a:lnTo>
                    <a:lnTo>
                      <a:pt x="1003" y="2323"/>
                    </a:lnTo>
                    <a:lnTo>
                      <a:pt x="1005" y="2321"/>
                    </a:lnTo>
                    <a:lnTo>
                      <a:pt x="1009" y="2321"/>
                    </a:lnTo>
                    <a:lnTo>
                      <a:pt x="1015" y="2319"/>
                    </a:lnTo>
                    <a:lnTo>
                      <a:pt x="1033" y="2323"/>
                    </a:lnTo>
                    <a:lnTo>
                      <a:pt x="1052" y="2329"/>
                    </a:lnTo>
                    <a:lnTo>
                      <a:pt x="1068" y="2337"/>
                    </a:lnTo>
                    <a:lnTo>
                      <a:pt x="1078" y="2347"/>
                    </a:lnTo>
                    <a:lnTo>
                      <a:pt x="1090" y="2362"/>
                    </a:lnTo>
                    <a:lnTo>
                      <a:pt x="1101" y="2376"/>
                    </a:lnTo>
                    <a:lnTo>
                      <a:pt x="1111" y="2388"/>
                    </a:lnTo>
                    <a:lnTo>
                      <a:pt x="1117" y="2392"/>
                    </a:lnTo>
                    <a:lnTo>
                      <a:pt x="1119" y="2392"/>
                    </a:lnTo>
                    <a:lnTo>
                      <a:pt x="1121" y="2390"/>
                    </a:lnTo>
                    <a:lnTo>
                      <a:pt x="1125" y="2390"/>
                    </a:lnTo>
                    <a:lnTo>
                      <a:pt x="1129" y="2390"/>
                    </a:lnTo>
                    <a:lnTo>
                      <a:pt x="1146" y="2390"/>
                    </a:lnTo>
                    <a:lnTo>
                      <a:pt x="1166" y="2396"/>
                    </a:lnTo>
                    <a:lnTo>
                      <a:pt x="1183" y="2404"/>
                    </a:lnTo>
                    <a:lnTo>
                      <a:pt x="1197" y="2411"/>
                    </a:lnTo>
                    <a:lnTo>
                      <a:pt x="1215" y="2421"/>
                    </a:lnTo>
                    <a:lnTo>
                      <a:pt x="1236" y="2433"/>
                    </a:lnTo>
                    <a:lnTo>
                      <a:pt x="1256" y="2447"/>
                    </a:lnTo>
                    <a:lnTo>
                      <a:pt x="1273" y="2460"/>
                    </a:lnTo>
                    <a:lnTo>
                      <a:pt x="1287" y="2472"/>
                    </a:lnTo>
                    <a:lnTo>
                      <a:pt x="1295" y="2482"/>
                    </a:lnTo>
                    <a:lnTo>
                      <a:pt x="1303" y="2494"/>
                    </a:lnTo>
                    <a:lnTo>
                      <a:pt x="1315" y="2507"/>
                    </a:lnTo>
                    <a:lnTo>
                      <a:pt x="1334" y="2525"/>
                    </a:lnTo>
                    <a:lnTo>
                      <a:pt x="1354" y="2541"/>
                    </a:lnTo>
                    <a:lnTo>
                      <a:pt x="1375" y="2558"/>
                    </a:lnTo>
                    <a:lnTo>
                      <a:pt x="1397" y="2574"/>
                    </a:lnTo>
                    <a:lnTo>
                      <a:pt x="1416" y="2586"/>
                    </a:lnTo>
                    <a:lnTo>
                      <a:pt x="1434" y="2603"/>
                    </a:lnTo>
                    <a:lnTo>
                      <a:pt x="1450" y="2623"/>
                    </a:lnTo>
                    <a:lnTo>
                      <a:pt x="1459" y="2646"/>
                    </a:lnTo>
                    <a:lnTo>
                      <a:pt x="1467" y="2668"/>
                    </a:lnTo>
                    <a:lnTo>
                      <a:pt x="1473" y="2685"/>
                    </a:lnTo>
                    <a:lnTo>
                      <a:pt x="1479" y="2693"/>
                    </a:lnTo>
                    <a:lnTo>
                      <a:pt x="1489" y="2697"/>
                    </a:lnTo>
                    <a:lnTo>
                      <a:pt x="1506" y="2701"/>
                    </a:lnTo>
                    <a:lnTo>
                      <a:pt x="1526" y="2707"/>
                    </a:lnTo>
                    <a:lnTo>
                      <a:pt x="1544" y="2711"/>
                    </a:lnTo>
                    <a:lnTo>
                      <a:pt x="1559" y="2715"/>
                    </a:lnTo>
                    <a:lnTo>
                      <a:pt x="1571" y="2721"/>
                    </a:lnTo>
                    <a:lnTo>
                      <a:pt x="1585" y="2728"/>
                    </a:lnTo>
                    <a:lnTo>
                      <a:pt x="1600" y="2738"/>
                    </a:lnTo>
                    <a:lnTo>
                      <a:pt x="1616" y="2748"/>
                    </a:lnTo>
                    <a:lnTo>
                      <a:pt x="1628" y="2754"/>
                    </a:lnTo>
                    <a:lnTo>
                      <a:pt x="1637" y="2758"/>
                    </a:lnTo>
                    <a:lnTo>
                      <a:pt x="1649" y="2758"/>
                    </a:lnTo>
                    <a:lnTo>
                      <a:pt x="1667" y="2760"/>
                    </a:lnTo>
                    <a:lnTo>
                      <a:pt x="1686" y="2764"/>
                    </a:lnTo>
                    <a:lnTo>
                      <a:pt x="1706" y="2768"/>
                    </a:lnTo>
                    <a:lnTo>
                      <a:pt x="1722" y="2771"/>
                    </a:lnTo>
                    <a:lnTo>
                      <a:pt x="1733" y="2777"/>
                    </a:lnTo>
                    <a:lnTo>
                      <a:pt x="1749" y="2787"/>
                    </a:lnTo>
                    <a:lnTo>
                      <a:pt x="1763" y="2797"/>
                    </a:lnTo>
                    <a:lnTo>
                      <a:pt x="1776" y="2805"/>
                    </a:lnTo>
                    <a:lnTo>
                      <a:pt x="1786" y="2809"/>
                    </a:lnTo>
                    <a:lnTo>
                      <a:pt x="1788" y="2809"/>
                    </a:lnTo>
                    <a:lnTo>
                      <a:pt x="1790" y="2807"/>
                    </a:lnTo>
                    <a:lnTo>
                      <a:pt x="1792" y="2807"/>
                    </a:lnTo>
                    <a:lnTo>
                      <a:pt x="1794" y="2805"/>
                    </a:lnTo>
                    <a:lnTo>
                      <a:pt x="1802" y="2809"/>
                    </a:lnTo>
                    <a:lnTo>
                      <a:pt x="1814" y="2820"/>
                    </a:lnTo>
                    <a:lnTo>
                      <a:pt x="1825" y="2834"/>
                    </a:lnTo>
                    <a:lnTo>
                      <a:pt x="1837" y="2852"/>
                    </a:lnTo>
                    <a:lnTo>
                      <a:pt x="1845" y="2869"/>
                    </a:lnTo>
                    <a:lnTo>
                      <a:pt x="1845" y="2869"/>
                    </a:lnTo>
                    <a:lnTo>
                      <a:pt x="1845" y="2873"/>
                    </a:lnTo>
                    <a:lnTo>
                      <a:pt x="1845" y="2885"/>
                    </a:lnTo>
                    <a:lnTo>
                      <a:pt x="1845" y="2908"/>
                    </a:lnTo>
                    <a:lnTo>
                      <a:pt x="1845" y="2918"/>
                    </a:lnTo>
                    <a:lnTo>
                      <a:pt x="1845" y="2926"/>
                    </a:lnTo>
                    <a:lnTo>
                      <a:pt x="1845" y="2930"/>
                    </a:lnTo>
                    <a:lnTo>
                      <a:pt x="1845" y="2932"/>
                    </a:lnTo>
                    <a:lnTo>
                      <a:pt x="1845" y="2934"/>
                    </a:lnTo>
                    <a:lnTo>
                      <a:pt x="1845" y="2934"/>
                    </a:lnTo>
                    <a:lnTo>
                      <a:pt x="1845" y="2934"/>
                    </a:lnTo>
                    <a:lnTo>
                      <a:pt x="1839" y="2957"/>
                    </a:lnTo>
                    <a:lnTo>
                      <a:pt x="1835" y="2977"/>
                    </a:lnTo>
                    <a:lnTo>
                      <a:pt x="1833" y="2993"/>
                    </a:lnTo>
                    <a:lnTo>
                      <a:pt x="1829" y="3000"/>
                    </a:lnTo>
                    <a:lnTo>
                      <a:pt x="1823" y="3012"/>
                    </a:lnTo>
                    <a:lnTo>
                      <a:pt x="1814" y="3026"/>
                    </a:lnTo>
                    <a:lnTo>
                      <a:pt x="1804" y="3040"/>
                    </a:lnTo>
                    <a:lnTo>
                      <a:pt x="1794" y="3051"/>
                    </a:lnTo>
                    <a:lnTo>
                      <a:pt x="1786" y="3059"/>
                    </a:lnTo>
                    <a:lnTo>
                      <a:pt x="1780" y="3069"/>
                    </a:lnTo>
                    <a:lnTo>
                      <a:pt x="1773" y="3085"/>
                    </a:lnTo>
                    <a:lnTo>
                      <a:pt x="1767" y="3100"/>
                    </a:lnTo>
                    <a:lnTo>
                      <a:pt x="1761" y="3114"/>
                    </a:lnTo>
                    <a:lnTo>
                      <a:pt x="1757" y="3122"/>
                    </a:lnTo>
                    <a:lnTo>
                      <a:pt x="1755" y="3124"/>
                    </a:lnTo>
                    <a:lnTo>
                      <a:pt x="1751" y="3126"/>
                    </a:lnTo>
                    <a:lnTo>
                      <a:pt x="1745" y="3130"/>
                    </a:lnTo>
                    <a:lnTo>
                      <a:pt x="1741" y="3133"/>
                    </a:lnTo>
                    <a:lnTo>
                      <a:pt x="1737" y="3137"/>
                    </a:lnTo>
                    <a:lnTo>
                      <a:pt x="1733" y="3143"/>
                    </a:lnTo>
                    <a:lnTo>
                      <a:pt x="1731" y="3149"/>
                    </a:lnTo>
                    <a:lnTo>
                      <a:pt x="1729" y="3159"/>
                    </a:lnTo>
                    <a:lnTo>
                      <a:pt x="1724" y="3179"/>
                    </a:lnTo>
                    <a:lnTo>
                      <a:pt x="1716" y="3200"/>
                    </a:lnTo>
                    <a:lnTo>
                      <a:pt x="1710" y="3224"/>
                    </a:lnTo>
                    <a:lnTo>
                      <a:pt x="1706" y="3247"/>
                    </a:lnTo>
                    <a:lnTo>
                      <a:pt x="1704" y="3267"/>
                    </a:lnTo>
                    <a:lnTo>
                      <a:pt x="1700" y="3292"/>
                    </a:lnTo>
                    <a:lnTo>
                      <a:pt x="1694" y="3319"/>
                    </a:lnTo>
                    <a:lnTo>
                      <a:pt x="1688" y="3347"/>
                    </a:lnTo>
                    <a:lnTo>
                      <a:pt x="1682" y="3370"/>
                    </a:lnTo>
                    <a:lnTo>
                      <a:pt x="1679" y="3386"/>
                    </a:lnTo>
                    <a:lnTo>
                      <a:pt x="1673" y="3394"/>
                    </a:lnTo>
                    <a:lnTo>
                      <a:pt x="1663" y="3398"/>
                    </a:lnTo>
                    <a:lnTo>
                      <a:pt x="1647" y="3406"/>
                    </a:lnTo>
                    <a:lnTo>
                      <a:pt x="1630" y="3415"/>
                    </a:lnTo>
                    <a:lnTo>
                      <a:pt x="1610" y="3423"/>
                    </a:lnTo>
                    <a:lnTo>
                      <a:pt x="1596" y="3433"/>
                    </a:lnTo>
                    <a:lnTo>
                      <a:pt x="1587" y="3441"/>
                    </a:lnTo>
                    <a:lnTo>
                      <a:pt x="1581" y="3451"/>
                    </a:lnTo>
                    <a:lnTo>
                      <a:pt x="1571" y="3466"/>
                    </a:lnTo>
                    <a:lnTo>
                      <a:pt x="1563" y="3482"/>
                    </a:lnTo>
                    <a:lnTo>
                      <a:pt x="1555" y="3497"/>
                    </a:lnTo>
                    <a:lnTo>
                      <a:pt x="1553" y="3507"/>
                    </a:lnTo>
                    <a:lnTo>
                      <a:pt x="1551" y="3519"/>
                    </a:lnTo>
                    <a:lnTo>
                      <a:pt x="1546" y="3537"/>
                    </a:lnTo>
                    <a:lnTo>
                      <a:pt x="1540" y="3554"/>
                    </a:lnTo>
                    <a:lnTo>
                      <a:pt x="1532" y="3570"/>
                    </a:lnTo>
                    <a:lnTo>
                      <a:pt x="1520" y="3582"/>
                    </a:lnTo>
                    <a:lnTo>
                      <a:pt x="1512" y="3593"/>
                    </a:lnTo>
                    <a:lnTo>
                      <a:pt x="1504" y="3611"/>
                    </a:lnTo>
                    <a:lnTo>
                      <a:pt x="1495" y="3633"/>
                    </a:lnTo>
                    <a:lnTo>
                      <a:pt x="1487" y="3654"/>
                    </a:lnTo>
                    <a:lnTo>
                      <a:pt x="1481" y="3672"/>
                    </a:lnTo>
                    <a:lnTo>
                      <a:pt x="1475" y="3681"/>
                    </a:lnTo>
                    <a:lnTo>
                      <a:pt x="1469" y="3687"/>
                    </a:lnTo>
                    <a:lnTo>
                      <a:pt x="1461" y="3697"/>
                    </a:lnTo>
                    <a:lnTo>
                      <a:pt x="1454" y="3709"/>
                    </a:lnTo>
                    <a:lnTo>
                      <a:pt x="1448" y="3717"/>
                    </a:lnTo>
                    <a:lnTo>
                      <a:pt x="1442" y="3721"/>
                    </a:lnTo>
                    <a:lnTo>
                      <a:pt x="1434" y="3725"/>
                    </a:lnTo>
                    <a:lnTo>
                      <a:pt x="1420" y="3728"/>
                    </a:lnTo>
                    <a:lnTo>
                      <a:pt x="1405" y="3732"/>
                    </a:lnTo>
                    <a:lnTo>
                      <a:pt x="1395" y="3732"/>
                    </a:lnTo>
                    <a:lnTo>
                      <a:pt x="1383" y="3736"/>
                    </a:lnTo>
                    <a:lnTo>
                      <a:pt x="1371" y="3744"/>
                    </a:lnTo>
                    <a:lnTo>
                      <a:pt x="1364" y="3752"/>
                    </a:lnTo>
                    <a:lnTo>
                      <a:pt x="1365" y="3760"/>
                    </a:lnTo>
                    <a:lnTo>
                      <a:pt x="1367" y="3773"/>
                    </a:lnTo>
                    <a:lnTo>
                      <a:pt x="1365" y="3791"/>
                    </a:lnTo>
                    <a:lnTo>
                      <a:pt x="1362" y="3813"/>
                    </a:lnTo>
                    <a:lnTo>
                      <a:pt x="1358" y="3834"/>
                    </a:lnTo>
                    <a:lnTo>
                      <a:pt x="1350" y="3852"/>
                    </a:lnTo>
                    <a:lnTo>
                      <a:pt x="1342" y="3863"/>
                    </a:lnTo>
                    <a:lnTo>
                      <a:pt x="1330" y="3871"/>
                    </a:lnTo>
                    <a:lnTo>
                      <a:pt x="1313" y="3881"/>
                    </a:lnTo>
                    <a:lnTo>
                      <a:pt x="1293" y="3891"/>
                    </a:lnTo>
                    <a:lnTo>
                      <a:pt x="1275" y="3905"/>
                    </a:lnTo>
                    <a:lnTo>
                      <a:pt x="1260" y="3916"/>
                    </a:lnTo>
                    <a:lnTo>
                      <a:pt x="1254" y="3930"/>
                    </a:lnTo>
                    <a:lnTo>
                      <a:pt x="1248" y="3944"/>
                    </a:lnTo>
                    <a:lnTo>
                      <a:pt x="1234" y="3957"/>
                    </a:lnTo>
                    <a:lnTo>
                      <a:pt x="1219" y="3971"/>
                    </a:lnTo>
                    <a:lnTo>
                      <a:pt x="1205" y="3987"/>
                    </a:lnTo>
                    <a:lnTo>
                      <a:pt x="1195" y="4002"/>
                    </a:lnTo>
                    <a:lnTo>
                      <a:pt x="1193" y="4018"/>
                    </a:lnTo>
                    <a:lnTo>
                      <a:pt x="1195" y="4036"/>
                    </a:lnTo>
                    <a:lnTo>
                      <a:pt x="1195" y="4059"/>
                    </a:lnTo>
                    <a:lnTo>
                      <a:pt x="1195" y="4081"/>
                    </a:lnTo>
                    <a:lnTo>
                      <a:pt x="1193" y="4100"/>
                    </a:lnTo>
                    <a:lnTo>
                      <a:pt x="1195" y="4116"/>
                    </a:lnTo>
                    <a:lnTo>
                      <a:pt x="1197" y="4124"/>
                    </a:lnTo>
                    <a:lnTo>
                      <a:pt x="1203" y="4134"/>
                    </a:lnTo>
                    <a:lnTo>
                      <a:pt x="1205" y="4149"/>
                    </a:lnTo>
                    <a:lnTo>
                      <a:pt x="1205" y="4169"/>
                    </a:lnTo>
                    <a:lnTo>
                      <a:pt x="1205" y="4186"/>
                    </a:lnTo>
                    <a:lnTo>
                      <a:pt x="1203" y="4196"/>
                    </a:lnTo>
                    <a:lnTo>
                      <a:pt x="1197" y="4204"/>
                    </a:lnTo>
                    <a:lnTo>
                      <a:pt x="1185" y="4214"/>
                    </a:lnTo>
                    <a:lnTo>
                      <a:pt x="1174" y="4225"/>
                    </a:lnTo>
                    <a:lnTo>
                      <a:pt x="1162" y="4235"/>
                    </a:lnTo>
                    <a:lnTo>
                      <a:pt x="1152" y="4243"/>
                    </a:lnTo>
                    <a:lnTo>
                      <a:pt x="1148" y="4257"/>
                    </a:lnTo>
                    <a:lnTo>
                      <a:pt x="1148" y="4276"/>
                    </a:lnTo>
                    <a:lnTo>
                      <a:pt x="1150" y="4298"/>
                    </a:lnTo>
                    <a:lnTo>
                      <a:pt x="1152" y="4316"/>
                    </a:lnTo>
                    <a:lnTo>
                      <a:pt x="1158" y="4325"/>
                    </a:lnTo>
                    <a:lnTo>
                      <a:pt x="1164" y="4333"/>
                    </a:lnTo>
                    <a:lnTo>
                      <a:pt x="1170" y="4347"/>
                    </a:lnTo>
                    <a:lnTo>
                      <a:pt x="1176" y="4362"/>
                    </a:lnTo>
                    <a:lnTo>
                      <a:pt x="1182" y="4378"/>
                    </a:lnTo>
                    <a:lnTo>
                      <a:pt x="1185" y="4388"/>
                    </a:lnTo>
                    <a:lnTo>
                      <a:pt x="1193" y="4396"/>
                    </a:lnTo>
                    <a:lnTo>
                      <a:pt x="1199" y="4404"/>
                    </a:lnTo>
                    <a:lnTo>
                      <a:pt x="1203" y="4411"/>
                    </a:lnTo>
                    <a:lnTo>
                      <a:pt x="1201" y="4417"/>
                    </a:lnTo>
                    <a:lnTo>
                      <a:pt x="1193" y="4421"/>
                    </a:lnTo>
                    <a:lnTo>
                      <a:pt x="1176" y="4423"/>
                    </a:lnTo>
                    <a:lnTo>
                      <a:pt x="1154" y="4425"/>
                    </a:lnTo>
                    <a:lnTo>
                      <a:pt x="1131" y="4427"/>
                    </a:lnTo>
                    <a:lnTo>
                      <a:pt x="1121" y="4425"/>
                    </a:lnTo>
                    <a:lnTo>
                      <a:pt x="1113" y="4425"/>
                    </a:lnTo>
                    <a:lnTo>
                      <a:pt x="1107" y="4425"/>
                    </a:lnTo>
                    <a:lnTo>
                      <a:pt x="1103" y="4423"/>
                    </a:lnTo>
                    <a:lnTo>
                      <a:pt x="1095" y="4417"/>
                    </a:lnTo>
                    <a:lnTo>
                      <a:pt x="1084" y="4413"/>
                    </a:lnTo>
                    <a:lnTo>
                      <a:pt x="1074" y="4409"/>
                    </a:lnTo>
                    <a:lnTo>
                      <a:pt x="1064" y="4406"/>
                    </a:lnTo>
                    <a:lnTo>
                      <a:pt x="1060" y="4404"/>
                    </a:lnTo>
                    <a:lnTo>
                      <a:pt x="1060" y="4402"/>
                    </a:lnTo>
                    <a:lnTo>
                      <a:pt x="1058" y="4400"/>
                    </a:lnTo>
                    <a:lnTo>
                      <a:pt x="1056" y="4396"/>
                    </a:lnTo>
                    <a:lnTo>
                      <a:pt x="1054" y="4390"/>
                    </a:lnTo>
                    <a:lnTo>
                      <a:pt x="1050" y="4380"/>
                    </a:lnTo>
                    <a:lnTo>
                      <a:pt x="1045" y="4361"/>
                    </a:lnTo>
                    <a:lnTo>
                      <a:pt x="1041" y="4339"/>
                    </a:lnTo>
                    <a:lnTo>
                      <a:pt x="1035" y="4317"/>
                    </a:lnTo>
                    <a:lnTo>
                      <a:pt x="1027" y="4304"/>
                    </a:lnTo>
                    <a:lnTo>
                      <a:pt x="1017" y="4284"/>
                    </a:lnTo>
                    <a:lnTo>
                      <a:pt x="1007" y="4261"/>
                    </a:lnTo>
                    <a:lnTo>
                      <a:pt x="996" y="4239"/>
                    </a:lnTo>
                    <a:lnTo>
                      <a:pt x="988" y="4218"/>
                    </a:lnTo>
                    <a:lnTo>
                      <a:pt x="984" y="4202"/>
                    </a:lnTo>
                    <a:lnTo>
                      <a:pt x="982" y="4184"/>
                    </a:lnTo>
                    <a:lnTo>
                      <a:pt x="978" y="4163"/>
                    </a:lnTo>
                    <a:lnTo>
                      <a:pt x="976" y="4135"/>
                    </a:lnTo>
                    <a:lnTo>
                      <a:pt x="972" y="4106"/>
                    </a:lnTo>
                    <a:lnTo>
                      <a:pt x="968" y="4081"/>
                    </a:lnTo>
                    <a:lnTo>
                      <a:pt x="966" y="4059"/>
                    </a:lnTo>
                    <a:lnTo>
                      <a:pt x="964" y="4047"/>
                    </a:lnTo>
                    <a:lnTo>
                      <a:pt x="964" y="4036"/>
                    </a:lnTo>
                    <a:lnTo>
                      <a:pt x="964" y="4020"/>
                    </a:lnTo>
                    <a:lnTo>
                      <a:pt x="966" y="4004"/>
                    </a:lnTo>
                    <a:lnTo>
                      <a:pt x="966" y="3993"/>
                    </a:lnTo>
                    <a:lnTo>
                      <a:pt x="962" y="3987"/>
                    </a:lnTo>
                    <a:lnTo>
                      <a:pt x="960" y="3983"/>
                    </a:lnTo>
                    <a:lnTo>
                      <a:pt x="960" y="3975"/>
                    </a:lnTo>
                    <a:lnTo>
                      <a:pt x="966" y="3963"/>
                    </a:lnTo>
                    <a:lnTo>
                      <a:pt x="972" y="3952"/>
                    </a:lnTo>
                    <a:lnTo>
                      <a:pt x="980" y="3942"/>
                    </a:lnTo>
                    <a:lnTo>
                      <a:pt x="988" y="3936"/>
                    </a:lnTo>
                    <a:lnTo>
                      <a:pt x="996" y="3928"/>
                    </a:lnTo>
                    <a:lnTo>
                      <a:pt x="998" y="3914"/>
                    </a:lnTo>
                    <a:lnTo>
                      <a:pt x="1000" y="3899"/>
                    </a:lnTo>
                    <a:lnTo>
                      <a:pt x="998" y="3887"/>
                    </a:lnTo>
                    <a:lnTo>
                      <a:pt x="992" y="3881"/>
                    </a:lnTo>
                    <a:lnTo>
                      <a:pt x="992" y="3883"/>
                    </a:lnTo>
                    <a:lnTo>
                      <a:pt x="990" y="3883"/>
                    </a:lnTo>
                    <a:lnTo>
                      <a:pt x="984" y="3877"/>
                    </a:lnTo>
                    <a:lnTo>
                      <a:pt x="976" y="3863"/>
                    </a:lnTo>
                    <a:lnTo>
                      <a:pt x="970" y="3844"/>
                    </a:lnTo>
                    <a:lnTo>
                      <a:pt x="962" y="3818"/>
                    </a:lnTo>
                    <a:lnTo>
                      <a:pt x="958" y="3791"/>
                    </a:lnTo>
                    <a:lnTo>
                      <a:pt x="956" y="3766"/>
                    </a:lnTo>
                    <a:lnTo>
                      <a:pt x="958" y="3740"/>
                    </a:lnTo>
                    <a:lnTo>
                      <a:pt x="964" y="3711"/>
                    </a:lnTo>
                    <a:lnTo>
                      <a:pt x="974" y="3678"/>
                    </a:lnTo>
                    <a:lnTo>
                      <a:pt x="982" y="3646"/>
                    </a:lnTo>
                    <a:lnTo>
                      <a:pt x="990" y="3617"/>
                    </a:lnTo>
                    <a:lnTo>
                      <a:pt x="996" y="3591"/>
                    </a:lnTo>
                    <a:lnTo>
                      <a:pt x="996" y="3572"/>
                    </a:lnTo>
                    <a:lnTo>
                      <a:pt x="994" y="3554"/>
                    </a:lnTo>
                    <a:lnTo>
                      <a:pt x="994" y="3533"/>
                    </a:lnTo>
                    <a:lnTo>
                      <a:pt x="998" y="3509"/>
                    </a:lnTo>
                    <a:lnTo>
                      <a:pt x="1000" y="3488"/>
                    </a:lnTo>
                    <a:lnTo>
                      <a:pt x="1003" y="3466"/>
                    </a:lnTo>
                    <a:lnTo>
                      <a:pt x="1005" y="3452"/>
                    </a:lnTo>
                    <a:lnTo>
                      <a:pt x="1005" y="3443"/>
                    </a:lnTo>
                    <a:lnTo>
                      <a:pt x="1001" y="3433"/>
                    </a:lnTo>
                    <a:lnTo>
                      <a:pt x="998" y="3421"/>
                    </a:lnTo>
                    <a:lnTo>
                      <a:pt x="994" y="3407"/>
                    </a:lnTo>
                    <a:lnTo>
                      <a:pt x="994" y="3398"/>
                    </a:lnTo>
                    <a:lnTo>
                      <a:pt x="996" y="3384"/>
                    </a:lnTo>
                    <a:lnTo>
                      <a:pt x="998" y="3362"/>
                    </a:lnTo>
                    <a:lnTo>
                      <a:pt x="998" y="3337"/>
                    </a:lnTo>
                    <a:lnTo>
                      <a:pt x="994" y="3312"/>
                    </a:lnTo>
                    <a:lnTo>
                      <a:pt x="986" y="3294"/>
                    </a:lnTo>
                    <a:lnTo>
                      <a:pt x="976" y="3269"/>
                    </a:lnTo>
                    <a:lnTo>
                      <a:pt x="962" y="3241"/>
                    </a:lnTo>
                    <a:lnTo>
                      <a:pt x="947" y="3216"/>
                    </a:lnTo>
                    <a:lnTo>
                      <a:pt x="933" y="3194"/>
                    </a:lnTo>
                    <a:lnTo>
                      <a:pt x="921" y="3179"/>
                    </a:lnTo>
                    <a:lnTo>
                      <a:pt x="911" y="3169"/>
                    </a:lnTo>
                    <a:lnTo>
                      <a:pt x="900" y="3157"/>
                    </a:lnTo>
                    <a:lnTo>
                      <a:pt x="886" y="3143"/>
                    </a:lnTo>
                    <a:lnTo>
                      <a:pt x="872" y="3130"/>
                    </a:lnTo>
                    <a:lnTo>
                      <a:pt x="863" y="3116"/>
                    </a:lnTo>
                    <a:lnTo>
                      <a:pt x="857" y="3106"/>
                    </a:lnTo>
                    <a:lnTo>
                      <a:pt x="855" y="3100"/>
                    </a:lnTo>
                    <a:lnTo>
                      <a:pt x="855" y="3092"/>
                    </a:lnTo>
                    <a:lnTo>
                      <a:pt x="847" y="3079"/>
                    </a:lnTo>
                    <a:lnTo>
                      <a:pt x="837" y="3061"/>
                    </a:lnTo>
                    <a:lnTo>
                      <a:pt x="823" y="3045"/>
                    </a:lnTo>
                    <a:lnTo>
                      <a:pt x="808" y="3034"/>
                    </a:lnTo>
                    <a:lnTo>
                      <a:pt x="798" y="3022"/>
                    </a:lnTo>
                    <a:lnTo>
                      <a:pt x="790" y="3004"/>
                    </a:lnTo>
                    <a:lnTo>
                      <a:pt x="786" y="2983"/>
                    </a:lnTo>
                    <a:lnTo>
                      <a:pt x="782" y="2959"/>
                    </a:lnTo>
                    <a:lnTo>
                      <a:pt x="782" y="2938"/>
                    </a:lnTo>
                    <a:lnTo>
                      <a:pt x="784" y="2924"/>
                    </a:lnTo>
                    <a:lnTo>
                      <a:pt x="788" y="2916"/>
                    </a:lnTo>
                    <a:lnTo>
                      <a:pt x="792" y="2916"/>
                    </a:lnTo>
                    <a:lnTo>
                      <a:pt x="796" y="2912"/>
                    </a:lnTo>
                    <a:lnTo>
                      <a:pt x="798" y="2908"/>
                    </a:lnTo>
                    <a:lnTo>
                      <a:pt x="800" y="2905"/>
                    </a:lnTo>
                    <a:lnTo>
                      <a:pt x="800" y="2899"/>
                    </a:lnTo>
                    <a:lnTo>
                      <a:pt x="798" y="2895"/>
                    </a:lnTo>
                    <a:lnTo>
                      <a:pt x="796" y="2891"/>
                    </a:lnTo>
                    <a:lnTo>
                      <a:pt x="790" y="2887"/>
                    </a:lnTo>
                    <a:lnTo>
                      <a:pt x="780" y="2879"/>
                    </a:lnTo>
                    <a:lnTo>
                      <a:pt x="767" y="2865"/>
                    </a:lnTo>
                    <a:lnTo>
                      <a:pt x="755" y="2848"/>
                    </a:lnTo>
                    <a:lnTo>
                      <a:pt x="743" y="2832"/>
                    </a:lnTo>
                    <a:lnTo>
                      <a:pt x="737" y="2816"/>
                    </a:lnTo>
                    <a:lnTo>
                      <a:pt x="737" y="2803"/>
                    </a:lnTo>
                    <a:lnTo>
                      <a:pt x="739" y="2783"/>
                    </a:lnTo>
                    <a:lnTo>
                      <a:pt x="743" y="2758"/>
                    </a:lnTo>
                    <a:lnTo>
                      <a:pt x="749" y="2732"/>
                    </a:lnTo>
                    <a:lnTo>
                      <a:pt x="757" y="2707"/>
                    </a:lnTo>
                    <a:lnTo>
                      <a:pt x="763" y="2687"/>
                    </a:lnTo>
                    <a:lnTo>
                      <a:pt x="769" y="2678"/>
                    </a:lnTo>
                    <a:lnTo>
                      <a:pt x="774" y="2666"/>
                    </a:lnTo>
                    <a:lnTo>
                      <a:pt x="780" y="2648"/>
                    </a:lnTo>
                    <a:lnTo>
                      <a:pt x="786" y="2627"/>
                    </a:lnTo>
                    <a:lnTo>
                      <a:pt x="790" y="2607"/>
                    </a:lnTo>
                    <a:lnTo>
                      <a:pt x="794" y="2591"/>
                    </a:lnTo>
                    <a:lnTo>
                      <a:pt x="798" y="2584"/>
                    </a:lnTo>
                    <a:lnTo>
                      <a:pt x="800" y="2574"/>
                    </a:lnTo>
                    <a:lnTo>
                      <a:pt x="800" y="2558"/>
                    </a:lnTo>
                    <a:lnTo>
                      <a:pt x="798" y="2539"/>
                    </a:lnTo>
                    <a:lnTo>
                      <a:pt x="794" y="2523"/>
                    </a:lnTo>
                    <a:lnTo>
                      <a:pt x="790" y="2511"/>
                    </a:lnTo>
                    <a:lnTo>
                      <a:pt x="784" y="2497"/>
                    </a:lnTo>
                    <a:lnTo>
                      <a:pt x="778" y="2484"/>
                    </a:lnTo>
                    <a:lnTo>
                      <a:pt x="773" y="2472"/>
                    </a:lnTo>
                    <a:lnTo>
                      <a:pt x="769" y="2468"/>
                    </a:lnTo>
                    <a:lnTo>
                      <a:pt x="767" y="2468"/>
                    </a:lnTo>
                    <a:lnTo>
                      <a:pt x="765" y="2472"/>
                    </a:lnTo>
                    <a:lnTo>
                      <a:pt x="759" y="2474"/>
                    </a:lnTo>
                    <a:lnTo>
                      <a:pt x="753" y="2476"/>
                    </a:lnTo>
                    <a:lnTo>
                      <a:pt x="745" y="2476"/>
                    </a:lnTo>
                    <a:lnTo>
                      <a:pt x="737" y="2476"/>
                    </a:lnTo>
                    <a:lnTo>
                      <a:pt x="729" y="2474"/>
                    </a:lnTo>
                    <a:lnTo>
                      <a:pt x="722" y="2468"/>
                    </a:lnTo>
                    <a:lnTo>
                      <a:pt x="716" y="2462"/>
                    </a:lnTo>
                    <a:lnTo>
                      <a:pt x="702" y="2452"/>
                    </a:lnTo>
                    <a:lnTo>
                      <a:pt x="684" y="2443"/>
                    </a:lnTo>
                    <a:lnTo>
                      <a:pt x="665" y="2431"/>
                    </a:lnTo>
                    <a:lnTo>
                      <a:pt x="645" y="2423"/>
                    </a:lnTo>
                    <a:lnTo>
                      <a:pt x="632" y="2415"/>
                    </a:lnTo>
                    <a:lnTo>
                      <a:pt x="626" y="2411"/>
                    </a:lnTo>
                    <a:lnTo>
                      <a:pt x="624" y="2404"/>
                    </a:lnTo>
                    <a:lnTo>
                      <a:pt x="620" y="2394"/>
                    </a:lnTo>
                    <a:lnTo>
                      <a:pt x="614" y="2384"/>
                    </a:lnTo>
                    <a:lnTo>
                      <a:pt x="606" y="2376"/>
                    </a:lnTo>
                    <a:lnTo>
                      <a:pt x="596" y="2368"/>
                    </a:lnTo>
                    <a:lnTo>
                      <a:pt x="587" y="2357"/>
                    </a:lnTo>
                    <a:lnTo>
                      <a:pt x="575" y="2343"/>
                    </a:lnTo>
                    <a:lnTo>
                      <a:pt x="563" y="2331"/>
                    </a:lnTo>
                    <a:lnTo>
                      <a:pt x="555" y="2325"/>
                    </a:lnTo>
                    <a:lnTo>
                      <a:pt x="544" y="2321"/>
                    </a:lnTo>
                    <a:lnTo>
                      <a:pt x="526" y="2317"/>
                    </a:lnTo>
                    <a:lnTo>
                      <a:pt x="506" y="2314"/>
                    </a:lnTo>
                    <a:lnTo>
                      <a:pt x="491" y="2308"/>
                    </a:lnTo>
                    <a:lnTo>
                      <a:pt x="481" y="2300"/>
                    </a:lnTo>
                    <a:lnTo>
                      <a:pt x="473" y="2292"/>
                    </a:lnTo>
                    <a:lnTo>
                      <a:pt x="459" y="2278"/>
                    </a:lnTo>
                    <a:lnTo>
                      <a:pt x="442" y="2265"/>
                    </a:lnTo>
                    <a:lnTo>
                      <a:pt x="422" y="2251"/>
                    </a:lnTo>
                    <a:lnTo>
                      <a:pt x="401" y="2239"/>
                    </a:lnTo>
                    <a:lnTo>
                      <a:pt x="381" y="2233"/>
                    </a:lnTo>
                    <a:lnTo>
                      <a:pt x="362" y="2227"/>
                    </a:lnTo>
                    <a:lnTo>
                      <a:pt x="336" y="2220"/>
                    </a:lnTo>
                    <a:lnTo>
                      <a:pt x="309" y="2210"/>
                    </a:lnTo>
                    <a:lnTo>
                      <a:pt x="279" y="2198"/>
                    </a:lnTo>
                    <a:lnTo>
                      <a:pt x="252" y="2186"/>
                    </a:lnTo>
                    <a:lnTo>
                      <a:pt x="227" y="2173"/>
                    </a:lnTo>
                    <a:lnTo>
                      <a:pt x="209" y="2161"/>
                    </a:lnTo>
                    <a:lnTo>
                      <a:pt x="199" y="2151"/>
                    </a:lnTo>
                    <a:lnTo>
                      <a:pt x="193" y="2133"/>
                    </a:lnTo>
                    <a:lnTo>
                      <a:pt x="185" y="2106"/>
                    </a:lnTo>
                    <a:lnTo>
                      <a:pt x="180" y="2075"/>
                    </a:lnTo>
                    <a:lnTo>
                      <a:pt x="172" y="2042"/>
                    </a:lnTo>
                    <a:lnTo>
                      <a:pt x="164" y="2016"/>
                    </a:lnTo>
                    <a:lnTo>
                      <a:pt x="158" y="2000"/>
                    </a:lnTo>
                    <a:lnTo>
                      <a:pt x="148" y="1991"/>
                    </a:lnTo>
                    <a:lnTo>
                      <a:pt x="137" y="1977"/>
                    </a:lnTo>
                    <a:lnTo>
                      <a:pt x="125" y="1961"/>
                    </a:lnTo>
                    <a:lnTo>
                      <a:pt x="113" y="1948"/>
                    </a:lnTo>
                    <a:lnTo>
                      <a:pt x="105" y="1934"/>
                    </a:lnTo>
                    <a:lnTo>
                      <a:pt x="103" y="1926"/>
                    </a:lnTo>
                    <a:lnTo>
                      <a:pt x="103" y="1924"/>
                    </a:lnTo>
                    <a:lnTo>
                      <a:pt x="101" y="1922"/>
                    </a:lnTo>
                    <a:lnTo>
                      <a:pt x="99" y="1922"/>
                    </a:lnTo>
                    <a:lnTo>
                      <a:pt x="97" y="1922"/>
                    </a:lnTo>
                    <a:lnTo>
                      <a:pt x="93" y="1924"/>
                    </a:lnTo>
                    <a:lnTo>
                      <a:pt x="92" y="1928"/>
                    </a:lnTo>
                    <a:lnTo>
                      <a:pt x="92" y="1934"/>
                    </a:lnTo>
                    <a:lnTo>
                      <a:pt x="92" y="1938"/>
                    </a:lnTo>
                    <a:lnTo>
                      <a:pt x="95" y="1950"/>
                    </a:lnTo>
                    <a:lnTo>
                      <a:pt x="95" y="1967"/>
                    </a:lnTo>
                    <a:lnTo>
                      <a:pt x="95" y="1983"/>
                    </a:lnTo>
                    <a:lnTo>
                      <a:pt x="92" y="1997"/>
                    </a:lnTo>
                    <a:lnTo>
                      <a:pt x="88" y="2000"/>
                    </a:lnTo>
                    <a:lnTo>
                      <a:pt x="88" y="2000"/>
                    </a:lnTo>
                    <a:lnTo>
                      <a:pt x="78" y="1997"/>
                    </a:lnTo>
                    <a:lnTo>
                      <a:pt x="64" y="1989"/>
                    </a:lnTo>
                    <a:lnTo>
                      <a:pt x="48" y="1981"/>
                    </a:lnTo>
                    <a:lnTo>
                      <a:pt x="35" y="1967"/>
                    </a:lnTo>
                    <a:lnTo>
                      <a:pt x="27" y="1953"/>
                    </a:lnTo>
                    <a:lnTo>
                      <a:pt x="21" y="1942"/>
                    </a:lnTo>
                    <a:lnTo>
                      <a:pt x="11" y="1928"/>
                    </a:lnTo>
                    <a:lnTo>
                      <a:pt x="0" y="1912"/>
                    </a:lnTo>
                    <a:lnTo>
                      <a:pt x="23" y="1742"/>
                    </a:lnTo>
                    <a:lnTo>
                      <a:pt x="58" y="1576"/>
                    </a:lnTo>
                    <a:lnTo>
                      <a:pt x="101" y="1413"/>
                    </a:lnTo>
                    <a:lnTo>
                      <a:pt x="154" y="1253"/>
                    </a:lnTo>
                    <a:lnTo>
                      <a:pt x="215" y="1098"/>
                    </a:lnTo>
                    <a:lnTo>
                      <a:pt x="285" y="948"/>
                    </a:lnTo>
                    <a:lnTo>
                      <a:pt x="364" y="803"/>
                    </a:lnTo>
                    <a:lnTo>
                      <a:pt x="450" y="662"/>
                    </a:lnTo>
                    <a:lnTo>
                      <a:pt x="544" y="527"/>
                    </a:lnTo>
                    <a:lnTo>
                      <a:pt x="645" y="398"/>
                    </a:lnTo>
                    <a:lnTo>
                      <a:pt x="653" y="400"/>
                    </a:lnTo>
                    <a:lnTo>
                      <a:pt x="659" y="402"/>
                    </a:lnTo>
                    <a:lnTo>
                      <a:pt x="665" y="404"/>
                    </a:lnTo>
                    <a:lnTo>
                      <a:pt x="667" y="407"/>
                    </a:lnTo>
                    <a:lnTo>
                      <a:pt x="669" y="409"/>
                    </a:lnTo>
                    <a:lnTo>
                      <a:pt x="671" y="413"/>
                    </a:lnTo>
                    <a:lnTo>
                      <a:pt x="673" y="415"/>
                    </a:lnTo>
                    <a:lnTo>
                      <a:pt x="677" y="415"/>
                    </a:lnTo>
                    <a:lnTo>
                      <a:pt x="681" y="415"/>
                    </a:lnTo>
                    <a:lnTo>
                      <a:pt x="686" y="413"/>
                    </a:lnTo>
                    <a:lnTo>
                      <a:pt x="690" y="409"/>
                    </a:lnTo>
                    <a:lnTo>
                      <a:pt x="696" y="404"/>
                    </a:lnTo>
                    <a:lnTo>
                      <a:pt x="700" y="398"/>
                    </a:lnTo>
                    <a:lnTo>
                      <a:pt x="704" y="388"/>
                    </a:lnTo>
                    <a:lnTo>
                      <a:pt x="706" y="372"/>
                    </a:lnTo>
                    <a:lnTo>
                      <a:pt x="704" y="353"/>
                    </a:lnTo>
                    <a:lnTo>
                      <a:pt x="700" y="335"/>
                    </a:lnTo>
                    <a:lnTo>
                      <a:pt x="739" y="290"/>
                    </a:lnTo>
                    <a:lnTo>
                      <a:pt x="763" y="302"/>
                    </a:lnTo>
                    <a:lnTo>
                      <a:pt x="784" y="314"/>
                    </a:lnTo>
                    <a:lnTo>
                      <a:pt x="800" y="325"/>
                    </a:lnTo>
                    <a:lnTo>
                      <a:pt x="808" y="339"/>
                    </a:lnTo>
                    <a:lnTo>
                      <a:pt x="818" y="353"/>
                    </a:lnTo>
                    <a:lnTo>
                      <a:pt x="829" y="370"/>
                    </a:lnTo>
                    <a:lnTo>
                      <a:pt x="837" y="386"/>
                    </a:lnTo>
                    <a:lnTo>
                      <a:pt x="841" y="398"/>
                    </a:lnTo>
                    <a:lnTo>
                      <a:pt x="839" y="406"/>
                    </a:lnTo>
                    <a:lnTo>
                      <a:pt x="837" y="409"/>
                    </a:lnTo>
                    <a:lnTo>
                      <a:pt x="837" y="413"/>
                    </a:lnTo>
                    <a:lnTo>
                      <a:pt x="839" y="419"/>
                    </a:lnTo>
                    <a:lnTo>
                      <a:pt x="843" y="423"/>
                    </a:lnTo>
                    <a:lnTo>
                      <a:pt x="847" y="427"/>
                    </a:lnTo>
                    <a:lnTo>
                      <a:pt x="851" y="429"/>
                    </a:lnTo>
                    <a:lnTo>
                      <a:pt x="855" y="433"/>
                    </a:lnTo>
                    <a:lnTo>
                      <a:pt x="861" y="433"/>
                    </a:lnTo>
                    <a:lnTo>
                      <a:pt x="864" y="433"/>
                    </a:lnTo>
                    <a:lnTo>
                      <a:pt x="866" y="429"/>
                    </a:lnTo>
                    <a:lnTo>
                      <a:pt x="874" y="419"/>
                    </a:lnTo>
                    <a:lnTo>
                      <a:pt x="878" y="406"/>
                    </a:lnTo>
                    <a:lnTo>
                      <a:pt x="882" y="390"/>
                    </a:lnTo>
                    <a:lnTo>
                      <a:pt x="884" y="378"/>
                    </a:lnTo>
                    <a:lnTo>
                      <a:pt x="880" y="374"/>
                    </a:lnTo>
                    <a:lnTo>
                      <a:pt x="872" y="368"/>
                    </a:lnTo>
                    <a:lnTo>
                      <a:pt x="864" y="353"/>
                    </a:lnTo>
                    <a:lnTo>
                      <a:pt x="855" y="333"/>
                    </a:lnTo>
                    <a:lnTo>
                      <a:pt x="849" y="308"/>
                    </a:lnTo>
                    <a:lnTo>
                      <a:pt x="847" y="280"/>
                    </a:lnTo>
                    <a:lnTo>
                      <a:pt x="849" y="259"/>
                    </a:lnTo>
                    <a:lnTo>
                      <a:pt x="857" y="239"/>
                    </a:lnTo>
                    <a:lnTo>
                      <a:pt x="868" y="218"/>
                    </a:lnTo>
                    <a:lnTo>
                      <a:pt x="882" y="200"/>
                    </a:lnTo>
                    <a:lnTo>
                      <a:pt x="898" y="184"/>
                    </a:lnTo>
                    <a:lnTo>
                      <a:pt x="910" y="175"/>
                    </a:lnTo>
                    <a:lnTo>
                      <a:pt x="917" y="171"/>
                    </a:lnTo>
                    <a:close/>
                    <a:moveTo>
                      <a:pt x="3843" y="30"/>
                    </a:moveTo>
                    <a:lnTo>
                      <a:pt x="3849" y="34"/>
                    </a:lnTo>
                    <a:lnTo>
                      <a:pt x="3857" y="42"/>
                    </a:lnTo>
                    <a:lnTo>
                      <a:pt x="3861" y="55"/>
                    </a:lnTo>
                    <a:lnTo>
                      <a:pt x="3857" y="71"/>
                    </a:lnTo>
                    <a:lnTo>
                      <a:pt x="3847" y="83"/>
                    </a:lnTo>
                    <a:lnTo>
                      <a:pt x="3825" y="96"/>
                    </a:lnTo>
                    <a:lnTo>
                      <a:pt x="3800" y="108"/>
                    </a:lnTo>
                    <a:lnTo>
                      <a:pt x="3774" y="122"/>
                    </a:lnTo>
                    <a:lnTo>
                      <a:pt x="3751" y="133"/>
                    </a:lnTo>
                    <a:lnTo>
                      <a:pt x="3735" y="145"/>
                    </a:lnTo>
                    <a:lnTo>
                      <a:pt x="3722" y="157"/>
                    </a:lnTo>
                    <a:lnTo>
                      <a:pt x="3706" y="169"/>
                    </a:lnTo>
                    <a:lnTo>
                      <a:pt x="3686" y="182"/>
                    </a:lnTo>
                    <a:lnTo>
                      <a:pt x="3667" y="198"/>
                    </a:lnTo>
                    <a:lnTo>
                      <a:pt x="3653" y="212"/>
                    </a:lnTo>
                    <a:lnTo>
                      <a:pt x="3643" y="225"/>
                    </a:lnTo>
                    <a:lnTo>
                      <a:pt x="3641" y="237"/>
                    </a:lnTo>
                    <a:lnTo>
                      <a:pt x="3647" y="253"/>
                    </a:lnTo>
                    <a:lnTo>
                      <a:pt x="3653" y="274"/>
                    </a:lnTo>
                    <a:lnTo>
                      <a:pt x="3659" y="296"/>
                    </a:lnTo>
                    <a:lnTo>
                      <a:pt x="3661" y="315"/>
                    </a:lnTo>
                    <a:lnTo>
                      <a:pt x="3663" y="329"/>
                    </a:lnTo>
                    <a:lnTo>
                      <a:pt x="3661" y="337"/>
                    </a:lnTo>
                    <a:lnTo>
                      <a:pt x="3657" y="337"/>
                    </a:lnTo>
                    <a:lnTo>
                      <a:pt x="3651" y="339"/>
                    </a:lnTo>
                    <a:lnTo>
                      <a:pt x="3645" y="339"/>
                    </a:lnTo>
                    <a:lnTo>
                      <a:pt x="3637" y="341"/>
                    </a:lnTo>
                    <a:lnTo>
                      <a:pt x="3628" y="339"/>
                    </a:lnTo>
                    <a:lnTo>
                      <a:pt x="3618" y="337"/>
                    </a:lnTo>
                    <a:lnTo>
                      <a:pt x="3610" y="333"/>
                    </a:lnTo>
                    <a:lnTo>
                      <a:pt x="3598" y="325"/>
                    </a:lnTo>
                    <a:lnTo>
                      <a:pt x="3587" y="314"/>
                    </a:lnTo>
                    <a:lnTo>
                      <a:pt x="3573" y="300"/>
                    </a:lnTo>
                    <a:lnTo>
                      <a:pt x="3563" y="288"/>
                    </a:lnTo>
                    <a:lnTo>
                      <a:pt x="3557" y="276"/>
                    </a:lnTo>
                    <a:lnTo>
                      <a:pt x="3557" y="269"/>
                    </a:lnTo>
                    <a:lnTo>
                      <a:pt x="3561" y="259"/>
                    </a:lnTo>
                    <a:lnTo>
                      <a:pt x="3567" y="241"/>
                    </a:lnTo>
                    <a:lnTo>
                      <a:pt x="3573" y="218"/>
                    </a:lnTo>
                    <a:lnTo>
                      <a:pt x="3581" y="192"/>
                    </a:lnTo>
                    <a:lnTo>
                      <a:pt x="3587" y="171"/>
                    </a:lnTo>
                    <a:lnTo>
                      <a:pt x="3594" y="151"/>
                    </a:lnTo>
                    <a:lnTo>
                      <a:pt x="3600" y="141"/>
                    </a:lnTo>
                    <a:lnTo>
                      <a:pt x="3614" y="130"/>
                    </a:lnTo>
                    <a:lnTo>
                      <a:pt x="3634" y="116"/>
                    </a:lnTo>
                    <a:lnTo>
                      <a:pt x="3657" y="100"/>
                    </a:lnTo>
                    <a:lnTo>
                      <a:pt x="3682" y="88"/>
                    </a:lnTo>
                    <a:lnTo>
                      <a:pt x="3700" y="81"/>
                    </a:lnTo>
                    <a:lnTo>
                      <a:pt x="3724" y="73"/>
                    </a:lnTo>
                    <a:lnTo>
                      <a:pt x="3749" y="65"/>
                    </a:lnTo>
                    <a:lnTo>
                      <a:pt x="3774" y="59"/>
                    </a:lnTo>
                    <a:lnTo>
                      <a:pt x="3796" y="51"/>
                    </a:lnTo>
                    <a:lnTo>
                      <a:pt x="3814" y="47"/>
                    </a:lnTo>
                    <a:lnTo>
                      <a:pt x="3819" y="45"/>
                    </a:lnTo>
                    <a:lnTo>
                      <a:pt x="3821" y="42"/>
                    </a:lnTo>
                    <a:lnTo>
                      <a:pt x="3823" y="40"/>
                    </a:lnTo>
                    <a:lnTo>
                      <a:pt x="3827" y="36"/>
                    </a:lnTo>
                    <a:lnTo>
                      <a:pt x="3833" y="32"/>
                    </a:lnTo>
                    <a:lnTo>
                      <a:pt x="3837" y="30"/>
                    </a:lnTo>
                    <a:lnTo>
                      <a:pt x="3843" y="30"/>
                    </a:lnTo>
                    <a:close/>
                    <a:moveTo>
                      <a:pt x="4561" y="0"/>
                    </a:moveTo>
                    <a:lnTo>
                      <a:pt x="4565" y="0"/>
                    </a:lnTo>
                    <a:lnTo>
                      <a:pt x="4569" y="2"/>
                    </a:lnTo>
                    <a:lnTo>
                      <a:pt x="4579" y="10"/>
                    </a:lnTo>
                    <a:lnTo>
                      <a:pt x="4596" y="16"/>
                    </a:lnTo>
                    <a:lnTo>
                      <a:pt x="4618" y="24"/>
                    </a:lnTo>
                    <a:lnTo>
                      <a:pt x="4639" y="30"/>
                    </a:lnTo>
                    <a:lnTo>
                      <a:pt x="4657" y="32"/>
                    </a:lnTo>
                    <a:lnTo>
                      <a:pt x="4681" y="32"/>
                    </a:lnTo>
                    <a:lnTo>
                      <a:pt x="4708" y="32"/>
                    </a:lnTo>
                    <a:lnTo>
                      <a:pt x="4778" y="92"/>
                    </a:lnTo>
                    <a:lnTo>
                      <a:pt x="4780" y="100"/>
                    </a:lnTo>
                    <a:lnTo>
                      <a:pt x="4780" y="104"/>
                    </a:lnTo>
                    <a:lnTo>
                      <a:pt x="4780" y="110"/>
                    </a:lnTo>
                    <a:lnTo>
                      <a:pt x="4780" y="112"/>
                    </a:lnTo>
                    <a:lnTo>
                      <a:pt x="4778" y="122"/>
                    </a:lnTo>
                    <a:lnTo>
                      <a:pt x="4784" y="137"/>
                    </a:lnTo>
                    <a:lnTo>
                      <a:pt x="4798" y="153"/>
                    </a:lnTo>
                    <a:lnTo>
                      <a:pt x="4816" y="167"/>
                    </a:lnTo>
                    <a:lnTo>
                      <a:pt x="4837" y="177"/>
                    </a:lnTo>
                    <a:lnTo>
                      <a:pt x="4839" y="177"/>
                    </a:lnTo>
                    <a:lnTo>
                      <a:pt x="4839" y="177"/>
                    </a:lnTo>
                    <a:lnTo>
                      <a:pt x="4839" y="177"/>
                    </a:lnTo>
                    <a:lnTo>
                      <a:pt x="4843" y="177"/>
                    </a:lnTo>
                    <a:lnTo>
                      <a:pt x="4847" y="178"/>
                    </a:lnTo>
                    <a:lnTo>
                      <a:pt x="4853" y="178"/>
                    </a:lnTo>
                    <a:lnTo>
                      <a:pt x="4863" y="180"/>
                    </a:lnTo>
                    <a:lnTo>
                      <a:pt x="4868" y="182"/>
                    </a:lnTo>
                    <a:lnTo>
                      <a:pt x="4874" y="182"/>
                    </a:lnTo>
                    <a:lnTo>
                      <a:pt x="4990" y="302"/>
                    </a:lnTo>
                    <a:lnTo>
                      <a:pt x="5097" y="427"/>
                    </a:lnTo>
                    <a:lnTo>
                      <a:pt x="5199" y="560"/>
                    </a:lnTo>
                    <a:lnTo>
                      <a:pt x="5293" y="697"/>
                    </a:lnTo>
                    <a:lnTo>
                      <a:pt x="5377" y="840"/>
                    </a:lnTo>
                    <a:lnTo>
                      <a:pt x="5455" y="989"/>
                    </a:lnTo>
                    <a:lnTo>
                      <a:pt x="5524" y="1143"/>
                    </a:lnTo>
                    <a:lnTo>
                      <a:pt x="5585" y="1302"/>
                    </a:lnTo>
                    <a:lnTo>
                      <a:pt x="5571" y="1321"/>
                    </a:lnTo>
                    <a:lnTo>
                      <a:pt x="5555" y="1343"/>
                    </a:lnTo>
                    <a:lnTo>
                      <a:pt x="5542" y="1362"/>
                    </a:lnTo>
                    <a:lnTo>
                      <a:pt x="5528" y="1376"/>
                    </a:lnTo>
                    <a:lnTo>
                      <a:pt x="5518" y="1384"/>
                    </a:lnTo>
                    <a:lnTo>
                      <a:pt x="5510" y="1392"/>
                    </a:lnTo>
                    <a:lnTo>
                      <a:pt x="5500" y="1407"/>
                    </a:lnTo>
                    <a:lnTo>
                      <a:pt x="5491" y="1431"/>
                    </a:lnTo>
                    <a:lnTo>
                      <a:pt x="5485" y="1458"/>
                    </a:lnTo>
                    <a:lnTo>
                      <a:pt x="5481" y="1488"/>
                    </a:lnTo>
                    <a:lnTo>
                      <a:pt x="5483" y="1517"/>
                    </a:lnTo>
                    <a:lnTo>
                      <a:pt x="5483" y="1541"/>
                    </a:lnTo>
                    <a:lnTo>
                      <a:pt x="5475" y="1566"/>
                    </a:lnTo>
                    <a:lnTo>
                      <a:pt x="5463" y="1591"/>
                    </a:lnTo>
                    <a:lnTo>
                      <a:pt x="5450" y="1615"/>
                    </a:lnTo>
                    <a:lnTo>
                      <a:pt x="5434" y="1633"/>
                    </a:lnTo>
                    <a:lnTo>
                      <a:pt x="5420" y="1646"/>
                    </a:lnTo>
                    <a:lnTo>
                      <a:pt x="5410" y="1650"/>
                    </a:lnTo>
                    <a:lnTo>
                      <a:pt x="5407" y="1650"/>
                    </a:lnTo>
                    <a:lnTo>
                      <a:pt x="5399" y="1640"/>
                    </a:lnTo>
                    <a:lnTo>
                      <a:pt x="5391" y="1625"/>
                    </a:lnTo>
                    <a:lnTo>
                      <a:pt x="5383" y="1605"/>
                    </a:lnTo>
                    <a:lnTo>
                      <a:pt x="5377" y="1584"/>
                    </a:lnTo>
                    <a:lnTo>
                      <a:pt x="5369" y="1568"/>
                    </a:lnTo>
                    <a:lnTo>
                      <a:pt x="5364" y="1556"/>
                    </a:lnTo>
                    <a:lnTo>
                      <a:pt x="5354" y="1548"/>
                    </a:lnTo>
                    <a:lnTo>
                      <a:pt x="5344" y="1537"/>
                    </a:lnTo>
                    <a:lnTo>
                      <a:pt x="5336" y="1527"/>
                    </a:lnTo>
                    <a:lnTo>
                      <a:pt x="5332" y="1525"/>
                    </a:lnTo>
                    <a:lnTo>
                      <a:pt x="5330" y="1525"/>
                    </a:lnTo>
                    <a:lnTo>
                      <a:pt x="5330" y="1527"/>
                    </a:lnTo>
                    <a:lnTo>
                      <a:pt x="5328" y="1537"/>
                    </a:lnTo>
                    <a:lnTo>
                      <a:pt x="5322" y="1550"/>
                    </a:lnTo>
                    <a:lnTo>
                      <a:pt x="5313" y="1562"/>
                    </a:lnTo>
                    <a:lnTo>
                      <a:pt x="5305" y="1572"/>
                    </a:lnTo>
                    <a:lnTo>
                      <a:pt x="5301" y="1580"/>
                    </a:lnTo>
                    <a:lnTo>
                      <a:pt x="5295" y="1586"/>
                    </a:lnTo>
                    <a:lnTo>
                      <a:pt x="5285" y="1591"/>
                    </a:lnTo>
                    <a:lnTo>
                      <a:pt x="5275" y="1597"/>
                    </a:lnTo>
                    <a:lnTo>
                      <a:pt x="5270" y="1603"/>
                    </a:lnTo>
                    <a:lnTo>
                      <a:pt x="5268" y="1611"/>
                    </a:lnTo>
                    <a:lnTo>
                      <a:pt x="5268" y="1623"/>
                    </a:lnTo>
                    <a:lnTo>
                      <a:pt x="5272" y="1638"/>
                    </a:lnTo>
                    <a:lnTo>
                      <a:pt x="5273" y="1652"/>
                    </a:lnTo>
                    <a:lnTo>
                      <a:pt x="5277" y="1662"/>
                    </a:lnTo>
                    <a:lnTo>
                      <a:pt x="5283" y="1672"/>
                    </a:lnTo>
                    <a:lnTo>
                      <a:pt x="5291" y="1685"/>
                    </a:lnTo>
                    <a:lnTo>
                      <a:pt x="5299" y="1699"/>
                    </a:lnTo>
                    <a:lnTo>
                      <a:pt x="5307" y="1713"/>
                    </a:lnTo>
                    <a:lnTo>
                      <a:pt x="5311" y="1724"/>
                    </a:lnTo>
                    <a:lnTo>
                      <a:pt x="5315" y="1736"/>
                    </a:lnTo>
                    <a:lnTo>
                      <a:pt x="5320" y="1754"/>
                    </a:lnTo>
                    <a:lnTo>
                      <a:pt x="5326" y="1775"/>
                    </a:lnTo>
                    <a:lnTo>
                      <a:pt x="5330" y="1795"/>
                    </a:lnTo>
                    <a:lnTo>
                      <a:pt x="5330" y="1815"/>
                    </a:lnTo>
                    <a:lnTo>
                      <a:pt x="5326" y="1832"/>
                    </a:lnTo>
                    <a:lnTo>
                      <a:pt x="5320" y="1856"/>
                    </a:lnTo>
                    <a:lnTo>
                      <a:pt x="5315" y="1877"/>
                    </a:lnTo>
                    <a:lnTo>
                      <a:pt x="5309" y="1899"/>
                    </a:lnTo>
                    <a:lnTo>
                      <a:pt x="5303" y="1912"/>
                    </a:lnTo>
                    <a:lnTo>
                      <a:pt x="5299" y="1920"/>
                    </a:lnTo>
                    <a:lnTo>
                      <a:pt x="5293" y="1924"/>
                    </a:lnTo>
                    <a:lnTo>
                      <a:pt x="5283" y="1934"/>
                    </a:lnTo>
                    <a:lnTo>
                      <a:pt x="5272" y="1946"/>
                    </a:lnTo>
                    <a:lnTo>
                      <a:pt x="5258" y="1961"/>
                    </a:lnTo>
                    <a:lnTo>
                      <a:pt x="5246" y="1979"/>
                    </a:lnTo>
                    <a:lnTo>
                      <a:pt x="5236" y="1995"/>
                    </a:lnTo>
                    <a:lnTo>
                      <a:pt x="5223" y="2012"/>
                    </a:lnTo>
                    <a:lnTo>
                      <a:pt x="5205" y="2034"/>
                    </a:lnTo>
                    <a:lnTo>
                      <a:pt x="5185" y="2053"/>
                    </a:lnTo>
                    <a:lnTo>
                      <a:pt x="5166" y="2069"/>
                    </a:lnTo>
                    <a:lnTo>
                      <a:pt x="5148" y="2081"/>
                    </a:lnTo>
                    <a:lnTo>
                      <a:pt x="5135" y="2085"/>
                    </a:lnTo>
                    <a:lnTo>
                      <a:pt x="5135" y="2085"/>
                    </a:lnTo>
                    <a:lnTo>
                      <a:pt x="5133" y="2085"/>
                    </a:lnTo>
                    <a:lnTo>
                      <a:pt x="5119" y="2088"/>
                    </a:lnTo>
                    <a:lnTo>
                      <a:pt x="5107" y="2096"/>
                    </a:lnTo>
                    <a:lnTo>
                      <a:pt x="5097" y="2108"/>
                    </a:lnTo>
                    <a:lnTo>
                      <a:pt x="5091" y="2118"/>
                    </a:lnTo>
                    <a:lnTo>
                      <a:pt x="5088" y="2128"/>
                    </a:lnTo>
                    <a:lnTo>
                      <a:pt x="5090" y="2132"/>
                    </a:lnTo>
                    <a:lnTo>
                      <a:pt x="5097" y="2135"/>
                    </a:lnTo>
                    <a:lnTo>
                      <a:pt x="5103" y="2145"/>
                    </a:lnTo>
                    <a:lnTo>
                      <a:pt x="5109" y="2157"/>
                    </a:lnTo>
                    <a:lnTo>
                      <a:pt x="5109" y="2171"/>
                    </a:lnTo>
                    <a:lnTo>
                      <a:pt x="5105" y="2182"/>
                    </a:lnTo>
                    <a:lnTo>
                      <a:pt x="5097" y="2202"/>
                    </a:lnTo>
                    <a:lnTo>
                      <a:pt x="5088" y="2227"/>
                    </a:lnTo>
                    <a:lnTo>
                      <a:pt x="5080" y="2255"/>
                    </a:lnTo>
                    <a:lnTo>
                      <a:pt x="5072" y="2286"/>
                    </a:lnTo>
                    <a:lnTo>
                      <a:pt x="5068" y="2317"/>
                    </a:lnTo>
                    <a:lnTo>
                      <a:pt x="5062" y="2341"/>
                    </a:lnTo>
                    <a:lnTo>
                      <a:pt x="5048" y="2364"/>
                    </a:lnTo>
                    <a:lnTo>
                      <a:pt x="5031" y="2384"/>
                    </a:lnTo>
                    <a:lnTo>
                      <a:pt x="5009" y="2402"/>
                    </a:lnTo>
                    <a:lnTo>
                      <a:pt x="4990" y="2415"/>
                    </a:lnTo>
                    <a:lnTo>
                      <a:pt x="4974" y="2425"/>
                    </a:lnTo>
                    <a:lnTo>
                      <a:pt x="4964" y="2427"/>
                    </a:lnTo>
                    <a:lnTo>
                      <a:pt x="4962" y="2427"/>
                    </a:lnTo>
                    <a:lnTo>
                      <a:pt x="4962" y="2427"/>
                    </a:lnTo>
                    <a:lnTo>
                      <a:pt x="4958" y="2417"/>
                    </a:lnTo>
                    <a:lnTo>
                      <a:pt x="4949" y="2404"/>
                    </a:lnTo>
                    <a:lnTo>
                      <a:pt x="4937" y="2390"/>
                    </a:lnTo>
                    <a:lnTo>
                      <a:pt x="4925" y="2378"/>
                    </a:lnTo>
                    <a:lnTo>
                      <a:pt x="4913" y="2368"/>
                    </a:lnTo>
                    <a:lnTo>
                      <a:pt x="4900" y="2361"/>
                    </a:lnTo>
                    <a:lnTo>
                      <a:pt x="4884" y="2353"/>
                    </a:lnTo>
                    <a:lnTo>
                      <a:pt x="4872" y="2351"/>
                    </a:lnTo>
                    <a:lnTo>
                      <a:pt x="4870" y="2351"/>
                    </a:lnTo>
                    <a:lnTo>
                      <a:pt x="4866" y="2353"/>
                    </a:lnTo>
                    <a:lnTo>
                      <a:pt x="4864" y="2357"/>
                    </a:lnTo>
                    <a:lnTo>
                      <a:pt x="4863" y="2370"/>
                    </a:lnTo>
                    <a:lnTo>
                      <a:pt x="4863" y="2392"/>
                    </a:lnTo>
                    <a:lnTo>
                      <a:pt x="4864" y="2415"/>
                    </a:lnTo>
                    <a:lnTo>
                      <a:pt x="4868" y="2435"/>
                    </a:lnTo>
                    <a:lnTo>
                      <a:pt x="4874" y="2449"/>
                    </a:lnTo>
                    <a:lnTo>
                      <a:pt x="4884" y="2460"/>
                    </a:lnTo>
                    <a:lnTo>
                      <a:pt x="4896" y="2474"/>
                    </a:lnTo>
                    <a:lnTo>
                      <a:pt x="4911" y="2492"/>
                    </a:lnTo>
                    <a:lnTo>
                      <a:pt x="4927" y="2509"/>
                    </a:lnTo>
                    <a:lnTo>
                      <a:pt x="4941" y="2525"/>
                    </a:lnTo>
                    <a:lnTo>
                      <a:pt x="4951" y="2539"/>
                    </a:lnTo>
                    <a:lnTo>
                      <a:pt x="4955" y="2550"/>
                    </a:lnTo>
                    <a:lnTo>
                      <a:pt x="4956" y="2566"/>
                    </a:lnTo>
                    <a:lnTo>
                      <a:pt x="4955" y="2582"/>
                    </a:lnTo>
                    <a:lnTo>
                      <a:pt x="4951" y="2597"/>
                    </a:lnTo>
                    <a:lnTo>
                      <a:pt x="4943" y="2607"/>
                    </a:lnTo>
                    <a:lnTo>
                      <a:pt x="4933" y="2611"/>
                    </a:lnTo>
                    <a:lnTo>
                      <a:pt x="4929" y="2611"/>
                    </a:lnTo>
                    <a:lnTo>
                      <a:pt x="4923" y="2607"/>
                    </a:lnTo>
                    <a:lnTo>
                      <a:pt x="4909" y="2595"/>
                    </a:lnTo>
                    <a:lnTo>
                      <a:pt x="4894" y="2582"/>
                    </a:lnTo>
                    <a:lnTo>
                      <a:pt x="4876" y="2564"/>
                    </a:lnTo>
                    <a:lnTo>
                      <a:pt x="4859" y="2546"/>
                    </a:lnTo>
                    <a:lnTo>
                      <a:pt x="4843" y="2529"/>
                    </a:lnTo>
                    <a:lnTo>
                      <a:pt x="4829" y="2513"/>
                    </a:lnTo>
                    <a:lnTo>
                      <a:pt x="4819" y="2501"/>
                    </a:lnTo>
                    <a:lnTo>
                      <a:pt x="4814" y="2492"/>
                    </a:lnTo>
                    <a:lnTo>
                      <a:pt x="4812" y="2480"/>
                    </a:lnTo>
                    <a:lnTo>
                      <a:pt x="4810" y="2462"/>
                    </a:lnTo>
                    <a:lnTo>
                      <a:pt x="4808" y="2443"/>
                    </a:lnTo>
                    <a:lnTo>
                      <a:pt x="4810" y="2425"/>
                    </a:lnTo>
                    <a:lnTo>
                      <a:pt x="4812" y="2415"/>
                    </a:lnTo>
                    <a:lnTo>
                      <a:pt x="4814" y="2404"/>
                    </a:lnTo>
                    <a:lnTo>
                      <a:pt x="4816" y="2386"/>
                    </a:lnTo>
                    <a:lnTo>
                      <a:pt x="4814" y="2366"/>
                    </a:lnTo>
                    <a:lnTo>
                      <a:pt x="4810" y="2353"/>
                    </a:lnTo>
                    <a:lnTo>
                      <a:pt x="4804" y="2341"/>
                    </a:lnTo>
                    <a:lnTo>
                      <a:pt x="4794" y="2327"/>
                    </a:lnTo>
                    <a:lnTo>
                      <a:pt x="4784" y="2314"/>
                    </a:lnTo>
                    <a:lnTo>
                      <a:pt x="4774" y="2302"/>
                    </a:lnTo>
                    <a:lnTo>
                      <a:pt x="4771" y="2292"/>
                    </a:lnTo>
                    <a:lnTo>
                      <a:pt x="4769" y="2284"/>
                    </a:lnTo>
                    <a:lnTo>
                      <a:pt x="4767" y="2272"/>
                    </a:lnTo>
                    <a:lnTo>
                      <a:pt x="4761" y="2261"/>
                    </a:lnTo>
                    <a:lnTo>
                      <a:pt x="4751" y="2253"/>
                    </a:lnTo>
                    <a:lnTo>
                      <a:pt x="4739" y="2249"/>
                    </a:lnTo>
                    <a:lnTo>
                      <a:pt x="4737" y="2249"/>
                    </a:lnTo>
                    <a:lnTo>
                      <a:pt x="4737" y="2249"/>
                    </a:lnTo>
                    <a:lnTo>
                      <a:pt x="4722" y="2245"/>
                    </a:lnTo>
                    <a:lnTo>
                      <a:pt x="4708" y="2235"/>
                    </a:lnTo>
                    <a:lnTo>
                      <a:pt x="4696" y="2222"/>
                    </a:lnTo>
                    <a:lnTo>
                      <a:pt x="4690" y="2210"/>
                    </a:lnTo>
                    <a:lnTo>
                      <a:pt x="4688" y="2202"/>
                    </a:lnTo>
                    <a:lnTo>
                      <a:pt x="4690" y="2192"/>
                    </a:lnTo>
                    <a:lnTo>
                      <a:pt x="4688" y="2179"/>
                    </a:lnTo>
                    <a:lnTo>
                      <a:pt x="4684" y="2161"/>
                    </a:lnTo>
                    <a:lnTo>
                      <a:pt x="4679" y="2143"/>
                    </a:lnTo>
                    <a:lnTo>
                      <a:pt x="4673" y="2128"/>
                    </a:lnTo>
                    <a:lnTo>
                      <a:pt x="4665" y="2116"/>
                    </a:lnTo>
                    <a:lnTo>
                      <a:pt x="4649" y="2102"/>
                    </a:lnTo>
                    <a:lnTo>
                      <a:pt x="4634" y="2088"/>
                    </a:lnTo>
                    <a:lnTo>
                      <a:pt x="4616" y="2079"/>
                    </a:lnTo>
                    <a:lnTo>
                      <a:pt x="4602" y="2075"/>
                    </a:lnTo>
                    <a:lnTo>
                      <a:pt x="4598" y="2077"/>
                    </a:lnTo>
                    <a:lnTo>
                      <a:pt x="4585" y="2083"/>
                    </a:lnTo>
                    <a:lnTo>
                      <a:pt x="4565" y="2094"/>
                    </a:lnTo>
                    <a:lnTo>
                      <a:pt x="4546" y="2106"/>
                    </a:lnTo>
                    <a:lnTo>
                      <a:pt x="4526" y="2118"/>
                    </a:lnTo>
                    <a:lnTo>
                      <a:pt x="4514" y="2126"/>
                    </a:lnTo>
                    <a:lnTo>
                      <a:pt x="4506" y="2137"/>
                    </a:lnTo>
                    <a:lnTo>
                      <a:pt x="4499" y="2159"/>
                    </a:lnTo>
                    <a:lnTo>
                      <a:pt x="4493" y="2180"/>
                    </a:lnTo>
                    <a:lnTo>
                      <a:pt x="4487" y="2202"/>
                    </a:lnTo>
                    <a:lnTo>
                      <a:pt x="4485" y="2214"/>
                    </a:lnTo>
                    <a:lnTo>
                      <a:pt x="4479" y="2218"/>
                    </a:lnTo>
                    <a:lnTo>
                      <a:pt x="4467" y="2222"/>
                    </a:lnTo>
                    <a:lnTo>
                      <a:pt x="4454" y="2224"/>
                    </a:lnTo>
                    <a:lnTo>
                      <a:pt x="4444" y="2227"/>
                    </a:lnTo>
                    <a:lnTo>
                      <a:pt x="4440" y="2231"/>
                    </a:lnTo>
                    <a:lnTo>
                      <a:pt x="4440" y="2235"/>
                    </a:lnTo>
                    <a:lnTo>
                      <a:pt x="4438" y="2241"/>
                    </a:lnTo>
                    <a:lnTo>
                      <a:pt x="4436" y="2249"/>
                    </a:lnTo>
                    <a:lnTo>
                      <a:pt x="4434" y="2255"/>
                    </a:lnTo>
                    <a:lnTo>
                      <a:pt x="4430" y="2259"/>
                    </a:lnTo>
                    <a:lnTo>
                      <a:pt x="4426" y="2259"/>
                    </a:lnTo>
                    <a:lnTo>
                      <a:pt x="4420" y="2263"/>
                    </a:lnTo>
                    <a:lnTo>
                      <a:pt x="4410" y="2272"/>
                    </a:lnTo>
                    <a:lnTo>
                      <a:pt x="4401" y="2288"/>
                    </a:lnTo>
                    <a:lnTo>
                      <a:pt x="4393" y="2306"/>
                    </a:lnTo>
                    <a:lnTo>
                      <a:pt x="4387" y="2327"/>
                    </a:lnTo>
                    <a:lnTo>
                      <a:pt x="4381" y="2347"/>
                    </a:lnTo>
                    <a:lnTo>
                      <a:pt x="4375" y="2372"/>
                    </a:lnTo>
                    <a:lnTo>
                      <a:pt x="4365" y="2398"/>
                    </a:lnTo>
                    <a:lnTo>
                      <a:pt x="4356" y="2423"/>
                    </a:lnTo>
                    <a:lnTo>
                      <a:pt x="4348" y="2447"/>
                    </a:lnTo>
                    <a:lnTo>
                      <a:pt x="4338" y="2460"/>
                    </a:lnTo>
                    <a:lnTo>
                      <a:pt x="4330" y="2466"/>
                    </a:lnTo>
                    <a:lnTo>
                      <a:pt x="4328" y="2468"/>
                    </a:lnTo>
                    <a:lnTo>
                      <a:pt x="4317" y="2464"/>
                    </a:lnTo>
                    <a:lnTo>
                      <a:pt x="4303" y="2454"/>
                    </a:lnTo>
                    <a:lnTo>
                      <a:pt x="4293" y="2443"/>
                    </a:lnTo>
                    <a:lnTo>
                      <a:pt x="4289" y="2433"/>
                    </a:lnTo>
                    <a:lnTo>
                      <a:pt x="4287" y="2419"/>
                    </a:lnTo>
                    <a:lnTo>
                      <a:pt x="4283" y="2398"/>
                    </a:lnTo>
                    <a:lnTo>
                      <a:pt x="4279" y="2378"/>
                    </a:lnTo>
                    <a:lnTo>
                      <a:pt x="4273" y="2362"/>
                    </a:lnTo>
                    <a:lnTo>
                      <a:pt x="4268" y="2351"/>
                    </a:lnTo>
                    <a:lnTo>
                      <a:pt x="4260" y="2335"/>
                    </a:lnTo>
                    <a:lnTo>
                      <a:pt x="4248" y="2317"/>
                    </a:lnTo>
                    <a:lnTo>
                      <a:pt x="4238" y="2296"/>
                    </a:lnTo>
                    <a:lnTo>
                      <a:pt x="4228" y="2278"/>
                    </a:lnTo>
                    <a:lnTo>
                      <a:pt x="4223" y="2261"/>
                    </a:lnTo>
                    <a:lnTo>
                      <a:pt x="4217" y="2243"/>
                    </a:lnTo>
                    <a:lnTo>
                      <a:pt x="4207" y="2222"/>
                    </a:lnTo>
                    <a:lnTo>
                      <a:pt x="4195" y="2200"/>
                    </a:lnTo>
                    <a:lnTo>
                      <a:pt x="4183" y="2179"/>
                    </a:lnTo>
                    <a:lnTo>
                      <a:pt x="4176" y="2163"/>
                    </a:lnTo>
                    <a:lnTo>
                      <a:pt x="4172" y="2151"/>
                    </a:lnTo>
                    <a:lnTo>
                      <a:pt x="4168" y="2141"/>
                    </a:lnTo>
                    <a:lnTo>
                      <a:pt x="4164" y="2128"/>
                    </a:lnTo>
                    <a:lnTo>
                      <a:pt x="4158" y="2110"/>
                    </a:lnTo>
                    <a:lnTo>
                      <a:pt x="4150" y="2098"/>
                    </a:lnTo>
                    <a:lnTo>
                      <a:pt x="4142" y="2092"/>
                    </a:lnTo>
                    <a:lnTo>
                      <a:pt x="4135" y="2087"/>
                    </a:lnTo>
                    <a:lnTo>
                      <a:pt x="4125" y="2079"/>
                    </a:lnTo>
                    <a:lnTo>
                      <a:pt x="4117" y="2069"/>
                    </a:lnTo>
                    <a:lnTo>
                      <a:pt x="4111" y="2059"/>
                    </a:lnTo>
                    <a:lnTo>
                      <a:pt x="4109" y="2051"/>
                    </a:lnTo>
                    <a:lnTo>
                      <a:pt x="4107" y="2043"/>
                    </a:lnTo>
                    <a:lnTo>
                      <a:pt x="4101" y="2026"/>
                    </a:lnTo>
                    <a:lnTo>
                      <a:pt x="4088" y="2004"/>
                    </a:lnTo>
                    <a:lnTo>
                      <a:pt x="4068" y="1977"/>
                    </a:lnTo>
                    <a:lnTo>
                      <a:pt x="4066" y="1977"/>
                    </a:lnTo>
                    <a:lnTo>
                      <a:pt x="4064" y="1979"/>
                    </a:lnTo>
                    <a:lnTo>
                      <a:pt x="4058" y="1979"/>
                    </a:lnTo>
                    <a:lnTo>
                      <a:pt x="4046" y="1981"/>
                    </a:lnTo>
                    <a:lnTo>
                      <a:pt x="4027" y="1985"/>
                    </a:lnTo>
                    <a:lnTo>
                      <a:pt x="3998" y="1989"/>
                    </a:lnTo>
                    <a:lnTo>
                      <a:pt x="3990" y="1991"/>
                    </a:lnTo>
                    <a:lnTo>
                      <a:pt x="3984" y="1991"/>
                    </a:lnTo>
                    <a:lnTo>
                      <a:pt x="3980" y="1991"/>
                    </a:lnTo>
                    <a:lnTo>
                      <a:pt x="3978" y="1993"/>
                    </a:lnTo>
                    <a:lnTo>
                      <a:pt x="3978" y="1993"/>
                    </a:lnTo>
                    <a:lnTo>
                      <a:pt x="3976" y="1993"/>
                    </a:lnTo>
                    <a:lnTo>
                      <a:pt x="3976" y="1993"/>
                    </a:lnTo>
                    <a:lnTo>
                      <a:pt x="3974" y="1987"/>
                    </a:lnTo>
                    <a:lnTo>
                      <a:pt x="3970" y="1983"/>
                    </a:lnTo>
                    <a:lnTo>
                      <a:pt x="3964" y="1981"/>
                    </a:lnTo>
                    <a:lnTo>
                      <a:pt x="3958" y="1981"/>
                    </a:lnTo>
                    <a:lnTo>
                      <a:pt x="3953" y="1981"/>
                    </a:lnTo>
                    <a:lnTo>
                      <a:pt x="3947" y="1983"/>
                    </a:lnTo>
                    <a:lnTo>
                      <a:pt x="3941" y="1987"/>
                    </a:lnTo>
                    <a:lnTo>
                      <a:pt x="3933" y="1991"/>
                    </a:lnTo>
                    <a:lnTo>
                      <a:pt x="3919" y="1993"/>
                    </a:lnTo>
                    <a:lnTo>
                      <a:pt x="3906" y="1993"/>
                    </a:lnTo>
                    <a:lnTo>
                      <a:pt x="3884" y="1991"/>
                    </a:lnTo>
                    <a:lnTo>
                      <a:pt x="3866" y="1989"/>
                    </a:lnTo>
                    <a:lnTo>
                      <a:pt x="3859" y="1983"/>
                    </a:lnTo>
                    <a:lnTo>
                      <a:pt x="3853" y="1973"/>
                    </a:lnTo>
                    <a:lnTo>
                      <a:pt x="3843" y="1955"/>
                    </a:lnTo>
                    <a:lnTo>
                      <a:pt x="3831" y="1934"/>
                    </a:lnTo>
                    <a:lnTo>
                      <a:pt x="3818" y="1912"/>
                    </a:lnTo>
                    <a:lnTo>
                      <a:pt x="3804" y="1893"/>
                    </a:lnTo>
                    <a:lnTo>
                      <a:pt x="3790" y="1881"/>
                    </a:lnTo>
                    <a:lnTo>
                      <a:pt x="3774" y="1865"/>
                    </a:lnTo>
                    <a:lnTo>
                      <a:pt x="3755" y="1850"/>
                    </a:lnTo>
                    <a:lnTo>
                      <a:pt x="3733" y="1836"/>
                    </a:lnTo>
                    <a:lnTo>
                      <a:pt x="3716" y="1824"/>
                    </a:lnTo>
                    <a:lnTo>
                      <a:pt x="3702" y="1816"/>
                    </a:lnTo>
                    <a:lnTo>
                      <a:pt x="3692" y="1813"/>
                    </a:lnTo>
                    <a:lnTo>
                      <a:pt x="3692" y="1813"/>
                    </a:lnTo>
                    <a:lnTo>
                      <a:pt x="3684" y="1818"/>
                    </a:lnTo>
                    <a:lnTo>
                      <a:pt x="3679" y="1828"/>
                    </a:lnTo>
                    <a:lnTo>
                      <a:pt x="3673" y="1840"/>
                    </a:lnTo>
                    <a:lnTo>
                      <a:pt x="3673" y="1850"/>
                    </a:lnTo>
                    <a:lnTo>
                      <a:pt x="3681" y="1858"/>
                    </a:lnTo>
                    <a:lnTo>
                      <a:pt x="3692" y="1869"/>
                    </a:lnTo>
                    <a:lnTo>
                      <a:pt x="3708" y="1881"/>
                    </a:lnTo>
                    <a:lnTo>
                      <a:pt x="3722" y="1893"/>
                    </a:lnTo>
                    <a:lnTo>
                      <a:pt x="3731" y="1903"/>
                    </a:lnTo>
                    <a:lnTo>
                      <a:pt x="3737" y="1916"/>
                    </a:lnTo>
                    <a:lnTo>
                      <a:pt x="3745" y="1932"/>
                    </a:lnTo>
                    <a:lnTo>
                      <a:pt x="3755" y="1948"/>
                    </a:lnTo>
                    <a:lnTo>
                      <a:pt x="3765" y="1961"/>
                    </a:lnTo>
                    <a:lnTo>
                      <a:pt x="3773" y="1965"/>
                    </a:lnTo>
                    <a:lnTo>
                      <a:pt x="3776" y="1965"/>
                    </a:lnTo>
                    <a:lnTo>
                      <a:pt x="3780" y="1963"/>
                    </a:lnTo>
                    <a:lnTo>
                      <a:pt x="3786" y="1963"/>
                    </a:lnTo>
                    <a:lnTo>
                      <a:pt x="3804" y="1965"/>
                    </a:lnTo>
                    <a:lnTo>
                      <a:pt x="3825" y="1971"/>
                    </a:lnTo>
                    <a:lnTo>
                      <a:pt x="3845" y="1981"/>
                    </a:lnTo>
                    <a:lnTo>
                      <a:pt x="3857" y="1991"/>
                    </a:lnTo>
                    <a:lnTo>
                      <a:pt x="3863" y="2004"/>
                    </a:lnTo>
                    <a:lnTo>
                      <a:pt x="3870" y="2022"/>
                    </a:lnTo>
                    <a:lnTo>
                      <a:pt x="3876" y="2042"/>
                    </a:lnTo>
                    <a:lnTo>
                      <a:pt x="3880" y="2059"/>
                    </a:lnTo>
                    <a:lnTo>
                      <a:pt x="3880" y="2075"/>
                    </a:lnTo>
                    <a:lnTo>
                      <a:pt x="3878" y="2085"/>
                    </a:lnTo>
                    <a:lnTo>
                      <a:pt x="3870" y="2096"/>
                    </a:lnTo>
                    <a:lnTo>
                      <a:pt x="3863" y="2118"/>
                    </a:lnTo>
                    <a:lnTo>
                      <a:pt x="3855" y="2141"/>
                    </a:lnTo>
                    <a:lnTo>
                      <a:pt x="3847" y="2161"/>
                    </a:lnTo>
                    <a:lnTo>
                      <a:pt x="3837" y="2175"/>
                    </a:lnTo>
                    <a:lnTo>
                      <a:pt x="3825" y="2182"/>
                    </a:lnTo>
                    <a:lnTo>
                      <a:pt x="3812" y="2190"/>
                    </a:lnTo>
                    <a:lnTo>
                      <a:pt x="3794" y="2200"/>
                    </a:lnTo>
                    <a:lnTo>
                      <a:pt x="3778" y="2210"/>
                    </a:lnTo>
                    <a:lnTo>
                      <a:pt x="3767" y="2218"/>
                    </a:lnTo>
                    <a:lnTo>
                      <a:pt x="3763" y="2224"/>
                    </a:lnTo>
                    <a:lnTo>
                      <a:pt x="3757" y="2231"/>
                    </a:lnTo>
                    <a:lnTo>
                      <a:pt x="3743" y="2243"/>
                    </a:lnTo>
                    <a:lnTo>
                      <a:pt x="3724" y="2255"/>
                    </a:lnTo>
                    <a:lnTo>
                      <a:pt x="3702" y="2269"/>
                    </a:lnTo>
                    <a:lnTo>
                      <a:pt x="3679" y="2280"/>
                    </a:lnTo>
                    <a:lnTo>
                      <a:pt x="3659" y="2286"/>
                    </a:lnTo>
                    <a:lnTo>
                      <a:pt x="3634" y="2292"/>
                    </a:lnTo>
                    <a:lnTo>
                      <a:pt x="3602" y="2298"/>
                    </a:lnTo>
                    <a:lnTo>
                      <a:pt x="3573" y="2298"/>
                    </a:lnTo>
                    <a:lnTo>
                      <a:pt x="3555" y="2298"/>
                    </a:lnTo>
                    <a:lnTo>
                      <a:pt x="3540" y="2294"/>
                    </a:lnTo>
                    <a:lnTo>
                      <a:pt x="3526" y="2290"/>
                    </a:lnTo>
                    <a:lnTo>
                      <a:pt x="3520" y="2282"/>
                    </a:lnTo>
                    <a:lnTo>
                      <a:pt x="3512" y="2267"/>
                    </a:lnTo>
                    <a:lnTo>
                      <a:pt x="3500" y="2245"/>
                    </a:lnTo>
                    <a:lnTo>
                      <a:pt x="3489" y="2220"/>
                    </a:lnTo>
                    <a:lnTo>
                      <a:pt x="3475" y="2194"/>
                    </a:lnTo>
                    <a:lnTo>
                      <a:pt x="3461" y="2169"/>
                    </a:lnTo>
                    <a:lnTo>
                      <a:pt x="3448" y="2147"/>
                    </a:lnTo>
                    <a:lnTo>
                      <a:pt x="3438" y="2130"/>
                    </a:lnTo>
                    <a:lnTo>
                      <a:pt x="3428" y="2114"/>
                    </a:lnTo>
                    <a:lnTo>
                      <a:pt x="3414" y="2094"/>
                    </a:lnTo>
                    <a:lnTo>
                      <a:pt x="3399" y="2071"/>
                    </a:lnTo>
                    <a:lnTo>
                      <a:pt x="3383" y="2047"/>
                    </a:lnTo>
                    <a:lnTo>
                      <a:pt x="3369" y="2024"/>
                    </a:lnTo>
                    <a:lnTo>
                      <a:pt x="3360" y="2006"/>
                    </a:lnTo>
                    <a:lnTo>
                      <a:pt x="3354" y="1993"/>
                    </a:lnTo>
                    <a:lnTo>
                      <a:pt x="3350" y="1981"/>
                    </a:lnTo>
                    <a:lnTo>
                      <a:pt x="3342" y="1969"/>
                    </a:lnTo>
                    <a:lnTo>
                      <a:pt x="3334" y="1961"/>
                    </a:lnTo>
                    <a:lnTo>
                      <a:pt x="3328" y="1957"/>
                    </a:lnTo>
                    <a:lnTo>
                      <a:pt x="3326" y="1957"/>
                    </a:lnTo>
                    <a:lnTo>
                      <a:pt x="3326" y="1959"/>
                    </a:lnTo>
                    <a:lnTo>
                      <a:pt x="3326" y="1961"/>
                    </a:lnTo>
                    <a:lnTo>
                      <a:pt x="3328" y="1975"/>
                    </a:lnTo>
                    <a:lnTo>
                      <a:pt x="3330" y="1993"/>
                    </a:lnTo>
                    <a:lnTo>
                      <a:pt x="3332" y="2012"/>
                    </a:lnTo>
                    <a:lnTo>
                      <a:pt x="3336" y="2030"/>
                    </a:lnTo>
                    <a:lnTo>
                      <a:pt x="3344" y="2042"/>
                    </a:lnTo>
                    <a:lnTo>
                      <a:pt x="3354" y="2053"/>
                    </a:lnTo>
                    <a:lnTo>
                      <a:pt x="3367" y="2069"/>
                    </a:lnTo>
                    <a:lnTo>
                      <a:pt x="3381" y="2088"/>
                    </a:lnTo>
                    <a:lnTo>
                      <a:pt x="3397" y="2106"/>
                    </a:lnTo>
                    <a:lnTo>
                      <a:pt x="3407" y="2122"/>
                    </a:lnTo>
                    <a:lnTo>
                      <a:pt x="3414" y="2137"/>
                    </a:lnTo>
                    <a:lnTo>
                      <a:pt x="3422" y="2161"/>
                    </a:lnTo>
                    <a:lnTo>
                      <a:pt x="3432" y="2190"/>
                    </a:lnTo>
                    <a:lnTo>
                      <a:pt x="3442" y="2220"/>
                    </a:lnTo>
                    <a:lnTo>
                      <a:pt x="3454" y="2245"/>
                    </a:lnTo>
                    <a:lnTo>
                      <a:pt x="3465" y="2261"/>
                    </a:lnTo>
                    <a:lnTo>
                      <a:pt x="3477" y="2272"/>
                    </a:lnTo>
                    <a:lnTo>
                      <a:pt x="3489" y="2290"/>
                    </a:lnTo>
                    <a:lnTo>
                      <a:pt x="3500" y="2310"/>
                    </a:lnTo>
                    <a:lnTo>
                      <a:pt x="3514" y="2331"/>
                    </a:lnTo>
                    <a:lnTo>
                      <a:pt x="3526" y="2351"/>
                    </a:lnTo>
                    <a:lnTo>
                      <a:pt x="3536" y="2362"/>
                    </a:lnTo>
                    <a:lnTo>
                      <a:pt x="3544" y="2368"/>
                    </a:lnTo>
                    <a:lnTo>
                      <a:pt x="3557" y="2366"/>
                    </a:lnTo>
                    <a:lnTo>
                      <a:pt x="3575" y="2364"/>
                    </a:lnTo>
                    <a:lnTo>
                      <a:pt x="3594" y="2361"/>
                    </a:lnTo>
                    <a:lnTo>
                      <a:pt x="3612" y="2355"/>
                    </a:lnTo>
                    <a:lnTo>
                      <a:pt x="3622" y="2349"/>
                    </a:lnTo>
                    <a:lnTo>
                      <a:pt x="3626" y="2347"/>
                    </a:lnTo>
                    <a:lnTo>
                      <a:pt x="3630" y="2345"/>
                    </a:lnTo>
                    <a:lnTo>
                      <a:pt x="3636" y="2345"/>
                    </a:lnTo>
                    <a:lnTo>
                      <a:pt x="3651" y="2347"/>
                    </a:lnTo>
                    <a:lnTo>
                      <a:pt x="3671" y="2353"/>
                    </a:lnTo>
                    <a:lnTo>
                      <a:pt x="3684" y="2362"/>
                    </a:lnTo>
                    <a:lnTo>
                      <a:pt x="3692" y="2374"/>
                    </a:lnTo>
                    <a:lnTo>
                      <a:pt x="3694" y="2388"/>
                    </a:lnTo>
                    <a:lnTo>
                      <a:pt x="3690" y="2407"/>
                    </a:lnTo>
                    <a:lnTo>
                      <a:pt x="3684" y="2431"/>
                    </a:lnTo>
                    <a:lnTo>
                      <a:pt x="3679" y="2458"/>
                    </a:lnTo>
                    <a:lnTo>
                      <a:pt x="3669" y="2486"/>
                    </a:lnTo>
                    <a:lnTo>
                      <a:pt x="3659" y="2509"/>
                    </a:lnTo>
                    <a:lnTo>
                      <a:pt x="3647" y="2531"/>
                    </a:lnTo>
                    <a:lnTo>
                      <a:pt x="3637" y="2546"/>
                    </a:lnTo>
                    <a:lnTo>
                      <a:pt x="3624" y="2568"/>
                    </a:lnTo>
                    <a:lnTo>
                      <a:pt x="3608" y="2591"/>
                    </a:lnTo>
                    <a:lnTo>
                      <a:pt x="3592" y="2615"/>
                    </a:lnTo>
                    <a:lnTo>
                      <a:pt x="3577" y="2638"/>
                    </a:lnTo>
                    <a:lnTo>
                      <a:pt x="3561" y="2662"/>
                    </a:lnTo>
                    <a:lnTo>
                      <a:pt x="3547" y="2679"/>
                    </a:lnTo>
                    <a:lnTo>
                      <a:pt x="3538" y="2693"/>
                    </a:lnTo>
                    <a:lnTo>
                      <a:pt x="3530" y="2699"/>
                    </a:lnTo>
                    <a:lnTo>
                      <a:pt x="3522" y="2709"/>
                    </a:lnTo>
                    <a:lnTo>
                      <a:pt x="3510" y="2721"/>
                    </a:lnTo>
                    <a:lnTo>
                      <a:pt x="3499" y="2736"/>
                    </a:lnTo>
                    <a:lnTo>
                      <a:pt x="3485" y="2754"/>
                    </a:lnTo>
                    <a:lnTo>
                      <a:pt x="3475" y="2770"/>
                    </a:lnTo>
                    <a:lnTo>
                      <a:pt x="3469" y="2785"/>
                    </a:lnTo>
                    <a:lnTo>
                      <a:pt x="3465" y="2801"/>
                    </a:lnTo>
                    <a:lnTo>
                      <a:pt x="3459" y="2826"/>
                    </a:lnTo>
                    <a:lnTo>
                      <a:pt x="3454" y="2856"/>
                    </a:lnTo>
                    <a:lnTo>
                      <a:pt x="3448" y="2889"/>
                    </a:lnTo>
                    <a:lnTo>
                      <a:pt x="3442" y="2924"/>
                    </a:lnTo>
                    <a:lnTo>
                      <a:pt x="3440" y="2955"/>
                    </a:lnTo>
                    <a:lnTo>
                      <a:pt x="3440" y="2985"/>
                    </a:lnTo>
                    <a:lnTo>
                      <a:pt x="3440" y="3010"/>
                    </a:lnTo>
                    <a:lnTo>
                      <a:pt x="3436" y="3043"/>
                    </a:lnTo>
                    <a:lnTo>
                      <a:pt x="3428" y="3083"/>
                    </a:lnTo>
                    <a:lnTo>
                      <a:pt x="3420" y="3122"/>
                    </a:lnTo>
                    <a:lnTo>
                      <a:pt x="3409" y="3161"/>
                    </a:lnTo>
                    <a:lnTo>
                      <a:pt x="3397" y="3196"/>
                    </a:lnTo>
                    <a:lnTo>
                      <a:pt x="3385" y="3224"/>
                    </a:lnTo>
                    <a:lnTo>
                      <a:pt x="3373" y="3241"/>
                    </a:lnTo>
                    <a:lnTo>
                      <a:pt x="3362" y="3257"/>
                    </a:lnTo>
                    <a:lnTo>
                      <a:pt x="3350" y="3278"/>
                    </a:lnTo>
                    <a:lnTo>
                      <a:pt x="3340" y="3306"/>
                    </a:lnTo>
                    <a:lnTo>
                      <a:pt x="3328" y="3335"/>
                    </a:lnTo>
                    <a:lnTo>
                      <a:pt x="3319" y="3364"/>
                    </a:lnTo>
                    <a:lnTo>
                      <a:pt x="3309" y="3390"/>
                    </a:lnTo>
                    <a:lnTo>
                      <a:pt x="3301" y="3413"/>
                    </a:lnTo>
                    <a:lnTo>
                      <a:pt x="3295" y="3429"/>
                    </a:lnTo>
                    <a:lnTo>
                      <a:pt x="3291" y="3435"/>
                    </a:lnTo>
                    <a:lnTo>
                      <a:pt x="3279" y="3441"/>
                    </a:lnTo>
                    <a:lnTo>
                      <a:pt x="3264" y="3452"/>
                    </a:lnTo>
                    <a:lnTo>
                      <a:pt x="3250" y="3464"/>
                    </a:lnTo>
                    <a:lnTo>
                      <a:pt x="3244" y="3478"/>
                    </a:lnTo>
                    <a:lnTo>
                      <a:pt x="3240" y="3490"/>
                    </a:lnTo>
                    <a:lnTo>
                      <a:pt x="3236" y="3507"/>
                    </a:lnTo>
                    <a:lnTo>
                      <a:pt x="3228" y="3529"/>
                    </a:lnTo>
                    <a:lnTo>
                      <a:pt x="3223" y="3550"/>
                    </a:lnTo>
                    <a:lnTo>
                      <a:pt x="3213" y="3570"/>
                    </a:lnTo>
                    <a:lnTo>
                      <a:pt x="3203" y="3584"/>
                    </a:lnTo>
                    <a:lnTo>
                      <a:pt x="3191" y="3595"/>
                    </a:lnTo>
                    <a:lnTo>
                      <a:pt x="3178" y="3615"/>
                    </a:lnTo>
                    <a:lnTo>
                      <a:pt x="3158" y="3636"/>
                    </a:lnTo>
                    <a:lnTo>
                      <a:pt x="3138" y="3662"/>
                    </a:lnTo>
                    <a:lnTo>
                      <a:pt x="3119" y="3685"/>
                    </a:lnTo>
                    <a:lnTo>
                      <a:pt x="3099" y="3703"/>
                    </a:lnTo>
                    <a:lnTo>
                      <a:pt x="3084" y="3717"/>
                    </a:lnTo>
                    <a:lnTo>
                      <a:pt x="3068" y="3723"/>
                    </a:lnTo>
                    <a:lnTo>
                      <a:pt x="3046" y="3726"/>
                    </a:lnTo>
                    <a:lnTo>
                      <a:pt x="3021" y="3728"/>
                    </a:lnTo>
                    <a:lnTo>
                      <a:pt x="2994" y="3726"/>
                    </a:lnTo>
                    <a:lnTo>
                      <a:pt x="2966" y="3723"/>
                    </a:lnTo>
                    <a:lnTo>
                      <a:pt x="2941" y="3717"/>
                    </a:lnTo>
                    <a:lnTo>
                      <a:pt x="2919" y="3709"/>
                    </a:lnTo>
                    <a:lnTo>
                      <a:pt x="2904" y="3697"/>
                    </a:lnTo>
                    <a:lnTo>
                      <a:pt x="2896" y="3683"/>
                    </a:lnTo>
                    <a:lnTo>
                      <a:pt x="2890" y="3664"/>
                    </a:lnTo>
                    <a:lnTo>
                      <a:pt x="2880" y="3642"/>
                    </a:lnTo>
                    <a:lnTo>
                      <a:pt x="2868" y="3615"/>
                    </a:lnTo>
                    <a:lnTo>
                      <a:pt x="2857" y="3589"/>
                    </a:lnTo>
                    <a:lnTo>
                      <a:pt x="2847" y="3564"/>
                    </a:lnTo>
                    <a:lnTo>
                      <a:pt x="2837" y="3543"/>
                    </a:lnTo>
                    <a:lnTo>
                      <a:pt x="2831" y="3525"/>
                    </a:lnTo>
                    <a:lnTo>
                      <a:pt x="2827" y="3515"/>
                    </a:lnTo>
                    <a:lnTo>
                      <a:pt x="2827" y="3501"/>
                    </a:lnTo>
                    <a:lnTo>
                      <a:pt x="2825" y="3482"/>
                    </a:lnTo>
                    <a:lnTo>
                      <a:pt x="2821" y="3456"/>
                    </a:lnTo>
                    <a:lnTo>
                      <a:pt x="2816" y="3431"/>
                    </a:lnTo>
                    <a:lnTo>
                      <a:pt x="2812" y="3406"/>
                    </a:lnTo>
                    <a:lnTo>
                      <a:pt x="2804" y="3386"/>
                    </a:lnTo>
                    <a:lnTo>
                      <a:pt x="2796" y="3366"/>
                    </a:lnTo>
                    <a:lnTo>
                      <a:pt x="2786" y="3341"/>
                    </a:lnTo>
                    <a:lnTo>
                      <a:pt x="2774" y="3314"/>
                    </a:lnTo>
                    <a:lnTo>
                      <a:pt x="2763" y="3282"/>
                    </a:lnTo>
                    <a:lnTo>
                      <a:pt x="2753" y="3255"/>
                    </a:lnTo>
                    <a:lnTo>
                      <a:pt x="2747" y="3229"/>
                    </a:lnTo>
                    <a:lnTo>
                      <a:pt x="2745" y="3210"/>
                    </a:lnTo>
                    <a:lnTo>
                      <a:pt x="2747" y="3190"/>
                    </a:lnTo>
                    <a:lnTo>
                      <a:pt x="2753" y="3165"/>
                    </a:lnTo>
                    <a:lnTo>
                      <a:pt x="2759" y="3135"/>
                    </a:lnTo>
                    <a:lnTo>
                      <a:pt x="2763" y="3106"/>
                    </a:lnTo>
                    <a:lnTo>
                      <a:pt x="2769" y="3077"/>
                    </a:lnTo>
                    <a:lnTo>
                      <a:pt x="2771" y="3053"/>
                    </a:lnTo>
                    <a:lnTo>
                      <a:pt x="2771" y="3036"/>
                    </a:lnTo>
                    <a:lnTo>
                      <a:pt x="2767" y="3016"/>
                    </a:lnTo>
                    <a:lnTo>
                      <a:pt x="2759" y="2989"/>
                    </a:lnTo>
                    <a:lnTo>
                      <a:pt x="2747" y="2959"/>
                    </a:lnTo>
                    <a:lnTo>
                      <a:pt x="2737" y="2930"/>
                    </a:lnTo>
                    <a:lnTo>
                      <a:pt x="2728" y="2903"/>
                    </a:lnTo>
                    <a:lnTo>
                      <a:pt x="2722" y="2883"/>
                    </a:lnTo>
                    <a:lnTo>
                      <a:pt x="2716" y="2865"/>
                    </a:lnTo>
                    <a:lnTo>
                      <a:pt x="2710" y="2840"/>
                    </a:lnTo>
                    <a:lnTo>
                      <a:pt x="2702" y="2813"/>
                    </a:lnTo>
                    <a:lnTo>
                      <a:pt x="2698" y="2781"/>
                    </a:lnTo>
                    <a:lnTo>
                      <a:pt x="2692" y="2754"/>
                    </a:lnTo>
                    <a:lnTo>
                      <a:pt x="2690" y="2730"/>
                    </a:lnTo>
                    <a:lnTo>
                      <a:pt x="2692" y="2713"/>
                    </a:lnTo>
                    <a:lnTo>
                      <a:pt x="2694" y="2695"/>
                    </a:lnTo>
                    <a:lnTo>
                      <a:pt x="2694" y="2674"/>
                    </a:lnTo>
                    <a:lnTo>
                      <a:pt x="2692" y="2648"/>
                    </a:lnTo>
                    <a:lnTo>
                      <a:pt x="2690" y="2623"/>
                    </a:lnTo>
                    <a:lnTo>
                      <a:pt x="2686" y="2601"/>
                    </a:lnTo>
                    <a:lnTo>
                      <a:pt x="2681" y="2586"/>
                    </a:lnTo>
                    <a:lnTo>
                      <a:pt x="2677" y="2580"/>
                    </a:lnTo>
                    <a:lnTo>
                      <a:pt x="2677" y="2580"/>
                    </a:lnTo>
                    <a:lnTo>
                      <a:pt x="2665" y="2582"/>
                    </a:lnTo>
                    <a:lnTo>
                      <a:pt x="2649" y="2584"/>
                    </a:lnTo>
                    <a:lnTo>
                      <a:pt x="2634" y="2586"/>
                    </a:lnTo>
                    <a:lnTo>
                      <a:pt x="2624" y="2584"/>
                    </a:lnTo>
                    <a:lnTo>
                      <a:pt x="2616" y="2584"/>
                    </a:lnTo>
                    <a:lnTo>
                      <a:pt x="2610" y="2582"/>
                    </a:lnTo>
                    <a:lnTo>
                      <a:pt x="2596" y="2576"/>
                    </a:lnTo>
                    <a:lnTo>
                      <a:pt x="2577" y="2566"/>
                    </a:lnTo>
                    <a:lnTo>
                      <a:pt x="2557" y="2556"/>
                    </a:lnTo>
                    <a:lnTo>
                      <a:pt x="2542" y="2544"/>
                    </a:lnTo>
                    <a:lnTo>
                      <a:pt x="2534" y="2533"/>
                    </a:lnTo>
                    <a:lnTo>
                      <a:pt x="2534" y="2533"/>
                    </a:lnTo>
                    <a:lnTo>
                      <a:pt x="2534" y="2533"/>
                    </a:lnTo>
                    <a:lnTo>
                      <a:pt x="2532" y="2531"/>
                    </a:lnTo>
                    <a:lnTo>
                      <a:pt x="2528" y="2531"/>
                    </a:lnTo>
                    <a:lnTo>
                      <a:pt x="2524" y="2531"/>
                    </a:lnTo>
                    <a:lnTo>
                      <a:pt x="2516" y="2531"/>
                    </a:lnTo>
                    <a:lnTo>
                      <a:pt x="2497" y="2529"/>
                    </a:lnTo>
                    <a:lnTo>
                      <a:pt x="2483" y="2527"/>
                    </a:lnTo>
                    <a:lnTo>
                      <a:pt x="2477" y="2527"/>
                    </a:lnTo>
                    <a:lnTo>
                      <a:pt x="2475" y="2527"/>
                    </a:lnTo>
                    <a:lnTo>
                      <a:pt x="2475" y="2527"/>
                    </a:lnTo>
                    <a:lnTo>
                      <a:pt x="2463" y="2548"/>
                    </a:lnTo>
                    <a:lnTo>
                      <a:pt x="2446" y="2568"/>
                    </a:lnTo>
                    <a:lnTo>
                      <a:pt x="2426" y="2580"/>
                    </a:lnTo>
                    <a:lnTo>
                      <a:pt x="2405" y="2584"/>
                    </a:lnTo>
                    <a:lnTo>
                      <a:pt x="2405" y="2584"/>
                    </a:lnTo>
                    <a:lnTo>
                      <a:pt x="2387" y="2584"/>
                    </a:lnTo>
                    <a:lnTo>
                      <a:pt x="2362" y="2584"/>
                    </a:lnTo>
                    <a:lnTo>
                      <a:pt x="2334" y="2582"/>
                    </a:lnTo>
                    <a:lnTo>
                      <a:pt x="2307" y="2578"/>
                    </a:lnTo>
                    <a:lnTo>
                      <a:pt x="2283" y="2574"/>
                    </a:lnTo>
                    <a:lnTo>
                      <a:pt x="2268" y="2566"/>
                    </a:lnTo>
                    <a:lnTo>
                      <a:pt x="2252" y="2556"/>
                    </a:lnTo>
                    <a:lnTo>
                      <a:pt x="2234" y="2542"/>
                    </a:lnTo>
                    <a:lnTo>
                      <a:pt x="2215" y="2525"/>
                    </a:lnTo>
                    <a:lnTo>
                      <a:pt x="2193" y="2505"/>
                    </a:lnTo>
                    <a:lnTo>
                      <a:pt x="2174" y="2486"/>
                    </a:lnTo>
                    <a:lnTo>
                      <a:pt x="2160" y="2468"/>
                    </a:lnTo>
                    <a:lnTo>
                      <a:pt x="2150" y="2454"/>
                    </a:lnTo>
                    <a:lnTo>
                      <a:pt x="2142" y="2437"/>
                    </a:lnTo>
                    <a:lnTo>
                      <a:pt x="2133" y="2411"/>
                    </a:lnTo>
                    <a:lnTo>
                      <a:pt x="2123" y="2382"/>
                    </a:lnTo>
                    <a:lnTo>
                      <a:pt x="2111" y="2351"/>
                    </a:lnTo>
                    <a:lnTo>
                      <a:pt x="2101" y="2317"/>
                    </a:lnTo>
                    <a:lnTo>
                      <a:pt x="2095" y="2288"/>
                    </a:lnTo>
                    <a:lnTo>
                      <a:pt x="2091" y="2263"/>
                    </a:lnTo>
                    <a:lnTo>
                      <a:pt x="2093" y="2239"/>
                    </a:lnTo>
                    <a:lnTo>
                      <a:pt x="2093" y="2210"/>
                    </a:lnTo>
                    <a:lnTo>
                      <a:pt x="2097" y="2175"/>
                    </a:lnTo>
                    <a:lnTo>
                      <a:pt x="2099" y="2139"/>
                    </a:lnTo>
                    <a:lnTo>
                      <a:pt x="2103" y="2104"/>
                    </a:lnTo>
                    <a:lnTo>
                      <a:pt x="2107" y="2073"/>
                    </a:lnTo>
                    <a:lnTo>
                      <a:pt x="2111" y="2051"/>
                    </a:lnTo>
                    <a:lnTo>
                      <a:pt x="2117" y="2038"/>
                    </a:lnTo>
                    <a:lnTo>
                      <a:pt x="2125" y="2022"/>
                    </a:lnTo>
                    <a:lnTo>
                      <a:pt x="2137" y="2000"/>
                    </a:lnTo>
                    <a:lnTo>
                      <a:pt x="2150" y="1975"/>
                    </a:lnTo>
                    <a:lnTo>
                      <a:pt x="2166" y="1946"/>
                    </a:lnTo>
                    <a:lnTo>
                      <a:pt x="2183" y="1918"/>
                    </a:lnTo>
                    <a:lnTo>
                      <a:pt x="2201" y="1895"/>
                    </a:lnTo>
                    <a:lnTo>
                      <a:pt x="2219" y="1877"/>
                    </a:lnTo>
                    <a:lnTo>
                      <a:pt x="2219" y="1877"/>
                    </a:lnTo>
                    <a:lnTo>
                      <a:pt x="2219" y="1877"/>
                    </a:lnTo>
                    <a:lnTo>
                      <a:pt x="2219" y="1875"/>
                    </a:lnTo>
                    <a:lnTo>
                      <a:pt x="2221" y="1875"/>
                    </a:lnTo>
                    <a:lnTo>
                      <a:pt x="2221" y="1871"/>
                    </a:lnTo>
                    <a:lnTo>
                      <a:pt x="2223" y="1869"/>
                    </a:lnTo>
                    <a:lnTo>
                      <a:pt x="2227" y="1863"/>
                    </a:lnTo>
                    <a:lnTo>
                      <a:pt x="2230" y="1858"/>
                    </a:lnTo>
                    <a:lnTo>
                      <a:pt x="2234" y="1848"/>
                    </a:lnTo>
                    <a:lnTo>
                      <a:pt x="2244" y="1828"/>
                    </a:lnTo>
                    <a:lnTo>
                      <a:pt x="2250" y="1816"/>
                    </a:lnTo>
                    <a:lnTo>
                      <a:pt x="2254" y="1809"/>
                    </a:lnTo>
                    <a:lnTo>
                      <a:pt x="2256" y="1805"/>
                    </a:lnTo>
                    <a:lnTo>
                      <a:pt x="2258" y="1803"/>
                    </a:lnTo>
                    <a:lnTo>
                      <a:pt x="2258" y="1803"/>
                    </a:lnTo>
                    <a:lnTo>
                      <a:pt x="2264" y="1766"/>
                    </a:lnTo>
                    <a:lnTo>
                      <a:pt x="2273" y="1730"/>
                    </a:lnTo>
                    <a:lnTo>
                      <a:pt x="2283" y="1703"/>
                    </a:lnTo>
                    <a:lnTo>
                      <a:pt x="2295" y="1683"/>
                    </a:lnTo>
                    <a:lnTo>
                      <a:pt x="2305" y="1672"/>
                    </a:lnTo>
                    <a:lnTo>
                      <a:pt x="2317" y="1664"/>
                    </a:lnTo>
                    <a:lnTo>
                      <a:pt x="2330" y="1652"/>
                    </a:lnTo>
                    <a:lnTo>
                      <a:pt x="2344" y="1640"/>
                    </a:lnTo>
                    <a:lnTo>
                      <a:pt x="2358" y="1631"/>
                    </a:lnTo>
                    <a:lnTo>
                      <a:pt x="2369" y="1625"/>
                    </a:lnTo>
                    <a:lnTo>
                      <a:pt x="2369" y="1627"/>
                    </a:lnTo>
                    <a:lnTo>
                      <a:pt x="2383" y="1629"/>
                    </a:lnTo>
                    <a:lnTo>
                      <a:pt x="2405" y="1633"/>
                    </a:lnTo>
                    <a:lnTo>
                      <a:pt x="2428" y="1634"/>
                    </a:lnTo>
                    <a:lnTo>
                      <a:pt x="2440" y="1634"/>
                    </a:lnTo>
                    <a:lnTo>
                      <a:pt x="2450" y="1633"/>
                    </a:lnTo>
                    <a:lnTo>
                      <a:pt x="2459" y="1629"/>
                    </a:lnTo>
                    <a:lnTo>
                      <a:pt x="2477" y="1623"/>
                    </a:lnTo>
                    <a:lnTo>
                      <a:pt x="2504" y="1617"/>
                    </a:lnTo>
                    <a:lnTo>
                      <a:pt x="2536" y="1613"/>
                    </a:lnTo>
                    <a:lnTo>
                      <a:pt x="2569" y="1607"/>
                    </a:lnTo>
                    <a:lnTo>
                      <a:pt x="2600" y="1601"/>
                    </a:lnTo>
                    <a:lnTo>
                      <a:pt x="2626" y="1597"/>
                    </a:lnTo>
                    <a:lnTo>
                      <a:pt x="2641" y="1593"/>
                    </a:lnTo>
                    <a:lnTo>
                      <a:pt x="2655" y="1589"/>
                    </a:lnTo>
                    <a:lnTo>
                      <a:pt x="2673" y="1588"/>
                    </a:lnTo>
                    <a:lnTo>
                      <a:pt x="2694" y="1588"/>
                    </a:lnTo>
                    <a:lnTo>
                      <a:pt x="2716" y="1588"/>
                    </a:lnTo>
                    <a:lnTo>
                      <a:pt x="2733" y="1589"/>
                    </a:lnTo>
                    <a:lnTo>
                      <a:pt x="2747" y="1593"/>
                    </a:lnTo>
                    <a:lnTo>
                      <a:pt x="2755" y="1597"/>
                    </a:lnTo>
                    <a:lnTo>
                      <a:pt x="2755" y="1607"/>
                    </a:lnTo>
                    <a:lnTo>
                      <a:pt x="2751" y="1617"/>
                    </a:lnTo>
                    <a:lnTo>
                      <a:pt x="2749" y="1627"/>
                    </a:lnTo>
                    <a:lnTo>
                      <a:pt x="2751" y="1634"/>
                    </a:lnTo>
                    <a:lnTo>
                      <a:pt x="2757" y="1642"/>
                    </a:lnTo>
                    <a:lnTo>
                      <a:pt x="2765" y="1656"/>
                    </a:lnTo>
                    <a:lnTo>
                      <a:pt x="2776" y="1672"/>
                    </a:lnTo>
                    <a:lnTo>
                      <a:pt x="2792" y="1689"/>
                    </a:lnTo>
                    <a:lnTo>
                      <a:pt x="2808" y="1703"/>
                    </a:lnTo>
                    <a:lnTo>
                      <a:pt x="2825" y="1715"/>
                    </a:lnTo>
                    <a:lnTo>
                      <a:pt x="2843" y="1723"/>
                    </a:lnTo>
                    <a:lnTo>
                      <a:pt x="2866" y="1734"/>
                    </a:lnTo>
                    <a:lnTo>
                      <a:pt x="2888" y="1746"/>
                    </a:lnTo>
                    <a:lnTo>
                      <a:pt x="2911" y="1758"/>
                    </a:lnTo>
                    <a:lnTo>
                      <a:pt x="2929" y="1766"/>
                    </a:lnTo>
                    <a:lnTo>
                      <a:pt x="2943" y="1768"/>
                    </a:lnTo>
                    <a:lnTo>
                      <a:pt x="2947" y="1768"/>
                    </a:lnTo>
                    <a:lnTo>
                      <a:pt x="2949" y="1766"/>
                    </a:lnTo>
                    <a:lnTo>
                      <a:pt x="2958" y="1758"/>
                    </a:lnTo>
                    <a:lnTo>
                      <a:pt x="2978" y="1748"/>
                    </a:lnTo>
                    <a:lnTo>
                      <a:pt x="3005" y="1742"/>
                    </a:lnTo>
                    <a:lnTo>
                      <a:pt x="3037" y="1738"/>
                    </a:lnTo>
                    <a:lnTo>
                      <a:pt x="3068" y="1736"/>
                    </a:lnTo>
                    <a:lnTo>
                      <a:pt x="3084" y="1736"/>
                    </a:lnTo>
                    <a:lnTo>
                      <a:pt x="3111" y="1738"/>
                    </a:lnTo>
                    <a:lnTo>
                      <a:pt x="3144" y="1742"/>
                    </a:lnTo>
                    <a:lnTo>
                      <a:pt x="3178" y="1744"/>
                    </a:lnTo>
                    <a:lnTo>
                      <a:pt x="3211" y="1744"/>
                    </a:lnTo>
                    <a:lnTo>
                      <a:pt x="3230" y="1744"/>
                    </a:lnTo>
                    <a:lnTo>
                      <a:pt x="3246" y="1742"/>
                    </a:lnTo>
                    <a:lnTo>
                      <a:pt x="3256" y="1738"/>
                    </a:lnTo>
                    <a:lnTo>
                      <a:pt x="3262" y="1734"/>
                    </a:lnTo>
                    <a:lnTo>
                      <a:pt x="3266" y="1721"/>
                    </a:lnTo>
                    <a:lnTo>
                      <a:pt x="3275" y="1705"/>
                    </a:lnTo>
                    <a:lnTo>
                      <a:pt x="3283" y="1689"/>
                    </a:lnTo>
                    <a:lnTo>
                      <a:pt x="3293" y="1674"/>
                    </a:lnTo>
                    <a:lnTo>
                      <a:pt x="3299" y="1662"/>
                    </a:lnTo>
                    <a:lnTo>
                      <a:pt x="3301" y="1654"/>
                    </a:lnTo>
                    <a:lnTo>
                      <a:pt x="3301" y="1648"/>
                    </a:lnTo>
                    <a:lnTo>
                      <a:pt x="3301" y="1642"/>
                    </a:lnTo>
                    <a:lnTo>
                      <a:pt x="3301" y="1638"/>
                    </a:lnTo>
                    <a:lnTo>
                      <a:pt x="3301" y="1634"/>
                    </a:lnTo>
                    <a:lnTo>
                      <a:pt x="3299" y="1634"/>
                    </a:lnTo>
                    <a:lnTo>
                      <a:pt x="3299" y="1634"/>
                    </a:lnTo>
                    <a:lnTo>
                      <a:pt x="3297" y="1636"/>
                    </a:lnTo>
                    <a:lnTo>
                      <a:pt x="3297" y="1640"/>
                    </a:lnTo>
                    <a:lnTo>
                      <a:pt x="3295" y="1646"/>
                    </a:lnTo>
                    <a:lnTo>
                      <a:pt x="3291" y="1648"/>
                    </a:lnTo>
                    <a:lnTo>
                      <a:pt x="3285" y="1652"/>
                    </a:lnTo>
                    <a:lnTo>
                      <a:pt x="3279" y="1652"/>
                    </a:lnTo>
                    <a:lnTo>
                      <a:pt x="3273" y="1654"/>
                    </a:lnTo>
                    <a:lnTo>
                      <a:pt x="3268" y="1652"/>
                    </a:lnTo>
                    <a:lnTo>
                      <a:pt x="3264" y="1652"/>
                    </a:lnTo>
                    <a:lnTo>
                      <a:pt x="3258" y="1650"/>
                    </a:lnTo>
                    <a:lnTo>
                      <a:pt x="3256" y="1648"/>
                    </a:lnTo>
                    <a:lnTo>
                      <a:pt x="3256" y="1644"/>
                    </a:lnTo>
                    <a:lnTo>
                      <a:pt x="3252" y="1640"/>
                    </a:lnTo>
                    <a:lnTo>
                      <a:pt x="3238" y="1634"/>
                    </a:lnTo>
                    <a:lnTo>
                      <a:pt x="3219" y="1633"/>
                    </a:lnTo>
                    <a:lnTo>
                      <a:pt x="3193" y="1631"/>
                    </a:lnTo>
                    <a:lnTo>
                      <a:pt x="3164" y="1633"/>
                    </a:lnTo>
                    <a:lnTo>
                      <a:pt x="3137" y="1638"/>
                    </a:lnTo>
                    <a:lnTo>
                      <a:pt x="3137" y="1638"/>
                    </a:lnTo>
                    <a:lnTo>
                      <a:pt x="3135" y="1636"/>
                    </a:lnTo>
                    <a:lnTo>
                      <a:pt x="3129" y="1633"/>
                    </a:lnTo>
                    <a:lnTo>
                      <a:pt x="3117" y="1623"/>
                    </a:lnTo>
                    <a:lnTo>
                      <a:pt x="3099" y="1609"/>
                    </a:lnTo>
                    <a:lnTo>
                      <a:pt x="3093" y="1605"/>
                    </a:lnTo>
                    <a:lnTo>
                      <a:pt x="3090" y="1601"/>
                    </a:lnTo>
                    <a:lnTo>
                      <a:pt x="3088" y="1599"/>
                    </a:lnTo>
                    <a:lnTo>
                      <a:pt x="3086" y="1599"/>
                    </a:lnTo>
                    <a:lnTo>
                      <a:pt x="3084" y="1597"/>
                    </a:lnTo>
                    <a:lnTo>
                      <a:pt x="3084" y="1597"/>
                    </a:lnTo>
                    <a:lnTo>
                      <a:pt x="3084" y="1597"/>
                    </a:lnTo>
                    <a:lnTo>
                      <a:pt x="3076" y="1580"/>
                    </a:lnTo>
                    <a:lnTo>
                      <a:pt x="3072" y="1560"/>
                    </a:lnTo>
                    <a:lnTo>
                      <a:pt x="3070" y="1544"/>
                    </a:lnTo>
                    <a:lnTo>
                      <a:pt x="3070" y="1533"/>
                    </a:lnTo>
                    <a:lnTo>
                      <a:pt x="3070" y="1517"/>
                    </a:lnTo>
                    <a:lnTo>
                      <a:pt x="3072" y="1499"/>
                    </a:lnTo>
                    <a:lnTo>
                      <a:pt x="3072" y="1486"/>
                    </a:lnTo>
                    <a:lnTo>
                      <a:pt x="3070" y="1480"/>
                    </a:lnTo>
                    <a:lnTo>
                      <a:pt x="3064" y="1484"/>
                    </a:lnTo>
                    <a:lnTo>
                      <a:pt x="3058" y="1494"/>
                    </a:lnTo>
                    <a:lnTo>
                      <a:pt x="3054" y="1509"/>
                    </a:lnTo>
                    <a:lnTo>
                      <a:pt x="3052" y="1527"/>
                    </a:lnTo>
                    <a:lnTo>
                      <a:pt x="3054" y="1542"/>
                    </a:lnTo>
                    <a:lnTo>
                      <a:pt x="3054" y="1560"/>
                    </a:lnTo>
                    <a:lnTo>
                      <a:pt x="3056" y="1578"/>
                    </a:lnTo>
                    <a:lnTo>
                      <a:pt x="3058" y="1595"/>
                    </a:lnTo>
                    <a:lnTo>
                      <a:pt x="3062" y="1607"/>
                    </a:lnTo>
                    <a:lnTo>
                      <a:pt x="3068" y="1611"/>
                    </a:lnTo>
                    <a:lnTo>
                      <a:pt x="3076" y="1617"/>
                    </a:lnTo>
                    <a:lnTo>
                      <a:pt x="3078" y="1627"/>
                    </a:lnTo>
                    <a:lnTo>
                      <a:pt x="3076" y="1638"/>
                    </a:lnTo>
                    <a:lnTo>
                      <a:pt x="3070" y="1648"/>
                    </a:lnTo>
                    <a:lnTo>
                      <a:pt x="3062" y="1652"/>
                    </a:lnTo>
                    <a:lnTo>
                      <a:pt x="3062" y="1652"/>
                    </a:lnTo>
                    <a:lnTo>
                      <a:pt x="3052" y="1648"/>
                    </a:lnTo>
                    <a:lnTo>
                      <a:pt x="3045" y="1640"/>
                    </a:lnTo>
                    <a:lnTo>
                      <a:pt x="3039" y="1631"/>
                    </a:lnTo>
                    <a:lnTo>
                      <a:pt x="3035" y="1623"/>
                    </a:lnTo>
                    <a:lnTo>
                      <a:pt x="3035" y="1621"/>
                    </a:lnTo>
                    <a:lnTo>
                      <a:pt x="3037" y="1619"/>
                    </a:lnTo>
                    <a:lnTo>
                      <a:pt x="3035" y="1617"/>
                    </a:lnTo>
                    <a:lnTo>
                      <a:pt x="3031" y="1615"/>
                    </a:lnTo>
                    <a:lnTo>
                      <a:pt x="3027" y="1615"/>
                    </a:lnTo>
                    <a:lnTo>
                      <a:pt x="3021" y="1613"/>
                    </a:lnTo>
                    <a:lnTo>
                      <a:pt x="3013" y="1611"/>
                    </a:lnTo>
                    <a:lnTo>
                      <a:pt x="3011" y="1613"/>
                    </a:lnTo>
                    <a:lnTo>
                      <a:pt x="3009" y="1613"/>
                    </a:lnTo>
                    <a:lnTo>
                      <a:pt x="2998" y="1609"/>
                    </a:lnTo>
                    <a:lnTo>
                      <a:pt x="2984" y="1599"/>
                    </a:lnTo>
                    <a:lnTo>
                      <a:pt x="2974" y="1588"/>
                    </a:lnTo>
                    <a:lnTo>
                      <a:pt x="2968" y="1578"/>
                    </a:lnTo>
                    <a:lnTo>
                      <a:pt x="2968" y="1564"/>
                    </a:lnTo>
                    <a:lnTo>
                      <a:pt x="2966" y="1542"/>
                    </a:lnTo>
                    <a:lnTo>
                      <a:pt x="2962" y="1521"/>
                    </a:lnTo>
                    <a:lnTo>
                      <a:pt x="2956" y="1505"/>
                    </a:lnTo>
                    <a:lnTo>
                      <a:pt x="2956" y="1505"/>
                    </a:lnTo>
                    <a:lnTo>
                      <a:pt x="2956" y="1503"/>
                    </a:lnTo>
                    <a:lnTo>
                      <a:pt x="2956" y="1503"/>
                    </a:lnTo>
                    <a:lnTo>
                      <a:pt x="2955" y="1501"/>
                    </a:lnTo>
                    <a:lnTo>
                      <a:pt x="2953" y="1497"/>
                    </a:lnTo>
                    <a:lnTo>
                      <a:pt x="2949" y="1492"/>
                    </a:lnTo>
                    <a:lnTo>
                      <a:pt x="2943" y="1478"/>
                    </a:lnTo>
                    <a:lnTo>
                      <a:pt x="2935" y="1460"/>
                    </a:lnTo>
                    <a:lnTo>
                      <a:pt x="2929" y="1449"/>
                    </a:lnTo>
                    <a:lnTo>
                      <a:pt x="2915" y="1429"/>
                    </a:lnTo>
                    <a:lnTo>
                      <a:pt x="2906" y="1415"/>
                    </a:lnTo>
                    <a:lnTo>
                      <a:pt x="2900" y="1407"/>
                    </a:lnTo>
                    <a:lnTo>
                      <a:pt x="2896" y="1404"/>
                    </a:lnTo>
                    <a:lnTo>
                      <a:pt x="2896" y="1402"/>
                    </a:lnTo>
                    <a:lnTo>
                      <a:pt x="2896" y="1402"/>
                    </a:lnTo>
                    <a:lnTo>
                      <a:pt x="2874" y="1384"/>
                    </a:lnTo>
                    <a:lnTo>
                      <a:pt x="2859" y="1372"/>
                    </a:lnTo>
                    <a:lnTo>
                      <a:pt x="2849" y="1364"/>
                    </a:lnTo>
                    <a:lnTo>
                      <a:pt x="2843" y="1362"/>
                    </a:lnTo>
                    <a:lnTo>
                      <a:pt x="2843" y="1362"/>
                    </a:lnTo>
                    <a:lnTo>
                      <a:pt x="2845" y="1364"/>
                    </a:lnTo>
                    <a:lnTo>
                      <a:pt x="2847" y="1366"/>
                    </a:lnTo>
                    <a:lnTo>
                      <a:pt x="2851" y="1370"/>
                    </a:lnTo>
                    <a:lnTo>
                      <a:pt x="2855" y="1376"/>
                    </a:lnTo>
                    <a:lnTo>
                      <a:pt x="2866" y="1388"/>
                    </a:lnTo>
                    <a:lnTo>
                      <a:pt x="2878" y="1404"/>
                    </a:lnTo>
                    <a:lnTo>
                      <a:pt x="2890" y="1421"/>
                    </a:lnTo>
                    <a:lnTo>
                      <a:pt x="2900" y="1437"/>
                    </a:lnTo>
                    <a:lnTo>
                      <a:pt x="2908" y="1451"/>
                    </a:lnTo>
                    <a:lnTo>
                      <a:pt x="2913" y="1460"/>
                    </a:lnTo>
                    <a:lnTo>
                      <a:pt x="2913" y="1464"/>
                    </a:lnTo>
                    <a:lnTo>
                      <a:pt x="2913" y="1464"/>
                    </a:lnTo>
                    <a:lnTo>
                      <a:pt x="2911" y="1462"/>
                    </a:lnTo>
                    <a:lnTo>
                      <a:pt x="2910" y="1462"/>
                    </a:lnTo>
                    <a:lnTo>
                      <a:pt x="2906" y="1462"/>
                    </a:lnTo>
                    <a:lnTo>
                      <a:pt x="2902" y="1464"/>
                    </a:lnTo>
                    <a:lnTo>
                      <a:pt x="2898" y="1468"/>
                    </a:lnTo>
                    <a:lnTo>
                      <a:pt x="2894" y="1472"/>
                    </a:lnTo>
                    <a:lnTo>
                      <a:pt x="2892" y="1476"/>
                    </a:lnTo>
                    <a:lnTo>
                      <a:pt x="2890" y="1480"/>
                    </a:lnTo>
                    <a:lnTo>
                      <a:pt x="2890" y="1484"/>
                    </a:lnTo>
                    <a:lnTo>
                      <a:pt x="2892" y="1484"/>
                    </a:lnTo>
                    <a:lnTo>
                      <a:pt x="2894" y="1490"/>
                    </a:lnTo>
                    <a:lnTo>
                      <a:pt x="2892" y="1497"/>
                    </a:lnTo>
                    <a:lnTo>
                      <a:pt x="2886" y="1509"/>
                    </a:lnTo>
                    <a:lnTo>
                      <a:pt x="2880" y="1519"/>
                    </a:lnTo>
                    <a:lnTo>
                      <a:pt x="2870" y="1527"/>
                    </a:lnTo>
                    <a:lnTo>
                      <a:pt x="2863" y="1535"/>
                    </a:lnTo>
                    <a:lnTo>
                      <a:pt x="2853" y="1548"/>
                    </a:lnTo>
                    <a:lnTo>
                      <a:pt x="2843" y="1564"/>
                    </a:lnTo>
                    <a:lnTo>
                      <a:pt x="2833" y="1576"/>
                    </a:lnTo>
                    <a:lnTo>
                      <a:pt x="2823" y="1580"/>
                    </a:lnTo>
                    <a:lnTo>
                      <a:pt x="2823" y="1580"/>
                    </a:lnTo>
                    <a:lnTo>
                      <a:pt x="2816" y="1574"/>
                    </a:lnTo>
                    <a:lnTo>
                      <a:pt x="2812" y="1562"/>
                    </a:lnTo>
                    <a:lnTo>
                      <a:pt x="2812" y="1550"/>
                    </a:lnTo>
                    <a:lnTo>
                      <a:pt x="2816" y="1539"/>
                    </a:lnTo>
                    <a:lnTo>
                      <a:pt x="2821" y="1535"/>
                    </a:lnTo>
                    <a:lnTo>
                      <a:pt x="2821" y="1535"/>
                    </a:lnTo>
                    <a:lnTo>
                      <a:pt x="2821" y="1535"/>
                    </a:lnTo>
                    <a:lnTo>
                      <a:pt x="2829" y="1531"/>
                    </a:lnTo>
                    <a:lnTo>
                      <a:pt x="2833" y="1521"/>
                    </a:lnTo>
                    <a:lnTo>
                      <a:pt x="2835" y="1507"/>
                    </a:lnTo>
                    <a:lnTo>
                      <a:pt x="2833" y="1494"/>
                    </a:lnTo>
                    <a:lnTo>
                      <a:pt x="2827" y="1482"/>
                    </a:lnTo>
                    <a:lnTo>
                      <a:pt x="2818" y="1472"/>
                    </a:lnTo>
                    <a:lnTo>
                      <a:pt x="2804" y="1462"/>
                    </a:lnTo>
                    <a:lnTo>
                      <a:pt x="2786" y="1452"/>
                    </a:lnTo>
                    <a:lnTo>
                      <a:pt x="2771" y="1443"/>
                    </a:lnTo>
                    <a:lnTo>
                      <a:pt x="2759" y="1435"/>
                    </a:lnTo>
                    <a:lnTo>
                      <a:pt x="2753" y="1427"/>
                    </a:lnTo>
                    <a:lnTo>
                      <a:pt x="2751" y="1425"/>
                    </a:lnTo>
                    <a:lnTo>
                      <a:pt x="2749" y="1423"/>
                    </a:lnTo>
                    <a:lnTo>
                      <a:pt x="2745" y="1427"/>
                    </a:lnTo>
                    <a:lnTo>
                      <a:pt x="2743" y="1433"/>
                    </a:lnTo>
                    <a:lnTo>
                      <a:pt x="2741" y="1445"/>
                    </a:lnTo>
                    <a:lnTo>
                      <a:pt x="2743" y="1460"/>
                    </a:lnTo>
                    <a:lnTo>
                      <a:pt x="2745" y="1468"/>
                    </a:lnTo>
                    <a:lnTo>
                      <a:pt x="2743" y="1474"/>
                    </a:lnTo>
                    <a:lnTo>
                      <a:pt x="2741" y="1478"/>
                    </a:lnTo>
                    <a:lnTo>
                      <a:pt x="2737" y="1482"/>
                    </a:lnTo>
                    <a:lnTo>
                      <a:pt x="2731" y="1484"/>
                    </a:lnTo>
                    <a:lnTo>
                      <a:pt x="2724" y="1486"/>
                    </a:lnTo>
                    <a:lnTo>
                      <a:pt x="2718" y="1486"/>
                    </a:lnTo>
                    <a:lnTo>
                      <a:pt x="2702" y="1484"/>
                    </a:lnTo>
                    <a:lnTo>
                      <a:pt x="2690" y="1476"/>
                    </a:lnTo>
                    <a:lnTo>
                      <a:pt x="2682" y="1462"/>
                    </a:lnTo>
                    <a:lnTo>
                      <a:pt x="2681" y="1447"/>
                    </a:lnTo>
                    <a:lnTo>
                      <a:pt x="2679" y="1427"/>
                    </a:lnTo>
                    <a:lnTo>
                      <a:pt x="2679" y="1409"/>
                    </a:lnTo>
                    <a:lnTo>
                      <a:pt x="2679" y="1394"/>
                    </a:lnTo>
                    <a:lnTo>
                      <a:pt x="2675" y="1382"/>
                    </a:lnTo>
                    <a:lnTo>
                      <a:pt x="2671" y="1378"/>
                    </a:lnTo>
                    <a:lnTo>
                      <a:pt x="2667" y="1380"/>
                    </a:lnTo>
                    <a:lnTo>
                      <a:pt x="2655" y="1384"/>
                    </a:lnTo>
                    <a:lnTo>
                      <a:pt x="2639" y="1388"/>
                    </a:lnTo>
                    <a:lnTo>
                      <a:pt x="2620" y="1390"/>
                    </a:lnTo>
                    <a:lnTo>
                      <a:pt x="2600" y="1394"/>
                    </a:lnTo>
                    <a:lnTo>
                      <a:pt x="2583" y="1400"/>
                    </a:lnTo>
                    <a:lnTo>
                      <a:pt x="2573" y="1407"/>
                    </a:lnTo>
                    <a:lnTo>
                      <a:pt x="2563" y="1421"/>
                    </a:lnTo>
                    <a:lnTo>
                      <a:pt x="2547" y="1437"/>
                    </a:lnTo>
                    <a:lnTo>
                      <a:pt x="2530" y="1456"/>
                    </a:lnTo>
                    <a:lnTo>
                      <a:pt x="2514" y="1476"/>
                    </a:lnTo>
                    <a:lnTo>
                      <a:pt x="2500" y="1496"/>
                    </a:lnTo>
                    <a:lnTo>
                      <a:pt x="2493" y="1511"/>
                    </a:lnTo>
                    <a:lnTo>
                      <a:pt x="2487" y="1529"/>
                    </a:lnTo>
                    <a:lnTo>
                      <a:pt x="2477" y="1548"/>
                    </a:lnTo>
                    <a:lnTo>
                      <a:pt x="2465" y="1566"/>
                    </a:lnTo>
                    <a:lnTo>
                      <a:pt x="2455" y="1584"/>
                    </a:lnTo>
                    <a:lnTo>
                      <a:pt x="2444" y="1595"/>
                    </a:lnTo>
                    <a:lnTo>
                      <a:pt x="2436" y="1599"/>
                    </a:lnTo>
                    <a:lnTo>
                      <a:pt x="2434" y="1599"/>
                    </a:lnTo>
                    <a:lnTo>
                      <a:pt x="2430" y="1599"/>
                    </a:lnTo>
                    <a:lnTo>
                      <a:pt x="2422" y="1597"/>
                    </a:lnTo>
                    <a:lnTo>
                      <a:pt x="2414" y="1597"/>
                    </a:lnTo>
                    <a:lnTo>
                      <a:pt x="2399" y="1597"/>
                    </a:lnTo>
                    <a:lnTo>
                      <a:pt x="2383" y="1597"/>
                    </a:lnTo>
                    <a:lnTo>
                      <a:pt x="2373" y="1597"/>
                    </a:lnTo>
                    <a:lnTo>
                      <a:pt x="2364" y="1597"/>
                    </a:lnTo>
                    <a:lnTo>
                      <a:pt x="2358" y="1595"/>
                    </a:lnTo>
                    <a:lnTo>
                      <a:pt x="2352" y="1593"/>
                    </a:lnTo>
                    <a:lnTo>
                      <a:pt x="2340" y="1588"/>
                    </a:lnTo>
                    <a:lnTo>
                      <a:pt x="2322" y="1582"/>
                    </a:lnTo>
                    <a:lnTo>
                      <a:pt x="2301" y="1574"/>
                    </a:lnTo>
                    <a:lnTo>
                      <a:pt x="2285" y="1566"/>
                    </a:lnTo>
                    <a:lnTo>
                      <a:pt x="2277" y="1556"/>
                    </a:lnTo>
                    <a:lnTo>
                      <a:pt x="2275" y="1541"/>
                    </a:lnTo>
                    <a:lnTo>
                      <a:pt x="2272" y="1517"/>
                    </a:lnTo>
                    <a:lnTo>
                      <a:pt x="2270" y="1492"/>
                    </a:lnTo>
                    <a:lnTo>
                      <a:pt x="2268" y="1468"/>
                    </a:lnTo>
                    <a:lnTo>
                      <a:pt x="2270" y="1449"/>
                    </a:lnTo>
                    <a:lnTo>
                      <a:pt x="2273" y="1435"/>
                    </a:lnTo>
                    <a:lnTo>
                      <a:pt x="2281" y="1417"/>
                    </a:lnTo>
                    <a:lnTo>
                      <a:pt x="2293" y="1398"/>
                    </a:lnTo>
                    <a:lnTo>
                      <a:pt x="2307" y="1380"/>
                    </a:lnTo>
                    <a:lnTo>
                      <a:pt x="2320" y="1366"/>
                    </a:lnTo>
                    <a:lnTo>
                      <a:pt x="2336" y="1359"/>
                    </a:lnTo>
                    <a:lnTo>
                      <a:pt x="2344" y="1359"/>
                    </a:lnTo>
                    <a:lnTo>
                      <a:pt x="2352" y="1357"/>
                    </a:lnTo>
                    <a:lnTo>
                      <a:pt x="2362" y="1357"/>
                    </a:lnTo>
                    <a:lnTo>
                      <a:pt x="2397" y="1359"/>
                    </a:lnTo>
                    <a:lnTo>
                      <a:pt x="2414" y="1359"/>
                    </a:lnTo>
                    <a:lnTo>
                      <a:pt x="2430" y="1360"/>
                    </a:lnTo>
                    <a:lnTo>
                      <a:pt x="2438" y="1360"/>
                    </a:lnTo>
                    <a:lnTo>
                      <a:pt x="2442" y="1359"/>
                    </a:lnTo>
                    <a:lnTo>
                      <a:pt x="2446" y="1357"/>
                    </a:lnTo>
                    <a:lnTo>
                      <a:pt x="2450" y="1349"/>
                    </a:lnTo>
                    <a:lnTo>
                      <a:pt x="2452" y="1335"/>
                    </a:lnTo>
                    <a:lnTo>
                      <a:pt x="2450" y="1321"/>
                    </a:lnTo>
                    <a:lnTo>
                      <a:pt x="2442" y="1310"/>
                    </a:lnTo>
                    <a:lnTo>
                      <a:pt x="2434" y="1300"/>
                    </a:lnTo>
                    <a:lnTo>
                      <a:pt x="2426" y="1282"/>
                    </a:lnTo>
                    <a:lnTo>
                      <a:pt x="2416" y="1265"/>
                    </a:lnTo>
                    <a:lnTo>
                      <a:pt x="2407" y="1251"/>
                    </a:lnTo>
                    <a:lnTo>
                      <a:pt x="2397" y="1245"/>
                    </a:lnTo>
                    <a:lnTo>
                      <a:pt x="2397" y="1245"/>
                    </a:lnTo>
                    <a:lnTo>
                      <a:pt x="2395" y="1245"/>
                    </a:lnTo>
                    <a:lnTo>
                      <a:pt x="2383" y="1241"/>
                    </a:lnTo>
                    <a:lnTo>
                      <a:pt x="2373" y="1231"/>
                    </a:lnTo>
                    <a:lnTo>
                      <a:pt x="2367" y="1222"/>
                    </a:lnTo>
                    <a:lnTo>
                      <a:pt x="2367" y="1212"/>
                    </a:lnTo>
                    <a:lnTo>
                      <a:pt x="2375" y="1206"/>
                    </a:lnTo>
                    <a:lnTo>
                      <a:pt x="2387" y="1194"/>
                    </a:lnTo>
                    <a:lnTo>
                      <a:pt x="2401" y="1184"/>
                    </a:lnTo>
                    <a:lnTo>
                      <a:pt x="2414" y="1173"/>
                    </a:lnTo>
                    <a:lnTo>
                      <a:pt x="2422" y="1165"/>
                    </a:lnTo>
                    <a:lnTo>
                      <a:pt x="2434" y="1157"/>
                    </a:lnTo>
                    <a:lnTo>
                      <a:pt x="2450" y="1151"/>
                    </a:lnTo>
                    <a:lnTo>
                      <a:pt x="2469" y="1145"/>
                    </a:lnTo>
                    <a:lnTo>
                      <a:pt x="2485" y="1141"/>
                    </a:lnTo>
                    <a:lnTo>
                      <a:pt x="2491" y="1139"/>
                    </a:lnTo>
                    <a:lnTo>
                      <a:pt x="2489" y="1137"/>
                    </a:lnTo>
                    <a:lnTo>
                      <a:pt x="2479" y="1132"/>
                    </a:lnTo>
                    <a:lnTo>
                      <a:pt x="2463" y="1126"/>
                    </a:lnTo>
                    <a:lnTo>
                      <a:pt x="2442" y="1124"/>
                    </a:lnTo>
                    <a:lnTo>
                      <a:pt x="2440" y="1124"/>
                    </a:lnTo>
                    <a:lnTo>
                      <a:pt x="2420" y="1126"/>
                    </a:lnTo>
                    <a:lnTo>
                      <a:pt x="2397" y="1126"/>
                    </a:lnTo>
                    <a:lnTo>
                      <a:pt x="2373" y="1126"/>
                    </a:lnTo>
                    <a:lnTo>
                      <a:pt x="2365" y="1126"/>
                    </a:lnTo>
                    <a:lnTo>
                      <a:pt x="2360" y="1126"/>
                    </a:lnTo>
                    <a:lnTo>
                      <a:pt x="2356" y="1126"/>
                    </a:lnTo>
                    <a:lnTo>
                      <a:pt x="2352" y="1126"/>
                    </a:lnTo>
                    <a:lnTo>
                      <a:pt x="2350" y="1124"/>
                    </a:lnTo>
                    <a:lnTo>
                      <a:pt x="2350" y="1122"/>
                    </a:lnTo>
                    <a:lnTo>
                      <a:pt x="2360" y="1114"/>
                    </a:lnTo>
                    <a:lnTo>
                      <a:pt x="2367" y="1102"/>
                    </a:lnTo>
                    <a:lnTo>
                      <a:pt x="2371" y="1088"/>
                    </a:lnTo>
                    <a:lnTo>
                      <a:pt x="2371" y="1077"/>
                    </a:lnTo>
                    <a:lnTo>
                      <a:pt x="2369" y="1065"/>
                    </a:lnTo>
                    <a:lnTo>
                      <a:pt x="2369" y="1051"/>
                    </a:lnTo>
                    <a:lnTo>
                      <a:pt x="2373" y="1034"/>
                    </a:lnTo>
                    <a:lnTo>
                      <a:pt x="2377" y="1018"/>
                    </a:lnTo>
                    <a:lnTo>
                      <a:pt x="2385" y="1006"/>
                    </a:lnTo>
                    <a:lnTo>
                      <a:pt x="2393" y="1000"/>
                    </a:lnTo>
                    <a:lnTo>
                      <a:pt x="2399" y="997"/>
                    </a:lnTo>
                    <a:lnTo>
                      <a:pt x="2405" y="987"/>
                    </a:lnTo>
                    <a:lnTo>
                      <a:pt x="2407" y="973"/>
                    </a:lnTo>
                    <a:lnTo>
                      <a:pt x="2405" y="963"/>
                    </a:lnTo>
                    <a:lnTo>
                      <a:pt x="2403" y="957"/>
                    </a:lnTo>
                    <a:lnTo>
                      <a:pt x="2397" y="953"/>
                    </a:lnTo>
                    <a:lnTo>
                      <a:pt x="2387" y="942"/>
                    </a:lnTo>
                    <a:lnTo>
                      <a:pt x="2379" y="928"/>
                    </a:lnTo>
                    <a:lnTo>
                      <a:pt x="2373" y="912"/>
                    </a:lnTo>
                    <a:lnTo>
                      <a:pt x="2373" y="899"/>
                    </a:lnTo>
                    <a:lnTo>
                      <a:pt x="2375" y="883"/>
                    </a:lnTo>
                    <a:lnTo>
                      <a:pt x="2379" y="860"/>
                    </a:lnTo>
                    <a:lnTo>
                      <a:pt x="2383" y="836"/>
                    </a:lnTo>
                    <a:lnTo>
                      <a:pt x="2387" y="813"/>
                    </a:lnTo>
                    <a:lnTo>
                      <a:pt x="2391" y="795"/>
                    </a:lnTo>
                    <a:lnTo>
                      <a:pt x="2397" y="785"/>
                    </a:lnTo>
                    <a:lnTo>
                      <a:pt x="2401" y="783"/>
                    </a:lnTo>
                    <a:lnTo>
                      <a:pt x="2407" y="783"/>
                    </a:lnTo>
                    <a:lnTo>
                      <a:pt x="2414" y="783"/>
                    </a:lnTo>
                    <a:lnTo>
                      <a:pt x="2428" y="783"/>
                    </a:lnTo>
                    <a:lnTo>
                      <a:pt x="2438" y="785"/>
                    </a:lnTo>
                    <a:lnTo>
                      <a:pt x="2446" y="789"/>
                    </a:lnTo>
                    <a:lnTo>
                      <a:pt x="2448" y="793"/>
                    </a:lnTo>
                    <a:lnTo>
                      <a:pt x="2444" y="803"/>
                    </a:lnTo>
                    <a:lnTo>
                      <a:pt x="2438" y="813"/>
                    </a:lnTo>
                    <a:lnTo>
                      <a:pt x="2436" y="824"/>
                    </a:lnTo>
                    <a:lnTo>
                      <a:pt x="2438" y="830"/>
                    </a:lnTo>
                    <a:lnTo>
                      <a:pt x="2446" y="836"/>
                    </a:lnTo>
                    <a:lnTo>
                      <a:pt x="2455" y="848"/>
                    </a:lnTo>
                    <a:lnTo>
                      <a:pt x="2467" y="860"/>
                    </a:lnTo>
                    <a:lnTo>
                      <a:pt x="2477" y="873"/>
                    </a:lnTo>
                    <a:lnTo>
                      <a:pt x="2487" y="885"/>
                    </a:lnTo>
                    <a:lnTo>
                      <a:pt x="2493" y="899"/>
                    </a:lnTo>
                    <a:lnTo>
                      <a:pt x="2497" y="920"/>
                    </a:lnTo>
                    <a:lnTo>
                      <a:pt x="2500" y="944"/>
                    </a:lnTo>
                    <a:lnTo>
                      <a:pt x="2502" y="967"/>
                    </a:lnTo>
                    <a:lnTo>
                      <a:pt x="2506" y="985"/>
                    </a:lnTo>
                    <a:lnTo>
                      <a:pt x="2508" y="993"/>
                    </a:lnTo>
                    <a:lnTo>
                      <a:pt x="2516" y="1002"/>
                    </a:lnTo>
                    <a:lnTo>
                      <a:pt x="2520" y="1016"/>
                    </a:lnTo>
                    <a:lnTo>
                      <a:pt x="2522" y="1032"/>
                    </a:lnTo>
                    <a:lnTo>
                      <a:pt x="2520" y="1045"/>
                    </a:lnTo>
                    <a:lnTo>
                      <a:pt x="2512" y="1061"/>
                    </a:lnTo>
                    <a:lnTo>
                      <a:pt x="2506" y="1079"/>
                    </a:lnTo>
                    <a:lnTo>
                      <a:pt x="2518" y="1071"/>
                    </a:lnTo>
                    <a:lnTo>
                      <a:pt x="2536" y="1065"/>
                    </a:lnTo>
                    <a:lnTo>
                      <a:pt x="2551" y="1057"/>
                    </a:lnTo>
                    <a:lnTo>
                      <a:pt x="2565" y="1051"/>
                    </a:lnTo>
                    <a:lnTo>
                      <a:pt x="2571" y="1045"/>
                    </a:lnTo>
                    <a:lnTo>
                      <a:pt x="2575" y="1036"/>
                    </a:lnTo>
                    <a:lnTo>
                      <a:pt x="2583" y="1024"/>
                    </a:lnTo>
                    <a:lnTo>
                      <a:pt x="2592" y="1010"/>
                    </a:lnTo>
                    <a:lnTo>
                      <a:pt x="2604" y="1000"/>
                    </a:lnTo>
                    <a:lnTo>
                      <a:pt x="2614" y="995"/>
                    </a:lnTo>
                    <a:lnTo>
                      <a:pt x="2626" y="989"/>
                    </a:lnTo>
                    <a:lnTo>
                      <a:pt x="2643" y="983"/>
                    </a:lnTo>
                    <a:lnTo>
                      <a:pt x="2659" y="977"/>
                    </a:lnTo>
                    <a:lnTo>
                      <a:pt x="2673" y="969"/>
                    </a:lnTo>
                    <a:lnTo>
                      <a:pt x="2679" y="963"/>
                    </a:lnTo>
                    <a:lnTo>
                      <a:pt x="2675" y="951"/>
                    </a:lnTo>
                    <a:lnTo>
                      <a:pt x="2667" y="940"/>
                    </a:lnTo>
                    <a:lnTo>
                      <a:pt x="2667" y="928"/>
                    </a:lnTo>
                    <a:lnTo>
                      <a:pt x="2669" y="920"/>
                    </a:lnTo>
                    <a:lnTo>
                      <a:pt x="2671" y="908"/>
                    </a:lnTo>
                    <a:lnTo>
                      <a:pt x="2673" y="897"/>
                    </a:lnTo>
                    <a:lnTo>
                      <a:pt x="2673" y="885"/>
                    </a:lnTo>
                    <a:lnTo>
                      <a:pt x="2669" y="875"/>
                    </a:lnTo>
                    <a:lnTo>
                      <a:pt x="2661" y="871"/>
                    </a:lnTo>
                    <a:lnTo>
                      <a:pt x="2649" y="865"/>
                    </a:lnTo>
                    <a:lnTo>
                      <a:pt x="2637" y="852"/>
                    </a:lnTo>
                    <a:lnTo>
                      <a:pt x="2628" y="832"/>
                    </a:lnTo>
                    <a:lnTo>
                      <a:pt x="2620" y="813"/>
                    </a:lnTo>
                    <a:lnTo>
                      <a:pt x="2616" y="795"/>
                    </a:lnTo>
                    <a:lnTo>
                      <a:pt x="2616" y="773"/>
                    </a:lnTo>
                    <a:lnTo>
                      <a:pt x="2612" y="746"/>
                    </a:lnTo>
                    <a:lnTo>
                      <a:pt x="2608" y="717"/>
                    </a:lnTo>
                    <a:lnTo>
                      <a:pt x="2608" y="687"/>
                    </a:lnTo>
                    <a:lnTo>
                      <a:pt x="2610" y="664"/>
                    </a:lnTo>
                    <a:lnTo>
                      <a:pt x="2616" y="650"/>
                    </a:lnTo>
                    <a:lnTo>
                      <a:pt x="2628" y="636"/>
                    </a:lnTo>
                    <a:lnTo>
                      <a:pt x="2643" y="625"/>
                    </a:lnTo>
                    <a:lnTo>
                      <a:pt x="2659" y="613"/>
                    </a:lnTo>
                    <a:lnTo>
                      <a:pt x="2673" y="601"/>
                    </a:lnTo>
                    <a:lnTo>
                      <a:pt x="2682" y="593"/>
                    </a:lnTo>
                    <a:lnTo>
                      <a:pt x="2686" y="589"/>
                    </a:lnTo>
                    <a:lnTo>
                      <a:pt x="2688" y="584"/>
                    </a:lnTo>
                    <a:lnTo>
                      <a:pt x="2688" y="578"/>
                    </a:lnTo>
                    <a:lnTo>
                      <a:pt x="2690" y="572"/>
                    </a:lnTo>
                    <a:lnTo>
                      <a:pt x="2694" y="566"/>
                    </a:lnTo>
                    <a:lnTo>
                      <a:pt x="2698" y="560"/>
                    </a:lnTo>
                    <a:lnTo>
                      <a:pt x="2702" y="560"/>
                    </a:lnTo>
                    <a:lnTo>
                      <a:pt x="2712" y="558"/>
                    </a:lnTo>
                    <a:lnTo>
                      <a:pt x="2728" y="550"/>
                    </a:lnTo>
                    <a:lnTo>
                      <a:pt x="2741" y="537"/>
                    </a:lnTo>
                    <a:lnTo>
                      <a:pt x="2751" y="521"/>
                    </a:lnTo>
                    <a:lnTo>
                      <a:pt x="2763" y="501"/>
                    </a:lnTo>
                    <a:lnTo>
                      <a:pt x="2776" y="476"/>
                    </a:lnTo>
                    <a:lnTo>
                      <a:pt x="2792" y="452"/>
                    </a:lnTo>
                    <a:lnTo>
                      <a:pt x="2808" y="431"/>
                    </a:lnTo>
                    <a:lnTo>
                      <a:pt x="2819" y="417"/>
                    </a:lnTo>
                    <a:lnTo>
                      <a:pt x="2831" y="407"/>
                    </a:lnTo>
                    <a:lnTo>
                      <a:pt x="2847" y="394"/>
                    </a:lnTo>
                    <a:lnTo>
                      <a:pt x="2864" y="378"/>
                    </a:lnTo>
                    <a:lnTo>
                      <a:pt x="2880" y="364"/>
                    </a:lnTo>
                    <a:lnTo>
                      <a:pt x="2894" y="351"/>
                    </a:lnTo>
                    <a:lnTo>
                      <a:pt x="2906" y="341"/>
                    </a:lnTo>
                    <a:lnTo>
                      <a:pt x="2911" y="335"/>
                    </a:lnTo>
                    <a:lnTo>
                      <a:pt x="2923" y="333"/>
                    </a:lnTo>
                    <a:lnTo>
                      <a:pt x="2939" y="329"/>
                    </a:lnTo>
                    <a:lnTo>
                      <a:pt x="2955" y="321"/>
                    </a:lnTo>
                    <a:lnTo>
                      <a:pt x="2964" y="314"/>
                    </a:lnTo>
                    <a:lnTo>
                      <a:pt x="2980" y="306"/>
                    </a:lnTo>
                    <a:lnTo>
                      <a:pt x="2996" y="296"/>
                    </a:lnTo>
                    <a:lnTo>
                      <a:pt x="3013" y="286"/>
                    </a:lnTo>
                    <a:lnTo>
                      <a:pt x="3029" y="280"/>
                    </a:lnTo>
                    <a:lnTo>
                      <a:pt x="3041" y="278"/>
                    </a:lnTo>
                    <a:lnTo>
                      <a:pt x="3054" y="280"/>
                    </a:lnTo>
                    <a:lnTo>
                      <a:pt x="3072" y="282"/>
                    </a:lnTo>
                    <a:lnTo>
                      <a:pt x="3091" y="286"/>
                    </a:lnTo>
                    <a:lnTo>
                      <a:pt x="3107" y="292"/>
                    </a:lnTo>
                    <a:lnTo>
                      <a:pt x="3119" y="298"/>
                    </a:lnTo>
                    <a:lnTo>
                      <a:pt x="3127" y="308"/>
                    </a:lnTo>
                    <a:lnTo>
                      <a:pt x="3140" y="321"/>
                    </a:lnTo>
                    <a:lnTo>
                      <a:pt x="3156" y="335"/>
                    </a:lnTo>
                    <a:lnTo>
                      <a:pt x="3170" y="345"/>
                    </a:lnTo>
                    <a:lnTo>
                      <a:pt x="3183" y="353"/>
                    </a:lnTo>
                    <a:lnTo>
                      <a:pt x="3195" y="357"/>
                    </a:lnTo>
                    <a:lnTo>
                      <a:pt x="3213" y="366"/>
                    </a:lnTo>
                    <a:lnTo>
                      <a:pt x="3236" y="378"/>
                    </a:lnTo>
                    <a:lnTo>
                      <a:pt x="3260" y="390"/>
                    </a:lnTo>
                    <a:lnTo>
                      <a:pt x="3283" y="400"/>
                    </a:lnTo>
                    <a:lnTo>
                      <a:pt x="3305" y="407"/>
                    </a:lnTo>
                    <a:lnTo>
                      <a:pt x="3324" y="417"/>
                    </a:lnTo>
                    <a:lnTo>
                      <a:pt x="3342" y="435"/>
                    </a:lnTo>
                    <a:lnTo>
                      <a:pt x="3356" y="452"/>
                    </a:lnTo>
                    <a:lnTo>
                      <a:pt x="3367" y="466"/>
                    </a:lnTo>
                    <a:lnTo>
                      <a:pt x="3379" y="474"/>
                    </a:lnTo>
                    <a:lnTo>
                      <a:pt x="3381" y="472"/>
                    </a:lnTo>
                    <a:lnTo>
                      <a:pt x="3383" y="472"/>
                    </a:lnTo>
                    <a:lnTo>
                      <a:pt x="3393" y="460"/>
                    </a:lnTo>
                    <a:lnTo>
                      <a:pt x="3401" y="445"/>
                    </a:lnTo>
                    <a:lnTo>
                      <a:pt x="3409" y="427"/>
                    </a:lnTo>
                    <a:lnTo>
                      <a:pt x="3416" y="409"/>
                    </a:lnTo>
                    <a:lnTo>
                      <a:pt x="3424" y="398"/>
                    </a:lnTo>
                    <a:lnTo>
                      <a:pt x="3430" y="394"/>
                    </a:lnTo>
                    <a:lnTo>
                      <a:pt x="3430" y="394"/>
                    </a:lnTo>
                    <a:lnTo>
                      <a:pt x="3440" y="398"/>
                    </a:lnTo>
                    <a:lnTo>
                      <a:pt x="3455" y="404"/>
                    </a:lnTo>
                    <a:lnTo>
                      <a:pt x="3467" y="411"/>
                    </a:lnTo>
                    <a:lnTo>
                      <a:pt x="3473" y="419"/>
                    </a:lnTo>
                    <a:lnTo>
                      <a:pt x="3473" y="423"/>
                    </a:lnTo>
                    <a:lnTo>
                      <a:pt x="3475" y="429"/>
                    </a:lnTo>
                    <a:lnTo>
                      <a:pt x="3479" y="433"/>
                    </a:lnTo>
                    <a:lnTo>
                      <a:pt x="3483" y="437"/>
                    </a:lnTo>
                    <a:lnTo>
                      <a:pt x="3489" y="439"/>
                    </a:lnTo>
                    <a:lnTo>
                      <a:pt x="3495" y="441"/>
                    </a:lnTo>
                    <a:lnTo>
                      <a:pt x="3500" y="441"/>
                    </a:lnTo>
                    <a:lnTo>
                      <a:pt x="3504" y="439"/>
                    </a:lnTo>
                    <a:lnTo>
                      <a:pt x="3510" y="435"/>
                    </a:lnTo>
                    <a:lnTo>
                      <a:pt x="3526" y="425"/>
                    </a:lnTo>
                    <a:lnTo>
                      <a:pt x="3549" y="415"/>
                    </a:lnTo>
                    <a:lnTo>
                      <a:pt x="3575" y="404"/>
                    </a:lnTo>
                    <a:lnTo>
                      <a:pt x="3604" y="394"/>
                    </a:lnTo>
                    <a:lnTo>
                      <a:pt x="3630" y="386"/>
                    </a:lnTo>
                    <a:lnTo>
                      <a:pt x="3647" y="382"/>
                    </a:lnTo>
                    <a:lnTo>
                      <a:pt x="3659" y="380"/>
                    </a:lnTo>
                    <a:lnTo>
                      <a:pt x="3669" y="380"/>
                    </a:lnTo>
                    <a:lnTo>
                      <a:pt x="3684" y="380"/>
                    </a:lnTo>
                    <a:lnTo>
                      <a:pt x="3698" y="382"/>
                    </a:lnTo>
                    <a:lnTo>
                      <a:pt x="3708" y="382"/>
                    </a:lnTo>
                    <a:lnTo>
                      <a:pt x="3714" y="382"/>
                    </a:lnTo>
                    <a:lnTo>
                      <a:pt x="3718" y="382"/>
                    </a:lnTo>
                    <a:lnTo>
                      <a:pt x="3720" y="382"/>
                    </a:lnTo>
                    <a:lnTo>
                      <a:pt x="3720" y="382"/>
                    </a:lnTo>
                    <a:lnTo>
                      <a:pt x="3718" y="382"/>
                    </a:lnTo>
                    <a:lnTo>
                      <a:pt x="3712" y="376"/>
                    </a:lnTo>
                    <a:lnTo>
                      <a:pt x="3712" y="368"/>
                    </a:lnTo>
                    <a:lnTo>
                      <a:pt x="3714" y="357"/>
                    </a:lnTo>
                    <a:lnTo>
                      <a:pt x="3720" y="345"/>
                    </a:lnTo>
                    <a:lnTo>
                      <a:pt x="3726" y="337"/>
                    </a:lnTo>
                    <a:lnTo>
                      <a:pt x="3733" y="335"/>
                    </a:lnTo>
                    <a:lnTo>
                      <a:pt x="3737" y="335"/>
                    </a:lnTo>
                    <a:lnTo>
                      <a:pt x="3741" y="337"/>
                    </a:lnTo>
                    <a:lnTo>
                      <a:pt x="3747" y="337"/>
                    </a:lnTo>
                    <a:lnTo>
                      <a:pt x="3753" y="337"/>
                    </a:lnTo>
                    <a:lnTo>
                      <a:pt x="3776" y="335"/>
                    </a:lnTo>
                    <a:lnTo>
                      <a:pt x="3804" y="331"/>
                    </a:lnTo>
                    <a:lnTo>
                      <a:pt x="3833" y="325"/>
                    </a:lnTo>
                    <a:lnTo>
                      <a:pt x="3857" y="315"/>
                    </a:lnTo>
                    <a:lnTo>
                      <a:pt x="3872" y="308"/>
                    </a:lnTo>
                    <a:lnTo>
                      <a:pt x="3884" y="294"/>
                    </a:lnTo>
                    <a:lnTo>
                      <a:pt x="3898" y="280"/>
                    </a:lnTo>
                    <a:lnTo>
                      <a:pt x="3915" y="265"/>
                    </a:lnTo>
                    <a:lnTo>
                      <a:pt x="3931" y="251"/>
                    </a:lnTo>
                    <a:lnTo>
                      <a:pt x="3947" y="239"/>
                    </a:lnTo>
                    <a:lnTo>
                      <a:pt x="3956" y="235"/>
                    </a:lnTo>
                    <a:lnTo>
                      <a:pt x="3958" y="237"/>
                    </a:lnTo>
                    <a:lnTo>
                      <a:pt x="3970" y="243"/>
                    </a:lnTo>
                    <a:lnTo>
                      <a:pt x="3986" y="249"/>
                    </a:lnTo>
                    <a:lnTo>
                      <a:pt x="4000" y="251"/>
                    </a:lnTo>
                    <a:lnTo>
                      <a:pt x="4001" y="251"/>
                    </a:lnTo>
                    <a:lnTo>
                      <a:pt x="4005" y="249"/>
                    </a:lnTo>
                    <a:lnTo>
                      <a:pt x="4007" y="247"/>
                    </a:lnTo>
                    <a:lnTo>
                      <a:pt x="4009" y="245"/>
                    </a:lnTo>
                    <a:lnTo>
                      <a:pt x="4015" y="243"/>
                    </a:lnTo>
                    <a:lnTo>
                      <a:pt x="4019" y="241"/>
                    </a:lnTo>
                    <a:lnTo>
                      <a:pt x="4031" y="243"/>
                    </a:lnTo>
                    <a:lnTo>
                      <a:pt x="4045" y="247"/>
                    </a:lnTo>
                    <a:lnTo>
                      <a:pt x="4052" y="255"/>
                    </a:lnTo>
                    <a:lnTo>
                      <a:pt x="4056" y="261"/>
                    </a:lnTo>
                    <a:lnTo>
                      <a:pt x="4056" y="269"/>
                    </a:lnTo>
                    <a:lnTo>
                      <a:pt x="4060" y="274"/>
                    </a:lnTo>
                    <a:lnTo>
                      <a:pt x="4064" y="280"/>
                    </a:lnTo>
                    <a:lnTo>
                      <a:pt x="4068" y="284"/>
                    </a:lnTo>
                    <a:lnTo>
                      <a:pt x="4072" y="286"/>
                    </a:lnTo>
                    <a:lnTo>
                      <a:pt x="4076" y="284"/>
                    </a:lnTo>
                    <a:lnTo>
                      <a:pt x="4078" y="282"/>
                    </a:lnTo>
                    <a:lnTo>
                      <a:pt x="4082" y="272"/>
                    </a:lnTo>
                    <a:lnTo>
                      <a:pt x="4091" y="263"/>
                    </a:lnTo>
                    <a:lnTo>
                      <a:pt x="4101" y="253"/>
                    </a:lnTo>
                    <a:lnTo>
                      <a:pt x="4113" y="249"/>
                    </a:lnTo>
                    <a:lnTo>
                      <a:pt x="4119" y="251"/>
                    </a:lnTo>
                    <a:lnTo>
                      <a:pt x="4133" y="257"/>
                    </a:lnTo>
                    <a:lnTo>
                      <a:pt x="4146" y="263"/>
                    </a:lnTo>
                    <a:lnTo>
                      <a:pt x="4158" y="267"/>
                    </a:lnTo>
                    <a:lnTo>
                      <a:pt x="4166" y="269"/>
                    </a:lnTo>
                    <a:lnTo>
                      <a:pt x="4166" y="269"/>
                    </a:lnTo>
                    <a:lnTo>
                      <a:pt x="4164" y="267"/>
                    </a:lnTo>
                    <a:lnTo>
                      <a:pt x="4162" y="267"/>
                    </a:lnTo>
                    <a:lnTo>
                      <a:pt x="4156" y="257"/>
                    </a:lnTo>
                    <a:lnTo>
                      <a:pt x="4152" y="243"/>
                    </a:lnTo>
                    <a:lnTo>
                      <a:pt x="4150" y="227"/>
                    </a:lnTo>
                    <a:lnTo>
                      <a:pt x="4152" y="214"/>
                    </a:lnTo>
                    <a:lnTo>
                      <a:pt x="4158" y="206"/>
                    </a:lnTo>
                    <a:lnTo>
                      <a:pt x="4170" y="200"/>
                    </a:lnTo>
                    <a:lnTo>
                      <a:pt x="4183" y="192"/>
                    </a:lnTo>
                    <a:lnTo>
                      <a:pt x="4197" y="180"/>
                    </a:lnTo>
                    <a:lnTo>
                      <a:pt x="4207" y="173"/>
                    </a:lnTo>
                    <a:lnTo>
                      <a:pt x="4213" y="161"/>
                    </a:lnTo>
                    <a:lnTo>
                      <a:pt x="4225" y="147"/>
                    </a:lnTo>
                    <a:lnTo>
                      <a:pt x="4238" y="135"/>
                    </a:lnTo>
                    <a:lnTo>
                      <a:pt x="4250" y="130"/>
                    </a:lnTo>
                    <a:lnTo>
                      <a:pt x="4262" y="124"/>
                    </a:lnTo>
                    <a:lnTo>
                      <a:pt x="4277" y="118"/>
                    </a:lnTo>
                    <a:lnTo>
                      <a:pt x="4297" y="110"/>
                    </a:lnTo>
                    <a:lnTo>
                      <a:pt x="4318" y="102"/>
                    </a:lnTo>
                    <a:lnTo>
                      <a:pt x="4336" y="98"/>
                    </a:lnTo>
                    <a:lnTo>
                      <a:pt x="4352" y="94"/>
                    </a:lnTo>
                    <a:lnTo>
                      <a:pt x="4369" y="88"/>
                    </a:lnTo>
                    <a:lnTo>
                      <a:pt x="4389" y="83"/>
                    </a:lnTo>
                    <a:lnTo>
                      <a:pt x="4405" y="77"/>
                    </a:lnTo>
                    <a:lnTo>
                      <a:pt x="4416" y="75"/>
                    </a:lnTo>
                    <a:lnTo>
                      <a:pt x="4418" y="75"/>
                    </a:lnTo>
                    <a:lnTo>
                      <a:pt x="4420" y="77"/>
                    </a:lnTo>
                    <a:lnTo>
                      <a:pt x="4424" y="79"/>
                    </a:lnTo>
                    <a:lnTo>
                      <a:pt x="4428" y="81"/>
                    </a:lnTo>
                    <a:lnTo>
                      <a:pt x="4436" y="81"/>
                    </a:lnTo>
                    <a:lnTo>
                      <a:pt x="4442" y="81"/>
                    </a:lnTo>
                    <a:lnTo>
                      <a:pt x="4448" y="79"/>
                    </a:lnTo>
                    <a:lnTo>
                      <a:pt x="4454" y="77"/>
                    </a:lnTo>
                    <a:lnTo>
                      <a:pt x="4457" y="73"/>
                    </a:lnTo>
                    <a:lnTo>
                      <a:pt x="4461" y="69"/>
                    </a:lnTo>
                    <a:lnTo>
                      <a:pt x="4469" y="61"/>
                    </a:lnTo>
                    <a:lnTo>
                      <a:pt x="4485" y="55"/>
                    </a:lnTo>
                    <a:lnTo>
                      <a:pt x="4502" y="47"/>
                    </a:lnTo>
                    <a:lnTo>
                      <a:pt x="4518" y="40"/>
                    </a:lnTo>
                    <a:lnTo>
                      <a:pt x="4524" y="30"/>
                    </a:lnTo>
                    <a:lnTo>
                      <a:pt x="4532" y="16"/>
                    </a:lnTo>
                    <a:lnTo>
                      <a:pt x="4546" y="4"/>
                    </a:lnTo>
                    <a:lnTo>
                      <a:pt x="4561" y="0"/>
                    </a:ln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6" name="Freeform 9">
                <a:extLst>
                  <a:ext uri="{FF2B5EF4-FFF2-40B4-BE49-F238E27FC236}">
                    <a16:creationId xmlns:a16="http://schemas.microsoft.com/office/drawing/2014/main" id="{C256805B-E1EF-FBEF-20BC-C9510F804EFF}"/>
                  </a:ext>
                </a:extLst>
              </p:cNvPr>
              <p:cNvSpPr>
                <a:spLocks noEditPoints="1"/>
              </p:cNvSpPr>
              <p:nvPr/>
            </p:nvSpPr>
            <p:spPr bwMode="auto">
              <a:xfrm>
                <a:off x="4652963" y="1574800"/>
                <a:ext cx="2801938" cy="877888"/>
              </a:xfrm>
              <a:custGeom>
                <a:avLst/>
                <a:gdLst>
                  <a:gd name="T0" fmla="*/ 3511 w 3528"/>
                  <a:gd name="T1" fmla="*/ 246 h 1105"/>
                  <a:gd name="T2" fmla="*/ 3421 w 3528"/>
                  <a:gd name="T3" fmla="*/ 209 h 1105"/>
                  <a:gd name="T4" fmla="*/ 1953 w 3528"/>
                  <a:gd name="T5" fmla="*/ 213 h 1105"/>
                  <a:gd name="T6" fmla="*/ 2074 w 3528"/>
                  <a:gd name="T7" fmla="*/ 270 h 1105"/>
                  <a:gd name="T8" fmla="*/ 2049 w 3528"/>
                  <a:gd name="T9" fmla="*/ 358 h 1105"/>
                  <a:gd name="T10" fmla="*/ 1976 w 3528"/>
                  <a:gd name="T11" fmla="*/ 391 h 1105"/>
                  <a:gd name="T12" fmla="*/ 1890 w 3528"/>
                  <a:gd name="T13" fmla="*/ 405 h 1105"/>
                  <a:gd name="T14" fmla="*/ 1881 w 3528"/>
                  <a:gd name="T15" fmla="*/ 313 h 1105"/>
                  <a:gd name="T16" fmla="*/ 1808 w 3528"/>
                  <a:gd name="T17" fmla="*/ 321 h 1105"/>
                  <a:gd name="T18" fmla="*/ 1792 w 3528"/>
                  <a:gd name="T19" fmla="*/ 211 h 1105"/>
                  <a:gd name="T20" fmla="*/ 1867 w 3528"/>
                  <a:gd name="T21" fmla="*/ 203 h 1105"/>
                  <a:gd name="T22" fmla="*/ 2800 w 3528"/>
                  <a:gd name="T23" fmla="*/ 164 h 1105"/>
                  <a:gd name="T24" fmla="*/ 2765 w 3528"/>
                  <a:gd name="T25" fmla="*/ 225 h 1105"/>
                  <a:gd name="T26" fmla="*/ 2787 w 3528"/>
                  <a:gd name="T27" fmla="*/ 162 h 1105"/>
                  <a:gd name="T28" fmla="*/ 2221 w 3528"/>
                  <a:gd name="T29" fmla="*/ 172 h 1105"/>
                  <a:gd name="T30" fmla="*/ 2086 w 3528"/>
                  <a:gd name="T31" fmla="*/ 203 h 1105"/>
                  <a:gd name="T32" fmla="*/ 2021 w 3528"/>
                  <a:gd name="T33" fmla="*/ 143 h 1105"/>
                  <a:gd name="T34" fmla="*/ 550 w 3528"/>
                  <a:gd name="T35" fmla="*/ 107 h 1105"/>
                  <a:gd name="T36" fmla="*/ 462 w 3528"/>
                  <a:gd name="T37" fmla="*/ 196 h 1105"/>
                  <a:gd name="T38" fmla="*/ 319 w 3528"/>
                  <a:gd name="T39" fmla="*/ 282 h 1105"/>
                  <a:gd name="T40" fmla="*/ 215 w 3528"/>
                  <a:gd name="T41" fmla="*/ 399 h 1105"/>
                  <a:gd name="T42" fmla="*/ 129 w 3528"/>
                  <a:gd name="T43" fmla="*/ 458 h 1105"/>
                  <a:gd name="T44" fmla="*/ 411 w 3528"/>
                  <a:gd name="T45" fmla="*/ 156 h 1105"/>
                  <a:gd name="T46" fmla="*/ 1217 w 3528"/>
                  <a:gd name="T47" fmla="*/ 0 h 1105"/>
                  <a:gd name="T48" fmla="*/ 1338 w 3528"/>
                  <a:gd name="T49" fmla="*/ 15 h 1105"/>
                  <a:gd name="T50" fmla="*/ 1401 w 3528"/>
                  <a:gd name="T51" fmla="*/ 68 h 1105"/>
                  <a:gd name="T52" fmla="*/ 1419 w 3528"/>
                  <a:gd name="T53" fmla="*/ 109 h 1105"/>
                  <a:gd name="T54" fmla="*/ 1550 w 3528"/>
                  <a:gd name="T55" fmla="*/ 135 h 1105"/>
                  <a:gd name="T56" fmla="*/ 1499 w 3528"/>
                  <a:gd name="T57" fmla="*/ 196 h 1105"/>
                  <a:gd name="T58" fmla="*/ 1436 w 3528"/>
                  <a:gd name="T59" fmla="*/ 264 h 1105"/>
                  <a:gd name="T60" fmla="*/ 1407 w 3528"/>
                  <a:gd name="T61" fmla="*/ 317 h 1105"/>
                  <a:gd name="T62" fmla="*/ 1415 w 3528"/>
                  <a:gd name="T63" fmla="*/ 383 h 1105"/>
                  <a:gd name="T64" fmla="*/ 1350 w 3528"/>
                  <a:gd name="T65" fmla="*/ 560 h 1105"/>
                  <a:gd name="T66" fmla="*/ 1331 w 3528"/>
                  <a:gd name="T67" fmla="*/ 614 h 1105"/>
                  <a:gd name="T68" fmla="*/ 1325 w 3528"/>
                  <a:gd name="T69" fmla="*/ 648 h 1105"/>
                  <a:gd name="T70" fmla="*/ 1209 w 3528"/>
                  <a:gd name="T71" fmla="*/ 636 h 1105"/>
                  <a:gd name="T72" fmla="*/ 1235 w 3528"/>
                  <a:gd name="T73" fmla="*/ 679 h 1105"/>
                  <a:gd name="T74" fmla="*/ 1207 w 3528"/>
                  <a:gd name="T75" fmla="*/ 736 h 1105"/>
                  <a:gd name="T76" fmla="*/ 1068 w 3528"/>
                  <a:gd name="T77" fmla="*/ 833 h 1105"/>
                  <a:gd name="T78" fmla="*/ 965 w 3528"/>
                  <a:gd name="T79" fmla="*/ 878 h 1105"/>
                  <a:gd name="T80" fmla="*/ 900 w 3528"/>
                  <a:gd name="T81" fmla="*/ 1027 h 1105"/>
                  <a:gd name="T82" fmla="*/ 834 w 3528"/>
                  <a:gd name="T83" fmla="*/ 1105 h 1105"/>
                  <a:gd name="T84" fmla="*/ 749 w 3528"/>
                  <a:gd name="T85" fmla="*/ 1074 h 1105"/>
                  <a:gd name="T86" fmla="*/ 681 w 3528"/>
                  <a:gd name="T87" fmla="*/ 869 h 1105"/>
                  <a:gd name="T88" fmla="*/ 687 w 3528"/>
                  <a:gd name="T89" fmla="*/ 759 h 1105"/>
                  <a:gd name="T90" fmla="*/ 667 w 3528"/>
                  <a:gd name="T91" fmla="*/ 663 h 1105"/>
                  <a:gd name="T92" fmla="*/ 693 w 3528"/>
                  <a:gd name="T93" fmla="*/ 636 h 1105"/>
                  <a:gd name="T94" fmla="*/ 659 w 3528"/>
                  <a:gd name="T95" fmla="*/ 624 h 1105"/>
                  <a:gd name="T96" fmla="*/ 618 w 3528"/>
                  <a:gd name="T97" fmla="*/ 499 h 1105"/>
                  <a:gd name="T98" fmla="*/ 495 w 3528"/>
                  <a:gd name="T99" fmla="*/ 432 h 1105"/>
                  <a:gd name="T100" fmla="*/ 415 w 3528"/>
                  <a:gd name="T101" fmla="*/ 428 h 1105"/>
                  <a:gd name="T102" fmla="*/ 460 w 3528"/>
                  <a:gd name="T103" fmla="*/ 366 h 1105"/>
                  <a:gd name="T104" fmla="*/ 397 w 3528"/>
                  <a:gd name="T105" fmla="*/ 338 h 1105"/>
                  <a:gd name="T106" fmla="*/ 362 w 3528"/>
                  <a:gd name="T107" fmla="*/ 331 h 1105"/>
                  <a:gd name="T108" fmla="*/ 405 w 3528"/>
                  <a:gd name="T109" fmla="*/ 295 h 1105"/>
                  <a:gd name="T110" fmla="*/ 483 w 3528"/>
                  <a:gd name="T111" fmla="*/ 241 h 1105"/>
                  <a:gd name="T112" fmla="*/ 630 w 3528"/>
                  <a:gd name="T113" fmla="*/ 135 h 1105"/>
                  <a:gd name="T114" fmla="*/ 861 w 3528"/>
                  <a:gd name="T115" fmla="*/ 102 h 1105"/>
                  <a:gd name="T116" fmla="*/ 947 w 3528"/>
                  <a:gd name="T117" fmla="*/ 27 h 1105"/>
                  <a:gd name="T118" fmla="*/ 1137 w 3528"/>
                  <a:gd name="T119" fmla="*/ 17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28" h="1105">
                    <a:moveTo>
                      <a:pt x="3475" y="199"/>
                    </a:moveTo>
                    <a:lnTo>
                      <a:pt x="3491" y="201"/>
                    </a:lnTo>
                    <a:lnTo>
                      <a:pt x="3507" y="207"/>
                    </a:lnTo>
                    <a:lnTo>
                      <a:pt x="3519" y="215"/>
                    </a:lnTo>
                    <a:lnTo>
                      <a:pt x="3526" y="225"/>
                    </a:lnTo>
                    <a:lnTo>
                      <a:pt x="3528" y="233"/>
                    </a:lnTo>
                    <a:lnTo>
                      <a:pt x="3526" y="241"/>
                    </a:lnTo>
                    <a:lnTo>
                      <a:pt x="3519" y="244"/>
                    </a:lnTo>
                    <a:lnTo>
                      <a:pt x="3511" y="246"/>
                    </a:lnTo>
                    <a:lnTo>
                      <a:pt x="3499" y="246"/>
                    </a:lnTo>
                    <a:lnTo>
                      <a:pt x="3477" y="244"/>
                    </a:lnTo>
                    <a:lnTo>
                      <a:pt x="3456" y="242"/>
                    </a:lnTo>
                    <a:lnTo>
                      <a:pt x="3432" y="241"/>
                    </a:lnTo>
                    <a:lnTo>
                      <a:pt x="3415" y="237"/>
                    </a:lnTo>
                    <a:lnTo>
                      <a:pt x="3401" y="231"/>
                    </a:lnTo>
                    <a:lnTo>
                      <a:pt x="3397" y="227"/>
                    </a:lnTo>
                    <a:lnTo>
                      <a:pt x="3403" y="217"/>
                    </a:lnTo>
                    <a:lnTo>
                      <a:pt x="3421" y="209"/>
                    </a:lnTo>
                    <a:lnTo>
                      <a:pt x="3444" y="203"/>
                    </a:lnTo>
                    <a:lnTo>
                      <a:pt x="3472" y="199"/>
                    </a:lnTo>
                    <a:lnTo>
                      <a:pt x="3475" y="199"/>
                    </a:lnTo>
                    <a:close/>
                    <a:moveTo>
                      <a:pt x="1916" y="172"/>
                    </a:moveTo>
                    <a:lnTo>
                      <a:pt x="1920" y="172"/>
                    </a:lnTo>
                    <a:lnTo>
                      <a:pt x="1926" y="172"/>
                    </a:lnTo>
                    <a:lnTo>
                      <a:pt x="1935" y="182"/>
                    </a:lnTo>
                    <a:lnTo>
                      <a:pt x="1945" y="196"/>
                    </a:lnTo>
                    <a:lnTo>
                      <a:pt x="1953" y="213"/>
                    </a:lnTo>
                    <a:lnTo>
                      <a:pt x="1961" y="227"/>
                    </a:lnTo>
                    <a:lnTo>
                      <a:pt x="1967" y="233"/>
                    </a:lnTo>
                    <a:lnTo>
                      <a:pt x="1980" y="237"/>
                    </a:lnTo>
                    <a:lnTo>
                      <a:pt x="1994" y="244"/>
                    </a:lnTo>
                    <a:lnTo>
                      <a:pt x="2008" y="254"/>
                    </a:lnTo>
                    <a:lnTo>
                      <a:pt x="2018" y="258"/>
                    </a:lnTo>
                    <a:lnTo>
                      <a:pt x="2035" y="260"/>
                    </a:lnTo>
                    <a:lnTo>
                      <a:pt x="2055" y="264"/>
                    </a:lnTo>
                    <a:lnTo>
                      <a:pt x="2074" y="270"/>
                    </a:lnTo>
                    <a:lnTo>
                      <a:pt x="2082" y="280"/>
                    </a:lnTo>
                    <a:lnTo>
                      <a:pt x="2088" y="295"/>
                    </a:lnTo>
                    <a:lnTo>
                      <a:pt x="2088" y="313"/>
                    </a:lnTo>
                    <a:lnTo>
                      <a:pt x="2088" y="331"/>
                    </a:lnTo>
                    <a:lnTo>
                      <a:pt x="2084" y="348"/>
                    </a:lnTo>
                    <a:lnTo>
                      <a:pt x="2078" y="360"/>
                    </a:lnTo>
                    <a:lnTo>
                      <a:pt x="2070" y="364"/>
                    </a:lnTo>
                    <a:lnTo>
                      <a:pt x="2066" y="364"/>
                    </a:lnTo>
                    <a:lnTo>
                      <a:pt x="2049" y="358"/>
                    </a:lnTo>
                    <a:lnTo>
                      <a:pt x="2029" y="354"/>
                    </a:lnTo>
                    <a:lnTo>
                      <a:pt x="2008" y="350"/>
                    </a:lnTo>
                    <a:lnTo>
                      <a:pt x="2002" y="350"/>
                    </a:lnTo>
                    <a:lnTo>
                      <a:pt x="1998" y="352"/>
                    </a:lnTo>
                    <a:lnTo>
                      <a:pt x="1992" y="354"/>
                    </a:lnTo>
                    <a:lnTo>
                      <a:pt x="1990" y="358"/>
                    </a:lnTo>
                    <a:lnTo>
                      <a:pt x="1988" y="362"/>
                    </a:lnTo>
                    <a:lnTo>
                      <a:pt x="1982" y="376"/>
                    </a:lnTo>
                    <a:lnTo>
                      <a:pt x="1976" y="391"/>
                    </a:lnTo>
                    <a:lnTo>
                      <a:pt x="1969" y="409"/>
                    </a:lnTo>
                    <a:lnTo>
                      <a:pt x="1959" y="426"/>
                    </a:lnTo>
                    <a:lnTo>
                      <a:pt x="1949" y="438"/>
                    </a:lnTo>
                    <a:lnTo>
                      <a:pt x="1941" y="442"/>
                    </a:lnTo>
                    <a:lnTo>
                      <a:pt x="1941" y="442"/>
                    </a:lnTo>
                    <a:lnTo>
                      <a:pt x="1929" y="436"/>
                    </a:lnTo>
                    <a:lnTo>
                      <a:pt x="1916" y="424"/>
                    </a:lnTo>
                    <a:lnTo>
                      <a:pt x="1902" y="413"/>
                    </a:lnTo>
                    <a:lnTo>
                      <a:pt x="1890" y="405"/>
                    </a:lnTo>
                    <a:lnTo>
                      <a:pt x="1883" y="401"/>
                    </a:lnTo>
                    <a:lnTo>
                      <a:pt x="1875" y="393"/>
                    </a:lnTo>
                    <a:lnTo>
                      <a:pt x="1869" y="383"/>
                    </a:lnTo>
                    <a:lnTo>
                      <a:pt x="1867" y="372"/>
                    </a:lnTo>
                    <a:lnTo>
                      <a:pt x="1871" y="362"/>
                    </a:lnTo>
                    <a:lnTo>
                      <a:pt x="1877" y="352"/>
                    </a:lnTo>
                    <a:lnTo>
                      <a:pt x="1881" y="338"/>
                    </a:lnTo>
                    <a:lnTo>
                      <a:pt x="1883" y="325"/>
                    </a:lnTo>
                    <a:lnTo>
                      <a:pt x="1881" y="313"/>
                    </a:lnTo>
                    <a:lnTo>
                      <a:pt x="1877" y="309"/>
                    </a:lnTo>
                    <a:lnTo>
                      <a:pt x="1875" y="309"/>
                    </a:lnTo>
                    <a:lnTo>
                      <a:pt x="1873" y="311"/>
                    </a:lnTo>
                    <a:lnTo>
                      <a:pt x="1859" y="317"/>
                    </a:lnTo>
                    <a:lnTo>
                      <a:pt x="1839" y="321"/>
                    </a:lnTo>
                    <a:lnTo>
                      <a:pt x="1820" y="323"/>
                    </a:lnTo>
                    <a:lnTo>
                      <a:pt x="1814" y="323"/>
                    </a:lnTo>
                    <a:lnTo>
                      <a:pt x="1810" y="323"/>
                    </a:lnTo>
                    <a:lnTo>
                      <a:pt x="1808" y="321"/>
                    </a:lnTo>
                    <a:lnTo>
                      <a:pt x="1806" y="319"/>
                    </a:lnTo>
                    <a:lnTo>
                      <a:pt x="1804" y="309"/>
                    </a:lnTo>
                    <a:lnTo>
                      <a:pt x="1800" y="293"/>
                    </a:lnTo>
                    <a:lnTo>
                      <a:pt x="1792" y="278"/>
                    </a:lnTo>
                    <a:lnTo>
                      <a:pt x="1785" y="268"/>
                    </a:lnTo>
                    <a:lnTo>
                      <a:pt x="1779" y="260"/>
                    </a:lnTo>
                    <a:lnTo>
                      <a:pt x="1779" y="244"/>
                    </a:lnTo>
                    <a:lnTo>
                      <a:pt x="1783" y="227"/>
                    </a:lnTo>
                    <a:lnTo>
                      <a:pt x="1792" y="211"/>
                    </a:lnTo>
                    <a:lnTo>
                      <a:pt x="1806" y="199"/>
                    </a:lnTo>
                    <a:lnTo>
                      <a:pt x="1816" y="196"/>
                    </a:lnTo>
                    <a:lnTo>
                      <a:pt x="1824" y="196"/>
                    </a:lnTo>
                    <a:lnTo>
                      <a:pt x="1838" y="196"/>
                    </a:lnTo>
                    <a:lnTo>
                      <a:pt x="1849" y="199"/>
                    </a:lnTo>
                    <a:lnTo>
                      <a:pt x="1857" y="201"/>
                    </a:lnTo>
                    <a:lnTo>
                      <a:pt x="1863" y="203"/>
                    </a:lnTo>
                    <a:lnTo>
                      <a:pt x="1867" y="205"/>
                    </a:lnTo>
                    <a:lnTo>
                      <a:pt x="1867" y="203"/>
                    </a:lnTo>
                    <a:lnTo>
                      <a:pt x="1869" y="203"/>
                    </a:lnTo>
                    <a:lnTo>
                      <a:pt x="1867" y="201"/>
                    </a:lnTo>
                    <a:lnTo>
                      <a:pt x="1869" y="194"/>
                    </a:lnTo>
                    <a:lnTo>
                      <a:pt x="1877" y="186"/>
                    </a:lnTo>
                    <a:lnTo>
                      <a:pt x="1888" y="178"/>
                    </a:lnTo>
                    <a:lnTo>
                      <a:pt x="1902" y="174"/>
                    </a:lnTo>
                    <a:lnTo>
                      <a:pt x="1916" y="172"/>
                    </a:lnTo>
                    <a:close/>
                    <a:moveTo>
                      <a:pt x="2787" y="162"/>
                    </a:moveTo>
                    <a:lnTo>
                      <a:pt x="2800" y="164"/>
                    </a:lnTo>
                    <a:lnTo>
                      <a:pt x="2812" y="172"/>
                    </a:lnTo>
                    <a:lnTo>
                      <a:pt x="2822" y="184"/>
                    </a:lnTo>
                    <a:lnTo>
                      <a:pt x="2824" y="203"/>
                    </a:lnTo>
                    <a:lnTo>
                      <a:pt x="2820" y="203"/>
                    </a:lnTo>
                    <a:lnTo>
                      <a:pt x="2802" y="207"/>
                    </a:lnTo>
                    <a:lnTo>
                      <a:pt x="2787" y="215"/>
                    </a:lnTo>
                    <a:lnTo>
                      <a:pt x="2779" y="219"/>
                    </a:lnTo>
                    <a:lnTo>
                      <a:pt x="2773" y="223"/>
                    </a:lnTo>
                    <a:lnTo>
                      <a:pt x="2765" y="225"/>
                    </a:lnTo>
                    <a:lnTo>
                      <a:pt x="2759" y="225"/>
                    </a:lnTo>
                    <a:lnTo>
                      <a:pt x="2753" y="225"/>
                    </a:lnTo>
                    <a:lnTo>
                      <a:pt x="2747" y="223"/>
                    </a:lnTo>
                    <a:lnTo>
                      <a:pt x="2742" y="219"/>
                    </a:lnTo>
                    <a:lnTo>
                      <a:pt x="2734" y="213"/>
                    </a:lnTo>
                    <a:lnTo>
                      <a:pt x="2738" y="192"/>
                    </a:lnTo>
                    <a:lnTo>
                      <a:pt x="2749" y="176"/>
                    </a:lnTo>
                    <a:lnTo>
                      <a:pt x="2767" y="164"/>
                    </a:lnTo>
                    <a:lnTo>
                      <a:pt x="2787" y="162"/>
                    </a:lnTo>
                    <a:close/>
                    <a:moveTo>
                      <a:pt x="2051" y="141"/>
                    </a:moveTo>
                    <a:lnTo>
                      <a:pt x="2063" y="141"/>
                    </a:lnTo>
                    <a:lnTo>
                      <a:pt x="2084" y="143"/>
                    </a:lnTo>
                    <a:lnTo>
                      <a:pt x="2110" y="147"/>
                    </a:lnTo>
                    <a:lnTo>
                      <a:pt x="2137" y="151"/>
                    </a:lnTo>
                    <a:lnTo>
                      <a:pt x="2164" y="156"/>
                    </a:lnTo>
                    <a:lnTo>
                      <a:pt x="2190" y="162"/>
                    </a:lnTo>
                    <a:lnTo>
                      <a:pt x="2209" y="168"/>
                    </a:lnTo>
                    <a:lnTo>
                      <a:pt x="2221" y="172"/>
                    </a:lnTo>
                    <a:lnTo>
                      <a:pt x="2223" y="178"/>
                    </a:lnTo>
                    <a:lnTo>
                      <a:pt x="2213" y="184"/>
                    </a:lnTo>
                    <a:lnTo>
                      <a:pt x="2200" y="194"/>
                    </a:lnTo>
                    <a:lnTo>
                      <a:pt x="2180" y="203"/>
                    </a:lnTo>
                    <a:lnTo>
                      <a:pt x="2158" y="211"/>
                    </a:lnTo>
                    <a:lnTo>
                      <a:pt x="2135" y="215"/>
                    </a:lnTo>
                    <a:lnTo>
                      <a:pt x="2127" y="215"/>
                    </a:lnTo>
                    <a:lnTo>
                      <a:pt x="2108" y="211"/>
                    </a:lnTo>
                    <a:lnTo>
                      <a:pt x="2086" y="203"/>
                    </a:lnTo>
                    <a:lnTo>
                      <a:pt x="2063" y="196"/>
                    </a:lnTo>
                    <a:lnTo>
                      <a:pt x="2037" y="186"/>
                    </a:lnTo>
                    <a:lnTo>
                      <a:pt x="2016" y="176"/>
                    </a:lnTo>
                    <a:lnTo>
                      <a:pt x="1996" y="168"/>
                    </a:lnTo>
                    <a:lnTo>
                      <a:pt x="1984" y="160"/>
                    </a:lnTo>
                    <a:lnTo>
                      <a:pt x="1980" y="154"/>
                    </a:lnTo>
                    <a:lnTo>
                      <a:pt x="1984" y="151"/>
                    </a:lnTo>
                    <a:lnTo>
                      <a:pt x="2000" y="145"/>
                    </a:lnTo>
                    <a:lnTo>
                      <a:pt x="2021" y="143"/>
                    </a:lnTo>
                    <a:lnTo>
                      <a:pt x="2051" y="141"/>
                    </a:lnTo>
                    <a:close/>
                    <a:moveTo>
                      <a:pt x="587" y="64"/>
                    </a:moveTo>
                    <a:lnTo>
                      <a:pt x="587" y="64"/>
                    </a:lnTo>
                    <a:lnTo>
                      <a:pt x="591" y="68"/>
                    </a:lnTo>
                    <a:lnTo>
                      <a:pt x="589" y="76"/>
                    </a:lnTo>
                    <a:lnTo>
                      <a:pt x="583" y="84"/>
                    </a:lnTo>
                    <a:lnTo>
                      <a:pt x="575" y="94"/>
                    </a:lnTo>
                    <a:lnTo>
                      <a:pt x="564" y="102"/>
                    </a:lnTo>
                    <a:lnTo>
                      <a:pt x="550" y="107"/>
                    </a:lnTo>
                    <a:lnTo>
                      <a:pt x="532" y="117"/>
                    </a:lnTo>
                    <a:lnTo>
                      <a:pt x="517" y="127"/>
                    </a:lnTo>
                    <a:lnTo>
                      <a:pt x="501" y="137"/>
                    </a:lnTo>
                    <a:lnTo>
                      <a:pt x="491" y="147"/>
                    </a:lnTo>
                    <a:lnTo>
                      <a:pt x="487" y="152"/>
                    </a:lnTo>
                    <a:lnTo>
                      <a:pt x="487" y="160"/>
                    </a:lnTo>
                    <a:lnTo>
                      <a:pt x="481" y="170"/>
                    </a:lnTo>
                    <a:lnTo>
                      <a:pt x="472" y="184"/>
                    </a:lnTo>
                    <a:lnTo>
                      <a:pt x="462" y="196"/>
                    </a:lnTo>
                    <a:lnTo>
                      <a:pt x="452" y="201"/>
                    </a:lnTo>
                    <a:lnTo>
                      <a:pt x="440" y="207"/>
                    </a:lnTo>
                    <a:lnTo>
                      <a:pt x="425" y="219"/>
                    </a:lnTo>
                    <a:lnTo>
                      <a:pt x="407" y="233"/>
                    </a:lnTo>
                    <a:lnTo>
                      <a:pt x="389" y="246"/>
                    </a:lnTo>
                    <a:lnTo>
                      <a:pt x="376" y="256"/>
                    </a:lnTo>
                    <a:lnTo>
                      <a:pt x="362" y="264"/>
                    </a:lnTo>
                    <a:lnTo>
                      <a:pt x="342" y="272"/>
                    </a:lnTo>
                    <a:lnTo>
                      <a:pt x="319" y="282"/>
                    </a:lnTo>
                    <a:lnTo>
                      <a:pt x="295" y="291"/>
                    </a:lnTo>
                    <a:lnTo>
                      <a:pt x="276" y="301"/>
                    </a:lnTo>
                    <a:lnTo>
                      <a:pt x="264" y="309"/>
                    </a:lnTo>
                    <a:lnTo>
                      <a:pt x="258" y="323"/>
                    </a:lnTo>
                    <a:lnTo>
                      <a:pt x="248" y="340"/>
                    </a:lnTo>
                    <a:lnTo>
                      <a:pt x="241" y="360"/>
                    </a:lnTo>
                    <a:lnTo>
                      <a:pt x="231" y="379"/>
                    </a:lnTo>
                    <a:lnTo>
                      <a:pt x="223" y="393"/>
                    </a:lnTo>
                    <a:lnTo>
                      <a:pt x="215" y="399"/>
                    </a:lnTo>
                    <a:lnTo>
                      <a:pt x="207" y="397"/>
                    </a:lnTo>
                    <a:lnTo>
                      <a:pt x="200" y="397"/>
                    </a:lnTo>
                    <a:lnTo>
                      <a:pt x="203" y="411"/>
                    </a:lnTo>
                    <a:lnTo>
                      <a:pt x="205" y="426"/>
                    </a:lnTo>
                    <a:lnTo>
                      <a:pt x="203" y="438"/>
                    </a:lnTo>
                    <a:lnTo>
                      <a:pt x="194" y="444"/>
                    </a:lnTo>
                    <a:lnTo>
                      <a:pt x="178" y="448"/>
                    </a:lnTo>
                    <a:lnTo>
                      <a:pt x="155" y="454"/>
                    </a:lnTo>
                    <a:lnTo>
                      <a:pt x="129" y="458"/>
                    </a:lnTo>
                    <a:lnTo>
                      <a:pt x="108" y="462"/>
                    </a:lnTo>
                    <a:lnTo>
                      <a:pt x="86" y="466"/>
                    </a:lnTo>
                    <a:lnTo>
                      <a:pt x="59" y="469"/>
                    </a:lnTo>
                    <a:lnTo>
                      <a:pt x="27" y="473"/>
                    </a:lnTo>
                    <a:lnTo>
                      <a:pt x="0" y="475"/>
                    </a:lnTo>
                    <a:lnTo>
                      <a:pt x="117" y="370"/>
                    </a:lnTo>
                    <a:lnTo>
                      <a:pt x="243" y="270"/>
                    </a:lnTo>
                    <a:lnTo>
                      <a:pt x="372" y="178"/>
                    </a:lnTo>
                    <a:lnTo>
                      <a:pt x="411" y="156"/>
                    </a:lnTo>
                    <a:lnTo>
                      <a:pt x="448" y="137"/>
                    </a:lnTo>
                    <a:lnTo>
                      <a:pt x="483" y="117"/>
                    </a:lnTo>
                    <a:lnTo>
                      <a:pt x="517" y="100"/>
                    </a:lnTo>
                    <a:lnTo>
                      <a:pt x="544" y="86"/>
                    </a:lnTo>
                    <a:lnTo>
                      <a:pt x="565" y="74"/>
                    </a:lnTo>
                    <a:lnTo>
                      <a:pt x="581" y="68"/>
                    </a:lnTo>
                    <a:lnTo>
                      <a:pt x="587" y="64"/>
                    </a:lnTo>
                    <a:close/>
                    <a:moveTo>
                      <a:pt x="1217" y="0"/>
                    </a:moveTo>
                    <a:lnTo>
                      <a:pt x="1217" y="0"/>
                    </a:lnTo>
                    <a:lnTo>
                      <a:pt x="1229" y="4"/>
                    </a:lnTo>
                    <a:lnTo>
                      <a:pt x="1243" y="8"/>
                    </a:lnTo>
                    <a:lnTo>
                      <a:pt x="1256" y="12"/>
                    </a:lnTo>
                    <a:lnTo>
                      <a:pt x="1270" y="14"/>
                    </a:lnTo>
                    <a:lnTo>
                      <a:pt x="1276" y="14"/>
                    </a:lnTo>
                    <a:lnTo>
                      <a:pt x="1282" y="12"/>
                    </a:lnTo>
                    <a:lnTo>
                      <a:pt x="1288" y="12"/>
                    </a:lnTo>
                    <a:lnTo>
                      <a:pt x="1309" y="14"/>
                    </a:lnTo>
                    <a:lnTo>
                      <a:pt x="1338" y="15"/>
                    </a:lnTo>
                    <a:lnTo>
                      <a:pt x="1366" y="19"/>
                    </a:lnTo>
                    <a:lnTo>
                      <a:pt x="1387" y="19"/>
                    </a:lnTo>
                    <a:lnTo>
                      <a:pt x="1401" y="23"/>
                    </a:lnTo>
                    <a:lnTo>
                      <a:pt x="1413" y="29"/>
                    </a:lnTo>
                    <a:lnTo>
                      <a:pt x="1421" y="39"/>
                    </a:lnTo>
                    <a:lnTo>
                      <a:pt x="1423" y="49"/>
                    </a:lnTo>
                    <a:lnTo>
                      <a:pt x="1421" y="57"/>
                    </a:lnTo>
                    <a:lnTo>
                      <a:pt x="1411" y="62"/>
                    </a:lnTo>
                    <a:lnTo>
                      <a:pt x="1401" y="68"/>
                    </a:lnTo>
                    <a:lnTo>
                      <a:pt x="1391" y="78"/>
                    </a:lnTo>
                    <a:lnTo>
                      <a:pt x="1385" y="90"/>
                    </a:lnTo>
                    <a:lnTo>
                      <a:pt x="1383" y="102"/>
                    </a:lnTo>
                    <a:lnTo>
                      <a:pt x="1383" y="111"/>
                    </a:lnTo>
                    <a:lnTo>
                      <a:pt x="1387" y="113"/>
                    </a:lnTo>
                    <a:lnTo>
                      <a:pt x="1391" y="113"/>
                    </a:lnTo>
                    <a:lnTo>
                      <a:pt x="1399" y="111"/>
                    </a:lnTo>
                    <a:lnTo>
                      <a:pt x="1407" y="109"/>
                    </a:lnTo>
                    <a:lnTo>
                      <a:pt x="1419" y="109"/>
                    </a:lnTo>
                    <a:lnTo>
                      <a:pt x="1438" y="111"/>
                    </a:lnTo>
                    <a:lnTo>
                      <a:pt x="1458" y="113"/>
                    </a:lnTo>
                    <a:lnTo>
                      <a:pt x="1474" y="117"/>
                    </a:lnTo>
                    <a:lnTo>
                      <a:pt x="1481" y="121"/>
                    </a:lnTo>
                    <a:lnTo>
                      <a:pt x="1491" y="125"/>
                    </a:lnTo>
                    <a:lnTo>
                      <a:pt x="1509" y="131"/>
                    </a:lnTo>
                    <a:lnTo>
                      <a:pt x="1526" y="133"/>
                    </a:lnTo>
                    <a:lnTo>
                      <a:pt x="1544" y="135"/>
                    </a:lnTo>
                    <a:lnTo>
                      <a:pt x="1550" y="135"/>
                    </a:lnTo>
                    <a:lnTo>
                      <a:pt x="1550" y="135"/>
                    </a:lnTo>
                    <a:lnTo>
                      <a:pt x="1556" y="139"/>
                    </a:lnTo>
                    <a:lnTo>
                      <a:pt x="1558" y="149"/>
                    </a:lnTo>
                    <a:lnTo>
                      <a:pt x="1556" y="160"/>
                    </a:lnTo>
                    <a:lnTo>
                      <a:pt x="1550" y="172"/>
                    </a:lnTo>
                    <a:lnTo>
                      <a:pt x="1542" y="178"/>
                    </a:lnTo>
                    <a:lnTo>
                      <a:pt x="1530" y="182"/>
                    </a:lnTo>
                    <a:lnTo>
                      <a:pt x="1515" y="188"/>
                    </a:lnTo>
                    <a:lnTo>
                      <a:pt x="1499" y="196"/>
                    </a:lnTo>
                    <a:lnTo>
                      <a:pt x="1485" y="203"/>
                    </a:lnTo>
                    <a:lnTo>
                      <a:pt x="1477" y="211"/>
                    </a:lnTo>
                    <a:lnTo>
                      <a:pt x="1470" y="217"/>
                    </a:lnTo>
                    <a:lnTo>
                      <a:pt x="1458" y="223"/>
                    </a:lnTo>
                    <a:lnTo>
                      <a:pt x="1448" y="231"/>
                    </a:lnTo>
                    <a:lnTo>
                      <a:pt x="1438" y="235"/>
                    </a:lnTo>
                    <a:lnTo>
                      <a:pt x="1436" y="241"/>
                    </a:lnTo>
                    <a:lnTo>
                      <a:pt x="1438" y="250"/>
                    </a:lnTo>
                    <a:lnTo>
                      <a:pt x="1436" y="264"/>
                    </a:lnTo>
                    <a:lnTo>
                      <a:pt x="1432" y="282"/>
                    </a:lnTo>
                    <a:lnTo>
                      <a:pt x="1429" y="295"/>
                    </a:lnTo>
                    <a:lnTo>
                      <a:pt x="1425" y="303"/>
                    </a:lnTo>
                    <a:lnTo>
                      <a:pt x="1421" y="305"/>
                    </a:lnTo>
                    <a:lnTo>
                      <a:pt x="1417" y="309"/>
                    </a:lnTo>
                    <a:lnTo>
                      <a:pt x="1413" y="311"/>
                    </a:lnTo>
                    <a:lnTo>
                      <a:pt x="1409" y="313"/>
                    </a:lnTo>
                    <a:lnTo>
                      <a:pt x="1407" y="315"/>
                    </a:lnTo>
                    <a:lnTo>
                      <a:pt x="1407" y="317"/>
                    </a:lnTo>
                    <a:lnTo>
                      <a:pt x="1411" y="319"/>
                    </a:lnTo>
                    <a:lnTo>
                      <a:pt x="1417" y="321"/>
                    </a:lnTo>
                    <a:lnTo>
                      <a:pt x="1427" y="327"/>
                    </a:lnTo>
                    <a:lnTo>
                      <a:pt x="1432" y="336"/>
                    </a:lnTo>
                    <a:lnTo>
                      <a:pt x="1436" y="350"/>
                    </a:lnTo>
                    <a:lnTo>
                      <a:pt x="1436" y="364"/>
                    </a:lnTo>
                    <a:lnTo>
                      <a:pt x="1432" y="374"/>
                    </a:lnTo>
                    <a:lnTo>
                      <a:pt x="1427" y="378"/>
                    </a:lnTo>
                    <a:lnTo>
                      <a:pt x="1415" y="383"/>
                    </a:lnTo>
                    <a:lnTo>
                      <a:pt x="1401" y="397"/>
                    </a:lnTo>
                    <a:lnTo>
                      <a:pt x="1391" y="419"/>
                    </a:lnTo>
                    <a:lnTo>
                      <a:pt x="1387" y="444"/>
                    </a:lnTo>
                    <a:lnTo>
                      <a:pt x="1389" y="471"/>
                    </a:lnTo>
                    <a:lnTo>
                      <a:pt x="1389" y="491"/>
                    </a:lnTo>
                    <a:lnTo>
                      <a:pt x="1383" y="511"/>
                    </a:lnTo>
                    <a:lnTo>
                      <a:pt x="1374" y="528"/>
                    </a:lnTo>
                    <a:lnTo>
                      <a:pt x="1362" y="546"/>
                    </a:lnTo>
                    <a:lnTo>
                      <a:pt x="1350" y="560"/>
                    </a:lnTo>
                    <a:lnTo>
                      <a:pt x="1342" y="569"/>
                    </a:lnTo>
                    <a:lnTo>
                      <a:pt x="1342" y="575"/>
                    </a:lnTo>
                    <a:lnTo>
                      <a:pt x="1344" y="581"/>
                    </a:lnTo>
                    <a:lnTo>
                      <a:pt x="1344" y="593"/>
                    </a:lnTo>
                    <a:lnTo>
                      <a:pt x="1342" y="605"/>
                    </a:lnTo>
                    <a:lnTo>
                      <a:pt x="1340" y="614"/>
                    </a:lnTo>
                    <a:lnTo>
                      <a:pt x="1337" y="618"/>
                    </a:lnTo>
                    <a:lnTo>
                      <a:pt x="1335" y="618"/>
                    </a:lnTo>
                    <a:lnTo>
                      <a:pt x="1331" y="614"/>
                    </a:lnTo>
                    <a:lnTo>
                      <a:pt x="1327" y="614"/>
                    </a:lnTo>
                    <a:lnTo>
                      <a:pt x="1327" y="614"/>
                    </a:lnTo>
                    <a:lnTo>
                      <a:pt x="1327" y="616"/>
                    </a:lnTo>
                    <a:lnTo>
                      <a:pt x="1329" y="618"/>
                    </a:lnTo>
                    <a:lnTo>
                      <a:pt x="1331" y="620"/>
                    </a:lnTo>
                    <a:lnTo>
                      <a:pt x="1335" y="624"/>
                    </a:lnTo>
                    <a:lnTo>
                      <a:pt x="1338" y="630"/>
                    </a:lnTo>
                    <a:lnTo>
                      <a:pt x="1335" y="638"/>
                    </a:lnTo>
                    <a:lnTo>
                      <a:pt x="1325" y="648"/>
                    </a:lnTo>
                    <a:lnTo>
                      <a:pt x="1311" y="653"/>
                    </a:lnTo>
                    <a:lnTo>
                      <a:pt x="1299" y="655"/>
                    </a:lnTo>
                    <a:lnTo>
                      <a:pt x="1295" y="655"/>
                    </a:lnTo>
                    <a:lnTo>
                      <a:pt x="1292" y="653"/>
                    </a:lnTo>
                    <a:lnTo>
                      <a:pt x="1274" y="648"/>
                    </a:lnTo>
                    <a:lnTo>
                      <a:pt x="1252" y="642"/>
                    </a:lnTo>
                    <a:lnTo>
                      <a:pt x="1229" y="638"/>
                    </a:lnTo>
                    <a:lnTo>
                      <a:pt x="1213" y="636"/>
                    </a:lnTo>
                    <a:lnTo>
                      <a:pt x="1209" y="636"/>
                    </a:lnTo>
                    <a:lnTo>
                      <a:pt x="1207" y="636"/>
                    </a:lnTo>
                    <a:lnTo>
                      <a:pt x="1201" y="642"/>
                    </a:lnTo>
                    <a:lnTo>
                      <a:pt x="1200" y="651"/>
                    </a:lnTo>
                    <a:lnTo>
                      <a:pt x="1201" y="661"/>
                    </a:lnTo>
                    <a:lnTo>
                      <a:pt x="1211" y="671"/>
                    </a:lnTo>
                    <a:lnTo>
                      <a:pt x="1217" y="673"/>
                    </a:lnTo>
                    <a:lnTo>
                      <a:pt x="1223" y="677"/>
                    </a:lnTo>
                    <a:lnTo>
                      <a:pt x="1229" y="679"/>
                    </a:lnTo>
                    <a:lnTo>
                      <a:pt x="1235" y="679"/>
                    </a:lnTo>
                    <a:lnTo>
                      <a:pt x="1239" y="681"/>
                    </a:lnTo>
                    <a:lnTo>
                      <a:pt x="1243" y="683"/>
                    </a:lnTo>
                    <a:lnTo>
                      <a:pt x="1245" y="685"/>
                    </a:lnTo>
                    <a:lnTo>
                      <a:pt x="1245" y="687"/>
                    </a:lnTo>
                    <a:lnTo>
                      <a:pt x="1243" y="689"/>
                    </a:lnTo>
                    <a:lnTo>
                      <a:pt x="1239" y="693"/>
                    </a:lnTo>
                    <a:lnTo>
                      <a:pt x="1231" y="702"/>
                    </a:lnTo>
                    <a:lnTo>
                      <a:pt x="1219" y="718"/>
                    </a:lnTo>
                    <a:lnTo>
                      <a:pt x="1207" y="736"/>
                    </a:lnTo>
                    <a:lnTo>
                      <a:pt x="1194" y="755"/>
                    </a:lnTo>
                    <a:lnTo>
                      <a:pt x="1182" y="771"/>
                    </a:lnTo>
                    <a:lnTo>
                      <a:pt x="1170" y="781"/>
                    </a:lnTo>
                    <a:lnTo>
                      <a:pt x="1156" y="790"/>
                    </a:lnTo>
                    <a:lnTo>
                      <a:pt x="1137" y="800"/>
                    </a:lnTo>
                    <a:lnTo>
                      <a:pt x="1115" y="810"/>
                    </a:lnTo>
                    <a:lnTo>
                      <a:pt x="1096" y="820"/>
                    </a:lnTo>
                    <a:lnTo>
                      <a:pt x="1078" y="830"/>
                    </a:lnTo>
                    <a:lnTo>
                      <a:pt x="1068" y="833"/>
                    </a:lnTo>
                    <a:lnTo>
                      <a:pt x="1061" y="841"/>
                    </a:lnTo>
                    <a:lnTo>
                      <a:pt x="1049" y="849"/>
                    </a:lnTo>
                    <a:lnTo>
                      <a:pt x="1035" y="859"/>
                    </a:lnTo>
                    <a:lnTo>
                      <a:pt x="1023" y="869"/>
                    </a:lnTo>
                    <a:lnTo>
                      <a:pt x="1014" y="875"/>
                    </a:lnTo>
                    <a:lnTo>
                      <a:pt x="1006" y="877"/>
                    </a:lnTo>
                    <a:lnTo>
                      <a:pt x="992" y="877"/>
                    </a:lnTo>
                    <a:lnTo>
                      <a:pt x="978" y="877"/>
                    </a:lnTo>
                    <a:lnTo>
                      <a:pt x="965" y="878"/>
                    </a:lnTo>
                    <a:lnTo>
                      <a:pt x="953" y="880"/>
                    </a:lnTo>
                    <a:lnTo>
                      <a:pt x="947" y="884"/>
                    </a:lnTo>
                    <a:lnTo>
                      <a:pt x="945" y="894"/>
                    </a:lnTo>
                    <a:lnTo>
                      <a:pt x="939" y="914"/>
                    </a:lnTo>
                    <a:lnTo>
                      <a:pt x="931" y="939"/>
                    </a:lnTo>
                    <a:lnTo>
                      <a:pt x="924" y="965"/>
                    </a:lnTo>
                    <a:lnTo>
                      <a:pt x="914" y="992"/>
                    </a:lnTo>
                    <a:lnTo>
                      <a:pt x="906" y="1014"/>
                    </a:lnTo>
                    <a:lnTo>
                      <a:pt x="900" y="1027"/>
                    </a:lnTo>
                    <a:lnTo>
                      <a:pt x="888" y="1045"/>
                    </a:lnTo>
                    <a:lnTo>
                      <a:pt x="877" y="1062"/>
                    </a:lnTo>
                    <a:lnTo>
                      <a:pt x="867" y="1076"/>
                    </a:lnTo>
                    <a:lnTo>
                      <a:pt x="859" y="1086"/>
                    </a:lnTo>
                    <a:lnTo>
                      <a:pt x="855" y="1090"/>
                    </a:lnTo>
                    <a:lnTo>
                      <a:pt x="851" y="1094"/>
                    </a:lnTo>
                    <a:lnTo>
                      <a:pt x="845" y="1098"/>
                    </a:lnTo>
                    <a:lnTo>
                      <a:pt x="839" y="1102"/>
                    </a:lnTo>
                    <a:lnTo>
                      <a:pt x="834" y="1105"/>
                    </a:lnTo>
                    <a:lnTo>
                      <a:pt x="830" y="1105"/>
                    </a:lnTo>
                    <a:lnTo>
                      <a:pt x="826" y="1105"/>
                    </a:lnTo>
                    <a:lnTo>
                      <a:pt x="824" y="1102"/>
                    </a:lnTo>
                    <a:lnTo>
                      <a:pt x="816" y="1096"/>
                    </a:lnTo>
                    <a:lnTo>
                      <a:pt x="802" y="1090"/>
                    </a:lnTo>
                    <a:lnTo>
                      <a:pt x="787" y="1084"/>
                    </a:lnTo>
                    <a:lnTo>
                      <a:pt x="771" y="1082"/>
                    </a:lnTo>
                    <a:lnTo>
                      <a:pt x="759" y="1080"/>
                    </a:lnTo>
                    <a:lnTo>
                      <a:pt x="749" y="1074"/>
                    </a:lnTo>
                    <a:lnTo>
                      <a:pt x="738" y="1060"/>
                    </a:lnTo>
                    <a:lnTo>
                      <a:pt x="726" y="1039"/>
                    </a:lnTo>
                    <a:lnTo>
                      <a:pt x="718" y="1014"/>
                    </a:lnTo>
                    <a:lnTo>
                      <a:pt x="714" y="982"/>
                    </a:lnTo>
                    <a:lnTo>
                      <a:pt x="712" y="963"/>
                    </a:lnTo>
                    <a:lnTo>
                      <a:pt x="706" y="939"/>
                    </a:lnTo>
                    <a:lnTo>
                      <a:pt x="699" y="916"/>
                    </a:lnTo>
                    <a:lnTo>
                      <a:pt x="691" y="892"/>
                    </a:lnTo>
                    <a:lnTo>
                      <a:pt x="681" y="869"/>
                    </a:lnTo>
                    <a:lnTo>
                      <a:pt x="673" y="849"/>
                    </a:lnTo>
                    <a:lnTo>
                      <a:pt x="667" y="832"/>
                    </a:lnTo>
                    <a:lnTo>
                      <a:pt x="665" y="818"/>
                    </a:lnTo>
                    <a:lnTo>
                      <a:pt x="667" y="812"/>
                    </a:lnTo>
                    <a:lnTo>
                      <a:pt x="673" y="802"/>
                    </a:lnTo>
                    <a:lnTo>
                      <a:pt x="675" y="790"/>
                    </a:lnTo>
                    <a:lnTo>
                      <a:pt x="677" y="779"/>
                    </a:lnTo>
                    <a:lnTo>
                      <a:pt x="681" y="767"/>
                    </a:lnTo>
                    <a:lnTo>
                      <a:pt x="687" y="759"/>
                    </a:lnTo>
                    <a:lnTo>
                      <a:pt x="695" y="751"/>
                    </a:lnTo>
                    <a:lnTo>
                      <a:pt x="701" y="740"/>
                    </a:lnTo>
                    <a:lnTo>
                      <a:pt x="704" y="728"/>
                    </a:lnTo>
                    <a:lnTo>
                      <a:pt x="701" y="716"/>
                    </a:lnTo>
                    <a:lnTo>
                      <a:pt x="693" y="708"/>
                    </a:lnTo>
                    <a:lnTo>
                      <a:pt x="683" y="702"/>
                    </a:lnTo>
                    <a:lnTo>
                      <a:pt x="673" y="691"/>
                    </a:lnTo>
                    <a:lnTo>
                      <a:pt x="669" y="677"/>
                    </a:lnTo>
                    <a:lnTo>
                      <a:pt x="667" y="663"/>
                    </a:lnTo>
                    <a:lnTo>
                      <a:pt x="669" y="653"/>
                    </a:lnTo>
                    <a:lnTo>
                      <a:pt x="675" y="650"/>
                    </a:lnTo>
                    <a:lnTo>
                      <a:pt x="675" y="650"/>
                    </a:lnTo>
                    <a:lnTo>
                      <a:pt x="677" y="650"/>
                    </a:lnTo>
                    <a:lnTo>
                      <a:pt x="683" y="650"/>
                    </a:lnTo>
                    <a:lnTo>
                      <a:pt x="687" y="648"/>
                    </a:lnTo>
                    <a:lnTo>
                      <a:pt x="689" y="644"/>
                    </a:lnTo>
                    <a:lnTo>
                      <a:pt x="691" y="640"/>
                    </a:lnTo>
                    <a:lnTo>
                      <a:pt x="693" y="636"/>
                    </a:lnTo>
                    <a:lnTo>
                      <a:pt x="693" y="632"/>
                    </a:lnTo>
                    <a:lnTo>
                      <a:pt x="693" y="630"/>
                    </a:lnTo>
                    <a:lnTo>
                      <a:pt x="691" y="628"/>
                    </a:lnTo>
                    <a:lnTo>
                      <a:pt x="691" y="630"/>
                    </a:lnTo>
                    <a:lnTo>
                      <a:pt x="689" y="630"/>
                    </a:lnTo>
                    <a:lnTo>
                      <a:pt x="687" y="632"/>
                    </a:lnTo>
                    <a:lnTo>
                      <a:pt x="683" y="632"/>
                    </a:lnTo>
                    <a:lnTo>
                      <a:pt x="671" y="630"/>
                    </a:lnTo>
                    <a:lnTo>
                      <a:pt x="659" y="624"/>
                    </a:lnTo>
                    <a:lnTo>
                      <a:pt x="648" y="616"/>
                    </a:lnTo>
                    <a:lnTo>
                      <a:pt x="638" y="608"/>
                    </a:lnTo>
                    <a:lnTo>
                      <a:pt x="636" y="601"/>
                    </a:lnTo>
                    <a:lnTo>
                      <a:pt x="636" y="585"/>
                    </a:lnTo>
                    <a:lnTo>
                      <a:pt x="636" y="563"/>
                    </a:lnTo>
                    <a:lnTo>
                      <a:pt x="634" y="540"/>
                    </a:lnTo>
                    <a:lnTo>
                      <a:pt x="628" y="526"/>
                    </a:lnTo>
                    <a:lnTo>
                      <a:pt x="624" y="514"/>
                    </a:lnTo>
                    <a:lnTo>
                      <a:pt x="618" y="499"/>
                    </a:lnTo>
                    <a:lnTo>
                      <a:pt x="609" y="481"/>
                    </a:lnTo>
                    <a:lnTo>
                      <a:pt x="601" y="466"/>
                    </a:lnTo>
                    <a:lnTo>
                      <a:pt x="589" y="452"/>
                    </a:lnTo>
                    <a:lnTo>
                      <a:pt x="577" y="446"/>
                    </a:lnTo>
                    <a:lnTo>
                      <a:pt x="560" y="444"/>
                    </a:lnTo>
                    <a:lnTo>
                      <a:pt x="538" y="438"/>
                    </a:lnTo>
                    <a:lnTo>
                      <a:pt x="517" y="434"/>
                    </a:lnTo>
                    <a:lnTo>
                      <a:pt x="499" y="432"/>
                    </a:lnTo>
                    <a:lnTo>
                      <a:pt x="495" y="432"/>
                    </a:lnTo>
                    <a:lnTo>
                      <a:pt x="493" y="434"/>
                    </a:lnTo>
                    <a:lnTo>
                      <a:pt x="491" y="434"/>
                    </a:lnTo>
                    <a:lnTo>
                      <a:pt x="489" y="436"/>
                    </a:lnTo>
                    <a:lnTo>
                      <a:pt x="485" y="438"/>
                    </a:lnTo>
                    <a:lnTo>
                      <a:pt x="481" y="438"/>
                    </a:lnTo>
                    <a:lnTo>
                      <a:pt x="475" y="438"/>
                    </a:lnTo>
                    <a:lnTo>
                      <a:pt x="454" y="436"/>
                    </a:lnTo>
                    <a:lnTo>
                      <a:pt x="432" y="434"/>
                    </a:lnTo>
                    <a:lnTo>
                      <a:pt x="415" y="428"/>
                    </a:lnTo>
                    <a:lnTo>
                      <a:pt x="407" y="423"/>
                    </a:lnTo>
                    <a:lnTo>
                      <a:pt x="401" y="413"/>
                    </a:lnTo>
                    <a:lnTo>
                      <a:pt x="399" y="399"/>
                    </a:lnTo>
                    <a:lnTo>
                      <a:pt x="399" y="387"/>
                    </a:lnTo>
                    <a:lnTo>
                      <a:pt x="405" y="378"/>
                    </a:lnTo>
                    <a:lnTo>
                      <a:pt x="415" y="374"/>
                    </a:lnTo>
                    <a:lnTo>
                      <a:pt x="429" y="372"/>
                    </a:lnTo>
                    <a:lnTo>
                      <a:pt x="444" y="370"/>
                    </a:lnTo>
                    <a:lnTo>
                      <a:pt x="460" y="366"/>
                    </a:lnTo>
                    <a:lnTo>
                      <a:pt x="474" y="364"/>
                    </a:lnTo>
                    <a:lnTo>
                      <a:pt x="479" y="360"/>
                    </a:lnTo>
                    <a:lnTo>
                      <a:pt x="477" y="356"/>
                    </a:lnTo>
                    <a:lnTo>
                      <a:pt x="464" y="354"/>
                    </a:lnTo>
                    <a:lnTo>
                      <a:pt x="442" y="350"/>
                    </a:lnTo>
                    <a:lnTo>
                      <a:pt x="421" y="346"/>
                    </a:lnTo>
                    <a:lnTo>
                      <a:pt x="405" y="340"/>
                    </a:lnTo>
                    <a:lnTo>
                      <a:pt x="401" y="338"/>
                    </a:lnTo>
                    <a:lnTo>
                      <a:pt x="397" y="338"/>
                    </a:lnTo>
                    <a:lnTo>
                      <a:pt x="391" y="338"/>
                    </a:lnTo>
                    <a:lnTo>
                      <a:pt x="385" y="340"/>
                    </a:lnTo>
                    <a:lnTo>
                      <a:pt x="380" y="342"/>
                    </a:lnTo>
                    <a:lnTo>
                      <a:pt x="376" y="342"/>
                    </a:lnTo>
                    <a:lnTo>
                      <a:pt x="374" y="342"/>
                    </a:lnTo>
                    <a:lnTo>
                      <a:pt x="372" y="340"/>
                    </a:lnTo>
                    <a:lnTo>
                      <a:pt x="370" y="336"/>
                    </a:lnTo>
                    <a:lnTo>
                      <a:pt x="366" y="334"/>
                    </a:lnTo>
                    <a:lnTo>
                      <a:pt x="362" y="331"/>
                    </a:lnTo>
                    <a:lnTo>
                      <a:pt x="358" y="329"/>
                    </a:lnTo>
                    <a:lnTo>
                      <a:pt x="354" y="325"/>
                    </a:lnTo>
                    <a:lnTo>
                      <a:pt x="352" y="321"/>
                    </a:lnTo>
                    <a:lnTo>
                      <a:pt x="350" y="319"/>
                    </a:lnTo>
                    <a:lnTo>
                      <a:pt x="350" y="315"/>
                    </a:lnTo>
                    <a:lnTo>
                      <a:pt x="354" y="311"/>
                    </a:lnTo>
                    <a:lnTo>
                      <a:pt x="366" y="303"/>
                    </a:lnTo>
                    <a:lnTo>
                      <a:pt x="383" y="299"/>
                    </a:lnTo>
                    <a:lnTo>
                      <a:pt x="405" y="295"/>
                    </a:lnTo>
                    <a:lnTo>
                      <a:pt x="425" y="291"/>
                    </a:lnTo>
                    <a:lnTo>
                      <a:pt x="442" y="287"/>
                    </a:lnTo>
                    <a:lnTo>
                      <a:pt x="454" y="282"/>
                    </a:lnTo>
                    <a:lnTo>
                      <a:pt x="466" y="272"/>
                    </a:lnTo>
                    <a:lnTo>
                      <a:pt x="477" y="264"/>
                    </a:lnTo>
                    <a:lnTo>
                      <a:pt x="485" y="254"/>
                    </a:lnTo>
                    <a:lnTo>
                      <a:pt x="489" y="248"/>
                    </a:lnTo>
                    <a:lnTo>
                      <a:pt x="487" y="244"/>
                    </a:lnTo>
                    <a:lnTo>
                      <a:pt x="483" y="241"/>
                    </a:lnTo>
                    <a:lnTo>
                      <a:pt x="485" y="231"/>
                    </a:lnTo>
                    <a:lnTo>
                      <a:pt x="491" y="219"/>
                    </a:lnTo>
                    <a:lnTo>
                      <a:pt x="501" y="203"/>
                    </a:lnTo>
                    <a:lnTo>
                      <a:pt x="515" y="188"/>
                    </a:lnTo>
                    <a:lnTo>
                      <a:pt x="530" y="174"/>
                    </a:lnTo>
                    <a:lnTo>
                      <a:pt x="548" y="162"/>
                    </a:lnTo>
                    <a:lnTo>
                      <a:pt x="567" y="152"/>
                    </a:lnTo>
                    <a:lnTo>
                      <a:pt x="597" y="145"/>
                    </a:lnTo>
                    <a:lnTo>
                      <a:pt x="630" y="135"/>
                    </a:lnTo>
                    <a:lnTo>
                      <a:pt x="667" y="125"/>
                    </a:lnTo>
                    <a:lnTo>
                      <a:pt x="702" y="117"/>
                    </a:lnTo>
                    <a:lnTo>
                      <a:pt x="736" y="111"/>
                    </a:lnTo>
                    <a:lnTo>
                      <a:pt x="761" y="107"/>
                    </a:lnTo>
                    <a:lnTo>
                      <a:pt x="777" y="105"/>
                    </a:lnTo>
                    <a:lnTo>
                      <a:pt x="794" y="105"/>
                    </a:lnTo>
                    <a:lnTo>
                      <a:pt x="816" y="104"/>
                    </a:lnTo>
                    <a:lnTo>
                      <a:pt x="839" y="104"/>
                    </a:lnTo>
                    <a:lnTo>
                      <a:pt x="861" y="102"/>
                    </a:lnTo>
                    <a:lnTo>
                      <a:pt x="883" y="100"/>
                    </a:lnTo>
                    <a:lnTo>
                      <a:pt x="894" y="96"/>
                    </a:lnTo>
                    <a:lnTo>
                      <a:pt x="898" y="90"/>
                    </a:lnTo>
                    <a:lnTo>
                      <a:pt x="900" y="80"/>
                    </a:lnTo>
                    <a:lnTo>
                      <a:pt x="904" y="64"/>
                    </a:lnTo>
                    <a:lnTo>
                      <a:pt x="910" y="51"/>
                    </a:lnTo>
                    <a:lnTo>
                      <a:pt x="920" y="37"/>
                    </a:lnTo>
                    <a:lnTo>
                      <a:pt x="931" y="31"/>
                    </a:lnTo>
                    <a:lnTo>
                      <a:pt x="947" y="27"/>
                    </a:lnTo>
                    <a:lnTo>
                      <a:pt x="973" y="25"/>
                    </a:lnTo>
                    <a:lnTo>
                      <a:pt x="1004" y="23"/>
                    </a:lnTo>
                    <a:lnTo>
                      <a:pt x="1035" y="23"/>
                    </a:lnTo>
                    <a:lnTo>
                      <a:pt x="1065" y="23"/>
                    </a:lnTo>
                    <a:lnTo>
                      <a:pt x="1076" y="23"/>
                    </a:lnTo>
                    <a:lnTo>
                      <a:pt x="1086" y="23"/>
                    </a:lnTo>
                    <a:lnTo>
                      <a:pt x="1090" y="23"/>
                    </a:lnTo>
                    <a:lnTo>
                      <a:pt x="1111" y="21"/>
                    </a:lnTo>
                    <a:lnTo>
                      <a:pt x="1137" y="17"/>
                    </a:lnTo>
                    <a:lnTo>
                      <a:pt x="1162" y="12"/>
                    </a:lnTo>
                    <a:lnTo>
                      <a:pt x="1186" y="6"/>
                    </a:lnTo>
                    <a:lnTo>
                      <a:pt x="1205" y="2"/>
                    </a:lnTo>
                    <a:lnTo>
                      <a:pt x="1217" y="0"/>
                    </a:ln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sp>
        <p:nvSpPr>
          <p:cNvPr id="38" name="Shape 350">
            <a:extLst>
              <a:ext uri="{FF2B5EF4-FFF2-40B4-BE49-F238E27FC236}">
                <a16:creationId xmlns:a16="http://schemas.microsoft.com/office/drawing/2014/main" id="{18E19743-0A76-1871-403B-E2CE3782C922}"/>
              </a:ext>
            </a:extLst>
          </p:cNvPr>
          <p:cNvSpPr>
            <a:spLocks noChangeArrowheads="1"/>
          </p:cNvSpPr>
          <p:nvPr/>
        </p:nvSpPr>
        <p:spPr bwMode="auto">
          <a:xfrm>
            <a:off x="718033" y="1040643"/>
            <a:ext cx="72000" cy="144000"/>
          </a:xfrm>
          <a:custGeom>
            <a:avLst/>
            <a:gdLst>
              <a:gd name="T0" fmla="*/ 0 w 12018"/>
              <a:gd name="T1" fmla="*/ 0 h 15924"/>
              <a:gd name="T2" fmla="*/ 12018 w 12018"/>
              <a:gd name="T3" fmla="*/ 15924 h 15924"/>
            </a:gdLst>
            <a:ahLst/>
            <a:cxnLst/>
            <a:rect l="T0" t="T1" r="T2" b="T3"/>
            <a:pathLst>
              <a:path w="12018" h="15924" extrusionOk="0">
                <a:moveTo>
                  <a:pt x="6278" y="3444"/>
                </a:moveTo>
                <a:lnTo>
                  <a:pt x="6522" y="3493"/>
                </a:lnTo>
                <a:lnTo>
                  <a:pt x="6766" y="3542"/>
                </a:lnTo>
                <a:lnTo>
                  <a:pt x="7010" y="3639"/>
                </a:lnTo>
                <a:lnTo>
                  <a:pt x="7230" y="3737"/>
                </a:lnTo>
                <a:lnTo>
                  <a:pt x="7450" y="3883"/>
                </a:lnTo>
                <a:lnTo>
                  <a:pt x="7645" y="4030"/>
                </a:lnTo>
                <a:lnTo>
                  <a:pt x="7816" y="4201"/>
                </a:lnTo>
                <a:lnTo>
                  <a:pt x="7987" y="4372"/>
                </a:lnTo>
                <a:lnTo>
                  <a:pt x="8134" y="4567"/>
                </a:lnTo>
                <a:lnTo>
                  <a:pt x="8280" y="4787"/>
                </a:lnTo>
                <a:lnTo>
                  <a:pt x="8378" y="5007"/>
                </a:lnTo>
                <a:lnTo>
                  <a:pt x="8476" y="5251"/>
                </a:lnTo>
                <a:lnTo>
                  <a:pt x="8525" y="5495"/>
                </a:lnTo>
                <a:lnTo>
                  <a:pt x="8573" y="5740"/>
                </a:lnTo>
                <a:lnTo>
                  <a:pt x="8573" y="6008"/>
                </a:lnTo>
                <a:lnTo>
                  <a:pt x="8573" y="6277"/>
                </a:lnTo>
                <a:lnTo>
                  <a:pt x="8525" y="6521"/>
                </a:lnTo>
                <a:lnTo>
                  <a:pt x="8476" y="6765"/>
                </a:lnTo>
                <a:lnTo>
                  <a:pt x="8378" y="7010"/>
                </a:lnTo>
                <a:lnTo>
                  <a:pt x="8280" y="7229"/>
                </a:lnTo>
                <a:lnTo>
                  <a:pt x="8134" y="7449"/>
                </a:lnTo>
                <a:lnTo>
                  <a:pt x="7987" y="7645"/>
                </a:lnTo>
                <a:lnTo>
                  <a:pt x="7816" y="7816"/>
                </a:lnTo>
                <a:lnTo>
                  <a:pt x="7645" y="7987"/>
                </a:lnTo>
                <a:lnTo>
                  <a:pt x="7450" y="8133"/>
                </a:lnTo>
                <a:lnTo>
                  <a:pt x="7230" y="8280"/>
                </a:lnTo>
                <a:lnTo>
                  <a:pt x="7010" y="8377"/>
                </a:lnTo>
                <a:lnTo>
                  <a:pt x="6766" y="8475"/>
                </a:lnTo>
                <a:lnTo>
                  <a:pt x="6522" y="8524"/>
                </a:lnTo>
                <a:lnTo>
                  <a:pt x="6278" y="8573"/>
                </a:lnTo>
                <a:lnTo>
                  <a:pt x="5740" y="8573"/>
                </a:lnTo>
                <a:lnTo>
                  <a:pt x="5496" y="8524"/>
                </a:lnTo>
                <a:lnTo>
                  <a:pt x="5252" y="8475"/>
                </a:lnTo>
                <a:lnTo>
                  <a:pt x="5008" y="8377"/>
                </a:lnTo>
                <a:lnTo>
                  <a:pt x="4788" y="8280"/>
                </a:lnTo>
                <a:lnTo>
                  <a:pt x="4568" y="8133"/>
                </a:lnTo>
                <a:lnTo>
                  <a:pt x="4373" y="7987"/>
                </a:lnTo>
                <a:lnTo>
                  <a:pt x="4202" y="7816"/>
                </a:lnTo>
                <a:lnTo>
                  <a:pt x="4031" y="7645"/>
                </a:lnTo>
                <a:lnTo>
                  <a:pt x="3884" y="7449"/>
                </a:lnTo>
                <a:lnTo>
                  <a:pt x="3738" y="7229"/>
                </a:lnTo>
                <a:lnTo>
                  <a:pt x="3640" y="7010"/>
                </a:lnTo>
                <a:lnTo>
                  <a:pt x="3542" y="6765"/>
                </a:lnTo>
                <a:lnTo>
                  <a:pt x="3493" y="6521"/>
                </a:lnTo>
                <a:lnTo>
                  <a:pt x="3445" y="6277"/>
                </a:lnTo>
                <a:lnTo>
                  <a:pt x="3445" y="6008"/>
                </a:lnTo>
                <a:lnTo>
                  <a:pt x="3445" y="5740"/>
                </a:lnTo>
                <a:lnTo>
                  <a:pt x="3493" y="5495"/>
                </a:lnTo>
                <a:lnTo>
                  <a:pt x="3542" y="5251"/>
                </a:lnTo>
                <a:lnTo>
                  <a:pt x="3640" y="5007"/>
                </a:lnTo>
                <a:lnTo>
                  <a:pt x="3738" y="4787"/>
                </a:lnTo>
                <a:lnTo>
                  <a:pt x="3884" y="4567"/>
                </a:lnTo>
                <a:lnTo>
                  <a:pt x="4031" y="4372"/>
                </a:lnTo>
                <a:lnTo>
                  <a:pt x="4202" y="4201"/>
                </a:lnTo>
                <a:lnTo>
                  <a:pt x="4373" y="4030"/>
                </a:lnTo>
                <a:lnTo>
                  <a:pt x="4568" y="3883"/>
                </a:lnTo>
                <a:lnTo>
                  <a:pt x="4788" y="3737"/>
                </a:lnTo>
                <a:lnTo>
                  <a:pt x="5008" y="3639"/>
                </a:lnTo>
                <a:lnTo>
                  <a:pt x="5252" y="3542"/>
                </a:lnTo>
                <a:lnTo>
                  <a:pt x="5496" y="3493"/>
                </a:lnTo>
                <a:lnTo>
                  <a:pt x="5740" y="3444"/>
                </a:lnTo>
                <a:close/>
                <a:moveTo>
                  <a:pt x="5691" y="0"/>
                </a:moveTo>
                <a:lnTo>
                  <a:pt x="5398" y="25"/>
                </a:lnTo>
                <a:lnTo>
                  <a:pt x="5105" y="73"/>
                </a:lnTo>
                <a:lnTo>
                  <a:pt x="4788" y="122"/>
                </a:lnTo>
                <a:lnTo>
                  <a:pt x="4519" y="196"/>
                </a:lnTo>
                <a:lnTo>
                  <a:pt x="4226" y="269"/>
                </a:lnTo>
                <a:lnTo>
                  <a:pt x="3664" y="464"/>
                </a:lnTo>
                <a:lnTo>
                  <a:pt x="3152" y="733"/>
                </a:lnTo>
                <a:lnTo>
                  <a:pt x="2639" y="1026"/>
                </a:lnTo>
                <a:lnTo>
                  <a:pt x="2199" y="1368"/>
                </a:lnTo>
                <a:lnTo>
                  <a:pt x="1759" y="1759"/>
                </a:lnTo>
                <a:lnTo>
                  <a:pt x="1369" y="2198"/>
                </a:lnTo>
                <a:lnTo>
                  <a:pt x="1027" y="2638"/>
                </a:lnTo>
                <a:lnTo>
                  <a:pt x="734" y="3151"/>
                </a:lnTo>
                <a:lnTo>
                  <a:pt x="465" y="3664"/>
                </a:lnTo>
                <a:lnTo>
                  <a:pt x="270" y="4225"/>
                </a:lnTo>
                <a:lnTo>
                  <a:pt x="196" y="4518"/>
                </a:lnTo>
                <a:lnTo>
                  <a:pt x="123" y="4787"/>
                </a:lnTo>
                <a:lnTo>
                  <a:pt x="74" y="5105"/>
                </a:lnTo>
                <a:lnTo>
                  <a:pt x="25" y="5398"/>
                </a:lnTo>
                <a:lnTo>
                  <a:pt x="1" y="5691"/>
                </a:lnTo>
                <a:lnTo>
                  <a:pt x="1" y="6008"/>
                </a:lnTo>
                <a:lnTo>
                  <a:pt x="25" y="6448"/>
                </a:lnTo>
                <a:lnTo>
                  <a:pt x="74" y="6887"/>
                </a:lnTo>
                <a:lnTo>
                  <a:pt x="147" y="7352"/>
                </a:lnTo>
                <a:lnTo>
                  <a:pt x="270" y="7791"/>
                </a:lnTo>
                <a:lnTo>
                  <a:pt x="392" y="8231"/>
                </a:lnTo>
                <a:lnTo>
                  <a:pt x="563" y="8670"/>
                </a:lnTo>
                <a:lnTo>
                  <a:pt x="734" y="9110"/>
                </a:lnTo>
                <a:lnTo>
                  <a:pt x="929" y="9550"/>
                </a:lnTo>
                <a:lnTo>
                  <a:pt x="1149" y="9965"/>
                </a:lnTo>
                <a:lnTo>
                  <a:pt x="1393" y="10404"/>
                </a:lnTo>
                <a:lnTo>
                  <a:pt x="1906" y="11210"/>
                </a:lnTo>
                <a:lnTo>
                  <a:pt x="2443" y="11992"/>
                </a:lnTo>
                <a:lnTo>
                  <a:pt x="3005" y="12725"/>
                </a:lnTo>
                <a:lnTo>
                  <a:pt x="3567" y="13408"/>
                </a:lnTo>
                <a:lnTo>
                  <a:pt x="4104" y="14019"/>
                </a:lnTo>
                <a:lnTo>
                  <a:pt x="4617" y="14581"/>
                </a:lnTo>
                <a:lnTo>
                  <a:pt x="5081" y="15045"/>
                </a:lnTo>
                <a:lnTo>
                  <a:pt x="5740" y="15680"/>
                </a:lnTo>
                <a:lnTo>
                  <a:pt x="6009" y="15924"/>
                </a:lnTo>
                <a:lnTo>
                  <a:pt x="6278" y="15680"/>
                </a:lnTo>
                <a:lnTo>
                  <a:pt x="6937" y="15045"/>
                </a:lnTo>
                <a:lnTo>
                  <a:pt x="7401" y="14581"/>
                </a:lnTo>
                <a:lnTo>
                  <a:pt x="7914" y="14019"/>
                </a:lnTo>
                <a:lnTo>
                  <a:pt x="8451" y="13408"/>
                </a:lnTo>
                <a:lnTo>
                  <a:pt x="9013" y="12725"/>
                </a:lnTo>
                <a:lnTo>
                  <a:pt x="9575" y="11992"/>
                </a:lnTo>
                <a:lnTo>
                  <a:pt x="10112" y="11210"/>
                </a:lnTo>
                <a:lnTo>
                  <a:pt x="10625" y="10404"/>
                </a:lnTo>
                <a:lnTo>
                  <a:pt x="10869" y="9965"/>
                </a:lnTo>
                <a:lnTo>
                  <a:pt x="11089" y="9550"/>
                </a:lnTo>
                <a:lnTo>
                  <a:pt x="11284" y="9110"/>
                </a:lnTo>
                <a:lnTo>
                  <a:pt x="11455" y="8670"/>
                </a:lnTo>
                <a:lnTo>
                  <a:pt x="11626" y="8231"/>
                </a:lnTo>
                <a:lnTo>
                  <a:pt x="11748" y="7791"/>
                </a:lnTo>
                <a:lnTo>
                  <a:pt x="11871" y="7352"/>
                </a:lnTo>
                <a:lnTo>
                  <a:pt x="11944" y="6887"/>
                </a:lnTo>
                <a:lnTo>
                  <a:pt x="11993" y="6448"/>
                </a:lnTo>
                <a:lnTo>
                  <a:pt x="12017" y="6008"/>
                </a:lnTo>
                <a:lnTo>
                  <a:pt x="12017" y="5691"/>
                </a:lnTo>
                <a:lnTo>
                  <a:pt x="11993" y="5398"/>
                </a:lnTo>
                <a:lnTo>
                  <a:pt x="11944" y="5105"/>
                </a:lnTo>
                <a:lnTo>
                  <a:pt x="11895" y="4787"/>
                </a:lnTo>
                <a:lnTo>
                  <a:pt x="11822" y="4518"/>
                </a:lnTo>
                <a:lnTo>
                  <a:pt x="11748" y="4225"/>
                </a:lnTo>
                <a:lnTo>
                  <a:pt x="11553" y="3664"/>
                </a:lnTo>
                <a:lnTo>
                  <a:pt x="11284" y="3151"/>
                </a:lnTo>
                <a:lnTo>
                  <a:pt x="10991" y="2638"/>
                </a:lnTo>
                <a:lnTo>
                  <a:pt x="10649" y="2198"/>
                </a:lnTo>
                <a:lnTo>
                  <a:pt x="10259" y="1759"/>
                </a:lnTo>
                <a:lnTo>
                  <a:pt x="9819" y="1368"/>
                </a:lnTo>
                <a:lnTo>
                  <a:pt x="9379" y="1026"/>
                </a:lnTo>
                <a:lnTo>
                  <a:pt x="8866" y="733"/>
                </a:lnTo>
                <a:lnTo>
                  <a:pt x="8354" y="464"/>
                </a:lnTo>
                <a:lnTo>
                  <a:pt x="7792" y="269"/>
                </a:lnTo>
                <a:lnTo>
                  <a:pt x="7499" y="196"/>
                </a:lnTo>
                <a:lnTo>
                  <a:pt x="7230" y="122"/>
                </a:lnTo>
                <a:lnTo>
                  <a:pt x="6913" y="73"/>
                </a:lnTo>
                <a:lnTo>
                  <a:pt x="6620" y="25"/>
                </a:lnTo>
                <a:lnTo>
                  <a:pt x="6326" y="0"/>
                </a:lnTo>
                <a:close/>
              </a:path>
            </a:pathLst>
          </a:custGeom>
          <a:solidFill>
            <a:sysClr val="windowText" lastClr="000000">
              <a:lumMod val="95000"/>
              <a:lumOff val="5000"/>
            </a:sysClr>
          </a:solidFill>
          <a:ln w="9525">
            <a:noFill/>
            <a:miter lim="800000"/>
            <a:headEnd/>
            <a:tailEnd/>
          </a:ln>
        </p:spPr>
        <p:txBody>
          <a:bodyPr lIns="91425" tIns="91425" rIns="91425" bIns="9142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Roboto Thin"/>
              <a:cs typeface="Arial" panose="020B0604020202020204" pitchFamily="34" charset="0"/>
            </a:endParaRPr>
          </a:p>
        </p:txBody>
      </p:sp>
      <p:pic>
        <p:nvPicPr>
          <p:cNvPr id="3" name="Imagen 2">
            <a:extLst>
              <a:ext uri="{FF2B5EF4-FFF2-40B4-BE49-F238E27FC236}">
                <a16:creationId xmlns:a16="http://schemas.microsoft.com/office/drawing/2014/main" id="{31D82CA4-9081-E9D4-B727-A70410A8211F}"/>
              </a:ext>
            </a:extLst>
          </p:cNvPr>
          <p:cNvPicPr>
            <a:picLocks noChangeAspect="1"/>
          </p:cNvPicPr>
          <p:nvPr/>
        </p:nvPicPr>
        <p:blipFill>
          <a:blip r:embed="rId4"/>
          <a:stretch>
            <a:fillRect/>
          </a:stretch>
        </p:blipFill>
        <p:spPr>
          <a:xfrm>
            <a:off x="2487764" y="1122705"/>
            <a:ext cx="73158" cy="140220"/>
          </a:xfrm>
          <a:prstGeom prst="rect">
            <a:avLst/>
          </a:prstGeom>
        </p:spPr>
      </p:pic>
      <p:pic>
        <p:nvPicPr>
          <p:cNvPr id="4" name="Imagen 3">
            <a:extLst>
              <a:ext uri="{FF2B5EF4-FFF2-40B4-BE49-F238E27FC236}">
                <a16:creationId xmlns:a16="http://schemas.microsoft.com/office/drawing/2014/main" id="{E1378779-6D38-D584-EA44-22D4E602A601}"/>
              </a:ext>
            </a:extLst>
          </p:cNvPr>
          <p:cNvPicPr>
            <a:picLocks noChangeAspect="1"/>
          </p:cNvPicPr>
          <p:nvPr/>
        </p:nvPicPr>
        <p:blipFill>
          <a:blip r:embed="rId4"/>
          <a:stretch>
            <a:fillRect/>
          </a:stretch>
        </p:blipFill>
        <p:spPr>
          <a:xfrm>
            <a:off x="4269698" y="1138973"/>
            <a:ext cx="73158" cy="140220"/>
          </a:xfrm>
          <a:prstGeom prst="rect">
            <a:avLst/>
          </a:prstGeom>
        </p:spPr>
      </p:pic>
      <p:pic>
        <p:nvPicPr>
          <p:cNvPr id="5" name="Imagen 4">
            <a:extLst>
              <a:ext uri="{FF2B5EF4-FFF2-40B4-BE49-F238E27FC236}">
                <a16:creationId xmlns:a16="http://schemas.microsoft.com/office/drawing/2014/main" id="{408842F7-1B55-D15A-21A8-FC4DBCCF6DB9}"/>
              </a:ext>
            </a:extLst>
          </p:cNvPr>
          <p:cNvPicPr>
            <a:picLocks noChangeAspect="1"/>
          </p:cNvPicPr>
          <p:nvPr/>
        </p:nvPicPr>
        <p:blipFill>
          <a:blip r:embed="rId4"/>
          <a:stretch>
            <a:fillRect/>
          </a:stretch>
        </p:blipFill>
        <p:spPr>
          <a:xfrm>
            <a:off x="6167590" y="1132334"/>
            <a:ext cx="73158" cy="140220"/>
          </a:xfrm>
          <a:prstGeom prst="rect">
            <a:avLst/>
          </a:prstGeom>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3" name="Group 453"/>
          <p:cNvGrpSpPr/>
          <p:nvPr/>
        </p:nvGrpSpPr>
        <p:grpSpPr>
          <a:xfrm>
            <a:off x="0" y="-1"/>
            <a:ext cx="7562850" cy="657044"/>
            <a:chOff x="0" y="0"/>
            <a:chExt cx="7562850" cy="657042"/>
          </a:xfrm>
        </p:grpSpPr>
        <p:sp>
          <p:nvSpPr>
            <p:cNvPr id="451" name="Shape 451"/>
            <p:cNvSpPr/>
            <p:nvPr/>
          </p:nvSpPr>
          <p:spPr>
            <a:xfrm>
              <a:off x="0" y="-1"/>
              <a:ext cx="7562850" cy="657044"/>
            </a:xfrm>
            <a:prstGeom prst="rect">
              <a:avLst/>
            </a:prstGeom>
            <a:solidFill>
              <a:srgbClr val="174F39"/>
            </a:soli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r">
                <a:defRPr sz="1400" b="1">
                  <a:solidFill>
                    <a:srgbClr val="FFFFFF"/>
                  </a:solidFill>
                  <a:latin typeface="Verdana"/>
                  <a:ea typeface="Verdana"/>
                  <a:cs typeface="Verdana"/>
                  <a:sym typeface="Verdana"/>
                </a:defRPr>
              </a:pPr>
              <a:endParaRPr/>
            </a:p>
          </p:txBody>
        </p:sp>
        <p:sp>
          <p:nvSpPr>
            <p:cNvPr id="452" name="Shape 452"/>
            <p:cNvSpPr/>
            <p:nvPr/>
          </p:nvSpPr>
          <p:spPr>
            <a:xfrm>
              <a:off x="0" y="130401"/>
              <a:ext cx="7562850" cy="396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r">
                <a:defRPr sz="2000" b="1">
                  <a:solidFill>
                    <a:srgbClr val="FFFFFF"/>
                  </a:solidFill>
                  <a:latin typeface="Verdana"/>
                  <a:ea typeface="Verdana"/>
                  <a:cs typeface="Verdana"/>
                  <a:sym typeface="Verdana"/>
                </a:defRPr>
              </a:lvl1pPr>
            </a:lstStyle>
            <a:p>
              <a:r>
                <a:t>GESTION</a:t>
              </a:r>
            </a:p>
          </p:txBody>
        </p:sp>
      </p:grpSp>
      <p:pic>
        <p:nvPicPr>
          <p:cNvPr id="454" name="image1.jpeg" descr="LOGO MINTRABAJO ALTA.jpg"/>
          <p:cNvPicPr>
            <a:picLocks noChangeAspect="1"/>
          </p:cNvPicPr>
          <p:nvPr/>
        </p:nvPicPr>
        <p:blipFill>
          <a:blip r:embed="rId2"/>
          <a:stretch>
            <a:fillRect/>
          </a:stretch>
        </p:blipFill>
        <p:spPr>
          <a:xfrm>
            <a:off x="60714" y="61987"/>
            <a:ext cx="2005584" cy="404353"/>
          </a:xfrm>
          <a:prstGeom prst="rect">
            <a:avLst/>
          </a:prstGeom>
          <a:ln w="12700">
            <a:miter lim="400000"/>
          </a:ln>
        </p:spPr>
      </p:pic>
      <p:graphicFrame>
        <p:nvGraphicFramePr>
          <p:cNvPr id="4" name="Diagrama 3">
            <a:extLst>
              <a:ext uri="{FF2B5EF4-FFF2-40B4-BE49-F238E27FC236}">
                <a16:creationId xmlns:a16="http://schemas.microsoft.com/office/drawing/2014/main" id="{CEBF186C-858D-0C0C-4ADC-D12173268292}"/>
              </a:ext>
            </a:extLst>
          </p:cNvPr>
          <p:cNvGraphicFramePr/>
          <p:nvPr>
            <p:extLst>
              <p:ext uri="{D42A27DB-BD31-4B8C-83A1-F6EECF244321}">
                <p14:modId xmlns:p14="http://schemas.microsoft.com/office/powerpoint/2010/main" val="3441850958"/>
              </p:ext>
            </p:extLst>
          </p:nvPr>
        </p:nvGraphicFramePr>
        <p:xfrm>
          <a:off x="2553419" y="595055"/>
          <a:ext cx="4675723" cy="295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a:extLst>
              <a:ext uri="{FF2B5EF4-FFF2-40B4-BE49-F238E27FC236}">
                <a16:creationId xmlns:a16="http://schemas.microsoft.com/office/drawing/2014/main" id="{932AE748-0012-E46B-01C0-466FB962E768}"/>
              </a:ext>
            </a:extLst>
          </p:cNvPr>
          <p:cNvPicPr>
            <a:picLocks noChangeAspect="1"/>
          </p:cNvPicPr>
          <p:nvPr/>
        </p:nvPicPr>
        <p:blipFill>
          <a:blip r:embed="rId8"/>
          <a:stretch>
            <a:fillRect/>
          </a:stretch>
        </p:blipFill>
        <p:spPr>
          <a:xfrm>
            <a:off x="351234" y="787446"/>
            <a:ext cx="2180891" cy="2180891"/>
          </a:xfrm>
          <a:prstGeom prst="rect">
            <a:avLst/>
          </a:prstGeom>
        </p:spPr>
      </p:pic>
      <p:grpSp>
        <p:nvGrpSpPr>
          <p:cNvPr id="16" name="Group 62">
            <a:extLst>
              <a:ext uri="{FF2B5EF4-FFF2-40B4-BE49-F238E27FC236}">
                <a16:creationId xmlns:a16="http://schemas.microsoft.com/office/drawing/2014/main" id="{739ADE09-AD53-3208-18B4-F8143F126B65}"/>
              </a:ext>
            </a:extLst>
          </p:cNvPr>
          <p:cNvGrpSpPr>
            <a:grpSpLocks/>
          </p:cNvGrpSpPr>
          <p:nvPr/>
        </p:nvGrpSpPr>
        <p:grpSpPr bwMode="auto">
          <a:xfrm rot="5375128">
            <a:off x="1108993" y="2753197"/>
            <a:ext cx="952340" cy="601169"/>
            <a:chOff x="10243750" y="1881543"/>
            <a:chExt cx="1942598" cy="1121279"/>
          </a:xfrm>
        </p:grpSpPr>
        <p:sp>
          <p:nvSpPr>
            <p:cNvPr id="17" name="Freeform 3127">
              <a:extLst>
                <a:ext uri="{FF2B5EF4-FFF2-40B4-BE49-F238E27FC236}">
                  <a16:creationId xmlns:a16="http://schemas.microsoft.com/office/drawing/2014/main" id="{E4795873-70C0-CA69-2C1C-A441B32C6C07}"/>
                </a:ext>
              </a:extLst>
            </p:cNvPr>
            <p:cNvSpPr>
              <a:spLocks/>
            </p:cNvSpPr>
            <p:nvPr/>
          </p:nvSpPr>
          <p:spPr bwMode="auto">
            <a:xfrm>
              <a:off x="11229332" y="2039856"/>
              <a:ext cx="678481" cy="626107"/>
            </a:xfrm>
            <a:custGeom>
              <a:avLst/>
              <a:gdLst>
                <a:gd name="T0" fmla="*/ 2147483646 w 570"/>
                <a:gd name="T1" fmla="*/ 0 h 526"/>
                <a:gd name="T2" fmla="*/ 2147483646 w 570"/>
                <a:gd name="T3" fmla="*/ 2147483646 h 526"/>
                <a:gd name="T4" fmla="*/ 2147483646 w 570"/>
                <a:gd name="T5" fmla="*/ 2147483646 h 526"/>
                <a:gd name="T6" fmla="*/ 0 w 570"/>
                <a:gd name="T7" fmla="*/ 2147483646 h 526"/>
                <a:gd name="T8" fmla="*/ 2147483646 w 570"/>
                <a:gd name="T9" fmla="*/ 0 h 526"/>
                <a:gd name="T10" fmla="*/ 0 60000 65536"/>
                <a:gd name="T11" fmla="*/ 0 60000 65536"/>
                <a:gd name="T12" fmla="*/ 0 60000 65536"/>
                <a:gd name="T13" fmla="*/ 0 60000 65536"/>
                <a:gd name="T14" fmla="*/ 0 60000 65536"/>
                <a:gd name="T15" fmla="*/ 0 w 570"/>
                <a:gd name="T16" fmla="*/ 0 h 526"/>
                <a:gd name="T17" fmla="*/ 570 w 570"/>
                <a:gd name="T18" fmla="*/ 526 h 526"/>
              </a:gdLst>
              <a:ahLst/>
              <a:cxnLst>
                <a:cxn ang="T10">
                  <a:pos x="T0" y="T1"/>
                </a:cxn>
                <a:cxn ang="T11">
                  <a:pos x="T2" y="T3"/>
                </a:cxn>
                <a:cxn ang="T12">
                  <a:pos x="T4" y="T5"/>
                </a:cxn>
                <a:cxn ang="T13">
                  <a:pos x="T6" y="T7"/>
                </a:cxn>
                <a:cxn ang="T14">
                  <a:pos x="T8" y="T9"/>
                </a:cxn>
              </a:cxnLst>
              <a:rect l="T15" t="T16" r="T17" b="T18"/>
              <a:pathLst>
                <a:path w="570" h="526">
                  <a:moveTo>
                    <a:pt x="465" y="0"/>
                  </a:moveTo>
                  <a:lnTo>
                    <a:pt x="570" y="407"/>
                  </a:lnTo>
                  <a:lnTo>
                    <a:pt x="105" y="526"/>
                  </a:lnTo>
                  <a:lnTo>
                    <a:pt x="0" y="121"/>
                  </a:lnTo>
                  <a:lnTo>
                    <a:pt x="465" y="0"/>
                  </a:lnTo>
                  <a:close/>
                </a:path>
              </a:pathLst>
            </a:custGeom>
            <a:solidFill>
              <a:srgbClr val="EBC09F"/>
            </a:solidFill>
            <a:ln w="0">
              <a:solidFill>
                <a:srgbClr val="EBC09F"/>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18" name="Freeform 3128">
              <a:extLst>
                <a:ext uri="{FF2B5EF4-FFF2-40B4-BE49-F238E27FC236}">
                  <a16:creationId xmlns:a16="http://schemas.microsoft.com/office/drawing/2014/main" id="{0C0D5BE4-BDC6-4912-E5CF-AA60EBA91081}"/>
                </a:ext>
              </a:extLst>
            </p:cNvPr>
            <p:cNvSpPr>
              <a:spLocks/>
            </p:cNvSpPr>
            <p:nvPr/>
          </p:nvSpPr>
          <p:spPr bwMode="auto">
            <a:xfrm>
              <a:off x="10766299" y="2119606"/>
              <a:ext cx="657055" cy="736807"/>
            </a:xfrm>
            <a:custGeom>
              <a:avLst/>
              <a:gdLst>
                <a:gd name="T0" fmla="*/ 2147483646 w 552"/>
                <a:gd name="T1" fmla="*/ 0 h 619"/>
                <a:gd name="T2" fmla="*/ 2147483646 w 552"/>
                <a:gd name="T3" fmla="*/ 2147483646 h 619"/>
                <a:gd name="T4" fmla="*/ 2147483646 w 552"/>
                <a:gd name="T5" fmla="*/ 2147483646 h 619"/>
                <a:gd name="T6" fmla="*/ 2147483646 w 552"/>
                <a:gd name="T7" fmla="*/ 2147483646 h 619"/>
                <a:gd name="T8" fmla="*/ 2147483646 w 552"/>
                <a:gd name="T9" fmla="*/ 2147483646 h 619"/>
                <a:gd name="T10" fmla="*/ 2147483646 w 552"/>
                <a:gd name="T11" fmla="*/ 2147483646 h 619"/>
                <a:gd name="T12" fmla="*/ 2147483646 w 552"/>
                <a:gd name="T13" fmla="*/ 2147483646 h 619"/>
                <a:gd name="T14" fmla="*/ 2147483646 w 552"/>
                <a:gd name="T15" fmla="*/ 2147483646 h 619"/>
                <a:gd name="T16" fmla="*/ 2147483646 w 552"/>
                <a:gd name="T17" fmla="*/ 2147483646 h 619"/>
                <a:gd name="T18" fmla="*/ 2147483646 w 552"/>
                <a:gd name="T19" fmla="*/ 2147483646 h 619"/>
                <a:gd name="T20" fmla="*/ 2147483646 w 552"/>
                <a:gd name="T21" fmla="*/ 2147483646 h 619"/>
                <a:gd name="T22" fmla="*/ 2147483646 w 552"/>
                <a:gd name="T23" fmla="*/ 2147483646 h 619"/>
                <a:gd name="T24" fmla="*/ 2147483646 w 552"/>
                <a:gd name="T25" fmla="*/ 2147483646 h 619"/>
                <a:gd name="T26" fmla="*/ 2147483646 w 552"/>
                <a:gd name="T27" fmla="*/ 2147483646 h 619"/>
                <a:gd name="T28" fmla="*/ 2147483646 w 552"/>
                <a:gd name="T29" fmla="*/ 2147483646 h 619"/>
                <a:gd name="T30" fmla="*/ 2147483646 w 552"/>
                <a:gd name="T31" fmla="*/ 2147483646 h 619"/>
                <a:gd name="T32" fmla="*/ 2147483646 w 552"/>
                <a:gd name="T33" fmla="*/ 2147483646 h 619"/>
                <a:gd name="T34" fmla="*/ 2147483646 w 552"/>
                <a:gd name="T35" fmla="*/ 2147483646 h 619"/>
                <a:gd name="T36" fmla="*/ 2147483646 w 552"/>
                <a:gd name="T37" fmla="*/ 2147483646 h 619"/>
                <a:gd name="T38" fmla="*/ 2147483646 w 552"/>
                <a:gd name="T39" fmla="*/ 2147483646 h 619"/>
                <a:gd name="T40" fmla="*/ 2147483646 w 552"/>
                <a:gd name="T41" fmla="*/ 2147483646 h 619"/>
                <a:gd name="T42" fmla="*/ 2147483646 w 552"/>
                <a:gd name="T43" fmla="*/ 2147483646 h 619"/>
                <a:gd name="T44" fmla="*/ 2147483646 w 552"/>
                <a:gd name="T45" fmla="*/ 2147483646 h 619"/>
                <a:gd name="T46" fmla="*/ 2147483646 w 552"/>
                <a:gd name="T47" fmla="*/ 2147483646 h 619"/>
                <a:gd name="T48" fmla="*/ 2147483646 w 552"/>
                <a:gd name="T49" fmla="*/ 2147483646 h 619"/>
                <a:gd name="T50" fmla="*/ 0 w 552"/>
                <a:gd name="T51" fmla="*/ 2147483646 h 619"/>
                <a:gd name="T52" fmla="*/ 2147483646 w 552"/>
                <a:gd name="T53" fmla="*/ 2147483646 h 619"/>
                <a:gd name="T54" fmla="*/ 2147483646 w 552"/>
                <a:gd name="T55" fmla="*/ 2147483646 h 619"/>
                <a:gd name="T56" fmla="*/ 2147483646 w 552"/>
                <a:gd name="T57" fmla="*/ 2147483646 h 619"/>
                <a:gd name="T58" fmla="*/ 2147483646 w 552"/>
                <a:gd name="T59" fmla="*/ 2147483646 h 619"/>
                <a:gd name="T60" fmla="*/ 2147483646 w 552"/>
                <a:gd name="T61" fmla="*/ 2147483646 h 619"/>
                <a:gd name="T62" fmla="*/ 2147483646 w 552"/>
                <a:gd name="T63" fmla="*/ 0 h 619"/>
                <a:gd name="T64" fmla="*/ 2147483646 w 552"/>
                <a:gd name="T65" fmla="*/ 0 h 6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2"/>
                <a:gd name="T100" fmla="*/ 0 h 619"/>
                <a:gd name="T101" fmla="*/ 552 w 552"/>
                <a:gd name="T102" fmla="*/ 619 h 6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2" h="619">
                  <a:moveTo>
                    <a:pt x="308" y="0"/>
                  </a:moveTo>
                  <a:lnTo>
                    <a:pt x="336" y="2"/>
                  </a:lnTo>
                  <a:lnTo>
                    <a:pt x="360" y="10"/>
                  </a:lnTo>
                  <a:lnTo>
                    <a:pt x="381" y="21"/>
                  </a:lnTo>
                  <a:lnTo>
                    <a:pt x="401" y="34"/>
                  </a:lnTo>
                  <a:lnTo>
                    <a:pt x="417" y="48"/>
                  </a:lnTo>
                  <a:lnTo>
                    <a:pt x="431" y="64"/>
                  </a:lnTo>
                  <a:lnTo>
                    <a:pt x="442" y="81"/>
                  </a:lnTo>
                  <a:lnTo>
                    <a:pt x="451" y="97"/>
                  </a:lnTo>
                  <a:lnTo>
                    <a:pt x="459" y="111"/>
                  </a:lnTo>
                  <a:lnTo>
                    <a:pt x="463" y="123"/>
                  </a:lnTo>
                  <a:lnTo>
                    <a:pt x="466" y="133"/>
                  </a:lnTo>
                  <a:lnTo>
                    <a:pt x="549" y="455"/>
                  </a:lnTo>
                  <a:lnTo>
                    <a:pt x="552" y="478"/>
                  </a:lnTo>
                  <a:lnTo>
                    <a:pt x="546" y="497"/>
                  </a:lnTo>
                  <a:lnTo>
                    <a:pt x="536" y="516"/>
                  </a:lnTo>
                  <a:lnTo>
                    <a:pt x="520" y="530"/>
                  </a:lnTo>
                  <a:lnTo>
                    <a:pt x="500" y="538"/>
                  </a:lnTo>
                  <a:lnTo>
                    <a:pt x="197" y="616"/>
                  </a:lnTo>
                  <a:lnTo>
                    <a:pt x="175" y="619"/>
                  </a:lnTo>
                  <a:lnTo>
                    <a:pt x="154" y="614"/>
                  </a:lnTo>
                  <a:lnTo>
                    <a:pt x="137" y="603"/>
                  </a:lnTo>
                  <a:lnTo>
                    <a:pt x="122" y="588"/>
                  </a:lnTo>
                  <a:lnTo>
                    <a:pt x="113" y="568"/>
                  </a:lnTo>
                  <a:lnTo>
                    <a:pt x="3" y="139"/>
                  </a:lnTo>
                  <a:lnTo>
                    <a:pt x="0" y="118"/>
                  </a:lnTo>
                  <a:lnTo>
                    <a:pt x="6" y="97"/>
                  </a:lnTo>
                  <a:lnTo>
                    <a:pt x="16" y="78"/>
                  </a:lnTo>
                  <a:lnTo>
                    <a:pt x="32" y="65"/>
                  </a:lnTo>
                  <a:lnTo>
                    <a:pt x="51" y="56"/>
                  </a:lnTo>
                  <a:lnTo>
                    <a:pt x="243" y="6"/>
                  </a:lnTo>
                  <a:lnTo>
                    <a:pt x="277" y="0"/>
                  </a:lnTo>
                  <a:lnTo>
                    <a:pt x="308" y="0"/>
                  </a:lnTo>
                  <a:close/>
                </a:path>
              </a:pathLst>
            </a:custGeom>
            <a:solidFill>
              <a:srgbClr val="F7D1B4"/>
            </a:solidFill>
            <a:ln w="0">
              <a:solidFill>
                <a:srgbClr val="F7D1B4"/>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19" name="Freeform 3129">
              <a:extLst>
                <a:ext uri="{FF2B5EF4-FFF2-40B4-BE49-F238E27FC236}">
                  <a16:creationId xmlns:a16="http://schemas.microsoft.com/office/drawing/2014/main" id="{2EB5FB06-2E3A-7B40-1465-4EA932DF7621}"/>
                </a:ext>
              </a:extLst>
            </p:cNvPr>
            <p:cNvSpPr>
              <a:spLocks/>
            </p:cNvSpPr>
            <p:nvPr/>
          </p:nvSpPr>
          <p:spPr bwMode="auto">
            <a:xfrm>
              <a:off x="10335404" y="2686198"/>
              <a:ext cx="752280" cy="316624"/>
            </a:xfrm>
            <a:custGeom>
              <a:avLst/>
              <a:gdLst>
                <a:gd name="T0" fmla="*/ 2147483646 w 632"/>
                <a:gd name="T1" fmla="*/ 0 h 266"/>
                <a:gd name="T2" fmla="*/ 2147483646 w 632"/>
                <a:gd name="T3" fmla="*/ 2147483646 h 266"/>
                <a:gd name="T4" fmla="*/ 2147483646 w 632"/>
                <a:gd name="T5" fmla="*/ 2147483646 h 266"/>
                <a:gd name="T6" fmla="*/ 2147483646 w 632"/>
                <a:gd name="T7" fmla="*/ 2147483646 h 266"/>
                <a:gd name="T8" fmla="*/ 2147483646 w 632"/>
                <a:gd name="T9" fmla="*/ 2147483646 h 266"/>
                <a:gd name="T10" fmla="*/ 2147483646 w 632"/>
                <a:gd name="T11" fmla="*/ 2147483646 h 266"/>
                <a:gd name="T12" fmla="*/ 2147483646 w 632"/>
                <a:gd name="T13" fmla="*/ 2147483646 h 266"/>
                <a:gd name="T14" fmla="*/ 2147483646 w 632"/>
                <a:gd name="T15" fmla="*/ 2147483646 h 266"/>
                <a:gd name="T16" fmla="*/ 2147483646 w 632"/>
                <a:gd name="T17" fmla="*/ 2147483646 h 266"/>
                <a:gd name="T18" fmla="*/ 2147483646 w 632"/>
                <a:gd name="T19" fmla="*/ 2147483646 h 266"/>
                <a:gd name="T20" fmla="*/ 2147483646 w 632"/>
                <a:gd name="T21" fmla="*/ 2147483646 h 266"/>
                <a:gd name="T22" fmla="*/ 2147483646 w 632"/>
                <a:gd name="T23" fmla="*/ 2147483646 h 266"/>
                <a:gd name="T24" fmla="*/ 2147483646 w 632"/>
                <a:gd name="T25" fmla="*/ 2147483646 h 266"/>
                <a:gd name="T26" fmla="*/ 2147483646 w 632"/>
                <a:gd name="T27" fmla="*/ 2147483646 h 266"/>
                <a:gd name="T28" fmla="*/ 2147483646 w 632"/>
                <a:gd name="T29" fmla="*/ 2147483646 h 266"/>
                <a:gd name="T30" fmla="*/ 2147483646 w 632"/>
                <a:gd name="T31" fmla="*/ 2147483646 h 266"/>
                <a:gd name="T32" fmla="*/ 2147483646 w 632"/>
                <a:gd name="T33" fmla="*/ 2147483646 h 266"/>
                <a:gd name="T34" fmla="*/ 2147483646 w 632"/>
                <a:gd name="T35" fmla="*/ 2147483646 h 266"/>
                <a:gd name="T36" fmla="*/ 0 w 632"/>
                <a:gd name="T37" fmla="*/ 2147483646 h 266"/>
                <a:gd name="T38" fmla="*/ 2147483646 w 632"/>
                <a:gd name="T39" fmla="*/ 2147483646 h 266"/>
                <a:gd name="T40" fmla="*/ 2147483646 w 632"/>
                <a:gd name="T41" fmla="*/ 2147483646 h 266"/>
                <a:gd name="T42" fmla="*/ 2147483646 w 632"/>
                <a:gd name="T43" fmla="*/ 2147483646 h 266"/>
                <a:gd name="T44" fmla="*/ 2147483646 w 632"/>
                <a:gd name="T45" fmla="*/ 2147483646 h 266"/>
                <a:gd name="T46" fmla="*/ 2147483646 w 632"/>
                <a:gd name="T47" fmla="*/ 2147483646 h 266"/>
                <a:gd name="T48" fmla="*/ 2147483646 w 632"/>
                <a:gd name="T49" fmla="*/ 0 h 2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2"/>
                <a:gd name="T76" fmla="*/ 0 h 266"/>
                <a:gd name="T77" fmla="*/ 632 w 632"/>
                <a:gd name="T78" fmla="*/ 266 h 2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2" h="266">
                  <a:moveTo>
                    <a:pt x="572" y="0"/>
                  </a:moveTo>
                  <a:lnTo>
                    <a:pt x="590" y="4"/>
                  </a:lnTo>
                  <a:lnTo>
                    <a:pt x="606" y="13"/>
                  </a:lnTo>
                  <a:lnTo>
                    <a:pt x="618" y="27"/>
                  </a:lnTo>
                  <a:lnTo>
                    <a:pt x="626" y="44"/>
                  </a:lnTo>
                  <a:lnTo>
                    <a:pt x="629" y="62"/>
                  </a:lnTo>
                  <a:lnTo>
                    <a:pt x="632" y="80"/>
                  </a:lnTo>
                  <a:lnTo>
                    <a:pt x="628" y="99"/>
                  </a:lnTo>
                  <a:lnTo>
                    <a:pt x="619" y="113"/>
                  </a:lnTo>
                  <a:lnTo>
                    <a:pt x="605" y="126"/>
                  </a:lnTo>
                  <a:lnTo>
                    <a:pt x="588" y="134"/>
                  </a:lnTo>
                  <a:lnTo>
                    <a:pt x="78" y="265"/>
                  </a:lnTo>
                  <a:lnTo>
                    <a:pt x="59" y="266"/>
                  </a:lnTo>
                  <a:lnTo>
                    <a:pt x="42" y="262"/>
                  </a:lnTo>
                  <a:lnTo>
                    <a:pt x="26" y="253"/>
                  </a:lnTo>
                  <a:lnTo>
                    <a:pt x="13" y="240"/>
                  </a:lnTo>
                  <a:lnTo>
                    <a:pt x="6" y="223"/>
                  </a:lnTo>
                  <a:lnTo>
                    <a:pt x="1" y="205"/>
                  </a:lnTo>
                  <a:lnTo>
                    <a:pt x="0" y="186"/>
                  </a:lnTo>
                  <a:lnTo>
                    <a:pt x="4" y="168"/>
                  </a:lnTo>
                  <a:lnTo>
                    <a:pt x="13" y="154"/>
                  </a:lnTo>
                  <a:lnTo>
                    <a:pt x="26" y="140"/>
                  </a:lnTo>
                  <a:lnTo>
                    <a:pt x="44" y="133"/>
                  </a:lnTo>
                  <a:lnTo>
                    <a:pt x="554" y="2"/>
                  </a:lnTo>
                  <a:lnTo>
                    <a:pt x="572" y="0"/>
                  </a:lnTo>
                  <a:close/>
                </a:path>
              </a:pathLst>
            </a:custGeom>
            <a:solidFill>
              <a:srgbClr val="F7D1B4"/>
            </a:solidFill>
            <a:ln w="0">
              <a:solidFill>
                <a:srgbClr val="F7D1B4"/>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20" name="Freeform 3130">
              <a:extLst>
                <a:ext uri="{FF2B5EF4-FFF2-40B4-BE49-F238E27FC236}">
                  <a16:creationId xmlns:a16="http://schemas.microsoft.com/office/drawing/2014/main" id="{229DBA6C-50C2-E3C7-EC32-E0A845DBC7CC}"/>
                </a:ext>
              </a:extLst>
            </p:cNvPr>
            <p:cNvSpPr>
              <a:spLocks/>
            </p:cNvSpPr>
            <p:nvPr/>
          </p:nvSpPr>
          <p:spPr bwMode="auto">
            <a:xfrm>
              <a:off x="10361591" y="2859984"/>
              <a:ext cx="99987" cy="119032"/>
            </a:xfrm>
            <a:custGeom>
              <a:avLst/>
              <a:gdLst>
                <a:gd name="T0" fmla="*/ 2147483646 w 84"/>
                <a:gd name="T1" fmla="*/ 0 h 100"/>
                <a:gd name="T2" fmla="*/ 2147483646 w 84"/>
                <a:gd name="T3" fmla="*/ 2147483646 h 100"/>
                <a:gd name="T4" fmla="*/ 2147483646 w 84"/>
                <a:gd name="T5" fmla="*/ 2147483646 h 100"/>
                <a:gd name="T6" fmla="*/ 2147483646 w 84"/>
                <a:gd name="T7" fmla="*/ 2147483646 h 100"/>
                <a:gd name="T8" fmla="*/ 2147483646 w 84"/>
                <a:gd name="T9" fmla="*/ 2147483646 h 100"/>
                <a:gd name="T10" fmla="*/ 2147483646 w 84"/>
                <a:gd name="T11" fmla="*/ 2147483646 h 100"/>
                <a:gd name="T12" fmla="*/ 2147483646 w 84"/>
                <a:gd name="T13" fmla="*/ 2147483646 h 100"/>
                <a:gd name="T14" fmla="*/ 2147483646 w 84"/>
                <a:gd name="T15" fmla="*/ 2147483646 h 100"/>
                <a:gd name="T16" fmla="*/ 2147483646 w 84"/>
                <a:gd name="T17" fmla="*/ 2147483646 h 100"/>
                <a:gd name="T18" fmla="*/ 2147483646 w 84"/>
                <a:gd name="T19" fmla="*/ 2147483646 h 100"/>
                <a:gd name="T20" fmla="*/ 2147483646 w 84"/>
                <a:gd name="T21" fmla="*/ 2147483646 h 100"/>
                <a:gd name="T22" fmla="*/ 2147483646 w 84"/>
                <a:gd name="T23" fmla="*/ 2147483646 h 100"/>
                <a:gd name="T24" fmla="*/ 2147483646 w 84"/>
                <a:gd name="T25" fmla="*/ 2147483646 h 100"/>
                <a:gd name="T26" fmla="*/ 2147483646 w 84"/>
                <a:gd name="T27" fmla="*/ 2147483646 h 100"/>
                <a:gd name="T28" fmla="*/ 2147483646 w 84"/>
                <a:gd name="T29" fmla="*/ 2147483646 h 100"/>
                <a:gd name="T30" fmla="*/ 2147483646 w 84"/>
                <a:gd name="T31" fmla="*/ 2147483646 h 100"/>
                <a:gd name="T32" fmla="*/ 2147483646 w 84"/>
                <a:gd name="T33" fmla="*/ 2147483646 h 100"/>
                <a:gd name="T34" fmla="*/ 0 w 84"/>
                <a:gd name="T35" fmla="*/ 2147483646 h 100"/>
                <a:gd name="T36" fmla="*/ 2147483646 w 84"/>
                <a:gd name="T37" fmla="*/ 2147483646 h 100"/>
                <a:gd name="T38" fmla="*/ 2147483646 w 84"/>
                <a:gd name="T39" fmla="*/ 2147483646 h 100"/>
                <a:gd name="T40" fmla="*/ 2147483646 w 84"/>
                <a:gd name="T41" fmla="*/ 2147483646 h 100"/>
                <a:gd name="T42" fmla="*/ 2147483646 w 84"/>
                <a:gd name="T43" fmla="*/ 2147483646 h 100"/>
                <a:gd name="T44" fmla="*/ 2147483646 w 84"/>
                <a:gd name="T45" fmla="*/ 0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4"/>
                <a:gd name="T70" fmla="*/ 0 h 100"/>
                <a:gd name="T71" fmla="*/ 84 w 84"/>
                <a:gd name="T72" fmla="*/ 100 h 1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4" h="100">
                  <a:moveTo>
                    <a:pt x="50" y="0"/>
                  </a:moveTo>
                  <a:lnTo>
                    <a:pt x="59" y="2"/>
                  </a:lnTo>
                  <a:lnTo>
                    <a:pt x="67" y="9"/>
                  </a:lnTo>
                  <a:lnTo>
                    <a:pt x="72" y="18"/>
                  </a:lnTo>
                  <a:lnTo>
                    <a:pt x="76" y="30"/>
                  </a:lnTo>
                  <a:lnTo>
                    <a:pt x="79" y="43"/>
                  </a:lnTo>
                  <a:lnTo>
                    <a:pt x="83" y="56"/>
                  </a:lnTo>
                  <a:lnTo>
                    <a:pt x="84" y="68"/>
                  </a:lnTo>
                  <a:lnTo>
                    <a:pt x="84" y="78"/>
                  </a:lnTo>
                  <a:lnTo>
                    <a:pt x="81" y="87"/>
                  </a:lnTo>
                  <a:lnTo>
                    <a:pt x="75" y="94"/>
                  </a:lnTo>
                  <a:lnTo>
                    <a:pt x="64" y="99"/>
                  </a:lnTo>
                  <a:lnTo>
                    <a:pt x="47" y="100"/>
                  </a:lnTo>
                  <a:lnTo>
                    <a:pt x="33" y="97"/>
                  </a:lnTo>
                  <a:lnTo>
                    <a:pt x="18" y="89"/>
                  </a:lnTo>
                  <a:lnTo>
                    <a:pt x="8" y="77"/>
                  </a:lnTo>
                  <a:lnTo>
                    <a:pt x="1" y="63"/>
                  </a:lnTo>
                  <a:lnTo>
                    <a:pt x="0" y="47"/>
                  </a:lnTo>
                  <a:lnTo>
                    <a:pt x="4" y="31"/>
                  </a:lnTo>
                  <a:lnTo>
                    <a:pt x="12" y="18"/>
                  </a:lnTo>
                  <a:lnTo>
                    <a:pt x="24" y="8"/>
                  </a:lnTo>
                  <a:lnTo>
                    <a:pt x="38" y="1"/>
                  </a:lnTo>
                  <a:lnTo>
                    <a:pt x="50" y="0"/>
                  </a:lnTo>
                  <a:close/>
                </a:path>
              </a:pathLst>
            </a:custGeom>
            <a:solidFill>
              <a:srgbClr val="FFECDE"/>
            </a:solidFill>
            <a:ln w="0">
              <a:solidFill>
                <a:srgbClr val="FFECDE"/>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21" name="Freeform 3131">
              <a:extLst>
                <a:ext uri="{FF2B5EF4-FFF2-40B4-BE49-F238E27FC236}">
                  <a16:creationId xmlns:a16="http://schemas.microsoft.com/office/drawing/2014/main" id="{2024693E-1164-DB31-1748-E90354EA7E0D}"/>
                </a:ext>
              </a:extLst>
            </p:cNvPr>
            <p:cNvSpPr>
              <a:spLocks/>
            </p:cNvSpPr>
            <p:nvPr/>
          </p:nvSpPr>
          <p:spPr bwMode="auto">
            <a:xfrm>
              <a:off x="10243750" y="2526695"/>
              <a:ext cx="751091" cy="317815"/>
            </a:xfrm>
            <a:custGeom>
              <a:avLst/>
              <a:gdLst>
                <a:gd name="T0" fmla="*/ 2147483646 w 631"/>
                <a:gd name="T1" fmla="*/ 0 h 267"/>
                <a:gd name="T2" fmla="*/ 2147483646 w 631"/>
                <a:gd name="T3" fmla="*/ 2147483646 h 267"/>
                <a:gd name="T4" fmla="*/ 2147483646 w 631"/>
                <a:gd name="T5" fmla="*/ 2147483646 h 267"/>
                <a:gd name="T6" fmla="*/ 2147483646 w 631"/>
                <a:gd name="T7" fmla="*/ 2147483646 h 267"/>
                <a:gd name="T8" fmla="*/ 2147483646 w 631"/>
                <a:gd name="T9" fmla="*/ 2147483646 h 267"/>
                <a:gd name="T10" fmla="*/ 2147483646 w 631"/>
                <a:gd name="T11" fmla="*/ 2147483646 h 267"/>
                <a:gd name="T12" fmla="*/ 2147483646 w 631"/>
                <a:gd name="T13" fmla="*/ 2147483646 h 267"/>
                <a:gd name="T14" fmla="*/ 2147483646 w 631"/>
                <a:gd name="T15" fmla="*/ 2147483646 h 267"/>
                <a:gd name="T16" fmla="*/ 2147483646 w 631"/>
                <a:gd name="T17" fmla="*/ 2147483646 h 267"/>
                <a:gd name="T18" fmla="*/ 2147483646 w 631"/>
                <a:gd name="T19" fmla="*/ 2147483646 h 267"/>
                <a:gd name="T20" fmla="*/ 2147483646 w 631"/>
                <a:gd name="T21" fmla="*/ 2147483646 h 267"/>
                <a:gd name="T22" fmla="*/ 2147483646 w 631"/>
                <a:gd name="T23" fmla="*/ 2147483646 h 267"/>
                <a:gd name="T24" fmla="*/ 2147483646 w 631"/>
                <a:gd name="T25" fmla="*/ 2147483646 h 267"/>
                <a:gd name="T26" fmla="*/ 2147483646 w 631"/>
                <a:gd name="T27" fmla="*/ 2147483646 h 267"/>
                <a:gd name="T28" fmla="*/ 2147483646 w 631"/>
                <a:gd name="T29" fmla="*/ 2147483646 h 267"/>
                <a:gd name="T30" fmla="*/ 2147483646 w 631"/>
                <a:gd name="T31" fmla="*/ 2147483646 h 267"/>
                <a:gd name="T32" fmla="*/ 2147483646 w 631"/>
                <a:gd name="T33" fmla="*/ 2147483646 h 267"/>
                <a:gd name="T34" fmla="*/ 2147483646 w 631"/>
                <a:gd name="T35" fmla="*/ 2147483646 h 267"/>
                <a:gd name="T36" fmla="*/ 0 w 631"/>
                <a:gd name="T37" fmla="*/ 2147483646 h 267"/>
                <a:gd name="T38" fmla="*/ 2147483646 w 631"/>
                <a:gd name="T39" fmla="*/ 2147483646 h 267"/>
                <a:gd name="T40" fmla="*/ 2147483646 w 631"/>
                <a:gd name="T41" fmla="*/ 2147483646 h 267"/>
                <a:gd name="T42" fmla="*/ 2147483646 w 631"/>
                <a:gd name="T43" fmla="*/ 2147483646 h 267"/>
                <a:gd name="T44" fmla="*/ 2147483646 w 631"/>
                <a:gd name="T45" fmla="*/ 2147483646 h 267"/>
                <a:gd name="T46" fmla="*/ 2147483646 w 631"/>
                <a:gd name="T47" fmla="*/ 2147483646 h 267"/>
                <a:gd name="T48" fmla="*/ 2147483646 w 631"/>
                <a:gd name="T49" fmla="*/ 0 h 2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1"/>
                <a:gd name="T76" fmla="*/ 0 h 267"/>
                <a:gd name="T77" fmla="*/ 631 w 631"/>
                <a:gd name="T78" fmla="*/ 267 h 2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1" h="267">
                  <a:moveTo>
                    <a:pt x="572" y="0"/>
                  </a:moveTo>
                  <a:lnTo>
                    <a:pt x="590" y="3"/>
                  </a:lnTo>
                  <a:lnTo>
                    <a:pt x="606" y="14"/>
                  </a:lnTo>
                  <a:lnTo>
                    <a:pt x="617" y="27"/>
                  </a:lnTo>
                  <a:lnTo>
                    <a:pt x="625" y="44"/>
                  </a:lnTo>
                  <a:lnTo>
                    <a:pt x="629" y="61"/>
                  </a:lnTo>
                  <a:lnTo>
                    <a:pt x="631" y="81"/>
                  </a:lnTo>
                  <a:lnTo>
                    <a:pt x="627" y="98"/>
                  </a:lnTo>
                  <a:lnTo>
                    <a:pt x="617" y="113"/>
                  </a:lnTo>
                  <a:lnTo>
                    <a:pt x="604" y="127"/>
                  </a:lnTo>
                  <a:lnTo>
                    <a:pt x="587" y="133"/>
                  </a:lnTo>
                  <a:lnTo>
                    <a:pt x="77" y="265"/>
                  </a:lnTo>
                  <a:lnTo>
                    <a:pt x="58" y="267"/>
                  </a:lnTo>
                  <a:lnTo>
                    <a:pt x="40" y="263"/>
                  </a:lnTo>
                  <a:lnTo>
                    <a:pt x="24" y="253"/>
                  </a:lnTo>
                  <a:lnTo>
                    <a:pt x="13" y="240"/>
                  </a:lnTo>
                  <a:lnTo>
                    <a:pt x="5" y="222"/>
                  </a:lnTo>
                  <a:lnTo>
                    <a:pt x="1" y="205"/>
                  </a:lnTo>
                  <a:lnTo>
                    <a:pt x="0" y="187"/>
                  </a:lnTo>
                  <a:lnTo>
                    <a:pt x="3" y="168"/>
                  </a:lnTo>
                  <a:lnTo>
                    <a:pt x="13" y="153"/>
                  </a:lnTo>
                  <a:lnTo>
                    <a:pt x="26" y="141"/>
                  </a:lnTo>
                  <a:lnTo>
                    <a:pt x="43" y="133"/>
                  </a:lnTo>
                  <a:lnTo>
                    <a:pt x="553" y="2"/>
                  </a:lnTo>
                  <a:lnTo>
                    <a:pt x="572" y="0"/>
                  </a:lnTo>
                  <a:close/>
                </a:path>
              </a:pathLst>
            </a:custGeom>
            <a:solidFill>
              <a:srgbClr val="F7D1B4"/>
            </a:solidFill>
            <a:ln w="0">
              <a:solidFill>
                <a:srgbClr val="F7D1B4"/>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22" name="Freeform 3132">
              <a:extLst>
                <a:ext uri="{FF2B5EF4-FFF2-40B4-BE49-F238E27FC236}">
                  <a16:creationId xmlns:a16="http://schemas.microsoft.com/office/drawing/2014/main" id="{ABADD8F0-2CC2-FF5B-6512-4B6CB0C79B1D}"/>
                </a:ext>
              </a:extLst>
            </p:cNvPr>
            <p:cNvSpPr>
              <a:spLocks/>
            </p:cNvSpPr>
            <p:nvPr/>
          </p:nvSpPr>
          <p:spPr bwMode="auto">
            <a:xfrm>
              <a:off x="10269937" y="2700481"/>
              <a:ext cx="99987" cy="120222"/>
            </a:xfrm>
            <a:custGeom>
              <a:avLst/>
              <a:gdLst>
                <a:gd name="T0" fmla="*/ 2147483646 w 84"/>
                <a:gd name="T1" fmla="*/ 0 h 101"/>
                <a:gd name="T2" fmla="*/ 2147483646 w 84"/>
                <a:gd name="T3" fmla="*/ 2147483646 h 101"/>
                <a:gd name="T4" fmla="*/ 2147483646 w 84"/>
                <a:gd name="T5" fmla="*/ 2147483646 h 101"/>
                <a:gd name="T6" fmla="*/ 2147483646 w 84"/>
                <a:gd name="T7" fmla="*/ 2147483646 h 101"/>
                <a:gd name="T8" fmla="*/ 2147483646 w 84"/>
                <a:gd name="T9" fmla="*/ 2147483646 h 101"/>
                <a:gd name="T10" fmla="*/ 2147483646 w 84"/>
                <a:gd name="T11" fmla="*/ 2147483646 h 101"/>
                <a:gd name="T12" fmla="*/ 2147483646 w 84"/>
                <a:gd name="T13" fmla="*/ 2147483646 h 101"/>
                <a:gd name="T14" fmla="*/ 2147483646 w 84"/>
                <a:gd name="T15" fmla="*/ 2147483646 h 101"/>
                <a:gd name="T16" fmla="*/ 2147483646 w 84"/>
                <a:gd name="T17" fmla="*/ 2147483646 h 101"/>
                <a:gd name="T18" fmla="*/ 2147483646 w 84"/>
                <a:gd name="T19" fmla="*/ 2147483646 h 101"/>
                <a:gd name="T20" fmla="*/ 2147483646 w 84"/>
                <a:gd name="T21" fmla="*/ 2147483646 h 101"/>
                <a:gd name="T22" fmla="*/ 2147483646 w 84"/>
                <a:gd name="T23" fmla="*/ 2147483646 h 101"/>
                <a:gd name="T24" fmla="*/ 2147483646 w 84"/>
                <a:gd name="T25" fmla="*/ 2147483646 h 101"/>
                <a:gd name="T26" fmla="*/ 2147483646 w 84"/>
                <a:gd name="T27" fmla="*/ 2147483646 h 101"/>
                <a:gd name="T28" fmla="*/ 2147483646 w 84"/>
                <a:gd name="T29" fmla="*/ 2147483646 h 101"/>
                <a:gd name="T30" fmla="*/ 2147483646 w 84"/>
                <a:gd name="T31" fmla="*/ 2147483646 h 101"/>
                <a:gd name="T32" fmla="*/ 2147483646 w 84"/>
                <a:gd name="T33" fmla="*/ 2147483646 h 101"/>
                <a:gd name="T34" fmla="*/ 0 w 84"/>
                <a:gd name="T35" fmla="*/ 2147483646 h 101"/>
                <a:gd name="T36" fmla="*/ 2147483646 w 84"/>
                <a:gd name="T37" fmla="*/ 2147483646 h 101"/>
                <a:gd name="T38" fmla="*/ 2147483646 w 84"/>
                <a:gd name="T39" fmla="*/ 2147483646 h 101"/>
                <a:gd name="T40" fmla="*/ 2147483646 w 84"/>
                <a:gd name="T41" fmla="*/ 2147483646 h 101"/>
                <a:gd name="T42" fmla="*/ 2147483646 w 84"/>
                <a:gd name="T43" fmla="*/ 2147483646 h 101"/>
                <a:gd name="T44" fmla="*/ 2147483646 w 84"/>
                <a:gd name="T45" fmla="*/ 0 h 1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4"/>
                <a:gd name="T70" fmla="*/ 0 h 101"/>
                <a:gd name="T71" fmla="*/ 84 w 84"/>
                <a:gd name="T72" fmla="*/ 101 h 10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4" h="101">
                  <a:moveTo>
                    <a:pt x="50" y="0"/>
                  </a:moveTo>
                  <a:lnTo>
                    <a:pt x="59" y="3"/>
                  </a:lnTo>
                  <a:lnTo>
                    <a:pt x="65" y="9"/>
                  </a:lnTo>
                  <a:lnTo>
                    <a:pt x="71" y="18"/>
                  </a:lnTo>
                  <a:lnTo>
                    <a:pt x="74" y="30"/>
                  </a:lnTo>
                  <a:lnTo>
                    <a:pt x="78" y="43"/>
                  </a:lnTo>
                  <a:lnTo>
                    <a:pt x="82" y="56"/>
                  </a:lnTo>
                  <a:lnTo>
                    <a:pt x="84" y="68"/>
                  </a:lnTo>
                  <a:lnTo>
                    <a:pt x="84" y="79"/>
                  </a:lnTo>
                  <a:lnTo>
                    <a:pt x="81" y="88"/>
                  </a:lnTo>
                  <a:lnTo>
                    <a:pt x="74" y="94"/>
                  </a:lnTo>
                  <a:lnTo>
                    <a:pt x="63" y="100"/>
                  </a:lnTo>
                  <a:lnTo>
                    <a:pt x="47" y="101"/>
                  </a:lnTo>
                  <a:lnTo>
                    <a:pt x="31" y="97"/>
                  </a:lnTo>
                  <a:lnTo>
                    <a:pt x="18" y="89"/>
                  </a:lnTo>
                  <a:lnTo>
                    <a:pt x="8" y="77"/>
                  </a:lnTo>
                  <a:lnTo>
                    <a:pt x="1" y="63"/>
                  </a:lnTo>
                  <a:lnTo>
                    <a:pt x="0" y="47"/>
                  </a:lnTo>
                  <a:lnTo>
                    <a:pt x="4" y="32"/>
                  </a:lnTo>
                  <a:lnTo>
                    <a:pt x="12" y="18"/>
                  </a:lnTo>
                  <a:lnTo>
                    <a:pt x="23" y="8"/>
                  </a:lnTo>
                  <a:lnTo>
                    <a:pt x="38" y="1"/>
                  </a:lnTo>
                  <a:lnTo>
                    <a:pt x="50" y="0"/>
                  </a:lnTo>
                  <a:close/>
                </a:path>
              </a:pathLst>
            </a:custGeom>
            <a:solidFill>
              <a:srgbClr val="FFECDE"/>
            </a:solidFill>
            <a:ln w="0">
              <a:solidFill>
                <a:srgbClr val="FFECDE"/>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23" name="Freeform 3133">
              <a:extLst>
                <a:ext uri="{FF2B5EF4-FFF2-40B4-BE49-F238E27FC236}">
                  <a16:creationId xmlns:a16="http://schemas.microsoft.com/office/drawing/2014/main" id="{E08DAAAD-36F4-A4F3-DCA6-A653E977E2C0}"/>
                </a:ext>
              </a:extLst>
            </p:cNvPr>
            <p:cNvSpPr>
              <a:spLocks/>
            </p:cNvSpPr>
            <p:nvPr/>
          </p:nvSpPr>
          <p:spPr bwMode="auto">
            <a:xfrm>
              <a:off x="10277079" y="2337435"/>
              <a:ext cx="753471" cy="317815"/>
            </a:xfrm>
            <a:custGeom>
              <a:avLst/>
              <a:gdLst>
                <a:gd name="T0" fmla="*/ 2147483646 w 633"/>
                <a:gd name="T1" fmla="*/ 0 h 267"/>
                <a:gd name="T2" fmla="*/ 2147483646 w 633"/>
                <a:gd name="T3" fmla="*/ 2147483646 h 267"/>
                <a:gd name="T4" fmla="*/ 2147483646 w 633"/>
                <a:gd name="T5" fmla="*/ 2147483646 h 267"/>
                <a:gd name="T6" fmla="*/ 2147483646 w 633"/>
                <a:gd name="T7" fmla="*/ 2147483646 h 267"/>
                <a:gd name="T8" fmla="*/ 2147483646 w 633"/>
                <a:gd name="T9" fmla="*/ 2147483646 h 267"/>
                <a:gd name="T10" fmla="*/ 2147483646 w 633"/>
                <a:gd name="T11" fmla="*/ 2147483646 h 267"/>
                <a:gd name="T12" fmla="*/ 2147483646 w 633"/>
                <a:gd name="T13" fmla="*/ 2147483646 h 267"/>
                <a:gd name="T14" fmla="*/ 2147483646 w 633"/>
                <a:gd name="T15" fmla="*/ 2147483646 h 267"/>
                <a:gd name="T16" fmla="*/ 2147483646 w 633"/>
                <a:gd name="T17" fmla="*/ 2147483646 h 267"/>
                <a:gd name="T18" fmla="*/ 2147483646 w 633"/>
                <a:gd name="T19" fmla="*/ 2147483646 h 267"/>
                <a:gd name="T20" fmla="*/ 2147483646 w 633"/>
                <a:gd name="T21" fmla="*/ 2147483646 h 267"/>
                <a:gd name="T22" fmla="*/ 2147483646 w 633"/>
                <a:gd name="T23" fmla="*/ 2147483646 h 267"/>
                <a:gd name="T24" fmla="*/ 2147483646 w 633"/>
                <a:gd name="T25" fmla="*/ 2147483646 h 267"/>
                <a:gd name="T26" fmla="*/ 2147483646 w 633"/>
                <a:gd name="T27" fmla="*/ 2147483646 h 267"/>
                <a:gd name="T28" fmla="*/ 2147483646 w 633"/>
                <a:gd name="T29" fmla="*/ 2147483646 h 267"/>
                <a:gd name="T30" fmla="*/ 2147483646 w 633"/>
                <a:gd name="T31" fmla="*/ 2147483646 h 267"/>
                <a:gd name="T32" fmla="*/ 2147483646 w 633"/>
                <a:gd name="T33" fmla="*/ 2147483646 h 267"/>
                <a:gd name="T34" fmla="*/ 2147483646 w 633"/>
                <a:gd name="T35" fmla="*/ 2147483646 h 267"/>
                <a:gd name="T36" fmla="*/ 0 w 633"/>
                <a:gd name="T37" fmla="*/ 2147483646 h 267"/>
                <a:gd name="T38" fmla="*/ 2147483646 w 633"/>
                <a:gd name="T39" fmla="*/ 2147483646 h 267"/>
                <a:gd name="T40" fmla="*/ 2147483646 w 633"/>
                <a:gd name="T41" fmla="*/ 2147483646 h 267"/>
                <a:gd name="T42" fmla="*/ 2147483646 w 633"/>
                <a:gd name="T43" fmla="*/ 2147483646 h 267"/>
                <a:gd name="T44" fmla="*/ 2147483646 w 633"/>
                <a:gd name="T45" fmla="*/ 2147483646 h 267"/>
                <a:gd name="T46" fmla="*/ 2147483646 w 633"/>
                <a:gd name="T47" fmla="*/ 2147483646 h 267"/>
                <a:gd name="T48" fmla="*/ 2147483646 w 633"/>
                <a:gd name="T49" fmla="*/ 0 h 2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3"/>
                <a:gd name="T76" fmla="*/ 0 h 267"/>
                <a:gd name="T77" fmla="*/ 633 w 633"/>
                <a:gd name="T78" fmla="*/ 267 h 2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3" h="267">
                  <a:moveTo>
                    <a:pt x="572" y="0"/>
                  </a:moveTo>
                  <a:lnTo>
                    <a:pt x="591" y="4"/>
                  </a:lnTo>
                  <a:lnTo>
                    <a:pt x="606" y="13"/>
                  </a:lnTo>
                  <a:lnTo>
                    <a:pt x="618" y="28"/>
                  </a:lnTo>
                  <a:lnTo>
                    <a:pt x="626" y="45"/>
                  </a:lnTo>
                  <a:lnTo>
                    <a:pt x="630" y="62"/>
                  </a:lnTo>
                  <a:lnTo>
                    <a:pt x="633" y="80"/>
                  </a:lnTo>
                  <a:lnTo>
                    <a:pt x="629" y="98"/>
                  </a:lnTo>
                  <a:lnTo>
                    <a:pt x="620" y="114"/>
                  </a:lnTo>
                  <a:lnTo>
                    <a:pt x="605" y="126"/>
                  </a:lnTo>
                  <a:lnTo>
                    <a:pt x="588" y="134"/>
                  </a:lnTo>
                  <a:lnTo>
                    <a:pt x="79" y="266"/>
                  </a:lnTo>
                  <a:lnTo>
                    <a:pt x="59" y="267"/>
                  </a:lnTo>
                  <a:lnTo>
                    <a:pt x="42" y="263"/>
                  </a:lnTo>
                  <a:lnTo>
                    <a:pt x="27" y="254"/>
                  </a:lnTo>
                  <a:lnTo>
                    <a:pt x="13" y="240"/>
                  </a:lnTo>
                  <a:lnTo>
                    <a:pt x="7" y="223"/>
                  </a:lnTo>
                  <a:lnTo>
                    <a:pt x="2" y="206"/>
                  </a:lnTo>
                  <a:lnTo>
                    <a:pt x="0" y="187"/>
                  </a:lnTo>
                  <a:lnTo>
                    <a:pt x="4" y="169"/>
                  </a:lnTo>
                  <a:lnTo>
                    <a:pt x="13" y="153"/>
                  </a:lnTo>
                  <a:lnTo>
                    <a:pt x="27" y="142"/>
                  </a:lnTo>
                  <a:lnTo>
                    <a:pt x="45" y="134"/>
                  </a:lnTo>
                  <a:lnTo>
                    <a:pt x="554" y="1"/>
                  </a:lnTo>
                  <a:lnTo>
                    <a:pt x="572" y="0"/>
                  </a:lnTo>
                  <a:close/>
                </a:path>
              </a:pathLst>
            </a:custGeom>
            <a:solidFill>
              <a:srgbClr val="F7D1B4"/>
            </a:solidFill>
            <a:ln w="0">
              <a:solidFill>
                <a:srgbClr val="F7D1B4"/>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24" name="Freeform 3134">
              <a:extLst>
                <a:ext uri="{FF2B5EF4-FFF2-40B4-BE49-F238E27FC236}">
                  <a16:creationId xmlns:a16="http://schemas.microsoft.com/office/drawing/2014/main" id="{FE85B33A-8DF0-447F-7321-7E24DD7A67ED}"/>
                </a:ext>
              </a:extLst>
            </p:cNvPr>
            <p:cNvSpPr>
              <a:spLocks/>
            </p:cNvSpPr>
            <p:nvPr/>
          </p:nvSpPr>
          <p:spPr bwMode="auto">
            <a:xfrm>
              <a:off x="10304456" y="2510031"/>
              <a:ext cx="98797" cy="122603"/>
            </a:xfrm>
            <a:custGeom>
              <a:avLst/>
              <a:gdLst>
                <a:gd name="T0" fmla="*/ 2147483646 w 83"/>
                <a:gd name="T1" fmla="*/ 0 h 103"/>
                <a:gd name="T2" fmla="*/ 2147483646 w 83"/>
                <a:gd name="T3" fmla="*/ 2147483646 h 103"/>
                <a:gd name="T4" fmla="*/ 2147483646 w 83"/>
                <a:gd name="T5" fmla="*/ 2147483646 h 103"/>
                <a:gd name="T6" fmla="*/ 2147483646 w 83"/>
                <a:gd name="T7" fmla="*/ 2147483646 h 103"/>
                <a:gd name="T8" fmla="*/ 2147483646 w 83"/>
                <a:gd name="T9" fmla="*/ 2147483646 h 103"/>
                <a:gd name="T10" fmla="*/ 2147483646 w 83"/>
                <a:gd name="T11" fmla="*/ 2147483646 h 103"/>
                <a:gd name="T12" fmla="*/ 2147483646 w 83"/>
                <a:gd name="T13" fmla="*/ 2147483646 h 103"/>
                <a:gd name="T14" fmla="*/ 2147483646 w 83"/>
                <a:gd name="T15" fmla="*/ 2147483646 h 103"/>
                <a:gd name="T16" fmla="*/ 2147483646 w 83"/>
                <a:gd name="T17" fmla="*/ 2147483646 h 103"/>
                <a:gd name="T18" fmla="*/ 2147483646 w 83"/>
                <a:gd name="T19" fmla="*/ 2147483646 h 103"/>
                <a:gd name="T20" fmla="*/ 2147483646 w 83"/>
                <a:gd name="T21" fmla="*/ 2147483646 h 103"/>
                <a:gd name="T22" fmla="*/ 2147483646 w 83"/>
                <a:gd name="T23" fmla="*/ 2147483646 h 103"/>
                <a:gd name="T24" fmla="*/ 2147483646 w 83"/>
                <a:gd name="T25" fmla="*/ 2147483646 h 103"/>
                <a:gd name="T26" fmla="*/ 2147483646 w 83"/>
                <a:gd name="T27" fmla="*/ 2147483646 h 103"/>
                <a:gd name="T28" fmla="*/ 2147483646 w 83"/>
                <a:gd name="T29" fmla="*/ 2147483646 h 103"/>
                <a:gd name="T30" fmla="*/ 2147483646 w 83"/>
                <a:gd name="T31" fmla="*/ 2147483646 h 103"/>
                <a:gd name="T32" fmla="*/ 2147483646 w 83"/>
                <a:gd name="T33" fmla="*/ 2147483646 h 103"/>
                <a:gd name="T34" fmla="*/ 0 w 83"/>
                <a:gd name="T35" fmla="*/ 2147483646 h 103"/>
                <a:gd name="T36" fmla="*/ 2147483646 w 83"/>
                <a:gd name="T37" fmla="*/ 2147483646 h 103"/>
                <a:gd name="T38" fmla="*/ 2147483646 w 83"/>
                <a:gd name="T39" fmla="*/ 2147483646 h 103"/>
                <a:gd name="T40" fmla="*/ 2147483646 w 83"/>
                <a:gd name="T41" fmla="*/ 2147483646 h 103"/>
                <a:gd name="T42" fmla="*/ 2147483646 w 83"/>
                <a:gd name="T43" fmla="*/ 2147483646 h 103"/>
                <a:gd name="T44" fmla="*/ 2147483646 w 83"/>
                <a:gd name="T45" fmla="*/ 0 h 1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3"/>
                <a:gd name="T70" fmla="*/ 0 h 103"/>
                <a:gd name="T71" fmla="*/ 83 w 83"/>
                <a:gd name="T72" fmla="*/ 103 h 1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3" h="103">
                  <a:moveTo>
                    <a:pt x="49" y="0"/>
                  </a:moveTo>
                  <a:lnTo>
                    <a:pt x="59" y="4"/>
                  </a:lnTo>
                  <a:lnTo>
                    <a:pt x="66" y="11"/>
                  </a:lnTo>
                  <a:lnTo>
                    <a:pt x="72" y="20"/>
                  </a:lnTo>
                  <a:lnTo>
                    <a:pt x="76" y="31"/>
                  </a:lnTo>
                  <a:lnTo>
                    <a:pt x="78" y="44"/>
                  </a:lnTo>
                  <a:lnTo>
                    <a:pt x="82" y="57"/>
                  </a:lnTo>
                  <a:lnTo>
                    <a:pt x="83" y="70"/>
                  </a:lnTo>
                  <a:lnTo>
                    <a:pt x="83" y="80"/>
                  </a:lnTo>
                  <a:lnTo>
                    <a:pt x="81" y="88"/>
                  </a:lnTo>
                  <a:lnTo>
                    <a:pt x="74" y="96"/>
                  </a:lnTo>
                  <a:lnTo>
                    <a:pt x="64" y="100"/>
                  </a:lnTo>
                  <a:lnTo>
                    <a:pt x="47" y="103"/>
                  </a:lnTo>
                  <a:lnTo>
                    <a:pt x="32" y="99"/>
                  </a:lnTo>
                  <a:lnTo>
                    <a:pt x="18" y="91"/>
                  </a:lnTo>
                  <a:lnTo>
                    <a:pt x="7" y="79"/>
                  </a:lnTo>
                  <a:lnTo>
                    <a:pt x="1" y="65"/>
                  </a:lnTo>
                  <a:lnTo>
                    <a:pt x="0" y="48"/>
                  </a:lnTo>
                  <a:lnTo>
                    <a:pt x="4" y="33"/>
                  </a:lnTo>
                  <a:lnTo>
                    <a:pt x="11" y="19"/>
                  </a:lnTo>
                  <a:lnTo>
                    <a:pt x="23" y="8"/>
                  </a:lnTo>
                  <a:lnTo>
                    <a:pt x="38" y="2"/>
                  </a:lnTo>
                  <a:lnTo>
                    <a:pt x="49" y="0"/>
                  </a:lnTo>
                  <a:close/>
                </a:path>
              </a:pathLst>
            </a:custGeom>
            <a:solidFill>
              <a:srgbClr val="FFECDE"/>
            </a:solidFill>
            <a:ln w="0">
              <a:solidFill>
                <a:srgbClr val="FFECDE"/>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25" name="Freeform 3135">
              <a:extLst>
                <a:ext uri="{FF2B5EF4-FFF2-40B4-BE49-F238E27FC236}">
                  <a16:creationId xmlns:a16="http://schemas.microsoft.com/office/drawing/2014/main" id="{27E5BAE0-3830-253D-542D-C61CC4E3BD05}"/>
                </a:ext>
              </a:extLst>
            </p:cNvPr>
            <p:cNvSpPr>
              <a:spLocks/>
            </p:cNvSpPr>
            <p:nvPr/>
          </p:nvSpPr>
          <p:spPr bwMode="auto">
            <a:xfrm>
              <a:off x="10337785" y="2139842"/>
              <a:ext cx="753471" cy="317815"/>
            </a:xfrm>
            <a:custGeom>
              <a:avLst/>
              <a:gdLst>
                <a:gd name="T0" fmla="*/ 2147483646 w 633"/>
                <a:gd name="T1" fmla="*/ 0 h 267"/>
                <a:gd name="T2" fmla="*/ 2147483646 w 633"/>
                <a:gd name="T3" fmla="*/ 2147483646 h 267"/>
                <a:gd name="T4" fmla="*/ 2147483646 w 633"/>
                <a:gd name="T5" fmla="*/ 2147483646 h 267"/>
                <a:gd name="T6" fmla="*/ 2147483646 w 633"/>
                <a:gd name="T7" fmla="*/ 2147483646 h 267"/>
                <a:gd name="T8" fmla="*/ 2147483646 w 633"/>
                <a:gd name="T9" fmla="*/ 2147483646 h 267"/>
                <a:gd name="T10" fmla="*/ 2147483646 w 633"/>
                <a:gd name="T11" fmla="*/ 2147483646 h 267"/>
                <a:gd name="T12" fmla="*/ 2147483646 w 633"/>
                <a:gd name="T13" fmla="*/ 2147483646 h 267"/>
                <a:gd name="T14" fmla="*/ 2147483646 w 633"/>
                <a:gd name="T15" fmla="*/ 2147483646 h 267"/>
                <a:gd name="T16" fmla="*/ 2147483646 w 633"/>
                <a:gd name="T17" fmla="*/ 2147483646 h 267"/>
                <a:gd name="T18" fmla="*/ 2147483646 w 633"/>
                <a:gd name="T19" fmla="*/ 2147483646 h 267"/>
                <a:gd name="T20" fmla="*/ 2147483646 w 633"/>
                <a:gd name="T21" fmla="*/ 2147483646 h 267"/>
                <a:gd name="T22" fmla="*/ 2147483646 w 633"/>
                <a:gd name="T23" fmla="*/ 2147483646 h 267"/>
                <a:gd name="T24" fmla="*/ 2147483646 w 633"/>
                <a:gd name="T25" fmla="*/ 2147483646 h 267"/>
                <a:gd name="T26" fmla="*/ 2147483646 w 633"/>
                <a:gd name="T27" fmla="*/ 2147483646 h 267"/>
                <a:gd name="T28" fmla="*/ 2147483646 w 633"/>
                <a:gd name="T29" fmla="*/ 2147483646 h 267"/>
                <a:gd name="T30" fmla="*/ 2147483646 w 633"/>
                <a:gd name="T31" fmla="*/ 2147483646 h 267"/>
                <a:gd name="T32" fmla="*/ 2147483646 w 633"/>
                <a:gd name="T33" fmla="*/ 2147483646 h 267"/>
                <a:gd name="T34" fmla="*/ 2147483646 w 633"/>
                <a:gd name="T35" fmla="*/ 2147483646 h 267"/>
                <a:gd name="T36" fmla="*/ 0 w 633"/>
                <a:gd name="T37" fmla="*/ 2147483646 h 267"/>
                <a:gd name="T38" fmla="*/ 2147483646 w 633"/>
                <a:gd name="T39" fmla="*/ 2147483646 h 267"/>
                <a:gd name="T40" fmla="*/ 2147483646 w 633"/>
                <a:gd name="T41" fmla="*/ 2147483646 h 267"/>
                <a:gd name="T42" fmla="*/ 2147483646 w 633"/>
                <a:gd name="T43" fmla="*/ 2147483646 h 267"/>
                <a:gd name="T44" fmla="*/ 2147483646 w 633"/>
                <a:gd name="T45" fmla="*/ 2147483646 h 267"/>
                <a:gd name="T46" fmla="*/ 2147483646 w 633"/>
                <a:gd name="T47" fmla="*/ 2147483646 h 267"/>
                <a:gd name="T48" fmla="*/ 2147483646 w 633"/>
                <a:gd name="T49" fmla="*/ 0 h 2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3"/>
                <a:gd name="T76" fmla="*/ 0 h 267"/>
                <a:gd name="T77" fmla="*/ 633 w 633"/>
                <a:gd name="T78" fmla="*/ 267 h 2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3" h="267">
                  <a:moveTo>
                    <a:pt x="572" y="0"/>
                  </a:moveTo>
                  <a:lnTo>
                    <a:pt x="591" y="4"/>
                  </a:lnTo>
                  <a:lnTo>
                    <a:pt x="607" y="13"/>
                  </a:lnTo>
                  <a:lnTo>
                    <a:pt x="618" y="26"/>
                  </a:lnTo>
                  <a:lnTo>
                    <a:pt x="626" y="44"/>
                  </a:lnTo>
                  <a:lnTo>
                    <a:pt x="630" y="61"/>
                  </a:lnTo>
                  <a:lnTo>
                    <a:pt x="633" y="80"/>
                  </a:lnTo>
                  <a:lnTo>
                    <a:pt x="629" y="98"/>
                  </a:lnTo>
                  <a:lnTo>
                    <a:pt x="620" y="114"/>
                  </a:lnTo>
                  <a:lnTo>
                    <a:pt x="605" y="126"/>
                  </a:lnTo>
                  <a:lnTo>
                    <a:pt x="588" y="133"/>
                  </a:lnTo>
                  <a:lnTo>
                    <a:pt x="79" y="264"/>
                  </a:lnTo>
                  <a:lnTo>
                    <a:pt x="59" y="267"/>
                  </a:lnTo>
                  <a:lnTo>
                    <a:pt x="42" y="263"/>
                  </a:lnTo>
                  <a:lnTo>
                    <a:pt x="27" y="254"/>
                  </a:lnTo>
                  <a:lnTo>
                    <a:pt x="14" y="239"/>
                  </a:lnTo>
                  <a:lnTo>
                    <a:pt x="7" y="222"/>
                  </a:lnTo>
                  <a:lnTo>
                    <a:pt x="2" y="205"/>
                  </a:lnTo>
                  <a:lnTo>
                    <a:pt x="0" y="186"/>
                  </a:lnTo>
                  <a:lnTo>
                    <a:pt x="4" y="169"/>
                  </a:lnTo>
                  <a:lnTo>
                    <a:pt x="14" y="153"/>
                  </a:lnTo>
                  <a:lnTo>
                    <a:pt x="27" y="140"/>
                  </a:lnTo>
                  <a:lnTo>
                    <a:pt x="45" y="133"/>
                  </a:lnTo>
                  <a:lnTo>
                    <a:pt x="554" y="1"/>
                  </a:lnTo>
                  <a:lnTo>
                    <a:pt x="572" y="0"/>
                  </a:lnTo>
                  <a:close/>
                </a:path>
              </a:pathLst>
            </a:custGeom>
            <a:solidFill>
              <a:srgbClr val="F7D1B4"/>
            </a:solidFill>
            <a:ln w="0">
              <a:solidFill>
                <a:srgbClr val="F7D1B4"/>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26" name="Freeform 3136">
              <a:extLst>
                <a:ext uri="{FF2B5EF4-FFF2-40B4-BE49-F238E27FC236}">
                  <a16:creationId xmlns:a16="http://schemas.microsoft.com/office/drawing/2014/main" id="{DD8D2F7A-EBBA-8844-0AA3-2EFCEBAC8867}"/>
                </a:ext>
              </a:extLst>
            </p:cNvPr>
            <p:cNvSpPr>
              <a:spLocks/>
            </p:cNvSpPr>
            <p:nvPr/>
          </p:nvSpPr>
          <p:spPr bwMode="auto">
            <a:xfrm>
              <a:off x="10365162" y="2312438"/>
              <a:ext cx="98797" cy="120222"/>
            </a:xfrm>
            <a:custGeom>
              <a:avLst/>
              <a:gdLst>
                <a:gd name="T0" fmla="*/ 2147483646 w 83"/>
                <a:gd name="T1" fmla="*/ 0 h 101"/>
                <a:gd name="T2" fmla="*/ 2147483646 w 83"/>
                <a:gd name="T3" fmla="*/ 2147483646 h 101"/>
                <a:gd name="T4" fmla="*/ 2147483646 w 83"/>
                <a:gd name="T5" fmla="*/ 2147483646 h 101"/>
                <a:gd name="T6" fmla="*/ 2147483646 w 83"/>
                <a:gd name="T7" fmla="*/ 2147483646 h 101"/>
                <a:gd name="T8" fmla="*/ 2147483646 w 83"/>
                <a:gd name="T9" fmla="*/ 2147483646 h 101"/>
                <a:gd name="T10" fmla="*/ 2147483646 w 83"/>
                <a:gd name="T11" fmla="*/ 2147483646 h 101"/>
                <a:gd name="T12" fmla="*/ 2147483646 w 83"/>
                <a:gd name="T13" fmla="*/ 2147483646 h 101"/>
                <a:gd name="T14" fmla="*/ 2147483646 w 83"/>
                <a:gd name="T15" fmla="*/ 2147483646 h 101"/>
                <a:gd name="T16" fmla="*/ 2147483646 w 83"/>
                <a:gd name="T17" fmla="*/ 2147483646 h 101"/>
                <a:gd name="T18" fmla="*/ 2147483646 w 83"/>
                <a:gd name="T19" fmla="*/ 2147483646 h 101"/>
                <a:gd name="T20" fmla="*/ 2147483646 w 83"/>
                <a:gd name="T21" fmla="*/ 2147483646 h 101"/>
                <a:gd name="T22" fmla="*/ 2147483646 w 83"/>
                <a:gd name="T23" fmla="*/ 2147483646 h 101"/>
                <a:gd name="T24" fmla="*/ 2147483646 w 83"/>
                <a:gd name="T25" fmla="*/ 2147483646 h 101"/>
                <a:gd name="T26" fmla="*/ 2147483646 w 83"/>
                <a:gd name="T27" fmla="*/ 2147483646 h 101"/>
                <a:gd name="T28" fmla="*/ 2147483646 w 83"/>
                <a:gd name="T29" fmla="*/ 2147483646 h 101"/>
                <a:gd name="T30" fmla="*/ 2147483646 w 83"/>
                <a:gd name="T31" fmla="*/ 2147483646 h 101"/>
                <a:gd name="T32" fmla="*/ 2147483646 w 83"/>
                <a:gd name="T33" fmla="*/ 2147483646 h 101"/>
                <a:gd name="T34" fmla="*/ 0 w 83"/>
                <a:gd name="T35" fmla="*/ 2147483646 h 101"/>
                <a:gd name="T36" fmla="*/ 2147483646 w 83"/>
                <a:gd name="T37" fmla="*/ 2147483646 h 101"/>
                <a:gd name="T38" fmla="*/ 2147483646 w 83"/>
                <a:gd name="T39" fmla="*/ 2147483646 h 101"/>
                <a:gd name="T40" fmla="*/ 2147483646 w 83"/>
                <a:gd name="T41" fmla="*/ 2147483646 h 101"/>
                <a:gd name="T42" fmla="*/ 2147483646 w 83"/>
                <a:gd name="T43" fmla="*/ 2147483646 h 101"/>
                <a:gd name="T44" fmla="*/ 2147483646 w 83"/>
                <a:gd name="T45" fmla="*/ 0 h 1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3"/>
                <a:gd name="T70" fmla="*/ 0 h 101"/>
                <a:gd name="T71" fmla="*/ 83 w 83"/>
                <a:gd name="T72" fmla="*/ 101 h 10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3" h="101">
                  <a:moveTo>
                    <a:pt x="49" y="0"/>
                  </a:moveTo>
                  <a:lnTo>
                    <a:pt x="59" y="3"/>
                  </a:lnTo>
                  <a:lnTo>
                    <a:pt x="66" y="9"/>
                  </a:lnTo>
                  <a:lnTo>
                    <a:pt x="72" y="19"/>
                  </a:lnTo>
                  <a:lnTo>
                    <a:pt x="76" y="30"/>
                  </a:lnTo>
                  <a:lnTo>
                    <a:pt x="78" y="43"/>
                  </a:lnTo>
                  <a:lnTo>
                    <a:pt x="82" y="56"/>
                  </a:lnTo>
                  <a:lnTo>
                    <a:pt x="83" y="68"/>
                  </a:lnTo>
                  <a:lnTo>
                    <a:pt x="83" y="79"/>
                  </a:lnTo>
                  <a:lnTo>
                    <a:pt x="81" y="88"/>
                  </a:lnTo>
                  <a:lnTo>
                    <a:pt x="74" y="96"/>
                  </a:lnTo>
                  <a:lnTo>
                    <a:pt x="64" y="100"/>
                  </a:lnTo>
                  <a:lnTo>
                    <a:pt x="47" y="101"/>
                  </a:lnTo>
                  <a:lnTo>
                    <a:pt x="32" y="98"/>
                  </a:lnTo>
                  <a:lnTo>
                    <a:pt x="18" y="91"/>
                  </a:lnTo>
                  <a:lnTo>
                    <a:pt x="8" y="79"/>
                  </a:lnTo>
                  <a:lnTo>
                    <a:pt x="1" y="63"/>
                  </a:lnTo>
                  <a:lnTo>
                    <a:pt x="0" y="47"/>
                  </a:lnTo>
                  <a:lnTo>
                    <a:pt x="4" y="32"/>
                  </a:lnTo>
                  <a:lnTo>
                    <a:pt x="11" y="19"/>
                  </a:lnTo>
                  <a:lnTo>
                    <a:pt x="23" y="8"/>
                  </a:lnTo>
                  <a:lnTo>
                    <a:pt x="38" y="1"/>
                  </a:lnTo>
                  <a:lnTo>
                    <a:pt x="49" y="0"/>
                  </a:lnTo>
                  <a:close/>
                </a:path>
              </a:pathLst>
            </a:custGeom>
            <a:solidFill>
              <a:srgbClr val="FFECDE"/>
            </a:solidFill>
            <a:ln w="0">
              <a:solidFill>
                <a:srgbClr val="FFECDE"/>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27" name="Freeform 3137">
              <a:extLst>
                <a:ext uri="{FF2B5EF4-FFF2-40B4-BE49-F238E27FC236}">
                  <a16:creationId xmlns:a16="http://schemas.microsoft.com/office/drawing/2014/main" id="{DFEDF632-E292-2D4F-41BA-50EEA5CFA2D9}"/>
                </a:ext>
              </a:extLst>
            </p:cNvPr>
            <p:cNvSpPr>
              <a:spLocks/>
            </p:cNvSpPr>
            <p:nvPr/>
          </p:nvSpPr>
          <p:spPr bwMode="auto">
            <a:xfrm>
              <a:off x="11390025" y="1881543"/>
              <a:ext cx="796323" cy="792751"/>
            </a:xfrm>
            <a:custGeom>
              <a:avLst/>
              <a:gdLst>
                <a:gd name="T0" fmla="*/ 2147483646 w 669"/>
                <a:gd name="T1" fmla="*/ 0 h 666"/>
                <a:gd name="T2" fmla="*/ 2147483646 w 669"/>
                <a:gd name="T3" fmla="*/ 2147483646 h 666"/>
                <a:gd name="T4" fmla="*/ 2147483646 w 669"/>
                <a:gd name="T5" fmla="*/ 2147483646 h 666"/>
                <a:gd name="T6" fmla="*/ 2147483646 w 669"/>
                <a:gd name="T7" fmla="*/ 2147483646 h 666"/>
                <a:gd name="T8" fmla="*/ 2147483646 w 669"/>
                <a:gd name="T9" fmla="*/ 2147483646 h 666"/>
                <a:gd name="T10" fmla="*/ 2147483646 w 669"/>
                <a:gd name="T11" fmla="*/ 2147483646 h 666"/>
                <a:gd name="T12" fmla="*/ 0 w 669"/>
                <a:gd name="T13" fmla="*/ 2147483646 h 666"/>
                <a:gd name="T14" fmla="*/ 2147483646 w 669"/>
                <a:gd name="T15" fmla="*/ 0 h 666"/>
                <a:gd name="T16" fmla="*/ 0 60000 65536"/>
                <a:gd name="T17" fmla="*/ 0 60000 65536"/>
                <a:gd name="T18" fmla="*/ 0 60000 65536"/>
                <a:gd name="T19" fmla="*/ 0 60000 65536"/>
                <a:gd name="T20" fmla="*/ 0 60000 65536"/>
                <a:gd name="T21" fmla="*/ 0 60000 65536"/>
                <a:gd name="T22" fmla="*/ 0 60000 65536"/>
                <a:gd name="T23" fmla="*/ 0 60000 65536"/>
                <a:gd name="T24" fmla="*/ 0 w 669"/>
                <a:gd name="T25" fmla="*/ 0 h 666"/>
                <a:gd name="T26" fmla="*/ 669 w 669"/>
                <a:gd name="T27" fmla="*/ 666 h 6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9" h="666">
                  <a:moveTo>
                    <a:pt x="669" y="0"/>
                  </a:moveTo>
                  <a:lnTo>
                    <a:pt x="669" y="526"/>
                  </a:lnTo>
                  <a:lnTo>
                    <a:pt x="127" y="666"/>
                  </a:lnTo>
                  <a:lnTo>
                    <a:pt x="41" y="328"/>
                  </a:lnTo>
                  <a:lnTo>
                    <a:pt x="162" y="274"/>
                  </a:lnTo>
                  <a:lnTo>
                    <a:pt x="28" y="280"/>
                  </a:lnTo>
                  <a:lnTo>
                    <a:pt x="0" y="172"/>
                  </a:lnTo>
                  <a:lnTo>
                    <a:pt x="669" y="0"/>
                  </a:lnTo>
                  <a:close/>
                </a:path>
              </a:pathLst>
            </a:custGeom>
            <a:solidFill>
              <a:srgbClr val="C49E72"/>
            </a:solidFill>
            <a:ln w="0">
              <a:solidFill>
                <a:srgbClr val="C49E72"/>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28" name="Freeform 3138">
              <a:extLst>
                <a:ext uri="{FF2B5EF4-FFF2-40B4-BE49-F238E27FC236}">
                  <a16:creationId xmlns:a16="http://schemas.microsoft.com/office/drawing/2014/main" id="{C470E922-A2CA-A227-DDF3-533A1C84C05D}"/>
                </a:ext>
              </a:extLst>
            </p:cNvPr>
            <p:cNvSpPr>
              <a:spLocks/>
            </p:cNvSpPr>
            <p:nvPr/>
          </p:nvSpPr>
          <p:spPr bwMode="auto">
            <a:xfrm>
              <a:off x="11460254" y="2095800"/>
              <a:ext cx="80942" cy="80942"/>
            </a:xfrm>
            <a:custGeom>
              <a:avLst/>
              <a:gdLst>
                <a:gd name="T0" fmla="*/ 2147483646 w 68"/>
                <a:gd name="T1" fmla="*/ 0 h 68"/>
                <a:gd name="T2" fmla="*/ 2147483646 w 68"/>
                <a:gd name="T3" fmla="*/ 2147483646 h 68"/>
                <a:gd name="T4" fmla="*/ 2147483646 w 68"/>
                <a:gd name="T5" fmla="*/ 2147483646 h 68"/>
                <a:gd name="T6" fmla="*/ 2147483646 w 68"/>
                <a:gd name="T7" fmla="*/ 2147483646 h 68"/>
                <a:gd name="T8" fmla="*/ 2147483646 w 68"/>
                <a:gd name="T9" fmla="*/ 2147483646 h 68"/>
                <a:gd name="T10" fmla="*/ 2147483646 w 68"/>
                <a:gd name="T11" fmla="*/ 2147483646 h 68"/>
                <a:gd name="T12" fmla="*/ 2147483646 w 68"/>
                <a:gd name="T13" fmla="*/ 2147483646 h 68"/>
                <a:gd name="T14" fmla="*/ 2147483646 w 68"/>
                <a:gd name="T15" fmla="*/ 2147483646 h 68"/>
                <a:gd name="T16" fmla="*/ 2147483646 w 68"/>
                <a:gd name="T17" fmla="*/ 2147483646 h 68"/>
                <a:gd name="T18" fmla="*/ 2147483646 w 68"/>
                <a:gd name="T19" fmla="*/ 2147483646 h 68"/>
                <a:gd name="T20" fmla="*/ 2147483646 w 68"/>
                <a:gd name="T21" fmla="*/ 2147483646 h 68"/>
                <a:gd name="T22" fmla="*/ 0 w 68"/>
                <a:gd name="T23" fmla="*/ 2147483646 h 68"/>
                <a:gd name="T24" fmla="*/ 0 w 68"/>
                <a:gd name="T25" fmla="*/ 2147483646 h 68"/>
                <a:gd name="T26" fmla="*/ 2147483646 w 68"/>
                <a:gd name="T27" fmla="*/ 2147483646 h 68"/>
                <a:gd name="T28" fmla="*/ 2147483646 w 68"/>
                <a:gd name="T29" fmla="*/ 2147483646 h 68"/>
                <a:gd name="T30" fmla="*/ 2147483646 w 68"/>
                <a:gd name="T31" fmla="*/ 0 h 68"/>
                <a:gd name="T32" fmla="*/ 2147483646 w 68"/>
                <a:gd name="T33" fmla="*/ 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68"/>
                <a:gd name="T53" fmla="*/ 68 w 68"/>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68">
                  <a:moveTo>
                    <a:pt x="38" y="0"/>
                  </a:moveTo>
                  <a:lnTo>
                    <a:pt x="51" y="4"/>
                  </a:lnTo>
                  <a:lnTo>
                    <a:pt x="61" y="13"/>
                  </a:lnTo>
                  <a:lnTo>
                    <a:pt x="67" y="25"/>
                  </a:lnTo>
                  <a:lnTo>
                    <a:pt x="68" y="39"/>
                  </a:lnTo>
                  <a:lnTo>
                    <a:pt x="63" y="51"/>
                  </a:lnTo>
                  <a:lnTo>
                    <a:pt x="55" y="62"/>
                  </a:lnTo>
                  <a:lnTo>
                    <a:pt x="42" y="67"/>
                  </a:lnTo>
                  <a:lnTo>
                    <a:pt x="29" y="68"/>
                  </a:lnTo>
                  <a:lnTo>
                    <a:pt x="16" y="64"/>
                  </a:lnTo>
                  <a:lnTo>
                    <a:pt x="7" y="55"/>
                  </a:lnTo>
                  <a:lnTo>
                    <a:pt x="0" y="43"/>
                  </a:lnTo>
                  <a:lnTo>
                    <a:pt x="0" y="29"/>
                  </a:lnTo>
                  <a:lnTo>
                    <a:pt x="4" y="17"/>
                  </a:lnTo>
                  <a:lnTo>
                    <a:pt x="13" y="7"/>
                  </a:lnTo>
                  <a:lnTo>
                    <a:pt x="25" y="0"/>
                  </a:lnTo>
                  <a:lnTo>
                    <a:pt x="38" y="0"/>
                  </a:lnTo>
                  <a:close/>
                </a:path>
              </a:pathLst>
            </a:custGeom>
            <a:solidFill>
              <a:srgbClr val="4D4D4D"/>
            </a:solidFill>
            <a:ln w="0">
              <a:solidFill>
                <a:srgbClr val="4D4D4D"/>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29" name="Freeform 3139">
              <a:extLst>
                <a:ext uri="{FF2B5EF4-FFF2-40B4-BE49-F238E27FC236}">
                  <a16:creationId xmlns:a16="http://schemas.microsoft.com/office/drawing/2014/main" id="{DCC88774-806B-81DC-C15A-E45E00C74538}"/>
                </a:ext>
              </a:extLst>
            </p:cNvPr>
            <p:cNvSpPr>
              <a:spLocks/>
            </p:cNvSpPr>
            <p:nvPr/>
          </p:nvSpPr>
          <p:spPr bwMode="auto">
            <a:xfrm>
              <a:off x="11474538" y="2110084"/>
              <a:ext cx="51184" cy="53565"/>
            </a:xfrm>
            <a:custGeom>
              <a:avLst/>
              <a:gdLst>
                <a:gd name="T0" fmla="*/ 2147483646 w 43"/>
                <a:gd name="T1" fmla="*/ 0 h 45"/>
                <a:gd name="T2" fmla="*/ 2147483646 w 43"/>
                <a:gd name="T3" fmla="*/ 0 h 45"/>
                <a:gd name="T4" fmla="*/ 2147483646 w 43"/>
                <a:gd name="T5" fmla="*/ 2147483646 h 45"/>
                <a:gd name="T6" fmla="*/ 2147483646 w 43"/>
                <a:gd name="T7" fmla="*/ 2147483646 h 45"/>
                <a:gd name="T8" fmla="*/ 2147483646 w 43"/>
                <a:gd name="T9" fmla="*/ 2147483646 h 45"/>
                <a:gd name="T10" fmla="*/ 2147483646 w 43"/>
                <a:gd name="T11" fmla="*/ 2147483646 h 45"/>
                <a:gd name="T12" fmla="*/ 2147483646 w 43"/>
                <a:gd name="T13" fmla="*/ 2147483646 h 45"/>
                <a:gd name="T14" fmla="*/ 2147483646 w 43"/>
                <a:gd name="T15" fmla="*/ 2147483646 h 45"/>
                <a:gd name="T16" fmla="*/ 2147483646 w 43"/>
                <a:gd name="T17" fmla="*/ 2147483646 h 45"/>
                <a:gd name="T18" fmla="*/ 0 w 43"/>
                <a:gd name="T19" fmla="*/ 2147483646 h 45"/>
                <a:gd name="T20" fmla="*/ 0 w 43"/>
                <a:gd name="T21" fmla="*/ 2147483646 h 45"/>
                <a:gd name="T22" fmla="*/ 2147483646 w 43"/>
                <a:gd name="T23" fmla="*/ 2147483646 h 45"/>
                <a:gd name="T24" fmla="*/ 2147483646 w 43"/>
                <a:gd name="T25" fmla="*/ 0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45"/>
                <a:gd name="T41" fmla="*/ 43 w 43"/>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45">
                  <a:moveTo>
                    <a:pt x="15" y="0"/>
                  </a:moveTo>
                  <a:lnTo>
                    <a:pt x="27" y="0"/>
                  </a:lnTo>
                  <a:lnTo>
                    <a:pt x="38" y="7"/>
                  </a:lnTo>
                  <a:lnTo>
                    <a:pt x="43" y="17"/>
                  </a:lnTo>
                  <a:lnTo>
                    <a:pt x="43" y="29"/>
                  </a:lnTo>
                  <a:lnTo>
                    <a:pt x="38" y="38"/>
                  </a:lnTo>
                  <a:lnTo>
                    <a:pt x="27" y="45"/>
                  </a:lnTo>
                  <a:lnTo>
                    <a:pt x="15" y="43"/>
                  </a:lnTo>
                  <a:lnTo>
                    <a:pt x="5" y="38"/>
                  </a:lnTo>
                  <a:lnTo>
                    <a:pt x="0" y="27"/>
                  </a:lnTo>
                  <a:lnTo>
                    <a:pt x="0" y="16"/>
                  </a:lnTo>
                  <a:lnTo>
                    <a:pt x="6" y="7"/>
                  </a:lnTo>
                  <a:lnTo>
                    <a:pt x="15" y="0"/>
                  </a:lnTo>
                  <a:close/>
                </a:path>
              </a:pathLst>
            </a:custGeom>
            <a:solidFill>
              <a:srgbClr val="333333"/>
            </a:solidFill>
            <a:ln w="0">
              <a:solidFill>
                <a:srgbClr val="333333"/>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30" name="Freeform 3140">
              <a:extLst>
                <a:ext uri="{FF2B5EF4-FFF2-40B4-BE49-F238E27FC236}">
                  <a16:creationId xmlns:a16="http://schemas.microsoft.com/office/drawing/2014/main" id="{EF8ED5E3-B9C3-860B-BC1D-304305B8DE07}"/>
                </a:ext>
              </a:extLst>
            </p:cNvPr>
            <p:cNvSpPr>
              <a:spLocks/>
            </p:cNvSpPr>
            <p:nvPr/>
          </p:nvSpPr>
          <p:spPr bwMode="auto">
            <a:xfrm>
              <a:off x="11260281" y="2138652"/>
              <a:ext cx="144029" cy="36900"/>
            </a:xfrm>
            <a:custGeom>
              <a:avLst/>
              <a:gdLst>
                <a:gd name="T0" fmla="*/ 2147483646 w 121"/>
                <a:gd name="T1" fmla="*/ 0 h 31"/>
                <a:gd name="T2" fmla="*/ 2147483646 w 121"/>
                <a:gd name="T3" fmla="*/ 0 h 31"/>
                <a:gd name="T4" fmla="*/ 0 w 121"/>
                <a:gd name="T5" fmla="*/ 2147483646 h 31"/>
                <a:gd name="T6" fmla="*/ 2147483646 w 121"/>
                <a:gd name="T7" fmla="*/ 0 h 31"/>
                <a:gd name="T8" fmla="*/ 0 60000 65536"/>
                <a:gd name="T9" fmla="*/ 0 60000 65536"/>
                <a:gd name="T10" fmla="*/ 0 60000 65536"/>
                <a:gd name="T11" fmla="*/ 0 60000 65536"/>
                <a:gd name="T12" fmla="*/ 0 w 121"/>
                <a:gd name="T13" fmla="*/ 0 h 31"/>
                <a:gd name="T14" fmla="*/ 121 w 121"/>
                <a:gd name="T15" fmla="*/ 31 h 31"/>
              </a:gdLst>
              <a:ahLst/>
              <a:cxnLst>
                <a:cxn ang="T8">
                  <a:pos x="T0" y="T1"/>
                </a:cxn>
                <a:cxn ang="T9">
                  <a:pos x="T2" y="T3"/>
                </a:cxn>
                <a:cxn ang="T10">
                  <a:pos x="T4" y="T5"/>
                </a:cxn>
                <a:cxn ang="T11">
                  <a:pos x="T6" y="T7"/>
                </a:cxn>
              </a:cxnLst>
              <a:rect l="T12" t="T13" r="T14" b="T15"/>
              <a:pathLst>
                <a:path w="121" h="31">
                  <a:moveTo>
                    <a:pt x="121" y="0"/>
                  </a:moveTo>
                  <a:lnTo>
                    <a:pt x="121" y="0"/>
                  </a:lnTo>
                  <a:lnTo>
                    <a:pt x="0" y="31"/>
                  </a:lnTo>
                  <a:lnTo>
                    <a:pt x="121" y="0"/>
                  </a:lnTo>
                  <a:close/>
                </a:path>
              </a:pathLst>
            </a:custGeom>
            <a:solidFill>
              <a:srgbClr val="F5F5F5"/>
            </a:solidFill>
            <a:ln w="0">
              <a:solidFill>
                <a:srgbClr val="F5F5F5"/>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31" name="Freeform 3141">
              <a:extLst>
                <a:ext uri="{FF2B5EF4-FFF2-40B4-BE49-F238E27FC236}">
                  <a16:creationId xmlns:a16="http://schemas.microsoft.com/office/drawing/2014/main" id="{EB917CA7-96D3-9E18-D73E-78BB2E034905}"/>
                </a:ext>
              </a:extLst>
            </p:cNvPr>
            <p:cNvSpPr>
              <a:spLocks/>
            </p:cNvSpPr>
            <p:nvPr/>
          </p:nvSpPr>
          <p:spPr bwMode="auto">
            <a:xfrm>
              <a:off x="10330643" y="2370764"/>
              <a:ext cx="463034" cy="126174"/>
            </a:xfrm>
            <a:custGeom>
              <a:avLst/>
              <a:gdLst>
                <a:gd name="T0" fmla="*/ 2147483646 w 389"/>
                <a:gd name="T1" fmla="*/ 0 h 106"/>
                <a:gd name="T2" fmla="*/ 2147483646 w 389"/>
                <a:gd name="T3" fmla="*/ 2147483646 h 106"/>
                <a:gd name="T4" fmla="*/ 0 w 389"/>
                <a:gd name="T5" fmla="*/ 2147483646 h 106"/>
                <a:gd name="T6" fmla="*/ 2147483646 w 389"/>
                <a:gd name="T7" fmla="*/ 2147483646 h 106"/>
                <a:gd name="T8" fmla="*/ 2147483646 w 389"/>
                <a:gd name="T9" fmla="*/ 0 h 106"/>
                <a:gd name="T10" fmla="*/ 0 60000 65536"/>
                <a:gd name="T11" fmla="*/ 0 60000 65536"/>
                <a:gd name="T12" fmla="*/ 0 60000 65536"/>
                <a:gd name="T13" fmla="*/ 0 60000 65536"/>
                <a:gd name="T14" fmla="*/ 0 60000 65536"/>
                <a:gd name="T15" fmla="*/ 0 w 389"/>
                <a:gd name="T16" fmla="*/ 0 h 106"/>
                <a:gd name="T17" fmla="*/ 389 w 389"/>
                <a:gd name="T18" fmla="*/ 106 h 106"/>
              </a:gdLst>
              <a:ahLst/>
              <a:cxnLst>
                <a:cxn ang="T10">
                  <a:pos x="T0" y="T1"/>
                </a:cxn>
                <a:cxn ang="T11">
                  <a:pos x="T2" y="T3"/>
                </a:cxn>
                <a:cxn ang="T12">
                  <a:pos x="T4" y="T5"/>
                </a:cxn>
                <a:cxn ang="T13">
                  <a:pos x="T6" y="T7"/>
                </a:cxn>
                <a:cxn ang="T14">
                  <a:pos x="T8" y="T9"/>
                </a:cxn>
              </a:cxnLst>
              <a:rect l="T15" t="T16" r="T17" b="T18"/>
              <a:pathLst>
                <a:path w="389" h="106">
                  <a:moveTo>
                    <a:pt x="387" y="0"/>
                  </a:moveTo>
                  <a:lnTo>
                    <a:pt x="389" y="5"/>
                  </a:lnTo>
                  <a:lnTo>
                    <a:pt x="0" y="106"/>
                  </a:lnTo>
                  <a:lnTo>
                    <a:pt x="389" y="5"/>
                  </a:lnTo>
                  <a:lnTo>
                    <a:pt x="387" y="0"/>
                  </a:lnTo>
                  <a:close/>
                </a:path>
              </a:pathLst>
            </a:custGeom>
            <a:solidFill>
              <a:srgbClr val="DA994F"/>
            </a:solidFill>
            <a:ln w="0">
              <a:solidFill>
                <a:srgbClr val="DA994F"/>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32" name="Freeform 3142">
              <a:extLst>
                <a:ext uri="{FF2B5EF4-FFF2-40B4-BE49-F238E27FC236}">
                  <a16:creationId xmlns:a16="http://schemas.microsoft.com/office/drawing/2014/main" id="{DE2A2796-41C7-E844-3CE8-BE206CBA54CE}"/>
                </a:ext>
              </a:extLst>
            </p:cNvPr>
            <p:cNvSpPr>
              <a:spLocks/>
            </p:cNvSpPr>
            <p:nvPr/>
          </p:nvSpPr>
          <p:spPr bwMode="auto">
            <a:xfrm>
              <a:off x="11260281" y="2138652"/>
              <a:ext cx="322576" cy="254728"/>
            </a:xfrm>
            <a:custGeom>
              <a:avLst/>
              <a:gdLst>
                <a:gd name="T0" fmla="*/ 2147483646 w 271"/>
                <a:gd name="T1" fmla="*/ 0 h 214"/>
                <a:gd name="T2" fmla="*/ 2147483646 w 271"/>
                <a:gd name="T3" fmla="*/ 2147483646 h 214"/>
                <a:gd name="T4" fmla="*/ 2147483646 w 271"/>
                <a:gd name="T5" fmla="*/ 2147483646 h 214"/>
                <a:gd name="T6" fmla="*/ 2147483646 w 271"/>
                <a:gd name="T7" fmla="*/ 2147483646 h 214"/>
                <a:gd name="T8" fmla="*/ 2147483646 w 271"/>
                <a:gd name="T9" fmla="*/ 2147483646 h 214"/>
                <a:gd name="T10" fmla="*/ 2147483646 w 271"/>
                <a:gd name="T11" fmla="*/ 2147483646 h 214"/>
                <a:gd name="T12" fmla="*/ 2147483646 w 271"/>
                <a:gd name="T13" fmla="*/ 2147483646 h 214"/>
                <a:gd name="T14" fmla="*/ 2147483646 w 271"/>
                <a:gd name="T15" fmla="*/ 2147483646 h 214"/>
                <a:gd name="T16" fmla="*/ 2147483646 w 271"/>
                <a:gd name="T17" fmla="*/ 2147483646 h 214"/>
                <a:gd name="T18" fmla="*/ 2147483646 w 271"/>
                <a:gd name="T19" fmla="*/ 2147483646 h 214"/>
                <a:gd name="T20" fmla="*/ 2147483646 w 271"/>
                <a:gd name="T21" fmla="*/ 2147483646 h 214"/>
                <a:gd name="T22" fmla="*/ 0 w 271"/>
                <a:gd name="T23" fmla="*/ 2147483646 h 214"/>
                <a:gd name="T24" fmla="*/ 2147483646 w 271"/>
                <a:gd name="T25" fmla="*/ 0 h 2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1"/>
                <a:gd name="T40" fmla="*/ 0 h 214"/>
                <a:gd name="T41" fmla="*/ 271 w 271"/>
                <a:gd name="T42" fmla="*/ 214 h 2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1" h="214">
                  <a:moveTo>
                    <a:pt x="121" y="0"/>
                  </a:moveTo>
                  <a:lnTo>
                    <a:pt x="137" y="64"/>
                  </a:lnTo>
                  <a:lnTo>
                    <a:pt x="271" y="58"/>
                  </a:lnTo>
                  <a:lnTo>
                    <a:pt x="150" y="112"/>
                  </a:lnTo>
                  <a:lnTo>
                    <a:pt x="169" y="191"/>
                  </a:lnTo>
                  <a:lnTo>
                    <a:pt x="76" y="214"/>
                  </a:lnTo>
                  <a:lnTo>
                    <a:pt x="51" y="117"/>
                  </a:lnTo>
                  <a:lnTo>
                    <a:pt x="48" y="104"/>
                  </a:lnTo>
                  <a:lnTo>
                    <a:pt x="41" y="89"/>
                  </a:lnTo>
                  <a:lnTo>
                    <a:pt x="31" y="70"/>
                  </a:lnTo>
                  <a:lnTo>
                    <a:pt x="17" y="51"/>
                  </a:lnTo>
                  <a:lnTo>
                    <a:pt x="0" y="31"/>
                  </a:lnTo>
                  <a:lnTo>
                    <a:pt x="121" y="0"/>
                  </a:lnTo>
                  <a:close/>
                </a:path>
              </a:pathLst>
            </a:custGeom>
            <a:solidFill>
              <a:srgbClr val="E2B999"/>
            </a:solidFill>
            <a:ln w="0">
              <a:solidFill>
                <a:srgbClr val="E2B999"/>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33" name="Freeform 3143">
              <a:extLst>
                <a:ext uri="{FF2B5EF4-FFF2-40B4-BE49-F238E27FC236}">
                  <a16:creationId xmlns:a16="http://schemas.microsoft.com/office/drawing/2014/main" id="{CD656F42-26E1-091A-A3EE-E7242DF02BFB}"/>
                </a:ext>
              </a:extLst>
            </p:cNvPr>
            <p:cNvSpPr>
              <a:spLocks/>
            </p:cNvSpPr>
            <p:nvPr/>
          </p:nvSpPr>
          <p:spPr bwMode="auto">
            <a:xfrm>
              <a:off x="10790106" y="2118417"/>
              <a:ext cx="560640" cy="365428"/>
            </a:xfrm>
            <a:custGeom>
              <a:avLst/>
              <a:gdLst>
                <a:gd name="T0" fmla="*/ 2147483646 w 471"/>
                <a:gd name="T1" fmla="*/ 0 h 307"/>
                <a:gd name="T2" fmla="*/ 2147483646 w 471"/>
                <a:gd name="T3" fmla="*/ 2147483646 h 307"/>
                <a:gd name="T4" fmla="*/ 2147483646 w 471"/>
                <a:gd name="T5" fmla="*/ 2147483646 h 307"/>
                <a:gd name="T6" fmla="*/ 2147483646 w 471"/>
                <a:gd name="T7" fmla="*/ 2147483646 h 307"/>
                <a:gd name="T8" fmla="*/ 2147483646 w 471"/>
                <a:gd name="T9" fmla="*/ 2147483646 h 307"/>
                <a:gd name="T10" fmla="*/ 2147483646 w 471"/>
                <a:gd name="T11" fmla="*/ 2147483646 h 307"/>
                <a:gd name="T12" fmla="*/ 2147483646 w 471"/>
                <a:gd name="T13" fmla="*/ 2147483646 h 307"/>
                <a:gd name="T14" fmla="*/ 2147483646 w 471"/>
                <a:gd name="T15" fmla="*/ 2147483646 h 307"/>
                <a:gd name="T16" fmla="*/ 2147483646 w 471"/>
                <a:gd name="T17" fmla="*/ 2147483646 h 307"/>
                <a:gd name="T18" fmla="*/ 2147483646 w 471"/>
                <a:gd name="T19" fmla="*/ 2147483646 h 307"/>
                <a:gd name="T20" fmla="*/ 2147483646 w 471"/>
                <a:gd name="T21" fmla="*/ 2147483646 h 307"/>
                <a:gd name="T22" fmla="*/ 2147483646 w 471"/>
                <a:gd name="T23" fmla="*/ 2147483646 h 307"/>
                <a:gd name="T24" fmla="*/ 2147483646 w 471"/>
                <a:gd name="T25" fmla="*/ 2147483646 h 307"/>
                <a:gd name="T26" fmla="*/ 2147483646 w 471"/>
                <a:gd name="T27" fmla="*/ 2147483646 h 307"/>
                <a:gd name="T28" fmla="*/ 2147483646 w 471"/>
                <a:gd name="T29" fmla="*/ 2147483646 h 307"/>
                <a:gd name="T30" fmla="*/ 2147483646 w 471"/>
                <a:gd name="T31" fmla="*/ 2147483646 h 307"/>
                <a:gd name="T32" fmla="*/ 2147483646 w 471"/>
                <a:gd name="T33" fmla="*/ 2147483646 h 307"/>
                <a:gd name="T34" fmla="*/ 2147483646 w 471"/>
                <a:gd name="T35" fmla="*/ 2147483646 h 307"/>
                <a:gd name="T36" fmla="*/ 2147483646 w 471"/>
                <a:gd name="T37" fmla="*/ 2147483646 h 307"/>
                <a:gd name="T38" fmla="*/ 2147483646 w 471"/>
                <a:gd name="T39" fmla="*/ 2147483646 h 307"/>
                <a:gd name="T40" fmla="*/ 2147483646 w 471"/>
                <a:gd name="T41" fmla="*/ 2147483646 h 307"/>
                <a:gd name="T42" fmla="*/ 2147483646 w 471"/>
                <a:gd name="T43" fmla="*/ 2147483646 h 307"/>
                <a:gd name="T44" fmla="*/ 2147483646 w 471"/>
                <a:gd name="T45" fmla="*/ 2147483646 h 307"/>
                <a:gd name="T46" fmla="*/ 2147483646 w 471"/>
                <a:gd name="T47" fmla="*/ 2147483646 h 307"/>
                <a:gd name="T48" fmla="*/ 2147483646 w 471"/>
                <a:gd name="T49" fmla="*/ 2147483646 h 307"/>
                <a:gd name="T50" fmla="*/ 2147483646 w 471"/>
                <a:gd name="T51" fmla="*/ 2147483646 h 307"/>
                <a:gd name="T52" fmla="*/ 2147483646 w 471"/>
                <a:gd name="T53" fmla="*/ 2147483646 h 307"/>
                <a:gd name="T54" fmla="*/ 0 w 471"/>
                <a:gd name="T55" fmla="*/ 2147483646 h 307"/>
                <a:gd name="T56" fmla="*/ 2147483646 w 471"/>
                <a:gd name="T57" fmla="*/ 2147483646 h 307"/>
                <a:gd name="T58" fmla="*/ 2147483646 w 471"/>
                <a:gd name="T59" fmla="*/ 2147483646 h 307"/>
                <a:gd name="T60" fmla="*/ 2147483646 w 471"/>
                <a:gd name="T61" fmla="*/ 2147483646 h 307"/>
                <a:gd name="T62" fmla="*/ 2147483646 w 471"/>
                <a:gd name="T63" fmla="*/ 2147483646 h 307"/>
                <a:gd name="T64" fmla="*/ 2147483646 w 471"/>
                <a:gd name="T65" fmla="*/ 2147483646 h 307"/>
                <a:gd name="T66" fmla="*/ 2147483646 w 471"/>
                <a:gd name="T67" fmla="*/ 2147483646 h 307"/>
                <a:gd name="T68" fmla="*/ 2147483646 w 471"/>
                <a:gd name="T69" fmla="*/ 2147483646 h 307"/>
                <a:gd name="T70" fmla="*/ 2147483646 w 471"/>
                <a:gd name="T71" fmla="*/ 2147483646 h 307"/>
                <a:gd name="T72" fmla="*/ 2147483646 w 471"/>
                <a:gd name="T73" fmla="*/ 2147483646 h 307"/>
                <a:gd name="T74" fmla="*/ 2147483646 w 471"/>
                <a:gd name="T75" fmla="*/ 2147483646 h 307"/>
                <a:gd name="T76" fmla="*/ 2147483646 w 471"/>
                <a:gd name="T77" fmla="*/ 2147483646 h 307"/>
                <a:gd name="T78" fmla="*/ 2147483646 w 471"/>
                <a:gd name="T79" fmla="*/ 2147483646 h 307"/>
                <a:gd name="T80" fmla="*/ 2147483646 w 471"/>
                <a:gd name="T81" fmla="*/ 2147483646 h 307"/>
                <a:gd name="T82" fmla="*/ 2147483646 w 471"/>
                <a:gd name="T83" fmla="*/ 2147483646 h 307"/>
                <a:gd name="T84" fmla="*/ 2147483646 w 471"/>
                <a:gd name="T85" fmla="*/ 0 h 3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1"/>
                <a:gd name="T130" fmla="*/ 0 h 307"/>
                <a:gd name="T131" fmla="*/ 471 w 471"/>
                <a:gd name="T132" fmla="*/ 307 h 30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1" h="307">
                  <a:moveTo>
                    <a:pt x="279" y="0"/>
                  </a:moveTo>
                  <a:lnTo>
                    <a:pt x="309" y="2"/>
                  </a:lnTo>
                  <a:lnTo>
                    <a:pt x="335" y="10"/>
                  </a:lnTo>
                  <a:lnTo>
                    <a:pt x="357" y="19"/>
                  </a:lnTo>
                  <a:lnTo>
                    <a:pt x="378" y="32"/>
                  </a:lnTo>
                  <a:lnTo>
                    <a:pt x="395" y="48"/>
                  </a:lnTo>
                  <a:lnTo>
                    <a:pt x="412" y="68"/>
                  </a:lnTo>
                  <a:lnTo>
                    <a:pt x="426" y="87"/>
                  </a:lnTo>
                  <a:lnTo>
                    <a:pt x="436" y="106"/>
                  </a:lnTo>
                  <a:lnTo>
                    <a:pt x="443" y="121"/>
                  </a:lnTo>
                  <a:lnTo>
                    <a:pt x="446" y="134"/>
                  </a:lnTo>
                  <a:lnTo>
                    <a:pt x="471" y="231"/>
                  </a:lnTo>
                  <a:lnTo>
                    <a:pt x="179" y="307"/>
                  </a:lnTo>
                  <a:lnTo>
                    <a:pt x="191" y="294"/>
                  </a:lnTo>
                  <a:lnTo>
                    <a:pt x="198" y="280"/>
                  </a:lnTo>
                  <a:lnTo>
                    <a:pt x="202" y="263"/>
                  </a:lnTo>
                  <a:lnTo>
                    <a:pt x="199" y="246"/>
                  </a:lnTo>
                  <a:lnTo>
                    <a:pt x="195" y="229"/>
                  </a:lnTo>
                  <a:lnTo>
                    <a:pt x="187" y="210"/>
                  </a:lnTo>
                  <a:lnTo>
                    <a:pt x="174" y="196"/>
                  </a:lnTo>
                  <a:lnTo>
                    <a:pt x="157" y="187"/>
                  </a:lnTo>
                  <a:lnTo>
                    <a:pt x="138" y="184"/>
                  </a:lnTo>
                  <a:lnTo>
                    <a:pt x="131" y="184"/>
                  </a:lnTo>
                  <a:lnTo>
                    <a:pt x="123" y="185"/>
                  </a:lnTo>
                  <a:lnTo>
                    <a:pt x="3" y="217"/>
                  </a:lnTo>
                  <a:lnTo>
                    <a:pt x="1" y="212"/>
                  </a:lnTo>
                  <a:lnTo>
                    <a:pt x="0" y="205"/>
                  </a:lnTo>
                  <a:lnTo>
                    <a:pt x="208" y="151"/>
                  </a:lnTo>
                  <a:lnTo>
                    <a:pt x="225" y="144"/>
                  </a:lnTo>
                  <a:lnTo>
                    <a:pt x="240" y="132"/>
                  </a:lnTo>
                  <a:lnTo>
                    <a:pt x="249" y="116"/>
                  </a:lnTo>
                  <a:lnTo>
                    <a:pt x="253" y="98"/>
                  </a:lnTo>
                  <a:lnTo>
                    <a:pt x="250" y="79"/>
                  </a:lnTo>
                  <a:lnTo>
                    <a:pt x="246" y="62"/>
                  </a:lnTo>
                  <a:lnTo>
                    <a:pt x="238" y="44"/>
                  </a:lnTo>
                  <a:lnTo>
                    <a:pt x="225" y="30"/>
                  </a:lnTo>
                  <a:lnTo>
                    <a:pt x="208" y="20"/>
                  </a:lnTo>
                  <a:lnTo>
                    <a:pt x="189" y="18"/>
                  </a:lnTo>
                  <a:lnTo>
                    <a:pt x="183" y="18"/>
                  </a:lnTo>
                  <a:lnTo>
                    <a:pt x="223" y="7"/>
                  </a:lnTo>
                  <a:lnTo>
                    <a:pt x="251" y="2"/>
                  </a:lnTo>
                  <a:lnTo>
                    <a:pt x="279" y="0"/>
                  </a:lnTo>
                  <a:close/>
                </a:path>
              </a:pathLst>
            </a:custGeom>
            <a:solidFill>
              <a:srgbClr val="EDC9AD"/>
            </a:solidFill>
            <a:ln w="0">
              <a:solidFill>
                <a:srgbClr val="EDC9AD"/>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34" name="Freeform 3144">
              <a:extLst>
                <a:ext uri="{FF2B5EF4-FFF2-40B4-BE49-F238E27FC236}">
                  <a16:creationId xmlns:a16="http://schemas.microsoft.com/office/drawing/2014/main" id="{D2905245-56E3-1718-6B3F-A74789F9D754}"/>
                </a:ext>
              </a:extLst>
            </p:cNvPr>
            <p:cNvSpPr>
              <a:spLocks noEditPoints="1"/>
            </p:cNvSpPr>
            <p:nvPr/>
          </p:nvSpPr>
          <p:spPr bwMode="auto">
            <a:xfrm>
              <a:off x="10277079" y="2337435"/>
              <a:ext cx="753471" cy="316624"/>
            </a:xfrm>
            <a:custGeom>
              <a:avLst/>
              <a:gdLst>
                <a:gd name="T0" fmla="*/ 2147483646 w 633"/>
                <a:gd name="T1" fmla="*/ 2147483646 h 266"/>
                <a:gd name="T2" fmla="*/ 2147483646 w 633"/>
                <a:gd name="T3" fmla="*/ 2147483646 h 266"/>
                <a:gd name="T4" fmla="*/ 2147483646 w 633"/>
                <a:gd name="T5" fmla="*/ 2147483646 h 266"/>
                <a:gd name="T6" fmla="*/ 2147483646 w 633"/>
                <a:gd name="T7" fmla="*/ 2147483646 h 266"/>
                <a:gd name="T8" fmla="*/ 2147483646 w 633"/>
                <a:gd name="T9" fmla="*/ 2147483646 h 266"/>
                <a:gd name="T10" fmla="*/ 2147483646 w 633"/>
                <a:gd name="T11" fmla="*/ 2147483646 h 266"/>
                <a:gd name="T12" fmla="*/ 2147483646 w 633"/>
                <a:gd name="T13" fmla="*/ 2147483646 h 266"/>
                <a:gd name="T14" fmla="*/ 2147483646 w 633"/>
                <a:gd name="T15" fmla="*/ 2147483646 h 266"/>
                <a:gd name="T16" fmla="*/ 2147483646 w 633"/>
                <a:gd name="T17" fmla="*/ 2147483646 h 266"/>
                <a:gd name="T18" fmla="*/ 2147483646 w 633"/>
                <a:gd name="T19" fmla="*/ 2147483646 h 266"/>
                <a:gd name="T20" fmla="*/ 2147483646 w 633"/>
                <a:gd name="T21" fmla="*/ 2147483646 h 266"/>
                <a:gd name="T22" fmla="*/ 2147483646 w 633"/>
                <a:gd name="T23" fmla="*/ 2147483646 h 266"/>
                <a:gd name="T24" fmla="*/ 2147483646 w 633"/>
                <a:gd name="T25" fmla="*/ 2147483646 h 266"/>
                <a:gd name="T26" fmla="*/ 2147483646 w 633"/>
                <a:gd name="T27" fmla="*/ 2147483646 h 266"/>
                <a:gd name="T28" fmla="*/ 2147483646 w 633"/>
                <a:gd name="T29" fmla="*/ 2147483646 h 266"/>
                <a:gd name="T30" fmla="*/ 2147483646 w 633"/>
                <a:gd name="T31" fmla="*/ 2147483646 h 266"/>
                <a:gd name="T32" fmla="*/ 2147483646 w 633"/>
                <a:gd name="T33" fmla="*/ 2147483646 h 266"/>
                <a:gd name="T34" fmla="*/ 2147483646 w 633"/>
                <a:gd name="T35" fmla="*/ 2147483646 h 266"/>
                <a:gd name="T36" fmla="*/ 2147483646 w 633"/>
                <a:gd name="T37" fmla="*/ 2147483646 h 266"/>
                <a:gd name="T38" fmla="*/ 2147483646 w 633"/>
                <a:gd name="T39" fmla="*/ 2147483646 h 266"/>
                <a:gd name="T40" fmla="*/ 2147483646 w 633"/>
                <a:gd name="T41" fmla="*/ 2147483646 h 266"/>
                <a:gd name="T42" fmla="*/ 2147483646 w 633"/>
                <a:gd name="T43" fmla="*/ 2147483646 h 266"/>
                <a:gd name="T44" fmla="*/ 2147483646 w 633"/>
                <a:gd name="T45" fmla="*/ 2147483646 h 266"/>
                <a:gd name="T46" fmla="*/ 2147483646 w 633"/>
                <a:gd name="T47" fmla="*/ 2147483646 h 266"/>
                <a:gd name="T48" fmla="*/ 2147483646 w 633"/>
                <a:gd name="T49" fmla="*/ 2147483646 h 266"/>
                <a:gd name="T50" fmla="*/ 2147483646 w 633"/>
                <a:gd name="T51" fmla="*/ 0 h 266"/>
                <a:gd name="T52" fmla="*/ 2147483646 w 633"/>
                <a:gd name="T53" fmla="*/ 2147483646 h 266"/>
                <a:gd name="T54" fmla="*/ 2147483646 w 633"/>
                <a:gd name="T55" fmla="*/ 2147483646 h 266"/>
                <a:gd name="T56" fmla="*/ 2147483646 w 633"/>
                <a:gd name="T57" fmla="*/ 2147483646 h 266"/>
                <a:gd name="T58" fmla="*/ 2147483646 w 633"/>
                <a:gd name="T59" fmla="*/ 2147483646 h 266"/>
                <a:gd name="T60" fmla="*/ 2147483646 w 633"/>
                <a:gd name="T61" fmla="*/ 2147483646 h 266"/>
                <a:gd name="T62" fmla="*/ 2147483646 w 633"/>
                <a:gd name="T63" fmla="*/ 2147483646 h 266"/>
                <a:gd name="T64" fmla="*/ 2147483646 w 633"/>
                <a:gd name="T65" fmla="*/ 2147483646 h 266"/>
                <a:gd name="T66" fmla="*/ 2147483646 w 633"/>
                <a:gd name="T67" fmla="*/ 2147483646 h 266"/>
                <a:gd name="T68" fmla="*/ 2147483646 w 633"/>
                <a:gd name="T69" fmla="*/ 2147483646 h 266"/>
                <a:gd name="T70" fmla="*/ 2147483646 w 633"/>
                <a:gd name="T71" fmla="*/ 2147483646 h 266"/>
                <a:gd name="T72" fmla="*/ 2147483646 w 633"/>
                <a:gd name="T73" fmla="*/ 2147483646 h 266"/>
                <a:gd name="T74" fmla="*/ 2147483646 w 633"/>
                <a:gd name="T75" fmla="*/ 2147483646 h 266"/>
                <a:gd name="T76" fmla="*/ 2147483646 w 633"/>
                <a:gd name="T77" fmla="*/ 2147483646 h 266"/>
                <a:gd name="T78" fmla="*/ 2147483646 w 633"/>
                <a:gd name="T79" fmla="*/ 2147483646 h 266"/>
                <a:gd name="T80" fmla="*/ 2147483646 w 633"/>
                <a:gd name="T81" fmla="*/ 2147483646 h 266"/>
                <a:gd name="T82" fmla="*/ 2147483646 w 633"/>
                <a:gd name="T83" fmla="*/ 2147483646 h 266"/>
                <a:gd name="T84" fmla="*/ 2147483646 w 633"/>
                <a:gd name="T85" fmla="*/ 2147483646 h 266"/>
                <a:gd name="T86" fmla="*/ 0 w 633"/>
                <a:gd name="T87" fmla="*/ 2147483646 h 266"/>
                <a:gd name="T88" fmla="*/ 0 w 633"/>
                <a:gd name="T89" fmla="*/ 2147483646 h 266"/>
                <a:gd name="T90" fmla="*/ 2147483646 w 633"/>
                <a:gd name="T91" fmla="*/ 2147483646 h 266"/>
                <a:gd name="T92" fmla="*/ 2147483646 w 633"/>
                <a:gd name="T93" fmla="*/ 2147483646 h 266"/>
                <a:gd name="T94" fmla="*/ 2147483646 w 633"/>
                <a:gd name="T95" fmla="*/ 2147483646 h 266"/>
                <a:gd name="T96" fmla="*/ 2147483646 w 633"/>
                <a:gd name="T97" fmla="*/ 2147483646 h 266"/>
                <a:gd name="T98" fmla="*/ 2147483646 w 633"/>
                <a:gd name="T99" fmla="*/ 2147483646 h 266"/>
                <a:gd name="T100" fmla="*/ 2147483646 w 633"/>
                <a:gd name="T101" fmla="*/ 2147483646 h 266"/>
                <a:gd name="T102" fmla="*/ 2147483646 w 633"/>
                <a:gd name="T103" fmla="*/ 0 h 266"/>
                <a:gd name="T104" fmla="*/ 2147483646 w 633"/>
                <a:gd name="T105" fmla="*/ 0 h 2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33"/>
                <a:gd name="T160" fmla="*/ 0 h 266"/>
                <a:gd name="T161" fmla="*/ 633 w 633"/>
                <a:gd name="T162" fmla="*/ 266 h 2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33" h="266">
                  <a:moveTo>
                    <a:pt x="70" y="145"/>
                  </a:moveTo>
                  <a:lnTo>
                    <a:pt x="66" y="147"/>
                  </a:lnTo>
                  <a:lnTo>
                    <a:pt x="61" y="147"/>
                  </a:lnTo>
                  <a:lnTo>
                    <a:pt x="46" y="153"/>
                  </a:lnTo>
                  <a:lnTo>
                    <a:pt x="34" y="164"/>
                  </a:lnTo>
                  <a:lnTo>
                    <a:pt x="27" y="178"/>
                  </a:lnTo>
                  <a:lnTo>
                    <a:pt x="23" y="193"/>
                  </a:lnTo>
                  <a:lnTo>
                    <a:pt x="24" y="210"/>
                  </a:lnTo>
                  <a:lnTo>
                    <a:pt x="32" y="225"/>
                  </a:lnTo>
                  <a:lnTo>
                    <a:pt x="42" y="237"/>
                  </a:lnTo>
                  <a:lnTo>
                    <a:pt x="57" y="245"/>
                  </a:lnTo>
                  <a:lnTo>
                    <a:pt x="74" y="248"/>
                  </a:lnTo>
                  <a:lnTo>
                    <a:pt x="80" y="246"/>
                  </a:lnTo>
                  <a:lnTo>
                    <a:pt x="87" y="245"/>
                  </a:lnTo>
                  <a:lnTo>
                    <a:pt x="97" y="241"/>
                  </a:lnTo>
                  <a:lnTo>
                    <a:pt x="104" y="233"/>
                  </a:lnTo>
                  <a:lnTo>
                    <a:pt x="106" y="225"/>
                  </a:lnTo>
                  <a:lnTo>
                    <a:pt x="106" y="215"/>
                  </a:lnTo>
                  <a:lnTo>
                    <a:pt x="105" y="202"/>
                  </a:lnTo>
                  <a:lnTo>
                    <a:pt x="101" y="189"/>
                  </a:lnTo>
                  <a:lnTo>
                    <a:pt x="99" y="176"/>
                  </a:lnTo>
                  <a:lnTo>
                    <a:pt x="93" y="164"/>
                  </a:lnTo>
                  <a:lnTo>
                    <a:pt x="88" y="155"/>
                  </a:lnTo>
                  <a:lnTo>
                    <a:pt x="80" y="148"/>
                  </a:lnTo>
                  <a:lnTo>
                    <a:pt x="70" y="145"/>
                  </a:lnTo>
                  <a:close/>
                  <a:moveTo>
                    <a:pt x="569" y="0"/>
                  </a:moveTo>
                  <a:lnTo>
                    <a:pt x="588" y="3"/>
                  </a:lnTo>
                  <a:lnTo>
                    <a:pt x="605" y="12"/>
                  </a:lnTo>
                  <a:lnTo>
                    <a:pt x="618" y="26"/>
                  </a:lnTo>
                  <a:lnTo>
                    <a:pt x="626" y="45"/>
                  </a:lnTo>
                  <a:lnTo>
                    <a:pt x="630" y="62"/>
                  </a:lnTo>
                  <a:lnTo>
                    <a:pt x="633" y="79"/>
                  </a:lnTo>
                  <a:lnTo>
                    <a:pt x="629" y="96"/>
                  </a:lnTo>
                  <a:lnTo>
                    <a:pt x="622" y="110"/>
                  </a:lnTo>
                  <a:lnTo>
                    <a:pt x="610" y="123"/>
                  </a:lnTo>
                  <a:lnTo>
                    <a:pt x="54" y="266"/>
                  </a:lnTo>
                  <a:lnTo>
                    <a:pt x="38" y="262"/>
                  </a:lnTo>
                  <a:lnTo>
                    <a:pt x="24" y="251"/>
                  </a:lnTo>
                  <a:lnTo>
                    <a:pt x="13" y="240"/>
                  </a:lnTo>
                  <a:lnTo>
                    <a:pt x="7" y="223"/>
                  </a:lnTo>
                  <a:lnTo>
                    <a:pt x="2" y="206"/>
                  </a:lnTo>
                  <a:lnTo>
                    <a:pt x="0" y="198"/>
                  </a:lnTo>
                  <a:lnTo>
                    <a:pt x="0" y="191"/>
                  </a:lnTo>
                  <a:lnTo>
                    <a:pt x="3" y="172"/>
                  </a:lnTo>
                  <a:lnTo>
                    <a:pt x="12" y="155"/>
                  </a:lnTo>
                  <a:lnTo>
                    <a:pt x="27" y="142"/>
                  </a:lnTo>
                  <a:lnTo>
                    <a:pt x="45" y="134"/>
                  </a:lnTo>
                  <a:lnTo>
                    <a:pt x="434" y="33"/>
                  </a:lnTo>
                  <a:lnTo>
                    <a:pt x="554" y="1"/>
                  </a:lnTo>
                  <a:lnTo>
                    <a:pt x="562" y="0"/>
                  </a:lnTo>
                  <a:lnTo>
                    <a:pt x="569" y="0"/>
                  </a:lnTo>
                  <a:close/>
                </a:path>
              </a:pathLst>
            </a:custGeom>
            <a:solidFill>
              <a:srgbClr val="EDC9AD"/>
            </a:solidFill>
            <a:ln w="0">
              <a:solidFill>
                <a:srgbClr val="EDC9AD"/>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35" name="Freeform 3145">
              <a:extLst>
                <a:ext uri="{FF2B5EF4-FFF2-40B4-BE49-F238E27FC236}">
                  <a16:creationId xmlns:a16="http://schemas.microsoft.com/office/drawing/2014/main" id="{33E55308-CAAD-AAB0-032A-DCC034D98F6D}"/>
                </a:ext>
              </a:extLst>
            </p:cNvPr>
            <p:cNvSpPr>
              <a:spLocks/>
            </p:cNvSpPr>
            <p:nvPr/>
          </p:nvSpPr>
          <p:spPr bwMode="auto">
            <a:xfrm>
              <a:off x="10304456" y="2510031"/>
              <a:ext cx="98797" cy="122603"/>
            </a:xfrm>
            <a:custGeom>
              <a:avLst/>
              <a:gdLst>
                <a:gd name="T0" fmla="*/ 2147483646 w 83"/>
                <a:gd name="T1" fmla="*/ 0 h 103"/>
                <a:gd name="T2" fmla="*/ 2147483646 w 83"/>
                <a:gd name="T3" fmla="*/ 2147483646 h 103"/>
                <a:gd name="T4" fmla="*/ 2147483646 w 83"/>
                <a:gd name="T5" fmla="*/ 2147483646 h 103"/>
                <a:gd name="T6" fmla="*/ 2147483646 w 83"/>
                <a:gd name="T7" fmla="*/ 2147483646 h 103"/>
                <a:gd name="T8" fmla="*/ 2147483646 w 83"/>
                <a:gd name="T9" fmla="*/ 2147483646 h 103"/>
                <a:gd name="T10" fmla="*/ 2147483646 w 83"/>
                <a:gd name="T11" fmla="*/ 2147483646 h 103"/>
                <a:gd name="T12" fmla="*/ 2147483646 w 83"/>
                <a:gd name="T13" fmla="*/ 2147483646 h 103"/>
                <a:gd name="T14" fmla="*/ 2147483646 w 83"/>
                <a:gd name="T15" fmla="*/ 2147483646 h 103"/>
                <a:gd name="T16" fmla="*/ 2147483646 w 83"/>
                <a:gd name="T17" fmla="*/ 2147483646 h 103"/>
                <a:gd name="T18" fmla="*/ 2147483646 w 83"/>
                <a:gd name="T19" fmla="*/ 2147483646 h 103"/>
                <a:gd name="T20" fmla="*/ 2147483646 w 83"/>
                <a:gd name="T21" fmla="*/ 2147483646 h 103"/>
                <a:gd name="T22" fmla="*/ 2147483646 w 83"/>
                <a:gd name="T23" fmla="*/ 2147483646 h 103"/>
                <a:gd name="T24" fmla="*/ 2147483646 w 83"/>
                <a:gd name="T25" fmla="*/ 2147483646 h 103"/>
                <a:gd name="T26" fmla="*/ 2147483646 w 83"/>
                <a:gd name="T27" fmla="*/ 2147483646 h 103"/>
                <a:gd name="T28" fmla="*/ 2147483646 w 83"/>
                <a:gd name="T29" fmla="*/ 2147483646 h 103"/>
                <a:gd name="T30" fmla="*/ 2147483646 w 83"/>
                <a:gd name="T31" fmla="*/ 2147483646 h 103"/>
                <a:gd name="T32" fmla="*/ 2147483646 w 83"/>
                <a:gd name="T33" fmla="*/ 2147483646 h 103"/>
                <a:gd name="T34" fmla="*/ 2147483646 w 83"/>
                <a:gd name="T35" fmla="*/ 2147483646 h 103"/>
                <a:gd name="T36" fmla="*/ 0 w 83"/>
                <a:gd name="T37" fmla="*/ 2147483646 h 103"/>
                <a:gd name="T38" fmla="*/ 2147483646 w 83"/>
                <a:gd name="T39" fmla="*/ 2147483646 h 103"/>
                <a:gd name="T40" fmla="*/ 2147483646 w 83"/>
                <a:gd name="T41" fmla="*/ 2147483646 h 103"/>
                <a:gd name="T42" fmla="*/ 2147483646 w 83"/>
                <a:gd name="T43" fmla="*/ 2147483646 h 103"/>
                <a:gd name="T44" fmla="*/ 2147483646 w 83"/>
                <a:gd name="T45" fmla="*/ 2147483646 h 103"/>
                <a:gd name="T46" fmla="*/ 2147483646 w 83"/>
                <a:gd name="T47" fmla="*/ 2147483646 h 103"/>
                <a:gd name="T48" fmla="*/ 2147483646 w 83"/>
                <a:gd name="T49" fmla="*/ 0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03"/>
                <a:gd name="T77" fmla="*/ 83 w 83"/>
                <a:gd name="T78" fmla="*/ 103 h 1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03">
                  <a:moveTo>
                    <a:pt x="47" y="0"/>
                  </a:moveTo>
                  <a:lnTo>
                    <a:pt x="57" y="3"/>
                  </a:lnTo>
                  <a:lnTo>
                    <a:pt x="65" y="10"/>
                  </a:lnTo>
                  <a:lnTo>
                    <a:pt x="70" y="19"/>
                  </a:lnTo>
                  <a:lnTo>
                    <a:pt x="76" y="31"/>
                  </a:lnTo>
                  <a:lnTo>
                    <a:pt x="78" y="44"/>
                  </a:lnTo>
                  <a:lnTo>
                    <a:pt x="82" y="57"/>
                  </a:lnTo>
                  <a:lnTo>
                    <a:pt x="83" y="70"/>
                  </a:lnTo>
                  <a:lnTo>
                    <a:pt x="83" y="80"/>
                  </a:lnTo>
                  <a:lnTo>
                    <a:pt x="81" y="88"/>
                  </a:lnTo>
                  <a:lnTo>
                    <a:pt x="74" y="96"/>
                  </a:lnTo>
                  <a:lnTo>
                    <a:pt x="64" y="100"/>
                  </a:lnTo>
                  <a:lnTo>
                    <a:pt x="57" y="101"/>
                  </a:lnTo>
                  <a:lnTo>
                    <a:pt x="51" y="103"/>
                  </a:lnTo>
                  <a:lnTo>
                    <a:pt x="34" y="100"/>
                  </a:lnTo>
                  <a:lnTo>
                    <a:pt x="19" y="92"/>
                  </a:lnTo>
                  <a:lnTo>
                    <a:pt x="9" y="80"/>
                  </a:lnTo>
                  <a:lnTo>
                    <a:pt x="1" y="65"/>
                  </a:lnTo>
                  <a:lnTo>
                    <a:pt x="0" y="48"/>
                  </a:lnTo>
                  <a:lnTo>
                    <a:pt x="4" y="33"/>
                  </a:lnTo>
                  <a:lnTo>
                    <a:pt x="11" y="19"/>
                  </a:lnTo>
                  <a:lnTo>
                    <a:pt x="23" y="8"/>
                  </a:lnTo>
                  <a:lnTo>
                    <a:pt x="38" y="2"/>
                  </a:lnTo>
                  <a:lnTo>
                    <a:pt x="43" y="2"/>
                  </a:lnTo>
                  <a:lnTo>
                    <a:pt x="47" y="0"/>
                  </a:lnTo>
                  <a:close/>
                </a:path>
              </a:pathLst>
            </a:custGeom>
            <a:solidFill>
              <a:srgbClr val="F5E3D5"/>
            </a:solidFill>
            <a:ln w="0">
              <a:solidFill>
                <a:srgbClr val="F5E3D5"/>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36" name="Freeform 3146">
              <a:extLst>
                <a:ext uri="{FF2B5EF4-FFF2-40B4-BE49-F238E27FC236}">
                  <a16:creationId xmlns:a16="http://schemas.microsoft.com/office/drawing/2014/main" id="{9F6D4C47-DA7B-3315-4F4B-C94F625AB29E}"/>
                </a:ext>
              </a:extLst>
            </p:cNvPr>
            <p:cNvSpPr>
              <a:spLocks noEditPoints="1"/>
            </p:cNvSpPr>
            <p:nvPr/>
          </p:nvSpPr>
          <p:spPr bwMode="auto">
            <a:xfrm>
              <a:off x="10337785" y="2139842"/>
              <a:ext cx="753471" cy="317815"/>
            </a:xfrm>
            <a:custGeom>
              <a:avLst/>
              <a:gdLst>
                <a:gd name="T0" fmla="*/ 2147483646 w 633"/>
                <a:gd name="T1" fmla="*/ 2147483646 h 267"/>
                <a:gd name="T2" fmla="*/ 2147483646 w 633"/>
                <a:gd name="T3" fmla="*/ 2147483646 h 267"/>
                <a:gd name="T4" fmla="*/ 2147483646 w 633"/>
                <a:gd name="T5" fmla="*/ 2147483646 h 267"/>
                <a:gd name="T6" fmla="*/ 2147483646 w 633"/>
                <a:gd name="T7" fmla="*/ 2147483646 h 267"/>
                <a:gd name="T8" fmla="*/ 2147483646 w 633"/>
                <a:gd name="T9" fmla="*/ 2147483646 h 267"/>
                <a:gd name="T10" fmla="*/ 2147483646 w 633"/>
                <a:gd name="T11" fmla="*/ 2147483646 h 267"/>
                <a:gd name="T12" fmla="*/ 2147483646 w 633"/>
                <a:gd name="T13" fmla="*/ 2147483646 h 267"/>
                <a:gd name="T14" fmla="*/ 2147483646 w 633"/>
                <a:gd name="T15" fmla="*/ 2147483646 h 267"/>
                <a:gd name="T16" fmla="*/ 2147483646 w 633"/>
                <a:gd name="T17" fmla="*/ 2147483646 h 267"/>
                <a:gd name="T18" fmla="*/ 2147483646 w 633"/>
                <a:gd name="T19" fmla="*/ 2147483646 h 267"/>
                <a:gd name="T20" fmla="*/ 2147483646 w 633"/>
                <a:gd name="T21" fmla="*/ 2147483646 h 267"/>
                <a:gd name="T22" fmla="*/ 2147483646 w 633"/>
                <a:gd name="T23" fmla="*/ 2147483646 h 267"/>
                <a:gd name="T24" fmla="*/ 2147483646 w 633"/>
                <a:gd name="T25" fmla="*/ 2147483646 h 267"/>
                <a:gd name="T26" fmla="*/ 2147483646 w 633"/>
                <a:gd name="T27" fmla="*/ 2147483646 h 267"/>
                <a:gd name="T28" fmla="*/ 2147483646 w 633"/>
                <a:gd name="T29" fmla="*/ 2147483646 h 267"/>
                <a:gd name="T30" fmla="*/ 2147483646 w 633"/>
                <a:gd name="T31" fmla="*/ 2147483646 h 267"/>
                <a:gd name="T32" fmla="*/ 2147483646 w 633"/>
                <a:gd name="T33" fmla="*/ 2147483646 h 267"/>
                <a:gd name="T34" fmla="*/ 2147483646 w 633"/>
                <a:gd name="T35" fmla="*/ 2147483646 h 267"/>
                <a:gd name="T36" fmla="*/ 2147483646 w 633"/>
                <a:gd name="T37" fmla="*/ 2147483646 h 267"/>
                <a:gd name="T38" fmla="*/ 2147483646 w 633"/>
                <a:gd name="T39" fmla="*/ 2147483646 h 267"/>
                <a:gd name="T40" fmla="*/ 2147483646 w 633"/>
                <a:gd name="T41" fmla="*/ 2147483646 h 267"/>
                <a:gd name="T42" fmla="*/ 2147483646 w 633"/>
                <a:gd name="T43" fmla="*/ 2147483646 h 267"/>
                <a:gd name="T44" fmla="*/ 2147483646 w 633"/>
                <a:gd name="T45" fmla="*/ 2147483646 h 267"/>
                <a:gd name="T46" fmla="*/ 2147483646 w 633"/>
                <a:gd name="T47" fmla="*/ 2147483646 h 267"/>
                <a:gd name="T48" fmla="*/ 2147483646 w 633"/>
                <a:gd name="T49" fmla="*/ 2147483646 h 267"/>
                <a:gd name="T50" fmla="*/ 2147483646 w 633"/>
                <a:gd name="T51" fmla="*/ 0 h 267"/>
                <a:gd name="T52" fmla="*/ 2147483646 w 633"/>
                <a:gd name="T53" fmla="*/ 2147483646 h 267"/>
                <a:gd name="T54" fmla="*/ 2147483646 w 633"/>
                <a:gd name="T55" fmla="*/ 2147483646 h 267"/>
                <a:gd name="T56" fmla="*/ 2147483646 w 633"/>
                <a:gd name="T57" fmla="*/ 2147483646 h 267"/>
                <a:gd name="T58" fmla="*/ 2147483646 w 633"/>
                <a:gd name="T59" fmla="*/ 2147483646 h 267"/>
                <a:gd name="T60" fmla="*/ 2147483646 w 633"/>
                <a:gd name="T61" fmla="*/ 2147483646 h 267"/>
                <a:gd name="T62" fmla="*/ 2147483646 w 633"/>
                <a:gd name="T63" fmla="*/ 2147483646 h 267"/>
                <a:gd name="T64" fmla="*/ 2147483646 w 633"/>
                <a:gd name="T65" fmla="*/ 2147483646 h 267"/>
                <a:gd name="T66" fmla="*/ 2147483646 w 633"/>
                <a:gd name="T67" fmla="*/ 2147483646 h 267"/>
                <a:gd name="T68" fmla="*/ 2147483646 w 633"/>
                <a:gd name="T69" fmla="*/ 2147483646 h 267"/>
                <a:gd name="T70" fmla="*/ 2147483646 w 633"/>
                <a:gd name="T71" fmla="*/ 2147483646 h 267"/>
                <a:gd name="T72" fmla="*/ 2147483646 w 633"/>
                <a:gd name="T73" fmla="*/ 2147483646 h 267"/>
                <a:gd name="T74" fmla="*/ 2147483646 w 633"/>
                <a:gd name="T75" fmla="*/ 2147483646 h 267"/>
                <a:gd name="T76" fmla="*/ 2147483646 w 633"/>
                <a:gd name="T77" fmla="*/ 2147483646 h 267"/>
                <a:gd name="T78" fmla="*/ 2147483646 w 633"/>
                <a:gd name="T79" fmla="*/ 2147483646 h 267"/>
                <a:gd name="T80" fmla="*/ 2147483646 w 633"/>
                <a:gd name="T81" fmla="*/ 2147483646 h 267"/>
                <a:gd name="T82" fmla="*/ 2147483646 w 633"/>
                <a:gd name="T83" fmla="*/ 2147483646 h 267"/>
                <a:gd name="T84" fmla="*/ 2147483646 w 633"/>
                <a:gd name="T85" fmla="*/ 2147483646 h 267"/>
                <a:gd name="T86" fmla="*/ 2147483646 w 633"/>
                <a:gd name="T87" fmla="*/ 2147483646 h 267"/>
                <a:gd name="T88" fmla="*/ 2147483646 w 633"/>
                <a:gd name="T89" fmla="*/ 2147483646 h 267"/>
                <a:gd name="T90" fmla="*/ 2147483646 w 633"/>
                <a:gd name="T91" fmla="*/ 2147483646 h 267"/>
                <a:gd name="T92" fmla="*/ 2147483646 w 633"/>
                <a:gd name="T93" fmla="*/ 2147483646 h 267"/>
                <a:gd name="T94" fmla="*/ 2147483646 w 633"/>
                <a:gd name="T95" fmla="*/ 2147483646 h 267"/>
                <a:gd name="T96" fmla="*/ 2147483646 w 633"/>
                <a:gd name="T97" fmla="*/ 2147483646 h 267"/>
                <a:gd name="T98" fmla="*/ 2147483646 w 633"/>
                <a:gd name="T99" fmla="*/ 2147483646 h 267"/>
                <a:gd name="T100" fmla="*/ 0 w 633"/>
                <a:gd name="T101" fmla="*/ 2147483646 h 267"/>
                <a:gd name="T102" fmla="*/ 0 w 633"/>
                <a:gd name="T103" fmla="*/ 2147483646 h 267"/>
                <a:gd name="T104" fmla="*/ 2147483646 w 633"/>
                <a:gd name="T105" fmla="*/ 2147483646 h 267"/>
                <a:gd name="T106" fmla="*/ 2147483646 w 633"/>
                <a:gd name="T107" fmla="*/ 2147483646 h 267"/>
                <a:gd name="T108" fmla="*/ 2147483646 w 633"/>
                <a:gd name="T109" fmla="*/ 2147483646 h 267"/>
                <a:gd name="T110" fmla="*/ 2147483646 w 633"/>
                <a:gd name="T111" fmla="*/ 2147483646 h 267"/>
                <a:gd name="T112" fmla="*/ 2147483646 w 633"/>
                <a:gd name="T113" fmla="*/ 2147483646 h 267"/>
                <a:gd name="T114" fmla="*/ 2147483646 w 633"/>
                <a:gd name="T115" fmla="*/ 0 h 267"/>
                <a:gd name="T116" fmla="*/ 2147483646 w 633"/>
                <a:gd name="T117" fmla="*/ 0 h 267"/>
                <a:gd name="T118" fmla="*/ 2147483646 w 633"/>
                <a:gd name="T119" fmla="*/ 0 h 2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3"/>
                <a:gd name="T181" fmla="*/ 0 h 267"/>
                <a:gd name="T182" fmla="*/ 633 w 633"/>
                <a:gd name="T183" fmla="*/ 267 h 2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3" h="267">
                  <a:moveTo>
                    <a:pt x="71" y="145"/>
                  </a:moveTo>
                  <a:lnTo>
                    <a:pt x="66" y="145"/>
                  </a:lnTo>
                  <a:lnTo>
                    <a:pt x="61" y="146"/>
                  </a:lnTo>
                  <a:lnTo>
                    <a:pt x="46" y="153"/>
                  </a:lnTo>
                  <a:lnTo>
                    <a:pt x="34" y="164"/>
                  </a:lnTo>
                  <a:lnTo>
                    <a:pt x="27" y="177"/>
                  </a:lnTo>
                  <a:lnTo>
                    <a:pt x="23" y="192"/>
                  </a:lnTo>
                  <a:lnTo>
                    <a:pt x="24" y="208"/>
                  </a:lnTo>
                  <a:lnTo>
                    <a:pt x="32" y="224"/>
                  </a:lnTo>
                  <a:lnTo>
                    <a:pt x="42" y="236"/>
                  </a:lnTo>
                  <a:lnTo>
                    <a:pt x="57" y="243"/>
                  </a:lnTo>
                  <a:lnTo>
                    <a:pt x="74" y="246"/>
                  </a:lnTo>
                  <a:lnTo>
                    <a:pt x="80" y="246"/>
                  </a:lnTo>
                  <a:lnTo>
                    <a:pt x="87" y="245"/>
                  </a:lnTo>
                  <a:lnTo>
                    <a:pt x="97" y="241"/>
                  </a:lnTo>
                  <a:lnTo>
                    <a:pt x="104" y="233"/>
                  </a:lnTo>
                  <a:lnTo>
                    <a:pt x="106" y="224"/>
                  </a:lnTo>
                  <a:lnTo>
                    <a:pt x="106" y="213"/>
                  </a:lnTo>
                  <a:lnTo>
                    <a:pt x="105" y="201"/>
                  </a:lnTo>
                  <a:lnTo>
                    <a:pt x="101" y="188"/>
                  </a:lnTo>
                  <a:lnTo>
                    <a:pt x="99" y="175"/>
                  </a:lnTo>
                  <a:lnTo>
                    <a:pt x="93" y="164"/>
                  </a:lnTo>
                  <a:lnTo>
                    <a:pt x="88" y="153"/>
                  </a:lnTo>
                  <a:lnTo>
                    <a:pt x="80" y="148"/>
                  </a:lnTo>
                  <a:lnTo>
                    <a:pt x="71" y="145"/>
                  </a:lnTo>
                  <a:close/>
                  <a:moveTo>
                    <a:pt x="569" y="0"/>
                  </a:moveTo>
                  <a:lnTo>
                    <a:pt x="588" y="2"/>
                  </a:lnTo>
                  <a:lnTo>
                    <a:pt x="605" y="12"/>
                  </a:lnTo>
                  <a:lnTo>
                    <a:pt x="618" y="26"/>
                  </a:lnTo>
                  <a:lnTo>
                    <a:pt x="626" y="44"/>
                  </a:lnTo>
                  <a:lnTo>
                    <a:pt x="630" y="61"/>
                  </a:lnTo>
                  <a:lnTo>
                    <a:pt x="633" y="80"/>
                  </a:lnTo>
                  <a:lnTo>
                    <a:pt x="629" y="98"/>
                  </a:lnTo>
                  <a:lnTo>
                    <a:pt x="620" y="114"/>
                  </a:lnTo>
                  <a:lnTo>
                    <a:pt x="605" y="126"/>
                  </a:lnTo>
                  <a:lnTo>
                    <a:pt x="588" y="133"/>
                  </a:lnTo>
                  <a:lnTo>
                    <a:pt x="380" y="187"/>
                  </a:lnTo>
                  <a:lnTo>
                    <a:pt x="79" y="264"/>
                  </a:lnTo>
                  <a:lnTo>
                    <a:pt x="78" y="264"/>
                  </a:lnTo>
                  <a:lnTo>
                    <a:pt x="71" y="266"/>
                  </a:lnTo>
                  <a:lnTo>
                    <a:pt x="63" y="267"/>
                  </a:lnTo>
                  <a:lnTo>
                    <a:pt x="45" y="263"/>
                  </a:lnTo>
                  <a:lnTo>
                    <a:pt x="28" y="255"/>
                  </a:lnTo>
                  <a:lnTo>
                    <a:pt x="15" y="241"/>
                  </a:lnTo>
                  <a:lnTo>
                    <a:pt x="7" y="222"/>
                  </a:lnTo>
                  <a:lnTo>
                    <a:pt x="4" y="216"/>
                  </a:lnTo>
                  <a:lnTo>
                    <a:pt x="2" y="205"/>
                  </a:lnTo>
                  <a:lnTo>
                    <a:pt x="0" y="198"/>
                  </a:lnTo>
                  <a:lnTo>
                    <a:pt x="0" y="190"/>
                  </a:lnTo>
                  <a:lnTo>
                    <a:pt x="3" y="171"/>
                  </a:lnTo>
                  <a:lnTo>
                    <a:pt x="12" y="154"/>
                  </a:lnTo>
                  <a:lnTo>
                    <a:pt x="27" y="141"/>
                  </a:lnTo>
                  <a:lnTo>
                    <a:pt x="45" y="133"/>
                  </a:lnTo>
                  <a:lnTo>
                    <a:pt x="554" y="1"/>
                  </a:lnTo>
                  <a:lnTo>
                    <a:pt x="563" y="0"/>
                  </a:lnTo>
                  <a:lnTo>
                    <a:pt x="569" y="0"/>
                  </a:lnTo>
                  <a:close/>
                </a:path>
              </a:pathLst>
            </a:custGeom>
            <a:solidFill>
              <a:srgbClr val="EDC9AD"/>
            </a:solidFill>
            <a:ln w="0">
              <a:solidFill>
                <a:srgbClr val="EDC9AD"/>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37" name="Freeform 3147">
              <a:extLst>
                <a:ext uri="{FF2B5EF4-FFF2-40B4-BE49-F238E27FC236}">
                  <a16:creationId xmlns:a16="http://schemas.microsoft.com/office/drawing/2014/main" id="{E866FF08-0297-B04E-3DB0-804799F7CB53}"/>
                </a:ext>
              </a:extLst>
            </p:cNvPr>
            <p:cNvSpPr>
              <a:spLocks/>
            </p:cNvSpPr>
            <p:nvPr/>
          </p:nvSpPr>
          <p:spPr bwMode="auto">
            <a:xfrm>
              <a:off x="10365162" y="2312438"/>
              <a:ext cx="98797" cy="120222"/>
            </a:xfrm>
            <a:custGeom>
              <a:avLst/>
              <a:gdLst>
                <a:gd name="T0" fmla="*/ 2147483646 w 83"/>
                <a:gd name="T1" fmla="*/ 0 h 101"/>
                <a:gd name="T2" fmla="*/ 2147483646 w 83"/>
                <a:gd name="T3" fmla="*/ 2147483646 h 101"/>
                <a:gd name="T4" fmla="*/ 2147483646 w 83"/>
                <a:gd name="T5" fmla="*/ 2147483646 h 101"/>
                <a:gd name="T6" fmla="*/ 2147483646 w 83"/>
                <a:gd name="T7" fmla="*/ 2147483646 h 101"/>
                <a:gd name="T8" fmla="*/ 2147483646 w 83"/>
                <a:gd name="T9" fmla="*/ 2147483646 h 101"/>
                <a:gd name="T10" fmla="*/ 2147483646 w 83"/>
                <a:gd name="T11" fmla="*/ 2147483646 h 101"/>
                <a:gd name="T12" fmla="*/ 2147483646 w 83"/>
                <a:gd name="T13" fmla="*/ 2147483646 h 101"/>
                <a:gd name="T14" fmla="*/ 2147483646 w 83"/>
                <a:gd name="T15" fmla="*/ 2147483646 h 101"/>
                <a:gd name="T16" fmla="*/ 2147483646 w 83"/>
                <a:gd name="T17" fmla="*/ 2147483646 h 101"/>
                <a:gd name="T18" fmla="*/ 2147483646 w 83"/>
                <a:gd name="T19" fmla="*/ 2147483646 h 101"/>
                <a:gd name="T20" fmla="*/ 2147483646 w 83"/>
                <a:gd name="T21" fmla="*/ 2147483646 h 101"/>
                <a:gd name="T22" fmla="*/ 2147483646 w 83"/>
                <a:gd name="T23" fmla="*/ 2147483646 h 101"/>
                <a:gd name="T24" fmla="*/ 2147483646 w 83"/>
                <a:gd name="T25" fmla="*/ 2147483646 h 101"/>
                <a:gd name="T26" fmla="*/ 2147483646 w 83"/>
                <a:gd name="T27" fmla="*/ 2147483646 h 101"/>
                <a:gd name="T28" fmla="*/ 2147483646 w 83"/>
                <a:gd name="T29" fmla="*/ 2147483646 h 101"/>
                <a:gd name="T30" fmla="*/ 2147483646 w 83"/>
                <a:gd name="T31" fmla="*/ 2147483646 h 101"/>
                <a:gd name="T32" fmla="*/ 2147483646 w 83"/>
                <a:gd name="T33" fmla="*/ 2147483646 h 101"/>
                <a:gd name="T34" fmla="*/ 2147483646 w 83"/>
                <a:gd name="T35" fmla="*/ 2147483646 h 101"/>
                <a:gd name="T36" fmla="*/ 0 w 83"/>
                <a:gd name="T37" fmla="*/ 2147483646 h 101"/>
                <a:gd name="T38" fmla="*/ 2147483646 w 83"/>
                <a:gd name="T39" fmla="*/ 2147483646 h 101"/>
                <a:gd name="T40" fmla="*/ 2147483646 w 83"/>
                <a:gd name="T41" fmla="*/ 2147483646 h 101"/>
                <a:gd name="T42" fmla="*/ 2147483646 w 83"/>
                <a:gd name="T43" fmla="*/ 2147483646 h 101"/>
                <a:gd name="T44" fmla="*/ 2147483646 w 83"/>
                <a:gd name="T45" fmla="*/ 2147483646 h 101"/>
                <a:gd name="T46" fmla="*/ 2147483646 w 83"/>
                <a:gd name="T47" fmla="*/ 0 h 101"/>
                <a:gd name="T48" fmla="*/ 2147483646 w 83"/>
                <a:gd name="T49" fmla="*/ 0 h 1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01"/>
                <a:gd name="T77" fmla="*/ 83 w 83"/>
                <a:gd name="T78" fmla="*/ 101 h 1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01">
                  <a:moveTo>
                    <a:pt x="48" y="0"/>
                  </a:moveTo>
                  <a:lnTo>
                    <a:pt x="57" y="3"/>
                  </a:lnTo>
                  <a:lnTo>
                    <a:pt x="65" y="8"/>
                  </a:lnTo>
                  <a:lnTo>
                    <a:pt x="70" y="19"/>
                  </a:lnTo>
                  <a:lnTo>
                    <a:pt x="76" y="30"/>
                  </a:lnTo>
                  <a:lnTo>
                    <a:pt x="78" y="43"/>
                  </a:lnTo>
                  <a:lnTo>
                    <a:pt x="82" y="56"/>
                  </a:lnTo>
                  <a:lnTo>
                    <a:pt x="83" y="68"/>
                  </a:lnTo>
                  <a:lnTo>
                    <a:pt x="83" y="79"/>
                  </a:lnTo>
                  <a:lnTo>
                    <a:pt x="81" y="88"/>
                  </a:lnTo>
                  <a:lnTo>
                    <a:pt x="74" y="96"/>
                  </a:lnTo>
                  <a:lnTo>
                    <a:pt x="64" y="100"/>
                  </a:lnTo>
                  <a:lnTo>
                    <a:pt x="57" y="101"/>
                  </a:lnTo>
                  <a:lnTo>
                    <a:pt x="51" y="101"/>
                  </a:lnTo>
                  <a:lnTo>
                    <a:pt x="34" y="98"/>
                  </a:lnTo>
                  <a:lnTo>
                    <a:pt x="19" y="91"/>
                  </a:lnTo>
                  <a:lnTo>
                    <a:pt x="9" y="79"/>
                  </a:lnTo>
                  <a:lnTo>
                    <a:pt x="1" y="63"/>
                  </a:lnTo>
                  <a:lnTo>
                    <a:pt x="0" y="47"/>
                  </a:lnTo>
                  <a:lnTo>
                    <a:pt x="4" y="32"/>
                  </a:lnTo>
                  <a:lnTo>
                    <a:pt x="11" y="19"/>
                  </a:lnTo>
                  <a:lnTo>
                    <a:pt x="23" y="8"/>
                  </a:lnTo>
                  <a:lnTo>
                    <a:pt x="38" y="1"/>
                  </a:lnTo>
                  <a:lnTo>
                    <a:pt x="43" y="0"/>
                  </a:lnTo>
                  <a:lnTo>
                    <a:pt x="48" y="0"/>
                  </a:lnTo>
                  <a:close/>
                </a:path>
              </a:pathLst>
            </a:custGeom>
            <a:solidFill>
              <a:srgbClr val="F5E3D5"/>
            </a:solidFill>
            <a:ln w="0">
              <a:solidFill>
                <a:srgbClr val="F5E3D5"/>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38" name="Freeform 3148">
              <a:extLst>
                <a:ext uri="{FF2B5EF4-FFF2-40B4-BE49-F238E27FC236}">
                  <a16:creationId xmlns:a16="http://schemas.microsoft.com/office/drawing/2014/main" id="{6CA019D1-153A-9488-A2CE-D47C6FF4CCD9}"/>
                </a:ext>
              </a:extLst>
            </p:cNvPr>
            <p:cNvSpPr>
              <a:spLocks noEditPoints="1"/>
            </p:cNvSpPr>
            <p:nvPr/>
          </p:nvSpPr>
          <p:spPr bwMode="auto">
            <a:xfrm>
              <a:off x="11390025" y="1881543"/>
              <a:ext cx="796323" cy="484460"/>
            </a:xfrm>
            <a:custGeom>
              <a:avLst/>
              <a:gdLst>
                <a:gd name="T0" fmla="*/ 2147483646 w 669"/>
                <a:gd name="T1" fmla="*/ 2147483646 h 407"/>
                <a:gd name="T2" fmla="*/ 2147483646 w 669"/>
                <a:gd name="T3" fmla="*/ 2147483646 h 407"/>
                <a:gd name="T4" fmla="*/ 2147483646 w 669"/>
                <a:gd name="T5" fmla="*/ 2147483646 h 407"/>
                <a:gd name="T6" fmla="*/ 2147483646 w 669"/>
                <a:gd name="T7" fmla="*/ 2147483646 h 407"/>
                <a:gd name="T8" fmla="*/ 2147483646 w 669"/>
                <a:gd name="T9" fmla="*/ 2147483646 h 407"/>
                <a:gd name="T10" fmla="*/ 2147483646 w 669"/>
                <a:gd name="T11" fmla="*/ 2147483646 h 407"/>
                <a:gd name="T12" fmla="*/ 2147483646 w 669"/>
                <a:gd name="T13" fmla="*/ 2147483646 h 407"/>
                <a:gd name="T14" fmla="*/ 2147483646 w 669"/>
                <a:gd name="T15" fmla="*/ 2147483646 h 407"/>
                <a:gd name="T16" fmla="*/ 2147483646 w 669"/>
                <a:gd name="T17" fmla="*/ 2147483646 h 407"/>
                <a:gd name="T18" fmla="*/ 2147483646 w 669"/>
                <a:gd name="T19" fmla="*/ 2147483646 h 407"/>
                <a:gd name="T20" fmla="*/ 2147483646 w 669"/>
                <a:gd name="T21" fmla="*/ 2147483646 h 407"/>
                <a:gd name="T22" fmla="*/ 2147483646 w 669"/>
                <a:gd name="T23" fmla="*/ 2147483646 h 407"/>
                <a:gd name="T24" fmla="*/ 2147483646 w 669"/>
                <a:gd name="T25" fmla="*/ 2147483646 h 407"/>
                <a:gd name="T26" fmla="*/ 2147483646 w 669"/>
                <a:gd name="T27" fmla="*/ 2147483646 h 407"/>
                <a:gd name="T28" fmla="*/ 2147483646 w 669"/>
                <a:gd name="T29" fmla="*/ 2147483646 h 407"/>
                <a:gd name="T30" fmla="*/ 2147483646 w 669"/>
                <a:gd name="T31" fmla="*/ 2147483646 h 407"/>
                <a:gd name="T32" fmla="*/ 2147483646 w 669"/>
                <a:gd name="T33" fmla="*/ 2147483646 h 407"/>
                <a:gd name="T34" fmla="*/ 2147483646 w 669"/>
                <a:gd name="T35" fmla="*/ 0 h 407"/>
                <a:gd name="T36" fmla="*/ 2147483646 w 669"/>
                <a:gd name="T37" fmla="*/ 2147483646 h 407"/>
                <a:gd name="T38" fmla="*/ 2147483646 w 669"/>
                <a:gd name="T39" fmla="*/ 2147483646 h 407"/>
                <a:gd name="T40" fmla="*/ 2147483646 w 669"/>
                <a:gd name="T41" fmla="*/ 2147483646 h 407"/>
                <a:gd name="T42" fmla="*/ 2147483646 w 669"/>
                <a:gd name="T43" fmla="*/ 2147483646 h 407"/>
                <a:gd name="T44" fmla="*/ 2147483646 w 669"/>
                <a:gd name="T45" fmla="*/ 2147483646 h 407"/>
                <a:gd name="T46" fmla="*/ 2147483646 w 669"/>
                <a:gd name="T47" fmla="*/ 2147483646 h 407"/>
                <a:gd name="T48" fmla="*/ 2147483646 w 669"/>
                <a:gd name="T49" fmla="*/ 2147483646 h 407"/>
                <a:gd name="T50" fmla="*/ 2147483646 w 669"/>
                <a:gd name="T51" fmla="*/ 2147483646 h 407"/>
                <a:gd name="T52" fmla="*/ 0 w 669"/>
                <a:gd name="T53" fmla="*/ 2147483646 h 407"/>
                <a:gd name="T54" fmla="*/ 2147483646 w 669"/>
                <a:gd name="T55" fmla="*/ 0 h 4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69"/>
                <a:gd name="T85" fmla="*/ 0 h 407"/>
                <a:gd name="T86" fmla="*/ 669 w 669"/>
                <a:gd name="T87" fmla="*/ 407 h 40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69" h="407">
                  <a:moveTo>
                    <a:pt x="93" y="180"/>
                  </a:moveTo>
                  <a:lnTo>
                    <a:pt x="84" y="180"/>
                  </a:lnTo>
                  <a:lnTo>
                    <a:pt x="72" y="187"/>
                  </a:lnTo>
                  <a:lnTo>
                    <a:pt x="63" y="197"/>
                  </a:lnTo>
                  <a:lnTo>
                    <a:pt x="59" y="209"/>
                  </a:lnTo>
                  <a:lnTo>
                    <a:pt x="59" y="223"/>
                  </a:lnTo>
                  <a:lnTo>
                    <a:pt x="66" y="237"/>
                  </a:lnTo>
                  <a:lnTo>
                    <a:pt x="77" y="246"/>
                  </a:lnTo>
                  <a:lnTo>
                    <a:pt x="93" y="248"/>
                  </a:lnTo>
                  <a:lnTo>
                    <a:pt x="101" y="247"/>
                  </a:lnTo>
                  <a:lnTo>
                    <a:pt x="114" y="242"/>
                  </a:lnTo>
                  <a:lnTo>
                    <a:pt x="122" y="231"/>
                  </a:lnTo>
                  <a:lnTo>
                    <a:pt x="127" y="219"/>
                  </a:lnTo>
                  <a:lnTo>
                    <a:pt x="126" y="205"/>
                  </a:lnTo>
                  <a:lnTo>
                    <a:pt x="119" y="192"/>
                  </a:lnTo>
                  <a:lnTo>
                    <a:pt x="107" y="183"/>
                  </a:lnTo>
                  <a:lnTo>
                    <a:pt x="93" y="180"/>
                  </a:lnTo>
                  <a:close/>
                  <a:moveTo>
                    <a:pt x="669" y="0"/>
                  </a:moveTo>
                  <a:lnTo>
                    <a:pt x="669" y="250"/>
                  </a:lnTo>
                  <a:lnTo>
                    <a:pt x="60" y="407"/>
                  </a:lnTo>
                  <a:lnTo>
                    <a:pt x="41" y="328"/>
                  </a:lnTo>
                  <a:lnTo>
                    <a:pt x="162" y="274"/>
                  </a:lnTo>
                  <a:lnTo>
                    <a:pt x="28" y="280"/>
                  </a:lnTo>
                  <a:lnTo>
                    <a:pt x="12" y="216"/>
                  </a:lnTo>
                  <a:lnTo>
                    <a:pt x="0" y="172"/>
                  </a:lnTo>
                  <a:lnTo>
                    <a:pt x="669" y="0"/>
                  </a:lnTo>
                  <a:close/>
                </a:path>
              </a:pathLst>
            </a:custGeom>
            <a:solidFill>
              <a:srgbClr val="BD996F"/>
            </a:solidFill>
            <a:ln w="0">
              <a:solidFill>
                <a:srgbClr val="BD996F"/>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39" name="Freeform 3149">
              <a:extLst>
                <a:ext uri="{FF2B5EF4-FFF2-40B4-BE49-F238E27FC236}">
                  <a16:creationId xmlns:a16="http://schemas.microsoft.com/office/drawing/2014/main" id="{0DAFDCFD-775D-AE07-D983-CFE439DF9C07}"/>
                </a:ext>
              </a:extLst>
            </p:cNvPr>
            <p:cNvSpPr>
              <a:spLocks noEditPoints="1"/>
            </p:cNvSpPr>
            <p:nvPr/>
          </p:nvSpPr>
          <p:spPr bwMode="auto">
            <a:xfrm>
              <a:off x="11460254" y="2095800"/>
              <a:ext cx="80942" cy="80942"/>
            </a:xfrm>
            <a:custGeom>
              <a:avLst/>
              <a:gdLst>
                <a:gd name="T0" fmla="*/ 2147483646 w 68"/>
                <a:gd name="T1" fmla="*/ 2147483646 h 68"/>
                <a:gd name="T2" fmla="*/ 2147483646 w 68"/>
                <a:gd name="T3" fmla="*/ 2147483646 h 68"/>
                <a:gd name="T4" fmla="*/ 2147483646 w 68"/>
                <a:gd name="T5" fmla="*/ 2147483646 h 68"/>
                <a:gd name="T6" fmla="*/ 2147483646 w 68"/>
                <a:gd name="T7" fmla="*/ 2147483646 h 68"/>
                <a:gd name="T8" fmla="*/ 2147483646 w 68"/>
                <a:gd name="T9" fmla="*/ 2147483646 h 68"/>
                <a:gd name="T10" fmla="*/ 2147483646 w 68"/>
                <a:gd name="T11" fmla="*/ 2147483646 h 68"/>
                <a:gd name="T12" fmla="*/ 2147483646 w 68"/>
                <a:gd name="T13" fmla="*/ 2147483646 h 68"/>
                <a:gd name="T14" fmla="*/ 2147483646 w 68"/>
                <a:gd name="T15" fmla="*/ 2147483646 h 68"/>
                <a:gd name="T16" fmla="*/ 2147483646 w 68"/>
                <a:gd name="T17" fmla="*/ 2147483646 h 68"/>
                <a:gd name="T18" fmla="*/ 2147483646 w 68"/>
                <a:gd name="T19" fmla="*/ 2147483646 h 68"/>
                <a:gd name="T20" fmla="*/ 2147483646 w 68"/>
                <a:gd name="T21" fmla="*/ 2147483646 h 68"/>
                <a:gd name="T22" fmla="*/ 2147483646 w 68"/>
                <a:gd name="T23" fmla="*/ 2147483646 h 68"/>
                <a:gd name="T24" fmla="*/ 2147483646 w 68"/>
                <a:gd name="T25" fmla="*/ 2147483646 h 68"/>
                <a:gd name="T26" fmla="*/ 2147483646 w 68"/>
                <a:gd name="T27" fmla="*/ 2147483646 h 68"/>
                <a:gd name="T28" fmla="*/ 2147483646 w 68"/>
                <a:gd name="T29" fmla="*/ 2147483646 h 68"/>
                <a:gd name="T30" fmla="*/ 2147483646 w 68"/>
                <a:gd name="T31" fmla="*/ 0 h 68"/>
                <a:gd name="T32" fmla="*/ 2147483646 w 68"/>
                <a:gd name="T33" fmla="*/ 2147483646 h 68"/>
                <a:gd name="T34" fmla="*/ 2147483646 w 68"/>
                <a:gd name="T35" fmla="*/ 2147483646 h 68"/>
                <a:gd name="T36" fmla="*/ 2147483646 w 68"/>
                <a:gd name="T37" fmla="*/ 2147483646 h 68"/>
                <a:gd name="T38" fmla="*/ 2147483646 w 68"/>
                <a:gd name="T39" fmla="*/ 2147483646 h 68"/>
                <a:gd name="T40" fmla="*/ 2147483646 w 68"/>
                <a:gd name="T41" fmla="*/ 2147483646 h 68"/>
                <a:gd name="T42" fmla="*/ 2147483646 w 68"/>
                <a:gd name="T43" fmla="*/ 2147483646 h 68"/>
                <a:gd name="T44" fmla="*/ 2147483646 w 68"/>
                <a:gd name="T45" fmla="*/ 2147483646 h 68"/>
                <a:gd name="T46" fmla="*/ 2147483646 w 68"/>
                <a:gd name="T47" fmla="*/ 2147483646 h 68"/>
                <a:gd name="T48" fmla="*/ 2147483646 w 68"/>
                <a:gd name="T49" fmla="*/ 2147483646 h 68"/>
                <a:gd name="T50" fmla="*/ 2147483646 w 68"/>
                <a:gd name="T51" fmla="*/ 2147483646 h 68"/>
                <a:gd name="T52" fmla="*/ 0 w 68"/>
                <a:gd name="T53" fmla="*/ 2147483646 h 68"/>
                <a:gd name="T54" fmla="*/ 0 w 68"/>
                <a:gd name="T55" fmla="*/ 2147483646 h 68"/>
                <a:gd name="T56" fmla="*/ 2147483646 w 68"/>
                <a:gd name="T57" fmla="*/ 2147483646 h 68"/>
                <a:gd name="T58" fmla="*/ 2147483646 w 68"/>
                <a:gd name="T59" fmla="*/ 2147483646 h 68"/>
                <a:gd name="T60" fmla="*/ 2147483646 w 68"/>
                <a:gd name="T61" fmla="*/ 0 h 68"/>
                <a:gd name="T62" fmla="*/ 2147483646 w 68"/>
                <a:gd name="T63" fmla="*/ 0 h 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
                <a:gd name="T97" fmla="*/ 0 h 68"/>
                <a:gd name="T98" fmla="*/ 68 w 68"/>
                <a:gd name="T99" fmla="*/ 68 h 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 h="68">
                  <a:moveTo>
                    <a:pt x="34" y="12"/>
                  </a:moveTo>
                  <a:lnTo>
                    <a:pt x="27" y="12"/>
                  </a:lnTo>
                  <a:lnTo>
                    <a:pt x="18" y="19"/>
                  </a:lnTo>
                  <a:lnTo>
                    <a:pt x="12" y="28"/>
                  </a:lnTo>
                  <a:lnTo>
                    <a:pt x="12" y="39"/>
                  </a:lnTo>
                  <a:lnTo>
                    <a:pt x="17" y="49"/>
                  </a:lnTo>
                  <a:lnTo>
                    <a:pt x="24" y="54"/>
                  </a:lnTo>
                  <a:lnTo>
                    <a:pt x="34" y="57"/>
                  </a:lnTo>
                  <a:lnTo>
                    <a:pt x="39" y="57"/>
                  </a:lnTo>
                  <a:lnTo>
                    <a:pt x="50" y="50"/>
                  </a:lnTo>
                  <a:lnTo>
                    <a:pt x="55" y="41"/>
                  </a:lnTo>
                  <a:lnTo>
                    <a:pt x="55" y="29"/>
                  </a:lnTo>
                  <a:lnTo>
                    <a:pt x="51" y="20"/>
                  </a:lnTo>
                  <a:lnTo>
                    <a:pt x="43" y="13"/>
                  </a:lnTo>
                  <a:lnTo>
                    <a:pt x="34" y="12"/>
                  </a:lnTo>
                  <a:close/>
                  <a:moveTo>
                    <a:pt x="34" y="0"/>
                  </a:moveTo>
                  <a:lnTo>
                    <a:pt x="48" y="3"/>
                  </a:lnTo>
                  <a:lnTo>
                    <a:pt x="60" y="12"/>
                  </a:lnTo>
                  <a:lnTo>
                    <a:pt x="67" y="25"/>
                  </a:lnTo>
                  <a:lnTo>
                    <a:pt x="68" y="39"/>
                  </a:lnTo>
                  <a:lnTo>
                    <a:pt x="63" y="51"/>
                  </a:lnTo>
                  <a:lnTo>
                    <a:pt x="55" y="62"/>
                  </a:lnTo>
                  <a:lnTo>
                    <a:pt x="42" y="67"/>
                  </a:lnTo>
                  <a:lnTo>
                    <a:pt x="34" y="68"/>
                  </a:lnTo>
                  <a:lnTo>
                    <a:pt x="18" y="66"/>
                  </a:lnTo>
                  <a:lnTo>
                    <a:pt x="7" y="57"/>
                  </a:lnTo>
                  <a:lnTo>
                    <a:pt x="0" y="43"/>
                  </a:lnTo>
                  <a:lnTo>
                    <a:pt x="0" y="29"/>
                  </a:lnTo>
                  <a:lnTo>
                    <a:pt x="4" y="17"/>
                  </a:lnTo>
                  <a:lnTo>
                    <a:pt x="13" y="7"/>
                  </a:lnTo>
                  <a:lnTo>
                    <a:pt x="25" y="0"/>
                  </a:lnTo>
                  <a:lnTo>
                    <a:pt x="34" y="0"/>
                  </a:lnTo>
                  <a:close/>
                </a:path>
              </a:pathLst>
            </a:custGeom>
            <a:solidFill>
              <a:srgbClr val="4C4C4C"/>
            </a:solidFill>
            <a:ln w="0">
              <a:solidFill>
                <a:srgbClr val="4C4C4C"/>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40" name="Freeform 3150">
              <a:extLst>
                <a:ext uri="{FF2B5EF4-FFF2-40B4-BE49-F238E27FC236}">
                  <a16:creationId xmlns:a16="http://schemas.microsoft.com/office/drawing/2014/main" id="{510522A9-34D8-6707-7AF0-C43B88684E49}"/>
                </a:ext>
              </a:extLst>
            </p:cNvPr>
            <p:cNvSpPr>
              <a:spLocks/>
            </p:cNvSpPr>
            <p:nvPr/>
          </p:nvSpPr>
          <p:spPr bwMode="auto">
            <a:xfrm>
              <a:off x="11474538" y="2110084"/>
              <a:ext cx="51184" cy="53565"/>
            </a:xfrm>
            <a:custGeom>
              <a:avLst/>
              <a:gdLst>
                <a:gd name="T0" fmla="*/ 2147483646 w 43"/>
                <a:gd name="T1" fmla="*/ 0 h 45"/>
                <a:gd name="T2" fmla="*/ 2147483646 w 43"/>
                <a:gd name="T3" fmla="*/ 2147483646 h 45"/>
                <a:gd name="T4" fmla="*/ 2147483646 w 43"/>
                <a:gd name="T5" fmla="*/ 2147483646 h 45"/>
                <a:gd name="T6" fmla="*/ 2147483646 w 43"/>
                <a:gd name="T7" fmla="*/ 2147483646 h 45"/>
                <a:gd name="T8" fmla="*/ 2147483646 w 43"/>
                <a:gd name="T9" fmla="*/ 2147483646 h 45"/>
                <a:gd name="T10" fmla="*/ 2147483646 w 43"/>
                <a:gd name="T11" fmla="*/ 2147483646 h 45"/>
                <a:gd name="T12" fmla="*/ 2147483646 w 43"/>
                <a:gd name="T13" fmla="*/ 2147483646 h 45"/>
                <a:gd name="T14" fmla="*/ 2147483646 w 43"/>
                <a:gd name="T15" fmla="*/ 2147483646 h 45"/>
                <a:gd name="T16" fmla="*/ 2147483646 w 43"/>
                <a:gd name="T17" fmla="*/ 2147483646 h 45"/>
                <a:gd name="T18" fmla="*/ 2147483646 w 43"/>
                <a:gd name="T19" fmla="*/ 2147483646 h 45"/>
                <a:gd name="T20" fmla="*/ 0 w 43"/>
                <a:gd name="T21" fmla="*/ 2147483646 h 45"/>
                <a:gd name="T22" fmla="*/ 0 w 43"/>
                <a:gd name="T23" fmla="*/ 2147483646 h 45"/>
                <a:gd name="T24" fmla="*/ 2147483646 w 43"/>
                <a:gd name="T25" fmla="*/ 2147483646 h 45"/>
                <a:gd name="T26" fmla="*/ 2147483646 w 43"/>
                <a:gd name="T27" fmla="*/ 0 h 45"/>
                <a:gd name="T28" fmla="*/ 2147483646 w 43"/>
                <a:gd name="T29" fmla="*/ 0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45"/>
                <a:gd name="T47" fmla="*/ 43 w 43"/>
                <a:gd name="T48" fmla="*/ 45 h 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45">
                  <a:moveTo>
                    <a:pt x="22" y="0"/>
                  </a:moveTo>
                  <a:lnTo>
                    <a:pt x="31" y="1"/>
                  </a:lnTo>
                  <a:lnTo>
                    <a:pt x="39" y="8"/>
                  </a:lnTo>
                  <a:lnTo>
                    <a:pt x="43" y="17"/>
                  </a:lnTo>
                  <a:lnTo>
                    <a:pt x="43" y="29"/>
                  </a:lnTo>
                  <a:lnTo>
                    <a:pt x="38" y="38"/>
                  </a:lnTo>
                  <a:lnTo>
                    <a:pt x="27" y="45"/>
                  </a:lnTo>
                  <a:lnTo>
                    <a:pt x="22" y="45"/>
                  </a:lnTo>
                  <a:lnTo>
                    <a:pt x="12" y="42"/>
                  </a:lnTo>
                  <a:lnTo>
                    <a:pt x="5" y="37"/>
                  </a:lnTo>
                  <a:lnTo>
                    <a:pt x="0" y="27"/>
                  </a:lnTo>
                  <a:lnTo>
                    <a:pt x="0" y="16"/>
                  </a:lnTo>
                  <a:lnTo>
                    <a:pt x="6" y="7"/>
                  </a:lnTo>
                  <a:lnTo>
                    <a:pt x="15" y="0"/>
                  </a:lnTo>
                  <a:lnTo>
                    <a:pt x="22" y="0"/>
                  </a:lnTo>
                  <a:close/>
                </a:path>
              </a:pathLst>
            </a:custGeom>
            <a:solidFill>
              <a:srgbClr val="333333"/>
            </a:solidFill>
            <a:ln w="0">
              <a:solidFill>
                <a:srgbClr val="333333"/>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02737746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Shape 334"/>
          <p:cNvSpPr/>
          <p:nvPr/>
        </p:nvSpPr>
        <p:spPr>
          <a:xfrm>
            <a:off x="-2" y="-11223"/>
            <a:ext cx="7562851" cy="3613262"/>
          </a:xfrm>
          <a:prstGeom prst="rect">
            <a:avLst/>
          </a:prstGeom>
          <a:solidFill>
            <a:srgbClr val="174F39"/>
          </a:solidFill>
          <a:ln>
            <a:solidFill>
              <a:srgbClr val="4A7EBB"/>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pic>
        <p:nvPicPr>
          <p:cNvPr id="335" name="image1.jpeg" descr="LOGO MINTRABAJO ALTA.jpg"/>
          <p:cNvPicPr>
            <a:picLocks noChangeAspect="1"/>
          </p:cNvPicPr>
          <p:nvPr/>
        </p:nvPicPr>
        <p:blipFill>
          <a:blip r:embed="rId3"/>
          <a:stretch>
            <a:fillRect/>
          </a:stretch>
        </p:blipFill>
        <p:spPr>
          <a:xfrm>
            <a:off x="-2" y="205401"/>
            <a:ext cx="2005585" cy="404353"/>
          </a:xfrm>
          <a:prstGeom prst="rect">
            <a:avLst/>
          </a:prstGeom>
          <a:ln w="12700">
            <a:miter lim="400000"/>
          </a:ln>
        </p:spPr>
      </p:pic>
      <p:sp>
        <p:nvSpPr>
          <p:cNvPr id="336" name="Shape 336"/>
          <p:cNvSpPr/>
          <p:nvPr/>
        </p:nvSpPr>
        <p:spPr>
          <a:xfrm>
            <a:off x="428883" y="2255587"/>
            <a:ext cx="3969998" cy="92333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a:solidFill>
                  <a:srgbClr val="FFFFFF"/>
                </a:solidFill>
              </a:defRPr>
            </a:lvl1pPr>
          </a:lstStyle>
          <a:p>
            <a:r>
              <a:rPr sz="1800" b="1" dirty="0" err="1">
                <a:latin typeface="Verdana" panose="020B0604030504040204" pitchFamily="34" charset="0"/>
                <a:ea typeface="Verdana" panose="020B0604030504040204" pitchFamily="34" charset="0"/>
              </a:rPr>
              <a:t>Comisión</a:t>
            </a:r>
            <a:r>
              <a:rPr sz="1800" b="1" dirty="0">
                <a:latin typeface="Verdana" panose="020B0604030504040204" pitchFamily="34" charset="0"/>
                <a:ea typeface="Verdana" panose="020B0604030504040204" pitchFamily="34" charset="0"/>
              </a:rPr>
              <a:t> de </a:t>
            </a:r>
            <a:r>
              <a:rPr sz="1800" b="1" dirty="0" err="1">
                <a:latin typeface="Verdana" panose="020B0604030504040204" pitchFamily="34" charset="0"/>
                <a:ea typeface="Verdana" panose="020B0604030504040204" pitchFamily="34" charset="0"/>
              </a:rPr>
              <a:t>Concertación</a:t>
            </a:r>
            <a:r>
              <a:rPr sz="1800" b="1" dirty="0">
                <a:latin typeface="Verdana" panose="020B0604030504040204" pitchFamily="34" charset="0"/>
                <a:ea typeface="Verdana" panose="020B0604030504040204" pitchFamily="34" charset="0"/>
              </a:rPr>
              <a:t> de  </a:t>
            </a:r>
            <a:r>
              <a:rPr sz="1800" b="1" dirty="0" err="1">
                <a:latin typeface="Verdana" panose="020B0604030504040204" pitchFamily="34" charset="0"/>
                <a:ea typeface="Verdana" panose="020B0604030504040204" pitchFamily="34" charset="0"/>
              </a:rPr>
              <a:t>Políticas</a:t>
            </a:r>
            <a:r>
              <a:rPr sz="1800" b="1" dirty="0">
                <a:latin typeface="Verdana" panose="020B0604030504040204" pitchFamily="34" charset="0"/>
                <a:ea typeface="Verdana" panose="020B0604030504040204" pitchFamily="34" charset="0"/>
              </a:rPr>
              <a:t> </a:t>
            </a:r>
            <a:r>
              <a:rPr sz="1800" b="1" dirty="0" err="1">
                <a:latin typeface="Verdana" panose="020B0604030504040204" pitchFamily="34" charset="0"/>
                <a:ea typeface="Verdana" panose="020B0604030504040204" pitchFamily="34" charset="0"/>
              </a:rPr>
              <a:t>Salariales</a:t>
            </a:r>
            <a:r>
              <a:rPr sz="1800" b="1" dirty="0">
                <a:latin typeface="Verdana" panose="020B0604030504040204" pitchFamily="34" charset="0"/>
                <a:ea typeface="Verdana" panose="020B0604030504040204" pitchFamily="34" charset="0"/>
              </a:rPr>
              <a:t> y </a:t>
            </a:r>
            <a:r>
              <a:rPr sz="1800" b="1" dirty="0" err="1">
                <a:latin typeface="Verdana" panose="020B0604030504040204" pitchFamily="34" charset="0"/>
                <a:ea typeface="Verdana" panose="020B0604030504040204" pitchFamily="34" charset="0"/>
              </a:rPr>
              <a:t>Laborales</a:t>
            </a:r>
            <a:r>
              <a:rPr sz="1800" b="1" dirty="0">
                <a:latin typeface="Verdana" panose="020B0604030504040204" pitchFamily="34" charset="0"/>
                <a:ea typeface="Verdana" panose="020B0604030504040204" pitchFamily="34" charset="0"/>
              </a:rPr>
              <a:t> </a:t>
            </a:r>
          </a:p>
        </p:txBody>
      </p:sp>
      <p:sp>
        <p:nvSpPr>
          <p:cNvPr id="337" name="Shape 337"/>
          <p:cNvSpPr/>
          <p:nvPr/>
        </p:nvSpPr>
        <p:spPr>
          <a:xfrm>
            <a:off x="615097" y="907626"/>
            <a:ext cx="1582033" cy="86177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5000" b="1">
                <a:solidFill>
                  <a:srgbClr val="FFFFFF"/>
                </a:solidFill>
                <a:latin typeface="Verdana"/>
                <a:ea typeface="Verdana"/>
                <a:cs typeface="Verdana"/>
                <a:sym typeface="Verdana"/>
              </a:defRPr>
            </a:lvl1pPr>
          </a:lstStyle>
          <a:p>
            <a:r>
              <a:rPr dirty="0"/>
              <a:t>0</a:t>
            </a:r>
            <a:r>
              <a:rPr lang="es-CO" dirty="0"/>
              <a:t>1</a:t>
            </a:r>
            <a:r>
              <a:rPr dirty="0"/>
              <a:t>.</a:t>
            </a:r>
          </a:p>
        </p:txBody>
      </p:sp>
      <p:sp>
        <p:nvSpPr>
          <p:cNvPr id="339" name="Shape 339"/>
          <p:cNvSpPr/>
          <p:nvPr/>
        </p:nvSpPr>
        <p:spPr>
          <a:xfrm>
            <a:off x="6600305" y="2352501"/>
            <a:ext cx="58190" cy="124691"/>
          </a:xfrm>
          <a:prstGeom prst="rect">
            <a:avLst/>
          </a:prstGeom>
          <a:solidFill>
            <a:srgbClr val="FFFF00"/>
          </a:solidFill>
          <a:ln>
            <a:solidFill>
              <a:srgbClr val="4A7EBB"/>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pic>
        <p:nvPicPr>
          <p:cNvPr id="2" name="Imagen 1">
            <a:extLst>
              <a:ext uri="{FF2B5EF4-FFF2-40B4-BE49-F238E27FC236}">
                <a16:creationId xmlns:a16="http://schemas.microsoft.com/office/drawing/2014/main" id="{48B98C0B-52BF-76D9-FBC2-D87F7185E943}"/>
              </a:ext>
            </a:extLst>
          </p:cNvPr>
          <p:cNvPicPr>
            <a:picLocks noChangeAspect="1"/>
          </p:cNvPicPr>
          <p:nvPr/>
        </p:nvPicPr>
        <p:blipFill>
          <a:blip r:embed="rId4"/>
          <a:stretch>
            <a:fillRect/>
          </a:stretch>
        </p:blipFill>
        <p:spPr>
          <a:xfrm>
            <a:off x="4071068" y="-59520"/>
            <a:ext cx="3546281" cy="3709855"/>
          </a:xfrm>
          <a:prstGeom prst="rect">
            <a:avLst/>
          </a:prstGeom>
          <a:ln>
            <a:noFill/>
          </a:ln>
          <a:effectLst>
            <a:softEdge rad="112500"/>
          </a:effectLst>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3" name="Group 453"/>
          <p:cNvGrpSpPr/>
          <p:nvPr/>
        </p:nvGrpSpPr>
        <p:grpSpPr>
          <a:xfrm>
            <a:off x="0" y="-1"/>
            <a:ext cx="7562850" cy="657044"/>
            <a:chOff x="0" y="0"/>
            <a:chExt cx="7562850" cy="657042"/>
          </a:xfrm>
        </p:grpSpPr>
        <p:sp>
          <p:nvSpPr>
            <p:cNvPr id="451" name="Shape 451"/>
            <p:cNvSpPr/>
            <p:nvPr/>
          </p:nvSpPr>
          <p:spPr>
            <a:xfrm>
              <a:off x="0" y="-1"/>
              <a:ext cx="7562850" cy="657044"/>
            </a:xfrm>
            <a:prstGeom prst="rect">
              <a:avLst/>
            </a:prstGeom>
            <a:solidFill>
              <a:srgbClr val="174F39"/>
            </a:soli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r">
                <a:defRPr sz="1400" b="1">
                  <a:solidFill>
                    <a:srgbClr val="FFFFFF"/>
                  </a:solidFill>
                  <a:latin typeface="Verdana"/>
                  <a:ea typeface="Verdana"/>
                  <a:cs typeface="Verdana"/>
                  <a:sym typeface="Verdana"/>
                </a:defRPr>
              </a:pPr>
              <a:endParaRPr/>
            </a:p>
          </p:txBody>
        </p:sp>
        <p:sp>
          <p:nvSpPr>
            <p:cNvPr id="452" name="Shape 452"/>
            <p:cNvSpPr/>
            <p:nvPr/>
          </p:nvSpPr>
          <p:spPr>
            <a:xfrm>
              <a:off x="0" y="130401"/>
              <a:ext cx="7562850" cy="396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r">
                <a:defRPr sz="2000" b="1">
                  <a:solidFill>
                    <a:srgbClr val="FFFFFF"/>
                  </a:solidFill>
                  <a:latin typeface="Verdana"/>
                  <a:ea typeface="Verdana"/>
                  <a:cs typeface="Verdana"/>
                  <a:sym typeface="Verdana"/>
                </a:defRPr>
              </a:lvl1pPr>
            </a:lstStyle>
            <a:p>
              <a:r>
                <a:t>GESTION</a:t>
              </a:r>
            </a:p>
          </p:txBody>
        </p:sp>
      </p:grpSp>
      <p:pic>
        <p:nvPicPr>
          <p:cNvPr id="454" name="image1.jpeg" descr="LOGO MINTRABAJO ALTA.jpg"/>
          <p:cNvPicPr>
            <a:picLocks noChangeAspect="1"/>
          </p:cNvPicPr>
          <p:nvPr/>
        </p:nvPicPr>
        <p:blipFill>
          <a:blip r:embed="rId2"/>
          <a:stretch>
            <a:fillRect/>
          </a:stretch>
        </p:blipFill>
        <p:spPr>
          <a:xfrm>
            <a:off x="60714" y="61987"/>
            <a:ext cx="2005584" cy="404353"/>
          </a:xfrm>
          <a:prstGeom prst="rect">
            <a:avLst/>
          </a:prstGeom>
          <a:ln w="12700">
            <a:miter lim="400000"/>
          </a:ln>
        </p:spPr>
      </p:pic>
      <p:graphicFrame>
        <p:nvGraphicFramePr>
          <p:cNvPr id="4" name="Diagrama 3">
            <a:extLst>
              <a:ext uri="{FF2B5EF4-FFF2-40B4-BE49-F238E27FC236}">
                <a16:creationId xmlns:a16="http://schemas.microsoft.com/office/drawing/2014/main" id="{CEBF186C-858D-0C0C-4ADC-D12173268292}"/>
              </a:ext>
            </a:extLst>
          </p:cNvPr>
          <p:cNvGraphicFramePr/>
          <p:nvPr>
            <p:extLst>
              <p:ext uri="{D42A27DB-BD31-4B8C-83A1-F6EECF244321}">
                <p14:modId xmlns:p14="http://schemas.microsoft.com/office/powerpoint/2010/main" val="1653341377"/>
              </p:ext>
            </p:extLst>
          </p:nvPr>
        </p:nvGraphicFramePr>
        <p:xfrm>
          <a:off x="2553419" y="595055"/>
          <a:ext cx="4675723" cy="295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a:extLst>
              <a:ext uri="{FF2B5EF4-FFF2-40B4-BE49-F238E27FC236}">
                <a16:creationId xmlns:a16="http://schemas.microsoft.com/office/drawing/2014/main" id="{932AE748-0012-E46B-01C0-466FB962E768}"/>
              </a:ext>
            </a:extLst>
          </p:cNvPr>
          <p:cNvPicPr>
            <a:picLocks noChangeAspect="1"/>
          </p:cNvPicPr>
          <p:nvPr/>
        </p:nvPicPr>
        <p:blipFill>
          <a:blip r:embed="rId8"/>
          <a:stretch>
            <a:fillRect/>
          </a:stretch>
        </p:blipFill>
        <p:spPr>
          <a:xfrm>
            <a:off x="351234" y="787446"/>
            <a:ext cx="2180891" cy="2180891"/>
          </a:xfrm>
          <a:prstGeom prst="rect">
            <a:avLst/>
          </a:prstGeom>
        </p:spPr>
      </p:pic>
      <p:grpSp>
        <p:nvGrpSpPr>
          <p:cNvPr id="16" name="Group 62">
            <a:extLst>
              <a:ext uri="{FF2B5EF4-FFF2-40B4-BE49-F238E27FC236}">
                <a16:creationId xmlns:a16="http://schemas.microsoft.com/office/drawing/2014/main" id="{739ADE09-AD53-3208-18B4-F8143F126B65}"/>
              </a:ext>
            </a:extLst>
          </p:cNvPr>
          <p:cNvGrpSpPr>
            <a:grpSpLocks/>
          </p:cNvGrpSpPr>
          <p:nvPr/>
        </p:nvGrpSpPr>
        <p:grpSpPr bwMode="auto">
          <a:xfrm rot="5375128">
            <a:off x="1108993" y="2753197"/>
            <a:ext cx="952340" cy="601169"/>
            <a:chOff x="10243750" y="1881543"/>
            <a:chExt cx="1942598" cy="1121279"/>
          </a:xfrm>
        </p:grpSpPr>
        <p:sp>
          <p:nvSpPr>
            <p:cNvPr id="17" name="Freeform 3127">
              <a:extLst>
                <a:ext uri="{FF2B5EF4-FFF2-40B4-BE49-F238E27FC236}">
                  <a16:creationId xmlns:a16="http://schemas.microsoft.com/office/drawing/2014/main" id="{E4795873-70C0-CA69-2C1C-A441B32C6C07}"/>
                </a:ext>
              </a:extLst>
            </p:cNvPr>
            <p:cNvSpPr>
              <a:spLocks/>
            </p:cNvSpPr>
            <p:nvPr/>
          </p:nvSpPr>
          <p:spPr bwMode="auto">
            <a:xfrm>
              <a:off x="11229332" y="2039856"/>
              <a:ext cx="678481" cy="626107"/>
            </a:xfrm>
            <a:custGeom>
              <a:avLst/>
              <a:gdLst>
                <a:gd name="T0" fmla="*/ 2147483646 w 570"/>
                <a:gd name="T1" fmla="*/ 0 h 526"/>
                <a:gd name="T2" fmla="*/ 2147483646 w 570"/>
                <a:gd name="T3" fmla="*/ 2147483646 h 526"/>
                <a:gd name="T4" fmla="*/ 2147483646 w 570"/>
                <a:gd name="T5" fmla="*/ 2147483646 h 526"/>
                <a:gd name="T6" fmla="*/ 0 w 570"/>
                <a:gd name="T7" fmla="*/ 2147483646 h 526"/>
                <a:gd name="T8" fmla="*/ 2147483646 w 570"/>
                <a:gd name="T9" fmla="*/ 0 h 526"/>
                <a:gd name="T10" fmla="*/ 0 60000 65536"/>
                <a:gd name="T11" fmla="*/ 0 60000 65536"/>
                <a:gd name="T12" fmla="*/ 0 60000 65536"/>
                <a:gd name="T13" fmla="*/ 0 60000 65536"/>
                <a:gd name="T14" fmla="*/ 0 60000 65536"/>
                <a:gd name="T15" fmla="*/ 0 w 570"/>
                <a:gd name="T16" fmla="*/ 0 h 526"/>
                <a:gd name="T17" fmla="*/ 570 w 570"/>
                <a:gd name="T18" fmla="*/ 526 h 526"/>
              </a:gdLst>
              <a:ahLst/>
              <a:cxnLst>
                <a:cxn ang="T10">
                  <a:pos x="T0" y="T1"/>
                </a:cxn>
                <a:cxn ang="T11">
                  <a:pos x="T2" y="T3"/>
                </a:cxn>
                <a:cxn ang="T12">
                  <a:pos x="T4" y="T5"/>
                </a:cxn>
                <a:cxn ang="T13">
                  <a:pos x="T6" y="T7"/>
                </a:cxn>
                <a:cxn ang="T14">
                  <a:pos x="T8" y="T9"/>
                </a:cxn>
              </a:cxnLst>
              <a:rect l="T15" t="T16" r="T17" b="T18"/>
              <a:pathLst>
                <a:path w="570" h="526">
                  <a:moveTo>
                    <a:pt x="465" y="0"/>
                  </a:moveTo>
                  <a:lnTo>
                    <a:pt x="570" y="407"/>
                  </a:lnTo>
                  <a:lnTo>
                    <a:pt x="105" y="526"/>
                  </a:lnTo>
                  <a:lnTo>
                    <a:pt x="0" y="121"/>
                  </a:lnTo>
                  <a:lnTo>
                    <a:pt x="465" y="0"/>
                  </a:lnTo>
                  <a:close/>
                </a:path>
              </a:pathLst>
            </a:custGeom>
            <a:solidFill>
              <a:srgbClr val="EBC09F"/>
            </a:solidFill>
            <a:ln w="0">
              <a:solidFill>
                <a:srgbClr val="EBC09F"/>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18" name="Freeform 3128">
              <a:extLst>
                <a:ext uri="{FF2B5EF4-FFF2-40B4-BE49-F238E27FC236}">
                  <a16:creationId xmlns:a16="http://schemas.microsoft.com/office/drawing/2014/main" id="{0C0D5BE4-BDC6-4912-E5CF-AA60EBA91081}"/>
                </a:ext>
              </a:extLst>
            </p:cNvPr>
            <p:cNvSpPr>
              <a:spLocks/>
            </p:cNvSpPr>
            <p:nvPr/>
          </p:nvSpPr>
          <p:spPr bwMode="auto">
            <a:xfrm>
              <a:off x="10766299" y="2119606"/>
              <a:ext cx="657055" cy="736807"/>
            </a:xfrm>
            <a:custGeom>
              <a:avLst/>
              <a:gdLst>
                <a:gd name="T0" fmla="*/ 2147483646 w 552"/>
                <a:gd name="T1" fmla="*/ 0 h 619"/>
                <a:gd name="T2" fmla="*/ 2147483646 w 552"/>
                <a:gd name="T3" fmla="*/ 2147483646 h 619"/>
                <a:gd name="T4" fmla="*/ 2147483646 w 552"/>
                <a:gd name="T5" fmla="*/ 2147483646 h 619"/>
                <a:gd name="T6" fmla="*/ 2147483646 w 552"/>
                <a:gd name="T7" fmla="*/ 2147483646 h 619"/>
                <a:gd name="T8" fmla="*/ 2147483646 w 552"/>
                <a:gd name="T9" fmla="*/ 2147483646 h 619"/>
                <a:gd name="T10" fmla="*/ 2147483646 w 552"/>
                <a:gd name="T11" fmla="*/ 2147483646 h 619"/>
                <a:gd name="T12" fmla="*/ 2147483646 w 552"/>
                <a:gd name="T13" fmla="*/ 2147483646 h 619"/>
                <a:gd name="T14" fmla="*/ 2147483646 w 552"/>
                <a:gd name="T15" fmla="*/ 2147483646 h 619"/>
                <a:gd name="T16" fmla="*/ 2147483646 w 552"/>
                <a:gd name="T17" fmla="*/ 2147483646 h 619"/>
                <a:gd name="T18" fmla="*/ 2147483646 w 552"/>
                <a:gd name="T19" fmla="*/ 2147483646 h 619"/>
                <a:gd name="T20" fmla="*/ 2147483646 w 552"/>
                <a:gd name="T21" fmla="*/ 2147483646 h 619"/>
                <a:gd name="T22" fmla="*/ 2147483646 w 552"/>
                <a:gd name="T23" fmla="*/ 2147483646 h 619"/>
                <a:gd name="T24" fmla="*/ 2147483646 w 552"/>
                <a:gd name="T25" fmla="*/ 2147483646 h 619"/>
                <a:gd name="T26" fmla="*/ 2147483646 w 552"/>
                <a:gd name="T27" fmla="*/ 2147483646 h 619"/>
                <a:gd name="T28" fmla="*/ 2147483646 w 552"/>
                <a:gd name="T29" fmla="*/ 2147483646 h 619"/>
                <a:gd name="T30" fmla="*/ 2147483646 w 552"/>
                <a:gd name="T31" fmla="*/ 2147483646 h 619"/>
                <a:gd name="T32" fmla="*/ 2147483646 w 552"/>
                <a:gd name="T33" fmla="*/ 2147483646 h 619"/>
                <a:gd name="T34" fmla="*/ 2147483646 w 552"/>
                <a:gd name="T35" fmla="*/ 2147483646 h 619"/>
                <a:gd name="T36" fmla="*/ 2147483646 w 552"/>
                <a:gd name="T37" fmla="*/ 2147483646 h 619"/>
                <a:gd name="T38" fmla="*/ 2147483646 w 552"/>
                <a:gd name="T39" fmla="*/ 2147483646 h 619"/>
                <a:gd name="T40" fmla="*/ 2147483646 w 552"/>
                <a:gd name="T41" fmla="*/ 2147483646 h 619"/>
                <a:gd name="T42" fmla="*/ 2147483646 w 552"/>
                <a:gd name="T43" fmla="*/ 2147483646 h 619"/>
                <a:gd name="T44" fmla="*/ 2147483646 w 552"/>
                <a:gd name="T45" fmla="*/ 2147483646 h 619"/>
                <a:gd name="T46" fmla="*/ 2147483646 w 552"/>
                <a:gd name="T47" fmla="*/ 2147483646 h 619"/>
                <a:gd name="T48" fmla="*/ 2147483646 w 552"/>
                <a:gd name="T49" fmla="*/ 2147483646 h 619"/>
                <a:gd name="T50" fmla="*/ 0 w 552"/>
                <a:gd name="T51" fmla="*/ 2147483646 h 619"/>
                <a:gd name="T52" fmla="*/ 2147483646 w 552"/>
                <a:gd name="T53" fmla="*/ 2147483646 h 619"/>
                <a:gd name="T54" fmla="*/ 2147483646 w 552"/>
                <a:gd name="T55" fmla="*/ 2147483646 h 619"/>
                <a:gd name="T56" fmla="*/ 2147483646 w 552"/>
                <a:gd name="T57" fmla="*/ 2147483646 h 619"/>
                <a:gd name="T58" fmla="*/ 2147483646 w 552"/>
                <a:gd name="T59" fmla="*/ 2147483646 h 619"/>
                <a:gd name="T60" fmla="*/ 2147483646 w 552"/>
                <a:gd name="T61" fmla="*/ 2147483646 h 619"/>
                <a:gd name="T62" fmla="*/ 2147483646 w 552"/>
                <a:gd name="T63" fmla="*/ 0 h 619"/>
                <a:gd name="T64" fmla="*/ 2147483646 w 552"/>
                <a:gd name="T65" fmla="*/ 0 h 6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2"/>
                <a:gd name="T100" fmla="*/ 0 h 619"/>
                <a:gd name="T101" fmla="*/ 552 w 552"/>
                <a:gd name="T102" fmla="*/ 619 h 6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2" h="619">
                  <a:moveTo>
                    <a:pt x="308" y="0"/>
                  </a:moveTo>
                  <a:lnTo>
                    <a:pt x="336" y="2"/>
                  </a:lnTo>
                  <a:lnTo>
                    <a:pt x="360" y="10"/>
                  </a:lnTo>
                  <a:lnTo>
                    <a:pt x="381" y="21"/>
                  </a:lnTo>
                  <a:lnTo>
                    <a:pt x="401" y="34"/>
                  </a:lnTo>
                  <a:lnTo>
                    <a:pt x="417" y="48"/>
                  </a:lnTo>
                  <a:lnTo>
                    <a:pt x="431" y="64"/>
                  </a:lnTo>
                  <a:lnTo>
                    <a:pt x="442" y="81"/>
                  </a:lnTo>
                  <a:lnTo>
                    <a:pt x="451" y="97"/>
                  </a:lnTo>
                  <a:lnTo>
                    <a:pt x="459" y="111"/>
                  </a:lnTo>
                  <a:lnTo>
                    <a:pt x="463" y="123"/>
                  </a:lnTo>
                  <a:lnTo>
                    <a:pt x="466" y="133"/>
                  </a:lnTo>
                  <a:lnTo>
                    <a:pt x="549" y="455"/>
                  </a:lnTo>
                  <a:lnTo>
                    <a:pt x="552" y="478"/>
                  </a:lnTo>
                  <a:lnTo>
                    <a:pt x="546" y="497"/>
                  </a:lnTo>
                  <a:lnTo>
                    <a:pt x="536" y="516"/>
                  </a:lnTo>
                  <a:lnTo>
                    <a:pt x="520" y="530"/>
                  </a:lnTo>
                  <a:lnTo>
                    <a:pt x="500" y="538"/>
                  </a:lnTo>
                  <a:lnTo>
                    <a:pt x="197" y="616"/>
                  </a:lnTo>
                  <a:lnTo>
                    <a:pt x="175" y="619"/>
                  </a:lnTo>
                  <a:lnTo>
                    <a:pt x="154" y="614"/>
                  </a:lnTo>
                  <a:lnTo>
                    <a:pt x="137" y="603"/>
                  </a:lnTo>
                  <a:lnTo>
                    <a:pt x="122" y="588"/>
                  </a:lnTo>
                  <a:lnTo>
                    <a:pt x="113" y="568"/>
                  </a:lnTo>
                  <a:lnTo>
                    <a:pt x="3" y="139"/>
                  </a:lnTo>
                  <a:lnTo>
                    <a:pt x="0" y="118"/>
                  </a:lnTo>
                  <a:lnTo>
                    <a:pt x="6" y="97"/>
                  </a:lnTo>
                  <a:lnTo>
                    <a:pt x="16" y="78"/>
                  </a:lnTo>
                  <a:lnTo>
                    <a:pt x="32" y="65"/>
                  </a:lnTo>
                  <a:lnTo>
                    <a:pt x="51" y="56"/>
                  </a:lnTo>
                  <a:lnTo>
                    <a:pt x="243" y="6"/>
                  </a:lnTo>
                  <a:lnTo>
                    <a:pt x="277" y="0"/>
                  </a:lnTo>
                  <a:lnTo>
                    <a:pt x="308" y="0"/>
                  </a:lnTo>
                  <a:close/>
                </a:path>
              </a:pathLst>
            </a:custGeom>
            <a:solidFill>
              <a:srgbClr val="F7D1B4"/>
            </a:solidFill>
            <a:ln w="0">
              <a:solidFill>
                <a:srgbClr val="F7D1B4"/>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19" name="Freeform 3129">
              <a:extLst>
                <a:ext uri="{FF2B5EF4-FFF2-40B4-BE49-F238E27FC236}">
                  <a16:creationId xmlns:a16="http://schemas.microsoft.com/office/drawing/2014/main" id="{2EB5FB06-2E3A-7B40-1465-4EA932DF7621}"/>
                </a:ext>
              </a:extLst>
            </p:cNvPr>
            <p:cNvSpPr>
              <a:spLocks/>
            </p:cNvSpPr>
            <p:nvPr/>
          </p:nvSpPr>
          <p:spPr bwMode="auto">
            <a:xfrm>
              <a:off x="10335404" y="2686198"/>
              <a:ext cx="752280" cy="316624"/>
            </a:xfrm>
            <a:custGeom>
              <a:avLst/>
              <a:gdLst>
                <a:gd name="T0" fmla="*/ 2147483646 w 632"/>
                <a:gd name="T1" fmla="*/ 0 h 266"/>
                <a:gd name="T2" fmla="*/ 2147483646 w 632"/>
                <a:gd name="T3" fmla="*/ 2147483646 h 266"/>
                <a:gd name="T4" fmla="*/ 2147483646 w 632"/>
                <a:gd name="T5" fmla="*/ 2147483646 h 266"/>
                <a:gd name="T6" fmla="*/ 2147483646 w 632"/>
                <a:gd name="T7" fmla="*/ 2147483646 h 266"/>
                <a:gd name="T8" fmla="*/ 2147483646 w 632"/>
                <a:gd name="T9" fmla="*/ 2147483646 h 266"/>
                <a:gd name="T10" fmla="*/ 2147483646 w 632"/>
                <a:gd name="T11" fmla="*/ 2147483646 h 266"/>
                <a:gd name="T12" fmla="*/ 2147483646 w 632"/>
                <a:gd name="T13" fmla="*/ 2147483646 h 266"/>
                <a:gd name="T14" fmla="*/ 2147483646 w 632"/>
                <a:gd name="T15" fmla="*/ 2147483646 h 266"/>
                <a:gd name="T16" fmla="*/ 2147483646 w 632"/>
                <a:gd name="T17" fmla="*/ 2147483646 h 266"/>
                <a:gd name="T18" fmla="*/ 2147483646 w 632"/>
                <a:gd name="T19" fmla="*/ 2147483646 h 266"/>
                <a:gd name="T20" fmla="*/ 2147483646 w 632"/>
                <a:gd name="T21" fmla="*/ 2147483646 h 266"/>
                <a:gd name="T22" fmla="*/ 2147483646 w 632"/>
                <a:gd name="T23" fmla="*/ 2147483646 h 266"/>
                <a:gd name="T24" fmla="*/ 2147483646 w 632"/>
                <a:gd name="T25" fmla="*/ 2147483646 h 266"/>
                <a:gd name="T26" fmla="*/ 2147483646 w 632"/>
                <a:gd name="T27" fmla="*/ 2147483646 h 266"/>
                <a:gd name="T28" fmla="*/ 2147483646 w 632"/>
                <a:gd name="T29" fmla="*/ 2147483646 h 266"/>
                <a:gd name="T30" fmla="*/ 2147483646 w 632"/>
                <a:gd name="T31" fmla="*/ 2147483646 h 266"/>
                <a:gd name="T32" fmla="*/ 2147483646 w 632"/>
                <a:gd name="T33" fmla="*/ 2147483646 h 266"/>
                <a:gd name="T34" fmla="*/ 2147483646 w 632"/>
                <a:gd name="T35" fmla="*/ 2147483646 h 266"/>
                <a:gd name="T36" fmla="*/ 0 w 632"/>
                <a:gd name="T37" fmla="*/ 2147483646 h 266"/>
                <a:gd name="T38" fmla="*/ 2147483646 w 632"/>
                <a:gd name="T39" fmla="*/ 2147483646 h 266"/>
                <a:gd name="T40" fmla="*/ 2147483646 w 632"/>
                <a:gd name="T41" fmla="*/ 2147483646 h 266"/>
                <a:gd name="T42" fmla="*/ 2147483646 w 632"/>
                <a:gd name="T43" fmla="*/ 2147483646 h 266"/>
                <a:gd name="T44" fmla="*/ 2147483646 w 632"/>
                <a:gd name="T45" fmla="*/ 2147483646 h 266"/>
                <a:gd name="T46" fmla="*/ 2147483646 w 632"/>
                <a:gd name="T47" fmla="*/ 2147483646 h 266"/>
                <a:gd name="T48" fmla="*/ 2147483646 w 632"/>
                <a:gd name="T49" fmla="*/ 0 h 2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2"/>
                <a:gd name="T76" fmla="*/ 0 h 266"/>
                <a:gd name="T77" fmla="*/ 632 w 632"/>
                <a:gd name="T78" fmla="*/ 266 h 2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2" h="266">
                  <a:moveTo>
                    <a:pt x="572" y="0"/>
                  </a:moveTo>
                  <a:lnTo>
                    <a:pt x="590" y="4"/>
                  </a:lnTo>
                  <a:lnTo>
                    <a:pt x="606" y="13"/>
                  </a:lnTo>
                  <a:lnTo>
                    <a:pt x="618" y="27"/>
                  </a:lnTo>
                  <a:lnTo>
                    <a:pt x="626" y="44"/>
                  </a:lnTo>
                  <a:lnTo>
                    <a:pt x="629" y="62"/>
                  </a:lnTo>
                  <a:lnTo>
                    <a:pt x="632" y="80"/>
                  </a:lnTo>
                  <a:lnTo>
                    <a:pt x="628" y="99"/>
                  </a:lnTo>
                  <a:lnTo>
                    <a:pt x="619" y="113"/>
                  </a:lnTo>
                  <a:lnTo>
                    <a:pt x="605" y="126"/>
                  </a:lnTo>
                  <a:lnTo>
                    <a:pt x="588" y="134"/>
                  </a:lnTo>
                  <a:lnTo>
                    <a:pt x="78" y="265"/>
                  </a:lnTo>
                  <a:lnTo>
                    <a:pt x="59" y="266"/>
                  </a:lnTo>
                  <a:lnTo>
                    <a:pt x="42" y="262"/>
                  </a:lnTo>
                  <a:lnTo>
                    <a:pt x="26" y="253"/>
                  </a:lnTo>
                  <a:lnTo>
                    <a:pt x="13" y="240"/>
                  </a:lnTo>
                  <a:lnTo>
                    <a:pt x="6" y="223"/>
                  </a:lnTo>
                  <a:lnTo>
                    <a:pt x="1" y="205"/>
                  </a:lnTo>
                  <a:lnTo>
                    <a:pt x="0" y="186"/>
                  </a:lnTo>
                  <a:lnTo>
                    <a:pt x="4" y="168"/>
                  </a:lnTo>
                  <a:lnTo>
                    <a:pt x="13" y="154"/>
                  </a:lnTo>
                  <a:lnTo>
                    <a:pt x="26" y="140"/>
                  </a:lnTo>
                  <a:lnTo>
                    <a:pt x="44" y="133"/>
                  </a:lnTo>
                  <a:lnTo>
                    <a:pt x="554" y="2"/>
                  </a:lnTo>
                  <a:lnTo>
                    <a:pt x="572" y="0"/>
                  </a:lnTo>
                  <a:close/>
                </a:path>
              </a:pathLst>
            </a:custGeom>
            <a:solidFill>
              <a:srgbClr val="F7D1B4"/>
            </a:solidFill>
            <a:ln w="0">
              <a:solidFill>
                <a:srgbClr val="F7D1B4"/>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20" name="Freeform 3130">
              <a:extLst>
                <a:ext uri="{FF2B5EF4-FFF2-40B4-BE49-F238E27FC236}">
                  <a16:creationId xmlns:a16="http://schemas.microsoft.com/office/drawing/2014/main" id="{229DBA6C-50C2-E3C7-EC32-E0A845DBC7CC}"/>
                </a:ext>
              </a:extLst>
            </p:cNvPr>
            <p:cNvSpPr>
              <a:spLocks/>
            </p:cNvSpPr>
            <p:nvPr/>
          </p:nvSpPr>
          <p:spPr bwMode="auto">
            <a:xfrm>
              <a:off x="10361591" y="2859984"/>
              <a:ext cx="99987" cy="119032"/>
            </a:xfrm>
            <a:custGeom>
              <a:avLst/>
              <a:gdLst>
                <a:gd name="T0" fmla="*/ 2147483646 w 84"/>
                <a:gd name="T1" fmla="*/ 0 h 100"/>
                <a:gd name="T2" fmla="*/ 2147483646 w 84"/>
                <a:gd name="T3" fmla="*/ 2147483646 h 100"/>
                <a:gd name="T4" fmla="*/ 2147483646 w 84"/>
                <a:gd name="T5" fmla="*/ 2147483646 h 100"/>
                <a:gd name="T6" fmla="*/ 2147483646 w 84"/>
                <a:gd name="T7" fmla="*/ 2147483646 h 100"/>
                <a:gd name="T8" fmla="*/ 2147483646 w 84"/>
                <a:gd name="T9" fmla="*/ 2147483646 h 100"/>
                <a:gd name="T10" fmla="*/ 2147483646 w 84"/>
                <a:gd name="T11" fmla="*/ 2147483646 h 100"/>
                <a:gd name="T12" fmla="*/ 2147483646 w 84"/>
                <a:gd name="T13" fmla="*/ 2147483646 h 100"/>
                <a:gd name="T14" fmla="*/ 2147483646 w 84"/>
                <a:gd name="T15" fmla="*/ 2147483646 h 100"/>
                <a:gd name="T16" fmla="*/ 2147483646 w 84"/>
                <a:gd name="T17" fmla="*/ 2147483646 h 100"/>
                <a:gd name="T18" fmla="*/ 2147483646 w 84"/>
                <a:gd name="T19" fmla="*/ 2147483646 h 100"/>
                <a:gd name="T20" fmla="*/ 2147483646 w 84"/>
                <a:gd name="T21" fmla="*/ 2147483646 h 100"/>
                <a:gd name="T22" fmla="*/ 2147483646 w 84"/>
                <a:gd name="T23" fmla="*/ 2147483646 h 100"/>
                <a:gd name="T24" fmla="*/ 2147483646 w 84"/>
                <a:gd name="T25" fmla="*/ 2147483646 h 100"/>
                <a:gd name="T26" fmla="*/ 2147483646 w 84"/>
                <a:gd name="T27" fmla="*/ 2147483646 h 100"/>
                <a:gd name="T28" fmla="*/ 2147483646 w 84"/>
                <a:gd name="T29" fmla="*/ 2147483646 h 100"/>
                <a:gd name="T30" fmla="*/ 2147483646 w 84"/>
                <a:gd name="T31" fmla="*/ 2147483646 h 100"/>
                <a:gd name="T32" fmla="*/ 2147483646 w 84"/>
                <a:gd name="T33" fmla="*/ 2147483646 h 100"/>
                <a:gd name="T34" fmla="*/ 0 w 84"/>
                <a:gd name="T35" fmla="*/ 2147483646 h 100"/>
                <a:gd name="T36" fmla="*/ 2147483646 w 84"/>
                <a:gd name="T37" fmla="*/ 2147483646 h 100"/>
                <a:gd name="T38" fmla="*/ 2147483646 w 84"/>
                <a:gd name="T39" fmla="*/ 2147483646 h 100"/>
                <a:gd name="T40" fmla="*/ 2147483646 w 84"/>
                <a:gd name="T41" fmla="*/ 2147483646 h 100"/>
                <a:gd name="T42" fmla="*/ 2147483646 w 84"/>
                <a:gd name="T43" fmla="*/ 2147483646 h 100"/>
                <a:gd name="T44" fmla="*/ 2147483646 w 84"/>
                <a:gd name="T45" fmla="*/ 0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4"/>
                <a:gd name="T70" fmla="*/ 0 h 100"/>
                <a:gd name="T71" fmla="*/ 84 w 84"/>
                <a:gd name="T72" fmla="*/ 100 h 1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4" h="100">
                  <a:moveTo>
                    <a:pt x="50" y="0"/>
                  </a:moveTo>
                  <a:lnTo>
                    <a:pt x="59" y="2"/>
                  </a:lnTo>
                  <a:lnTo>
                    <a:pt x="67" y="9"/>
                  </a:lnTo>
                  <a:lnTo>
                    <a:pt x="72" y="18"/>
                  </a:lnTo>
                  <a:lnTo>
                    <a:pt x="76" y="30"/>
                  </a:lnTo>
                  <a:lnTo>
                    <a:pt x="79" y="43"/>
                  </a:lnTo>
                  <a:lnTo>
                    <a:pt x="83" y="56"/>
                  </a:lnTo>
                  <a:lnTo>
                    <a:pt x="84" y="68"/>
                  </a:lnTo>
                  <a:lnTo>
                    <a:pt x="84" y="78"/>
                  </a:lnTo>
                  <a:lnTo>
                    <a:pt x="81" y="87"/>
                  </a:lnTo>
                  <a:lnTo>
                    <a:pt x="75" y="94"/>
                  </a:lnTo>
                  <a:lnTo>
                    <a:pt x="64" y="99"/>
                  </a:lnTo>
                  <a:lnTo>
                    <a:pt x="47" y="100"/>
                  </a:lnTo>
                  <a:lnTo>
                    <a:pt x="33" y="97"/>
                  </a:lnTo>
                  <a:lnTo>
                    <a:pt x="18" y="89"/>
                  </a:lnTo>
                  <a:lnTo>
                    <a:pt x="8" y="77"/>
                  </a:lnTo>
                  <a:lnTo>
                    <a:pt x="1" y="63"/>
                  </a:lnTo>
                  <a:lnTo>
                    <a:pt x="0" y="47"/>
                  </a:lnTo>
                  <a:lnTo>
                    <a:pt x="4" y="31"/>
                  </a:lnTo>
                  <a:lnTo>
                    <a:pt x="12" y="18"/>
                  </a:lnTo>
                  <a:lnTo>
                    <a:pt x="24" y="8"/>
                  </a:lnTo>
                  <a:lnTo>
                    <a:pt x="38" y="1"/>
                  </a:lnTo>
                  <a:lnTo>
                    <a:pt x="50" y="0"/>
                  </a:lnTo>
                  <a:close/>
                </a:path>
              </a:pathLst>
            </a:custGeom>
            <a:solidFill>
              <a:srgbClr val="FFECDE"/>
            </a:solidFill>
            <a:ln w="0">
              <a:solidFill>
                <a:srgbClr val="FFECDE"/>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21" name="Freeform 3131">
              <a:extLst>
                <a:ext uri="{FF2B5EF4-FFF2-40B4-BE49-F238E27FC236}">
                  <a16:creationId xmlns:a16="http://schemas.microsoft.com/office/drawing/2014/main" id="{2024693E-1164-DB31-1748-E90354EA7E0D}"/>
                </a:ext>
              </a:extLst>
            </p:cNvPr>
            <p:cNvSpPr>
              <a:spLocks/>
            </p:cNvSpPr>
            <p:nvPr/>
          </p:nvSpPr>
          <p:spPr bwMode="auto">
            <a:xfrm>
              <a:off x="10243750" y="2526695"/>
              <a:ext cx="751091" cy="317815"/>
            </a:xfrm>
            <a:custGeom>
              <a:avLst/>
              <a:gdLst>
                <a:gd name="T0" fmla="*/ 2147483646 w 631"/>
                <a:gd name="T1" fmla="*/ 0 h 267"/>
                <a:gd name="T2" fmla="*/ 2147483646 w 631"/>
                <a:gd name="T3" fmla="*/ 2147483646 h 267"/>
                <a:gd name="T4" fmla="*/ 2147483646 w 631"/>
                <a:gd name="T5" fmla="*/ 2147483646 h 267"/>
                <a:gd name="T6" fmla="*/ 2147483646 w 631"/>
                <a:gd name="T7" fmla="*/ 2147483646 h 267"/>
                <a:gd name="T8" fmla="*/ 2147483646 w 631"/>
                <a:gd name="T9" fmla="*/ 2147483646 h 267"/>
                <a:gd name="T10" fmla="*/ 2147483646 w 631"/>
                <a:gd name="T11" fmla="*/ 2147483646 h 267"/>
                <a:gd name="T12" fmla="*/ 2147483646 w 631"/>
                <a:gd name="T13" fmla="*/ 2147483646 h 267"/>
                <a:gd name="T14" fmla="*/ 2147483646 w 631"/>
                <a:gd name="T15" fmla="*/ 2147483646 h 267"/>
                <a:gd name="T16" fmla="*/ 2147483646 w 631"/>
                <a:gd name="T17" fmla="*/ 2147483646 h 267"/>
                <a:gd name="T18" fmla="*/ 2147483646 w 631"/>
                <a:gd name="T19" fmla="*/ 2147483646 h 267"/>
                <a:gd name="T20" fmla="*/ 2147483646 w 631"/>
                <a:gd name="T21" fmla="*/ 2147483646 h 267"/>
                <a:gd name="T22" fmla="*/ 2147483646 w 631"/>
                <a:gd name="T23" fmla="*/ 2147483646 h 267"/>
                <a:gd name="T24" fmla="*/ 2147483646 w 631"/>
                <a:gd name="T25" fmla="*/ 2147483646 h 267"/>
                <a:gd name="T26" fmla="*/ 2147483646 w 631"/>
                <a:gd name="T27" fmla="*/ 2147483646 h 267"/>
                <a:gd name="T28" fmla="*/ 2147483646 w 631"/>
                <a:gd name="T29" fmla="*/ 2147483646 h 267"/>
                <a:gd name="T30" fmla="*/ 2147483646 w 631"/>
                <a:gd name="T31" fmla="*/ 2147483646 h 267"/>
                <a:gd name="T32" fmla="*/ 2147483646 w 631"/>
                <a:gd name="T33" fmla="*/ 2147483646 h 267"/>
                <a:gd name="T34" fmla="*/ 2147483646 w 631"/>
                <a:gd name="T35" fmla="*/ 2147483646 h 267"/>
                <a:gd name="T36" fmla="*/ 0 w 631"/>
                <a:gd name="T37" fmla="*/ 2147483646 h 267"/>
                <a:gd name="T38" fmla="*/ 2147483646 w 631"/>
                <a:gd name="T39" fmla="*/ 2147483646 h 267"/>
                <a:gd name="T40" fmla="*/ 2147483646 w 631"/>
                <a:gd name="T41" fmla="*/ 2147483646 h 267"/>
                <a:gd name="T42" fmla="*/ 2147483646 w 631"/>
                <a:gd name="T43" fmla="*/ 2147483646 h 267"/>
                <a:gd name="T44" fmla="*/ 2147483646 w 631"/>
                <a:gd name="T45" fmla="*/ 2147483646 h 267"/>
                <a:gd name="T46" fmla="*/ 2147483646 w 631"/>
                <a:gd name="T47" fmla="*/ 2147483646 h 267"/>
                <a:gd name="T48" fmla="*/ 2147483646 w 631"/>
                <a:gd name="T49" fmla="*/ 0 h 2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1"/>
                <a:gd name="T76" fmla="*/ 0 h 267"/>
                <a:gd name="T77" fmla="*/ 631 w 631"/>
                <a:gd name="T78" fmla="*/ 267 h 2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1" h="267">
                  <a:moveTo>
                    <a:pt x="572" y="0"/>
                  </a:moveTo>
                  <a:lnTo>
                    <a:pt x="590" y="3"/>
                  </a:lnTo>
                  <a:lnTo>
                    <a:pt x="606" y="14"/>
                  </a:lnTo>
                  <a:lnTo>
                    <a:pt x="617" y="27"/>
                  </a:lnTo>
                  <a:lnTo>
                    <a:pt x="625" y="44"/>
                  </a:lnTo>
                  <a:lnTo>
                    <a:pt x="629" y="61"/>
                  </a:lnTo>
                  <a:lnTo>
                    <a:pt x="631" y="81"/>
                  </a:lnTo>
                  <a:lnTo>
                    <a:pt x="627" y="98"/>
                  </a:lnTo>
                  <a:lnTo>
                    <a:pt x="617" y="113"/>
                  </a:lnTo>
                  <a:lnTo>
                    <a:pt x="604" y="127"/>
                  </a:lnTo>
                  <a:lnTo>
                    <a:pt x="587" y="133"/>
                  </a:lnTo>
                  <a:lnTo>
                    <a:pt x="77" y="265"/>
                  </a:lnTo>
                  <a:lnTo>
                    <a:pt x="58" y="267"/>
                  </a:lnTo>
                  <a:lnTo>
                    <a:pt x="40" y="263"/>
                  </a:lnTo>
                  <a:lnTo>
                    <a:pt x="24" y="253"/>
                  </a:lnTo>
                  <a:lnTo>
                    <a:pt x="13" y="240"/>
                  </a:lnTo>
                  <a:lnTo>
                    <a:pt x="5" y="222"/>
                  </a:lnTo>
                  <a:lnTo>
                    <a:pt x="1" y="205"/>
                  </a:lnTo>
                  <a:lnTo>
                    <a:pt x="0" y="187"/>
                  </a:lnTo>
                  <a:lnTo>
                    <a:pt x="3" y="168"/>
                  </a:lnTo>
                  <a:lnTo>
                    <a:pt x="13" y="153"/>
                  </a:lnTo>
                  <a:lnTo>
                    <a:pt x="26" y="141"/>
                  </a:lnTo>
                  <a:lnTo>
                    <a:pt x="43" y="133"/>
                  </a:lnTo>
                  <a:lnTo>
                    <a:pt x="553" y="2"/>
                  </a:lnTo>
                  <a:lnTo>
                    <a:pt x="572" y="0"/>
                  </a:lnTo>
                  <a:close/>
                </a:path>
              </a:pathLst>
            </a:custGeom>
            <a:solidFill>
              <a:srgbClr val="F7D1B4"/>
            </a:solidFill>
            <a:ln w="0">
              <a:solidFill>
                <a:srgbClr val="F7D1B4"/>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22" name="Freeform 3132">
              <a:extLst>
                <a:ext uri="{FF2B5EF4-FFF2-40B4-BE49-F238E27FC236}">
                  <a16:creationId xmlns:a16="http://schemas.microsoft.com/office/drawing/2014/main" id="{ABADD8F0-2CC2-FF5B-6512-4B6CB0C79B1D}"/>
                </a:ext>
              </a:extLst>
            </p:cNvPr>
            <p:cNvSpPr>
              <a:spLocks/>
            </p:cNvSpPr>
            <p:nvPr/>
          </p:nvSpPr>
          <p:spPr bwMode="auto">
            <a:xfrm>
              <a:off x="10269937" y="2700481"/>
              <a:ext cx="99987" cy="120222"/>
            </a:xfrm>
            <a:custGeom>
              <a:avLst/>
              <a:gdLst>
                <a:gd name="T0" fmla="*/ 2147483646 w 84"/>
                <a:gd name="T1" fmla="*/ 0 h 101"/>
                <a:gd name="T2" fmla="*/ 2147483646 w 84"/>
                <a:gd name="T3" fmla="*/ 2147483646 h 101"/>
                <a:gd name="T4" fmla="*/ 2147483646 w 84"/>
                <a:gd name="T5" fmla="*/ 2147483646 h 101"/>
                <a:gd name="T6" fmla="*/ 2147483646 w 84"/>
                <a:gd name="T7" fmla="*/ 2147483646 h 101"/>
                <a:gd name="T8" fmla="*/ 2147483646 w 84"/>
                <a:gd name="T9" fmla="*/ 2147483646 h 101"/>
                <a:gd name="T10" fmla="*/ 2147483646 w 84"/>
                <a:gd name="T11" fmla="*/ 2147483646 h 101"/>
                <a:gd name="T12" fmla="*/ 2147483646 w 84"/>
                <a:gd name="T13" fmla="*/ 2147483646 h 101"/>
                <a:gd name="T14" fmla="*/ 2147483646 w 84"/>
                <a:gd name="T15" fmla="*/ 2147483646 h 101"/>
                <a:gd name="T16" fmla="*/ 2147483646 w 84"/>
                <a:gd name="T17" fmla="*/ 2147483646 h 101"/>
                <a:gd name="T18" fmla="*/ 2147483646 w 84"/>
                <a:gd name="T19" fmla="*/ 2147483646 h 101"/>
                <a:gd name="T20" fmla="*/ 2147483646 w 84"/>
                <a:gd name="T21" fmla="*/ 2147483646 h 101"/>
                <a:gd name="T22" fmla="*/ 2147483646 w 84"/>
                <a:gd name="T23" fmla="*/ 2147483646 h 101"/>
                <a:gd name="T24" fmla="*/ 2147483646 w 84"/>
                <a:gd name="T25" fmla="*/ 2147483646 h 101"/>
                <a:gd name="T26" fmla="*/ 2147483646 w 84"/>
                <a:gd name="T27" fmla="*/ 2147483646 h 101"/>
                <a:gd name="T28" fmla="*/ 2147483646 w 84"/>
                <a:gd name="T29" fmla="*/ 2147483646 h 101"/>
                <a:gd name="T30" fmla="*/ 2147483646 w 84"/>
                <a:gd name="T31" fmla="*/ 2147483646 h 101"/>
                <a:gd name="T32" fmla="*/ 2147483646 w 84"/>
                <a:gd name="T33" fmla="*/ 2147483646 h 101"/>
                <a:gd name="T34" fmla="*/ 0 w 84"/>
                <a:gd name="T35" fmla="*/ 2147483646 h 101"/>
                <a:gd name="T36" fmla="*/ 2147483646 w 84"/>
                <a:gd name="T37" fmla="*/ 2147483646 h 101"/>
                <a:gd name="T38" fmla="*/ 2147483646 w 84"/>
                <a:gd name="T39" fmla="*/ 2147483646 h 101"/>
                <a:gd name="T40" fmla="*/ 2147483646 w 84"/>
                <a:gd name="T41" fmla="*/ 2147483646 h 101"/>
                <a:gd name="T42" fmla="*/ 2147483646 w 84"/>
                <a:gd name="T43" fmla="*/ 2147483646 h 101"/>
                <a:gd name="T44" fmla="*/ 2147483646 w 84"/>
                <a:gd name="T45" fmla="*/ 0 h 1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4"/>
                <a:gd name="T70" fmla="*/ 0 h 101"/>
                <a:gd name="T71" fmla="*/ 84 w 84"/>
                <a:gd name="T72" fmla="*/ 101 h 10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4" h="101">
                  <a:moveTo>
                    <a:pt x="50" y="0"/>
                  </a:moveTo>
                  <a:lnTo>
                    <a:pt x="59" y="3"/>
                  </a:lnTo>
                  <a:lnTo>
                    <a:pt x="65" y="9"/>
                  </a:lnTo>
                  <a:lnTo>
                    <a:pt x="71" y="18"/>
                  </a:lnTo>
                  <a:lnTo>
                    <a:pt x="74" y="30"/>
                  </a:lnTo>
                  <a:lnTo>
                    <a:pt x="78" y="43"/>
                  </a:lnTo>
                  <a:lnTo>
                    <a:pt x="82" y="56"/>
                  </a:lnTo>
                  <a:lnTo>
                    <a:pt x="84" y="68"/>
                  </a:lnTo>
                  <a:lnTo>
                    <a:pt x="84" y="79"/>
                  </a:lnTo>
                  <a:lnTo>
                    <a:pt x="81" y="88"/>
                  </a:lnTo>
                  <a:lnTo>
                    <a:pt x="74" y="94"/>
                  </a:lnTo>
                  <a:lnTo>
                    <a:pt x="63" y="100"/>
                  </a:lnTo>
                  <a:lnTo>
                    <a:pt x="47" y="101"/>
                  </a:lnTo>
                  <a:lnTo>
                    <a:pt x="31" y="97"/>
                  </a:lnTo>
                  <a:lnTo>
                    <a:pt x="18" y="89"/>
                  </a:lnTo>
                  <a:lnTo>
                    <a:pt x="8" y="77"/>
                  </a:lnTo>
                  <a:lnTo>
                    <a:pt x="1" y="63"/>
                  </a:lnTo>
                  <a:lnTo>
                    <a:pt x="0" y="47"/>
                  </a:lnTo>
                  <a:lnTo>
                    <a:pt x="4" y="32"/>
                  </a:lnTo>
                  <a:lnTo>
                    <a:pt x="12" y="18"/>
                  </a:lnTo>
                  <a:lnTo>
                    <a:pt x="23" y="8"/>
                  </a:lnTo>
                  <a:lnTo>
                    <a:pt x="38" y="1"/>
                  </a:lnTo>
                  <a:lnTo>
                    <a:pt x="50" y="0"/>
                  </a:lnTo>
                  <a:close/>
                </a:path>
              </a:pathLst>
            </a:custGeom>
            <a:solidFill>
              <a:srgbClr val="FFECDE"/>
            </a:solidFill>
            <a:ln w="0">
              <a:solidFill>
                <a:srgbClr val="FFECDE"/>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23" name="Freeform 3133">
              <a:extLst>
                <a:ext uri="{FF2B5EF4-FFF2-40B4-BE49-F238E27FC236}">
                  <a16:creationId xmlns:a16="http://schemas.microsoft.com/office/drawing/2014/main" id="{E08DAAAD-36F4-A4F3-DCA6-A653E977E2C0}"/>
                </a:ext>
              </a:extLst>
            </p:cNvPr>
            <p:cNvSpPr>
              <a:spLocks/>
            </p:cNvSpPr>
            <p:nvPr/>
          </p:nvSpPr>
          <p:spPr bwMode="auto">
            <a:xfrm>
              <a:off x="10277079" y="2337435"/>
              <a:ext cx="753471" cy="317815"/>
            </a:xfrm>
            <a:custGeom>
              <a:avLst/>
              <a:gdLst>
                <a:gd name="T0" fmla="*/ 2147483646 w 633"/>
                <a:gd name="T1" fmla="*/ 0 h 267"/>
                <a:gd name="T2" fmla="*/ 2147483646 w 633"/>
                <a:gd name="T3" fmla="*/ 2147483646 h 267"/>
                <a:gd name="T4" fmla="*/ 2147483646 w 633"/>
                <a:gd name="T5" fmla="*/ 2147483646 h 267"/>
                <a:gd name="T6" fmla="*/ 2147483646 w 633"/>
                <a:gd name="T7" fmla="*/ 2147483646 h 267"/>
                <a:gd name="T8" fmla="*/ 2147483646 w 633"/>
                <a:gd name="T9" fmla="*/ 2147483646 h 267"/>
                <a:gd name="T10" fmla="*/ 2147483646 w 633"/>
                <a:gd name="T11" fmla="*/ 2147483646 h 267"/>
                <a:gd name="T12" fmla="*/ 2147483646 w 633"/>
                <a:gd name="T13" fmla="*/ 2147483646 h 267"/>
                <a:gd name="T14" fmla="*/ 2147483646 w 633"/>
                <a:gd name="T15" fmla="*/ 2147483646 h 267"/>
                <a:gd name="T16" fmla="*/ 2147483646 w 633"/>
                <a:gd name="T17" fmla="*/ 2147483646 h 267"/>
                <a:gd name="T18" fmla="*/ 2147483646 w 633"/>
                <a:gd name="T19" fmla="*/ 2147483646 h 267"/>
                <a:gd name="T20" fmla="*/ 2147483646 w 633"/>
                <a:gd name="T21" fmla="*/ 2147483646 h 267"/>
                <a:gd name="T22" fmla="*/ 2147483646 w 633"/>
                <a:gd name="T23" fmla="*/ 2147483646 h 267"/>
                <a:gd name="T24" fmla="*/ 2147483646 w 633"/>
                <a:gd name="T25" fmla="*/ 2147483646 h 267"/>
                <a:gd name="T26" fmla="*/ 2147483646 w 633"/>
                <a:gd name="T27" fmla="*/ 2147483646 h 267"/>
                <a:gd name="T28" fmla="*/ 2147483646 w 633"/>
                <a:gd name="T29" fmla="*/ 2147483646 h 267"/>
                <a:gd name="T30" fmla="*/ 2147483646 w 633"/>
                <a:gd name="T31" fmla="*/ 2147483646 h 267"/>
                <a:gd name="T32" fmla="*/ 2147483646 w 633"/>
                <a:gd name="T33" fmla="*/ 2147483646 h 267"/>
                <a:gd name="T34" fmla="*/ 2147483646 w 633"/>
                <a:gd name="T35" fmla="*/ 2147483646 h 267"/>
                <a:gd name="T36" fmla="*/ 0 w 633"/>
                <a:gd name="T37" fmla="*/ 2147483646 h 267"/>
                <a:gd name="T38" fmla="*/ 2147483646 w 633"/>
                <a:gd name="T39" fmla="*/ 2147483646 h 267"/>
                <a:gd name="T40" fmla="*/ 2147483646 w 633"/>
                <a:gd name="T41" fmla="*/ 2147483646 h 267"/>
                <a:gd name="T42" fmla="*/ 2147483646 w 633"/>
                <a:gd name="T43" fmla="*/ 2147483646 h 267"/>
                <a:gd name="T44" fmla="*/ 2147483646 w 633"/>
                <a:gd name="T45" fmla="*/ 2147483646 h 267"/>
                <a:gd name="T46" fmla="*/ 2147483646 w 633"/>
                <a:gd name="T47" fmla="*/ 2147483646 h 267"/>
                <a:gd name="T48" fmla="*/ 2147483646 w 633"/>
                <a:gd name="T49" fmla="*/ 0 h 2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3"/>
                <a:gd name="T76" fmla="*/ 0 h 267"/>
                <a:gd name="T77" fmla="*/ 633 w 633"/>
                <a:gd name="T78" fmla="*/ 267 h 2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3" h="267">
                  <a:moveTo>
                    <a:pt x="572" y="0"/>
                  </a:moveTo>
                  <a:lnTo>
                    <a:pt x="591" y="4"/>
                  </a:lnTo>
                  <a:lnTo>
                    <a:pt x="606" y="13"/>
                  </a:lnTo>
                  <a:lnTo>
                    <a:pt x="618" y="28"/>
                  </a:lnTo>
                  <a:lnTo>
                    <a:pt x="626" y="45"/>
                  </a:lnTo>
                  <a:lnTo>
                    <a:pt x="630" y="62"/>
                  </a:lnTo>
                  <a:lnTo>
                    <a:pt x="633" y="80"/>
                  </a:lnTo>
                  <a:lnTo>
                    <a:pt x="629" y="98"/>
                  </a:lnTo>
                  <a:lnTo>
                    <a:pt x="620" y="114"/>
                  </a:lnTo>
                  <a:lnTo>
                    <a:pt x="605" y="126"/>
                  </a:lnTo>
                  <a:lnTo>
                    <a:pt x="588" y="134"/>
                  </a:lnTo>
                  <a:lnTo>
                    <a:pt x="79" y="266"/>
                  </a:lnTo>
                  <a:lnTo>
                    <a:pt x="59" y="267"/>
                  </a:lnTo>
                  <a:lnTo>
                    <a:pt x="42" y="263"/>
                  </a:lnTo>
                  <a:lnTo>
                    <a:pt x="27" y="254"/>
                  </a:lnTo>
                  <a:lnTo>
                    <a:pt x="13" y="240"/>
                  </a:lnTo>
                  <a:lnTo>
                    <a:pt x="7" y="223"/>
                  </a:lnTo>
                  <a:lnTo>
                    <a:pt x="2" y="206"/>
                  </a:lnTo>
                  <a:lnTo>
                    <a:pt x="0" y="187"/>
                  </a:lnTo>
                  <a:lnTo>
                    <a:pt x="4" y="169"/>
                  </a:lnTo>
                  <a:lnTo>
                    <a:pt x="13" y="153"/>
                  </a:lnTo>
                  <a:lnTo>
                    <a:pt x="27" y="142"/>
                  </a:lnTo>
                  <a:lnTo>
                    <a:pt x="45" y="134"/>
                  </a:lnTo>
                  <a:lnTo>
                    <a:pt x="554" y="1"/>
                  </a:lnTo>
                  <a:lnTo>
                    <a:pt x="572" y="0"/>
                  </a:lnTo>
                  <a:close/>
                </a:path>
              </a:pathLst>
            </a:custGeom>
            <a:solidFill>
              <a:srgbClr val="F7D1B4"/>
            </a:solidFill>
            <a:ln w="0">
              <a:solidFill>
                <a:srgbClr val="F7D1B4"/>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24" name="Freeform 3134">
              <a:extLst>
                <a:ext uri="{FF2B5EF4-FFF2-40B4-BE49-F238E27FC236}">
                  <a16:creationId xmlns:a16="http://schemas.microsoft.com/office/drawing/2014/main" id="{FE85B33A-8DF0-447F-7321-7E24DD7A67ED}"/>
                </a:ext>
              </a:extLst>
            </p:cNvPr>
            <p:cNvSpPr>
              <a:spLocks/>
            </p:cNvSpPr>
            <p:nvPr/>
          </p:nvSpPr>
          <p:spPr bwMode="auto">
            <a:xfrm>
              <a:off x="10304456" y="2510031"/>
              <a:ext cx="98797" cy="122603"/>
            </a:xfrm>
            <a:custGeom>
              <a:avLst/>
              <a:gdLst>
                <a:gd name="T0" fmla="*/ 2147483646 w 83"/>
                <a:gd name="T1" fmla="*/ 0 h 103"/>
                <a:gd name="T2" fmla="*/ 2147483646 w 83"/>
                <a:gd name="T3" fmla="*/ 2147483646 h 103"/>
                <a:gd name="T4" fmla="*/ 2147483646 w 83"/>
                <a:gd name="T5" fmla="*/ 2147483646 h 103"/>
                <a:gd name="T6" fmla="*/ 2147483646 w 83"/>
                <a:gd name="T7" fmla="*/ 2147483646 h 103"/>
                <a:gd name="T8" fmla="*/ 2147483646 w 83"/>
                <a:gd name="T9" fmla="*/ 2147483646 h 103"/>
                <a:gd name="T10" fmla="*/ 2147483646 w 83"/>
                <a:gd name="T11" fmla="*/ 2147483646 h 103"/>
                <a:gd name="T12" fmla="*/ 2147483646 w 83"/>
                <a:gd name="T13" fmla="*/ 2147483646 h 103"/>
                <a:gd name="T14" fmla="*/ 2147483646 w 83"/>
                <a:gd name="T15" fmla="*/ 2147483646 h 103"/>
                <a:gd name="T16" fmla="*/ 2147483646 w 83"/>
                <a:gd name="T17" fmla="*/ 2147483646 h 103"/>
                <a:gd name="T18" fmla="*/ 2147483646 w 83"/>
                <a:gd name="T19" fmla="*/ 2147483646 h 103"/>
                <a:gd name="T20" fmla="*/ 2147483646 w 83"/>
                <a:gd name="T21" fmla="*/ 2147483646 h 103"/>
                <a:gd name="T22" fmla="*/ 2147483646 w 83"/>
                <a:gd name="T23" fmla="*/ 2147483646 h 103"/>
                <a:gd name="T24" fmla="*/ 2147483646 w 83"/>
                <a:gd name="T25" fmla="*/ 2147483646 h 103"/>
                <a:gd name="T26" fmla="*/ 2147483646 w 83"/>
                <a:gd name="T27" fmla="*/ 2147483646 h 103"/>
                <a:gd name="T28" fmla="*/ 2147483646 w 83"/>
                <a:gd name="T29" fmla="*/ 2147483646 h 103"/>
                <a:gd name="T30" fmla="*/ 2147483646 w 83"/>
                <a:gd name="T31" fmla="*/ 2147483646 h 103"/>
                <a:gd name="T32" fmla="*/ 2147483646 w 83"/>
                <a:gd name="T33" fmla="*/ 2147483646 h 103"/>
                <a:gd name="T34" fmla="*/ 0 w 83"/>
                <a:gd name="T35" fmla="*/ 2147483646 h 103"/>
                <a:gd name="T36" fmla="*/ 2147483646 w 83"/>
                <a:gd name="T37" fmla="*/ 2147483646 h 103"/>
                <a:gd name="T38" fmla="*/ 2147483646 w 83"/>
                <a:gd name="T39" fmla="*/ 2147483646 h 103"/>
                <a:gd name="T40" fmla="*/ 2147483646 w 83"/>
                <a:gd name="T41" fmla="*/ 2147483646 h 103"/>
                <a:gd name="T42" fmla="*/ 2147483646 w 83"/>
                <a:gd name="T43" fmla="*/ 2147483646 h 103"/>
                <a:gd name="T44" fmla="*/ 2147483646 w 83"/>
                <a:gd name="T45" fmla="*/ 0 h 1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3"/>
                <a:gd name="T70" fmla="*/ 0 h 103"/>
                <a:gd name="T71" fmla="*/ 83 w 83"/>
                <a:gd name="T72" fmla="*/ 103 h 1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3" h="103">
                  <a:moveTo>
                    <a:pt x="49" y="0"/>
                  </a:moveTo>
                  <a:lnTo>
                    <a:pt x="59" y="4"/>
                  </a:lnTo>
                  <a:lnTo>
                    <a:pt x="66" y="11"/>
                  </a:lnTo>
                  <a:lnTo>
                    <a:pt x="72" y="20"/>
                  </a:lnTo>
                  <a:lnTo>
                    <a:pt x="76" y="31"/>
                  </a:lnTo>
                  <a:lnTo>
                    <a:pt x="78" y="44"/>
                  </a:lnTo>
                  <a:lnTo>
                    <a:pt x="82" y="57"/>
                  </a:lnTo>
                  <a:lnTo>
                    <a:pt x="83" y="70"/>
                  </a:lnTo>
                  <a:lnTo>
                    <a:pt x="83" y="80"/>
                  </a:lnTo>
                  <a:lnTo>
                    <a:pt x="81" y="88"/>
                  </a:lnTo>
                  <a:lnTo>
                    <a:pt x="74" y="96"/>
                  </a:lnTo>
                  <a:lnTo>
                    <a:pt x="64" y="100"/>
                  </a:lnTo>
                  <a:lnTo>
                    <a:pt x="47" y="103"/>
                  </a:lnTo>
                  <a:lnTo>
                    <a:pt x="32" y="99"/>
                  </a:lnTo>
                  <a:lnTo>
                    <a:pt x="18" y="91"/>
                  </a:lnTo>
                  <a:lnTo>
                    <a:pt x="7" y="79"/>
                  </a:lnTo>
                  <a:lnTo>
                    <a:pt x="1" y="65"/>
                  </a:lnTo>
                  <a:lnTo>
                    <a:pt x="0" y="48"/>
                  </a:lnTo>
                  <a:lnTo>
                    <a:pt x="4" y="33"/>
                  </a:lnTo>
                  <a:lnTo>
                    <a:pt x="11" y="19"/>
                  </a:lnTo>
                  <a:lnTo>
                    <a:pt x="23" y="8"/>
                  </a:lnTo>
                  <a:lnTo>
                    <a:pt x="38" y="2"/>
                  </a:lnTo>
                  <a:lnTo>
                    <a:pt x="49" y="0"/>
                  </a:lnTo>
                  <a:close/>
                </a:path>
              </a:pathLst>
            </a:custGeom>
            <a:solidFill>
              <a:srgbClr val="FFECDE"/>
            </a:solidFill>
            <a:ln w="0">
              <a:solidFill>
                <a:srgbClr val="FFECDE"/>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25" name="Freeform 3135">
              <a:extLst>
                <a:ext uri="{FF2B5EF4-FFF2-40B4-BE49-F238E27FC236}">
                  <a16:creationId xmlns:a16="http://schemas.microsoft.com/office/drawing/2014/main" id="{27E5BAE0-3830-253D-542D-C61CC4E3BD05}"/>
                </a:ext>
              </a:extLst>
            </p:cNvPr>
            <p:cNvSpPr>
              <a:spLocks/>
            </p:cNvSpPr>
            <p:nvPr/>
          </p:nvSpPr>
          <p:spPr bwMode="auto">
            <a:xfrm>
              <a:off x="10337785" y="2139842"/>
              <a:ext cx="753471" cy="317815"/>
            </a:xfrm>
            <a:custGeom>
              <a:avLst/>
              <a:gdLst>
                <a:gd name="T0" fmla="*/ 2147483646 w 633"/>
                <a:gd name="T1" fmla="*/ 0 h 267"/>
                <a:gd name="T2" fmla="*/ 2147483646 w 633"/>
                <a:gd name="T3" fmla="*/ 2147483646 h 267"/>
                <a:gd name="T4" fmla="*/ 2147483646 w 633"/>
                <a:gd name="T5" fmla="*/ 2147483646 h 267"/>
                <a:gd name="T6" fmla="*/ 2147483646 w 633"/>
                <a:gd name="T7" fmla="*/ 2147483646 h 267"/>
                <a:gd name="T8" fmla="*/ 2147483646 w 633"/>
                <a:gd name="T9" fmla="*/ 2147483646 h 267"/>
                <a:gd name="T10" fmla="*/ 2147483646 w 633"/>
                <a:gd name="T11" fmla="*/ 2147483646 h 267"/>
                <a:gd name="T12" fmla="*/ 2147483646 w 633"/>
                <a:gd name="T13" fmla="*/ 2147483646 h 267"/>
                <a:gd name="T14" fmla="*/ 2147483646 w 633"/>
                <a:gd name="T15" fmla="*/ 2147483646 h 267"/>
                <a:gd name="T16" fmla="*/ 2147483646 w 633"/>
                <a:gd name="T17" fmla="*/ 2147483646 h 267"/>
                <a:gd name="T18" fmla="*/ 2147483646 w 633"/>
                <a:gd name="T19" fmla="*/ 2147483646 h 267"/>
                <a:gd name="T20" fmla="*/ 2147483646 w 633"/>
                <a:gd name="T21" fmla="*/ 2147483646 h 267"/>
                <a:gd name="T22" fmla="*/ 2147483646 w 633"/>
                <a:gd name="T23" fmla="*/ 2147483646 h 267"/>
                <a:gd name="T24" fmla="*/ 2147483646 w 633"/>
                <a:gd name="T25" fmla="*/ 2147483646 h 267"/>
                <a:gd name="T26" fmla="*/ 2147483646 w 633"/>
                <a:gd name="T27" fmla="*/ 2147483646 h 267"/>
                <a:gd name="T28" fmla="*/ 2147483646 w 633"/>
                <a:gd name="T29" fmla="*/ 2147483646 h 267"/>
                <a:gd name="T30" fmla="*/ 2147483646 w 633"/>
                <a:gd name="T31" fmla="*/ 2147483646 h 267"/>
                <a:gd name="T32" fmla="*/ 2147483646 w 633"/>
                <a:gd name="T33" fmla="*/ 2147483646 h 267"/>
                <a:gd name="T34" fmla="*/ 2147483646 w 633"/>
                <a:gd name="T35" fmla="*/ 2147483646 h 267"/>
                <a:gd name="T36" fmla="*/ 0 w 633"/>
                <a:gd name="T37" fmla="*/ 2147483646 h 267"/>
                <a:gd name="T38" fmla="*/ 2147483646 w 633"/>
                <a:gd name="T39" fmla="*/ 2147483646 h 267"/>
                <a:gd name="T40" fmla="*/ 2147483646 w 633"/>
                <a:gd name="T41" fmla="*/ 2147483646 h 267"/>
                <a:gd name="T42" fmla="*/ 2147483646 w 633"/>
                <a:gd name="T43" fmla="*/ 2147483646 h 267"/>
                <a:gd name="T44" fmla="*/ 2147483646 w 633"/>
                <a:gd name="T45" fmla="*/ 2147483646 h 267"/>
                <a:gd name="T46" fmla="*/ 2147483646 w 633"/>
                <a:gd name="T47" fmla="*/ 2147483646 h 267"/>
                <a:gd name="T48" fmla="*/ 2147483646 w 633"/>
                <a:gd name="T49" fmla="*/ 0 h 2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3"/>
                <a:gd name="T76" fmla="*/ 0 h 267"/>
                <a:gd name="T77" fmla="*/ 633 w 633"/>
                <a:gd name="T78" fmla="*/ 267 h 2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3" h="267">
                  <a:moveTo>
                    <a:pt x="572" y="0"/>
                  </a:moveTo>
                  <a:lnTo>
                    <a:pt x="591" y="4"/>
                  </a:lnTo>
                  <a:lnTo>
                    <a:pt x="607" y="13"/>
                  </a:lnTo>
                  <a:lnTo>
                    <a:pt x="618" y="26"/>
                  </a:lnTo>
                  <a:lnTo>
                    <a:pt x="626" y="44"/>
                  </a:lnTo>
                  <a:lnTo>
                    <a:pt x="630" y="61"/>
                  </a:lnTo>
                  <a:lnTo>
                    <a:pt x="633" y="80"/>
                  </a:lnTo>
                  <a:lnTo>
                    <a:pt x="629" y="98"/>
                  </a:lnTo>
                  <a:lnTo>
                    <a:pt x="620" y="114"/>
                  </a:lnTo>
                  <a:lnTo>
                    <a:pt x="605" y="126"/>
                  </a:lnTo>
                  <a:lnTo>
                    <a:pt x="588" y="133"/>
                  </a:lnTo>
                  <a:lnTo>
                    <a:pt x="79" y="264"/>
                  </a:lnTo>
                  <a:lnTo>
                    <a:pt x="59" y="267"/>
                  </a:lnTo>
                  <a:lnTo>
                    <a:pt x="42" y="263"/>
                  </a:lnTo>
                  <a:lnTo>
                    <a:pt x="27" y="254"/>
                  </a:lnTo>
                  <a:lnTo>
                    <a:pt x="14" y="239"/>
                  </a:lnTo>
                  <a:lnTo>
                    <a:pt x="7" y="222"/>
                  </a:lnTo>
                  <a:lnTo>
                    <a:pt x="2" y="205"/>
                  </a:lnTo>
                  <a:lnTo>
                    <a:pt x="0" y="186"/>
                  </a:lnTo>
                  <a:lnTo>
                    <a:pt x="4" y="169"/>
                  </a:lnTo>
                  <a:lnTo>
                    <a:pt x="14" y="153"/>
                  </a:lnTo>
                  <a:lnTo>
                    <a:pt x="27" y="140"/>
                  </a:lnTo>
                  <a:lnTo>
                    <a:pt x="45" y="133"/>
                  </a:lnTo>
                  <a:lnTo>
                    <a:pt x="554" y="1"/>
                  </a:lnTo>
                  <a:lnTo>
                    <a:pt x="572" y="0"/>
                  </a:lnTo>
                  <a:close/>
                </a:path>
              </a:pathLst>
            </a:custGeom>
            <a:solidFill>
              <a:srgbClr val="F7D1B4"/>
            </a:solidFill>
            <a:ln w="0">
              <a:solidFill>
                <a:srgbClr val="F7D1B4"/>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26" name="Freeform 3136">
              <a:extLst>
                <a:ext uri="{FF2B5EF4-FFF2-40B4-BE49-F238E27FC236}">
                  <a16:creationId xmlns:a16="http://schemas.microsoft.com/office/drawing/2014/main" id="{DD8D2F7A-EBBA-8844-0AA3-2EFCEBAC8867}"/>
                </a:ext>
              </a:extLst>
            </p:cNvPr>
            <p:cNvSpPr>
              <a:spLocks/>
            </p:cNvSpPr>
            <p:nvPr/>
          </p:nvSpPr>
          <p:spPr bwMode="auto">
            <a:xfrm>
              <a:off x="10365162" y="2312438"/>
              <a:ext cx="98797" cy="120222"/>
            </a:xfrm>
            <a:custGeom>
              <a:avLst/>
              <a:gdLst>
                <a:gd name="T0" fmla="*/ 2147483646 w 83"/>
                <a:gd name="T1" fmla="*/ 0 h 101"/>
                <a:gd name="T2" fmla="*/ 2147483646 w 83"/>
                <a:gd name="T3" fmla="*/ 2147483646 h 101"/>
                <a:gd name="T4" fmla="*/ 2147483646 w 83"/>
                <a:gd name="T5" fmla="*/ 2147483646 h 101"/>
                <a:gd name="T6" fmla="*/ 2147483646 w 83"/>
                <a:gd name="T7" fmla="*/ 2147483646 h 101"/>
                <a:gd name="T8" fmla="*/ 2147483646 w 83"/>
                <a:gd name="T9" fmla="*/ 2147483646 h 101"/>
                <a:gd name="T10" fmla="*/ 2147483646 w 83"/>
                <a:gd name="T11" fmla="*/ 2147483646 h 101"/>
                <a:gd name="T12" fmla="*/ 2147483646 w 83"/>
                <a:gd name="T13" fmla="*/ 2147483646 h 101"/>
                <a:gd name="T14" fmla="*/ 2147483646 w 83"/>
                <a:gd name="T15" fmla="*/ 2147483646 h 101"/>
                <a:gd name="T16" fmla="*/ 2147483646 w 83"/>
                <a:gd name="T17" fmla="*/ 2147483646 h 101"/>
                <a:gd name="T18" fmla="*/ 2147483646 w 83"/>
                <a:gd name="T19" fmla="*/ 2147483646 h 101"/>
                <a:gd name="T20" fmla="*/ 2147483646 w 83"/>
                <a:gd name="T21" fmla="*/ 2147483646 h 101"/>
                <a:gd name="T22" fmla="*/ 2147483646 w 83"/>
                <a:gd name="T23" fmla="*/ 2147483646 h 101"/>
                <a:gd name="T24" fmla="*/ 2147483646 w 83"/>
                <a:gd name="T25" fmla="*/ 2147483646 h 101"/>
                <a:gd name="T26" fmla="*/ 2147483646 w 83"/>
                <a:gd name="T27" fmla="*/ 2147483646 h 101"/>
                <a:gd name="T28" fmla="*/ 2147483646 w 83"/>
                <a:gd name="T29" fmla="*/ 2147483646 h 101"/>
                <a:gd name="T30" fmla="*/ 2147483646 w 83"/>
                <a:gd name="T31" fmla="*/ 2147483646 h 101"/>
                <a:gd name="T32" fmla="*/ 2147483646 w 83"/>
                <a:gd name="T33" fmla="*/ 2147483646 h 101"/>
                <a:gd name="T34" fmla="*/ 0 w 83"/>
                <a:gd name="T35" fmla="*/ 2147483646 h 101"/>
                <a:gd name="T36" fmla="*/ 2147483646 w 83"/>
                <a:gd name="T37" fmla="*/ 2147483646 h 101"/>
                <a:gd name="T38" fmla="*/ 2147483646 w 83"/>
                <a:gd name="T39" fmla="*/ 2147483646 h 101"/>
                <a:gd name="T40" fmla="*/ 2147483646 w 83"/>
                <a:gd name="T41" fmla="*/ 2147483646 h 101"/>
                <a:gd name="T42" fmla="*/ 2147483646 w 83"/>
                <a:gd name="T43" fmla="*/ 2147483646 h 101"/>
                <a:gd name="T44" fmla="*/ 2147483646 w 83"/>
                <a:gd name="T45" fmla="*/ 0 h 1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3"/>
                <a:gd name="T70" fmla="*/ 0 h 101"/>
                <a:gd name="T71" fmla="*/ 83 w 83"/>
                <a:gd name="T72" fmla="*/ 101 h 10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3" h="101">
                  <a:moveTo>
                    <a:pt x="49" y="0"/>
                  </a:moveTo>
                  <a:lnTo>
                    <a:pt x="59" y="3"/>
                  </a:lnTo>
                  <a:lnTo>
                    <a:pt x="66" y="9"/>
                  </a:lnTo>
                  <a:lnTo>
                    <a:pt x="72" y="19"/>
                  </a:lnTo>
                  <a:lnTo>
                    <a:pt x="76" y="30"/>
                  </a:lnTo>
                  <a:lnTo>
                    <a:pt x="78" y="43"/>
                  </a:lnTo>
                  <a:lnTo>
                    <a:pt x="82" y="56"/>
                  </a:lnTo>
                  <a:lnTo>
                    <a:pt x="83" y="68"/>
                  </a:lnTo>
                  <a:lnTo>
                    <a:pt x="83" y="79"/>
                  </a:lnTo>
                  <a:lnTo>
                    <a:pt x="81" y="88"/>
                  </a:lnTo>
                  <a:lnTo>
                    <a:pt x="74" y="96"/>
                  </a:lnTo>
                  <a:lnTo>
                    <a:pt x="64" y="100"/>
                  </a:lnTo>
                  <a:lnTo>
                    <a:pt x="47" y="101"/>
                  </a:lnTo>
                  <a:lnTo>
                    <a:pt x="32" y="98"/>
                  </a:lnTo>
                  <a:lnTo>
                    <a:pt x="18" y="91"/>
                  </a:lnTo>
                  <a:lnTo>
                    <a:pt x="8" y="79"/>
                  </a:lnTo>
                  <a:lnTo>
                    <a:pt x="1" y="63"/>
                  </a:lnTo>
                  <a:lnTo>
                    <a:pt x="0" y="47"/>
                  </a:lnTo>
                  <a:lnTo>
                    <a:pt x="4" y="32"/>
                  </a:lnTo>
                  <a:lnTo>
                    <a:pt x="11" y="19"/>
                  </a:lnTo>
                  <a:lnTo>
                    <a:pt x="23" y="8"/>
                  </a:lnTo>
                  <a:lnTo>
                    <a:pt x="38" y="1"/>
                  </a:lnTo>
                  <a:lnTo>
                    <a:pt x="49" y="0"/>
                  </a:lnTo>
                  <a:close/>
                </a:path>
              </a:pathLst>
            </a:custGeom>
            <a:solidFill>
              <a:srgbClr val="FFECDE"/>
            </a:solidFill>
            <a:ln w="0">
              <a:solidFill>
                <a:srgbClr val="FFECDE"/>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27" name="Freeform 3137">
              <a:extLst>
                <a:ext uri="{FF2B5EF4-FFF2-40B4-BE49-F238E27FC236}">
                  <a16:creationId xmlns:a16="http://schemas.microsoft.com/office/drawing/2014/main" id="{DFEDF632-E292-2D4F-41BA-50EEA5CFA2D9}"/>
                </a:ext>
              </a:extLst>
            </p:cNvPr>
            <p:cNvSpPr>
              <a:spLocks/>
            </p:cNvSpPr>
            <p:nvPr/>
          </p:nvSpPr>
          <p:spPr bwMode="auto">
            <a:xfrm>
              <a:off x="11390025" y="1881543"/>
              <a:ext cx="796323" cy="792751"/>
            </a:xfrm>
            <a:custGeom>
              <a:avLst/>
              <a:gdLst>
                <a:gd name="T0" fmla="*/ 2147483646 w 669"/>
                <a:gd name="T1" fmla="*/ 0 h 666"/>
                <a:gd name="T2" fmla="*/ 2147483646 w 669"/>
                <a:gd name="T3" fmla="*/ 2147483646 h 666"/>
                <a:gd name="T4" fmla="*/ 2147483646 w 669"/>
                <a:gd name="T5" fmla="*/ 2147483646 h 666"/>
                <a:gd name="T6" fmla="*/ 2147483646 w 669"/>
                <a:gd name="T7" fmla="*/ 2147483646 h 666"/>
                <a:gd name="T8" fmla="*/ 2147483646 w 669"/>
                <a:gd name="T9" fmla="*/ 2147483646 h 666"/>
                <a:gd name="T10" fmla="*/ 2147483646 w 669"/>
                <a:gd name="T11" fmla="*/ 2147483646 h 666"/>
                <a:gd name="T12" fmla="*/ 0 w 669"/>
                <a:gd name="T13" fmla="*/ 2147483646 h 666"/>
                <a:gd name="T14" fmla="*/ 2147483646 w 669"/>
                <a:gd name="T15" fmla="*/ 0 h 666"/>
                <a:gd name="T16" fmla="*/ 0 60000 65536"/>
                <a:gd name="T17" fmla="*/ 0 60000 65536"/>
                <a:gd name="T18" fmla="*/ 0 60000 65536"/>
                <a:gd name="T19" fmla="*/ 0 60000 65536"/>
                <a:gd name="T20" fmla="*/ 0 60000 65536"/>
                <a:gd name="T21" fmla="*/ 0 60000 65536"/>
                <a:gd name="T22" fmla="*/ 0 60000 65536"/>
                <a:gd name="T23" fmla="*/ 0 60000 65536"/>
                <a:gd name="T24" fmla="*/ 0 w 669"/>
                <a:gd name="T25" fmla="*/ 0 h 666"/>
                <a:gd name="T26" fmla="*/ 669 w 669"/>
                <a:gd name="T27" fmla="*/ 666 h 6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9" h="666">
                  <a:moveTo>
                    <a:pt x="669" y="0"/>
                  </a:moveTo>
                  <a:lnTo>
                    <a:pt x="669" y="526"/>
                  </a:lnTo>
                  <a:lnTo>
                    <a:pt x="127" y="666"/>
                  </a:lnTo>
                  <a:lnTo>
                    <a:pt x="41" y="328"/>
                  </a:lnTo>
                  <a:lnTo>
                    <a:pt x="162" y="274"/>
                  </a:lnTo>
                  <a:lnTo>
                    <a:pt x="28" y="280"/>
                  </a:lnTo>
                  <a:lnTo>
                    <a:pt x="0" y="172"/>
                  </a:lnTo>
                  <a:lnTo>
                    <a:pt x="669" y="0"/>
                  </a:lnTo>
                  <a:close/>
                </a:path>
              </a:pathLst>
            </a:custGeom>
            <a:solidFill>
              <a:srgbClr val="C49E72"/>
            </a:solidFill>
            <a:ln w="0">
              <a:solidFill>
                <a:srgbClr val="C49E72"/>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28" name="Freeform 3138">
              <a:extLst>
                <a:ext uri="{FF2B5EF4-FFF2-40B4-BE49-F238E27FC236}">
                  <a16:creationId xmlns:a16="http://schemas.microsoft.com/office/drawing/2014/main" id="{C470E922-A2CA-A227-DDF3-533A1C84C05D}"/>
                </a:ext>
              </a:extLst>
            </p:cNvPr>
            <p:cNvSpPr>
              <a:spLocks/>
            </p:cNvSpPr>
            <p:nvPr/>
          </p:nvSpPr>
          <p:spPr bwMode="auto">
            <a:xfrm>
              <a:off x="11460254" y="2095800"/>
              <a:ext cx="80942" cy="80942"/>
            </a:xfrm>
            <a:custGeom>
              <a:avLst/>
              <a:gdLst>
                <a:gd name="T0" fmla="*/ 2147483646 w 68"/>
                <a:gd name="T1" fmla="*/ 0 h 68"/>
                <a:gd name="T2" fmla="*/ 2147483646 w 68"/>
                <a:gd name="T3" fmla="*/ 2147483646 h 68"/>
                <a:gd name="T4" fmla="*/ 2147483646 w 68"/>
                <a:gd name="T5" fmla="*/ 2147483646 h 68"/>
                <a:gd name="T6" fmla="*/ 2147483646 w 68"/>
                <a:gd name="T7" fmla="*/ 2147483646 h 68"/>
                <a:gd name="T8" fmla="*/ 2147483646 w 68"/>
                <a:gd name="T9" fmla="*/ 2147483646 h 68"/>
                <a:gd name="T10" fmla="*/ 2147483646 w 68"/>
                <a:gd name="T11" fmla="*/ 2147483646 h 68"/>
                <a:gd name="T12" fmla="*/ 2147483646 w 68"/>
                <a:gd name="T13" fmla="*/ 2147483646 h 68"/>
                <a:gd name="T14" fmla="*/ 2147483646 w 68"/>
                <a:gd name="T15" fmla="*/ 2147483646 h 68"/>
                <a:gd name="T16" fmla="*/ 2147483646 w 68"/>
                <a:gd name="T17" fmla="*/ 2147483646 h 68"/>
                <a:gd name="T18" fmla="*/ 2147483646 w 68"/>
                <a:gd name="T19" fmla="*/ 2147483646 h 68"/>
                <a:gd name="T20" fmla="*/ 2147483646 w 68"/>
                <a:gd name="T21" fmla="*/ 2147483646 h 68"/>
                <a:gd name="T22" fmla="*/ 0 w 68"/>
                <a:gd name="T23" fmla="*/ 2147483646 h 68"/>
                <a:gd name="T24" fmla="*/ 0 w 68"/>
                <a:gd name="T25" fmla="*/ 2147483646 h 68"/>
                <a:gd name="T26" fmla="*/ 2147483646 w 68"/>
                <a:gd name="T27" fmla="*/ 2147483646 h 68"/>
                <a:gd name="T28" fmla="*/ 2147483646 w 68"/>
                <a:gd name="T29" fmla="*/ 2147483646 h 68"/>
                <a:gd name="T30" fmla="*/ 2147483646 w 68"/>
                <a:gd name="T31" fmla="*/ 0 h 68"/>
                <a:gd name="T32" fmla="*/ 2147483646 w 68"/>
                <a:gd name="T33" fmla="*/ 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68"/>
                <a:gd name="T53" fmla="*/ 68 w 68"/>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68">
                  <a:moveTo>
                    <a:pt x="38" y="0"/>
                  </a:moveTo>
                  <a:lnTo>
                    <a:pt x="51" y="4"/>
                  </a:lnTo>
                  <a:lnTo>
                    <a:pt x="61" y="13"/>
                  </a:lnTo>
                  <a:lnTo>
                    <a:pt x="67" y="25"/>
                  </a:lnTo>
                  <a:lnTo>
                    <a:pt x="68" y="39"/>
                  </a:lnTo>
                  <a:lnTo>
                    <a:pt x="63" y="51"/>
                  </a:lnTo>
                  <a:lnTo>
                    <a:pt x="55" y="62"/>
                  </a:lnTo>
                  <a:lnTo>
                    <a:pt x="42" y="67"/>
                  </a:lnTo>
                  <a:lnTo>
                    <a:pt x="29" y="68"/>
                  </a:lnTo>
                  <a:lnTo>
                    <a:pt x="16" y="64"/>
                  </a:lnTo>
                  <a:lnTo>
                    <a:pt x="7" y="55"/>
                  </a:lnTo>
                  <a:lnTo>
                    <a:pt x="0" y="43"/>
                  </a:lnTo>
                  <a:lnTo>
                    <a:pt x="0" y="29"/>
                  </a:lnTo>
                  <a:lnTo>
                    <a:pt x="4" y="17"/>
                  </a:lnTo>
                  <a:lnTo>
                    <a:pt x="13" y="7"/>
                  </a:lnTo>
                  <a:lnTo>
                    <a:pt x="25" y="0"/>
                  </a:lnTo>
                  <a:lnTo>
                    <a:pt x="38" y="0"/>
                  </a:lnTo>
                  <a:close/>
                </a:path>
              </a:pathLst>
            </a:custGeom>
            <a:solidFill>
              <a:srgbClr val="4D4D4D"/>
            </a:solidFill>
            <a:ln w="0">
              <a:solidFill>
                <a:srgbClr val="4D4D4D"/>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29" name="Freeform 3139">
              <a:extLst>
                <a:ext uri="{FF2B5EF4-FFF2-40B4-BE49-F238E27FC236}">
                  <a16:creationId xmlns:a16="http://schemas.microsoft.com/office/drawing/2014/main" id="{DCC88774-806B-81DC-C15A-E45E00C74538}"/>
                </a:ext>
              </a:extLst>
            </p:cNvPr>
            <p:cNvSpPr>
              <a:spLocks/>
            </p:cNvSpPr>
            <p:nvPr/>
          </p:nvSpPr>
          <p:spPr bwMode="auto">
            <a:xfrm>
              <a:off x="11474538" y="2110084"/>
              <a:ext cx="51184" cy="53565"/>
            </a:xfrm>
            <a:custGeom>
              <a:avLst/>
              <a:gdLst>
                <a:gd name="T0" fmla="*/ 2147483646 w 43"/>
                <a:gd name="T1" fmla="*/ 0 h 45"/>
                <a:gd name="T2" fmla="*/ 2147483646 w 43"/>
                <a:gd name="T3" fmla="*/ 0 h 45"/>
                <a:gd name="T4" fmla="*/ 2147483646 w 43"/>
                <a:gd name="T5" fmla="*/ 2147483646 h 45"/>
                <a:gd name="T6" fmla="*/ 2147483646 w 43"/>
                <a:gd name="T7" fmla="*/ 2147483646 h 45"/>
                <a:gd name="T8" fmla="*/ 2147483646 w 43"/>
                <a:gd name="T9" fmla="*/ 2147483646 h 45"/>
                <a:gd name="T10" fmla="*/ 2147483646 w 43"/>
                <a:gd name="T11" fmla="*/ 2147483646 h 45"/>
                <a:gd name="T12" fmla="*/ 2147483646 w 43"/>
                <a:gd name="T13" fmla="*/ 2147483646 h 45"/>
                <a:gd name="T14" fmla="*/ 2147483646 w 43"/>
                <a:gd name="T15" fmla="*/ 2147483646 h 45"/>
                <a:gd name="T16" fmla="*/ 2147483646 w 43"/>
                <a:gd name="T17" fmla="*/ 2147483646 h 45"/>
                <a:gd name="T18" fmla="*/ 0 w 43"/>
                <a:gd name="T19" fmla="*/ 2147483646 h 45"/>
                <a:gd name="T20" fmla="*/ 0 w 43"/>
                <a:gd name="T21" fmla="*/ 2147483646 h 45"/>
                <a:gd name="T22" fmla="*/ 2147483646 w 43"/>
                <a:gd name="T23" fmla="*/ 2147483646 h 45"/>
                <a:gd name="T24" fmla="*/ 2147483646 w 43"/>
                <a:gd name="T25" fmla="*/ 0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45"/>
                <a:gd name="T41" fmla="*/ 43 w 43"/>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45">
                  <a:moveTo>
                    <a:pt x="15" y="0"/>
                  </a:moveTo>
                  <a:lnTo>
                    <a:pt x="27" y="0"/>
                  </a:lnTo>
                  <a:lnTo>
                    <a:pt x="38" y="7"/>
                  </a:lnTo>
                  <a:lnTo>
                    <a:pt x="43" y="17"/>
                  </a:lnTo>
                  <a:lnTo>
                    <a:pt x="43" y="29"/>
                  </a:lnTo>
                  <a:lnTo>
                    <a:pt x="38" y="38"/>
                  </a:lnTo>
                  <a:lnTo>
                    <a:pt x="27" y="45"/>
                  </a:lnTo>
                  <a:lnTo>
                    <a:pt x="15" y="43"/>
                  </a:lnTo>
                  <a:lnTo>
                    <a:pt x="5" y="38"/>
                  </a:lnTo>
                  <a:lnTo>
                    <a:pt x="0" y="27"/>
                  </a:lnTo>
                  <a:lnTo>
                    <a:pt x="0" y="16"/>
                  </a:lnTo>
                  <a:lnTo>
                    <a:pt x="6" y="7"/>
                  </a:lnTo>
                  <a:lnTo>
                    <a:pt x="15" y="0"/>
                  </a:lnTo>
                  <a:close/>
                </a:path>
              </a:pathLst>
            </a:custGeom>
            <a:solidFill>
              <a:srgbClr val="333333"/>
            </a:solidFill>
            <a:ln w="0">
              <a:solidFill>
                <a:srgbClr val="333333"/>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30" name="Freeform 3140">
              <a:extLst>
                <a:ext uri="{FF2B5EF4-FFF2-40B4-BE49-F238E27FC236}">
                  <a16:creationId xmlns:a16="http://schemas.microsoft.com/office/drawing/2014/main" id="{EF8ED5E3-B9C3-860B-BC1D-304305B8DE07}"/>
                </a:ext>
              </a:extLst>
            </p:cNvPr>
            <p:cNvSpPr>
              <a:spLocks/>
            </p:cNvSpPr>
            <p:nvPr/>
          </p:nvSpPr>
          <p:spPr bwMode="auto">
            <a:xfrm>
              <a:off x="11260281" y="2138652"/>
              <a:ext cx="144029" cy="36900"/>
            </a:xfrm>
            <a:custGeom>
              <a:avLst/>
              <a:gdLst>
                <a:gd name="T0" fmla="*/ 2147483646 w 121"/>
                <a:gd name="T1" fmla="*/ 0 h 31"/>
                <a:gd name="T2" fmla="*/ 2147483646 w 121"/>
                <a:gd name="T3" fmla="*/ 0 h 31"/>
                <a:gd name="T4" fmla="*/ 0 w 121"/>
                <a:gd name="T5" fmla="*/ 2147483646 h 31"/>
                <a:gd name="T6" fmla="*/ 2147483646 w 121"/>
                <a:gd name="T7" fmla="*/ 0 h 31"/>
                <a:gd name="T8" fmla="*/ 0 60000 65536"/>
                <a:gd name="T9" fmla="*/ 0 60000 65536"/>
                <a:gd name="T10" fmla="*/ 0 60000 65536"/>
                <a:gd name="T11" fmla="*/ 0 60000 65536"/>
                <a:gd name="T12" fmla="*/ 0 w 121"/>
                <a:gd name="T13" fmla="*/ 0 h 31"/>
                <a:gd name="T14" fmla="*/ 121 w 121"/>
                <a:gd name="T15" fmla="*/ 31 h 31"/>
              </a:gdLst>
              <a:ahLst/>
              <a:cxnLst>
                <a:cxn ang="T8">
                  <a:pos x="T0" y="T1"/>
                </a:cxn>
                <a:cxn ang="T9">
                  <a:pos x="T2" y="T3"/>
                </a:cxn>
                <a:cxn ang="T10">
                  <a:pos x="T4" y="T5"/>
                </a:cxn>
                <a:cxn ang="T11">
                  <a:pos x="T6" y="T7"/>
                </a:cxn>
              </a:cxnLst>
              <a:rect l="T12" t="T13" r="T14" b="T15"/>
              <a:pathLst>
                <a:path w="121" h="31">
                  <a:moveTo>
                    <a:pt x="121" y="0"/>
                  </a:moveTo>
                  <a:lnTo>
                    <a:pt x="121" y="0"/>
                  </a:lnTo>
                  <a:lnTo>
                    <a:pt x="0" y="31"/>
                  </a:lnTo>
                  <a:lnTo>
                    <a:pt x="121" y="0"/>
                  </a:lnTo>
                  <a:close/>
                </a:path>
              </a:pathLst>
            </a:custGeom>
            <a:solidFill>
              <a:srgbClr val="F5F5F5"/>
            </a:solidFill>
            <a:ln w="0">
              <a:solidFill>
                <a:srgbClr val="F5F5F5"/>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31" name="Freeform 3141">
              <a:extLst>
                <a:ext uri="{FF2B5EF4-FFF2-40B4-BE49-F238E27FC236}">
                  <a16:creationId xmlns:a16="http://schemas.microsoft.com/office/drawing/2014/main" id="{EB917CA7-96D3-9E18-D73E-78BB2E034905}"/>
                </a:ext>
              </a:extLst>
            </p:cNvPr>
            <p:cNvSpPr>
              <a:spLocks/>
            </p:cNvSpPr>
            <p:nvPr/>
          </p:nvSpPr>
          <p:spPr bwMode="auto">
            <a:xfrm>
              <a:off x="10330643" y="2370764"/>
              <a:ext cx="463034" cy="126174"/>
            </a:xfrm>
            <a:custGeom>
              <a:avLst/>
              <a:gdLst>
                <a:gd name="T0" fmla="*/ 2147483646 w 389"/>
                <a:gd name="T1" fmla="*/ 0 h 106"/>
                <a:gd name="T2" fmla="*/ 2147483646 w 389"/>
                <a:gd name="T3" fmla="*/ 2147483646 h 106"/>
                <a:gd name="T4" fmla="*/ 0 w 389"/>
                <a:gd name="T5" fmla="*/ 2147483646 h 106"/>
                <a:gd name="T6" fmla="*/ 2147483646 w 389"/>
                <a:gd name="T7" fmla="*/ 2147483646 h 106"/>
                <a:gd name="T8" fmla="*/ 2147483646 w 389"/>
                <a:gd name="T9" fmla="*/ 0 h 106"/>
                <a:gd name="T10" fmla="*/ 0 60000 65536"/>
                <a:gd name="T11" fmla="*/ 0 60000 65536"/>
                <a:gd name="T12" fmla="*/ 0 60000 65536"/>
                <a:gd name="T13" fmla="*/ 0 60000 65536"/>
                <a:gd name="T14" fmla="*/ 0 60000 65536"/>
                <a:gd name="T15" fmla="*/ 0 w 389"/>
                <a:gd name="T16" fmla="*/ 0 h 106"/>
                <a:gd name="T17" fmla="*/ 389 w 389"/>
                <a:gd name="T18" fmla="*/ 106 h 106"/>
              </a:gdLst>
              <a:ahLst/>
              <a:cxnLst>
                <a:cxn ang="T10">
                  <a:pos x="T0" y="T1"/>
                </a:cxn>
                <a:cxn ang="T11">
                  <a:pos x="T2" y="T3"/>
                </a:cxn>
                <a:cxn ang="T12">
                  <a:pos x="T4" y="T5"/>
                </a:cxn>
                <a:cxn ang="T13">
                  <a:pos x="T6" y="T7"/>
                </a:cxn>
                <a:cxn ang="T14">
                  <a:pos x="T8" y="T9"/>
                </a:cxn>
              </a:cxnLst>
              <a:rect l="T15" t="T16" r="T17" b="T18"/>
              <a:pathLst>
                <a:path w="389" h="106">
                  <a:moveTo>
                    <a:pt x="387" y="0"/>
                  </a:moveTo>
                  <a:lnTo>
                    <a:pt x="389" y="5"/>
                  </a:lnTo>
                  <a:lnTo>
                    <a:pt x="0" y="106"/>
                  </a:lnTo>
                  <a:lnTo>
                    <a:pt x="389" y="5"/>
                  </a:lnTo>
                  <a:lnTo>
                    <a:pt x="387" y="0"/>
                  </a:lnTo>
                  <a:close/>
                </a:path>
              </a:pathLst>
            </a:custGeom>
            <a:solidFill>
              <a:srgbClr val="DA994F"/>
            </a:solidFill>
            <a:ln w="0">
              <a:solidFill>
                <a:srgbClr val="DA994F"/>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32" name="Freeform 3142">
              <a:extLst>
                <a:ext uri="{FF2B5EF4-FFF2-40B4-BE49-F238E27FC236}">
                  <a16:creationId xmlns:a16="http://schemas.microsoft.com/office/drawing/2014/main" id="{DE2A2796-41C7-E844-3CE8-BE206CBA54CE}"/>
                </a:ext>
              </a:extLst>
            </p:cNvPr>
            <p:cNvSpPr>
              <a:spLocks/>
            </p:cNvSpPr>
            <p:nvPr/>
          </p:nvSpPr>
          <p:spPr bwMode="auto">
            <a:xfrm>
              <a:off x="11260281" y="2138652"/>
              <a:ext cx="322576" cy="254728"/>
            </a:xfrm>
            <a:custGeom>
              <a:avLst/>
              <a:gdLst>
                <a:gd name="T0" fmla="*/ 2147483646 w 271"/>
                <a:gd name="T1" fmla="*/ 0 h 214"/>
                <a:gd name="T2" fmla="*/ 2147483646 w 271"/>
                <a:gd name="T3" fmla="*/ 2147483646 h 214"/>
                <a:gd name="T4" fmla="*/ 2147483646 w 271"/>
                <a:gd name="T5" fmla="*/ 2147483646 h 214"/>
                <a:gd name="T6" fmla="*/ 2147483646 w 271"/>
                <a:gd name="T7" fmla="*/ 2147483646 h 214"/>
                <a:gd name="T8" fmla="*/ 2147483646 w 271"/>
                <a:gd name="T9" fmla="*/ 2147483646 h 214"/>
                <a:gd name="T10" fmla="*/ 2147483646 w 271"/>
                <a:gd name="T11" fmla="*/ 2147483646 h 214"/>
                <a:gd name="T12" fmla="*/ 2147483646 w 271"/>
                <a:gd name="T13" fmla="*/ 2147483646 h 214"/>
                <a:gd name="T14" fmla="*/ 2147483646 w 271"/>
                <a:gd name="T15" fmla="*/ 2147483646 h 214"/>
                <a:gd name="T16" fmla="*/ 2147483646 w 271"/>
                <a:gd name="T17" fmla="*/ 2147483646 h 214"/>
                <a:gd name="T18" fmla="*/ 2147483646 w 271"/>
                <a:gd name="T19" fmla="*/ 2147483646 h 214"/>
                <a:gd name="T20" fmla="*/ 2147483646 w 271"/>
                <a:gd name="T21" fmla="*/ 2147483646 h 214"/>
                <a:gd name="T22" fmla="*/ 0 w 271"/>
                <a:gd name="T23" fmla="*/ 2147483646 h 214"/>
                <a:gd name="T24" fmla="*/ 2147483646 w 271"/>
                <a:gd name="T25" fmla="*/ 0 h 2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1"/>
                <a:gd name="T40" fmla="*/ 0 h 214"/>
                <a:gd name="T41" fmla="*/ 271 w 271"/>
                <a:gd name="T42" fmla="*/ 214 h 2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1" h="214">
                  <a:moveTo>
                    <a:pt x="121" y="0"/>
                  </a:moveTo>
                  <a:lnTo>
                    <a:pt x="137" y="64"/>
                  </a:lnTo>
                  <a:lnTo>
                    <a:pt x="271" y="58"/>
                  </a:lnTo>
                  <a:lnTo>
                    <a:pt x="150" y="112"/>
                  </a:lnTo>
                  <a:lnTo>
                    <a:pt x="169" y="191"/>
                  </a:lnTo>
                  <a:lnTo>
                    <a:pt x="76" y="214"/>
                  </a:lnTo>
                  <a:lnTo>
                    <a:pt x="51" y="117"/>
                  </a:lnTo>
                  <a:lnTo>
                    <a:pt x="48" y="104"/>
                  </a:lnTo>
                  <a:lnTo>
                    <a:pt x="41" y="89"/>
                  </a:lnTo>
                  <a:lnTo>
                    <a:pt x="31" y="70"/>
                  </a:lnTo>
                  <a:lnTo>
                    <a:pt x="17" y="51"/>
                  </a:lnTo>
                  <a:lnTo>
                    <a:pt x="0" y="31"/>
                  </a:lnTo>
                  <a:lnTo>
                    <a:pt x="121" y="0"/>
                  </a:lnTo>
                  <a:close/>
                </a:path>
              </a:pathLst>
            </a:custGeom>
            <a:solidFill>
              <a:srgbClr val="E2B999"/>
            </a:solidFill>
            <a:ln w="0">
              <a:solidFill>
                <a:srgbClr val="E2B999"/>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33" name="Freeform 3143">
              <a:extLst>
                <a:ext uri="{FF2B5EF4-FFF2-40B4-BE49-F238E27FC236}">
                  <a16:creationId xmlns:a16="http://schemas.microsoft.com/office/drawing/2014/main" id="{CD656F42-26E1-091A-A3EE-E7242DF02BFB}"/>
                </a:ext>
              </a:extLst>
            </p:cNvPr>
            <p:cNvSpPr>
              <a:spLocks/>
            </p:cNvSpPr>
            <p:nvPr/>
          </p:nvSpPr>
          <p:spPr bwMode="auto">
            <a:xfrm>
              <a:off x="10790106" y="2118417"/>
              <a:ext cx="560640" cy="365428"/>
            </a:xfrm>
            <a:custGeom>
              <a:avLst/>
              <a:gdLst>
                <a:gd name="T0" fmla="*/ 2147483646 w 471"/>
                <a:gd name="T1" fmla="*/ 0 h 307"/>
                <a:gd name="T2" fmla="*/ 2147483646 w 471"/>
                <a:gd name="T3" fmla="*/ 2147483646 h 307"/>
                <a:gd name="T4" fmla="*/ 2147483646 w 471"/>
                <a:gd name="T5" fmla="*/ 2147483646 h 307"/>
                <a:gd name="T6" fmla="*/ 2147483646 w 471"/>
                <a:gd name="T7" fmla="*/ 2147483646 h 307"/>
                <a:gd name="T8" fmla="*/ 2147483646 w 471"/>
                <a:gd name="T9" fmla="*/ 2147483646 h 307"/>
                <a:gd name="T10" fmla="*/ 2147483646 w 471"/>
                <a:gd name="T11" fmla="*/ 2147483646 h 307"/>
                <a:gd name="T12" fmla="*/ 2147483646 w 471"/>
                <a:gd name="T13" fmla="*/ 2147483646 h 307"/>
                <a:gd name="T14" fmla="*/ 2147483646 w 471"/>
                <a:gd name="T15" fmla="*/ 2147483646 h 307"/>
                <a:gd name="T16" fmla="*/ 2147483646 w 471"/>
                <a:gd name="T17" fmla="*/ 2147483646 h 307"/>
                <a:gd name="T18" fmla="*/ 2147483646 w 471"/>
                <a:gd name="T19" fmla="*/ 2147483646 h 307"/>
                <a:gd name="T20" fmla="*/ 2147483646 w 471"/>
                <a:gd name="T21" fmla="*/ 2147483646 h 307"/>
                <a:gd name="T22" fmla="*/ 2147483646 w 471"/>
                <a:gd name="T23" fmla="*/ 2147483646 h 307"/>
                <a:gd name="T24" fmla="*/ 2147483646 w 471"/>
                <a:gd name="T25" fmla="*/ 2147483646 h 307"/>
                <a:gd name="T26" fmla="*/ 2147483646 w 471"/>
                <a:gd name="T27" fmla="*/ 2147483646 h 307"/>
                <a:gd name="T28" fmla="*/ 2147483646 w 471"/>
                <a:gd name="T29" fmla="*/ 2147483646 h 307"/>
                <a:gd name="T30" fmla="*/ 2147483646 w 471"/>
                <a:gd name="T31" fmla="*/ 2147483646 h 307"/>
                <a:gd name="T32" fmla="*/ 2147483646 w 471"/>
                <a:gd name="T33" fmla="*/ 2147483646 h 307"/>
                <a:gd name="T34" fmla="*/ 2147483646 w 471"/>
                <a:gd name="T35" fmla="*/ 2147483646 h 307"/>
                <a:gd name="T36" fmla="*/ 2147483646 w 471"/>
                <a:gd name="T37" fmla="*/ 2147483646 h 307"/>
                <a:gd name="T38" fmla="*/ 2147483646 w 471"/>
                <a:gd name="T39" fmla="*/ 2147483646 h 307"/>
                <a:gd name="T40" fmla="*/ 2147483646 w 471"/>
                <a:gd name="T41" fmla="*/ 2147483646 h 307"/>
                <a:gd name="T42" fmla="*/ 2147483646 w 471"/>
                <a:gd name="T43" fmla="*/ 2147483646 h 307"/>
                <a:gd name="T44" fmla="*/ 2147483646 w 471"/>
                <a:gd name="T45" fmla="*/ 2147483646 h 307"/>
                <a:gd name="T46" fmla="*/ 2147483646 w 471"/>
                <a:gd name="T47" fmla="*/ 2147483646 h 307"/>
                <a:gd name="T48" fmla="*/ 2147483646 w 471"/>
                <a:gd name="T49" fmla="*/ 2147483646 h 307"/>
                <a:gd name="T50" fmla="*/ 2147483646 w 471"/>
                <a:gd name="T51" fmla="*/ 2147483646 h 307"/>
                <a:gd name="T52" fmla="*/ 2147483646 w 471"/>
                <a:gd name="T53" fmla="*/ 2147483646 h 307"/>
                <a:gd name="T54" fmla="*/ 0 w 471"/>
                <a:gd name="T55" fmla="*/ 2147483646 h 307"/>
                <a:gd name="T56" fmla="*/ 2147483646 w 471"/>
                <a:gd name="T57" fmla="*/ 2147483646 h 307"/>
                <a:gd name="T58" fmla="*/ 2147483646 w 471"/>
                <a:gd name="T59" fmla="*/ 2147483646 h 307"/>
                <a:gd name="T60" fmla="*/ 2147483646 w 471"/>
                <a:gd name="T61" fmla="*/ 2147483646 h 307"/>
                <a:gd name="T62" fmla="*/ 2147483646 w 471"/>
                <a:gd name="T63" fmla="*/ 2147483646 h 307"/>
                <a:gd name="T64" fmla="*/ 2147483646 w 471"/>
                <a:gd name="T65" fmla="*/ 2147483646 h 307"/>
                <a:gd name="T66" fmla="*/ 2147483646 w 471"/>
                <a:gd name="T67" fmla="*/ 2147483646 h 307"/>
                <a:gd name="T68" fmla="*/ 2147483646 w 471"/>
                <a:gd name="T69" fmla="*/ 2147483646 h 307"/>
                <a:gd name="T70" fmla="*/ 2147483646 w 471"/>
                <a:gd name="T71" fmla="*/ 2147483646 h 307"/>
                <a:gd name="T72" fmla="*/ 2147483646 w 471"/>
                <a:gd name="T73" fmla="*/ 2147483646 h 307"/>
                <a:gd name="T74" fmla="*/ 2147483646 w 471"/>
                <a:gd name="T75" fmla="*/ 2147483646 h 307"/>
                <a:gd name="T76" fmla="*/ 2147483646 w 471"/>
                <a:gd name="T77" fmla="*/ 2147483646 h 307"/>
                <a:gd name="T78" fmla="*/ 2147483646 w 471"/>
                <a:gd name="T79" fmla="*/ 2147483646 h 307"/>
                <a:gd name="T80" fmla="*/ 2147483646 w 471"/>
                <a:gd name="T81" fmla="*/ 2147483646 h 307"/>
                <a:gd name="T82" fmla="*/ 2147483646 w 471"/>
                <a:gd name="T83" fmla="*/ 2147483646 h 307"/>
                <a:gd name="T84" fmla="*/ 2147483646 w 471"/>
                <a:gd name="T85" fmla="*/ 0 h 3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1"/>
                <a:gd name="T130" fmla="*/ 0 h 307"/>
                <a:gd name="T131" fmla="*/ 471 w 471"/>
                <a:gd name="T132" fmla="*/ 307 h 30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1" h="307">
                  <a:moveTo>
                    <a:pt x="279" y="0"/>
                  </a:moveTo>
                  <a:lnTo>
                    <a:pt x="309" y="2"/>
                  </a:lnTo>
                  <a:lnTo>
                    <a:pt x="335" y="10"/>
                  </a:lnTo>
                  <a:lnTo>
                    <a:pt x="357" y="19"/>
                  </a:lnTo>
                  <a:lnTo>
                    <a:pt x="378" y="32"/>
                  </a:lnTo>
                  <a:lnTo>
                    <a:pt x="395" y="48"/>
                  </a:lnTo>
                  <a:lnTo>
                    <a:pt x="412" y="68"/>
                  </a:lnTo>
                  <a:lnTo>
                    <a:pt x="426" y="87"/>
                  </a:lnTo>
                  <a:lnTo>
                    <a:pt x="436" y="106"/>
                  </a:lnTo>
                  <a:lnTo>
                    <a:pt x="443" y="121"/>
                  </a:lnTo>
                  <a:lnTo>
                    <a:pt x="446" y="134"/>
                  </a:lnTo>
                  <a:lnTo>
                    <a:pt x="471" y="231"/>
                  </a:lnTo>
                  <a:lnTo>
                    <a:pt x="179" y="307"/>
                  </a:lnTo>
                  <a:lnTo>
                    <a:pt x="191" y="294"/>
                  </a:lnTo>
                  <a:lnTo>
                    <a:pt x="198" y="280"/>
                  </a:lnTo>
                  <a:lnTo>
                    <a:pt x="202" y="263"/>
                  </a:lnTo>
                  <a:lnTo>
                    <a:pt x="199" y="246"/>
                  </a:lnTo>
                  <a:lnTo>
                    <a:pt x="195" y="229"/>
                  </a:lnTo>
                  <a:lnTo>
                    <a:pt x="187" y="210"/>
                  </a:lnTo>
                  <a:lnTo>
                    <a:pt x="174" y="196"/>
                  </a:lnTo>
                  <a:lnTo>
                    <a:pt x="157" y="187"/>
                  </a:lnTo>
                  <a:lnTo>
                    <a:pt x="138" y="184"/>
                  </a:lnTo>
                  <a:lnTo>
                    <a:pt x="131" y="184"/>
                  </a:lnTo>
                  <a:lnTo>
                    <a:pt x="123" y="185"/>
                  </a:lnTo>
                  <a:lnTo>
                    <a:pt x="3" y="217"/>
                  </a:lnTo>
                  <a:lnTo>
                    <a:pt x="1" y="212"/>
                  </a:lnTo>
                  <a:lnTo>
                    <a:pt x="0" y="205"/>
                  </a:lnTo>
                  <a:lnTo>
                    <a:pt x="208" y="151"/>
                  </a:lnTo>
                  <a:lnTo>
                    <a:pt x="225" y="144"/>
                  </a:lnTo>
                  <a:lnTo>
                    <a:pt x="240" y="132"/>
                  </a:lnTo>
                  <a:lnTo>
                    <a:pt x="249" y="116"/>
                  </a:lnTo>
                  <a:lnTo>
                    <a:pt x="253" y="98"/>
                  </a:lnTo>
                  <a:lnTo>
                    <a:pt x="250" y="79"/>
                  </a:lnTo>
                  <a:lnTo>
                    <a:pt x="246" y="62"/>
                  </a:lnTo>
                  <a:lnTo>
                    <a:pt x="238" y="44"/>
                  </a:lnTo>
                  <a:lnTo>
                    <a:pt x="225" y="30"/>
                  </a:lnTo>
                  <a:lnTo>
                    <a:pt x="208" y="20"/>
                  </a:lnTo>
                  <a:lnTo>
                    <a:pt x="189" y="18"/>
                  </a:lnTo>
                  <a:lnTo>
                    <a:pt x="183" y="18"/>
                  </a:lnTo>
                  <a:lnTo>
                    <a:pt x="223" y="7"/>
                  </a:lnTo>
                  <a:lnTo>
                    <a:pt x="251" y="2"/>
                  </a:lnTo>
                  <a:lnTo>
                    <a:pt x="279" y="0"/>
                  </a:lnTo>
                  <a:close/>
                </a:path>
              </a:pathLst>
            </a:custGeom>
            <a:solidFill>
              <a:srgbClr val="EDC9AD"/>
            </a:solidFill>
            <a:ln w="0">
              <a:solidFill>
                <a:srgbClr val="EDC9AD"/>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34" name="Freeform 3144">
              <a:extLst>
                <a:ext uri="{FF2B5EF4-FFF2-40B4-BE49-F238E27FC236}">
                  <a16:creationId xmlns:a16="http://schemas.microsoft.com/office/drawing/2014/main" id="{D2905245-56E3-1718-6B3F-A74789F9D754}"/>
                </a:ext>
              </a:extLst>
            </p:cNvPr>
            <p:cNvSpPr>
              <a:spLocks noEditPoints="1"/>
            </p:cNvSpPr>
            <p:nvPr/>
          </p:nvSpPr>
          <p:spPr bwMode="auto">
            <a:xfrm>
              <a:off x="10277079" y="2337435"/>
              <a:ext cx="753471" cy="316624"/>
            </a:xfrm>
            <a:custGeom>
              <a:avLst/>
              <a:gdLst>
                <a:gd name="T0" fmla="*/ 2147483646 w 633"/>
                <a:gd name="T1" fmla="*/ 2147483646 h 266"/>
                <a:gd name="T2" fmla="*/ 2147483646 w 633"/>
                <a:gd name="T3" fmla="*/ 2147483646 h 266"/>
                <a:gd name="T4" fmla="*/ 2147483646 w 633"/>
                <a:gd name="T5" fmla="*/ 2147483646 h 266"/>
                <a:gd name="T6" fmla="*/ 2147483646 w 633"/>
                <a:gd name="T7" fmla="*/ 2147483646 h 266"/>
                <a:gd name="T8" fmla="*/ 2147483646 w 633"/>
                <a:gd name="T9" fmla="*/ 2147483646 h 266"/>
                <a:gd name="T10" fmla="*/ 2147483646 w 633"/>
                <a:gd name="T11" fmla="*/ 2147483646 h 266"/>
                <a:gd name="T12" fmla="*/ 2147483646 w 633"/>
                <a:gd name="T13" fmla="*/ 2147483646 h 266"/>
                <a:gd name="T14" fmla="*/ 2147483646 w 633"/>
                <a:gd name="T15" fmla="*/ 2147483646 h 266"/>
                <a:gd name="T16" fmla="*/ 2147483646 w 633"/>
                <a:gd name="T17" fmla="*/ 2147483646 h 266"/>
                <a:gd name="T18" fmla="*/ 2147483646 w 633"/>
                <a:gd name="T19" fmla="*/ 2147483646 h 266"/>
                <a:gd name="T20" fmla="*/ 2147483646 w 633"/>
                <a:gd name="T21" fmla="*/ 2147483646 h 266"/>
                <a:gd name="T22" fmla="*/ 2147483646 w 633"/>
                <a:gd name="T23" fmla="*/ 2147483646 h 266"/>
                <a:gd name="T24" fmla="*/ 2147483646 w 633"/>
                <a:gd name="T25" fmla="*/ 2147483646 h 266"/>
                <a:gd name="T26" fmla="*/ 2147483646 w 633"/>
                <a:gd name="T27" fmla="*/ 2147483646 h 266"/>
                <a:gd name="T28" fmla="*/ 2147483646 w 633"/>
                <a:gd name="T29" fmla="*/ 2147483646 h 266"/>
                <a:gd name="T30" fmla="*/ 2147483646 w 633"/>
                <a:gd name="T31" fmla="*/ 2147483646 h 266"/>
                <a:gd name="T32" fmla="*/ 2147483646 w 633"/>
                <a:gd name="T33" fmla="*/ 2147483646 h 266"/>
                <a:gd name="T34" fmla="*/ 2147483646 w 633"/>
                <a:gd name="T35" fmla="*/ 2147483646 h 266"/>
                <a:gd name="T36" fmla="*/ 2147483646 w 633"/>
                <a:gd name="T37" fmla="*/ 2147483646 h 266"/>
                <a:gd name="T38" fmla="*/ 2147483646 w 633"/>
                <a:gd name="T39" fmla="*/ 2147483646 h 266"/>
                <a:gd name="T40" fmla="*/ 2147483646 w 633"/>
                <a:gd name="T41" fmla="*/ 2147483646 h 266"/>
                <a:gd name="T42" fmla="*/ 2147483646 w 633"/>
                <a:gd name="T43" fmla="*/ 2147483646 h 266"/>
                <a:gd name="T44" fmla="*/ 2147483646 w 633"/>
                <a:gd name="T45" fmla="*/ 2147483646 h 266"/>
                <a:gd name="T46" fmla="*/ 2147483646 w 633"/>
                <a:gd name="T47" fmla="*/ 2147483646 h 266"/>
                <a:gd name="T48" fmla="*/ 2147483646 w 633"/>
                <a:gd name="T49" fmla="*/ 2147483646 h 266"/>
                <a:gd name="T50" fmla="*/ 2147483646 w 633"/>
                <a:gd name="T51" fmla="*/ 0 h 266"/>
                <a:gd name="T52" fmla="*/ 2147483646 w 633"/>
                <a:gd name="T53" fmla="*/ 2147483646 h 266"/>
                <a:gd name="T54" fmla="*/ 2147483646 w 633"/>
                <a:gd name="T55" fmla="*/ 2147483646 h 266"/>
                <a:gd name="T56" fmla="*/ 2147483646 w 633"/>
                <a:gd name="T57" fmla="*/ 2147483646 h 266"/>
                <a:gd name="T58" fmla="*/ 2147483646 w 633"/>
                <a:gd name="T59" fmla="*/ 2147483646 h 266"/>
                <a:gd name="T60" fmla="*/ 2147483646 w 633"/>
                <a:gd name="T61" fmla="*/ 2147483646 h 266"/>
                <a:gd name="T62" fmla="*/ 2147483646 w 633"/>
                <a:gd name="T63" fmla="*/ 2147483646 h 266"/>
                <a:gd name="T64" fmla="*/ 2147483646 w 633"/>
                <a:gd name="T65" fmla="*/ 2147483646 h 266"/>
                <a:gd name="T66" fmla="*/ 2147483646 w 633"/>
                <a:gd name="T67" fmla="*/ 2147483646 h 266"/>
                <a:gd name="T68" fmla="*/ 2147483646 w 633"/>
                <a:gd name="T69" fmla="*/ 2147483646 h 266"/>
                <a:gd name="T70" fmla="*/ 2147483646 w 633"/>
                <a:gd name="T71" fmla="*/ 2147483646 h 266"/>
                <a:gd name="T72" fmla="*/ 2147483646 w 633"/>
                <a:gd name="T73" fmla="*/ 2147483646 h 266"/>
                <a:gd name="T74" fmla="*/ 2147483646 w 633"/>
                <a:gd name="T75" fmla="*/ 2147483646 h 266"/>
                <a:gd name="T76" fmla="*/ 2147483646 w 633"/>
                <a:gd name="T77" fmla="*/ 2147483646 h 266"/>
                <a:gd name="T78" fmla="*/ 2147483646 w 633"/>
                <a:gd name="T79" fmla="*/ 2147483646 h 266"/>
                <a:gd name="T80" fmla="*/ 2147483646 w 633"/>
                <a:gd name="T81" fmla="*/ 2147483646 h 266"/>
                <a:gd name="T82" fmla="*/ 2147483646 w 633"/>
                <a:gd name="T83" fmla="*/ 2147483646 h 266"/>
                <a:gd name="T84" fmla="*/ 2147483646 w 633"/>
                <a:gd name="T85" fmla="*/ 2147483646 h 266"/>
                <a:gd name="T86" fmla="*/ 0 w 633"/>
                <a:gd name="T87" fmla="*/ 2147483646 h 266"/>
                <a:gd name="T88" fmla="*/ 0 w 633"/>
                <a:gd name="T89" fmla="*/ 2147483646 h 266"/>
                <a:gd name="T90" fmla="*/ 2147483646 w 633"/>
                <a:gd name="T91" fmla="*/ 2147483646 h 266"/>
                <a:gd name="T92" fmla="*/ 2147483646 w 633"/>
                <a:gd name="T93" fmla="*/ 2147483646 h 266"/>
                <a:gd name="T94" fmla="*/ 2147483646 w 633"/>
                <a:gd name="T95" fmla="*/ 2147483646 h 266"/>
                <a:gd name="T96" fmla="*/ 2147483646 w 633"/>
                <a:gd name="T97" fmla="*/ 2147483646 h 266"/>
                <a:gd name="T98" fmla="*/ 2147483646 w 633"/>
                <a:gd name="T99" fmla="*/ 2147483646 h 266"/>
                <a:gd name="T100" fmla="*/ 2147483646 w 633"/>
                <a:gd name="T101" fmla="*/ 2147483646 h 266"/>
                <a:gd name="T102" fmla="*/ 2147483646 w 633"/>
                <a:gd name="T103" fmla="*/ 0 h 266"/>
                <a:gd name="T104" fmla="*/ 2147483646 w 633"/>
                <a:gd name="T105" fmla="*/ 0 h 2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33"/>
                <a:gd name="T160" fmla="*/ 0 h 266"/>
                <a:gd name="T161" fmla="*/ 633 w 633"/>
                <a:gd name="T162" fmla="*/ 266 h 2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33" h="266">
                  <a:moveTo>
                    <a:pt x="70" y="145"/>
                  </a:moveTo>
                  <a:lnTo>
                    <a:pt x="66" y="147"/>
                  </a:lnTo>
                  <a:lnTo>
                    <a:pt x="61" y="147"/>
                  </a:lnTo>
                  <a:lnTo>
                    <a:pt x="46" y="153"/>
                  </a:lnTo>
                  <a:lnTo>
                    <a:pt x="34" y="164"/>
                  </a:lnTo>
                  <a:lnTo>
                    <a:pt x="27" y="178"/>
                  </a:lnTo>
                  <a:lnTo>
                    <a:pt x="23" y="193"/>
                  </a:lnTo>
                  <a:lnTo>
                    <a:pt x="24" y="210"/>
                  </a:lnTo>
                  <a:lnTo>
                    <a:pt x="32" y="225"/>
                  </a:lnTo>
                  <a:lnTo>
                    <a:pt x="42" y="237"/>
                  </a:lnTo>
                  <a:lnTo>
                    <a:pt x="57" y="245"/>
                  </a:lnTo>
                  <a:lnTo>
                    <a:pt x="74" y="248"/>
                  </a:lnTo>
                  <a:lnTo>
                    <a:pt x="80" y="246"/>
                  </a:lnTo>
                  <a:lnTo>
                    <a:pt x="87" y="245"/>
                  </a:lnTo>
                  <a:lnTo>
                    <a:pt x="97" y="241"/>
                  </a:lnTo>
                  <a:lnTo>
                    <a:pt x="104" y="233"/>
                  </a:lnTo>
                  <a:lnTo>
                    <a:pt x="106" y="225"/>
                  </a:lnTo>
                  <a:lnTo>
                    <a:pt x="106" y="215"/>
                  </a:lnTo>
                  <a:lnTo>
                    <a:pt x="105" y="202"/>
                  </a:lnTo>
                  <a:lnTo>
                    <a:pt x="101" y="189"/>
                  </a:lnTo>
                  <a:lnTo>
                    <a:pt x="99" y="176"/>
                  </a:lnTo>
                  <a:lnTo>
                    <a:pt x="93" y="164"/>
                  </a:lnTo>
                  <a:lnTo>
                    <a:pt x="88" y="155"/>
                  </a:lnTo>
                  <a:lnTo>
                    <a:pt x="80" y="148"/>
                  </a:lnTo>
                  <a:lnTo>
                    <a:pt x="70" y="145"/>
                  </a:lnTo>
                  <a:close/>
                  <a:moveTo>
                    <a:pt x="569" y="0"/>
                  </a:moveTo>
                  <a:lnTo>
                    <a:pt x="588" y="3"/>
                  </a:lnTo>
                  <a:lnTo>
                    <a:pt x="605" y="12"/>
                  </a:lnTo>
                  <a:lnTo>
                    <a:pt x="618" y="26"/>
                  </a:lnTo>
                  <a:lnTo>
                    <a:pt x="626" y="45"/>
                  </a:lnTo>
                  <a:lnTo>
                    <a:pt x="630" y="62"/>
                  </a:lnTo>
                  <a:lnTo>
                    <a:pt x="633" y="79"/>
                  </a:lnTo>
                  <a:lnTo>
                    <a:pt x="629" y="96"/>
                  </a:lnTo>
                  <a:lnTo>
                    <a:pt x="622" y="110"/>
                  </a:lnTo>
                  <a:lnTo>
                    <a:pt x="610" y="123"/>
                  </a:lnTo>
                  <a:lnTo>
                    <a:pt x="54" y="266"/>
                  </a:lnTo>
                  <a:lnTo>
                    <a:pt x="38" y="262"/>
                  </a:lnTo>
                  <a:lnTo>
                    <a:pt x="24" y="251"/>
                  </a:lnTo>
                  <a:lnTo>
                    <a:pt x="13" y="240"/>
                  </a:lnTo>
                  <a:lnTo>
                    <a:pt x="7" y="223"/>
                  </a:lnTo>
                  <a:lnTo>
                    <a:pt x="2" y="206"/>
                  </a:lnTo>
                  <a:lnTo>
                    <a:pt x="0" y="198"/>
                  </a:lnTo>
                  <a:lnTo>
                    <a:pt x="0" y="191"/>
                  </a:lnTo>
                  <a:lnTo>
                    <a:pt x="3" y="172"/>
                  </a:lnTo>
                  <a:lnTo>
                    <a:pt x="12" y="155"/>
                  </a:lnTo>
                  <a:lnTo>
                    <a:pt x="27" y="142"/>
                  </a:lnTo>
                  <a:lnTo>
                    <a:pt x="45" y="134"/>
                  </a:lnTo>
                  <a:lnTo>
                    <a:pt x="434" y="33"/>
                  </a:lnTo>
                  <a:lnTo>
                    <a:pt x="554" y="1"/>
                  </a:lnTo>
                  <a:lnTo>
                    <a:pt x="562" y="0"/>
                  </a:lnTo>
                  <a:lnTo>
                    <a:pt x="569" y="0"/>
                  </a:lnTo>
                  <a:close/>
                </a:path>
              </a:pathLst>
            </a:custGeom>
            <a:solidFill>
              <a:srgbClr val="EDC9AD"/>
            </a:solidFill>
            <a:ln w="0">
              <a:solidFill>
                <a:srgbClr val="EDC9AD"/>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35" name="Freeform 3145">
              <a:extLst>
                <a:ext uri="{FF2B5EF4-FFF2-40B4-BE49-F238E27FC236}">
                  <a16:creationId xmlns:a16="http://schemas.microsoft.com/office/drawing/2014/main" id="{33E55308-CAAD-AAB0-032A-DCC034D98F6D}"/>
                </a:ext>
              </a:extLst>
            </p:cNvPr>
            <p:cNvSpPr>
              <a:spLocks/>
            </p:cNvSpPr>
            <p:nvPr/>
          </p:nvSpPr>
          <p:spPr bwMode="auto">
            <a:xfrm>
              <a:off x="10304456" y="2510031"/>
              <a:ext cx="98797" cy="122603"/>
            </a:xfrm>
            <a:custGeom>
              <a:avLst/>
              <a:gdLst>
                <a:gd name="T0" fmla="*/ 2147483646 w 83"/>
                <a:gd name="T1" fmla="*/ 0 h 103"/>
                <a:gd name="T2" fmla="*/ 2147483646 w 83"/>
                <a:gd name="T3" fmla="*/ 2147483646 h 103"/>
                <a:gd name="T4" fmla="*/ 2147483646 w 83"/>
                <a:gd name="T5" fmla="*/ 2147483646 h 103"/>
                <a:gd name="T6" fmla="*/ 2147483646 w 83"/>
                <a:gd name="T7" fmla="*/ 2147483646 h 103"/>
                <a:gd name="T8" fmla="*/ 2147483646 w 83"/>
                <a:gd name="T9" fmla="*/ 2147483646 h 103"/>
                <a:gd name="T10" fmla="*/ 2147483646 w 83"/>
                <a:gd name="T11" fmla="*/ 2147483646 h 103"/>
                <a:gd name="T12" fmla="*/ 2147483646 w 83"/>
                <a:gd name="T13" fmla="*/ 2147483646 h 103"/>
                <a:gd name="T14" fmla="*/ 2147483646 w 83"/>
                <a:gd name="T15" fmla="*/ 2147483646 h 103"/>
                <a:gd name="T16" fmla="*/ 2147483646 w 83"/>
                <a:gd name="T17" fmla="*/ 2147483646 h 103"/>
                <a:gd name="T18" fmla="*/ 2147483646 w 83"/>
                <a:gd name="T19" fmla="*/ 2147483646 h 103"/>
                <a:gd name="T20" fmla="*/ 2147483646 w 83"/>
                <a:gd name="T21" fmla="*/ 2147483646 h 103"/>
                <a:gd name="T22" fmla="*/ 2147483646 w 83"/>
                <a:gd name="T23" fmla="*/ 2147483646 h 103"/>
                <a:gd name="T24" fmla="*/ 2147483646 w 83"/>
                <a:gd name="T25" fmla="*/ 2147483646 h 103"/>
                <a:gd name="T26" fmla="*/ 2147483646 w 83"/>
                <a:gd name="T27" fmla="*/ 2147483646 h 103"/>
                <a:gd name="T28" fmla="*/ 2147483646 w 83"/>
                <a:gd name="T29" fmla="*/ 2147483646 h 103"/>
                <a:gd name="T30" fmla="*/ 2147483646 w 83"/>
                <a:gd name="T31" fmla="*/ 2147483646 h 103"/>
                <a:gd name="T32" fmla="*/ 2147483646 w 83"/>
                <a:gd name="T33" fmla="*/ 2147483646 h 103"/>
                <a:gd name="T34" fmla="*/ 2147483646 w 83"/>
                <a:gd name="T35" fmla="*/ 2147483646 h 103"/>
                <a:gd name="T36" fmla="*/ 0 w 83"/>
                <a:gd name="T37" fmla="*/ 2147483646 h 103"/>
                <a:gd name="T38" fmla="*/ 2147483646 w 83"/>
                <a:gd name="T39" fmla="*/ 2147483646 h 103"/>
                <a:gd name="T40" fmla="*/ 2147483646 w 83"/>
                <a:gd name="T41" fmla="*/ 2147483646 h 103"/>
                <a:gd name="T42" fmla="*/ 2147483646 w 83"/>
                <a:gd name="T43" fmla="*/ 2147483646 h 103"/>
                <a:gd name="T44" fmla="*/ 2147483646 w 83"/>
                <a:gd name="T45" fmla="*/ 2147483646 h 103"/>
                <a:gd name="T46" fmla="*/ 2147483646 w 83"/>
                <a:gd name="T47" fmla="*/ 2147483646 h 103"/>
                <a:gd name="T48" fmla="*/ 2147483646 w 83"/>
                <a:gd name="T49" fmla="*/ 0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03"/>
                <a:gd name="T77" fmla="*/ 83 w 83"/>
                <a:gd name="T78" fmla="*/ 103 h 1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03">
                  <a:moveTo>
                    <a:pt x="47" y="0"/>
                  </a:moveTo>
                  <a:lnTo>
                    <a:pt x="57" y="3"/>
                  </a:lnTo>
                  <a:lnTo>
                    <a:pt x="65" y="10"/>
                  </a:lnTo>
                  <a:lnTo>
                    <a:pt x="70" y="19"/>
                  </a:lnTo>
                  <a:lnTo>
                    <a:pt x="76" y="31"/>
                  </a:lnTo>
                  <a:lnTo>
                    <a:pt x="78" y="44"/>
                  </a:lnTo>
                  <a:lnTo>
                    <a:pt x="82" y="57"/>
                  </a:lnTo>
                  <a:lnTo>
                    <a:pt x="83" y="70"/>
                  </a:lnTo>
                  <a:lnTo>
                    <a:pt x="83" y="80"/>
                  </a:lnTo>
                  <a:lnTo>
                    <a:pt x="81" y="88"/>
                  </a:lnTo>
                  <a:lnTo>
                    <a:pt x="74" y="96"/>
                  </a:lnTo>
                  <a:lnTo>
                    <a:pt x="64" y="100"/>
                  </a:lnTo>
                  <a:lnTo>
                    <a:pt x="57" y="101"/>
                  </a:lnTo>
                  <a:lnTo>
                    <a:pt x="51" y="103"/>
                  </a:lnTo>
                  <a:lnTo>
                    <a:pt x="34" y="100"/>
                  </a:lnTo>
                  <a:lnTo>
                    <a:pt x="19" y="92"/>
                  </a:lnTo>
                  <a:lnTo>
                    <a:pt x="9" y="80"/>
                  </a:lnTo>
                  <a:lnTo>
                    <a:pt x="1" y="65"/>
                  </a:lnTo>
                  <a:lnTo>
                    <a:pt x="0" y="48"/>
                  </a:lnTo>
                  <a:lnTo>
                    <a:pt x="4" y="33"/>
                  </a:lnTo>
                  <a:lnTo>
                    <a:pt x="11" y="19"/>
                  </a:lnTo>
                  <a:lnTo>
                    <a:pt x="23" y="8"/>
                  </a:lnTo>
                  <a:lnTo>
                    <a:pt x="38" y="2"/>
                  </a:lnTo>
                  <a:lnTo>
                    <a:pt x="43" y="2"/>
                  </a:lnTo>
                  <a:lnTo>
                    <a:pt x="47" y="0"/>
                  </a:lnTo>
                  <a:close/>
                </a:path>
              </a:pathLst>
            </a:custGeom>
            <a:solidFill>
              <a:srgbClr val="F5E3D5"/>
            </a:solidFill>
            <a:ln w="0">
              <a:solidFill>
                <a:srgbClr val="F5E3D5"/>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36" name="Freeform 3146">
              <a:extLst>
                <a:ext uri="{FF2B5EF4-FFF2-40B4-BE49-F238E27FC236}">
                  <a16:creationId xmlns:a16="http://schemas.microsoft.com/office/drawing/2014/main" id="{9F6D4C47-DA7B-3315-4F4B-C94F625AB29E}"/>
                </a:ext>
              </a:extLst>
            </p:cNvPr>
            <p:cNvSpPr>
              <a:spLocks noEditPoints="1"/>
            </p:cNvSpPr>
            <p:nvPr/>
          </p:nvSpPr>
          <p:spPr bwMode="auto">
            <a:xfrm>
              <a:off x="10337785" y="2139842"/>
              <a:ext cx="753471" cy="317815"/>
            </a:xfrm>
            <a:custGeom>
              <a:avLst/>
              <a:gdLst>
                <a:gd name="T0" fmla="*/ 2147483646 w 633"/>
                <a:gd name="T1" fmla="*/ 2147483646 h 267"/>
                <a:gd name="T2" fmla="*/ 2147483646 w 633"/>
                <a:gd name="T3" fmla="*/ 2147483646 h 267"/>
                <a:gd name="T4" fmla="*/ 2147483646 w 633"/>
                <a:gd name="T5" fmla="*/ 2147483646 h 267"/>
                <a:gd name="T6" fmla="*/ 2147483646 w 633"/>
                <a:gd name="T7" fmla="*/ 2147483646 h 267"/>
                <a:gd name="T8" fmla="*/ 2147483646 w 633"/>
                <a:gd name="T9" fmla="*/ 2147483646 h 267"/>
                <a:gd name="T10" fmla="*/ 2147483646 w 633"/>
                <a:gd name="T11" fmla="*/ 2147483646 h 267"/>
                <a:gd name="T12" fmla="*/ 2147483646 w 633"/>
                <a:gd name="T13" fmla="*/ 2147483646 h 267"/>
                <a:gd name="T14" fmla="*/ 2147483646 w 633"/>
                <a:gd name="T15" fmla="*/ 2147483646 h 267"/>
                <a:gd name="T16" fmla="*/ 2147483646 w 633"/>
                <a:gd name="T17" fmla="*/ 2147483646 h 267"/>
                <a:gd name="T18" fmla="*/ 2147483646 w 633"/>
                <a:gd name="T19" fmla="*/ 2147483646 h 267"/>
                <a:gd name="T20" fmla="*/ 2147483646 w 633"/>
                <a:gd name="T21" fmla="*/ 2147483646 h 267"/>
                <a:gd name="T22" fmla="*/ 2147483646 w 633"/>
                <a:gd name="T23" fmla="*/ 2147483646 h 267"/>
                <a:gd name="T24" fmla="*/ 2147483646 w 633"/>
                <a:gd name="T25" fmla="*/ 2147483646 h 267"/>
                <a:gd name="T26" fmla="*/ 2147483646 w 633"/>
                <a:gd name="T27" fmla="*/ 2147483646 h 267"/>
                <a:gd name="T28" fmla="*/ 2147483646 w 633"/>
                <a:gd name="T29" fmla="*/ 2147483646 h 267"/>
                <a:gd name="T30" fmla="*/ 2147483646 w 633"/>
                <a:gd name="T31" fmla="*/ 2147483646 h 267"/>
                <a:gd name="T32" fmla="*/ 2147483646 w 633"/>
                <a:gd name="T33" fmla="*/ 2147483646 h 267"/>
                <a:gd name="T34" fmla="*/ 2147483646 w 633"/>
                <a:gd name="T35" fmla="*/ 2147483646 h 267"/>
                <a:gd name="T36" fmla="*/ 2147483646 w 633"/>
                <a:gd name="T37" fmla="*/ 2147483646 h 267"/>
                <a:gd name="T38" fmla="*/ 2147483646 w 633"/>
                <a:gd name="T39" fmla="*/ 2147483646 h 267"/>
                <a:gd name="T40" fmla="*/ 2147483646 w 633"/>
                <a:gd name="T41" fmla="*/ 2147483646 h 267"/>
                <a:gd name="T42" fmla="*/ 2147483646 w 633"/>
                <a:gd name="T43" fmla="*/ 2147483646 h 267"/>
                <a:gd name="T44" fmla="*/ 2147483646 w 633"/>
                <a:gd name="T45" fmla="*/ 2147483646 h 267"/>
                <a:gd name="T46" fmla="*/ 2147483646 w 633"/>
                <a:gd name="T47" fmla="*/ 2147483646 h 267"/>
                <a:gd name="T48" fmla="*/ 2147483646 w 633"/>
                <a:gd name="T49" fmla="*/ 2147483646 h 267"/>
                <a:gd name="T50" fmla="*/ 2147483646 w 633"/>
                <a:gd name="T51" fmla="*/ 0 h 267"/>
                <a:gd name="T52" fmla="*/ 2147483646 w 633"/>
                <a:gd name="T53" fmla="*/ 2147483646 h 267"/>
                <a:gd name="T54" fmla="*/ 2147483646 w 633"/>
                <a:gd name="T55" fmla="*/ 2147483646 h 267"/>
                <a:gd name="T56" fmla="*/ 2147483646 w 633"/>
                <a:gd name="T57" fmla="*/ 2147483646 h 267"/>
                <a:gd name="T58" fmla="*/ 2147483646 w 633"/>
                <a:gd name="T59" fmla="*/ 2147483646 h 267"/>
                <a:gd name="T60" fmla="*/ 2147483646 w 633"/>
                <a:gd name="T61" fmla="*/ 2147483646 h 267"/>
                <a:gd name="T62" fmla="*/ 2147483646 w 633"/>
                <a:gd name="T63" fmla="*/ 2147483646 h 267"/>
                <a:gd name="T64" fmla="*/ 2147483646 w 633"/>
                <a:gd name="T65" fmla="*/ 2147483646 h 267"/>
                <a:gd name="T66" fmla="*/ 2147483646 w 633"/>
                <a:gd name="T67" fmla="*/ 2147483646 h 267"/>
                <a:gd name="T68" fmla="*/ 2147483646 w 633"/>
                <a:gd name="T69" fmla="*/ 2147483646 h 267"/>
                <a:gd name="T70" fmla="*/ 2147483646 w 633"/>
                <a:gd name="T71" fmla="*/ 2147483646 h 267"/>
                <a:gd name="T72" fmla="*/ 2147483646 w 633"/>
                <a:gd name="T73" fmla="*/ 2147483646 h 267"/>
                <a:gd name="T74" fmla="*/ 2147483646 w 633"/>
                <a:gd name="T75" fmla="*/ 2147483646 h 267"/>
                <a:gd name="T76" fmla="*/ 2147483646 w 633"/>
                <a:gd name="T77" fmla="*/ 2147483646 h 267"/>
                <a:gd name="T78" fmla="*/ 2147483646 w 633"/>
                <a:gd name="T79" fmla="*/ 2147483646 h 267"/>
                <a:gd name="T80" fmla="*/ 2147483646 w 633"/>
                <a:gd name="T81" fmla="*/ 2147483646 h 267"/>
                <a:gd name="T82" fmla="*/ 2147483646 w 633"/>
                <a:gd name="T83" fmla="*/ 2147483646 h 267"/>
                <a:gd name="T84" fmla="*/ 2147483646 w 633"/>
                <a:gd name="T85" fmla="*/ 2147483646 h 267"/>
                <a:gd name="T86" fmla="*/ 2147483646 w 633"/>
                <a:gd name="T87" fmla="*/ 2147483646 h 267"/>
                <a:gd name="T88" fmla="*/ 2147483646 w 633"/>
                <a:gd name="T89" fmla="*/ 2147483646 h 267"/>
                <a:gd name="T90" fmla="*/ 2147483646 w 633"/>
                <a:gd name="T91" fmla="*/ 2147483646 h 267"/>
                <a:gd name="T92" fmla="*/ 2147483646 w 633"/>
                <a:gd name="T93" fmla="*/ 2147483646 h 267"/>
                <a:gd name="T94" fmla="*/ 2147483646 w 633"/>
                <a:gd name="T95" fmla="*/ 2147483646 h 267"/>
                <a:gd name="T96" fmla="*/ 2147483646 w 633"/>
                <a:gd name="T97" fmla="*/ 2147483646 h 267"/>
                <a:gd name="T98" fmla="*/ 2147483646 w 633"/>
                <a:gd name="T99" fmla="*/ 2147483646 h 267"/>
                <a:gd name="T100" fmla="*/ 0 w 633"/>
                <a:gd name="T101" fmla="*/ 2147483646 h 267"/>
                <a:gd name="T102" fmla="*/ 0 w 633"/>
                <a:gd name="T103" fmla="*/ 2147483646 h 267"/>
                <a:gd name="T104" fmla="*/ 2147483646 w 633"/>
                <a:gd name="T105" fmla="*/ 2147483646 h 267"/>
                <a:gd name="T106" fmla="*/ 2147483646 w 633"/>
                <a:gd name="T107" fmla="*/ 2147483646 h 267"/>
                <a:gd name="T108" fmla="*/ 2147483646 w 633"/>
                <a:gd name="T109" fmla="*/ 2147483646 h 267"/>
                <a:gd name="T110" fmla="*/ 2147483646 w 633"/>
                <a:gd name="T111" fmla="*/ 2147483646 h 267"/>
                <a:gd name="T112" fmla="*/ 2147483646 w 633"/>
                <a:gd name="T113" fmla="*/ 2147483646 h 267"/>
                <a:gd name="T114" fmla="*/ 2147483646 w 633"/>
                <a:gd name="T115" fmla="*/ 0 h 267"/>
                <a:gd name="T116" fmla="*/ 2147483646 w 633"/>
                <a:gd name="T117" fmla="*/ 0 h 267"/>
                <a:gd name="T118" fmla="*/ 2147483646 w 633"/>
                <a:gd name="T119" fmla="*/ 0 h 2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3"/>
                <a:gd name="T181" fmla="*/ 0 h 267"/>
                <a:gd name="T182" fmla="*/ 633 w 633"/>
                <a:gd name="T183" fmla="*/ 267 h 2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3" h="267">
                  <a:moveTo>
                    <a:pt x="71" y="145"/>
                  </a:moveTo>
                  <a:lnTo>
                    <a:pt x="66" y="145"/>
                  </a:lnTo>
                  <a:lnTo>
                    <a:pt x="61" y="146"/>
                  </a:lnTo>
                  <a:lnTo>
                    <a:pt x="46" y="153"/>
                  </a:lnTo>
                  <a:lnTo>
                    <a:pt x="34" y="164"/>
                  </a:lnTo>
                  <a:lnTo>
                    <a:pt x="27" y="177"/>
                  </a:lnTo>
                  <a:lnTo>
                    <a:pt x="23" y="192"/>
                  </a:lnTo>
                  <a:lnTo>
                    <a:pt x="24" y="208"/>
                  </a:lnTo>
                  <a:lnTo>
                    <a:pt x="32" y="224"/>
                  </a:lnTo>
                  <a:lnTo>
                    <a:pt x="42" y="236"/>
                  </a:lnTo>
                  <a:lnTo>
                    <a:pt x="57" y="243"/>
                  </a:lnTo>
                  <a:lnTo>
                    <a:pt x="74" y="246"/>
                  </a:lnTo>
                  <a:lnTo>
                    <a:pt x="80" y="246"/>
                  </a:lnTo>
                  <a:lnTo>
                    <a:pt x="87" y="245"/>
                  </a:lnTo>
                  <a:lnTo>
                    <a:pt x="97" y="241"/>
                  </a:lnTo>
                  <a:lnTo>
                    <a:pt x="104" y="233"/>
                  </a:lnTo>
                  <a:lnTo>
                    <a:pt x="106" y="224"/>
                  </a:lnTo>
                  <a:lnTo>
                    <a:pt x="106" y="213"/>
                  </a:lnTo>
                  <a:lnTo>
                    <a:pt x="105" y="201"/>
                  </a:lnTo>
                  <a:lnTo>
                    <a:pt x="101" y="188"/>
                  </a:lnTo>
                  <a:lnTo>
                    <a:pt x="99" y="175"/>
                  </a:lnTo>
                  <a:lnTo>
                    <a:pt x="93" y="164"/>
                  </a:lnTo>
                  <a:lnTo>
                    <a:pt x="88" y="153"/>
                  </a:lnTo>
                  <a:lnTo>
                    <a:pt x="80" y="148"/>
                  </a:lnTo>
                  <a:lnTo>
                    <a:pt x="71" y="145"/>
                  </a:lnTo>
                  <a:close/>
                  <a:moveTo>
                    <a:pt x="569" y="0"/>
                  </a:moveTo>
                  <a:lnTo>
                    <a:pt x="588" y="2"/>
                  </a:lnTo>
                  <a:lnTo>
                    <a:pt x="605" y="12"/>
                  </a:lnTo>
                  <a:lnTo>
                    <a:pt x="618" y="26"/>
                  </a:lnTo>
                  <a:lnTo>
                    <a:pt x="626" y="44"/>
                  </a:lnTo>
                  <a:lnTo>
                    <a:pt x="630" y="61"/>
                  </a:lnTo>
                  <a:lnTo>
                    <a:pt x="633" y="80"/>
                  </a:lnTo>
                  <a:lnTo>
                    <a:pt x="629" y="98"/>
                  </a:lnTo>
                  <a:lnTo>
                    <a:pt x="620" y="114"/>
                  </a:lnTo>
                  <a:lnTo>
                    <a:pt x="605" y="126"/>
                  </a:lnTo>
                  <a:lnTo>
                    <a:pt x="588" y="133"/>
                  </a:lnTo>
                  <a:lnTo>
                    <a:pt x="380" y="187"/>
                  </a:lnTo>
                  <a:lnTo>
                    <a:pt x="79" y="264"/>
                  </a:lnTo>
                  <a:lnTo>
                    <a:pt x="78" y="264"/>
                  </a:lnTo>
                  <a:lnTo>
                    <a:pt x="71" y="266"/>
                  </a:lnTo>
                  <a:lnTo>
                    <a:pt x="63" y="267"/>
                  </a:lnTo>
                  <a:lnTo>
                    <a:pt x="45" y="263"/>
                  </a:lnTo>
                  <a:lnTo>
                    <a:pt x="28" y="255"/>
                  </a:lnTo>
                  <a:lnTo>
                    <a:pt x="15" y="241"/>
                  </a:lnTo>
                  <a:lnTo>
                    <a:pt x="7" y="222"/>
                  </a:lnTo>
                  <a:lnTo>
                    <a:pt x="4" y="216"/>
                  </a:lnTo>
                  <a:lnTo>
                    <a:pt x="2" y="205"/>
                  </a:lnTo>
                  <a:lnTo>
                    <a:pt x="0" y="198"/>
                  </a:lnTo>
                  <a:lnTo>
                    <a:pt x="0" y="190"/>
                  </a:lnTo>
                  <a:lnTo>
                    <a:pt x="3" y="171"/>
                  </a:lnTo>
                  <a:lnTo>
                    <a:pt x="12" y="154"/>
                  </a:lnTo>
                  <a:lnTo>
                    <a:pt x="27" y="141"/>
                  </a:lnTo>
                  <a:lnTo>
                    <a:pt x="45" y="133"/>
                  </a:lnTo>
                  <a:lnTo>
                    <a:pt x="554" y="1"/>
                  </a:lnTo>
                  <a:lnTo>
                    <a:pt x="563" y="0"/>
                  </a:lnTo>
                  <a:lnTo>
                    <a:pt x="569" y="0"/>
                  </a:lnTo>
                  <a:close/>
                </a:path>
              </a:pathLst>
            </a:custGeom>
            <a:solidFill>
              <a:srgbClr val="EDC9AD"/>
            </a:solidFill>
            <a:ln w="0">
              <a:solidFill>
                <a:srgbClr val="EDC9AD"/>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37" name="Freeform 3147">
              <a:extLst>
                <a:ext uri="{FF2B5EF4-FFF2-40B4-BE49-F238E27FC236}">
                  <a16:creationId xmlns:a16="http://schemas.microsoft.com/office/drawing/2014/main" id="{E866FF08-0297-B04E-3DB0-804799F7CB53}"/>
                </a:ext>
              </a:extLst>
            </p:cNvPr>
            <p:cNvSpPr>
              <a:spLocks/>
            </p:cNvSpPr>
            <p:nvPr/>
          </p:nvSpPr>
          <p:spPr bwMode="auto">
            <a:xfrm>
              <a:off x="10365162" y="2312438"/>
              <a:ext cx="98797" cy="120222"/>
            </a:xfrm>
            <a:custGeom>
              <a:avLst/>
              <a:gdLst>
                <a:gd name="T0" fmla="*/ 2147483646 w 83"/>
                <a:gd name="T1" fmla="*/ 0 h 101"/>
                <a:gd name="T2" fmla="*/ 2147483646 w 83"/>
                <a:gd name="T3" fmla="*/ 2147483646 h 101"/>
                <a:gd name="T4" fmla="*/ 2147483646 w 83"/>
                <a:gd name="T5" fmla="*/ 2147483646 h 101"/>
                <a:gd name="T6" fmla="*/ 2147483646 w 83"/>
                <a:gd name="T7" fmla="*/ 2147483646 h 101"/>
                <a:gd name="T8" fmla="*/ 2147483646 w 83"/>
                <a:gd name="T9" fmla="*/ 2147483646 h 101"/>
                <a:gd name="T10" fmla="*/ 2147483646 w 83"/>
                <a:gd name="T11" fmla="*/ 2147483646 h 101"/>
                <a:gd name="T12" fmla="*/ 2147483646 w 83"/>
                <a:gd name="T13" fmla="*/ 2147483646 h 101"/>
                <a:gd name="T14" fmla="*/ 2147483646 w 83"/>
                <a:gd name="T15" fmla="*/ 2147483646 h 101"/>
                <a:gd name="T16" fmla="*/ 2147483646 w 83"/>
                <a:gd name="T17" fmla="*/ 2147483646 h 101"/>
                <a:gd name="T18" fmla="*/ 2147483646 w 83"/>
                <a:gd name="T19" fmla="*/ 2147483646 h 101"/>
                <a:gd name="T20" fmla="*/ 2147483646 w 83"/>
                <a:gd name="T21" fmla="*/ 2147483646 h 101"/>
                <a:gd name="T22" fmla="*/ 2147483646 w 83"/>
                <a:gd name="T23" fmla="*/ 2147483646 h 101"/>
                <a:gd name="T24" fmla="*/ 2147483646 w 83"/>
                <a:gd name="T25" fmla="*/ 2147483646 h 101"/>
                <a:gd name="T26" fmla="*/ 2147483646 w 83"/>
                <a:gd name="T27" fmla="*/ 2147483646 h 101"/>
                <a:gd name="T28" fmla="*/ 2147483646 w 83"/>
                <a:gd name="T29" fmla="*/ 2147483646 h 101"/>
                <a:gd name="T30" fmla="*/ 2147483646 w 83"/>
                <a:gd name="T31" fmla="*/ 2147483646 h 101"/>
                <a:gd name="T32" fmla="*/ 2147483646 w 83"/>
                <a:gd name="T33" fmla="*/ 2147483646 h 101"/>
                <a:gd name="T34" fmla="*/ 2147483646 w 83"/>
                <a:gd name="T35" fmla="*/ 2147483646 h 101"/>
                <a:gd name="T36" fmla="*/ 0 w 83"/>
                <a:gd name="T37" fmla="*/ 2147483646 h 101"/>
                <a:gd name="T38" fmla="*/ 2147483646 w 83"/>
                <a:gd name="T39" fmla="*/ 2147483646 h 101"/>
                <a:gd name="T40" fmla="*/ 2147483646 w 83"/>
                <a:gd name="T41" fmla="*/ 2147483646 h 101"/>
                <a:gd name="T42" fmla="*/ 2147483646 w 83"/>
                <a:gd name="T43" fmla="*/ 2147483646 h 101"/>
                <a:gd name="T44" fmla="*/ 2147483646 w 83"/>
                <a:gd name="T45" fmla="*/ 2147483646 h 101"/>
                <a:gd name="T46" fmla="*/ 2147483646 w 83"/>
                <a:gd name="T47" fmla="*/ 0 h 101"/>
                <a:gd name="T48" fmla="*/ 2147483646 w 83"/>
                <a:gd name="T49" fmla="*/ 0 h 1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01"/>
                <a:gd name="T77" fmla="*/ 83 w 83"/>
                <a:gd name="T78" fmla="*/ 101 h 1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01">
                  <a:moveTo>
                    <a:pt x="48" y="0"/>
                  </a:moveTo>
                  <a:lnTo>
                    <a:pt x="57" y="3"/>
                  </a:lnTo>
                  <a:lnTo>
                    <a:pt x="65" y="8"/>
                  </a:lnTo>
                  <a:lnTo>
                    <a:pt x="70" y="19"/>
                  </a:lnTo>
                  <a:lnTo>
                    <a:pt x="76" y="30"/>
                  </a:lnTo>
                  <a:lnTo>
                    <a:pt x="78" y="43"/>
                  </a:lnTo>
                  <a:lnTo>
                    <a:pt x="82" y="56"/>
                  </a:lnTo>
                  <a:lnTo>
                    <a:pt x="83" y="68"/>
                  </a:lnTo>
                  <a:lnTo>
                    <a:pt x="83" y="79"/>
                  </a:lnTo>
                  <a:lnTo>
                    <a:pt x="81" y="88"/>
                  </a:lnTo>
                  <a:lnTo>
                    <a:pt x="74" y="96"/>
                  </a:lnTo>
                  <a:lnTo>
                    <a:pt x="64" y="100"/>
                  </a:lnTo>
                  <a:lnTo>
                    <a:pt x="57" y="101"/>
                  </a:lnTo>
                  <a:lnTo>
                    <a:pt x="51" y="101"/>
                  </a:lnTo>
                  <a:lnTo>
                    <a:pt x="34" y="98"/>
                  </a:lnTo>
                  <a:lnTo>
                    <a:pt x="19" y="91"/>
                  </a:lnTo>
                  <a:lnTo>
                    <a:pt x="9" y="79"/>
                  </a:lnTo>
                  <a:lnTo>
                    <a:pt x="1" y="63"/>
                  </a:lnTo>
                  <a:lnTo>
                    <a:pt x="0" y="47"/>
                  </a:lnTo>
                  <a:lnTo>
                    <a:pt x="4" y="32"/>
                  </a:lnTo>
                  <a:lnTo>
                    <a:pt x="11" y="19"/>
                  </a:lnTo>
                  <a:lnTo>
                    <a:pt x="23" y="8"/>
                  </a:lnTo>
                  <a:lnTo>
                    <a:pt x="38" y="1"/>
                  </a:lnTo>
                  <a:lnTo>
                    <a:pt x="43" y="0"/>
                  </a:lnTo>
                  <a:lnTo>
                    <a:pt x="48" y="0"/>
                  </a:lnTo>
                  <a:close/>
                </a:path>
              </a:pathLst>
            </a:custGeom>
            <a:solidFill>
              <a:srgbClr val="F5E3D5"/>
            </a:solidFill>
            <a:ln w="0">
              <a:solidFill>
                <a:srgbClr val="F5E3D5"/>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38" name="Freeform 3148">
              <a:extLst>
                <a:ext uri="{FF2B5EF4-FFF2-40B4-BE49-F238E27FC236}">
                  <a16:creationId xmlns:a16="http://schemas.microsoft.com/office/drawing/2014/main" id="{6CA019D1-153A-9488-A2CE-D47C6FF4CCD9}"/>
                </a:ext>
              </a:extLst>
            </p:cNvPr>
            <p:cNvSpPr>
              <a:spLocks noEditPoints="1"/>
            </p:cNvSpPr>
            <p:nvPr/>
          </p:nvSpPr>
          <p:spPr bwMode="auto">
            <a:xfrm>
              <a:off x="11390025" y="1881543"/>
              <a:ext cx="796323" cy="484460"/>
            </a:xfrm>
            <a:custGeom>
              <a:avLst/>
              <a:gdLst>
                <a:gd name="T0" fmla="*/ 2147483646 w 669"/>
                <a:gd name="T1" fmla="*/ 2147483646 h 407"/>
                <a:gd name="T2" fmla="*/ 2147483646 w 669"/>
                <a:gd name="T3" fmla="*/ 2147483646 h 407"/>
                <a:gd name="T4" fmla="*/ 2147483646 w 669"/>
                <a:gd name="T5" fmla="*/ 2147483646 h 407"/>
                <a:gd name="T6" fmla="*/ 2147483646 w 669"/>
                <a:gd name="T7" fmla="*/ 2147483646 h 407"/>
                <a:gd name="T8" fmla="*/ 2147483646 w 669"/>
                <a:gd name="T9" fmla="*/ 2147483646 h 407"/>
                <a:gd name="T10" fmla="*/ 2147483646 w 669"/>
                <a:gd name="T11" fmla="*/ 2147483646 h 407"/>
                <a:gd name="T12" fmla="*/ 2147483646 w 669"/>
                <a:gd name="T13" fmla="*/ 2147483646 h 407"/>
                <a:gd name="T14" fmla="*/ 2147483646 w 669"/>
                <a:gd name="T15" fmla="*/ 2147483646 h 407"/>
                <a:gd name="T16" fmla="*/ 2147483646 w 669"/>
                <a:gd name="T17" fmla="*/ 2147483646 h 407"/>
                <a:gd name="T18" fmla="*/ 2147483646 w 669"/>
                <a:gd name="T19" fmla="*/ 2147483646 h 407"/>
                <a:gd name="T20" fmla="*/ 2147483646 w 669"/>
                <a:gd name="T21" fmla="*/ 2147483646 h 407"/>
                <a:gd name="T22" fmla="*/ 2147483646 w 669"/>
                <a:gd name="T23" fmla="*/ 2147483646 h 407"/>
                <a:gd name="T24" fmla="*/ 2147483646 w 669"/>
                <a:gd name="T25" fmla="*/ 2147483646 h 407"/>
                <a:gd name="T26" fmla="*/ 2147483646 w 669"/>
                <a:gd name="T27" fmla="*/ 2147483646 h 407"/>
                <a:gd name="T28" fmla="*/ 2147483646 w 669"/>
                <a:gd name="T29" fmla="*/ 2147483646 h 407"/>
                <a:gd name="T30" fmla="*/ 2147483646 w 669"/>
                <a:gd name="T31" fmla="*/ 2147483646 h 407"/>
                <a:gd name="T32" fmla="*/ 2147483646 w 669"/>
                <a:gd name="T33" fmla="*/ 2147483646 h 407"/>
                <a:gd name="T34" fmla="*/ 2147483646 w 669"/>
                <a:gd name="T35" fmla="*/ 0 h 407"/>
                <a:gd name="T36" fmla="*/ 2147483646 w 669"/>
                <a:gd name="T37" fmla="*/ 2147483646 h 407"/>
                <a:gd name="T38" fmla="*/ 2147483646 w 669"/>
                <a:gd name="T39" fmla="*/ 2147483646 h 407"/>
                <a:gd name="T40" fmla="*/ 2147483646 w 669"/>
                <a:gd name="T41" fmla="*/ 2147483646 h 407"/>
                <a:gd name="T42" fmla="*/ 2147483646 w 669"/>
                <a:gd name="T43" fmla="*/ 2147483646 h 407"/>
                <a:gd name="T44" fmla="*/ 2147483646 w 669"/>
                <a:gd name="T45" fmla="*/ 2147483646 h 407"/>
                <a:gd name="T46" fmla="*/ 2147483646 w 669"/>
                <a:gd name="T47" fmla="*/ 2147483646 h 407"/>
                <a:gd name="T48" fmla="*/ 2147483646 w 669"/>
                <a:gd name="T49" fmla="*/ 2147483646 h 407"/>
                <a:gd name="T50" fmla="*/ 2147483646 w 669"/>
                <a:gd name="T51" fmla="*/ 2147483646 h 407"/>
                <a:gd name="T52" fmla="*/ 0 w 669"/>
                <a:gd name="T53" fmla="*/ 2147483646 h 407"/>
                <a:gd name="T54" fmla="*/ 2147483646 w 669"/>
                <a:gd name="T55" fmla="*/ 0 h 4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69"/>
                <a:gd name="T85" fmla="*/ 0 h 407"/>
                <a:gd name="T86" fmla="*/ 669 w 669"/>
                <a:gd name="T87" fmla="*/ 407 h 40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69" h="407">
                  <a:moveTo>
                    <a:pt x="93" y="180"/>
                  </a:moveTo>
                  <a:lnTo>
                    <a:pt x="84" y="180"/>
                  </a:lnTo>
                  <a:lnTo>
                    <a:pt x="72" y="187"/>
                  </a:lnTo>
                  <a:lnTo>
                    <a:pt x="63" y="197"/>
                  </a:lnTo>
                  <a:lnTo>
                    <a:pt x="59" y="209"/>
                  </a:lnTo>
                  <a:lnTo>
                    <a:pt x="59" y="223"/>
                  </a:lnTo>
                  <a:lnTo>
                    <a:pt x="66" y="237"/>
                  </a:lnTo>
                  <a:lnTo>
                    <a:pt x="77" y="246"/>
                  </a:lnTo>
                  <a:lnTo>
                    <a:pt x="93" y="248"/>
                  </a:lnTo>
                  <a:lnTo>
                    <a:pt x="101" y="247"/>
                  </a:lnTo>
                  <a:lnTo>
                    <a:pt x="114" y="242"/>
                  </a:lnTo>
                  <a:lnTo>
                    <a:pt x="122" y="231"/>
                  </a:lnTo>
                  <a:lnTo>
                    <a:pt x="127" y="219"/>
                  </a:lnTo>
                  <a:lnTo>
                    <a:pt x="126" y="205"/>
                  </a:lnTo>
                  <a:lnTo>
                    <a:pt x="119" y="192"/>
                  </a:lnTo>
                  <a:lnTo>
                    <a:pt x="107" y="183"/>
                  </a:lnTo>
                  <a:lnTo>
                    <a:pt x="93" y="180"/>
                  </a:lnTo>
                  <a:close/>
                  <a:moveTo>
                    <a:pt x="669" y="0"/>
                  </a:moveTo>
                  <a:lnTo>
                    <a:pt x="669" y="250"/>
                  </a:lnTo>
                  <a:lnTo>
                    <a:pt x="60" y="407"/>
                  </a:lnTo>
                  <a:lnTo>
                    <a:pt x="41" y="328"/>
                  </a:lnTo>
                  <a:lnTo>
                    <a:pt x="162" y="274"/>
                  </a:lnTo>
                  <a:lnTo>
                    <a:pt x="28" y="280"/>
                  </a:lnTo>
                  <a:lnTo>
                    <a:pt x="12" y="216"/>
                  </a:lnTo>
                  <a:lnTo>
                    <a:pt x="0" y="172"/>
                  </a:lnTo>
                  <a:lnTo>
                    <a:pt x="669" y="0"/>
                  </a:lnTo>
                  <a:close/>
                </a:path>
              </a:pathLst>
            </a:custGeom>
            <a:solidFill>
              <a:srgbClr val="BD996F"/>
            </a:solidFill>
            <a:ln w="0">
              <a:solidFill>
                <a:srgbClr val="BD996F"/>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39" name="Freeform 3149">
              <a:extLst>
                <a:ext uri="{FF2B5EF4-FFF2-40B4-BE49-F238E27FC236}">
                  <a16:creationId xmlns:a16="http://schemas.microsoft.com/office/drawing/2014/main" id="{0DAFDCFD-775D-AE07-D983-CFE439DF9C07}"/>
                </a:ext>
              </a:extLst>
            </p:cNvPr>
            <p:cNvSpPr>
              <a:spLocks noEditPoints="1"/>
            </p:cNvSpPr>
            <p:nvPr/>
          </p:nvSpPr>
          <p:spPr bwMode="auto">
            <a:xfrm>
              <a:off x="11460254" y="2095800"/>
              <a:ext cx="80942" cy="80942"/>
            </a:xfrm>
            <a:custGeom>
              <a:avLst/>
              <a:gdLst>
                <a:gd name="T0" fmla="*/ 2147483646 w 68"/>
                <a:gd name="T1" fmla="*/ 2147483646 h 68"/>
                <a:gd name="T2" fmla="*/ 2147483646 w 68"/>
                <a:gd name="T3" fmla="*/ 2147483646 h 68"/>
                <a:gd name="T4" fmla="*/ 2147483646 w 68"/>
                <a:gd name="T5" fmla="*/ 2147483646 h 68"/>
                <a:gd name="T6" fmla="*/ 2147483646 w 68"/>
                <a:gd name="T7" fmla="*/ 2147483646 h 68"/>
                <a:gd name="T8" fmla="*/ 2147483646 w 68"/>
                <a:gd name="T9" fmla="*/ 2147483646 h 68"/>
                <a:gd name="T10" fmla="*/ 2147483646 w 68"/>
                <a:gd name="T11" fmla="*/ 2147483646 h 68"/>
                <a:gd name="T12" fmla="*/ 2147483646 w 68"/>
                <a:gd name="T13" fmla="*/ 2147483646 h 68"/>
                <a:gd name="T14" fmla="*/ 2147483646 w 68"/>
                <a:gd name="T15" fmla="*/ 2147483646 h 68"/>
                <a:gd name="T16" fmla="*/ 2147483646 w 68"/>
                <a:gd name="T17" fmla="*/ 2147483646 h 68"/>
                <a:gd name="T18" fmla="*/ 2147483646 w 68"/>
                <a:gd name="T19" fmla="*/ 2147483646 h 68"/>
                <a:gd name="T20" fmla="*/ 2147483646 w 68"/>
                <a:gd name="T21" fmla="*/ 2147483646 h 68"/>
                <a:gd name="T22" fmla="*/ 2147483646 w 68"/>
                <a:gd name="T23" fmla="*/ 2147483646 h 68"/>
                <a:gd name="T24" fmla="*/ 2147483646 w 68"/>
                <a:gd name="T25" fmla="*/ 2147483646 h 68"/>
                <a:gd name="T26" fmla="*/ 2147483646 w 68"/>
                <a:gd name="T27" fmla="*/ 2147483646 h 68"/>
                <a:gd name="T28" fmla="*/ 2147483646 w 68"/>
                <a:gd name="T29" fmla="*/ 2147483646 h 68"/>
                <a:gd name="T30" fmla="*/ 2147483646 w 68"/>
                <a:gd name="T31" fmla="*/ 0 h 68"/>
                <a:gd name="T32" fmla="*/ 2147483646 w 68"/>
                <a:gd name="T33" fmla="*/ 2147483646 h 68"/>
                <a:gd name="T34" fmla="*/ 2147483646 w 68"/>
                <a:gd name="T35" fmla="*/ 2147483646 h 68"/>
                <a:gd name="T36" fmla="*/ 2147483646 w 68"/>
                <a:gd name="T37" fmla="*/ 2147483646 h 68"/>
                <a:gd name="T38" fmla="*/ 2147483646 w 68"/>
                <a:gd name="T39" fmla="*/ 2147483646 h 68"/>
                <a:gd name="T40" fmla="*/ 2147483646 w 68"/>
                <a:gd name="T41" fmla="*/ 2147483646 h 68"/>
                <a:gd name="T42" fmla="*/ 2147483646 w 68"/>
                <a:gd name="T43" fmla="*/ 2147483646 h 68"/>
                <a:gd name="T44" fmla="*/ 2147483646 w 68"/>
                <a:gd name="T45" fmla="*/ 2147483646 h 68"/>
                <a:gd name="T46" fmla="*/ 2147483646 w 68"/>
                <a:gd name="T47" fmla="*/ 2147483646 h 68"/>
                <a:gd name="T48" fmla="*/ 2147483646 w 68"/>
                <a:gd name="T49" fmla="*/ 2147483646 h 68"/>
                <a:gd name="T50" fmla="*/ 2147483646 w 68"/>
                <a:gd name="T51" fmla="*/ 2147483646 h 68"/>
                <a:gd name="T52" fmla="*/ 0 w 68"/>
                <a:gd name="T53" fmla="*/ 2147483646 h 68"/>
                <a:gd name="T54" fmla="*/ 0 w 68"/>
                <a:gd name="T55" fmla="*/ 2147483646 h 68"/>
                <a:gd name="T56" fmla="*/ 2147483646 w 68"/>
                <a:gd name="T57" fmla="*/ 2147483646 h 68"/>
                <a:gd name="T58" fmla="*/ 2147483646 w 68"/>
                <a:gd name="T59" fmla="*/ 2147483646 h 68"/>
                <a:gd name="T60" fmla="*/ 2147483646 w 68"/>
                <a:gd name="T61" fmla="*/ 0 h 68"/>
                <a:gd name="T62" fmla="*/ 2147483646 w 68"/>
                <a:gd name="T63" fmla="*/ 0 h 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
                <a:gd name="T97" fmla="*/ 0 h 68"/>
                <a:gd name="T98" fmla="*/ 68 w 68"/>
                <a:gd name="T99" fmla="*/ 68 h 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 h="68">
                  <a:moveTo>
                    <a:pt x="34" y="12"/>
                  </a:moveTo>
                  <a:lnTo>
                    <a:pt x="27" y="12"/>
                  </a:lnTo>
                  <a:lnTo>
                    <a:pt x="18" y="19"/>
                  </a:lnTo>
                  <a:lnTo>
                    <a:pt x="12" y="28"/>
                  </a:lnTo>
                  <a:lnTo>
                    <a:pt x="12" y="39"/>
                  </a:lnTo>
                  <a:lnTo>
                    <a:pt x="17" y="49"/>
                  </a:lnTo>
                  <a:lnTo>
                    <a:pt x="24" y="54"/>
                  </a:lnTo>
                  <a:lnTo>
                    <a:pt x="34" y="57"/>
                  </a:lnTo>
                  <a:lnTo>
                    <a:pt x="39" y="57"/>
                  </a:lnTo>
                  <a:lnTo>
                    <a:pt x="50" y="50"/>
                  </a:lnTo>
                  <a:lnTo>
                    <a:pt x="55" y="41"/>
                  </a:lnTo>
                  <a:lnTo>
                    <a:pt x="55" y="29"/>
                  </a:lnTo>
                  <a:lnTo>
                    <a:pt x="51" y="20"/>
                  </a:lnTo>
                  <a:lnTo>
                    <a:pt x="43" y="13"/>
                  </a:lnTo>
                  <a:lnTo>
                    <a:pt x="34" y="12"/>
                  </a:lnTo>
                  <a:close/>
                  <a:moveTo>
                    <a:pt x="34" y="0"/>
                  </a:moveTo>
                  <a:lnTo>
                    <a:pt x="48" y="3"/>
                  </a:lnTo>
                  <a:lnTo>
                    <a:pt x="60" y="12"/>
                  </a:lnTo>
                  <a:lnTo>
                    <a:pt x="67" y="25"/>
                  </a:lnTo>
                  <a:lnTo>
                    <a:pt x="68" y="39"/>
                  </a:lnTo>
                  <a:lnTo>
                    <a:pt x="63" y="51"/>
                  </a:lnTo>
                  <a:lnTo>
                    <a:pt x="55" y="62"/>
                  </a:lnTo>
                  <a:lnTo>
                    <a:pt x="42" y="67"/>
                  </a:lnTo>
                  <a:lnTo>
                    <a:pt x="34" y="68"/>
                  </a:lnTo>
                  <a:lnTo>
                    <a:pt x="18" y="66"/>
                  </a:lnTo>
                  <a:lnTo>
                    <a:pt x="7" y="57"/>
                  </a:lnTo>
                  <a:lnTo>
                    <a:pt x="0" y="43"/>
                  </a:lnTo>
                  <a:lnTo>
                    <a:pt x="0" y="29"/>
                  </a:lnTo>
                  <a:lnTo>
                    <a:pt x="4" y="17"/>
                  </a:lnTo>
                  <a:lnTo>
                    <a:pt x="13" y="7"/>
                  </a:lnTo>
                  <a:lnTo>
                    <a:pt x="25" y="0"/>
                  </a:lnTo>
                  <a:lnTo>
                    <a:pt x="34" y="0"/>
                  </a:lnTo>
                  <a:close/>
                </a:path>
              </a:pathLst>
            </a:custGeom>
            <a:solidFill>
              <a:srgbClr val="4C4C4C"/>
            </a:solidFill>
            <a:ln w="0">
              <a:solidFill>
                <a:srgbClr val="4C4C4C"/>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40" name="Freeform 3150">
              <a:extLst>
                <a:ext uri="{FF2B5EF4-FFF2-40B4-BE49-F238E27FC236}">
                  <a16:creationId xmlns:a16="http://schemas.microsoft.com/office/drawing/2014/main" id="{510522A9-34D8-6707-7AF0-C43B88684E49}"/>
                </a:ext>
              </a:extLst>
            </p:cNvPr>
            <p:cNvSpPr>
              <a:spLocks/>
            </p:cNvSpPr>
            <p:nvPr/>
          </p:nvSpPr>
          <p:spPr bwMode="auto">
            <a:xfrm>
              <a:off x="11474538" y="2110084"/>
              <a:ext cx="51184" cy="53565"/>
            </a:xfrm>
            <a:custGeom>
              <a:avLst/>
              <a:gdLst>
                <a:gd name="T0" fmla="*/ 2147483646 w 43"/>
                <a:gd name="T1" fmla="*/ 0 h 45"/>
                <a:gd name="T2" fmla="*/ 2147483646 w 43"/>
                <a:gd name="T3" fmla="*/ 2147483646 h 45"/>
                <a:gd name="T4" fmla="*/ 2147483646 w 43"/>
                <a:gd name="T5" fmla="*/ 2147483646 h 45"/>
                <a:gd name="T6" fmla="*/ 2147483646 w 43"/>
                <a:gd name="T7" fmla="*/ 2147483646 h 45"/>
                <a:gd name="T8" fmla="*/ 2147483646 w 43"/>
                <a:gd name="T9" fmla="*/ 2147483646 h 45"/>
                <a:gd name="T10" fmla="*/ 2147483646 w 43"/>
                <a:gd name="T11" fmla="*/ 2147483646 h 45"/>
                <a:gd name="T12" fmla="*/ 2147483646 w 43"/>
                <a:gd name="T13" fmla="*/ 2147483646 h 45"/>
                <a:gd name="T14" fmla="*/ 2147483646 w 43"/>
                <a:gd name="T15" fmla="*/ 2147483646 h 45"/>
                <a:gd name="T16" fmla="*/ 2147483646 w 43"/>
                <a:gd name="T17" fmla="*/ 2147483646 h 45"/>
                <a:gd name="T18" fmla="*/ 2147483646 w 43"/>
                <a:gd name="T19" fmla="*/ 2147483646 h 45"/>
                <a:gd name="T20" fmla="*/ 0 w 43"/>
                <a:gd name="T21" fmla="*/ 2147483646 h 45"/>
                <a:gd name="T22" fmla="*/ 0 w 43"/>
                <a:gd name="T23" fmla="*/ 2147483646 h 45"/>
                <a:gd name="T24" fmla="*/ 2147483646 w 43"/>
                <a:gd name="T25" fmla="*/ 2147483646 h 45"/>
                <a:gd name="T26" fmla="*/ 2147483646 w 43"/>
                <a:gd name="T27" fmla="*/ 0 h 45"/>
                <a:gd name="T28" fmla="*/ 2147483646 w 43"/>
                <a:gd name="T29" fmla="*/ 0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45"/>
                <a:gd name="T47" fmla="*/ 43 w 43"/>
                <a:gd name="T48" fmla="*/ 45 h 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45">
                  <a:moveTo>
                    <a:pt x="22" y="0"/>
                  </a:moveTo>
                  <a:lnTo>
                    <a:pt x="31" y="1"/>
                  </a:lnTo>
                  <a:lnTo>
                    <a:pt x="39" y="8"/>
                  </a:lnTo>
                  <a:lnTo>
                    <a:pt x="43" y="17"/>
                  </a:lnTo>
                  <a:lnTo>
                    <a:pt x="43" y="29"/>
                  </a:lnTo>
                  <a:lnTo>
                    <a:pt x="38" y="38"/>
                  </a:lnTo>
                  <a:lnTo>
                    <a:pt x="27" y="45"/>
                  </a:lnTo>
                  <a:lnTo>
                    <a:pt x="22" y="45"/>
                  </a:lnTo>
                  <a:lnTo>
                    <a:pt x="12" y="42"/>
                  </a:lnTo>
                  <a:lnTo>
                    <a:pt x="5" y="37"/>
                  </a:lnTo>
                  <a:lnTo>
                    <a:pt x="0" y="27"/>
                  </a:lnTo>
                  <a:lnTo>
                    <a:pt x="0" y="16"/>
                  </a:lnTo>
                  <a:lnTo>
                    <a:pt x="6" y="7"/>
                  </a:lnTo>
                  <a:lnTo>
                    <a:pt x="15" y="0"/>
                  </a:lnTo>
                  <a:lnTo>
                    <a:pt x="22" y="0"/>
                  </a:lnTo>
                  <a:close/>
                </a:path>
              </a:pathLst>
            </a:custGeom>
            <a:solidFill>
              <a:srgbClr val="333333"/>
            </a:solidFill>
            <a:ln w="0">
              <a:solidFill>
                <a:srgbClr val="333333"/>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5893114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3" name="Group 453"/>
          <p:cNvGrpSpPr/>
          <p:nvPr/>
        </p:nvGrpSpPr>
        <p:grpSpPr>
          <a:xfrm>
            <a:off x="0" y="-1"/>
            <a:ext cx="7562850" cy="657044"/>
            <a:chOff x="0" y="0"/>
            <a:chExt cx="7562850" cy="657042"/>
          </a:xfrm>
        </p:grpSpPr>
        <p:sp>
          <p:nvSpPr>
            <p:cNvPr id="451" name="Shape 451"/>
            <p:cNvSpPr/>
            <p:nvPr/>
          </p:nvSpPr>
          <p:spPr>
            <a:xfrm>
              <a:off x="0" y="-1"/>
              <a:ext cx="7562850" cy="657044"/>
            </a:xfrm>
            <a:prstGeom prst="rect">
              <a:avLst/>
            </a:prstGeom>
            <a:solidFill>
              <a:srgbClr val="174F39"/>
            </a:soli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r">
                <a:defRPr sz="1400" b="1">
                  <a:solidFill>
                    <a:srgbClr val="FFFFFF"/>
                  </a:solidFill>
                  <a:latin typeface="Verdana"/>
                  <a:ea typeface="Verdana"/>
                  <a:cs typeface="Verdana"/>
                  <a:sym typeface="Verdana"/>
                </a:defRPr>
              </a:pPr>
              <a:endParaRPr/>
            </a:p>
          </p:txBody>
        </p:sp>
        <p:sp>
          <p:nvSpPr>
            <p:cNvPr id="452" name="Shape 452"/>
            <p:cNvSpPr/>
            <p:nvPr/>
          </p:nvSpPr>
          <p:spPr>
            <a:xfrm>
              <a:off x="0" y="130401"/>
              <a:ext cx="7562850" cy="396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r">
                <a:defRPr sz="2000" b="1">
                  <a:solidFill>
                    <a:srgbClr val="FFFFFF"/>
                  </a:solidFill>
                  <a:latin typeface="Verdana"/>
                  <a:ea typeface="Verdana"/>
                  <a:cs typeface="Verdana"/>
                  <a:sym typeface="Verdana"/>
                </a:defRPr>
              </a:lvl1pPr>
            </a:lstStyle>
            <a:p>
              <a:r>
                <a:t>GESTION</a:t>
              </a:r>
            </a:p>
          </p:txBody>
        </p:sp>
      </p:grpSp>
      <p:pic>
        <p:nvPicPr>
          <p:cNvPr id="454" name="image1.jpeg" descr="LOGO MINTRABAJO ALTA.jpg"/>
          <p:cNvPicPr>
            <a:picLocks noChangeAspect="1"/>
          </p:cNvPicPr>
          <p:nvPr/>
        </p:nvPicPr>
        <p:blipFill>
          <a:blip r:embed="rId2"/>
          <a:stretch>
            <a:fillRect/>
          </a:stretch>
        </p:blipFill>
        <p:spPr>
          <a:xfrm>
            <a:off x="60714" y="61987"/>
            <a:ext cx="2005584" cy="404353"/>
          </a:xfrm>
          <a:prstGeom prst="rect">
            <a:avLst/>
          </a:prstGeom>
          <a:ln w="12700">
            <a:miter lim="400000"/>
          </a:ln>
        </p:spPr>
      </p:pic>
      <p:graphicFrame>
        <p:nvGraphicFramePr>
          <p:cNvPr id="4" name="Diagrama 3">
            <a:extLst>
              <a:ext uri="{FF2B5EF4-FFF2-40B4-BE49-F238E27FC236}">
                <a16:creationId xmlns:a16="http://schemas.microsoft.com/office/drawing/2014/main" id="{CEBF186C-858D-0C0C-4ADC-D12173268292}"/>
              </a:ext>
            </a:extLst>
          </p:cNvPr>
          <p:cNvGraphicFramePr/>
          <p:nvPr>
            <p:extLst>
              <p:ext uri="{D42A27DB-BD31-4B8C-83A1-F6EECF244321}">
                <p14:modId xmlns:p14="http://schemas.microsoft.com/office/powerpoint/2010/main" val="3325900237"/>
              </p:ext>
            </p:extLst>
          </p:nvPr>
        </p:nvGraphicFramePr>
        <p:xfrm>
          <a:off x="2553419" y="595055"/>
          <a:ext cx="4675723" cy="295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a:extLst>
              <a:ext uri="{FF2B5EF4-FFF2-40B4-BE49-F238E27FC236}">
                <a16:creationId xmlns:a16="http://schemas.microsoft.com/office/drawing/2014/main" id="{932AE748-0012-E46B-01C0-466FB962E768}"/>
              </a:ext>
            </a:extLst>
          </p:cNvPr>
          <p:cNvPicPr>
            <a:picLocks noChangeAspect="1"/>
          </p:cNvPicPr>
          <p:nvPr/>
        </p:nvPicPr>
        <p:blipFill>
          <a:blip r:embed="rId8"/>
          <a:stretch>
            <a:fillRect/>
          </a:stretch>
        </p:blipFill>
        <p:spPr>
          <a:xfrm>
            <a:off x="351234" y="787446"/>
            <a:ext cx="2180891" cy="2180891"/>
          </a:xfrm>
          <a:prstGeom prst="rect">
            <a:avLst/>
          </a:prstGeom>
        </p:spPr>
      </p:pic>
      <p:grpSp>
        <p:nvGrpSpPr>
          <p:cNvPr id="16" name="Group 62">
            <a:extLst>
              <a:ext uri="{FF2B5EF4-FFF2-40B4-BE49-F238E27FC236}">
                <a16:creationId xmlns:a16="http://schemas.microsoft.com/office/drawing/2014/main" id="{739ADE09-AD53-3208-18B4-F8143F126B65}"/>
              </a:ext>
            </a:extLst>
          </p:cNvPr>
          <p:cNvGrpSpPr>
            <a:grpSpLocks/>
          </p:cNvGrpSpPr>
          <p:nvPr/>
        </p:nvGrpSpPr>
        <p:grpSpPr bwMode="auto">
          <a:xfrm rot="5375128">
            <a:off x="1108993" y="2753197"/>
            <a:ext cx="952340" cy="601169"/>
            <a:chOff x="10243750" y="1881543"/>
            <a:chExt cx="1942598" cy="1121279"/>
          </a:xfrm>
        </p:grpSpPr>
        <p:sp>
          <p:nvSpPr>
            <p:cNvPr id="17" name="Freeform 3127">
              <a:extLst>
                <a:ext uri="{FF2B5EF4-FFF2-40B4-BE49-F238E27FC236}">
                  <a16:creationId xmlns:a16="http://schemas.microsoft.com/office/drawing/2014/main" id="{E4795873-70C0-CA69-2C1C-A441B32C6C07}"/>
                </a:ext>
              </a:extLst>
            </p:cNvPr>
            <p:cNvSpPr>
              <a:spLocks/>
            </p:cNvSpPr>
            <p:nvPr/>
          </p:nvSpPr>
          <p:spPr bwMode="auto">
            <a:xfrm>
              <a:off x="11229332" y="2039856"/>
              <a:ext cx="678481" cy="626107"/>
            </a:xfrm>
            <a:custGeom>
              <a:avLst/>
              <a:gdLst>
                <a:gd name="T0" fmla="*/ 2147483646 w 570"/>
                <a:gd name="T1" fmla="*/ 0 h 526"/>
                <a:gd name="T2" fmla="*/ 2147483646 w 570"/>
                <a:gd name="T3" fmla="*/ 2147483646 h 526"/>
                <a:gd name="T4" fmla="*/ 2147483646 w 570"/>
                <a:gd name="T5" fmla="*/ 2147483646 h 526"/>
                <a:gd name="T6" fmla="*/ 0 w 570"/>
                <a:gd name="T7" fmla="*/ 2147483646 h 526"/>
                <a:gd name="T8" fmla="*/ 2147483646 w 570"/>
                <a:gd name="T9" fmla="*/ 0 h 526"/>
                <a:gd name="T10" fmla="*/ 0 60000 65536"/>
                <a:gd name="T11" fmla="*/ 0 60000 65536"/>
                <a:gd name="T12" fmla="*/ 0 60000 65536"/>
                <a:gd name="T13" fmla="*/ 0 60000 65536"/>
                <a:gd name="T14" fmla="*/ 0 60000 65536"/>
                <a:gd name="T15" fmla="*/ 0 w 570"/>
                <a:gd name="T16" fmla="*/ 0 h 526"/>
                <a:gd name="T17" fmla="*/ 570 w 570"/>
                <a:gd name="T18" fmla="*/ 526 h 526"/>
              </a:gdLst>
              <a:ahLst/>
              <a:cxnLst>
                <a:cxn ang="T10">
                  <a:pos x="T0" y="T1"/>
                </a:cxn>
                <a:cxn ang="T11">
                  <a:pos x="T2" y="T3"/>
                </a:cxn>
                <a:cxn ang="T12">
                  <a:pos x="T4" y="T5"/>
                </a:cxn>
                <a:cxn ang="T13">
                  <a:pos x="T6" y="T7"/>
                </a:cxn>
                <a:cxn ang="T14">
                  <a:pos x="T8" y="T9"/>
                </a:cxn>
              </a:cxnLst>
              <a:rect l="T15" t="T16" r="T17" b="T18"/>
              <a:pathLst>
                <a:path w="570" h="526">
                  <a:moveTo>
                    <a:pt x="465" y="0"/>
                  </a:moveTo>
                  <a:lnTo>
                    <a:pt x="570" y="407"/>
                  </a:lnTo>
                  <a:lnTo>
                    <a:pt x="105" y="526"/>
                  </a:lnTo>
                  <a:lnTo>
                    <a:pt x="0" y="121"/>
                  </a:lnTo>
                  <a:lnTo>
                    <a:pt x="465" y="0"/>
                  </a:lnTo>
                  <a:close/>
                </a:path>
              </a:pathLst>
            </a:custGeom>
            <a:solidFill>
              <a:srgbClr val="EBC09F"/>
            </a:solidFill>
            <a:ln w="0">
              <a:solidFill>
                <a:srgbClr val="EBC09F"/>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18" name="Freeform 3128">
              <a:extLst>
                <a:ext uri="{FF2B5EF4-FFF2-40B4-BE49-F238E27FC236}">
                  <a16:creationId xmlns:a16="http://schemas.microsoft.com/office/drawing/2014/main" id="{0C0D5BE4-BDC6-4912-E5CF-AA60EBA91081}"/>
                </a:ext>
              </a:extLst>
            </p:cNvPr>
            <p:cNvSpPr>
              <a:spLocks/>
            </p:cNvSpPr>
            <p:nvPr/>
          </p:nvSpPr>
          <p:spPr bwMode="auto">
            <a:xfrm>
              <a:off x="10766299" y="2119606"/>
              <a:ext cx="657055" cy="736807"/>
            </a:xfrm>
            <a:custGeom>
              <a:avLst/>
              <a:gdLst>
                <a:gd name="T0" fmla="*/ 2147483646 w 552"/>
                <a:gd name="T1" fmla="*/ 0 h 619"/>
                <a:gd name="T2" fmla="*/ 2147483646 w 552"/>
                <a:gd name="T3" fmla="*/ 2147483646 h 619"/>
                <a:gd name="T4" fmla="*/ 2147483646 w 552"/>
                <a:gd name="T5" fmla="*/ 2147483646 h 619"/>
                <a:gd name="T6" fmla="*/ 2147483646 w 552"/>
                <a:gd name="T7" fmla="*/ 2147483646 h 619"/>
                <a:gd name="T8" fmla="*/ 2147483646 w 552"/>
                <a:gd name="T9" fmla="*/ 2147483646 h 619"/>
                <a:gd name="T10" fmla="*/ 2147483646 w 552"/>
                <a:gd name="T11" fmla="*/ 2147483646 h 619"/>
                <a:gd name="T12" fmla="*/ 2147483646 w 552"/>
                <a:gd name="T13" fmla="*/ 2147483646 h 619"/>
                <a:gd name="T14" fmla="*/ 2147483646 w 552"/>
                <a:gd name="T15" fmla="*/ 2147483646 h 619"/>
                <a:gd name="T16" fmla="*/ 2147483646 w 552"/>
                <a:gd name="T17" fmla="*/ 2147483646 h 619"/>
                <a:gd name="T18" fmla="*/ 2147483646 w 552"/>
                <a:gd name="T19" fmla="*/ 2147483646 h 619"/>
                <a:gd name="T20" fmla="*/ 2147483646 w 552"/>
                <a:gd name="T21" fmla="*/ 2147483646 h 619"/>
                <a:gd name="T22" fmla="*/ 2147483646 w 552"/>
                <a:gd name="T23" fmla="*/ 2147483646 h 619"/>
                <a:gd name="T24" fmla="*/ 2147483646 w 552"/>
                <a:gd name="T25" fmla="*/ 2147483646 h 619"/>
                <a:gd name="T26" fmla="*/ 2147483646 w 552"/>
                <a:gd name="T27" fmla="*/ 2147483646 h 619"/>
                <a:gd name="T28" fmla="*/ 2147483646 w 552"/>
                <a:gd name="T29" fmla="*/ 2147483646 h 619"/>
                <a:gd name="T30" fmla="*/ 2147483646 w 552"/>
                <a:gd name="T31" fmla="*/ 2147483646 h 619"/>
                <a:gd name="T32" fmla="*/ 2147483646 w 552"/>
                <a:gd name="T33" fmla="*/ 2147483646 h 619"/>
                <a:gd name="T34" fmla="*/ 2147483646 w 552"/>
                <a:gd name="T35" fmla="*/ 2147483646 h 619"/>
                <a:gd name="T36" fmla="*/ 2147483646 w 552"/>
                <a:gd name="T37" fmla="*/ 2147483646 h 619"/>
                <a:gd name="T38" fmla="*/ 2147483646 w 552"/>
                <a:gd name="T39" fmla="*/ 2147483646 h 619"/>
                <a:gd name="T40" fmla="*/ 2147483646 w 552"/>
                <a:gd name="T41" fmla="*/ 2147483646 h 619"/>
                <a:gd name="T42" fmla="*/ 2147483646 w 552"/>
                <a:gd name="T43" fmla="*/ 2147483646 h 619"/>
                <a:gd name="T44" fmla="*/ 2147483646 w 552"/>
                <a:gd name="T45" fmla="*/ 2147483646 h 619"/>
                <a:gd name="T46" fmla="*/ 2147483646 w 552"/>
                <a:gd name="T47" fmla="*/ 2147483646 h 619"/>
                <a:gd name="T48" fmla="*/ 2147483646 w 552"/>
                <a:gd name="T49" fmla="*/ 2147483646 h 619"/>
                <a:gd name="T50" fmla="*/ 0 w 552"/>
                <a:gd name="T51" fmla="*/ 2147483646 h 619"/>
                <a:gd name="T52" fmla="*/ 2147483646 w 552"/>
                <a:gd name="T53" fmla="*/ 2147483646 h 619"/>
                <a:gd name="T54" fmla="*/ 2147483646 w 552"/>
                <a:gd name="T55" fmla="*/ 2147483646 h 619"/>
                <a:gd name="T56" fmla="*/ 2147483646 w 552"/>
                <a:gd name="T57" fmla="*/ 2147483646 h 619"/>
                <a:gd name="T58" fmla="*/ 2147483646 w 552"/>
                <a:gd name="T59" fmla="*/ 2147483646 h 619"/>
                <a:gd name="T60" fmla="*/ 2147483646 w 552"/>
                <a:gd name="T61" fmla="*/ 2147483646 h 619"/>
                <a:gd name="T62" fmla="*/ 2147483646 w 552"/>
                <a:gd name="T63" fmla="*/ 0 h 619"/>
                <a:gd name="T64" fmla="*/ 2147483646 w 552"/>
                <a:gd name="T65" fmla="*/ 0 h 6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2"/>
                <a:gd name="T100" fmla="*/ 0 h 619"/>
                <a:gd name="T101" fmla="*/ 552 w 552"/>
                <a:gd name="T102" fmla="*/ 619 h 6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2" h="619">
                  <a:moveTo>
                    <a:pt x="308" y="0"/>
                  </a:moveTo>
                  <a:lnTo>
                    <a:pt x="336" y="2"/>
                  </a:lnTo>
                  <a:lnTo>
                    <a:pt x="360" y="10"/>
                  </a:lnTo>
                  <a:lnTo>
                    <a:pt x="381" y="21"/>
                  </a:lnTo>
                  <a:lnTo>
                    <a:pt x="401" y="34"/>
                  </a:lnTo>
                  <a:lnTo>
                    <a:pt x="417" y="48"/>
                  </a:lnTo>
                  <a:lnTo>
                    <a:pt x="431" y="64"/>
                  </a:lnTo>
                  <a:lnTo>
                    <a:pt x="442" y="81"/>
                  </a:lnTo>
                  <a:lnTo>
                    <a:pt x="451" y="97"/>
                  </a:lnTo>
                  <a:lnTo>
                    <a:pt x="459" y="111"/>
                  </a:lnTo>
                  <a:lnTo>
                    <a:pt x="463" y="123"/>
                  </a:lnTo>
                  <a:lnTo>
                    <a:pt x="466" y="133"/>
                  </a:lnTo>
                  <a:lnTo>
                    <a:pt x="549" y="455"/>
                  </a:lnTo>
                  <a:lnTo>
                    <a:pt x="552" y="478"/>
                  </a:lnTo>
                  <a:lnTo>
                    <a:pt x="546" y="497"/>
                  </a:lnTo>
                  <a:lnTo>
                    <a:pt x="536" y="516"/>
                  </a:lnTo>
                  <a:lnTo>
                    <a:pt x="520" y="530"/>
                  </a:lnTo>
                  <a:lnTo>
                    <a:pt x="500" y="538"/>
                  </a:lnTo>
                  <a:lnTo>
                    <a:pt x="197" y="616"/>
                  </a:lnTo>
                  <a:lnTo>
                    <a:pt x="175" y="619"/>
                  </a:lnTo>
                  <a:lnTo>
                    <a:pt x="154" y="614"/>
                  </a:lnTo>
                  <a:lnTo>
                    <a:pt x="137" y="603"/>
                  </a:lnTo>
                  <a:lnTo>
                    <a:pt x="122" y="588"/>
                  </a:lnTo>
                  <a:lnTo>
                    <a:pt x="113" y="568"/>
                  </a:lnTo>
                  <a:lnTo>
                    <a:pt x="3" y="139"/>
                  </a:lnTo>
                  <a:lnTo>
                    <a:pt x="0" y="118"/>
                  </a:lnTo>
                  <a:lnTo>
                    <a:pt x="6" y="97"/>
                  </a:lnTo>
                  <a:lnTo>
                    <a:pt x="16" y="78"/>
                  </a:lnTo>
                  <a:lnTo>
                    <a:pt x="32" y="65"/>
                  </a:lnTo>
                  <a:lnTo>
                    <a:pt x="51" y="56"/>
                  </a:lnTo>
                  <a:lnTo>
                    <a:pt x="243" y="6"/>
                  </a:lnTo>
                  <a:lnTo>
                    <a:pt x="277" y="0"/>
                  </a:lnTo>
                  <a:lnTo>
                    <a:pt x="308" y="0"/>
                  </a:lnTo>
                  <a:close/>
                </a:path>
              </a:pathLst>
            </a:custGeom>
            <a:solidFill>
              <a:srgbClr val="F7D1B4"/>
            </a:solidFill>
            <a:ln w="0">
              <a:solidFill>
                <a:srgbClr val="F7D1B4"/>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19" name="Freeform 3129">
              <a:extLst>
                <a:ext uri="{FF2B5EF4-FFF2-40B4-BE49-F238E27FC236}">
                  <a16:creationId xmlns:a16="http://schemas.microsoft.com/office/drawing/2014/main" id="{2EB5FB06-2E3A-7B40-1465-4EA932DF7621}"/>
                </a:ext>
              </a:extLst>
            </p:cNvPr>
            <p:cNvSpPr>
              <a:spLocks/>
            </p:cNvSpPr>
            <p:nvPr/>
          </p:nvSpPr>
          <p:spPr bwMode="auto">
            <a:xfrm>
              <a:off x="10335404" y="2686198"/>
              <a:ext cx="752280" cy="316624"/>
            </a:xfrm>
            <a:custGeom>
              <a:avLst/>
              <a:gdLst>
                <a:gd name="T0" fmla="*/ 2147483646 w 632"/>
                <a:gd name="T1" fmla="*/ 0 h 266"/>
                <a:gd name="T2" fmla="*/ 2147483646 w 632"/>
                <a:gd name="T3" fmla="*/ 2147483646 h 266"/>
                <a:gd name="T4" fmla="*/ 2147483646 w 632"/>
                <a:gd name="T5" fmla="*/ 2147483646 h 266"/>
                <a:gd name="T6" fmla="*/ 2147483646 w 632"/>
                <a:gd name="T7" fmla="*/ 2147483646 h 266"/>
                <a:gd name="T8" fmla="*/ 2147483646 w 632"/>
                <a:gd name="T9" fmla="*/ 2147483646 h 266"/>
                <a:gd name="T10" fmla="*/ 2147483646 w 632"/>
                <a:gd name="T11" fmla="*/ 2147483646 h 266"/>
                <a:gd name="T12" fmla="*/ 2147483646 w 632"/>
                <a:gd name="T13" fmla="*/ 2147483646 h 266"/>
                <a:gd name="T14" fmla="*/ 2147483646 w 632"/>
                <a:gd name="T15" fmla="*/ 2147483646 h 266"/>
                <a:gd name="T16" fmla="*/ 2147483646 w 632"/>
                <a:gd name="T17" fmla="*/ 2147483646 h 266"/>
                <a:gd name="T18" fmla="*/ 2147483646 w 632"/>
                <a:gd name="T19" fmla="*/ 2147483646 h 266"/>
                <a:gd name="T20" fmla="*/ 2147483646 w 632"/>
                <a:gd name="T21" fmla="*/ 2147483646 h 266"/>
                <a:gd name="T22" fmla="*/ 2147483646 w 632"/>
                <a:gd name="T23" fmla="*/ 2147483646 h 266"/>
                <a:gd name="T24" fmla="*/ 2147483646 w 632"/>
                <a:gd name="T25" fmla="*/ 2147483646 h 266"/>
                <a:gd name="T26" fmla="*/ 2147483646 w 632"/>
                <a:gd name="T27" fmla="*/ 2147483646 h 266"/>
                <a:gd name="T28" fmla="*/ 2147483646 w 632"/>
                <a:gd name="T29" fmla="*/ 2147483646 h 266"/>
                <a:gd name="T30" fmla="*/ 2147483646 w 632"/>
                <a:gd name="T31" fmla="*/ 2147483646 h 266"/>
                <a:gd name="T32" fmla="*/ 2147483646 w 632"/>
                <a:gd name="T33" fmla="*/ 2147483646 h 266"/>
                <a:gd name="T34" fmla="*/ 2147483646 w 632"/>
                <a:gd name="T35" fmla="*/ 2147483646 h 266"/>
                <a:gd name="T36" fmla="*/ 0 w 632"/>
                <a:gd name="T37" fmla="*/ 2147483646 h 266"/>
                <a:gd name="T38" fmla="*/ 2147483646 w 632"/>
                <a:gd name="T39" fmla="*/ 2147483646 h 266"/>
                <a:gd name="T40" fmla="*/ 2147483646 w 632"/>
                <a:gd name="T41" fmla="*/ 2147483646 h 266"/>
                <a:gd name="T42" fmla="*/ 2147483646 w 632"/>
                <a:gd name="T43" fmla="*/ 2147483646 h 266"/>
                <a:gd name="T44" fmla="*/ 2147483646 w 632"/>
                <a:gd name="T45" fmla="*/ 2147483646 h 266"/>
                <a:gd name="T46" fmla="*/ 2147483646 w 632"/>
                <a:gd name="T47" fmla="*/ 2147483646 h 266"/>
                <a:gd name="T48" fmla="*/ 2147483646 w 632"/>
                <a:gd name="T49" fmla="*/ 0 h 2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2"/>
                <a:gd name="T76" fmla="*/ 0 h 266"/>
                <a:gd name="T77" fmla="*/ 632 w 632"/>
                <a:gd name="T78" fmla="*/ 266 h 2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2" h="266">
                  <a:moveTo>
                    <a:pt x="572" y="0"/>
                  </a:moveTo>
                  <a:lnTo>
                    <a:pt x="590" y="4"/>
                  </a:lnTo>
                  <a:lnTo>
                    <a:pt x="606" y="13"/>
                  </a:lnTo>
                  <a:lnTo>
                    <a:pt x="618" y="27"/>
                  </a:lnTo>
                  <a:lnTo>
                    <a:pt x="626" y="44"/>
                  </a:lnTo>
                  <a:lnTo>
                    <a:pt x="629" y="62"/>
                  </a:lnTo>
                  <a:lnTo>
                    <a:pt x="632" y="80"/>
                  </a:lnTo>
                  <a:lnTo>
                    <a:pt x="628" y="99"/>
                  </a:lnTo>
                  <a:lnTo>
                    <a:pt x="619" y="113"/>
                  </a:lnTo>
                  <a:lnTo>
                    <a:pt x="605" y="126"/>
                  </a:lnTo>
                  <a:lnTo>
                    <a:pt x="588" y="134"/>
                  </a:lnTo>
                  <a:lnTo>
                    <a:pt x="78" y="265"/>
                  </a:lnTo>
                  <a:lnTo>
                    <a:pt x="59" y="266"/>
                  </a:lnTo>
                  <a:lnTo>
                    <a:pt x="42" y="262"/>
                  </a:lnTo>
                  <a:lnTo>
                    <a:pt x="26" y="253"/>
                  </a:lnTo>
                  <a:lnTo>
                    <a:pt x="13" y="240"/>
                  </a:lnTo>
                  <a:lnTo>
                    <a:pt x="6" y="223"/>
                  </a:lnTo>
                  <a:lnTo>
                    <a:pt x="1" y="205"/>
                  </a:lnTo>
                  <a:lnTo>
                    <a:pt x="0" y="186"/>
                  </a:lnTo>
                  <a:lnTo>
                    <a:pt x="4" y="168"/>
                  </a:lnTo>
                  <a:lnTo>
                    <a:pt x="13" y="154"/>
                  </a:lnTo>
                  <a:lnTo>
                    <a:pt x="26" y="140"/>
                  </a:lnTo>
                  <a:lnTo>
                    <a:pt x="44" y="133"/>
                  </a:lnTo>
                  <a:lnTo>
                    <a:pt x="554" y="2"/>
                  </a:lnTo>
                  <a:lnTo>
                    <a:pt x="572" y="0"/>
                  </a:lnTo>
                  <a:close/>
                </a:path>
              </a:pathLst>
            </a:custGeom>
            <a:solidFill>
              <a:srgbClr val="F7D1B4"/>
            </a:solidFill>
            <a:ln w="0">
              <a:solidFill>
                <a:srgbClr val="F7D1B4"/>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20" name="Freeform 3130">
              <a:extLst>
                <a:ext uri="{FF2B5EF4-FFF2-40B4-BE49-F238E27FC236}">
                  <a16:creationId xmlns:a16="http://schemas.microsoft.com/office/drawing/2014/main" id="{229DBA6C-50C2-E3C7-EC32-E0A845DBC7CC}"/>
                </a:ext>
              </a:extLst>
            </p:cNvPr>
            <p:cNvSpPr>
              <a:spLocks/>
            </p:cNvSpPr>
            <p:nvPr/>
          </p:nvSpPr>
          <p:spPr bwMode="auto">
            <a:xfrm>
              <a:off x="10361591" y="2859984"/>
              <a:ext cx="99987" cy="119032"/>
            </a:xfrm>
            <a:custGeom>
              <a:avLst/>
              <a:gdLst>
                <a:gd name="T0" fmla="*/ 2147483646 w 84"/>
                <a:gd name="T1" fmla="*/ 0 h 100"/>
                <a:gd name="T2" fmla="*/ 2147483646 w 84"/>
                <a:gd name="T3" fmla="*/ 2147483646 h 100"/>
                <a:gd name="T4" fmla="*/ 2147483646 w 84"/>
                <a:gd name="T5" fmla="*/ 2147483646 h 100"/>
                <a:gd name="T6" fmla="*/ 2147483646 w 84"/>
                <a:gd name="T7" fmla="*/ 2147483646 h 100"/>
                <a:gd name="T8" fmla="*/ 2147483646 w 84"/>
                <a:gd name="T9" fmla="*/ 2147483646 h 100"/>
                <a:gd name="T10" fmla="*/ 2147483646 w 84"/>
                <a:gd name="T11" fmla="*/ 2147483646 h 100"/>
                <a:gd name="T12" fmla="*/ 2147483646 w 84"/>
                <a:gd name="T13" fmla="*/ 2147483646 h 100"/>
                <a:gd name="T14" fmla="*/ 2147483646 w 84"/>
                <a:gd name="T15" fmla="*/ 2147483646 h 100"/>
                <a:gd name="T16" fmla="*/ 2147483646 w 84"/>
                <a:gd name="T17" fmla="*/ 2147483646 h 100"/>
                <a:gd name="T18" fmla="*/ 2147483646 w 84"/>
                <a:gd name="T19" fmla="*/ 2147483646 h 100"/>
                <a:gd name="T20" fmla="*/ 2147483646 w 84"/>
                <a:gd name="T21" fmla="*/ 2147483646 h 100"/>
                <a:gd name="T22" fmla="*/ 2147483646 w 84"/>
                <a:gd name="T23" fmla="*/ 2147483646 h 100"/>
                <a:gd name="T24" fmla="*/ 2147483646 w 84"/>
                <a:gd name="T25" fmla="*/ 2147483646 h 100"/>
                <a:gd name="T26" fmla="*/ 2147483646 w 84"/>
                <a:gd name="T27" fmla="*/ 2147483646 h 100"/>
                <a:gd name="T28" fmla="*/ 2147483646 w 84"/>
                <a:gd name="T29" fmla="*/ 2147483646 h 100"/>
                <a:gd name="T30" fmla="*/ 2147483646 w 84"/>
                <a:gd name="T31" fmla="*/ 2147483646 h 100"/>
                <a:gd name="T32" fmla="*/ 2147483646 w 84"/>
                <a:gd name="T33" fmla="*/ 2147483646 h 100"/>
                <a:gd name="T34" fmla="*/ 0 w 84"/>
                <a:gd name="T35" fmla="*/ 2147483646 h 100"/>
                <a:gd name="T36" fmla="*/ 2147483646 w 84"/>
                <a:gd name="T37" fmla="*/ 2147483646 h 100"/>
                <a:gd name="T38" fmla="*/ 2147483646 w 84"/>
                <a:gd name="T39" fmla="*/ 2147483646 h 100"/>
                <a:gd name="T40" fmla="*/ 2147483646 w 84"/>
                <a:gd name="T41" fmla="*/ 2147483646 h 100"/>
                <a:gd name="T42" fmla="*/ 2147483646 w 84"/>
                <a:gd name="T43" fmla="*/ 2147483646 h 100"/>
                <a:gd name="T44" fmla="*/ 2147483646 w 84"/>
                <a:gd name="T45" fmla="*/ 0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4"/>
                <a:gd name="T70" fmla="*/ 0 h 100"/>
                <a:gd name="T71" fmla="*/ 84 w 84"/>
                <a:gd name="T72" fmla="*/ 100 h 1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4" h="100">
                  <a:moveTo>
                    <a:pt x="50" y="0"/>
                  </a:moveTo>
                  <a:lnTo>
                    <a:pt x="59" y="2"/>
                  </a:lnTo>
                  <a:lnTo>
                    <a:pt x="67" y="9"/>
                  </a:lnTo>
                  <a:lnTo>
                    <a:pt x="72" y="18"/>
                  </a:lnTo>
                  <a:lnTo>
                    <a:pt x="76" y="30"/>
                  </a:lnTo>
                  <a:lnTo>
                    <a:pt x="79" y="43"/>
                  </a:lnTo>
                  <a:lnTo>
                    <a:pt x="83" y="56"/>
                  </a:lnTo>
                  <a:lnTo>
                    <a:pt x="84" y="68"/>
                  </a:lnTo>
                  <a:lnTo>
                    <a:pt x="84" y="78"/>
                  </a:lnTo>
                  <a:lnTo>
                    <a:pt x="81" y="87"/>
                  </a:lnTo>
                  <a:lnTo>
                    <a:pt x="75" y="94"/>
                  </a:lnTo>
                  <a:lnTo>
                    <a:pt x="64" y="99"/>
                  </a:lnTo>
                  <a:lnTo>
                    <a:pt x="47" y="100"/>
                  </a:lnTo>
                  <a:lnTo>
                    <a:pt x="33" y="97"/>
                  </a:lnTo>
                  <a:lnTo>
                    <a:pt x="18" y="89"/>
                  </a:lnTo>
                  <a:lnTo>
                    <a:pt x="8" y="77"/>
                  </a:lnTo>
                  <a:lnTo>
                    <a:pt x="1" y="63"/>
                  </a:lnTo>
                  <a:lnTo>
                    <a:pt x="0" y="47"/>
                  </a:lnTo>
                  <a:lnTo>
                    <a:pt x="4" y="31"/>
                  </a:lnTo>
                  <a:lnTo>
                    <a:pt x="12" y="18"/>
                  </a:lnTo>
                  <a:lnTo>
                    <a:pt x="24" y="8"/>
                  </a:lnTo>
                  <a:lnTo>
                    <a:pt x="38" y="1"/>
                  </a:lnTo>
                  <a:lnTo>
                    <a:pt x="50" y="0"/>
                  </a:lnTo>
                  <a:close/>
                </a:path>
              </a:pathLst>
            </a:custGeom>
            <a:solidFill>
              <a:srgbClr val="FFECDE"/>
            </a:solidFill>
            <a:ln w="0">
              <a:solidFill>
                <a:srgbClr val="FFECDE"/>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21" name="Freeform 3131">
              <a:extLst>
                <a:ext uri="{FF2B5EF4-FFF2-40B4-BE49-F238E27FC236}">
                  <a16:creationId xmlns:a16="http://schemas.microsoft.com/office/drawing/2014/main" id="{2024693E-1164-DB31-1748-E90354EA7E0D}"/>
                </a:ext>
              </a:extLst>
            </p:cNvPr>
            <p:cNvSpPr>
              <a:spLocks/>
            </p:cNvSpPr>
            <p:nvPr/>
          </p:nvSpPr>
          <p:spPr bwMode="auto">
            <a:xfrm>
              <a:off x="10243750" y="2526695"/>
              <a:ext cx="751091" cy="317815"/>
            </a:xfrm>
            <a:custGeom>
              <a:avLst/>
              <a:gdLst>
                <a:gd name="T0" fmla="*/ 2147483646 w 631"/>
                <a:gd name="T1" fmla="*/ 0 h 267"/>
                <a:gd name="T2" fmla="*/ 2147483646 w 631"/>
                <a:gd name="T3" fmla="*/ 2147483646 h 267"/>
                <a:gd name="T4" fmla="*/ 2147483646 w 631"/>
                <a:gd name="T5" fmla="*/ 2147483646 h 267"/>
                <a:gd name="T6" fmla="*/ 2147483646 w 631"/>
                <a:gd name="T7" fmla="*/ 2147483646 h 267"/>
                <a:gd name="T8" fmla="*/ 2147483646 w 631"/>
                <a:gd name="T9" fmla="*/ 2147483646 h 267"/>
                <a:gd name="T10" fmla="*/ 2147483646 w 631"/>
                <a:gd name="T11" fmla="*/ 2147483646 h 267"/>
                <a:gd name="T12" fmla="*/ 2147483646 w 631"/>
                <a:gd name="T13" fmla="*/ 2147483646 h 267"/>
                <a:gd name="T14" fmla="*/ 2147483646 w 631"/>
                <a:gd name="T15" fmla="*/ 2147483646 h 267"/>
                <a:gd name="T16" fmla="*/ 2147483646 w 631"/>
                <a:gd name="T17" fmla="*/ 2147483646 h 267"/>
                <a:gd name="T18" fmla="*/ 2147483646 w 631"/>
                <a:gd name="T19" fmla="*/ 2147483646 h 267"/>
                <a:gd name="T20" fmla="*/ 2147483646 w 631"/>
                <a:gd name="T21" fmla="*/ 2147483646 h 267"/>
                <a:gd name="T22" fmla="*/ 2147483646 w 631"/>
                <a:gd name="T23" fmla="*/ 2147483646 h 267"/>
                <a:gd name="T24" fmla="*/ 2147483646 w 631"/>
                <a:gd name="T25" fmla="*/ 2147483646 h 267"/>
                <a:gd name="T26" fmla="*/ 2147483646 w 631"/>
                <a:gd name="T27" fmla="*/ 2147483646 h 267"/>
                <a:gd name="T28" fmla="*/ 2147483646 w 631"/>
                <a:gd name="T29" fmla="*/ 2147483646 h 267"/>
                <a:gd name="T30" fmla="*/ 2147483646 w 631"/>
                <a:gd name="T31" fmla="*/ 2147483646 h 267"/>
                <a:gd name="T32" fmla="*/ 2147483646 w 631"/>
                <a:gd name="T33" fmla="*/ 2147483646 h 267"/>
                <a:gd name="T34" fmla="*/ 2147483646 w 631"/>
                <a:gd name="T35" fmla="*/ 2147483646 h 267"/>
                <a:gd name="T36" fmla="*/ 0 w 631"/>
                <a:gd name="T37" fmla="*/ 2147483646 h 267"/>
                <a:gd name="T38" fmla="*/ 2147483646 w 631"/>
                <a:gd name="T39" fmla="*/ 2147483646 h 267"/>
                <a:gd name="T40" fmla="*/ 2147483646 w 631"/>
                <a:gd name="T41" fmla="*/ 2147483646 h 267"/>
                <a:gd name="T42" fmla="*/ 2147483646 w 631"/>
                <a:gd name="T43" fmla="*/ 2147483646 h 267"/>
                <a:gd name="T44" fmla="*/ 2147483646 w 631"/>
                <a:gd name="T45" fmla="*/ 2147483646 h 267"/>
                <a:gd name="T46" fmla="*/ 2147483646 w 631"/>
                <a:gd name="T47" fmla="*/ 2147483646 h 267"/>
                <a:gd name="T48" fmla="*/ 2147483646 w 631"/>
                <a:gd name="T49" fmla="*/ 0 h 2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1"/>
                <a:gd name="T76" fmla="*/ 0 h 267"/>
                <a:gd name="T77" fmla="*/ 631 w 631"/>
                <a:gd name="T78" fmla="*/ 267 h 2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1" h="267">
                  <a:moveTo>
                    <a:pt x="572" y="0"/>
                  </a:moveTo>
                  <a:lnTo>
                    <a:pt x="590" y="3"/>
                  </a:lnTo>
                  <a:lnTo>
                    <a:pt x="606" y="14"/>
                  </a:lnTo>
                  <a:lnTo>
                    <a:pt x="617" y="27"/>
                  </a:lnTo>
                  <a:lnTo>
                    <a:pt x="625" y="44"/>
                  </a:lnTo>
                  <a:lnTo>
                    <a:pt x="629" y="61"/>
                  </a:lnTo>
                  <a:lnTo>
                    <a:pt x="631" y="81"/>
                  </a:lnTo>
                  <a:lnTo>
                    <a:pt x="627" y="98"/>
                  </a:lnTo>
                  <a:lnTo>
                    <a:pt x="617" y="113"/>
                  </a:lnTo>
                  <a:lnTo>
                    <a:pt x="604" y="127"/>
                  </a:lnTo>
                  <a:lnTo>
                    <a:pt x="587" y="133"/>
                  </a:lnTo>
                  <a:lnTo>
                    <a:pt x="77" y="265"/>
                  </a:lnTo>
                  <a:lnTo>
                    <a:pt x="58" y="267"/>
                  </a:lnTo>
                  <a:lnTo>
                    <a:pt x="40" y="263"/>
                  </a:lnTo>
                  <a:lnTo>
                    <a:pt x="24" y="253"/>
                  </a:lnTo>
                  <a:lnTo>
                    <a:pt x="13" y="240"/>
                  </a:lnTo>
                  <a:lnTo>
                    <a:pt x="5" y="222"/>
                  </a:lnTo>
                  <a:lnTo>
                    <a:pt x="1" y="205"/>
                  </a:lnTo>
                  <a:lnTo>
                    <a:pt x="0" y="187"/>
                  </a:lnTo>
                  <a:lnTo>
                    <a:pt x="3" y="168"/>
                  </a:lnTo>
                  <a:lnTo>
                    <a:pt x="13" y="153"/>
                  </a:lnTo>
                  <a:lnTo>
                    <a:pt x="26" y="141"/>
                  </a:lnTo>
                  <a:lnTo>
                    <a:pt x="43" y="133"/>
                  </a:lnTo>
                  <a:lnTo>
                    <a:pt x="553" y="2"/>
                  </a:lnTo>
                  <a:lnTo>
                    <a:pt x="572" y="0"/>
                  </a:lnTo>
                  <a:close/>
                </a:path>
              </a:pathLst>
            </a:custGeom>
            <a:solidFill>
              <a:srgbClr val="F7D1B4"/>
            </a:solidFill>
            <a:ln w="0">
              <a:solidFill>
                <a:srgbClr val="F7D1B4"/>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22" name="Freeform 3132">
              <a:extLst>
                <a:ext uri="{FF2B5EF4-FFF2-40B4-BE49-F238E27FC236}">
                  <a16:creationId xmlns:a16="http://schemas.microsoft.com/office/drawing/2014/main" id="{ABADD8F0-2CC2-FF5B-6512-4B6CB0C79B1D}"/>
                </a:ext>
              </a:extLst>
            </p:cNvPr>
            <p:cNvSpPr>
              <a:spLocks/>
            </p:cNvSpPr>
            <p:nvPr/>
          </p:nvSpPr>
          <p:spPr bwMode="auto">
            <a:xfrm>
              <a:off x="10269937" y="2700481"/>
              <a:ext cx="99987" cy="120222"/>
            </a:xfrm>
            <a:custGeom>
              <a:avLst/>
              <a:gdLst>
                <a:gd name="T0" fmla="*/ 2147483646 w 84"/>
                <a:gd name="T1" fmla="*/ 0 h 101"/>
                <a:gd name="T2" fmla="*/ 2147483646 w 84"/>
                <a:gd name="T3" fmla="*/ 2147483646 h 101"/>
                <a:gd name="T4" fmla="*/ 2147483646 w 84"/>
                <a:gd name="T5" fmla="*/ 2147483646 h 101"/>
                <a:gd name="T6" fmla="*/ 2147483646 w 84"/>
                <a:gd name="T7" fmla="*/ 2147483646 h 101"/>
                <a:gd name="T8" fmla="*/ 2147483646 w 84"/>
                <a:gd name="T9" fmla="*/ 2147483646 h 101"/>
                <a:gd name="T10" fmla="*/ 2147483646 w 84"/>
                <a:gd name="T11" fmla="*/ 2147483646 h 101"/>
                <a:gd name="T12" fmla="*/ 2147483646 w 84"/>
                <a:gd name="T13" fmla="*/ 2147483646 h 101"/>
                <a:gd name="T14" fmla="*/ 2147483646 w 84"/>
                <a:gd name="T15" fmla="*/ 2147483646 h 101"/>
                <a:gd name="T16" fmla="*/ 2147483646 w 84"/>
                <a:gd name="T17" fmla="*/ 2147483646 h 101"/>
                <a:gd name="T18" fmla="*/ 2147483646 w 84"/>
                <a:gd name="T19" fmla="*/ 2147483646 h 101"/>
                <a:gd name="T20" fmla="*/ 2147483646 w 84"/>
                <a:gd name="T21" fmla="*/ 2147483646 h 101"/>
                <a:gd name="T22" fmla="*/ 2147483646 w 84"/>
                <a:gd name="T23" fmla="*/ 2147483646 h 101"/>
                <a:gd name="T24" fmla="*/ 2147483646 w 84"/>
                <a:gd name="T25" fmla="*/ 2147483646 h 101"/>
                <a:gd name="T26" fmla="*/ 2147483646 w 84"/>
                <a:gd name="T27" fmla="*/ 2147483646 h 101"/>
                <a:gd name="T28" fmla="*/ 2147483646 w 84"/>
                <a:gd name="T29" fmla="*/ 2147483646 h 101"/>
                <a:gd name="T30" fmla="*/ 2147483646 w 84"/>
                <a:gd name="T31" fmla="*/ 2147483646 h 101"/>
                <a:gd name="T32" fmla="*/ 2147483646 w 84"/>
                <a:gd name="T33" fmla="*/ 2147483646 h 101"/>
                <a:gd name="T34" fmla="*/ 0 w 84"/>
                <a:gd name="T35" fmla="*/ 2147483646 h 101"/>
                <a:gd name="T36" fmla="*/ 2147483646 w 84"/>
                <a:gd name="T37" fmla="*/ 2147483646 h 101"/>
                <a:gd name="T38" fmla="*/ 2147483646 w 84"/>
                <a:gd name="T39" fmla="*/ 2147483646 h 101"/>
                <a:gd name="T40" fmla="*/ 2147483646 w 84"/>
                <a:gd name="T41" fmla="*/ 2147483646 h 101"/>
                <a:gd name="T42" fmla="*/ 2147483646 w 84"/>
                <a:gd name="T43" fmla="*/ 2147483646 h 101"/>
                <a:gd name="T44" fmla="*/ 2147483646 w 84"/>
                <a:gd name="T45" fmla="*/ 0 h 1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4"/>
                <a:gd name="T70" fmla="*/ 0 h 101"/>
                <a:gd name="T71" fmla="*/ 84 w 84"/>
                <a:gd name="T72" fmla="*/ 101 h 10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4" h="101">
                  <a:moveTo>
                    <a:pt x="50" y="0"/>
                  </a:moveTo>
                  <a:lnTo>
                    <a:pt x="59" y="3"/>
                  </a:lnTo>
                  <a:lnTo>
                    <a:pt x="65" y="9"/>
                  </a:lnTo>
                  <a:lnTo>
                    <a:pt x="71" y="18"/>
                  </a:lnTo>
                  <a:lnTo>
                    <a:pt x="74" y="30"/>
                  </a:lnTo>
                  <a:lnTo>
                    <a:pt x="78" y="43"/>
                  </a:lnTo>
                  <a:lnTo>
                    <a:pt x="82" y="56"/>
                  </a:lnTo>
                  <a:lnTo>
                    <a:pt x="84" y="68"/>
                  </a:lnTo>
                  <a:lnTo>
                    <a:pt x="84" y="79"/>
                  </a:lnTo>
                  <a:lnTo>
                    <a:pt x="81" y="88"/>
                  </a:lnTo>
                  <a:lnTo>
                    <a:pt x="74" y="94"/>
                  </a:lnTo>
                  <a:lnTo>
                    <a:pt x="63" y="100"/>
                  </a:lnTo>
                  <a:lnTo>
                    <a:pt x="47" y="101"/>
                  </a:lnTo>
                  <a:lnTo>
                    <a:pt x="31" y="97"/>
                  </a:lnTo>
                  <a:lnTo>
                    <a:pt x="18" y="89"/>
                  </a:lnTo>
                  <a:lnTo>
                    <a:pt x="8" y="77"/>
                  </a:lnTo>
                  <a:lnTo>
                    <a:pt x="1" y="63"/>
                  </a:lnTo>
                  <a:lnTo>
                    <a:pt x="0" y="47"/>
                  </a:lnTo>
                  <a:lnTo>
                    <a:pt x="4" y="32"/>
                  </a:lnTo>
                  <a:lnTo>
                    <a:pt x="12" y="18"/>
                  </a:lnTo>
                  <a:lnTo>
                    <a:pt x="23" y="8"/>
                  </a:lnTo>
                  <a:lnTo>
                    <a:pt x="38" y="1"/>
                  </a:lnTo>
                  <a:lnTo>
                    <a:pt x="50" y="0"/>
                  </a:lnTo>
                  <a:close/>
                </a:path>
              </a:pathLst>
            </a:custGeom>
            <a:solidFill>
              <a:srgbClr val="FFECDE"/>
            </a:solidFill>
            <a:ln w="0">
              <a:solidFill>
                <a:srgbClr val="FFECDE"/>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23" name="Freeform 3133">
              <a:extLst>
                <a:ext uri="{FF2B5EF4-FFF2-40B4-BE49-F238E27FC236}">
                  <a16:creationId xmlns:a16="http://schemas.microsoft.com/office/drawing/2014/main" id="{E08DAAAD-36F4-A4F3-DCA6-A653E977E2C0}"/>
                </a:ext>
              </a:extLst>
            </p:cNvPr>
            <p:cNvSpPr>
              <a:spLocks/>
            </p:cNvSpPr>
            <p:nvPr/>
          </p:nvSpPr>
          <p:spPr bwMode="auto">
            <a:xfrm>
              <a:off x="10277079" y="2337435"/>
              <a:ext cx="753471" cy="317815"/>
            </a:xfrm>
            <a:custGeom>
              <a:avLst/>
              <a:gdLst>
                <a:gd name="T0" fmla="*/ 2147483646 w 633"/>
                <a:gd name="T1" fmla="*/ 0 h 267"/>
                <a:gd name="T2" fmla="*/ 2147483646 w 633"/>
                <a:gd name="T3" fmla="*/ 2147483646 h 267"/>
                <a:gd name="T4" fmla="*/ 2147483646 w 633"/>
                <a:gd name="T5" fmla="*/ 2147483646 h 267"/>
                <a:gd name="T6" fmla="*/ 2147483646 w 633"/>
                <a:gd name="T7" fmla="*/ 2147483646 h 267"/>
                <a:gd name="T8" fmla="*/ 2147483646 w 633"/>
                <a:gd name="T9" fmla="*/ 2147483646 h 267"/>
                <a:gd name="T10" fmla="*/ 2147483646 w 633"/>
                <a:gd name="T11" fmla="*/ 2147483646 h 267"/>
                <a:gd name="T12" fmla="*/ 2147483646 w 633"/>
                <a:gd name="T13" fmla="*/ 2147483646 h 267"/>
                <a:gd name="T14" fmla="*/ 2147483646 w 633"/>
                <a:gd name="T15" fmla="*/ 2147483646 h 267"/>
                <a:gd name="T16" fmla="*/ 2147483646 w 633"/>
                <a:gd name="T17" fmla="*/ 2147483646 h 267"/>
                <a:gd name="T18" fmla="*/ 2147483646 w 633"/>
                <a:gd name="T19" fmla="*/ 2147483646 h 267"/>
                <a:gd name="T20" fmla="*/ 2147483646 w 633"/>
                <a:gd name="T21" fmla="*/ 2147483646 h 267"/>
                <a:gd name="T22" fmla="*/ 2147483646 w 633"/>
                <a:gd name="T23" fmla="*/ 2147483646 h 267"/>
                <a:gd name="T24" fmla="*/ 2147483646 w 633"/>
                <a:gd name="T25" fmla="*/ 2147483646 h 267"/>
                <a:gd name="T26" fmla="*/ 2147483646 w 633"/>
                <a:gd name="T27" fmla="*/ 2147483646 h 267"/>
                <a:gd name="T28" fmla="*/ 2147483646 w 633"/>
                <a:gd name="T29" fmla="*/ 2147483646 h 267"/>
                <a:gd name="T30" fmla="*/ 2147483646 w 633"/>
                <a:gd name="T31" fmla="*/ 2147483646 h 267"/>
                <a:gd name="T32" fmla="*/ 2147483646 w 633"/>
                <a:gd name="T33" fmla="*/ 2147483646 h 267"/>
                <a:gd name="T34" fmla="*/ 2147483646 w 633"/>
                <a:gd name="T35" fmla="*/ 2147483646 h 267"/>
                <a:gd name="T36" fmla="*/ 0 w 633"/>
                <a:gd name="T37" fmla="*/ 2147483646 h 267"/>
                <a:gd name="T38" fmla="*/ 2147483646 w 633"/>
                <a:gd name="T39" fmla="*/ 2147483646 h 267"/>
                <a:gd name="T40" fmla="*/ 2147483646 w 633"/>
                <a:gd name="T41" fmla="*/ 2147483646 h 267"/>
                <a:gd name="T42" fmla="*/ 2147483646 w 633"/>
                <a:gd name="T43" fmla="*/ 2147483646 h 267"/>
                <a:gd name="T44" fmla="*/ 2147483646 w 633"/>
                <a:gd name="T45" fmla="*/ 2147483646 h 267"/>
                <a:gd name="T46" fmla="*/ 2147483646 w 633"/>
                <a:gd name="T47" fmla="*/ 2147483646 h 267"/>
                <a:gd name="T48" fmla="*/ 2147483646 w 633"/>
                <a:gd name="T49" fmla="*/ 0 h 2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3"/>
                <a:gd name="T76" fmla="*/ 0 h 267"/>
                <a:gd name="T77" fmla="*/ 633 w 633"/>
                <a:gd name="T78" fmla="*/ 267 h 2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3" h="267">
                  <a:moveTo>
                    <a:pt x="572" y="0"/>
                  </a:moveTo>
                  <a:lnTo>
                    <a:pt x="591" y="4"/>
                  </a:lnTo>
                  <a:lnTo>
                    <a:pt x="606" y="13"/>
                  </a:lnTo>
                  <a:lnTo>
                    <a:pt x="618" y="28"/>
                  </a:lnTo>
                  <a:lnTo>
                    <a:pt x="626" y="45"/>
                  </a:lnTo>
                  <a:lnTo>
                    <a:pt x="630" y="62"/>
                  </a:lnTo>
                  <a:lnTo>
                    <a:pt x="633" y="80"/>
                  </a:lnTo>
                  <a:lnTo>
                    <a:pt x="629" y="98"/>
                  </a:lnTo>
                  <a:lnTo>
                    <a:pt x="620" y="114"/>
                  </a:lnTo>
                  <a:lnTo>
                    <a:pt x="605" y="126"/>
                  </a:lnTo>
                  <a:lnTo>
                    <a:pt x="588" y="134"/>
                  </a:lnTo>
                  <a:lnTo>
                    <a:pt x="79" y="266"/>
                  </a:lnTo>
                  <a:lnTo>
                    <a:pt x="59" y="267"/>
                  </a:lnTo>
                  <a:lnTo>
                    <a:pt x="42" y="263"/>
                  </a:lnTo>
                  <a:lnTo>
                    <a:pt x="27" y="254"/>
                  </a:lnTo>
                  <a:lnTo>
                    <a:pt x="13" y="240"/>
                  </a:lnTo>
                  <a:lnTo>
                    <a:pt x="7" y="223"/>
                  </a:lnTo>
                  <a:lnTo>
                    <a:pt x="2" y="206"/>
                  </a:lnTo>
                  <a:lnTo>
                    <a:pt x="0" y="187"/>
                  </a:lnTo>
                  <a:lnTo>
                    <a:pt x="4" y="169"/>
                  </a:lnTo>
                  <a:lnTo>
                    <a:pt x="13" y="153"/>
                  </a:lnTo>
                  <a:lnTo>
                    <a:pt x="27" y="142"/>
                  </a:lnTo>
                  <a:lnTo>
                    <a:pt x="45" y="134"/>
                  </a:lnTo>
                  <a:lnTo>
                    <a:pt x="554" y="1"/>
                  </a:lnTo>
                  <a:lnTo>
                    <a:pt x="572" y="0"/>
                  </a:lnTo>
                  <a:close/>
                </a:path>
              </a:pathLst>
            </a:custGeom>
            <a:solidFill>
              <a:srgbClr val="F7D1B4"/>
            </a:solidFill>
            <a:ln w="0">
              <a:solidFill>
                <a:srgbClr val="F7D1B4"/>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24" name="Freeform 3134">
              <a:extLst>
                <a:ext uri="{FF2B5EF4-FFF2-40B4-BE49-F238E27FC236}">
                  <a16:creationId xmlns:a16="http://schemas.microsoft.com/office/drawing/2014/main" id="{FE85B33A-8DF0-447F-7321-7E24DD7A67ED}"/>
                </a:ext>
              </a:extLst>
            </p:cNvPr>
            <p:cNvSpPr>
              <a:spLocks/>
            </p:cNvSpPr>
            <p:nvPr/>
          </p:nvSpPr>
          <p:spPr bwMode="auto">
            <a:xfrm>
              <a:off x="10304456" y="2510031"/>
              <a:ext cx="98797" cy="122603"/>
            </a:xfrm>
            <a:custGeom>
              <a:avLst/>
              <a:gdLst>
                <a:gd name="T0" fmla="*/ 2147483646 w 83"/>
                <a:gd name="T1" fmla="*/ 0 h 103"/>
                <a:gd name="T2" fmla="*/ 2147483646 w 83"/>
                <a:gd name="T3" fmla="*/ 2147483646 h 103"/>
                <a:gd name="T4" fmla="*/ 2147483646 w 83"/>
                <a:gd name="T5" fmla="*/ 2147483646 h 103"/>
                <a:gd name="T6" fmla="*/ 2147483646 w 83"/>
                <a:gd name="T7" fmla="*/ 2147483646 h 103"/>
                <a:gd name="T8" fmla="*/ 2147483646 w 83"/>
                <a:gd name="T9" fmla="*/ 2147483646 h 103"/>
                <a:gd name="T10" fmla="*/ 2147483646 w 83"/>
                <a:gd name="T11" fmla="*/ 2147483646 h 103"/>
                <a:gd name="T12" fmla="*/ 2147483646 w 83"/>
                <a:gd name="T13" fmla="*/ 2147483646 h 103"/>
                <a:gd name="T14" fmla="*/ 2147483646 w 83"/>
                <a:gd name="T15" fmla="*/ 2147483646 h 103"/>
                <a:gd name="T16" fmla="*/ 2147483646 w 83"/>
                <a:gd name="T17" fmla="*/ 2147483646 h 103"/>
                <a:gd name="T18" fmla="*/ 2147483646 w 83"/>
                <a:gd name="T19" fmla="*/ 2147483646 h 103"/>
                <a:gd name="T20" fmla="*/ 2147483646 w 83"/>
                <a:gd name="T21" fmla="*/ 2147483646 h 103"/>
                <a:gd name="T22" fmla="*/ 2147483646 w 83"/>
                <a:gd name="T23" fmla="*/ 2147483646 h 103"/>
                <a:gd name="T24" fmla="*/ 2147483646 w 83"/>
                <a:gd name="T25" fmla="*/ 2147483646 h 103"/>
                <a:gd name="T26" fmla="*/ 2147483646 w 83"/>
                <a:gd name="T27" fmla="*/ 2147483646 h 103"/>
                <a:gd name="T28" fmla="*/ 2147483646 w 83"/>
                <a:gd name="T29" fmla="*/ 2147483646 h 103"/>
                <a:gd name="T30" fmla="*/ 2147483646 w 83"/>
                <a:gd name="T31" fmla="*/ 2147483646 h 103"/>
                <a:gd name="T32" fmla="*/ 2147483646 w 83"/>
                <a:gd name="T33" fmla="*/ 2147483646 h 103"/>
                <a:gd name="T34" fmla="*/ 0 w 83"/>
                <a:gd name="T35" fmla="*/ 2147483646 h 103"/>
                <a:gd name="T36" fmla="*/ 2147483646 w 83"/>
                <a:gd name="T37" fmla="*/ 2147483646 h 103"/>
                <a:gd name="T38" fmla="*/ 2147483646 w 83"/>
                <a:gd name="T39" fmla="*/ 2147483646 h 103"/>
                <a:gd name="T40" fmla="*/ 2147483646 w 83"/>
                <a:gd name="T41" fmla="*/ 2147483646 h 103"/>
                <a:gd name="T42" fmla="*/ 2147483646 w 83"/>
                <a:gd name="T43" fmla="*/ 2147483646 h 103"/>
                <a:gd name="T44" fmla="*/ 2147483646 w 83"/>
                <a:gd name="T45" fmla="*/ 0 h 1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3"/>
                <a:gd name="T70" fmla="*/ 0 h 103"/>
                <a:gd name="T71" fmla="*/ 83 w 83"/>
                <a:gd name="T72" fmla="*/ 103 h 1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3" h="103">
                  <a:moveTo>
                    <a:pt x="49" y="0"/>
                  </a:moveTo>
                  <a:lnTo>
                    <a:pt x="59" y="4"/>
                  </a:lnTo>
                  <a:lnTo>
                    <a:pt x="66" y="11"/>
                  </a:lnTo>
                  <a:lnTo>
                    <a:pt x="72" y="20"/>
                  </a:lnTo>
                  <a:lnTo>
                    <a:pt x="76" y="31"/>
                  </a:lnTo>
                  <a:lnTo>
                    <a:pt x="78" y="44"/>
                  </a:lnTo>
                  <a:lnTo>
                    <a:pt x="82" y="57"/>
                  </a:lnTo>
                  <a:lnTo>
                    <a:pt x="83" y="70"/>
                  </a:lnTo>
                  <a:lnTo>
                    <a:pt x="83" y="80"/>
                  </a:lnTo>
                  <a:lnTo>
                    <a:pt x="81" y="88"/>
                  </a:lnTo>
                  <a:lnTo>
                    <a:pt x="74" y="96"/>
                  </a:lnTo>
                  <a:lnTo>
                    <a:pt x="64" y="100"/>
                  </a:lnTo>
                  <a:lnTo>
                    <a:pt x="47" y="103"/>
                  </a:lnTo>
                  <a:lnTo>
                    <a:pt x="32" y="99"/>
                  </a:lnTo>
                  <a:lnTo>
                    <a:pt x="18" y="91"/>
                  </a:lnTo>
                  <a:lnTo>
                    <a:pt x="7" y="79"/>
                  </a:lnTo>
                  <a:lnTo>
                    <a:pt x="1" y="65"/>
                  </a:lnTo>
                  <a:lnTo>
                    <a:pt x="0" y="48"/>
                  </a:lnTo>
                  <a:lnTo>
                    <a:pt x="4" y="33"/>
                  </a:lnTo>
                  <a:lnTo>
                    <a:pt x="11" y="19"/>
                  </a:lnTo>
                  <a:lnTo>
                    <a:pt x="23" y="8"/>
                  </a:lnTo>
                  <a:lnTo>
                    <a:pt x="38" y="2"/>
                  </a:lnTo>
                  <a:lnTo>
                    <a:pt x="49" y="0"/>
                  </a:lnTo>
                  <a:close/>
                </a:path>
              </a:pathLst>
            </a:custGeom>
            <a:solidFill>
              <a:srgbClr val="FFECDE"/>
            </a:solidFill>
            <a:ln w="0">
              <a:solidFill>
                <a:srgbClr val="FFECDE"/>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25" name="Freeform 3135">
              <a:extLst>
                <a:ext uri="{FF2B5EF4-FFF2-40B4-BE49-F238E27FC236}">
                  <a16:creationId xmlns:a16="http://schemas.microsoft.com/office/drawing/2014/main" id="{27E5BAE0-3830-253D-542D-C61CC4E3BD05}"/>
                </a:ext>
              </a:extLst>
            </p:cNvPr>
            <p:cNvSpPr>
              <a:spLocks/>
            </p:cNvSpPr>
            <p:nvPr/>
          </p:nvSpPr>
          <p:spPr bwMode="auto">
            <a:xfrm>
              <a:off x="10337785" y="2139842"/>
              <a:ext cx="753471" cy="317815"/>
            </a:xfrm>
            <a:custGeom>
              <a:avLst/>
              <a:gdLst>
                <a:gd name="T0" fmla="*/ 2147483646 w 633"/>
                <a:gd name="T1" fmla="*/ 0 h 267"/>
                <a:gd name="T2" fmla="*/ 2147483646 w 633"/>
                <a:gd name="T3" fmla="*/ 2147483646 h 267"/>
                <a:gd name="T4" fmla="*/ 2147483646 w 633"/>
                <a:gd name="T5" fmla="*/ 2147483646 h 267"/>
                <a:gd name="T6" fmla="*/ 2147483646 w 633"/>
                <a:gd name="T7" fmla="*/ 2147483646 h 267"/>
                <a:gd name="T8" fmla="*/ 2147483646 w 633"/>
                <a:gd name="T9" fmla="*/ 2147483646 h 267"/>
                <a:gd name="T10" fmla="*/ 2147483646 w 633"/>
                <a:gd name="T11" fmla="*/ 2147483646 h 267"/>
                <a:gd name="T12" fmla="*/ 2147483646 w 633"/>
                <a:gd name="T13" fmla="*/ 2147483646 h 267"/>
                <a:gd name="T14" fmla="*/ 2147483646 w 633"/>
                <a:gd name="T15" fmla="*/ 2147483646 h 267"/>
                <a:gd name="T16" fmla="*/ 2147483646 w 633"/>
                <a:gd name="T17" fmla="*/ 2147483646 h 267"/>
                <a:gd name="T18" fmla="*/ 2147483646 w 633"/>
                <a:gd name="T19" fmla="*/ 2147483646 h 267"/>
                <a:gd name="T20" fmla="*/ 2147483646 w 633"/>
                <a:gd name="T21" fmla="*/ 2147483646 h 267"/>
                <a:gd name="T22" fmla="*/ 2147483646 w 633"/>
                <a:gd name="T23" fmla="*/ 2147483646 h 267"/>
                <a:gd name="T24" fmla="*/ 2147483646 w 633"/>
                <a:gd name="T25" fmla="*/ 2147483646 h 267"/>
                <a:gd name="T26" fmla="*/ 2147483646 w 633"/>
                <a:gd name="T27" fmla="*/ 2147483646 h 267"/>
                <a:gd name="T28" fmla="*/ 2147483646 w 633"/>
                <a:gd name="T29" fmla="*/ 2147483646 h 267"/>
                <a:gd name="T30" fmla="*/ 2147483646 w 633"/>
                <a:gd name="T31" fmla="*/ 2147483646 h 267"/>
                <a:gd name="T32" fmla="*/ 2147483646 w 633"/>
                <a:gd name="T33" fmla="*/ 2147483646 h 267"/>
                <a:gd name="T34" fmla="*/ 2147483646 w 633"/>
                <a:gd name="T35" fmla="*/ 2147483646 h 267"/>
                <a:gd name="T36" fmla="*/ 0 w 633"/>
                <a:gd name="T37" fmla="*/ 2147483646 h 267"/>
                <a:gd name="T38" fmla="*/ 2147483646 w 633"/>
                <a:gd name="T39" fmla="*/ 2147483646 h 267"/>
                <a:gd name="T40" fmla="*/ 2147483646 w 633"/>
                <a:gd name="T41" fmla="*/ 2147483646 h 267"/>
                <a:gd name="T42" fmla="*/ 2147483646 w 633"/>
                <a:gd name="T43" fmla="*/ 2147483646 h 267"/>
                <a:gd name="T44" fmla="*/ 2147483646 w 633"/>
                <a:gd name="T45" fmla="*/ 2147483646 h 267"/>
                <a:gd name="T46" fmla="*/ 2147483646 w 633"/>
                <a:gd name="T47" fmla="*/ 2147483646 h 267"/>
                <a:gd name="T48" fmla="*/ 2147483646 w 633"/>
                <a:gd name="T49" fmla="*/ 0 h 2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3"/>
                <a:gd name="T76" fmla="*/ 0 h 267"/>
                <a:gd name="T77" fmla="*/ 633 w 633"/>
                <a:gd name="T78" fmla="*/ 267 h 2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3" h="267">
                  <a:moveTo>
                    <a:pt x="572" y="0"/>
                  </a:moveTo>
                  <a:lnTo>
                    <a:pt x="591" y="4"/>
                  </a:lnTo>
                  <a:lnTo>
                    <a:pt x="607" y="13"/>
                  </a:lnTo>
                  <a:lnTo>
                    <a:pt x="618" y="26"/>
                  </a:lnTo>
                  <a:lnTo>
                    <a:pt x="626" y="44"/>
                  </a:lnTo>
                  <a:lnTo>
                    <a:pt x="630" y="61"/>
                  </a:lnTo>
                  <a:lnTo>
                    <a:pt x="633" y="80"/>
                  </a:lnTo>
                  <a:lnTo>
                    <a:pt x="629" y="98"/>
                  </a:lnTo>
                  <a:lnTo>
                    <a:pt x="620" y="114"/>
                  </a:lnTo>
                  <a:lnTo>
                    <a:pt x="605" y="126"/>
                  </a:lnTo>
                  <a:lnTo>
                    <a:pt x="588" y="133"/>
                  </a:lnTo>
                  <a:lnTo>
                    <a:pt x="79" y="264"/>
                  </a:lnTo>
                  <a:lnTo>
                    <a:pt x="59" y="267"/>
                  </a:lnTo>
                  <a:lnTo>
                    <a:pt x="42" y="263"/>
                  </a:lnTo>
                  <a:lnTo>
                    <a:pt x="27" y="254"/>
                  </a:lnTo>
                  <a:lnTo>
                    <a:pt x="14" y="239"/>
                  </a:lnTo>
                  <a:lnTo>
                    <a:pt x="7" y="222"/>
                  </a:lnTo>
                  <a:lnTo>
                    <a:pt x="2" y="205"/>
                  </a:lnTo>
                  <a:lnTo>
                    <a:pt x="0" y="186"/>
                  </a:lnTo>
                  <a:lnTo>
                    <a:pt x="4" y="169"/>
                  </a:lnTo>
                  <a:lnTo>
                    <a:pt x="14" y="153"/>
                  </a:lnTo>
                  <a:lnTo>
                    <a:pt x="27" y="140"/>
                  </a:lnTo>
                  <a:lnTo>
                    <a:pt x="45" y="133"/>
                  </a:lnTo>
                  <a:lnTo>
                    <a:pt x="554" y="1"/>
                  </a:lnTo>
                  <a:lnTo>
                    <a:pt x="572" y="0"/>
                  </a:lnTo>
                  <a:close/>
                </a:path>
              </a:pathLst>
            </a:custGeom>
            <a:solidFill>
              <a:srgbClr val="F7D1B4"/>
            </a:solidFill>
            <a:ln w="0">
              <a:solidFill>
                <a:srgbClr val="F7D1B4"/>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26" name="Freeform 3136">
              <a:extLst>
                <a:ext uri="{FF2B5EF4-FFF2-40B4-BE49-F238E27FC236}">
                  <a16:creationId xmlns:a16="http://schemas.microsoft.com/office/drawing/2014/main" id="{DD8D2F7A-EBBA-8844-0AA3-2EFCEBAC8867}"/>
                </a:ext>
              </a:extLst>
            </p:cNvPr>
            <p:cNvSpPr>
              <a:spLocks/>
            </p:cNvSpPr>
            <p:nvPr/>
          </p:nvSpPr>
          <p:spPr bwMode="auto">
            <a:xfrm>
              <a:off x="10365162" y="2312438"/>
              <a:ext cx="98797" cy="120222"/>
            </a:xfrm>
            <a:custGeom>
              <a:avLst/>
              <a:gdLst>
                <a:gd name="T0" fmla="*/ 2147483646 w 83"/>
                <a:gd name="T1" fmla="*/ 0 h 101"/>
                <a:gd name="T2" fmla="*/ 2147483646 w 83"/>
                <a:gd name="T3" fmla="*/ 2147483646 h 101"/>
                <a:gd name="T4" fmla="*/ 2147483646 w 83"/>
                <a:gd name="T5" fmla="*/ 2147483646 h 101"/>
                <a:gd name="T6" fmla="*/ 2147483646 w 83"/>
                <a:gd name="T7" fmla="*/ 2147483646 h 101"/>
                <a:gd name="T8" fmla="*/ 2147483646 w 83"/>
                <a:gd name="T9" fmla="*/ 2147483646 h 101"/>
                <a:gd name="T10" fmla="*/ 2147483646 w 83"/>
                <a:gd name="T11" fmla="*/ 2147483646 h 101"/>
                <a:gd name="T12" fmla="*/ 2147483646 w 83"/>
                <a:gd name="T13" fmla="*/ 2147483646 h 101"/>
                <a:gd name="T14" fmla="*/ 2147483646 w 83"/>
                <a:gd name="T15" fmla="*/ 2147483646 h 101"/>
                <a:gd name="T16" fmla="*/ 2147483646 w 83"/>
                <a:gd name="T17" fmla="*/ 2147483646 h 101"/>
                <a:gd name="T18" fmla="*/ 2147483646 w 83"/>
                <a:gd name="T19" fmla="*/ 2147483646 h 101"/>
                <a:gd name="T20" fmla="*/ 2147483646 w 83"/>
                <a:gd name="T21" fmla="*/ 2147483646 h 101"/>
                <a:gd name="T22" fmla="*/ 2147483646 w 83"/>
                <a:gd name="T23" fmla="*/ 2147483646 h 101"/>
                <a:gd name="T24" fmla="*/ 2147483646 w 83"/>
                <a:gd name="T25" fmla="*/ 2147483646 h 101"/>
                <a:gd name="T26" fmla="*/ 2147483646 w 83"/>
                <a:gd name="T27" fmla="*/ 2147483646 h 101"/>
                <a:gd name="T28" fmla="*/ 2147483646 w 83"/>
                <a:gd name="T29" fmla="*/ 2147483646 h 101"/>
                <a:gd name="T30" fmla="*/ 2147483646 w 83"/>
                <a:gd name="T31" fmla="*/ 2147483646 h 101"/>
                <a:gd name="T32" fmla="*/ 2147483646 w 83"/>
                <a:gd name="T33" fmla="*/ 2147483646 h 101"/>
                <a:gd name="T34" fmla="*/ 0 w 83"/>
                <a:gd name="T35" fmla="*/ 2147483646 h 101"/>
                <a:gd name="T36" fmla="*/ 2147483646 w 83"/>
                <a:gd name="T37" fmla="*/ 2147483646 h 101"/>
                <a:gd name="T38" fmla="*/ 2147483646 w 83"/>
                <a:gd name="T39" fmla="*/ 2147483646 h 101"/>
                <a:gd name="T40" fmla="*/ 2147483646 w 83"/>
                <a:gd name="T41" fmla="*/ 2147483646 h 101"/>
                <a:gd name="T42" fmla="*/ 2147483646 w 83"/>
                <a:gd name="T43" fmla="*/ 2147483646 h 101"/>
                <a:gd name="T44" fmla="*/ 2147483646 w 83"/>
                <a:gd name="T45" fmla="*/ 0 h 1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3"/>
                <a:gd name="T70" fmla="*/ 0 h 101"/>
                <a:gd name="T71" fmla="*/ 83 w 83"/>
                <a:gd name="T72" fmla="*/ 101 h 10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3" h="101">
                  <a:moveTo>
                    <a:pt x="49" y="0"/>
                  </a:moveTo>
                  <a:lnTo>
                    <a:pt x="59" y="3"/>
                  </a:lnTo>
                  <a:lnTo>
                    <a:pt x="66" y="9"/>
                  </a:lnTo>
                  <a:lnTo>
                    <a:pt x="72" y="19"/>
                  </a:lnTo>
                  <a:lnTo>
                    <a:pt x="76" y="30"/>
                  </a:lnTo>
                  <a:lnTo>
                    <a:pt x="78" y="43"/>
                  </a:lnTo>
                  <a:lnTo>
                    <a:pt x="82" y="56"/>
                  </a:lnTo>
                  <a:lnTo>
                    <a:pt x="83" y="68"/>
                  </a:lnTo>
                  <a:lnTo>
                    <a:pt x="83" y="79"/>
                  </a:lnTo>
                  <a:lnTo>
                    <a:pt x="81" y="88"/>
                  </a:lnTo>
                  <a:lnTo>
                    <a:pt x="74" y="96"/>
                  </a:lnTo>
                  <a:lnTo>
                    <a:pt x="64" y="100"/>
                  </a:lnTo>
                  <a:lnTo>
                    <a:pt x="47" y="101"/>
                  </a:lnTo>
                  <a:lnTo>
                    <a:pt x="32" y="98"/>
                  </a:lnTo>
                  <a:lnTo>
                    <a:pt x="18" y="91"/>
                  </a:lnTo>
                  <a:lnTo>
                    <a:pt x="8" y="79"/>
                  </a:lnTo>
                  <a:lnTo>
                    <a:pt x="1" y="63"/>
                  </a:lnTo>
                  <a:lnTo>
                    <a:pt x="0" y="47"/>
                  </a:lnTo>
                  <a:lnTo>
                    <a:pt x="4" y="32"/>
                  </a:lnTo>
                  <a:lnTo>
                    <a:pt x="11" y="19"/>
                  </a:lnTo>
                  <a:lnTo>
                    <a:pt x="23" y="8"/>
                  </a:lnTo>
                  <a:lnTo>
                    <a:pt x="38" y="1"/>
                  </a:lnTo>
                  <a:lnTo>
                    <a:pt x="49" y="0"/>
                  </a:lnTo>
                  <a:close/>
                </a:path>
              </a:pathLst>
            </a:custGeom>
            <a:solidFill>
              <a:srgbClr val="FFECDE"/>
            </a:solidFill>
            <a:ln w="0">
              <a:solidFill>
                <a:srgbClr val="FFECDE"/>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27" name="Freeform 3137">
              <a:extLst>
                <a:ext uri="{FF2B5EF4-FFF2-40B4-BE49-F238E27FC236}">
                  <a16:creationId xmlns:a16="http://schemas.microsoft.com/office/drawing/2014/main" id="{DFEDF632-E292-2D4F-41BA-50EEA5CFA2D9}"/>
                </a:ext>
              </a:extLst>
            </p:cNvPr>
            <p:cNvSpPr>
              <a:spLocks/>
            </p:cNvSpPr>
            <p:nvPr/>
          </p:nvSpPr>
          <p:spPr bwMode="auto">
            <a:xfrm>
              <a:off x="11390025" y="1881543"/>
              <a:ext cx="796323" cy="792751"/>
            </a:xfrm>
            <a:custGeom>
              <a:avLst/>
              <a:gdLst>
                <a:gd name="T0" fmla="*/ 2147483646 w 669"/>
                <a:gd name="T1" fmla="*/ 0 h 666"/>
                <a:gd name="T2" fmla="*/ 2147483646 w 669"/>
                <a:gd name="T3" fmla="*/ 2147483646 h 666"/>
                <a:gd name="T4" fmla="*/ 2147483646 w 669"/>
                <a:gd name="T5" fmla="*/ 2147483646 h 666"/>
                <a:gd name="T6" fmla="*/ 2147483646 w 669"/>
                <a:gd name="T7" fmla="*/ 2147483646 h 666"/>
                <a:gd name="T8" fmla="*/ 2147483646 w 669"/>
                <a:gd name="T9" fmla="*/ 2147483646 h 666"/>
                <a:gd name="T10" fmla="*/ 2147483646 w 669"/>
                <a:gd name="T11" fmla="*/ 2147483646 h 666"/>
                <a:gd name="T12" fmla="*/ 0 w 669"/>
                <a:gd name="T13" fmla="*/ 2147483646 h 666"/>
                <a:gd name="T14" fmla="*/ 2147483646 w 669"/>
                <a:gd name="T15" fmla="*/ 0 h 666"/>
                <a:gd name="T16" fmla="*/ 0 60000 65536"/>
                <a:gd name="T17" fmla="*/ 0 60000 65536"/>
                <a:gd name="T18" fmla="*/ 0 60000 65536"/>
                <a:gd name="T19" fmla="*/ 0 60000 65536"/>
                <a:gd name="T20" fmla="*/ 0 60000 65536"/>
                <a:gd name="T21" fmla="*/ 0 60000 65536"/>
                <a:gd name="T22" fmla="*/ 0 60000 65536"/>
                <a:gd name="T23" fmla="*/ 0 60000 65536"/>
                <a:gd name="T24" fmla="*/ 0 w 669"/>
                <a:gd name="T25" fmla="*/ 0 h 666"/>
                <a:gd name="T26" fmla="*/ 669 w 669"/>
                <a:gd name="T27" fmla="*/ 666 h 6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9" h="666">
                  <a:moveTo>
                    <a:pt x="669" y="0"/>
                  </a:moveTo>
                  <a:lnTo>
                    <a:pt x="669" y="526"/>
                  </a:lnTo>
                  <a:lnTo>
                    <a:pt x="127" y="666"/>
                  </a:lnTo>
                  <a:lnTo>
                    <a:pt x="41" y="328"/>
                  </a:lnTo>
                  <a:lnTo>
                    <a:pt x="162" y="274"/>
                  </a:lnTo>
                  <a:lnTo>
                    <a:pt x="28" y="280"/>
                  </a:lnTo>
                  <a:lnTo>
                    <a:pt x="0" y="172"/>
                  </a:lnTo>
                  <a:lnTo>
                    <a:pt x="669" y="0"/>
                  </a:lnTo>
                  <a:close/>
                </a:path>
              </a:pathLst>
            </a:custGeom>
            <a:solidFill>
              <a:srgbClr val="C49E72"/>
            </a:solidFill>
            <a:ln w="0">
              <a:solidFill>
                <a:srgbClr val="C49E72"/>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28" name="Freeform 3138">
              <a:extLst>
                <a:ext uri="{FF2B5EF4-FFF2-40B4-BE49-F238E27FC236}">
                  <a16:creationId xmlns:a16="http://schemas.microsoft.com/office/drawing/2014/main" id="{C470E922-A2CA-A227-DDF3-533A1C84C05D}"/>
                </a:ext>
              </a:extLst>
            </p:cNvPr>
            <p:cNvSpPr>
              <a:spLocks/>
            </p:cNvSpPr>
            <p:nvPr/>
          </p:nvSpPr>
          <p:spPr bwMode="auto">
            <a:xfrm>
              <a:off x="11460254" y="2095800"/>
              <a:ext cx="80942" cy="80942"/>
            </a:xfrm>
            <a:custGeom>
              <a:avLst/>
              <a:gdLst>
                <a:gd name="T0" fmla="*/ 2147483646 w 68"/>
                <a:gd name="T1" fmla="*/ 0 h 68"/>
                <a:gd name="T2" fmla="*/ 2147483646 w 68"/>
                <a:gd name="T3" fmla="*/ 2147483646 h 68"/>
                <a:gd name="T4" fmla="*/ 2147483646 w 68"/>
                <a:gd name="T5" fmla="*/ 2147483646 h 68"/>
                <a:gd name="T6" fmla="*/ 2147483646 w 68"/>
                <a:gd name="T7" fmla="*/ 2147483646 h 68"/>
                <a:gd name="T8" fmla="*/ 2147483646 w 68"/>
                <a:gd name="T9" fmla="*/ 2147483646 h 68"/>
                <a:gd name="T10" fmla="*/ 2147483646 w 68"/>
                <a:gd name="T11" fmla="*/ 2147483646 h 68"/>
                <a:gd name="T12" fmla="*/ 2147483646 w 68"/>
                <a:gd name="T13" fmla="*/ 2147483646 h 68"/>
                <a:gd name="T14" fmla="*/ 2147483646 w 68"/>
                <a:gd name="T15" fmla="*/ 2147483646 h 68"/>
                <a:gd name="T16" fmla="*/ 2147483646 w 68"/>
                <a:gd name="T17" fmla="*/ 2147483646 h 68"/>
                <a:gd name="T18" fmla="*/ 2147483646 w 68"/>
                <a:gd name="T19" fmla="*/ 2147483646 h 68"/>
                <a:gd name="T20" fmla="*/ 2147483646 w 68"/>
                <a:gd name="T21" fmla="*/ 2147483646 h 68"/>
                <a:gd name="T22" fmla="*/ 0 w 68"/>
                <a:gd name="T23" fmla="*/ 2147483646 h 68"/>
                <a:gd name="T24" fmla="*/ 0 w 68"/>
                <a:gd name="T25" fmla="*/ 2147483646 h 68"/>
                <a:gd name="T26" fmla="*/ 2147483646 w 68"/>
                <a:gd name="T27" fmla="*/ 2147483646 h 68"/>
                <a:gd name="T28" fmla="*/ 2147483646 w 68"/>
                <a:gd name="T29" fmla="*/ 2147483646 h 68"/>
                <a:gd name="T30" fmla="*/ 2147483646 w 68"/>
                <a:gd name="T31" fmla="*/ 0 h 68"/>
                <a:gd name="T32" fmla="*/ 2147483646 w 68"/>
                <a:gd name="T33" fmla="*/ 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68"/>
                <a:gd name="T53" fmla="*/ 68 w 68"/>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68">
                  <a:moveTo>
                    <a:pt x="38" y="0"/>
                  </a:moveTo>
                  <a:lnTo>
                    <a:pt x="51" y="4"/>
                  </a:lnTo>
                  <a:lnTo>
                    <a:pt x="61" y="13"/>
                  </a:lnTo>
                  <a:lnTo>
                    <a:pt x="67" y="25"/>
                  </a:lnTo>
                  <a:lnTo>
                    <a:pt x="68" y="39"/>
                  </a:lnTo>
                  <a:lnTo>
                    <a:pt x="63" y="51"/>
                  </a:lnTo>
                  <a:lnTo>
                    <a:pt x="55" y="62"/>
                  </a:lnTo>
                  <a:lnTo>
                    <a:pt x="42" y="67"/>
                  </a:lnTo>
                  <a:lnTo>
                    <a:pt x="29" y="68"/>
                  </a:lnTo>
                  <a:lnTo>
                    <a:pt x="16" y="64"/>
                  </a:lnTo>
                  <a:lnTo>
                    <a:pt x="7" y="55"/>
                  </a:lnTo>
                  <a:lnTo>
                    <a:pt x="0" y="43"/>
                  </a:lnTo>
                  <a:lnTo>
                    <a:pt x="0" y="29"/>
                  </a:lnTo>
                  <a:lnTo>
                    <a:pt x="4" y="17"/>
                  </a:lnTo>
                  <a:lnTo>
                    <a:pt x="13" y="7"/>
                  </a:lnTo>
                  <a:lnTo>
                    <a:pt x="25" y="0"/>
                  </a:lnTo>
                  <a:lnTo>
                    <a:pt x="38" y="0"/>
                  </a:lnTo>
                  <a:close/>
                </a:path>
              </a:pathLst>
            </a:custGeom>
            <a:solidFill>
              <a:srgbClr val="4D4D4D"/>
            </a:solidFill>
            <a:ln w="0">
              <a:solidFill>
                <a:srgbClr val="4D4D4D"/>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29" name="Freeform 3139">
              <a:extLst>
                <a:ext uri="{FF2B5EF4-FFF2-40B4-BE49-F238E27FC236}">
                  <a16:creationId xmlns:a16="http://schemas.microsoft.com/office/drawing/2014/main" id="{DCC88774-806B-81DC-C15A-E45E00C74538}"/>
                </a:ext>
              </a:extLst>
            </p:cNvPr>
            <p:cNvSpPr>
              <a:spLocks/>
            </p:cNvSpPr>
            <p:nvPr/>
          </p:nvSpPr>
          <p:spPr bwMode="auto">
            <a:xfrm>
              <a:off x="11474538" y="2110084"/>
              <a:ext cx="51184" cy="53565"/>
            </a:xfrm>
            <a:custGeom>
              <a:avLst/>
              <a:gdLst>
                <a:gd name="T0" fmla="*/ 2147483646 w 43"/>
                <a:gd name="T1" fmla="*/ 0 h 45"/>
                <a:gd name="T2" fmla="*/ 2147483646 w 43"/>
                <a:gd name="T3" fmla="*/ 0 h 45"/>
                <a:gd name="T4" fmla="*/ 2147483646 w 43"/>
                <a:gd name="T5" fmla="*/ 2147483646 h 45"/>
                <a:gd name="T6" fmla="*/ 2147483646 w 43"/>
                <a:gd name="T7" fmla="*/ 2147483646 h 45"/>
                <a:gd name="T8" fmla="*/ 2147483646 w 43"/>
                <a:gd name="T9" fmla="*/ 2147483646 h 45"/>
                <a:gd name="T10" fmla="*/ 2147483646 w 43"/>
                <a:gd name="T11" fmla="*/ 2147483646 h 45"/>
                <a:gd name="T12" fmla="*/ 2147483646 w 43"/>
                <a:gd name="T13" fmla="*/ 2147483646 h 45"/>
                <a:gd name="T14" fmla="*/ 2147483646 w 43"/>
                <a:gd name="T15" fmla="*/ 2147483646 h 45"/>
                <a:gd name="T16" fmla="*/ 2147483646 w 43"/>
                <a:gd name="T17" fmla="*/ 2147483646 h 45"/>
                <a:gd name="T18" fmla="*/ 0 w 43"/>
                <a:gd name="T19" fmla="*/ 2147483646 h 45"/>
                <a:gd name="T20" fmla="*/ 0 w 43"/>
                <a:gd name="T21" fmla="*/ 2147483646 h 45"/>
                <a:gd name="T22" fmla="*/ 2147483646 w 43"/>
                <a:gd name="T23" fmla="*/ 2147483646 h 45"/>
                <a:gd name="T24" fmla="*/ 2147483646 w 43"/>
                <a:gd name="T25" fmla="*/ 0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45"/>
                <a:gd name="T41" fmla="*/ 43 w 43"/>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45">
                  <a:moveTo>
                    <a:pt x="15" y="0"/>
                  </a:moveTo>
                  <a:lnTo>
                    <a:pt x="27" y="0"/>
                  </a:lnTo>
                  <a:lnTo>
                    <a:pt x="38" y="7"/>
                  </a:lnTo>
                  <a:lnTo>
                    <a:pt x="43" y="17"/>
                  </a:lnTo>
                  <a:lnTo>
                    <a:pt x="43" y="29"/>
                  </a:lnTo>
                  <a:lnTo>
                    <a:pt x="38" y="38"/>
                  </a:lnTo>
                  <a:lnTo>
                    <a:pt x="27" y="45"/>
                  </a:lnTo>
                  <a:lnTo>
                    <a:pt x="15" y="43"/>
                  </a:lnTo>
                  <a:lnTo>
                    <a:pt x="5" y="38"/>
                  </a:lnTo>
                  <a:lnTo>
                    <a:pt x="0" y="27"/>
                  </a:lnTo>
                  <a:lnTo>
                    <a:pt x="0" y="16"/>
                  </a:lnTo>
                  <a:lnTo>
                    <a:pt x="6" y="7"/>
                  </a:lnTo>
                  <a:lnTo>
                    <a:pt x="15" y="0"/>
                  </a:lnTo>
                  <a:close/>
                </a:path>
              </a:pathLst>
            </a:custGeom>
            <a:solidFill>
              <a:srgbClr val="333333"/>
            </a:solidFill>
            <a:ln w="0">
              <a:solidFill>
                <a:srgbClr val="333333"/>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30" name="Freeform 3140">
              <a:extLst>
                <a:ext uri="{FF2B5EF4-FFF2-40B4-BE49-F238E27FC236}">
                  <a16:creationId xmlns:a16="http://schemas.microsoft.com/office/drawing/2014/main" id="{EF8ED5E3-B9C3-860B-BC1D-304305B8DE07}"/>
                </a:ext>
              </a:extLst>
            </p:cNvPr>
            <p:cNvSpPr>
              <a:spLocks/>
            </p:cNvSpPr>
            <p:nvPr/>
          </p:nvSpPr>
          <p:spPr bwMode="auto">
            <a:xfrm>
              <a:off x="11260281" y="2138652"/>
              <a:ext cx="144029" cy="36900"/>
            </a:xfrm>
            <a:custGeom>
              <a:avLst/>
              <a:gdLst>
                <a:gd name="T0" fmla="*/ 2147483646 w 121"/>
                <a:gd name="T1" fmla="*/ 0 h 31"/>
                <a:gd name="T2" fmla="*/ 2147483646 w 121"/>
                <a:gd name="T3" fmla="*/ 0 h 31"/>
                <a:gd name="T4" fmla="*/ 0 w 121"/>
                <a:gd name="T5" fmla="*/ 2147483646 h 31"/>
                <a:gd name="T6" fmla="*/ 2147483646 w 121"/>
                <a:gd name="T7" fmla="*/ 0 h 31"/>
                <a:gd name="T8" fmla="*/ 0 60000 65536"/>
                <a:gd name="T9" fmla="*/ 0 60000 65536"/>
                <a:gd name="T10" fmla="*/ 0 60000 65536"/>
                <a:gd name="T11" fmla="*/ 0 60000 65536"/>
                <a:gd name="T12" fmla="*/ 0 w 121"/>
                <a:gd name="T13" fmla="*/ 0 h 31"/>
                <a:gd name="T14" fmla="*/ 121 w 121"/>
                <a:gd name="T15" fmla="*/ 31 h 31"/>
              </a:gdLst>
              <a:ahLst/>
              <a:cxnLst>
                <a:cxn ang="T8">
                  <a:pos x="T0" y="T1"/>
                </a:cxn>
                <a:cxn ang="T9">
                  <a:pos x="T2" y="T3"/>
                </a:cxn>
                <a:cxn ang="T10">
                  <a:pos x="T4" y="T5"/>
                </a:cxn>
                <a:cxn ang="T11">
                  <a:pos x="T6" y="T7"/>
                </a:cxn>
              </a:cxnLst>
              <a:rect l="T12" t="T13" r="T14" b="T15"/>
              <a:pathLst>
                <a:path w="121" h="31">
                  <a:moveTo>
                    <a:pt x="121" y="0"/>
                  </a:moveTo>
                  <a:lnTo>
                    <a:pt x="121" y="0"/>
                  </a:lnTo>
                  <a:lnTo>
                    <a:pt x="0" y="31"/>
                  </a:lnTo>
                  <a:lnTo>
                    <a:pt x="121" y="0"/>
                  </a:lnTo>
                  <a:close/>
                </a:path>
              </a:pathLst>
            </a:custGeom>
            <a:solidFill>
              <a:srgbClr val="F5F5F5"/>
            </a:solidFill>
            <a:ln w="0">
              <a:solidFill>
                <a:srgbClr val="F5F5F5"/>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31" name="Freeform 3141">
              <a:extLst>
                <a:ext uri="{FF2B5EF4-FFF2-40B4-BE49-F238E27FC236}">
                  <a16:creationId xmlns:a16="http://schemas.microsoft.com/office/drawing/2014/main" id="{EB917CA7-96D3-9E18-D73E-78BB2E034905}"/>
                </a:ext>
              </a:extLst>
            </p:cNvPr>
            <p:cNvSpPr>
              <a:spLocks/>
            </p:cNvSpPr>
            <p:nvPr/>
          </p:nvSpPr>
          <p:spPr bwMode="auto">
            <a:xfrm>
              <a:off x="10330643" y="2370764"/>
              <a:ext cx="463034" cy="126174"/>
            </a:xfrm>
            <a:custGeom>
              <a:avLst/>
              <a:gdLst>
                <a:gd name="T0" fmla="*/ 2147483646 w 389"/>
                <a:gd name="T1" fmla="*/ 0 h 106"/>
                <a:gd name="T2" fmla="*/ 2147483646 w 389"/>
                <a:gd name="T3" fmla="*/ 2147483646 h 106"/>
                <a:gd name="T4" fmla="*/ 0 w 389"/>
                <a:gd name="T5" fmla="*/ 2147483646 h 106"/>
                <a:gd name="T6" fmla="*/ 2147483646 w 389"/>
                <a:gd name="T7" fmla="*/ 2147483646 h 106"/>
                <a:gd name="T8" fmla="*/ 2147483646 w 389"/>
                <a:gd name="T9" fmla="*/ 0 h 106"/>
                <a:gd name="T10" fmla="*/ 0 60000 65536"/>
                <a:gd name="T11" fmla="*/ 0 60000 65536"/>
                <a:gd name="T12" fmla="*/ 0 60000 65536"/>
                <a:gd name="T13" fmla="*/ 0 60000 65536"/>
                <a:gd name="T14" fmla="*/ 0 60000 65536"/>
                <a:gd name="T15" fmla="*/ 0 w 389"/>
                <a:gd name="T16" fmla="*/ 0 h 106"/>
                <a:gd name="T17" fmla="*/ 389 w 389"/>
                <a:gd name="T18" fmla="*/ 106 h 106"/>
              </a:gdLst>
              <a:ahLst/>
              <a:cxnLst>
                <a:cxn ang="T10">
                  <a:pos x="T0" y="T1"/>
                </a:cxn>
                <a:cxn ang="T11">
                  <a:pos x="T2" y="T3"/>
                </a:cxn>
                <a:cxn ang="T12">
                  <a:pos x="T4" y="T5"/>
                </a:cxn>
                <a:cxn ang="T13">
                  <a:pos x="T6" y="T7"/>
                </a:cxn>
                <a:cxn ang="T14">
                  <a:pos x="T8" y="T9"/>
                </a:cxn>
              </a:cxnLst>
              <a:rect l="T15" t="T16" r="T17" b="T18"/>
              <a:pathLst>
                <a:path w="389" h="106">
                  <a:moveTo>
                    <a:pt x="387" y="0"/>
                  </a:moveTo>
                  <a:lnTo>
                    <a:pt x="389" y="5"/>
                  </a:lnTo>
                  <a:lnTo>
                    <a:pt x="0" y="106"/>
                  </a:lnTo>
                  <a:lnTo>
                    <a:pt x="389" y="5"/>
                  </a:lnTo>
                  <a:lnTo>
                    <a:pt x="387" y="0"/>
                  </a:lnTo>
                  <a:close/>
                </a:path>
              </a:pathLst>
            </a:custGeom>
            <a:solidFill>
              <a:srgbClr val="DA994F"/>
            </a:solidFill>
            <a:ln w="0">
              <a:solidFill>
                <a:srgbClr val="DA994F"/>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32" name="Freeform 3142">
              <a:extLst>
                <a:ext uri="{FF2B5EF4-FFF2-40B4-BE49-F238E27FC236}">
                  <a16:creationId xmlns:a16="http://schemas.microsoft.com/office/drawing/2014/main" id="{DE2A2796-41C7-E844-3CE8-BE206CBA54CE}"/>
                </a:ext>
              </a:extLst>
            </p:cNvPr>
            <p:cNvSpPr>
              <a:spLocks/>
            </p:cNvSpPr>
            <p:nvPr/>
          </p:nvSpPr>
          <p:spPr bwMode="auto">
            <a:xfrm>
              <a:off x="11260281" y="2138652"/>
              <a:ext cx="322576" cy="254728"/>
            </a:xfrm>
            <a:custGeom>
              <a:avLst/>
              <a:gdLst>
                <a:gd name="T0" fmla="*/ 2147483646 w 271"/>
                <a:gd name="T1" fmla="*/ 0 h 214"/>
                <a:gd name="T2" fmla="*/ 2147483646 w 271"/>
                <a:gd name="T3" fmla="*/ 2147483646 h 214"/>
                <a:gd name="T4" fmla="*/ 2147483646 w 271"/>
                <a:gd name="T5" fmla="*/ 2147483646 h 214"/>
                <a:gd name="T6" fmla="*/ 2147483646 w 271"/>
                <a:gd name="T7" fmla="*/ 2147483646 h 214"/>
                <a:gd name="T8" fmla="*/ 2147483646 w 271"/>
                <a:gd name="T9" fmla="*/ 2147483646 h 214"/>
                <a:gd name="T10" fmla="*/ 2147483646 w 271"/>
                <a:gd name="T11" fmla="*/ 2147483646 h 214"/>
                <a:gd name="T12" fmla="*/ 2147483646 w 271"/>
                <a:gd name="T13" fmla="*/ 2147483646 h 214"/>
                <a:gd name="T14" fmla="*/ 2147483646 w 271"/>
                <a:gd name="T15" fmla="*/ 2147483646 h 214"/>
                <a:gd name="T16" fmla="*/ 2147483646 w 271"/>
                <a:gd name="T17" fmla="*/ 2147483646 h 214"/>
                <a:gd name="T18" fmla="*/ 2147483646 w 271"/>
                <a:gd name="T19" fmla="*/ 2147483646 h 214"/>
                <a:gd name="T20" fmla="*/ 2147483646 w 271"/>
                <a:gd name="T21" fmla="*/ 2147483646 h 214"/>
                <a:gd name="T22" fmla="*/ 0 w 271"/>
                <a:gd name="T23" fmla="*/ 2147483646 h 214"/>
                <a:gd name="T24" fmla="*/ 2147483646 w 271"/>
                <a:gd name="T25" fmla="*/ 0 h 2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1"/>
                <a:gd name="T40" fmla="*/ 0 h 214"/>
                <a:gd name="T41" fmla="*/ 271 w 271"/>
                <a:gd name="T42" fmla="*/ 214 h 2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1" h="214">
                  <a:moveTo>
                    <a:pt x="121" y="0"/>
                  </a:moveTo>
                  <a:lnTo>
                    <a:pt x="137" y="64"/>
                  </a:lnTo>
                  <a:lnTo>
                    <a:pt x="271" y="58"/>
                  </a:lnTo>
                  <a:lnTo>
                    <a:pt x="150" y="112"/>
                  </a:lnTo>
                  <a:lnTo>
                    <a:pt x="169" y="191"/>
                  </a:lnTo>
                  <a:lnTo>
                    <a:pt x="76" y="214"/>
                  </a:lnTo>
                  <a:lnTo>
                    <a:pt x="51" y="117"/>
                  </a:lnTo>
                  <a:lnTo>
                    <a:pt x="48" y="104"/>
                  </a:lnTo>
                  <a:lnTo>
                    <a:pt x="41" y="89"/>
                  </a:lnTo>
                  <a:lnTo>
                    <a:pt x="31" y="70"/>
                  </a:lnTo>
                  <a:lnTo>
                    <a:pt x="17" y="51"/>
                  </a:lnTo>
                  <a:lnTo>
                    <a:pt x="0" y="31"/>
                  </a:lnTo>
                  <a:lnTo>
                    <a:pt x="121" y="0"/>
                  </a:lnTo>
                  <a:close/>
                </a:path>
              </a:pathLst>
            </a:custGeom>
            <a:solidFill>
              <a:srgbClr val="E2B999"/>
            </a:solidFill>
            <a:ln w="0">
              <a:solidFill>
                <a:srgbClr val="E2B999"/>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33" name="Freeform 3143">
              <a:extLst>
                <a:ext uri="{FF2B5EF4-FFF2-40B4-BE49-F238E27FC236}">
                  <a16:creationId xmlns:a16="http://schemas.microsoft.com/office/drawing/2014/main" id="{CD656F42-26E1-091A-A3EE-E7242DF02BFB}"/>
                </a:ext>
              </a:extLst>
            </p:cNvPr>
            <p:cNvSpPr>
              <a:spLocks/>
            </p:cNvSpPr>
            <p:nvPr/>
          </p:nvSpPr>
          <p:spPr bwMode="auto">
            <a:xfrm>
              <a:off x="10790106" y="2118417"/>
              <a:ext cx="560640" cy="365428"/>
            </a:xfrm>
            <a:custGeom>
              <a:avLst/>
              <a:gdLst>
                <a:gd name="T0" fmla="*/ 2147483646 w 471"/>
                <a:gd name="T1" fmla="*/ 0 h 307"/>
                <a:gd name="T2" fmla="*/ 2147483646 w 471"/>
                <a:gd name="T3" fmla="*/ 2147483646 h 307"/>
                <a:gd name="T4" fmla="*/ 2147483646 w 471"/>
                <a:gd name="T5" fmla="*/ 2147483646 h 307"/>
                <a:gd name="T6" fmla="*/ 2147483646 w 471"/>
                <a:gd name="T7" fmla="*/ 2147483646 h 307"/>
                <a:gd name="T8" fmla="*/ 2147483646 w 471"/>
                <a:gd name="T9" fmla="*/ 2147483646 h 307"/>
                <a:gd name="T10" fmla="*/ 2147483646 w 471"/>
                <a:gd name="T11" fmla="*/ 2147483646 h 307"/>
                <a:gd name="T12" fmla="*/ 2147483646 w 471"/>
                <a:gd name="T13" fmla="*/ 2147483646 h 307"/>
                <a:gd name="T14" fmla="*/ 2147483646 w 471"/>
                <a:gd name="T15" fmla="*/ 2147483646 h 307"/>
                <a:gd name="T16" fmla="*/ 2147483646 w 471"/>
                <a:gd name="T17" fmla="*/ 2147483646 h 307"/>
                <a:gd name="T18" fmla="*/ 2147483646 w 471"/>
                <a:gd name="T19" fmla="*/ 2147483646 h 307"/>
                <a:gd name="T20" fmla="*/ 2147483646 w 471"/>
                <a:gd name="T21" fmla="*/ 2147483646 h 307"/>
                <a:gd name="T22" fmla="*/ 2147483646 w 471"/>
                <a:gd name="T23" fmla="*/ 2147483646 h 307"/>
                <a:gd name="T24" fmla="*/ 2147483646 w 471"/>
                <a:gd name="T25" fmla="*/ 2147483646 h 307"/>
                <a:gd name="T26" fmla="*/ 2147483646 w 471"/>
                <a:gd name="T27" fmla="*/ 2147483646 h 307"/>
                <a:gd name="T28" fmla="*/ 2147483646 w 471"/>
                <a:gd name="T29" fmla="*/ 2147483646 h 307"/>
                <a:gd name="T30" fmla="*/ 2147483646 w 471"/>
                <a:gd name="T31" fmla="*/ 2147483646 h 307"/>
                <a:gd name="T32" fmla="*/ 2147483646 w 471"/>
                <a:gd name="T33" fmla="*/ 2147483646 h 307"/>
                <a:gd name="T34" fmla="*/ 2147483646 w 471"/>
                <a:gd name="T35" fmla="*/ 2147483646 h 307"/>
                <a:gd name="T36" fmla="*/ 2147483646 w 471"/>
                <a:gd name="T37" fmla="*/ 2147483646 h 307"/>
                <a:gd name="T38" fmla="*/ 2147483646 w 471"/>
                <a:gd name="T39" fmla="*/ 2147483646 h 307"/>
                <a:gd name="T40" fmla="*/ 2147483646 w 471"/>
                <a:gd name="T41" fmla="*/ 2147483646 h 307"/>
                <a:gd name="T42" fmla="*/ 2147483646 w 471"/>
                <a:gd name="T43" fmla="*/ 2147483646 h 307"/>
                <a:gd name="T44" fmla="*/ 2147483646 w 471"/>
                <a:gd name="T45" fmla="*/ 2147483646 h 307"/>
                <a:gd name="T46" fmla="*/ 2147483646 w 471"/>
                <a:gd name="T47" fmla="*/ 2147483646 h 307"/>
                <a:gd name="T48" fmla="*/ 2147483646 w 471"/>
                <a:gd name="T49" fmla="*/ 2147483646 h 307"/>
                <a:gd name="T50" fmla="*/ 2147483646 w 471"/>
                <a:gd name="T51" fmla="*/ 2147483646 h 307"/>
                <a:gd name="T52" fmla="*/ 2147483646 w 471"/>
                <a:gd name="T53" fmla="*/ 2147483646 h 307"/>
                <a:gd name="T54" fmla="*/ 0 w 471"/>
                <a:gd name="T55" fmla="*/ 2147483646 h 307"/>
                <a:gd name="T56" fmla="*/ 2147483646 w 471"/>
                <a:gd name="T57" fmla="*/ 2147483646 h 307"/>
                <a:gd name="T58" fmla="*/ 2147483646 w 471"/>
                <a:gd name="T59" fmla="*/ 2147483646 h 307"/>
                <a:gd name="T60" fmla="*/ 2147483646 w 471"/>
                <a:gd name="T61" fmla="*/ 2147483646 h 307"/>
                <a:gd name="T62" fmla="*/ 2147483646 w 471"/>
                <a:gd name="T63" fmla="*/ 2147483646 h 307"/>
                <a:gd name="T64" fmla="*/ 2147483646 w 471"/>
                <a:gd name="T65" fmla="*/ 2147483646 h 307"/>
                <a:gd name="T66" fmla="*/ 2147483646 w 471"/>
                <a:gd name="T67" fmla="*/ 2147483646 h 307"/>
                <a:gd name="T68" fmla="*/ 2147483646 w 471"/>
                <a:gd name="T69" fmla="*/ 2147483646 h 307"/>
                <a:gd name="T70" fmla="*/ 2147483646 w 471"/>
                <a:gd name="T71" fmla="*/ 2147483646 h 307"/>
                <a:gd name="T72" fmla="*/ 2147483646 w 471"/>
                <a:gd name="T73" fmla="*/ 2147483646 h 307"/>
                <a:gd name="T74" fmla="*/ 2147483646 w 471"/>
                <a:gd name="T75" fmla="*/ 2147483646 h 307"/>
                <a:gd name="T76" fmla="*/ 2147483646 w 471"/>
                <a:gd name="T77" fmla="*/ 2147483646 h 307"/>
                <a:gd name="T78" fmla="*/ 2147483646 w 471"/>
                <a:gd name="T79" fmla="*/ 2147483646 h 307"/>
                <a:gd name="T80" fmla="*/ 2147483646 w 471"/>
                <a:gd name="T81" fmla="*/ 2147483646 h 307"/>
                <a:gd name="T82" fmla="*/ 2147483646 w 471"/>
                <a:gd name="T83" fmla="*/ 2147483646 h 307"/>
                <a:gd name="T84" fmla="*/ 2147483646 w 471"/>
                <a:gd name="T85" fmla="*/ 0 h 3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1"/>
                <a:gd name="T130" fmla="*/ 0 h 307"/>
                <a:gd name="T131" fmla="*/ 471 w 471"/>
                <a:gd name="T132" fmla="*/ 307 h 30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1" h="307">
                  <a:moveTo>
                    <a:pt x="279" y="0"/>
                  </a:moveTo>
                  <a:lnTo>
                    <a:pt x="309" y="2"/>
                  </a:lnTo>
                  <a:lnTo>
                    <a:pt x="335" y="10"/>
                  </a:lnTo>
                  <a:lnTo>
                    <a:pt x="357" y="19"/>
                  </a:lnTo>
                  <a:lnTo>
                    <a:pt x="378" y="32"/>
                  </a:lnTo>
                  <a:lnTo>
                    <a:pt x="395" y="48"/>
                  </a:lnTo>
                  <a:lnTo>
                    <a:pt x="412" y="68"/>
                  </a:lnTo>
                  <a:lnTo>
                    <a:pt x="426" y="87"/>
                  </a:lnTo>
                  <a:lnTo>
                    <a:pt x="436" y="106"/>
                  </a:lnTo>
                  <a:lnTo>
                    <a:pt x="443" y="121"/>
                  </a:lnTo>
                  <a:lnTo>
                    <a:pt x="446" y="134"/>
                  </a:lnTo>
                  <a:lnTo>
                    <a:pt x="471" y="231"/>
                  </a:lnTo>
                  <a:lnTo>
                    <a:pt x="179" y="307"/>
                  </a:lnTo>
                  <a:lnTo>
                    <a:pt x="191" y="294"/>
                  </a:lnTo>
                  <a:lnTo>
                    <a:pt x="198" y="280"/>
                  </a:lnTo>
                  <a:lnTo>
                    <a:pt x="202" y="263"/>
                  </a:lnTo>
                  <a:lnTo>
                    <a:pt x="199" y="246"/>
                  </a:lnTo>
                  <a:lnTo>
                    <a:pt x="195" y="229"/>
                  </a:lnTo>
                  <a:lnTo>
                    <a:pt x="187" y="210"/>
                  </a:lnTo>
                  <a:lnTo>
                    <a:pt x="174" y="196"/>
                  </a:lnTo>
                  <a:lnTo>
                    <a:pt x="157" y="187"/>
                  </a:lnTo>
                  <a:lnTo>
                    <a:pt x="138" y="184"/>
                  </a:lnTo>
                  <a:lnTo>
                    <a:pt x="131" y="184"/>
                  </a:lnTo>
                  <a:lnTo>
                    <a:pt x="123" y="185"/>
                  </a:lnTo>
                  <a:lnTo>
                    <a:pt x="3" y="217"/>
                  </a:lnTo>
                  <a:lnTo>
                    <a:pt x="1" y="212"/>
                  </a:lnTo>
                  <a:lnTo>
                    <a:pt x="0" y="205"/>
                  </a:lnTo>
                  <a:lnTo>
                    <a:pt x="208" y="151"/>
                  </a:lnTo>
                  <a:lnTo>
                    <a:pt x="225" y="144"/>
                  </a:lnTo>
                  <a:lnTo>
                    <a:pt x="240" y="132"/>
                  </a:lnTo>
                  <a:lnTo>
                    <a:pt x="249" y="116"/>
                  </a:lnTo>
                  <a:lnTo>
                    <a:pt x="253" y="98"/>
                  </a:lnTo>
                  <a:lnTo>
                    <a:pt x="250" y="79"/>
                  </a:lnTo>
                  <a:lnTo>
                    <a:pt x="246" y="62"/>
                  </a:lnTo>
                  <a:lnTo>
                    <a:pt x="238" y="44"/>
                  </a:lnTo>
                  <a:lnTo>
                    <a:pt x="225" y="30"/>
                  </a:lnTo>
                  <a:lnTo>
                    <a:pt x="208" y="20"/>
                  </a:lnTo>
                  <a:lnTo>
                    <a:pt x="189" y="18"/>
                  </a:lnTo>
                  <a:lnTo>
                    <a:pt x="183" y="18"/>
                  </a:lnTo>
                  <a:lnTo>
                    <a:pt x="223" y="7"/>
                  </a:lnTo>
                  <a:lnTo>
                    <a:pt x="251" y="2"/>
                  </a:lnTo>
                  <a:lnTo>
                    <a:pt x="279" y="0"/>
                  </a:lnTo>
                  <a:close/>
                </a:path>
              </a:pathLst>
            </a:custGeom>
            <a:solidFill>
              <a:srgbClr val="EDC9AD"/>
            </a:solidFill>
            <a:ln w="0">
              <a:solidFill>
                <a:srgbClr val="EDC9AD"/>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34" name="Freeform 3144">
              <a:extLst>
                <a:ext uri="{FF2B5EF4-FFF2-40B4-BE49-F238E27FC236}">
                  <a16:creationId xmlns:a16="http://schemas.microsoft.com/office/drawing/2014/main" id="{D2905245-56E3-1718-6B3F-A74789F9D754}"/>
                </a:ext>
              </a:extLst>
            </p:cNvPr>
            <p:cNvSpPr>
              <a:spLocks noEditPoints="1"/>
            </p:cNvSpPr>
            <p:nvPr/>
          </p:nvSpPr>
          <p:spPr bwMode="auto">
            <a:xfrm>
              <a:off x="10277079" y="2337435"/>
              <a:ext cx="753471" cy="316624"/>
            </a:xfrm>
            <a:custGeom>
              <a:avLst/>
              <a:gdLst>
                <a:gd name="T0" fmla="*/ 2147483646 w 633"/>
                <a:gd name="T1" fmla="*/ 2147483646 h 266"/>
                <a:gd name="T2" fmla="*/ 2147483646 w 633"/>
                <a:gd name="T3" fmla="*/ 2147483646 h 266"/>
                <a:gd name="T4" fmla="*/ 2147483646 w 633"/>
                <a:gd name="T5" fmla="*/ 2147483646 h 266"/>
                <a:gd name="T6" fmla="*/ 2147483646 w 633"/>
                <a:gd name="T7" fmla="*/ 2147483646 h 266"/>
                <a:gd name="T8" fmla="*/ 2147483646 w 633"/>
                <a:gd name="T9" fmla="*/ 2147483646 h 266"/>
                <a:gd name="T10" fmla="*/ 2147483646 w 633"/>
                <a:gd name="T11" fmla="*/ 2147483646 h 266"/>
                <a:gd name="T12" fmla="*/ 2147483646 w 633"/>
                <a:gd name="T13" fmla="*/ 2147483646 h 266"/>
                <a:gd name="T14" fmla="*/ 2147483646 w 633"/>
                <a:gd name="T15" fmla="*/ 2147483646 h 266"/>
                <a:gd name="T16" fmla="*/ 2147483646 w 633"/>
                <a:gd name="T17" fmla="*/ 2147483646 h 266"/>
                <a:gd name="T18" fmla="*/ 2147483646 w 633"/>
                <a:gd name="T19" fmla="*/ 2147483646 h 266"/>
                <a:gd name="T20" fmla="*/ 2147483646 w 633"/>
                <a:gd name="T21" fmla="*/ 2147483646 h 266"/>
                <a:gd name="T22" fmla="*/ 2147483646 w 633"/>
                <a:gd name="T23" fmla="*/ 2147483646 h 266"/>
                <a:gd name="T24" fmla="*/ 2147483646 w 633"/>
                <a:gd name="T25" fmla="*/ 2147483646 h 266"/>
                <a:gd name="T26" fmla="*/ 2147483646 w 633"/>
                <a:gd name="T27" fmla="*/ 2147483646 h 266"/>
                <a:gd name="T28" fmla="*/ 2147483646 w 633"/>
                <a:gd name="T29" fmla="*/ 2147483646 h 266"/>
                <a:gd name="T30" fmla="*/ 2147483646 w 633"/>
                <a:gd name="T31" fmla="*/ 2147483646 h 266"/>
                <a:gd name="T32" fmla="*/ 2147483646 w 633"/>
                <a:gd name="T33" fmla="*/ 2147483646 h 266"/>
                <a:gd name="T34" fmla="*/ 2147483646 w 633"/>
                <a:gd name="T35" fmla="*/ 2147483646 h 266"/>
                <a:gd name="T36" fmla="*/ 2147483646 w 633"/>
                <a:gd name="T37" fmla="*/ 2147483646 h 266"/>
                <a:gd name="T38" fmla="*/ 2147483646 w 633"/>
                <a:gd name="T39" fmla="*/ 2147483646 h 266"/>
                <a:gd name="T40" fmla="*/ 2147483646 w 633"/>
                <a:gd name="T41" fmla="*/ 2147483646 h 266"/>
                <a:gd name="T42" fmla="*/ 2147483646 w 633"/>
                <a:gd name="T43" fmla="*/ 2147483646 h 266"/>
                <a:gd name="T44" fmla="*/ 2147483646 w 633"/>
                <a:gd name="T45" fmla="*/ 2147483646 h 266"/>
                <a:gd name="T46" fmla="*/ 2147483646 w 633"/>
                <a:gd name="T47" fmla="*/ 2147483646 h 266"/>
                <a:gd name="T48" fmla="*/ 2147483646 w 633"/>
                <a:gd name="T49" fmla="*/ 2147483646 h 266"/>
                <a:gd name="T50" fmla="*/ 2147483646 w 633"/>
                <a:gd name="T51" fmla="*/ 0 h 266"/>
                <a:gd name="T52" fmla="*/ 2147483646 w 633"/>
                <a:gd name="T53" fmla="*/ 2147483646 h 266"/>
                <a:gd name="T54" fmla="*/ 2147483646 w 633"/>
                <a:gd name="T55" fmla="*/ 2147483646 h 266"/>
                <a:gd name="T56" fmla="*/ 2147483646 w 633"/>
                <a:gd name="T57" fmla="*/ 2147483646 h 266"/>
                <a:gd name="T58" fmla="*/ 2147483646 w 633"/>
                <a:gd name="T59" fmla="*/ 2147483646 h 266"/>
                <a:gd name="T60" fmla="*/ 2147483646 w 633"/>
                <a:gd name="T61" fmla="*/ 2147483646 h 266"/>
                <a:gd name="T62" fmla="*/ 2147483646 w 633"/>
                <a:gd name="T63" fmla="*/ 2147483646 h 266"/>
                <a:gd name="T64" fmla="*/ 2147483646 w 633"/>
                <a:gd name="T65" fmla="*/ 2147483646 h 266"/>
                <a:gd name="T66" fmla="*/ 2147483646 w 633"/>
                <a:gd name="T67" fmla="*/ 2147483646 h 266"/>
                <a:gd name="T68" fmla="*/ 2147483646 w 633"/>
                <a:gd name="T69" fmla="*/ 2147483646 h 266"/>
                <a:gd name="T70" fmla="*/ 2147483646 w 633"/>
                <a:gd name="T71" fmla="*/ 2147483646 h 266"/>
                <a:gd name="T72" fmla="*/ 2147483646 w 633"/>
                <a:gd name="T73" fmla="*/ 2147483646 h 266"/>
                <a:gd name="T74" fmla="*/ 2147483646 w 633"/>
                <a:gd name="T75" fmla="*/ 2147483646 h 266"/>
                <a:gd name="T76" fmla="*/ 2147483646 w 633"/>
                <a:gd name="T77" fmla="*/ 2147483646 h 266"/>
                <a:gd name="T78" fmla="*/ 2147483646 w 633"/>
                <a:gd name="T79" fmla="*/ 2147483646 h 266"/>
                <a:gd name="T80" fmla="*/ 2147483646 w 633"/>
                <a:gd name="T81" fmla="*/ 2147483646 h 266"/>
                <a:gd name="T82" fmla="*/ 2147483646 w 633"/>
                <a:gd name="T83" fmla="*/ 2147483646 h 266"/>
                <a:gd name="T84" fmla="*/ 2147483646 w 633"/>
                <a:gd name="T85" fmla="*/ 2147483646 h 266"/>
                <a:gd name="T86" fmla="*/ 0 w 633"/>
                <a:gd name="T87" fmla="*/ 2147483646 h 266"/>
                <a:gd name="T88" fmla="*/ 0 w 633"/>
                <a:gd name="T89" fmla="*/ 2147483646 h 266"/>
                <a:gd name="T90" fmla="*/ 2147483646 w 633"/>
                <a:gd name="T91" fmla="*/ 2147483646 h 266"/>
                <a:gd name="T92" fmla="*/ 2147483646 w 633"/>
                <a:gd name="T93" fmla="*/ 2147483646 h 266"/>
                <a:gd name="T94" fmla="*/ 2147483646 w 633"/>
                <a:gd name="T95" fmla="*/ 2147483646 h 266"/>
                <a:gd name="T96" fmla="*/ 2147483646 w 633"/>
                <a:gd name="T97" fmla="*/ 2147483646 h 266"/>
                <a:gd name="T98" fmla="*/ 2147483646 w 633"/>
                <a:gd name="T99" fmla="*/ 2147483646 h 266"/>
                <a:gd name="T100" fmla="*/ 2147483646 w 633"/>
                <a:gd name="T101" fmla="*/ 2147483646 h 266"/>
                <a:gd name="T102" fmla="*/ 2147483646 w 633"/>
                <a:gd name="T103" fmla="*/ 0 h 266"/>
                <a:gd name="T104" fmla="*/ 2147483646 w 633"/>
                <a:gd name="T105" fmla="*/ 0 h 2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33"/>
                <a:gd name="T160" fmla="*/ 0 h 266"/>
                <a:gd name="T161" fmla="*/ 633 w 633"/>
                <a:gd name="T162" fmla="*/ 266 h 2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33" h="266">
                  <a:moveTo>
                    <a:pt x="70" y="145"/>
                  </a:moveTo>
                  <a:lnTo>
                    <a:pt x="66" y="147"/>
                  </a:lnTo>
                  <a:lnTo>
                    <a:pt x="61" y="147"/>
                  </a:lnTo>
                  <a:lnTo>
                    <a:pt x="46" y="153"/>
                  </a:lnTo>
                  <a:lnTo>
                    <a:pt x="34" y="164"/>
                  </a:lnTo>
                  <a:lnTo>
                    <a:pt x="27" y="178"/>
                  </a:lnTo>
                  <a:lnTo>
                    <a:pt x="23" y="193"/>
                  </a:lnTo>
                  <a:lnTo>
                    <a:pt x="24" y="210"/>
                  </a:lnTo>
                  <a:lnTo>
                    <a:pt x="32" y="225"/>
                  </a:lnTo>
                  <a:lnTo>
                    <a:pt x="42" y="237"/>
                  </a:lnTo>
                  <a:lnTo>
                    <a:pt x="57" y="245"/>
                  </a:lnTo>
                  <a:lnTo>
                    <a:pt x="74" y="248"/>
                  </a:lnTo>
                  <a:lnTo>
                    <a:pt x="80" y="246"/>
                  </a:lnTo>
                  <a:lnTo>
                    <a:pt x="87" y="245"/>
                  </a:lnTo>
                  <a:lnTo>
                    <a:pt x="97" y="241"/>
                  </a:lnTo>
                  <a:lnTo>
                    <a:pt x="104" y="233"/>
                  </a:lnTo>
                  <a:lnTo>
                    <a:pt x="106" y="225"/>
                  </a:lnTo>
                  <a:lnTo>
                    <a:pt x="106" y="215"/>
                  </a:lnTo>
                  <a:lnTo>
                    <a:pt x="105" y="202"/>
                  </a:lnTo>
                  <a:lnTo>
                    <a:pt x="101" y="189"/>
                  </a:lnTo>
                  <a:lnTo>
                    <a:pt x="99" y="176"/>
                  </a:lnTo>
                  <a:lnTo>
                    <a:pt x="93" y="164"/>
                  </a:lnTo>
                  <a:lnTo>
                    <a:pt x="88" y="155"/>
                  </a:lnTo>
                  <a:lnTo>
                    <a:pt x="80" y="148"/>
                  </a:lnTo>
                  <a:lnTo>
                    <a:pt x="70" y="145"/>
                  </a:lnTo>
                  <a:close/>
                  <a:moveTo>
                    <a:pt x="569" y="0"/>
                  </a:moveTo>
                  <a:lnTo>
                    <a:pt x="588" y="3"/>
                  </a:lnTo>
                  <a:lnTo>
                    <a:pt x="605" y="12"/>
                  </a:lnTo>
                  <a:lnTo>
                    <a:pt x="618" y="26"/>
                  </a:lnTo>
                  <a:lnTo>
                    <a:pt x="626" y="45"/>
                  </a:lnTo>
                  <a:lnTo>
                    <a:pt x="630" y="62"/>
                  </a:lnTo>
                  <a:lnTo>
                    <a:pt x="633" y="79"/>
                  </a:lnTo>
                  <a:lnTo>
                    <a:pt x="629" y="96"/>
                  </a:lnTo>
                  <a:lnTo>
                    <a:pt x="622" y="110"/>
                  </a:lnTo>
                  <a:lnTo>
                    <a:pt x="610" y="123"/>
                  </a:lnTo>
                  <a:lnTo>
                    <a:pt x="54" y="266"/>
                  </a:lnTo>
                  <a:lnTo>
                    <a:pt x="38" y="262"/>
                  </a:lnTo>
                  <a:lnTo>
                    <a:pt x="24" y="251"/>
                  </a:lnTo>
                  <a:lnTo>
                    <a:pt x="13" y="240"/>
                  </a:lnTo>
                  <a:lnTo>
                    <a:pt x="7" y="223"/>
                  </a:lnTo>
                  <a:lnTo>
                    <a:pt x="2" y="206"/>
                  </a:lnTo>
                  <a:lnTo>
                    <a:pt x="0" y="198"/>
                  </a:lnTo>
                  <a:lnTo>
                    <a:pt x="0" y="191"/>
                  </a:lnTo>
                  <a:lnTo>
                    <a:pt x="3" y="172"/>
                  </a:lnTo>
                  <a:lnTo>
                    <a:pt x="12" y="155"/>
                  </a:lnTo>
                  <a:lnTo>
                    <a:pt x="27" y="142"/>
                  </a:lnTo>
                  <a:lnTo>
                    <a:pt x="45" y="134"/>
                  </a:lnTo>
                  <a:lnTo>
                    <a:pt x="434" y="33"/>
                  </a:lnTo>
                  <a:lnTo>
                    <a:pt x="554" y="1"/>
                  </a:lnTo>
                  <a:lnTo>
                    <a:pt x="562" y="0"/>
                  </a:lnTo>
                  <a:lnTo>
                    <a:pt x="569" y="0"/>
                  </a:lnTo>
                  <a:close/>
                </a:path>
              </a:pathLst>
            </a:custGeom>
            <a:solidFill>
              <a:srgbClr val="EDC9AD"/>
            </a:solidFill>
            <a:ln w="0">
              <a:solidFill>
                <a:srgbClr val="EDC9AD"/>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35" name="Freeform 3145">
              <a:extLst>
                <a:ext uri="{FF2B5EF4-FFF2-40B4-BE49-F238E27FC236}">
                  <a16:creationId xmlns:a16="http://schemas.microsoft.com/office/drawing/2014/main" id="{33E55308-CAAD-AAB0-032A-DCC034D98F6D}"/>
                </a:ext>
              </a:extLst>
            </p:cNvPr>
            <p:cNvSpPr>
              <a:spLocks/>
            </p:cNvSpPr>
            <p:nvPr/>
          </p:nvSpPr>
          <p:spPr bwMode="auto">
            <a:xfrm>
              <a:off x="10304456" y="2510031"/>
              <a:ext cx="98797" cy="122603"/>
            </a:xfrm>
            <a:custGeom>
              <a:avLst/>
              <a:gdLst>
                <a:gd name="T0" fmla="*/ 2147483646 w 83"/>
                <a:gd name="T1" fmla="*/ 0 h 103"/>
                <a:gd name="T2" fmla="*/ 2147483646 w 83"/>
                <a:gd name="T3" fmla="*/ 2147483646 h 103"/>
                <a:gd name="T4" fmla="*/ 2147483646 w 83"/>
                <a:gd name="T5" fmla="*/ 2147483646 h 103"/>
                <a:gd name="T6" fmla="*/ 2147483646 w 83"/>
                <a:gd name="T7" fmla="*/ 2147483646 h 103"/>
                <a:gd name="T8" fmla="*/ 2147483646 w 83"/>
                <a:gd name="T9" fmla="*/ 2147483646 h 103"/>
                <a:gd name="T10" fmla="*/ 2147483646 w 83"/>
                <a:gd name="T11" fmla="*/ 2147483646 h 103"/>
                <a:gd name="T12" fmla="*/ 2147483646 w 83"/>
                <a:gd name="T13" fmla="*/ 2147483646 h 103"/>
                <a:gd name="T14" fmla="*/ 2147483646 w 83"/>
                <a:gd name="T15" fmla="*/ 2147483646 h 103"/>
                <a:gd name="T16" fmla="*/ 2147483646 w 83"/>
                <a:gd name="T17" fmla="*/ 2147483646 h 103"/>
                <a:gd name="T18" fmla="*/ 2147483646 w 83"/>
                <a:gd name="T19" fmla="*/ 2147483646 h 103"/>
                <a:gd name="T20" fmla="*/ 2147483646 w 83"/>
                <a:gd name="T21" fmla="*/ 2147483646 h 103"/>
                <a:gd name="T22" fmla="*/ 2147483646 w 83"/>
                <a:gd name="T23" fmla="*/ 2147483646 h 103"/>
                <a:gd name="T24" fmla="*/ 2147483646 w 83"/>
                <a:gd name="T25" fmla="*/ 2147483646 h 103"/>
                <a:gd name="T26" fmla="*/ 2147483646 w 83"/>
                <a:gd name="T27" fmla="*/ 2147483646 h 103"/>
                <a:gd name="T28" fmla="*/ 2147483646 w 83"/>
                <a:gd name="T29" fmla="*/ 2147483646 h 103"/>
                <a:gd name="T30" fmla="*/ 2147483646 w 83"/>
                <a:gd name="T31" fmla="*/ 2147483646 h 103"/>
                <a:gd name="T32" fmla="*/ 2147483646 w 83"/>
                <a:gd name="T33" fmla="*/ 2147483646 h 103"/>
                <a:gd name="T34" fmla="*/ 2147483646 w 83"/>
                <a:gd name="T35" fmla="*/ 2147483646 h 103"/>
                <a:gd name="T36" fmla="*/ 0 w 83"/>
                <a:gd name="T37" fmla="*/ 2147483646 h 103"/>
                <a:gd name="T38" fmla="*/ 2147483646 w 83"/>
                <a:gd name="T39" fmla="*/ 2147483646 h 103"/>
                <a:gd name="T40" fmla="*/ 2147483646 w 83"/>
                <a:gd name="T41" fmla="*/ 2147483646 h 103"/>
                <a:gd name="T42" fmla="*/ 2147483646 w 83"/>
                <a:gd name="T43" fmla="*/ 2147483646 h 103"/>
                <a:gd name="T44" fmla="*/ 2147483646 w 83"/>
                <a:gd name="T45" fmla="*/ 2147483646 h 103"/>
                <a:gd name="T46" fmla="*/ 2147483646 w 83"/>
                <a:gd name="T47" fmla="*/ 2147483646 h 103"/>
                <a:gd name="T48" fmla="*/ 2147483646 w 83"/>
                <a:gd name="T49" fmla="*/ 0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03"/>
                <a:gd name="T77" fmla="*/ 83 w 83"/>
                <a:gd name="T78" fmla="*/ 103 h 1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03">
                  <a:moveTo>
                    <a:pt x="47" y="0"/>
                  </a:moveTo>
                  <a:lnTo>
                    <a:pt x="57" y="3"/>
                  </a:lnTo>
                  <a:lnTo>
                    <a:pt x="65" y="10"/>
                  </a:lnTo>
                  <a:lnTo>
                    <a:pt x="70" y="19"/>
                  </a:lnTo>
                  <a:lnTo>
                    <a:pt x="76" y="31"/>
                  </a:lnTo>
                  <a:lnTo>
                    <a:pt x="78" y="44"/>
                  </a:lnTo>
                  <a:lnTo>
                    <a:pt x="82" y="57"/>
                  </a:lnTo>
                  <a:lnTo>
                    <a:pt x="83" y="70"/>
                  </a:lnTo>
                  <a:lnTo>
                    <a:pt x="83" y="80"/>
                  </a:lnTo>
                  <a:lnTo>
                    <a:pt x="81" y="88"/>
                  </a:lnTo>
                  <a:lnTo>
                    <a:pt x="74" y="96"/>
                  </a:lnTo>
                  <a:lnTo>
                    <a:pt x="64" y="100"/>
                  </a:lnTo>
                  <a:lnTo>
                    <a:pt x="57" y="101"/>
                  </a:lnTo>
                  <a:lnTo>
                    <a:pt x="51" y="103"/>
                  </a:lnTo>
                  <a:lnTo>
                    <a:pt x="34" y="100"/>
                  </a:lnTo>
                  <a:lnTo>
                    <a:pt x="19" y="92"/>
                  </a:lnTo>
                  <a:lnTo>
                    <a:pt x="9" y="80"/>
                  </a:lnTo>
                  <a:lnTo>
                    <a:pt x="1" y="65"/>
                  </a:lnTo>
                  <a:lnTo>
                    <a:pt x="0" y="48"/>
                  </a:lnTo>
                  <a:lnTo>
                    <a:pt x="4" y="33"/>
                  </a:lnTo>
                  <a:lnTo>
                    <a:pt x="11" y="19"/>
                  </a:lnTo>
                  <a:lnTo>
                    <a:pt x="23" y="8"/>
                  </a:lnTo>
                  <a:lnTo>
                    <a:pt x="38" y="2"/>
                  </a:lnTo>
                  <a:lnTo>
                    <a:pt x="43" y="2"/>
                  </a:lnTo>
                  <a:lnTo>
                    <a:pt x="47" y="0"/>
                  </a:lnTo>
                  <a:close/>
                </a:path>
              </a:pathLst>
            </a:custGeom>
            <a:solidFill>
              <a:srgbClr val="F5E3D5"/>
            </a:solidFill>
            <a:ln w="0">
              <a:solidFill>
                <a:srgbClr val="F5E3D5"/>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36" name="Freeform 3146">
              <a:extLst>
                <a:ext uri="{FF2B5EF4-FFF2-40B4-BE49-F238E27FC236}">
                  <a16:creationId xmlns:a16="http://schemas.microsoft.com/office/drawing/2014/main" id="{9F6D4C47-DA7B-3315-4F4B-C94F625AB29E}"/>
                </a:ext>
              </a:extLst>
            </p:cNvPr>
            <p:cNvSpPr>
              <a:spLocks noEditPoints="1"/>
            </p:cNvSpPr>
            <p:nvPr/>
          </p:nvSpPr>
          <p:spPr bwMode="auto">
            <a:xfrm>
              <a:off x="10337785" y="2139842"/>
              <a:ext cx="753471" cy="317815"/>
            </a:xfrm>
            <a:custGeom>
              <a:avLst/>
              <a:gdLst>
                <a:gd name="T0" fmla="*/ 2147483646 w 633"/>
                <a:gd name="T1" fmla="*/ 2147483646 h 267"/>
                <a:gd name="T2" fmla="*/ 2147483646 w 633"/>
                <a:gd name="T3" fmla="*/ 2147483646 h 267"/>
                <a:gd name="T4" fmla="*/ 2147483646 w 633"/>
                <a:gd name="T5" fmla="*/ 2147483646 h 267"/>
                <a:gd name="T6" fmla="*/ 2147483646 w 633"/>
                <a:gd name="T7" fmla="*/ 2147483646 h 267"/>
                <a:gd name="T8" fmla="*/ 2147483646 w 633"/>
                <a:gd name="T9" fmla="*/ 2147483646 h 267"/>
                <a:gd name="T10" fmla="*/ 2147483646 w 633"/>
                <a:gd name="T11" fmla="*/ 2147483646 h 267"/>
                <a:gd name="T12" fmla="*/ 2147483646 w 633"/>
                <a:gd name="T13" fmla="*/ 2147483646 h 267"/>
                <a:gd name="T14" fmla="*/ 2147483646 w 633"/>
                <a:gd name="T15" fmla="*/ 2147483646 h 267"/>
                <a:gd name="T16" fmla="*/ 2147483646 w 633"/>
                <a:gd name="T17" fmla="*/ 2147483646 h 267"/>
                <a:gd name="T18" fmla="*/ 2147483646 w 633"/>
                <a:gd name="T19" fmla="*/ 2147483646 h 267"/>
                <a:gd name="T20" fmla="*/ 2147483646 w 633"/>
                <a:gd name="T21" fmla="*/ 2147483646 h 267"/>
                <a:gd name="T22" fmla="*/ 2147483646 w 633"/>
                <a:gd name="T23" fmla="*/ 2147483646 h 267"/>
                <a:gd name="T24" fmla="*/ 2147483646 w 633"/>
                <a:gd name="T25" fmla="*/ 2147483646 h 267"/>
                <a:gd name="T26" fmla="*/ 2147483646 w 633"/>
                <a:gd name="T27" fmla="*/ 2147483646 h 267"/>
                <a:gd name="T28" fmla="*/ 2147483646 w 633"/>
                <a:gd name="T29" fmla="*/ 2147483646 h 267"/>
                <a:gd name="T30" fmla="*/ 2147483646 w 633"/>
                <a:gd name="T31" fmla="*/ 2147483646 h 267"/>
                <a:gd name="T32" fmla="*/ 2147483646 w 633"/>
                <a:gd name="T33" fmla="*/ 2147483646 h 267"/>
                <a:gd name="T34" fmla="*/ 2147483646 w 633"/>
                <a:gd name="T35" fmla="*/ 2147483646 h 267"/>
                <a:gd name="T36" fmla="*/ 2147483646 w 633"/>
                <a:gd name="T37" fmla="*/ 2147483646 h 267"/>
                <a:gd name="T38" fmla="*/ 2147483646 w 633"/>
                <a:gd name="T39" fmla="*/ 2147483646 h 267"/>
                <a:gd name="T40" fmla="*/ 2147483646 w 633"/>
                <a:gd name="T41" fmla="*/ 2147483646 h 267"/>
                <a:gd name="T42" fmla="*/ 2147483646 w 633"/>
                <a:gd name="T43" fmla="*/ 2147483646 h 267"/>
                <a:gd name="T44" fmla="*/ 2147483646 w 633"/>
                <a:gd name="T45" fmla="*/ 2147483646 h 267"/>
                <a:gd name="T46" fmla="*/ 2147483646 w 633"/>
                <a:gd name="T47" fmla="*/ 2147483646 h 267"/>
                <a:gd name="T48" fmla="*/ 2147483646 w 633"/>
                <a:gd name="T49" fmla="*/ 2147483646 h 267"/>
                <a:gd name="T50" fmla="*/ 2147483646 w 633"/>
                <a:gd name="T51" fmla="*/ 0 h 267"/>
                <a:gd name="T52" fmla="*/ 2147483646 w 633"/>
                <a:gd name="T53" fmla="*/ 2147483646 h 267"/>
                <a:gd name="T54" fmla="*/ 2147483646 w 633"/>
                <a:gd name="T55" fmla="*/ 2147483646 h 267"/>
                <a:gd name="T56" fmla="*/ 2147483646 w 633"/>
                <a:gd name="T57" fmla="*/ 2147483646 h 267"/>
                <a:gd name="T58" fmla="*/ 2147483646 w 633"/>
                <a:gd name="T59" fmla="*/ 2147483646 h 267"/>
                <a:gd name="T60" fmla="*/ 2147483646 w 633"/>
                <a:gd name="T61" fmla="*/ 2147483646 h 267"/>
                <a:gd name="T62" fmla="*/ 2147483646 w 633"/>
                <a:gd name="T63" fmla="*/ 2147483646 h 267"/>
                <a:gd name="T64" fmla="*/ 2147483646 w 633"/>
                <a:gd name="T65" fmla="*/ 2147483646 h 267"/>
                <a:gd name="T66" fmla="*/ 2147483646 w 633"/>
                <a:gd name="T67" fmla="*/ 2147483646 h 267"/>
                <a:gd name="T68" fmla="*/ 2147483646 w 633"/>
                <a:gd name="T69" fmla="*/ 2147483646 h 267"/>
                <a:gd name="T70" fmla="*/ 2147483646 w 633"/>
                <a:gd name="T71" fmla="*/ 2147483646 h 267"/>
                <a:gd name="T72" fmla="*/ 2147483646 w 633"/>
                <a:gd name="T73" fmla="*/ 2147483646 h 267"/>
                <a:gd name="T74" fmla="*/ 2147483646 w 633"/>
                <a:gd name="T75" fmla="*/ 2147483646 h 267"/>
                <a:gd name="T76" fmla="*/ 2147483646 w 633"/>
                <a:gd name="T77" fmla="*/ 2147483646 h 267"/>
                <a:gd name="T78" fmla="*/ 2147483646 w 633"/>
                <a:gd name="T79" fmla="*/ 2147483646 h 267"/>
                <a:gd name="T80" fmla="*/ 2147483646 w 633"/>
                <a:gd name="T81" fmla="*/ 2147483646 h 267"/>
                <a:gd name="T82" fmla="*/ 2147483646 w 633"/>
                <a:gd name="T83" fmla="*/ 2147483646 h 267"/>
                <a:gd name="T84" fmla="*/ 2147483646 w 633"/>
                <a:gd name="T85" fmla="*/ 2147483646 h 267"/>
                <a:gd name="T86" fmla="*/ 2147483646 w 633"/>
                <a:gd name="T87" fmla="*/ 2147483646 h 267"/>
                <a:gd name="T88" fmla="*/ 2147483646 w 633"/>
                <a:gd name="T89" fmla="*/ 2147483646 h 267"/>
                <a:gd name="T90" fmla="*/ 2147483646 w 633"/>
                <a:gd name="T91" fmla="*/ 2147483646 h 267"/>
                <a:gd name="T92" fmla="*/ 2147483646 w 633"/>
                <a:gd name="T93" fmla="*/ 2147483646 h 267"/>
                <a:gd name="T94" fmla="*/ 2147483646 w 633"/>
                <a:gd name="T95" fmla="*/ 2147483646 h 267"/>
                <a:gd name="T96" fmla="*/ 2147483646 w 633"/>
                <a:gd name="T97" fmla="*/ 2147483646 h 267"/>
                <a:gd name="T98" fmla="*/ 2147483646 w 633"/>
                <a:gd name="T99" fmla="*/ 2147483646 h 267"/>
                <a:gd name="T100" fmla="*/ 0 w 633"/>
                <a:gd name="T101" fmla="*/ 2147483646 h 267"/>
                <a:gd name="T102" fmla="*/ 0 w 633"/>
                <a:gd name="T103" fmla="*/ 2147483646 h 267"/>
                <a:gd name="T104" fmla="*/ 2147483646 w 633"/>
                <a:gd name="T105" fmla="*/ 2147483646 h 267"/>
                <a:gd name="T106" fmla="*/ 2147483646 w 633"/>
                <a:gd name="T107" fmla="*/ 2147483646 h 267"/>
                <a:gd name="T108" fmla="*/ 2147483646 w 633"/>
                <a:gd name="T109" fmla="*/ 2147483646 h 267"/>
                <a:gd name="T110" fmla="*/ 2147483646 w 633"/>
                <a:gd name="T111" fmla="*/ 2147483646 h 267"/>
                <a:gd name="T112" fmla="*/ 2147483646 w 633"/>
                <a:gd name="T113" fmla="*/ 2147483646 h 267"/>
                <a:gd name="T114" fmla="*/ 2147483646 w 633"/>
                <a:gd name="T115" fmla="*/ 0 h 267"/>
                <a:gd name="T116" fmla="*/ 2147483646 w 633"/>
                <a:gd name="T117" fmla="*/ 0 h 267"/>
                <a:gd name="T118" fmla="*/ 2147483646 w 633"/>
                <a:gd name="T119" fmla="*/ 0 h 2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3"/>
                <a:gd name="T181" fmla="*/ 0 h 267"/>
                <a:gd name="T182" fmla="*/ 633 w 633"/>
                <a:gd name="T183" fmla="*/ 267 h 2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3" h="267">
                  <a:moveTo>
                    <a:pt x="71" y="145"/>
                  </a:moveTo>
                  <a:lnTo>
                    <a:pt x="66" y="145"/>
                  </a:lnTo>
                  <a:lnTo>
                    <a:pt x="61" y="146"/>
                  </a:lnTo>
                  <a:lnTo>
                    <a:pt x="46" y="153"/>
                  </a:lnTo>
                  <a:lnTo>
                    <a:pt x="34" y="164"/>
                  </a:lnTo>
                  <a:lnTo>
                    <a:pt x="27" y="177"/>
                  </a:lnTo>
                  <a:lnTo>
                    <a:pt x="23" y="192"/>
                  </a:lnTo>
                  <a:lnTo>
                    <a:pt x="24" y="208"/>
                  </a:lnTo>
                  <a:lnTo>
                    <a:pt x="32" y="224"/>
                  </a:lnTo>
                  <a:lnTo>
                    <a:pt x="42" y="236"/>
                  </a:lnTo>
                  <a:lnTo>
                    <a:pt x="57" y="243"/>
                  </a:lnTo>
                  <a:lnTo>
                    <a:pt x="74" y="246"/>
                  </a:lnTo>
                  <a:lnTo>
                    <a:pt x="80" y="246"/>
                  </a:lnTo>
                  <a:lnTo>
                    <a:pt x="87" y="245"/>
                  </a:lnTo>
                  <a:lnTo>
                    <a:pt x="97" y="241"/>
                  </a:lnTo>
                  <a:lnTo>
                    <a:pt x="104" y="233"/>
                  </a:lnTo>
                  <a:lnTo>
                    <a:pt x="106" y="224"/>
                  </a:lnTo>
                  <a:lnTo>
                    <a:pt x="106" y="213"/>
                  </a:lnTo>
                  <a:lnTo>
                    <a:pt x="105" y="201"/>
                  </a:lnTo>
                  <a:lnTo>
                    <a:pt x="101" y="188"/>
                  </a:lnTo>
                  <a:lnTo>
                    <a:pt x="99" y="175"/>
                  </a:lnTo>
                  <a:lnTo>
                    <a:pt x="93" y="164"/>
                  </a:lnTo>
                  <a:lnTo>
                    <a:pt x="88" y="153"/>
                  </a:lnTo>
                  <a:lnTo>
                    <a:pt x="80" y="148"/>
                  </a:lnTo>
                  <a:lnTo>
                    <a:pt x="71" y="145"/>
                  </a:lnTo>
                  <a:close/>
                  <a:moveTo>
                    <a:pt x="569" y="0"/>
                  </a:moveTo>
                  <a:lnTo>
                    <a:pt x="588" y="2"/>
                  </a:lnTo>
                  <a:lnTo>
                    <a:pt x="605" y="12"/>
                  </a:lnTo>
                  <a:lnTo>
                    <a:pt x="618" y="26"/>
                  </a:lnTo>
                  <a:lnTo>
                    <a:pt x="626" y="44"/>
                  </a:lnTo>
                  <a:lnTo>
                    <a:pt x="630" y="61"/>
                  </a:lnTo>
                  <a:lnTo>
                    <a:pt x="633" y="80"/>
                  </a:lnTo>
                  <a:lnTo>
                    <a:pt x="629" y="98"/>
                  </a:lnTo>
                  <a:lnTo>
                    <a:pt x="620" y="114"/>
                  </a:lnTo>
                  <a:lnTo>
                    <a:pt x="605" y="126"/>
                  </a:lnTo>
                  <a:lnTo>
                    <a:pt x="588" y="133"/>
                  </a:lnTo>
                  <a:lnTo>
                    <a:pt x="380" y="187"/>
                  </a:lnTo>
                  <a:lnTo>
                    <a:pt x="79" y="264"/>
                  </a:lnTo>
                  <a:lnTo>
                    <a:pt x="78" y="264"/>
                  </a:lnTo>
                  <a:lnTo>
                    <a:pt x="71" y="266"/>
                  </a:lnTo>
                  <a:lnTo>
                    <a:pt x="63" y="267"/>
                  </a:lnTo>
                  <a:lnTo>
                    <a:pt x="45" y="263"/>
                  </a:lnTo>
                  <a:lnTo>
                    <a:pt x="28" y="255"/>
                  </a:lnTo>
                  <a:lnTo>
                    <a:pt x="15" y="241"/>
                  </a:lnTo>
                  <a:lnTo>
                    <a:pt x="7" y="222"/>
                  </a:lnTo>
                  <a:lnTo>
                    <a:pt x="4" y="216"/>
                  </a:lnTo>
                  <a:lnTo>
                    <a:pt x="2" y="205"/>
                  </a:lnTo>
                  <a:lnTo>
                    <a:pt x="0" y="198"/>
                  </a:lnTo>
                  <a:lnTo>
                    <a:pt x="0" y="190"/>
                  </a:lnTo>
                  <a:lnTo>
                    <a:pt x="3" y="171"/>
                  </a:lnTo>
                  <a:lnTo>
                    <a:pt x="12" y="154"/>
                  </a:lnTo>
                  <a:lnTo>
                    <a:pt x="27" y="141"/>
                  </a:lnTo>
                  <a:lnTo>
                    <a:pt x="45" y="133"/>
                  </a:lnTo>
                  <a:lnTo>
                    <a:pt x="554" y="1"/>
                  </a:lnTo>
                  <a:lnTo>
                    <a:pt x="563" y="0"/>
                  </a:lnTo>
                  <a:lnTo>
                    <a:pt x="569" y="0"/>
                  </a:lnTo>
                  <a:close/>
                </a:path>
              </a:pathLst>
            </a:custGeom>
            <a:solidFill>
              <a:srgbClr val="EDC9AD"/>
            </a:solidFill>
            <a:ln w="0">
              <a:solidFill>
                <a:srgbClr val="EDC9AD"/>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37" name="Freeform 3147">
              <a:extLst>
                <a:ext uri="{FF2B5EF4-FFF2-40B4-BE49-F238E27FC236}">
                  <a16:creationId xmlns:a16="http://schemas.microsoft.com/office/drawing/2014/main" id="{E866FF08-0297-B04E-3DB0-804799F7CB53}"/>
                </a:ext>
              </a:extLst>
            </p:cNvPr>
            <p:cNvSpPr>
              <a:spLocks/>
            </p:cNvSpPr>
            <p:nvPr/>
          </p:nvSpPr>
          <p:spPr bwMode="auto">
            <a:xfrm>
              <a:off x="10365162" y="2312438"/>
              <a:ext cx="98797" cy="120222"/>
            </a:xfrm>
            <a:custGeom>
              <a:avLst/>
              <a:gdLst>
                <a:gd name="T0" fmla="*/ 2147483646 w 83"/>
                <a:gd name="T1" fmla="*/ 0 h 101"/>
                <a:gd name="T2" fmla="*/ 2147483646 w 83"/>
                <a:gd name="T3" fmla="*/ 2147483646 h 101"/>
                <a:gd name="T4" fmla="*/ 2147483646 w 83"/>
                <a:gd name="T5" fmla="*/ 2147483646 h 101"/>
                <a:gd name="T6" fmla="*/ 2147483646 w 83"/>
                <a:gd name="T7" fmla="*/ 2147483646 h 101"/>
                <a:gd name="T8" fmla="*/ 2147483646 w 83"/>
                <a:gd name="T9" fmla="*/ 2147483646 h 101"/>
                <a:gd name="T10" fmla="*/ 2147483646 w 83"/>
                <a:gd name="T11" fmla="*/ 2147483646 h 101"/>
                <a:gd name="T12" fmla="*/ 2147483646 w 83"/>
                <a:gd name="T13" fmla="*/ 2147483646 h 101"/>
                <a:gd name="T14" fmla="*/ 2147483646 w 83"/>
                <a:gd name="T15" fmla="*/ 2147483646 h 101"/>
                <a:gd name="T16" fmla="*/ 2147483646 w 83"/>
                <a:gd name="T17" fmla="*/ 2147483646 h 101"/>
                <a:gd name="T18" fmla="*/ 2147483646 w 83"/>
                <a:gd name="T19" fmla="*/ 2147483646 h 101"/>
                <a:gd name="T20" fmla="*/ 2147483646 w 83"/>
                <a:gd name="T21" fmla="*/ 2147483646 h 101"/>
                <a:gd name="T22" fmla="*/ 2147483646 w 83"/>
                <a:gd name="T23" fmla="*/ 2147483646 h 101"/>
                <a:gd name="T24" fmla="*/ 2147483646 w 83"/>
                <a:gd name="T25" fmla="*/ 2147483646 h 101"/>
                <a:gd name="T26" fmla="*/ 2147483646 w 83"/>
                <a:gd name="T27" fmla="*/ 2147483646 h 101"/>
                <a:gd name="T28" fmla="*/ 2147483646 w 83"/>
                <a:gd name="T29" fmla="*/ 2147483646 h 101"/>
                <a:gd name="T30" fmla="*/ 2147483646 w 83"/>
                <a:gd name="T31" fmla="*/ 2147483646 h 101"/>
                <a:gd name="T32" fmla="*/ 2147483646 w 83"/>
                <a:gd name="T33" fmla="*/ 2147483646 h 101"/>
                <a:gd name="T34" fmla="*/ 2147483646 w 83"/>
                <a:gd name="T35" fmla="*/ 2147483646 h 101"/>
                <a:gd name="T36" fmla="*/ 0 w 83"/>
                <a:gd name="T37" fmla="*/ 2147483646 h 101"/>
                <a:gd name="T38" fmla="*/ 2147483646 w 83"/>
                <a:gd name="T39" fmla="*/ 2147483646 h 101"/>
                <a:gd name="T40" fmla="*/ 2147483646 w 83"/>
                <a:gd name="T41" fmla="*/ 2147483646 h 101"/>
                <a:gd name="T42" fmla="*/ 2147483646 w 83"/>
                <a:gd name="T43" fmla="*/ 2147483646 h 101"/>
                <a:gd name="T44" fmla="*/ 2147483646 w 83"/>
                <a:gd name="T45" fmla="*/ 2147483646 h 101"/>
                <a:gd name="T46" fmla="*/ 2147483646 w 83"/>
                <a:gd name="T47" fmla="*/ 0 h 101"/>
                <a:gd name="T48" fmla="*/ 2147483646 w 83"/>
                <a:gd name="T49" fmla="*/ 0 h 1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01"/>
                <a:gd name="T77" fmla="*/ 83 w 83"/>
                <a:gd name="T78" fmla="*/ 101 h 1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01">
                  <a:moveTo>
                    <a:pt x="48" y="0"/>
                  </a:moveTo>
                  <a:lnTo>
                    <a:pt x="57" y="3"/>
                  </a:lnTo>
                  <a:lnTo>
                    <a:pt x="65" y="8"/>
                  </a:lnTo>
                  <a:lnTo>
                    <a:pt x="70" y="19"/>
                  </a:lnTo>
                  <a:lnTo>
                    <a:pt x="76" y="30"/>
                  </a:lnTo>
                  <a:lnTo>
                    <a:pt x="78" y="43"/>
                  </a:lnTo>
                  <a:lnTo>
                    <a:pt x="82" y="56"/>
                  </a:lnTo>
                  <a:lnTo>
                    <a:pt x="83" y="68"/>
                  </a:lnTo>
                  <a:lnTo>
                    <a:pt x="83" y="79"/>
                  </a:lnTo>
                  <a:lnTo>
                    <a:pt x="81" y="88"/>
                  </a:lnTo>
                  <a:lnTo>
                    <a:pt x="74" y="96"/>
                  </a:lnTo>
                  <a:lnTo>
                    <a:pt x="64" y="100"/>
                  </a:lnTo>
                  <a:lnTo>
                    <a:pt x="57" y="101"/>
                  </a:lnTo>
                  <a:lnTo>
                    <a:pt x="51" y="101"/>
                  </a:lnTo>
                  <a:lnTo>
                    <a:pt x="34" y="98"/>
                  </a:lnTo>
                  <a:lnTo>
                    <a:pt x="19" y="91"/>
                  </a:lnTo>
                  <a:lnTo>
                    <a:pt x="9" y="79"/>
                  </a:lnTo>
                  <a:lnTo>
                    <a:pt x="1" y="63"/>
                  </a:lnTo>
                  <a:lnTo>
                    <a:pt x="0" y="47"/>
                  </a:lnTo>
                  <a:lnTo>
                    <a:pt x="4" y="32"/>
                  </a:lnTo>
                  <a:lnTo>
                    <a:pt x="11" y="19"/>
                  </a:lnTo>
                  <a:lnTo>
                    <a:pt x="23" y="8"/>
                  </a:lnTo>
                  <a:lnTo>
                    <a:pt x="38" y="1"/>
                  </a:lnTo>
                  <a:lnTo>
                    <a:pt x="43" y="0"/>
                  </a:lnTo>
                  <a:lnTo>
                    <a:pt x="48" y="0"/>
                  </a:lnTo>
                  <a:close/>
                </a:path>
              </a:pathLst>
            </a:custGeom>
            <a:solidFill>
              <a:srgbClr val="F5E3D5"/>
            </a:solidFill>
            <a:ln w="0">
              <a:solidFill>
                <a:srgbClr val="F5E3D5"/>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38" name="Freeform 3148">
              <a:extLst>
                <a:ext uri="{FF2B5EF4-FFF2-40B4-BE49-F238E27FC236}">
                  <a16:creationId xmlns:a16="http://schemas.microsoft.com/office/drawing/2014/main" id="{6CA019D1-153A-9488-A2CE-D47C6FF4CCD9}"/>
                </a:ext>
              </a:extLst>
            </p:cNvPr>
            <p:cNvSpPr>
              <a:spLocks noEditPoints="1"/>
            </p:cNvSpPr>
            <p:nvPr/>
          </p:nvSpPr>
          <p:spPr bwMode="auto">
            <a:xfrm>
              <a:off x="11390025" y="1881543"/>
              <a:ext cx="796323" cy="484460"/>
            </a:xfrm>
            <a:custGeom>
              <a:avLst/>
              <a:gdLst>
                <a:gd name="T0" fmla="*/ 2147483646 w 669"/>
                <a:gd name="T1" fmla="*/ 2147483646 h 407"/>
                <a:gd name="T2" fmla="*/ 2147483646 w 669"/>
                <a:gd name="T3" fmla="*/ 2147483646 h 407"/>
                <a:gd name="T4" fmla="*/ 2147483646 w 669"/>
                <a:gd name="T5" fmla="*/ 2147483646 h 407"/>
                <a:gd name="T6" fmla="*/ 2147483646 w 669"/>
                <a:gd name="T7" fmla="*/ 2147483646 h 407"/>
                <a:gd name="T8" fmla="*/ 2147483646 w 669"/>
                <a:gd name="T9" fmla="*/ 2147483646 h 407"/>
                <a:gd name="T10" fmla="*/ 2147483646 w 669"/>
                <a:gd name="T11" fmla="*/ 2147483646 h 407"/>
                <a:gd name="T12" fmla="*/ 2147483646 w 669"/>
                <a:gd name="T13" fmla="*/ 2147483646 h 407"/>
                <a:gd name="T14" fmla="*/ 2147483646 w 669"/>
                <a:gd name="T15" fmla="*/ 2147483646 h 407"/>
                <a:gd name="T16" fmla="*/ 2147483646 w 669"/>
                <a:gd name="T17" fmla="*/ 2147483646 h 407"/>
                <a:gd name="T18" fmla="*/ 2147483646 w 669"/>
                <a:gd name="T19" fmla="*/ 2147483646 h 407"/>
                <a:gd name="T20" fmla="*/ 2147483646 w 669"/>
                <a:gd name="T21" fmla="*/ 2147483646 h 407"/>
                <a:gd name="T22" fmla="*/ 2147483646 w 669"/>
                <a:gd name="T23" fmla="*/ 2147483646 h 407"/>
                <a:gd name="T24" fmla="*/ 2147483646 w 669"/>
                <a:gd name="T25" fmla="*/ 2147483646 h 407"/>
                <a:gd name="T26" fmla="*/ 2147483646 w 669"/>
                <a:gd name="T27" fmla="*/ 2147483646 h 407"/>
                <a:gd name="T28" fmla="*/ 2147483646 w 669"/>
                <a:gd name="T29" fmla="*/ 2147483646 h 407"/>
                <a:gd name="T30" fmla="*/ 2147483646 w 669"/>
                <a:gd name="T31" fmla="*/ 2147483646 h 407"/>
                <a:gd name="T32" fmla="*/ 2147483646 w 669"/>
                <a:gd name="T33" fmla="*/ 2147483646 h 407"/>
                <a:gd name="T34" fmla="*/ 2147483646 w 669"/>
                <a:gd name="T35" fmla="*/ 0 h 407"/>
                <a:gd name="T36" fmla="*/ 2147483646 w 669"/>
                <a:gd name="T37" fmla="*/ 2147483646 h 407"/>
                <a:gd name="T38" fmla="*/ 2147483646 w 669"/>
                <a:gd name="T39" fmla="*/ 2147483646 h 407"/>
                <a:gd name="T40" fmla="*/ 2147483646 w 669"/>
                <a:gd name="T41" fmla="*/ 2147483646 h 407"/>
                <a:gd name="T42" fmla="*/ 2147483646 w 669"/>
                <a:gd name="T43" fmla="*/ 2147483646 h 407"/>
                <a:gd name="T44" fmla="*/ 2147483646 w 669"/>
                <a:gd name="T45" fmla="*/ 2147483646 h 407"/>
                <a:gd name="T46" fmla="*/ 2147483646 w 669"/>
                <a:gd name="T47" fmla="*/ 2147483646 h 407"/>
                <a:gd name="T48" fmla="*/ 2147483646 w 669"/>
                <a:gd name="T49" fmla="*/ 2147483646 h 407"/>
                <a:gd name="T50" fmla="*/ 2147483646 w 669"/>
                <a:gd name="T51" fmla="*/ 2147483646 h 407"/>
                <a:gd name="T52" fmla="*/ 0 w 669"/>
                <a:gd name="T53" fmla="*/ 2147483646 h 407"/>
                <a:gd name="T54" fmla="*/ 2147483646 w 669"/>
                <a:gd name="T55" fmla="*/ 0 h 4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69"/>
                <a:gd name="T85" fmla="*/ 0 h 407"/>
                <a:gd name="T86" fmla="*/ 669 w 669"/>
                <a:gd name="T87" fmla="*/ 407 h 40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69" h="407">
                  <a:moveTo>
                    <a:pt x="93" y="180"/>
                  </a:moveTo>
                  <a:lnTo>
                    <a:pt x="84" y="180"/>
                  </a:lnTo>
                  <a:lnTo>
                    <a:pt x="72" y="187"/>
                  </a:lnTo>
                  <a:lnTo>
                    <a:pt x="63" y="197"/>
                  </a:lnTo>
                  <a:lnTo>
                    <a:pt x="59" y="209"/>
                  </a:lnTo>
                  <a:lnTo>
                    <a:pt x="59" y="223"/>
                  </a:lnTo>
                  <a:lnTo>
                    <a:pt x="66" y="237"/>
                  </a:lnTo>
                  <a:lnTo>
                    <a:pt x="77" y="246"/>
                  </a:lnTo>
                  <a:lnTo>
                    <a:pt x="93" y="248"/>
                  </a:lnTo>
                  <a:lnTo>
                    <a:pt x="101" y="247"/>
                  </a:lnTo>
                  <a:lnTo>
                    <a:pt x="114" y="242"/>
                  </a:lnTo>
                  <a:lnTo>
                    <a:pt x="122" y="231"/>
                  </a:lnTo>
                  <a:lnTo>
                    <a:pt x="127" y="219"/>
                  </a:lnTo>
                  <a:lnTo>
                    <a:pt x="126" y="205"/>
                  </a:lnTo>
                  <a:lnTo>
                    <a:pt x="119" y="192"/>
                  </a:lnTo>
                  <a:lnTo>
                    <a:pt x="107" y="183"/>
                  </a:lnTo>
                  <a:lnTo>
                    <a:pt x="93" y="180"/>
                  </a:lnTo>
                  <a:close/>
                  <a:moveTo>
                    <a:pt x="669" y="0"/>
                  </a:moveTo>
                  <a:lnTo>
                    <a:pt x="669" y="250"/>
                  </a:lnTo>
                  <a:lnTo>
                    <a:pt x="60" y="407"/>
                  </a:lnTo>
                  <a:lnTo>
                    <a:pt x="41" y="328"/>
                  </a:lnTo>
                  <a:lnTo>
                    <a:pt x="162" y="274"/>
                  </a:lnTo>
                  <a:lnTo>
                    <a:pt x="28" y="280"/>
                  </a:lnTo>
                  <a:lnTo>
                    <a:pt x="12" y="216"/>
                  </a:lnTo>
                  <a:lnTo>
                    <a:pt x="0" y="172"/>
                  </a:lnTo>
                  <a:lnTo>
                    <a:pt x="669" y="0"/>
                  </a:lnTo>
                  <a:close/>
                </a:path>
              </a:pathLst>
            </a:custGeom>
            <a:solidFill>
              <a:srgbClr val="BD996F"/>
            </a:solidFill>
            <a:ln w="0">
              <a:solidFill>
                <a:srgbClr val="BD996F"/>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39" name="Freeform 3149">
              <a:extLst>
                <a:ext uri="{FF2B5EF4-FFF2-40B4-BE49-F238E27FC236}">
                  <a16:creationId xmlns:a16="http://schemas.microsoft.com/office/drawing/2014/main" id="{0DAFDCFD-775D-AE07-D983-CFE439DF9C07}"/>
                </a:ext>
              </a:extLst>
            </p:cNvPr>
            <p:cNvSpPr>
              <a:spLocks noEditPoints="1"/>
            </p:cNvSpPr>
            <p:nvPr/>
          </p:nvSpPr>
          <p:spPr bwMode="auto">
            <a:xfrm>
              <a:off x="11460254" y="2095800"/>
              <a:ext cx="80942" cy="80942"/>
            </a:xfrm>
            <a:custGeom>
              <a:avLst/>
              <a:gdLst>
                <a:gd name="T0" fmla="*/ 2147483646 w 68"/>
                <a:gd name="T1" fmla="*/ 2147483646 h 68"/>
                <a:gd name="T2" fmla="*/ 2147483646 w 68"/>
                <a:gd name="T3" fmla="*/ 2147483646 h 68"/>
                <a:gd name="T4" fmla="*/ 2147483646 w 68"/>
                <a:gd name="T5" fmla="*/ 2147483646 h 68"/>
                <a:gd name="T6" fmla="*/ 2147483646 w 68"/>
                <a:gd name="T7" fmla="*/ 2147483646 h 68"/>
                <a:gd name="T8" fmla="*/ 2147483646 w 68"/>
                <a:gd name="T9" fmla="*/ 2147483646 h 68"/>
                <a:gd name="T10" fmla="*/ 2147483646 w 68"/>
                <a:gd name="T11" fmla="*/ 2147483646 h 68"/>
                <a:gd name="T12" fmla="*/ 2147483646 w 68"/>
                <a:gd name="T13" fmla="*/ 2147483646 h 68"/>
                <a:gd name="T14" fmla="*/ 2147483646 w 68"/>
                <a:gd name="T15" fmla="*/ 2147483646 h 68"/>
                <a:gd name="T16" fmla="*/ 2147483646 w 68"/>
                <a:gd name="T17" fmla="*/ 2147483646 h 68"/>
                <a:gd name="T18" fmla="*/ 2147483646 w 68"/>
                <a:gd name="T19" fmla="*/ 2147483646 h 68"/>
                <a:gd name="T20" fmla="*/ 2147483646 w 68"/>
                <a:gd name="T21" fmla="*/ 2147483646 h 68"/>
                <a:gd name="T22" fmla="*/ 2147483646 w 68"/>
                <a:gd name="T23" fmla="*/ 2147483646 h 68"/>
                <a:gd name="T24" fmla="*/ 2147483646 w 68"/>
                <a:gd name="T25" fmla="*/ 2147483646 h 68"/>
                <a:gd name="T26" fmla="*/ 2147483646 w 68"/>
                <a:gd name="T27" fmla="*/ 2147483646 h 68"/>
                <a:gd name="T28" fmla="*/ 2147483646 w 68"/>
                <a:gd name="T29" fmla="*/ 2147483646 h 68"/>
                <a:gd name="T30" fmla="*/ 2147483646 w 68"/>
                <a:gd name="T31" fmla="*/ 0 h 68"/>
                <a:gd name="T32" fmla="*/ 2147483646 w 68"/>
                <a:gd name="T33" fmla="*/ 2147483646 h 68"/>
                <a:gd name="T34" fmla="*/ 2147483646 w 68"/>
                <a:gd name="T35" fmla="*/ 2147483646 h 68"/>
                <a:gd name="T36" fmla="*/ 2147483646 w 68"/>
                <a:gd name="T37" fmla="*/ 2147483646 h 68"/>
                <a:gd name="T38" fmla="*/ 2147483646 w 68"/>
                <a:gd name="T39" fmla="*/ 2147483646 h 68"/>
                <a:gd name="T40" fmla="*/ 2147483646 w 68"/>
                <a:gd name="T41" fmla="*/ 2147483646 h 68"/>
                <a:gd name="T42" fmla="*/ 2147483646 w 68"/>
                <a:gd name="T43" fmla="*/ 2147483646 h 68"/>
                <a:gd name="T44" fmla="*/ 2147483646 w 68"/>
                <a:gd name="T45" fmla="*/ 2147483646 h 68"/>
                <a:gd name="T46" fmla="*/ 2147483646 w 68"/>
                <a:gd name="T47" fmla="*/ 2147483646 h 68"/>
                <a:gd name="T48" fmla="*/ 2147483646 w 68"/>
                <a:gd name="T49" fmla="*/ 2147483646 h 68"/>
                <a:gd name="T50" fmla="*/ 2147483646 w 68"/>
                <a:gd name="T51" fmla="*/ 2147483646 h 68"/>
                <a:gd name="T52" fmla="*/ 0 w 68"/>
                <a:gd name="T53" fmla="*/ 2147483646 h 68"/>
                <a:gd name="T54" fmla="*/ 0 w 68"/>
                <a:gd name="T55" fmla="*/ 2147483646 h 68"/>
                <a:gd name="T56" fmla="*/ 2147483646 w 68"/>
                <a:gd name="T57" fmla="*/ 2147483646 h 68"/>
                <a:gd name="T58" fmla="*/ 2147483646 w 68"/>
                <a:gd name="T59" fmla="*/ 2147483646 h 68"/>
                <a:gd name="T60" fmla="*/ 2147483646 w 68"/>
                <a:gd name="T61" fmla="*/ 0 h 68"/>
                <a:gd name="T62" fmla="*/ 2147483646 w 68"/>
                <a:gd name="T63" fmla="*/ 0 h 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
                <a:gd name="T97" fmla="*/ 0 h 68"/>
                <a:gd name="T98" fmla="*/ 68 w 68"/>
                <a:gd name="T99" fmla="*/ 68 h 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 h="68">
                  <a:moveTo>
                    <a:pt x="34" y="12"/>
                  </a:moveTo>
                  <a:lnTo>
                    <a:pt x="27" y="12"/>
                  </a:lnTo>
                  <a:lnTo>
                    <a:pt x="18" y="19"/>
                  </a:lnTo>
                  <a:lnTo>
                    <a:pt x="12" y="28"/>
                  </a:lnTo>
                  <a:lnTo>
                    <a:pt x="12" y="39"/>
                  </a:lnTo>
                  <a:lnTo>
                    <a:pt x="17" y="49"/>
                  </a:lnTo>
                  <a:lnTo>
                    <a:pt x="24" y="54"/>
                  </a:lnTo>
                  <a:lnTo>
                    <a:pt x="34" y="57"/>
                  </a:lnTo>
                  <a:lnTo>
                    <a:pt x="39" y="57"/>
                  </a:lnTo>
                  <a:lnTo>
                    <a:pt x="50" y="50"/>
                  </a:lnTo>
                  <a:lnTo>
                    <a:pt x="55" y="41"/>
                  </a:lnTo>
                  <a:lnTo>
                    <a:pt x="55" y="29"/>
                  </a:lnTo>
                  <a:lnTo>
                    <a:pt x="51" y="20"/>
                  </a:lnTo>
                  <a:lnTo>
                    <a:pt x="43" y="13"/>
                  </a:lnTo>
                  <a:lnTo>
                    <a:pt x="34" y="12"/>
                  </a:lnTo>
                  <a:close/>
                  <a:moveTo>
                    <a:pt x="34" y="0"/>
                  </a:moveTo>
                  <a:lnTo>
                    <a:pt x="48" y="3"/>
                  </a:lnTo>
                  <a:lnTo>
                    <a:pt x="60" y="12"/>
                  </a:lnTo>
                  <a:lnTo>
                    <a:pt x="67" y="25"/>
                  </a:lnTo>
                  <a:lnTo>
                    <a:pt x="68" y="39"/>
                  </a:lnTo>
                  <a:lnTo>
                    <a:pt x="63" y="51"/>
                  </a:lnTo>
                  <a:lnTo>
                    <a:pt x="55" y="62"/>
                  </a:lnTo>
                  <a:lnTo>
                    <a:pt x="42" y="67"/>
                  </a:lnTo>
                  <a:lnTo>
                    <a:pt x="34" y="68"/>
                  </a:lnTo>
                  <a:lnTo>
                    <a:pt x="18" y="66"/>
                  </a:lnTo>
                  <a:lnTo>
                    <a:pt x="7" y="57"/>
                  </a:lnTo>
                  <a:lnTo>
                    <a:pt x="0" y="43"/>
                  </a:lnTo>
                  <a:lnTo>
                    <a:pt x="0" y="29"/>
                  </a:lnTo>
                  <a:lnTo>
                    <a:pt x="4" y="17"/>
                  </a:lnTo>
                  <a:lnTo>
                    <a:pt x="13" y="7"/>
                  </a:lnTo>
                  <a:lnTo>
                    <a:pt x="25" y="0"/>
                  </a:lnTo>
                  <a:lnTo>
                    <a:pt x="34" y="0"/>
                  </a:lnTo>
                  <a:close/>
                </a:path>
              </a:pathLst>
            </a:custGeom>
            <a:solidFill>
              <a:srgbClr val="4C4C4C"/>
            </a:solidFill>
            <a:ln w="0">
              <a:solidFill>
                <a:srgbClr val="4C4C4C"/>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sp>
          <p:nvSpPr>
            <p:cNvPr id="40" name="Freeform 3150">
              <a:extLst>
                <a:ext uri="{FF2B5EF4-FFF2-40B4-BE49-F238E27FC236}">
                  <a16:creationId xmlns:a16="http://schemas.microsoft.com/office/drawing/2014/main" id="{510522A9-34D8-6707-7AF0-C43B88684E49}"/>
                </a:ext>
              </a:extLst>
            </p:cNvPr>
            <p:cNvSpPr>
              <a:spLocks/>
            </p:cNvSpPr>
            <p:nvPr/>
          </p:nvSpPr>
          <p:spPr bwMode="auto">
            <a:xfrm>
              <a:off x="11474538" y="2110084"/>
              <a:ext cx="51184" cy="53565"/>
            </a:xfrm>
            <a:custGeom>
              <a:avLst/>
              <a:gdLst>
                <a:gd name="T0" fmla="*/ 2147483646 w 43"/>
                <a:gd name="T1" fmla="*/ 0 h 45"/>
                <a:gd name="T2" fmla="*/ 2147483646 w 43"/>
                <a:gd name="T3" fmla="*/ 2147483646 h 45"/>
                <a:gd name="T4" fmla="*/ 2147483646 w 43"/>
                <a:gd name="T5" fmla="*/ 2147483646 h 45"/>
                <a:gd name="T6" fmla="*/ 2147483646 w 43"/>
                <a:gd name="T7" fmla="*/ 2147483646 h 45"/>
                <a:gd name="T8" fmla="*/ 2147483646 w 43"/>
                <a:gd name="T9" fmla="*/ 2147483646 h 45"/>
                <a:gd name="T10" fmla="*/ 2147483646 w 43"/>
                <a:gd name="T11" fmla="*/ 2147483646 h 45"/>
                <a:gd name="T12" fmla="*/ 2147483646 w 43"/>
                <a:gd name="T13" fmla="*/ 2147483646 h 45"/>
                <a:gd name="T14" fmla="*/ 2147483646 w 43"/>
                <a:gd name="T15" fmla="*/ 2147483646 h 45"/>
                <a:gd name="T16" fmla="*/ 2147483646 w 43"/>
                <a:gd name="T17" fmla="*/ 2147483646 h 45"/>
                <a:gd name="T18" fmla="*/ 2147483646 w 43"/>
                <a:gd name="T19" fmla="*/ 2147483646 h 45"/>
                <a:gd name="T20" fmla="*/ 0 w 43"/>
                <a:gd name="T21" fmla="*/ 2147483646 h 45"/>
                <a:gd name="T22" fmla="*/ 0 w 43"/>
                <a:gd name="T23" fmla="*/ 2147483646 h 45"/>
                <a:gd name="T24" fmla="*/ 2147483646 w 43"/>
                <a:gd name="T25" fmla="*/ 2147483646 h 45"/>
                <a:gd name="T26" fmla="*/ 2147483646 w 43"/>
                <a:gd name="T27" fmla="*/ 0 h 45"/>
                <a:gd name="T28" fmla="*/ 2147483646 w 43"/>
                <a:gd name="T29" fmla="*/ 0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45"/>
                <a:gd name="T47" fmla="*/ 43 w 43"/>
                <a:gd name="T48" fmla="*/ 45 h 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45">
                  <a:moveTo>
                    <a:pt x="22" y="0"/>
                  </a:moveTo>
                  <a:lnTo>
                    <a:pt x="31" y="1"/>
                  </a:lnTo>
                  <a:lnTo>
                    <a:pt x="39" y="8"/>
                  </a:lnTo>
                  <a:lnTo>
                    <a:pt x="43" y="17"/>
                  </a:lnTo>
                  <a:lnTo>
                    <a:pt x="43" y="29"/>
                  </a:lnTo>
                  <a:lnTo>
                    <a:pt x="38" y="38"/>
                  </a:lnTo>
                  <a:lnTo>
                    <a:pt x="27" y="45"/>
                  </a:lnTo>
                  <a:lnTo>
                    <a:pt x="22" y="45"/>
                  </a:lnTo>
                  <a:lnTo>
                    <a:pt x="12" y="42"/>
                  </a:lnTo>
                  <a:lnTo>
                    <a:pt x="5" y="37"/>
                  </a:lnTo>
                  <a:lnTo>
                    <a:pt x="0" y="27"/>
                  </a:lnTo>
                  <a:lnTo>
                    <a:pt x="0" y="16"/>
                  </a:lnTo>
                  <a:lnTo>
                    <a:pt x="6" y="7"/>
                  </a:lnTo>
                  <a:lnTo>
                    <a:pt x="15" y="0"/>
                  </a:lnTo>
                  <a:lnTo>
                    <a:pt x="22" y="0"/>
                  </a:lnTo>
                  <a:close/>
                </a:path>
              </a:pathLst>
            </a:custGeom>
            <a:solidFill>
              <a:srgbClr val="333333"/>
            </a:solidFill>
            <a:ln w="0">
              <a:solidFill>
                <a:srgbClr val="333333"/>
              </a:solidFill>
              <a:round/>
              <a:headEnd/>
              <a:tailEnd/>
            </a:ln>
          </p:spPr>
          <p:txBody>
            <a:bodyPr/>
            <a:lstStyle/>
            <a:p>
              <a:pPr defTabSz="914400" eaLnBrk="0" fontAlgn="base">
                <a:spcBef>
                  <a:spcPct val="0"/>
                </a:spcBef>
                <a:spcAft>
                  <a:spcPct val="0"/>
                </a:spcAft>
              </a:pPr>
              <a:endParaRPr lang="es-ES" kern="1200">
                <a:solidFill>
                  <a:prstClr val="black"/>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73456134"/>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 name="image15.png"/>
          <p:cNvPicPr>
            <a:picLocks noChangeAspect="1"/>
          </p:cNvPicPr>
          <p:nvPr/>
        </p:nvPicPr>
        <p:blipFill>
          <a:blip r:embed="rId2"/>
          <a:stretch>
            <a:fillRect/>
          </a:stretch>
        </p:blipFill>
        <p:spPr>
          <a:xfrm>
            <a:off x="-107092" y="32950"/>
            <a:ext cx="5569841" cy="3634990"/>
          </a:xfrm>
          <a:prstGeom prst="rect">
            <a:avLst/>
          </a:prstGeom>
          <a:ln w="12700">
            <a:miter lim="400000"/>
          </a:ln>
        </p:spPr>
      </p:pic>
      <p:pic>
        <p:nvPicPr>
          <p:cNvPr id="441" name="image16.png"/>
          <p:cNvPicPr>
            <a:picLocks noChangeAspect="1"/>
          </p:cNvPicPr>
          <p:nvPr/>
        </p:nvPicPr>
        <p:blipFill>
          <a:blip r:embed="rId3"/>
          <a:stretch>
            <a:fillRect/>
          </a:stretch>
        </p:blipFill>
        <p:spPr>
          <a:xfrm>
            <a:off x="11754" y="71072"/>
            <a:ext cx="2005758" cy="402372"/>
          </a:xfrm>
          <a:prstGeom prst="rect">
            <a:avLst/>
          </a:prstGeom>
          <a:ln w="12700">
            <a:miter lim="400000"/>
          </a:ln>
        </p:spPr>
      </p:pic>
      <p:sp>
        <p:nvSpPr>
          <p:cNvPr id="442" name="Shape 442"/>
          <p:cNvSpPr/>
          <p:nvPr/>
        </p:nvSpPr>
        <p:spPr>
          <a:xfrm>
            <a:off x="11754" y="1105068"/>
            <a:ext cx="5161609" cy="184665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defRPr sz="4800" b="1">
                <a:solidFill>
                  <a:srgbClr val="FFFFFF"/>
                </a:solidFill>
                <a:latin typeface="Verdana"/>
                <a:ea typeface="Verdana"/>
                <a:cs typeface="Verdana"/>
                <a:sym typeface="Verdana"/>
              </a:defRPr>
            </a:pPr>
            <a:r>
              <a:rPr dirty="0"/>
              <a:t>0</a:t>
            </a:r>
            <a:r>
              <a:rPr lang="es-ES" dirty="0"/>
              <a:t>5</a:t>
            </a:r>
            <a:r>
              <a:rPr dirty="0"/>
              <a:t>. </a:t>
            </a:r>
            <a:endParaRPr lang="es-CO" dirty="0"/>
          </a:p>
          <a:p>
            <a:pPr>
              <a:defRPr sz="4800" b="1">
                <a:solidFill>
                  <a:srgbClr val="FFFFFF"/>
                </a:solidFill>
                <a:latin typeface="Verdana"/>
                <a:ea typeface="Verdana"/>
                <a:cs typeface="Verdana"/>
                <a:sym typeface="Verdana"/>
              </a:defRPr>
            </a:pPr>
            <a:endParaRPr dirty="0"/>
          </a:p>
          <a:p>
            <a:pPr>
              <a:defRPr b="1">
                <a:solidFill>
                  <a:srgbClr val="FFFFFF"/>
                </a:solidFill>
                <a:latin typeface="Verdana"/>
                <a:ea typeface="Verdana"/>
                <a:cs typeface="Verdana"/>
                <a:sym typeface="Verdana"/>
              </a:defRPr>
            </a:pPr>
            <a:r>
              <a:rPr lang="es-ES" dirty="0"/>
              <a:t>ACUERDO NACIONA ESTATAL </a:t>
            </a:r>
            <a:endParaRPr dirty="0"/>
          </a:p>
        </p:txBody>
      </p:sp>
      <p:pic>
        <p:nvPicPr>
          <p:cNvPr id="439" name="image14.png"/>
          <p:cNvPicPr>
            <a:picLocks noChangeAspect="1"/>
          </p:cNvPicPr>
          <p:nvPr/>
        </p:nvPicPr>
        <p:blipFill>
          <a:blip r:embed="rId4"/>
          <a:stretch>
            <a:fillRect/>
          </a:stretch>
        </p:blipFill>
        <p:spPr>
          <a:xfrm>
            <a:off x="4818490" y="57964"/>
            <a:ext cx="2806841" cy="3503186"/>
          </a:xfrm>
          <a:prstGeom prst="rect">
            <a:avLst/>
          </a:prstGeom>
          <a:ln w="12700">
            <a:miter lim="400000"/>
          </a:ln>
        </p:spPr>
      </p:pic>
    </p:spTree>
    <p:extLst>
      <p:ext uri="{BB962C8B-B14F-4D97-AF65-F5344CB8AC3E}">
        <p14:creationId xmlns:p14="http://schemas.microsoft.com/office/powerpoint/2010/main" val="3681967673"/>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 name="image1.jpeg" descr="LOGO MINTRABAJO ALTA.jpg"/>
          <p:cNvPicPr>
            <a:picLocks noChangeAspect="1"/>
          </p:cNvPicPr>
          <p:nvPr/>
        </p:nvPicPr>
        <p:blipFill>
          <a:blip r:embed="rId2"/>
          <a:stretch>
            <a:fillRect/>
          </a:stretch>
        </p:blipFill>
        <p:spPr>
          <a:xfrm>
            <a:off x="24494" y="3163430"/>
            <a:ext cx="1858175" cy="404353"/>
          </a:xfrm>
          <a:prstGeom prst="rect">
            <a:avLst/>
          </a:prstGeom>
          <a:ln w="12700">
            <a:miter lim="400000"/>
          </a:ln>
        </p:spPr>
      </p:pic>
      <p:sp>
        <p:nvSpPr>
          <p:cNvPr id="390" name="Shape 390"/>
          <p:cNvSpPr/>
          <p:nvPr/>
        </p:nvSpPr>
        <p:spPr>
          <a:xfrm>
            <a:off x="11754" y="-5590"/>
            <a:ext cx="7562851" cy="501511"/>
          </a:xfrm>
          <a:prstGeom prst="rect">
            <a:avLst/>
          </a:prstGeom>
          <a:solidFill>
            <a:srgbClr val="174F39"/>
          </a:solidFill>
          <a:ln>
            <a:solidFill>
              <a:srgbClr val="4A7EBB"/>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391" name="Shape 391"/>
          <p:cNvSpPr/>
          <p:nvPr/>
        </p:nvSpPr>
        <p:spPr>
          <a:xfrm>
            <a:off x="127050" y="34255"/>
            <a:ext cx="5387103" cy="4597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400" b="1">
                <a:solidFill>
                  <a:srgbClr val="FFFFFF"/>
                </a:solidFill>
                <a:latin typeface="Verdana"/>
                <a:ea typeface="Verdana"/>
                <a:cs typeface="Verdana"/>
                <a:sym typeface="Verdana"/>
              </a:defRPr>
            </a:lvl1pPr>
          </a:lstStyle>
          <a:p>
            <a:r>
              <a:rPr lang="es-ES" dirty="0"/>
              <a:t>ANE 2019 Y 2021</a:t>
            </a:r>
            <a:endParaRPr dirty="0"/>
          </a:p>
        </p:txBody>
      </p:sp>
      <p:pic>
        <p:nvPicPr>
          <p:cNvPr id="392" name="image1.jpeg" descr="LOGO MINTRABAJO ALTA.jpg"/>
          <p:cNvPicPr>
            <a:picLocks noChangeAspect="1"/>
          </p:cNvPicPr>
          <p:nvPr/>
        </p:nvPicPr>
        <p:blipFill>
          <a:blip r:embed="rId2"/>
          <a:stretch>
            <a:fillRect/>
          </a:stretch>
        </p:blipFill>
        <p:spPr>
          <a:xfrm>
            <a:off x="5520028" y="62910"/>
            <a:ext cx="2005585" cy="404353"/>
          </a:xfrm>
          <a:prstGeom prst="rect">
            <a:avLst/>
          </a:prstGeom>
          <a:ln w="12700">
            <a:miter lim="400000"/>
          </a:ln>
        </p:spPr>
      </p:pic>
      <p:grpSp>
        <p:nvGrpSpPr>
          <p:cNvPr id="9" name="Grupo 8">
            <a:extLst>
              <a:ext uri="{FF2B5EF4-FFF2-40B4-BE49-F238E27FC236}">
                <a16:creationId xmlns:a16="http://schemas.microsoft.com/office/drawing/2014/main" id="{4E9332C5-406A-9BB5-7AF9-96E9F97EB1B3}"/>
              </a:ext>
            </a:extLst>
          </p:cNvPr>
          <p:cNvGrpSpPr/>
          <p:nvPr/>
        </p:nvGrpSpPr>
        <p:grpSpPr>
          <a:xfrm>
            <a:off x="-184047" y="709057"/>
            <a:ext cx="2725392" cy="2528514"/>
            <a:chOff x="-135352" y="2018963"/>
            <a:chExt cx="5500804" cy="4541216"/>
          </a:xfrm>
        </p:grpSpPr>
        <p:sp>
          <p:nvSpPr>
            <p:cNvPr id="10" name="Oval 95">
              <a:extLst>
                <a:ext uri="{FF2B5EF4-FFF2-40B4-BE49-F238E27FC236}">
                  <a16:creationId xmlns:a16="http://schemas.microsoft.com/office/drawing/2014/main" id="{FE44DBAB-0903-0DC6-D045-79A1BD791BC1}"/>
                </a:ext>
              </a:extLst>
            </p:cNvPr>
            <p:cNvSpPr/>
            <p:nvPr/>
          </p:nvSpPr>
          <p:spPr>
            <a:xfrm>
              <a:off x="-135352" y="5791165"/>
              <a:ext cx="5500804" cy="769014"/>
            </a:xfrm>
            <a:prstGeom prst="ellipse">
              <a:avLst/>
            </a:prstGeom>
            <a:gradFill flip="none" rotWithShape="1">
              <a:gsLst>
                <a:gs pos="0">
                  <a:sysClr val="windowText" lastClr="000000">
                    <a:lumMod val="50000"/>
                    <a:lumOff val="50000"/>
                  </a:sysClr>
                </a:gs>
                <a:gs pos="100000">
                  <a:sysClr val="window" lastClr="FFFFFF">
                    <a:lumMod val="50000"/>
                    <a:alpha val="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endParaRPr>
            </a:p>
          </p:txBody>
        </p:sp>
        <p:grpSp>
          <p:nvGrpSpPr>
            <p:cNvPr id="11" name="Grupo 10">
              <a:extLst>
                <a:ext uri="{FF2B5EF4-FFF2-40B4-BE49-F238E27FC236}">
                  <a16:creationId xmlns:a16="http://schemas.microsoft.com/office/drawing/2014/main" id="{42E734DF-99C1-0ECC-293E-CEAA1F0F6FAF}"/>
                </a:ext>
              </a:extLst>
            </p:cNvPr>
            <p:cNvGrpSpPr/>
            <p:nvPr/>
          </p:nvGrpSpPr>
          <p:grpSpPr>
            <a:xfrm>
              <a:off x="467544" y="2018963"/>
              <a:ext cx="4710771" cy="4290357"/>
              <a:chOff x="467544" y="2018963"/>
              <a:chExt cx="4710771" cy="4290357"/>
            </a:xfrm>
          </p:grpSpPr>
          <p:sp>
            <p:nvSpPr>
              <p:cNvPr id="12" name="Freeform 60">
                <a:extLst>
                  <a:ext uri="{FF2B5EF4-FFF2-40B4-BE49-F238E27FC236}">
                    <a16:creationId xmlns:a16="http://schemas.microsoft.com/office/drawing/2014/main" id="{CCA053A7-2890-39A6-4F8F-6FD19F132DC3}"/>
                  </a:ext>
                </a:extLst>
              </p:cNvPr>
              <p:cNvSpPr/>
              <p:nvPr/>
            </p:nvSpPr>
            <p:spPr>
              <a:xfrm>
                <a:off x="2358736" y="5714963"/>
                <a:ext cx="818713" cy="591102"/>
              </a:xfrm>
              <a:custGeom>
                <a:avLst/>
                <a:gdLst>
                  <a:gd name="connsiteX0" fmla="*/ 709038 w 712582"/>
                  <a:gd name="connsiteY0" fmla="*/ 430083 h 566265"/>
                  <a:gd name="connsiteX1" fmla="*/ 444719 w 712582"/>
                  <a:gd name="connsiteY1" fmla="*/ 561052 h 566265"/>
                  <a:gd name="connsiteX2" fmla="*/ 30382 w 712582"/>
                  <a:gd name="connsiteY2" fmla="*/ 258633 h 566265"/>
                  <a:gd name="connsiteX3" fmla="*/ 78007 w 712582"/>
                  <a:gd name="connsiteY3" fmla="*/ 37177 h 566265"/>
                  <a:gd name="connsiteX4" fmla="*/ 449482 w 712582"/>
                  <a:gd name="connsiteY4" fmla="*/ 13364 h 566265"/>
                  <a:gd name="connsiteX5" fmla="*/ 587594 w 712582"/>
                  <a:gd name="connsiteY5" fmla="*/ 175289 h 566265"/>
                  <a:gd name="connsiteX6" fmla="*/ 709038 w 712582"/>
                  <a:gd name="connsiteY6" fmla="*/ 430083 h 566265"/>
                  <a:gd name="connsiteX0" fmla="*/ 709038 w 712582"/>
                  <a:gd name="connsiteY0" fmla="*/ 430083 h 566265"/>
                  <a:gd name="connsiteX1" fmla="*/ 444719 w 712582"/>
                  <a:gd name="connsiteY1" fmla="*/ 561052 h 566265"/>
                  <a:gd name="connsiteX2" fmla="*/ 30382 w 712582"/>
                  <a:gd name="connsiteY2" fmla="*/ 258633 h 566265"/>
                  <a:gd name="connsiteX3" fmla="*/ 78007 w 712582"/>
                  <a:gd name="connsiteY3" fmla="*/ 37177 h 566265"/>
                  <a:gd name="connsiteX4" fmla="*/ 449482 w 712582"/>
                  <a:gd name="connsiteY4" fmla="*/ 13364 h 566265"/>
                  <a:gd name="connsiteX5" fmla="*/ 587594 w 712582"/>
                  <a:gd name="connsiteY5" fmla="*/ 175289 h 566265"/>
                  <a:gd name="connsiteX6" fmla="*/ 709038 w 712582"/>
                  <a:gd name="connsiteY6" fmla="*/ 430083 h 566265"/>
                  <a:gd name="connsiteX0" fmla="*/ 782060 w 785604"/>
                  <a:gd name="connsiteY0" fmla="*/ 427072 h 567197"/>
                  <a:gd name="connsiteX1" fmla="*/ 517741 w 785604"/>
                  <a:gd name="connsiteY1" fmla="*/ 558041 h 567197"/>
                  <a:gd name="connsiteX2" fmla="*/ 17679 w 785604"/>
                  <a:gd name="connsiteY2" fmla="*/ 179422 h 567197"/>
                  <a:gd name="connsiteX3" fmla="*/ 151029 w 785604"/>
                  <a:gd name="connsiteY3" fmla="*/ 34166 h 567197"/>
                  <a:gd name="connsiteX4" fmla="*/ 522504 w 785604"/>
                  <a:gd name="connsiteY4" fmla="*/ 10353 h 567197"/>
                  <a:gd name="connsiteX5" fmla="*/ 660616 w 785604"/>
                  <a:gd name="connsiteY5" fmla="*/ 172278 h 567197"/>
                  <a:gd name="connsiteX6" fmla="*/ 782060 w 785604"/>
                  <a:gd name="connsiteY6" fmla="*/ 427072 h 567197"/>
                  <a:gd name="connsiteX0" fmla="*/ 782060 w 785604"/>
                  <a:gd name="connsiteY0" fmla="*/ 427072 h 567197"/>
                  <a:gd name="connsiteX1" fmla="*/ 517741 w 785604"/>
                  <a:gd name="connsiteY1" fmla="*/ 558041 h 567197"/>
                  <a:gd name="connsiteX2" fmla="*/ 17679 w 785604"/>
                  <a:gd name="connsiteY2" fmla="*/ 179422 h 567197"/>
                  <a:gd name="connsiteX3" fmla="*/ 151029 w 785604"/>
                  <a:gd name="connsiteY3" fmla="*/ 34166 h 567197"/>
                  <a:gd name="connsiteX4" fmla="*/ 522504 w 785604"/>
                  <a:gd name="connsiteY4" fmla="*/ 10353 h 567197"/>
                  <a:gd name="connsiteX5" fmla="*/ 660616 w 785604"/>
                  <a:gd name="connsiteY5" fmla="*/ 172278 h 567197"/>
                  <a:gd name="connsiteX6" fmla="*/ 782060 w 785604"/>
                  <a:gd name="connsiteY6" fmla="*/ 427072 h 567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5604" h="567197">
                    <a:moveTo>
                      <a:pt x="782060" y="427072"/>
                    </a:moveTo>
                    <a:cubicBezTo>
                      <a:pt x="758247" y="491366"/>
                      <a:pt x="645138" y="599316"/>
                      <a:pt x="517741" y="558041"/>
                    </a:cubicBezTo>
                    <a:lnTo>
                      <a:pt x="17679" y="179422"/>
                    </a:lnTo>
                    <a:cubicBezTo>
                      <a:pt x="-43440" y="92109"/>
                      <a:pt x="66891" y="62344"/>
                      <a:pt x="151029" y="34166"/>
                    </a:cubicBezTo>
                    <a:cubicBezTo>
                      <a:pt x="235167" y="5988"/>
                      <a:pt x="437573" y="-12666"/>
                      <a:pt x="522504" y="10353"/>
                    </a:cubicBezTo>
                    <a:cubicBezTo>
                      <a:pt x="607435" y="33372"/>
                      <a:pt x="617753" y="100444"/>
                      <a:pt x="660616" y="172278"/>
                    </a:cubicBezTo>
                    <a:cubicBezTo>
                      <a:pt x="703479" y="244112"/>
                      <a:pt x="805873" y="362778"/>
                      <a:pt x="782060" y="427072"/>
                    </a:cubicBezTo>
                    <a:close/>
                  </a:path>
                </a:pathLst>
              </a:custGeom>
              <a:solidFill>
                <a:srgbClr val="742D2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Freeform 11">
                <a:extLst>
                  <a:ext uri="{FF2B5EF4-FFF2-40B4-BE49-F238E27FC236}">
                    <a16:creationId xmlns:a16="http://schemas.microsoft.com/office/drawing/2014/main" id="{3875456E-4CD7-5178-3BDB-6900A8DD8D9F}"/>
                  </a:ext>
                </a:extLst>
              </p:cNvPr>
              <p:cNvSpPr/>
              <p:nvPr/>
            </p:nvSpPr>
            <p:spPr>
              <a:xfrm>
                <a:off x="4149269" y="4464314"/>
                <a:ext cx="894146" cy="595051"/>
              </a:xfrm>
              <a:custGeom>
                <a:avLst/>
                <a:gdLst>
                  <a:gd name="connsiteX0" fmla="*/ 668950 w 857986"/>
                  <a:gd name="connsiteY0" fmla="*/ 524956 h 574448"/>
                  <a:gd name="connsiteX1" fmla="*/ 823732 w 857986"/>
                  <a:gd name="connsiteY1" fmla="*/ 310643 h 574448"/>
                  <a:gd name="connsiteX2" fmla="*/ 85544 w 857986"/>
                  <a:gd name="connsiteY2" fmla="*/ 3462 h 574448"/>
                  <a:gd name="connsiteX3" fmla="*/ 80782 w 857986"/>
                  <a:gd name="connsiteY3" fmla="*/ 527337 h 574448"/>
                  <a:gd name="connsiteX4" fmla="*/ 668950 w 857986"/>
                  <a:gd name="connsiteY4" fmla="*/ 524956 h 574448"/>
                  <a:gd name="connsiteX0" fmla="*/ 668950 w 857986"/>
                  <a:gd name="connsiteY0" fmla="*/ 521494 h 570986"/>
                  <a:gd name="connsiteX1" fmla="*/ 823732 w 857986"/>
                  <a:gd name="connsiteY1" fmla="*/ 307181 h 570986"/>
                  <a:gd name="connsiteX2" fmla="*/ 85544 w 857986"/>
                  <a:gd name="connsiteY2" fmla="*/ 0 h 570986"/>
                  <a:gd name="connsiteX3" fmla="*/ 80782 w 857986"/>
                  <a:gd name="connsiteY3" fmla="*/ 523875 h 570986"/>
                  <a:gd name="connsiteX4" fmla="*/ 668950 w 857986"/>
                  <a:gd name="connsiteY4" fmla="*/ 521494 h 570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986" h="570986">
                    <a:moveTo>
                      <a:pt x="668950" y="521494"/>
                    </a:moveTo>
                    <a:cubicBezTo>
                      <a:pt x="792775" y="485378"/>
                      <a:pt x="920966" y="394097"/>
                      <a:pt x="823732" y="307181"/>
                    </a:cubicBezTo>
                    <a:lnTo>
                      <a:pt x="85544" y="0"/>
                    </a:lnTo>
                    <a:cubicBezTo>
                      <a:pt x="-38281" y="36116"/>
                      <a:pt x="-16849" y="436959"/>
                      <a:pt x="80782" y="523875"/>
                    </a:cubicBezTo>
                    <a:cubicBezTo>
                      <a:pt x="178413" y="610791"/>
                      <a:pt x="545125" y="557610"/>
                      <a:pt x="668950" y="521494"/>
                    </a:cubicBezTo>
                    <a:close/>
                  </a:path>
                </a:pathLst>
              </a:custGeom>
              <a:solidFill>
                <a:srgbClr val="9BBB59">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ounded Rectangle 58">
                <a:extLst>
                  <a:ext uri="{FF2B5EF4-FFF2-40B4-BE49-F238E27FC236}">
                    <a16:creationId xmlns:a16="http://schemas.microsoft.com/office/drawing/2014/main" id="{F249BF23-CC4E-8E7F-F0D8-17533E8B3D9A}"/>
                  </a:ext>
                </a:extLst>
              </p:cNvPr>
              <p:cNvSpPr/>
              <p:nvPr/>
            </p:nvSpPr>
            <p:spPr>
              <a:xfrm>
                <a:off x="3692340" y="4779920"/>
                <a:ext cx="1367280" cy="1262104"/>
              </a:xfrm>
              <a:prstGeom prst="roundRect">
                <a:avLst>
                  <a:gd name="adj" fmla="val 5729"/>
                </a:avLst>
              </a:prstGeom>
              <a:solidFill>
                <a:sysClr val="window" lastClr="FFFFFF">
                  <a:lumMod val="7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ed Rectangle 54">
                <a:extLst>
                  <a:ext uri="{FF2B5EF4-FFF2-40B4-BE49-F238E27FC236}">
                    <a16:creationId xmlns:a16="http://schemas.microsoft.com/office/drawing/2014/main" id="{AE6E1FC3-3C4A-9A76-E667-45955444C2EE}"/>
                  </a:ext>
                </a:extLst>
              </p:cNvPr>
              <p:cNvSpPr/>
              <p:nvPr/>
            </p:nvSpPr>
            <p:spPr>
              <a:xfrm>
                <a:off x="2864488" y="5114330"/>
                <a:ext cx="1294572" cy="1194990"/>
              </a:xfrm>
              <a:prstGeom prst="roundRect">
                <a:avLst>
                  <a:gd name="adj" fmla="val 5729"/>
                </a:avLst>
              </a:prstGeom>
              <a:solidFill>
                <a:srgbClr val="9F3D3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Freeform 9">
                <a:extLst>
                  <a:ext uri="{FF2B5EF4-FFF2-40B4-BE49-F238E27FC236}">
                    <a16:creationId xmlns:a16="http://schemas.microsoft.com/office/drawing/2014/main" id="{FE815766-3042-A020-12D0-C1EA2AC35841}"/>
                  </a:ext>
                </a:extLst>
              </p:cNvPr>
              <p:cNvSpPr/>
              <p:nvPr/>
            </p:nvSpPr>
            <p:spPr>
              <a:xfrm>
                <a:off x="882462" y="3684200"/>
                <a:ext cx="1112679" cy="419245"/>
              </a:xfrm>
              <a:custGeom>
                <a:avLst/>
                <a:gdLst>
                  <a:gd name="connsiteX0" fmla="*/ 116981 w 1117987"/>
                  <a:gd name="connsiteY0" fmla="*/ 117580 h 402291"/>
                  <a:gd name="connsiteX1" fmla="*/ 50306 w 1117987"/>
                  <a:gd name="connsiteY1" fmla="*/ 243786 h 402291"/>
                  <a:gd name="connsiteX2" fmla="*/ 931368 w 1117987"/>
                  <a:gd name="connsiteY2" fmla="*/ 396186 h 402291"/>
                  <a:gd name="connsiteX3" fmla="*/ 1105199 w 1117987"/>
                  <a:gd name="connsiteY3" fmla="*/ 343799 h 402291"/>
                  <a:gd name="connsiteX4" fmla="*/ 1100437 w 1117987"/>
                  <a:gd name="connsiteY4" fmla="*/ 86624 h 402291"/>
                  <a:gd name="connsiteX5" fmla="*/ 1064718 w 1117987"/>
                  <a:gd name="connsiteY5" fmla="*/ 41380 h 402291"/>
                  <a:gd name="connsiteX6" fmla="*/ 709912 w 1117987"/>
                  <a:gd name="connsiteY6" fmla="*/ 899 h 402291"/>
                  <a:gd name="connsiteX7" fmla="*/ 188418 w 1117987"/>
                  <a:gd name="connsiteY7" fmla="*/ 81861 h 402291"/>
                  <a:gd name="connsiteX8" fmla="*/ 116981 w 1117987"/>
                  <a:gd name="connsiteY8" fmla="*/ 117580 h 402291"/>
                  <a:gd name="connsiteX0" fmla="*/ 66675 w 1067681"/>
                  <a:gd name="connsiteY0" fmla="*/ 117580 h 402291"/>
                  <a:gd name="connsiteX1" fmla="*/ 0 w 1067681"/>
                  <a:gd name="connsiteY1" fmla="*/ 243786 h 402291"/>
                  <a:gd name="connsiteX2" fmla="*/ 881062 w 1067681"/>
                  <a:gd name="connsiteY2" fmla="*/ 396186 h 402291"/>
                  <a:gd name="connsiteX3" fmla="*/ 1054893 w 1067681"/>
                  <a:gd name="connsiteY3" fmla="*/ 343799 h 402291"/>
                  <a:gd name="connsiteX4" fmla="*/ 1050131 w 1067681"/>
                  <a:gd name="connsiteY4" fmla="*/ 86624 h 402291"/>
                  <a:gd name="connsiteX5" fmla="*/ 1014412 w 1067681"/>
                  <a:gd name="connsiteY5" fmla="*/ 41380 h 402291"/>
                  <a:gd name="connsiteX6" fmla="*/ 659606 w 1067681"/>
                  <a:gd name="connsiteY6" fmla="*/ 899 h 402291"/>
                  <a:gd name="connsiteX7" fmla="*/ 138112 w 1067681"/>
                  <a:gd name="connsiteY7" fmla="*/ 81861 h 402291"/>
                  <a:gd name="connsiteX8" fmla="*/ 66675 w 1067681"/>
                  <a:gd name="connsiteY8" fmla="*/ 117580 h 402291"/>
                  <a:gd name="connsiteX0" fmla="*/ 66675 w 1067681"/>
                  <a:gd name="connsiteY0" fmla="*/ 117580 h 402291"/>
                  <a:gd name="connsiteX1" fmla="*/ 0 w 1067681"/>
                  <a:gd name="connsiteY1" fmla="*/ 243786 h 402291"/>
                  <a:gd name="connsiteX2" fmla="*/ 881062 w 1067681"/>
                  <a:gd name="connsiteY2" fmla="*/ 396186 h 402291"/>
                  <a:gd name="connsiteX3" fmla="*/ 1054893 w 1067681"/>
                  <a:gd name="connsiteY3" fmla="*/ 343799 h 402291"/>
                  <a:gd name="connsiteX4" fmla="*/ 1050131 w 1067681"/>
                  <a:gd name="connsiteY4" fmla="*/ 86624 h 402291"/>
                  <a:gd name="connsiteX5" fmla="*/ 1014412 w 1067681"/>
                  <a:gd name="connsiteY5" fmla="*/ 41380 h 402291"/>
                  <a:gd name="connsiteX6" fmla="*/ 659606 w 1067681"/>
                  <a:gd name="connsiteY6" fmla="*/ 899 h 402291"/>
                  <a:gd name="connsiteX7" fmla="*/ 138112 w 1067681"/>
                  <a:gd name="connsiteY7" fmla="*/ 81861 h 402291"/>
                  <a:gd name="connsiteX8" fmla="*/ 66675 w 1067681"/>
                  <a:gd name="connsiteY8" fmla="*/ 117580 h 40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7681" h="402291">
                    <a:moveTo>
                      <a:pt x="66675" y="117580"/>
                    </a:moveTo>
                    <a:lnTo>
                      <a:pt x="0" y="243786"/>
                    </a:lnTo>
                    <a:lnTo>
                      <a:pt x="881062" y="396186"/>
                    </a:lnTo>
                    <a:cubicBezTo>
                      <a:pt x="1056878" y="412855"/>
                      <a:pt x="1026715" y="395393"/>
                      <a:pt x="1054893" y="343799"/>
                    </a:cubicBezTo>
                    <a:cubicBezTo>
                      <a:pt x="1083071" y="292205"/>
                      <a:pt x="1056878" y="137027"/>
                      <a:pt x="1050131" y="86624"/>
                    </a:cubicBezTo>
                    <a:cubicBezTo>
                      <a:pt x="1043384" y="36221"/>
                      <a:pt x="1079499" y="55667"/>
                      <a:pt x="1014412" y="41380"/>
                    </a:cubicBezTo>
                    <a:cubicBezTo>
                      <a:pt x="949325" y="27093"/>
                      <a:pt x="805656" y="-5848"/>
                      <a:pt x="659606" y="899"/>
                    </a:cubicBezTo>
                    <a:cubicBezTo>
                      <a:pt x="513556" y="7646"/>
                      <a:pt x="236934" y="60827"/>
                      <a:pt x="138112" y="81861"/>
                    </a:cubicBezTo>
                    <a:cubicBezTo>
                      <a:pt x="39290" y="102895"/>
                      <a:pt x="89694" y="90592"/>
                      <a:pt x="66675" y="117580"/>
                    </a:cubicBezTo>
                    <a:close/>
                  </a:path>
                </a:pathLst>
              </a:custGeom>
              <a:solidFill>
                <a:sysClr val="window" lastClr="FFFFFF">
                  <a:lumMod val="7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ounded Rectangle 7">
                <a:extLst>
                  <a:ext uri="{FF2B5EF4-FFF2-40B4-BE49-F238E27FC236}">
                    <a16:creationId xmlns:a16="http://schemas.microsoft.com/office/drawing/2014/main" id="{E8FC46DB-F81A-2F01-0664-0DEEF66A7BF0}"/>
                  </a:ext>
                </a:extLst>
              </p:cNvPr>
              <p:cNvSpPr/>
              <p:nvPr/>
            </p:nvSpPr>
            <p:spPr>
              <a:xfrm>
                <a:off x="852428" y="2990694"/>
                <a:ext cx="1032350" cy="952939"/>
              </a:xfrm>
              <a:prstGeom prst="roundRect">
                <a:avLst>
                  <a:gd name="adj" fmla="val 5729"/>
                </a:avLst>
              </a:prstGeom>
              <a:solidFill>
                <a:sysClr val="window" lastClr="FFFFFF">
                  <a:lumMod val="8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ounded Rectangle 53">
                <a:extLst>
                  <a:ext uri="{FF2B5EF4-FFF2-40B4-BE49-F238E27FC236}">
                    <a16:creationId xmlns:a16="http://schemas.microsoft.com/office/drawing/2014/main" id="{4CEE6441-1D0E-E05D-DDDC-5B85B883D1D3}"/>
                  </a:ext>
                </a:extLst>
              </p:cNvPr>
              <p:cNvSpPr/>
              <p:nvPr/>
            </p:nvSpPr>
            <p:spPr>
              <a:xfrm>
                <a:off x="467544" y="3913148"/>
                <a:ext cx="1294572" cy="1194990"/>
              </a:xfrm>
              <a:prstGeom prst="roundRect">
                <a:avLst>
                  <a:gd name="adj" fmla="val 5729"/>
                </a:avLst>
              </a:prstGeom>
              <a:solidFill>
                <a:srgbClr val="9F3D3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Freeform 12">
                <a:extLst>
                  <a:ext uri="{FF2B5EF4-FFF2-40B4-BE49-F238E27FC236}">
                    <a16:creationId xmlns:a16="http://schemas.microsoft.com/office/drawing/2014/main" id="{ECA01C97-9B45-A6B5-6CA9-A36283EAD368}"/>
                  </a:ext>
                </a:extLst>
              </p:cNvPr>
              <p:cNvSpPr/>
              <p:nvPr/>
            </p:nvSpPr>
            <p:spPr>
              <a:xfrm>
                <a:off x="1163709" y="4068827"/>
                <a:ext cx="1558517" cy="600222"/>
              </a:xfrm>
              <a:custGeom>
                <a:avLst/>
                <a:gdLst>
                  <a:gd name="connsiteX0" fmla="*/ 136800 w 1537039"/>
                  <a:gd name="connsiteY0" fmla="*/ 367141 h 575949"/>
                  <a:gd name="connsiteX1" fmla="*/ 41550 w 1537039"/>
                  <a:gd name="connsiteY1" fmla="*/ 243316 h 575949"/>
                  <a:gd name="connsiteX2" fmla="*/ 422550 w 1537039"/>
                  <a:gd name="connsiteY2" fmla="*/ 43291 h 575949"/>
                  <a:gd name="connsiteX3" fmla="*/ 1375050 w 1537039"/>
                  <a:gd name="connsiteY3" fmla="*/ 9954 h 575949"/>
                  <a:gd name="connsiteX4" fmla="*/ 1517925 w 1537039"/>
                  <a:gd name="connsiteY4" fmla="*/ 176641 h 575949"/>
                  <a:gd name="connsiteX5" fmla="*/ 1165500 w 1537039"/>
                  <a:gd name="connsiteY5" fmla="*/ 571929 h 575949"/>
                  <a:gd name="connsiteX6" fmla="*/ 136800 w 1537039"/>
                  <a:gd name="connsiteY6" fmla="*/ 367141 h 575949"/>
                  <a:gd name="connsiteX0" fmla="*/ 136800 w 1537039"/>
                  <a:gd name="connsiteY0" fmla="*/ 367141 h 575949"/>
                  <a:gd name="connsiteX1" fmla="*/ 41550 w 1537039"/>
                  <a:gd name="connsiteY1" fmla="*/ 243316 h 575949"/>
                  <a:gd name="connsiteX2" fmla="*/ 422550 w 1537039"/>
                  <a:gd name="connsiteY2" fmla="*/ 43291 h 575949"/>
                  <a:gd name="connsiteX3" fmla="*/ 1375050 w 1537039"/>
                  <a:gd name="connsiteY3" fmla="*/ 9954 h 575949"/>
                  <a:gd name="connsiteX4" fmla="*/ 1517925 w 1537039"/>
                  <a:gd name="connsiteY4" fmla="*/ 176641 h 575949"/>
                  <a:gd name="connsiteX5" fmla="*/ 1165500 w 1537039"/>
                  <a:gd name="connsiteY5" fmla="*/ 571929 h 575949"/>
                  <a:gd name="connsiteX6" fmla="*/ 136800 w 1537039"/>
                  <a:gd name="connsiteY6" fmla="*/ 367141 h 575949"/>
                  <a:gd name="connsiteX0" fmla="*/ 95250 w 1495489"/>
                  <a:gd name="connsiteY0" fmla="*/ 367141 h 575949"/>
                  <a:gd name="connsiteX1" fmla="*/ 0 w 1495489"/>
                  <a:gd name="connsiteY1" fmla="*/ 243316 h 575949"/>
                  <a:gd name="connsiteX2" fmla="*/ 381000 w 1495489"/>
                  <a:gd name="connsiteY2" fmla="*/ 43291 h 575949"/>
                  <a:gd name="connsiteX3" fmla="*/ 1333500 w 1495489"/>
                  <a:gd name="connsiteY3" fmla="*/ 9954 h 575949"/>
                  <a:gd name="connsiteX4" fmla="*/ 1476375 w 1495489"/>
                  <a:gd name="connsiteY4" fmla="*/ 176641 h 575949"/>
                  <a:gd name="connsiteX5" fmla="*/ 1123950 w 1495489"/>
                  <a:gd name="connsiteY5" fmla="*/ 571929 h 575949"/>
                  <a:gd name="connsiteX6" fmla="*/ 95250 w 1495489"/>
                  <a:gd name="connsiteY6" fmla="*/ 367141 h 57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5489" h="575949">
                    <a:moveTo>
                      <a:pt x="95250" y="367141"/>
                    </a:moveTo>
                    <a:lnTo>
                      <a:pt x="0" y="243316"/>
                    </a:lnTo>
                    <a:lnTo>
                      <a:pt x="381000" y="43291"/>
                    </a:lnTo>
                    <a:cubicBezTo>
                      <a:pt x="603250" y="4397"/>
                      <a:pt x="1150938" y="-12271"/>
                      <a:pt x="1333500" y="9954"/>
                    </a:cubicBezTo>
                    <a:cubicBezTo>
                      <a:pt x="1516062" y="32179"/>
                      <a:pt x="1511300" y="82979"/>
                      <a:pt x="1476375" y="176641"/>
                    </a:cubicBezTo>
                    <a:cubicBezTo>
                      <a:pt x="1441450" y="270303"/>
                      <a:pt x="1358106" y="538592"/>
                      <a:pt x="1123950" y="571929"/>
                    </a:cubicBezTo>
                    <a:cubicBezTo>
                      <a:pt x="889794" y="605266"/>
                      <a:pt x="282575" y="421910"/>
                      <a:pt x="95250" y="367141"/>
                    </a:cubicBezTo>
                    <a:close/>
                  </a:path>
                </a:pathLst>
              </a:custGeom>
              <a:solidFill>
                <a:srgbClr val="168E7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Freeform 10">
                <a:extLst>
                  <a:ext uri="{FF2B5EF4-FFF2-40B4-BE49-F238E27FC236}">
                    <a16:creationId xmlns:a16="http://schemas.microsoft.com/office/drawing/2014/main" id="{D39A7377-D256-6B78-75F6-33DB56E872C5}"/>
                  </a:ext>
                </a:extLst>
              </p:cNvPr>
              <p:cNvSpPr/>
              <p:nvPr/>
            </p:nvSpPr>
            <p:spPr>
              <a:xfrm>
                <a:off x="3149677" y="2025120"/>
                <a:ext cx="939314" cy="905710"/>
              </a:xfrm>
              <a:custGeom>
                <a:avLst/>
                <a:gdLst>
                  <a:gd name="connsiteX0" fmla="*/ 589032 w 901326"/>
                  <a:gd name="connsiteY0" fmla="*/ 128370 h 869081"/>
                  <a:gd name="connsiteX1" fmla="*/ 465207 w 901326"/>
                  <a:gd name="connsiteY1" fmla="*/ 10895 h 869081"/>
                  <a:gd name="connsiteX2" fmla="*/ 71507 w 901326"/>
                  <a:gd name="connsiteY2" fmla="*/ 290295 h 869081"/>
                  <a:gd name="connsiteX3" fmla="*/ 81032 w 901326"/>
                  <a:gd name="connsiteY3" fmla="*/ 814170 h 869081"/>
                  <a:gd name="connsiteX4" fmla="*/ 887482 w 901326"/>
                  <a:gd name="connsiteY4" fmla="*/ 772895 h 869081"/>
                  <a:gd name="connsiteX5" fmla="*/ 589032 w 901326"/>
                  <a:gd name="connsiteY5" fmla="*/ 128370 h 869081"/>
                  <a:gd name="connsiteX0" fmla="*/ 589032 w 901326"/>
                  <a:gd name="connsiteY0" fmla="*/ 128370 h 869081"/>
                  <a:gd name="connsiteX1" fmla="*/ 465207 w 901326"/>
                  <a:gd name="connsiteY1" fmla="*/ 10895 h 869081"/>
                  <a:gd name="connsiteX2" fmla="*/ 71507 w 901326"/>
                  <a:gd name="connsiteY2" fmla="*/ 290295 h 869081"/>
                  <a:gd name="connsiteX3" fmla="*/ 81032 w 901326"/>
                  <a:gd name="connsiteY3" fmla="*/ 814170 h 869081"/>
                  <a:gd name="connsiteX4" fmla="*/ 887482 w 901326"/>
                  <a:gd name="connsiteY4" fmla="*/ 772895 h 869081"/>
                  <a:gd name="connsiteX5" fmla="*/ 589032 w 901326"/>
                  <a:gd name="connsiteY5" fmla="*/ 128370 h 869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1326" h="869081">
                    <a:moveTo>
                      <a:pt x="589032" y="128370"/>
                    </a:moveTo>
                    <a:cubicBezTo>
                      <a:pt x="518653" y="1370"/>
                      <a:pt x="551461" y="-16093"/>
                      <a:pt x="465207" y="10895"/>
                    </a:cubicBezTo>
                    <a:lnTo>
                      <a:pt x="71507" y="290295"/>
                    </a:lnTo>
                    <a:cubicBezTo>
                      <a:pt x="7478" y="424174"/>
                      <a:pt x="-54964" y="733737"/>
                      <a:pt x="81032" y="814170"/>
                    </a:cubicBezTo>
                    <a:cubicBezTo>
                      <a:pt x="217028" y="894603"/>
                      <a:pt x="804932" y="891428"/>
                      <a:pt x="887482" y="772895"/>
                    </a:cubicBezTo>
                    <a:cubicBezTo>
                      <a:pt x="970032" y="654362"/>
                      <a:pt x="659411" y="255370"/>
                      <a:pt x="589032" y="128370"/>
                    </a:cubicBezTo>
                    <a:close/>
                  </a:path>
                </a:pathLst>
              </a:custGeom>
              <a:solidFill>
                <a:srgbClr val="742D2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ounded Rectangle 56">
                <a:extLst>
                  <a:ext uri="{FF2B5EF4-FFF2-40B4-BE49-F238E27FC236}">
                    <a16:creationId xmlns:a16="http://schemas.microsoft.com/office/drawing/2014/main" id="{4012B640-4CFA-1F39-981D-2B38E5E615E3}"/>
                  </a:ext>
                </a:extLst>
              </p:cNvPr>
              <p:cNvSpPr/>
              <p:nvPr/>
            </p:nvSpPr>
            <p:spPr>
              <a:xfrm>
                <a:off x="4037437" y="3399172"/>
                <a:ext cx="1140878" cy="1053119"/>
              </a:xfrm>
              <a:prstGeom prst="roundRect">
                <a:avLst>
                  <a:gd name="adj" fmla="val 5729"/>
                </a:avLst>
              </a:prstGeom>
              <a:solidFill>
                <a:srgbClr val="189C8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ounded Rectangle 52">
                <a:extLst>
                  <a:ext uri="{FF2B5EF4-FFF2-40B4-BE49-F238E27FC236}">
                    <a16:creationId xmlns:a16="http://schemas.microsoft.com/office/drawing/2014/main" id="{B42FA7B1-D0BE-8E2E-D69E-A2594EE8BC14}"/>
                  </a:ext>
                </a:extLst>
              </p:cNvPr>
              <p:cNvSpPr/>
              <p:nvPr/>
            </p:nvSpPr>
            <p:spPr>
              <a:xfrm>
                <a:off x="1838963" y="2340064"/>
                <a:ext cx="1985287" cy="1832574"/>
              </a:xfrm>
              <a:prstGeom prst="roundRect">
                <a:avLst>
                  <a:gd name="adj" fmla="val 5729"/>
                </a:avLst>
              </a:prstGeom>
              <a:solidFill>
                <a:srgbClr val="89A14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ounded Rectangle 55">
                <a:extLst>
                  <a:ext uri="{FF2B5EF4-FFF2-40B4-BE49-F238E27FC236}">
                    <a16:creationId xmlns:a16="http://schemas.microsoft.com/office/drawing/2014/main" id="{0FA7073C-AB7D-E557-2ADF-5A76EAD000A0}"/>
                  </a:ext>
                </a:extLst>
              </p:cNvPr>
              <p:cNvSpPr/>
              <p:nvPr/>
            </p:nvSpPr>
            <p:spPr>
              <a:xfrm>
                <a:off x="3619334" y="2018963"/>
                <a:ext cx="1300982" cy="1200907"/>
              </a:xfrm>
              <a:prstGeom prst="roundRect">
                <a:avLst>
                  <a:gd name="adj" fmla="val 5729"/>
                </a:avLst>
              </a:prstGeom>
              <a:solidFill>
                <a:srgbClr val="9F3D3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ounded Rectangle 59">
                <a:extLst>
                  <a:ext uri="{FF2B5EF4-FFF2-40B4-BE49-F238E27FC236}">
                    <a16:creationId xmlns:a16="http://schemas.microsoft.com/office/drawing/2014/main" id="{97BEF42F-74EC-C649-9E5F-8749C46C6638}"/>
                  </a:ext>
                </a:extLst>
              </p:cNvPr>
              <p:cNvSpPr/>
              <p:nvPr/>
            </p:nvSpPr>
            <p:spPr>
              <a:xfrm>
                <a:off x="1132276" y="4292685"/>
                <a:ext cx="1774514" cy="1638012"/>
              </a:xfrm>
              <a:prstGeom prst="roundRect">
                <a:avLst>
                  <a:gd name="adj" fmla="val 5729"/>
                </a:avLst>
              </a:prstGeom>
              <a:solidFill>
                <a:srgbClr val="1BAE9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ounded Rectangle 57">
                <a:extLst>
                  <a:ext uri="{FF2B5EF4-FFF2-40B4-BE49-F238E27FC236}">
                    <a16:creationId xmlns:a16="http://schemas.microsoft.com/office/drawing/2014/main" id="{67AC55D8-5F3F-0F29-2E82-6AF1952CB333}"/>
                  </a:ext>
                </a:extLst>
              </p:cNvPr>
              <p:cNvSpPr/>
              <p:nvPr/>
            </p:nvSpPr>
            <p:spPr>
              <a:xfrm>
                <a:off x="2588105" y="3768831"/>
                <a:ext cx="1710901" cy="1579295"/>
              </a:xfrm>
              <a:prstGeom prst="roundRect">
                <a:avLst>
                  <a:gd name="adj" fmla="val 5729"/>
                </a:avLst>
              </a:prstGeom>
              <a:solidFill>
                <a:srgbClr val="F6AA3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27" name="CuadroTexto 26">
            <a:extLst>
              <a:ext uri="{FF2B5EF4-FFF2-40B4-BE49-F238E27FC236}">
                <a16:creationId xmlns:a16="http://schemas.microsoft.com/office/drawing/2014/main" id="{5A2ECFA7-8638-7F3F-0624-5AE8589ADC32}"/>
              </a:ext>
            </a:extLst>
          </p:cNvPr>
          <p:cNvSpPr txBox="1"/>
          <p:nvPr/>
        </p:nvSpPr>
        <p:spPr>
          <a:xfrm>
            <a:off x="2768310" y="520903"/>
            <a:ext cx="4661139"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kumimoji="0" lang="es-MX" sz="1200" b="0" i="0" u="none" strike="noStrike" kern="0" cap="none" spc="0" normalizeH="0" baseline="0" noProof="0" dirty="0">
                <a:ln>
                  <a:noFill/>
                </a:ln>
                <a:solidFill>
                  <a:srgbClr val="000000"/>
                </a:solidFill>
                <a:effectLst/>
                <a:uLnTx/>
                <a:uFillTx/>
                <a:latin typeface="Calibri"/>
                <a:cs typeface="Calibri"/>
                <a:sym typeface="Calibri"/>
              </a:rPr>
              <a:t>Se llevaron a cabo dos negociaciones o </a:t>
            </a:r>
            <a:r>
              <a:rPr kumimoji="0" lang="es-MX" sz="1200" b="1" i="0" u="none" strike="noStrike" kern="0" cap="none" spc="0" normalizeH="0" baseline="0" noProof="0" dirty="0">
                <a:ln>
                  <a:noFill/>
                </a:ln>
                <a:solidFill>
                  <a:srgbClr val="000000"/>
                </a:solidFill>
                <a:effectLst/>
                <a:uLnTx/>
                <a:uFillTx/>
                <a:latin typeface="Calibri"/>
                <a:cs typeface="Calibri"/>
                <a:sym typeface="Calibri"/>
              </a:rPr>
              <a:t>Acuerdos Nacional Estatal </a:t>
            </a:r>
            <a:r>
              <a:rPr kumimoji="0" lang="es-MX" sz="1200" b="0" i="0" u="none" strike="noStrike" kern="0" cap="none" spc="0" normalizeH="0" baseline="0" noProof="0" dirty="0">
                <a:ln>
                  <a:noFill/>
                </a:ln>
                <a:solidFill>
                  <a:srgbClr val="000000"/>
                </a:solidFill>
                <a:effectLst/>
                <a:uLnTx/>
                <a:uFillTx/>
                <a:latin typeface="Calibri"/>
                <a:cs typeface="Calibri"/>
                <a:sym typeface="Calibri"/>
              </a:rPr>
              <a:t>en el sector público:</a:t>
            </a:r>
            <a:endParaRPr lang="es-CO" sz="1200" b="1" dirty="0"/>
          </a:p>
        </p:txBody>
      </p:sp>
      <p:pic>
        <p:nvPicPr>
          <p:cNvPr id="28" name="Imagen 27" descr="Presidente de la CTC habla sobre la agenda de esta central para 2017 -  Agencia de Información Laboral - AIL">
            <a:extLst>
              <a:ext uri="{FF2B5EF4-FFF2-40B4-BE49-F238E27FC236}">
                <a16:creationId xmlns:a16="http://schemas.microsoft.com/office/drawing/2014/main" id="{B5643B1E-5731-64B3-2175-4BEAF8A9DEDD}"/>
              </a:ext>
            </a:extLst>
          </p:cNvPr>
          <p:cNvPicPr/>
          <p:nvPr/>
        </p:nvPicPr>
        <p:blipFill rotWithShape="1">
          <a:blip r:embed="rId3" cstate="print">
            <a:extLst>
              <a:ext uri="{28A0092B-C50C-407E-A947-70E740481C1C}">
                <a14:useLocalDpi xmlns:a14="http://schemas.microsoft.com/office/drawing/2010/main" val="0"/>
              </a:ext>
            </a:extLst>
          </a:blip>
          <a:srcRect l="23555" t="13023" r="29354"/>
          <a:stretch/>
        </p:blipFill>
        <p:spPr bwMode="auto">
          <a:xfrm>
            <a:off x="1825973" y="787327"/>
            <a:ext cx="465387" cy="504292"/>
          </a:xfrm>
          <a:prstGeom prst="rect">
            <a:avLst/>
          </a:prstGeom>
          <a:noFill/>
          <a:ln>
            <a:noFill/>
          </a:ln>
          <a:extLst>
            <a:ext uri="{53640926-AAD7-44D8-BBD7-CCE9431645EC}">
              <a14:shadowObscured xmlns:a14="http://schemas.microsoft.com/office/drawing/2010/main"/>
            </a:ext>
          </a:extLst>
        </p:spPr>
      </p:pic>
      <p:pic>
        <p:nvPicPr>
          <p:cNvPr id="29" name="Imagen 28" descr="Central Unitaria de Trabajadores (@cutcolombia) / Twitter">
            <a:extLst>
              <a:ext uri="{FF2B5EF4-FFF2-40B4-BE49-F238E27FC236}">
                <a16:creationId xmlns:a16="http://schemas.microsoft.com/office/drawing/2014/main" id="{F7FD8784-9C77-E72E-0289-323546B8E5B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249" y="981479"/>
            <a:ext cx="465386" cy="318445"/>
          </a:xfrm>
          <a:prstGeom prst="rect">
            <a:avLst/>
          </a:prstGeom>
          <a:noFill/>
          <a:ln>
            <a:noFill/>
          </a:ln>
        </p:spPr>
      </p:pic>
      <p:pic>
        <p:nvPicPr>
          <p:cNvPr id="30" name="Imagen 29" descr="CGT COLOMBIA on Twitter: &quot;#NuevaFotoDePerfil https://t.co/ORWoJ7riVO&quot; /  Twitter">
            <a:extLst>
              <a:ext uri="{FF2B5EF4-FFF2-40B4-BE49-F238E27FC236}">
                <a16:creationId xmlns:a16="http://schemas.microsoft.com/office/drawing/2014/main" id="{63283A57-A73E-2DA9-D584-813AD6916293}"/>
              </a:ext>
            </a:extLst>
          </p:cNvPr>
          <p:cNvPicPr/>
          <p:nvPr/>
        </p:nvPicPr>
        <p:blipFill rotWithShape="1">
          <a:blip r:embed="rId5" cstate="print">
            <a:extLst>
              <a:ext uri="{28A0092B-C50C-407E-A947-70E740481C1C}">
                <a14:useLocalDpi xmlns:a14="http://schemas.microsoft.com/office/drawing/2010/main" val="0"/>
              </a:ext>
            </a:extLst>
          </a:blip>
          <a:srcRect l="13144" t="21813" r="13556" b="38363"/>
          <a:stretch/>
        </p:blipFill>
        <p:spPr bwMode="auto">
          <a:xfrm>
            <a:off x="1411621" y="1406558"/>
            <a:ext cx="465386" cy="325755"/>
          </a:xfrm>
          <a:prstGeom prst="rect">
            <a:avLst/>
          </a:prstGeom>
          <a:noFill/>
          <a:ln>
            <a:noFill/>
          </a:ln>
          <a:extLst>
            <a:ext uri="{53640926-AAD7-44D8-BBD7-CCE9431645EC}">
              <a14:shadowObscured xmlns:a14="http://schemas.microsoft.com/office/drawing/2010/main"/>
            </a:ext>
          </a:extLst>
        </p:spPr>
      </p:pic>
      <p:pic>
        <p:nvPicPr>
          <p:cNvPr id="32" name="Imagen 31" descr="UTC UniondeTrabajadoresdeColombia 🇨🇴 (@UTCinformaopina) / Twitter">
            <a:extLst>
              <a:ext uri="{FF2B5EF4-FFF2-40B4-BE49-F238E27FC236}">
                <a16:creationId xmlns:a16="http://schemas.microsoft.com/office/drawing/2014/main" id="{87ECF381-F805-1B98-B517-590A2CF6D0CD}"/>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8754" y="1398025"/>
            <a:ext cx="301462" cy="377290"/>
          </a:xfrm>
          <a:prstGeom prst="rect">
            <a:avLst/>
          </a:prstGeom>
          <a:noFill/>
          <a:ln>
            <a:noFill/>
          </a:ln>
        </p:spPr>
      </p:pic>
      <p:pic>
        <p:nvPicPr>
          <p:cNvPr id="33" name="Imagen 32" descr="FedeUsctrab Bogotá (@FedeusctrabB) / Twitter">
            <a:extLst>
              <a:ext uri="{FF2B5EF4-FFF2-40B4-BE49-F238E27FC236}">
                <a16:creationId xmlns:a16="http://schemas.microsoft.com/office/drawing/2014/main" id="{E2F5778A-0CAA-ADC1-B9D4-71D07568143B}"/>
              </a:ext>
            </a:extLst>
          </p:cNvPr>
          <p:cNvPicPr/>
          <p:nvPr/>
        </p:nvPicPr>
        <p:blipFill rotWithShape="1">
          <a:blip r:embed="rId7" cstate="print">
            <a:extLst>
              <a:ext uri="{28A0092B-C50C-407E-A947-70E740481C1C}">
                <a14:useLocalDpi xmlns:a14="http://schemas.microsoft.com/office/drawing/2010/main" val="0"/>
              </a:ext>
            </a:extLst>
          </a:blip>
          <a:srcRect l="14977" t="14588" r="14574" b="18965"/>
          <a:stretch/>
        </p:blipFill>
        <p:spPr bwMode="auto">
          <a:xfrm>
            <a:off x="334440" y="1287992"/>
            <a:ext cx="406680" cy="356268"/>
          </a:xfrm>
          <a:prstGeom prst="rect">
            <a:avLst/>
          </a:prstGeom>
          <a:noFill/>
          <a:ln>
            <a:noFill/>
          </a:ln>
          <a:extLst>
            <a:ext uri="{53640926-AAD7-44D8-BBD7-CCE9431645EC}">
              <a14:shadowObscured xmlns:a14="http://schemas.microsoft.com/office/drawing/2010/main"/>
            </a:ext>
          </a:extLst>
        </p:spPr>
      </p:pic>
      <p:pic>
        <p:nvPicPr>
          <p:cNvPr id="34" name="Imagen 33" descr="Dyntra - La Transparencia de Confederación Nacional del Trabajo - CNT">
            <a:extLst>
              <a:ext uri="{FF2B5EF4-FFF2-40B4-BE49-F238E27FC236}">
                <a16:creationId xmlns:a16="http://schemas.microsoft.com/office/drawing/2014/main" id="{709AAE56-CF14-8032-C817-DF530C68A05D}"/>
              </a:ext>
            </a:extLst>
          </p:cNvPr>
          <p:cNvPicPr/>
          <p:nvPr/>
        </p:nvPicPr>
        <p:blipFill rotWithShape="1">
          <a:blip r:embed="rId8" cstate="print">
            <a:extLst>
              <a:ext uri="{28A0092B-C50C-407E-A947-70E740481C1C}">
                <a14:useLocalDpi xmlns:a14="http://schemas.microsoft.com/office/drawing/2010/main" val="0"/>
              </a:ext>
            </a:extLst>
          </a:blip>
          <a:srcRect t="16615" b="13826"/>
          <a:stretch/>
        </p:blipFill>
        <p:spPr bwMode="auto">
          <a:xfrm>
            <a:off x="232799" y="1826685"/>
            <a:ext cx="233065" cy="194556"/>
          </a:xfrm>
          <a:prstGeom prst="rect">
            <a:avLst/>
          </a:prstGeom>
          <a:noFill/>
          <a:ln>
            <a:noFill/>
          </a:ln>
          <a:extLst>
            <a:ext uri="{53640926-AAD7-44D8-BBD7-CCE9431645EC}">
              <a14:shadowObscured xmlns:a14="http://schemas.microsoft.com/office/drawing/2010/main"/>
            </a:ext>
          </a:extLst>
        </p:spPr>
      </p:pic>
      <p:pic>
        <p:nvPicPr>
          <p:cNvPr id="35" name="Imagen 34" descr="Entidades y Organizaciones - EVA - Función Pública">
            <a:extLst>
              <a:ext uri="{FF2B5EF4-FFF2-40B4-BE49-F238E27FC236}">
                <a16:creationId xmlns:a16="http://schemas.microsoft.com/office/drawing/2014/main" id="{F8650290-E4F1-3FE5-085F-827B7A4A610D}"/>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8771" y="2139076"/>
            <a:ext cx="295880" cy="229720"/>
          </a:xfrm>
          <a:prstGeom prst="rect">
            <a:avLst/>
          </a:prstGeom>
          <a:noFill/>
          <a:ln>
            <a:noFill/>
          </a:ln>
        </p:spPr>
      </p:pic>
      <p:pic>
        <p:nvPicPr>
          <p:cNvPr id="36" name="Imagen 35">
            <a:extLst>
              <a:ext uri="{FF2B5EF4-FFF2-40B4-BE49-F238E27FC236}">
                <a16:creationId xmlns:a16="http://schemas.microsoft.com/office/drawing/2014/main" id="{FC2C0E2F-542F-3F56-9F98-4A091ADF0285}"/>
              </a:ext>
            </a:extLst>
          </p:cNvPr>
          <p:cNvPicPr/>
          <p:nvPr/>
        </p:nvPicPr>
        <p:blipFill rotWithShape="1">
          <a:blip r:embed="rId10"/>
          <a:srcRect l="23181" t="23855" r="67065" b="53251"/>
          <a:stretch/>
        </p:blipFill>
        <p:spPr bwMode="auto">
          <a:xfrm>
            <a:off x="629237" y="2031151"/>
            <a:ext cx="261471" cy="294881"/>
          </a:xfrm>
          <a:prstGeom prst="rect">
            <a:avLst/>
          </a:prstGeom>
          <a:ln>
            <a:noFill/>
          </a:ln>
          <a:extLst>
            <a:ext uri="{53640926-AAD7-44D8-BBD7-CCE9431645EC}">
              <a14:shadowObscured xmlns:a14="http://schemas.microsoft.com/office/drawing/2010/main"/>
            </a:ext>
          </a:extLst>
        </p:spPr>
      </p:pic>
      <p:pic>
        <p:nvPicPr>
          <p:cNvPr id="37" name="Imagen 36" descr="La Federación Nacional Estatal ÚNETE avala y respalda la solicitud del  permiso sindical para realizar su Asamblea General de Afiliados y Socios de  SINTRAIDARTES. | Comunicarte">
            <a:extLst>
              <a:ext uri="{FF2B5EF4-FFF2-40B4-BE49-F238E27FC236}">
                <a16:creationId xmlns:a16="http://schemas.microsoft.com/office/drawing/2014/main" id="{7F91A82C-96A8-518E-CD26-ED095575CC97}"/>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7901" y="2297509"/>
            <a:ext cx="321693" cy="286153"/>
          </a:xfrm>
          <a:prstGeom prst="rect">
            <a:avLst/>
          </a:prstGeom>
          <a:noFill/>
          <a:ln>
            <a:noFill/>
          </a:ln>
        </p:spPr>
      </p:pic>
      <p:pic>
        <p:nvPicPr>
          <p:cNvPr id="38" name="Imagen 37" descr="INICIO - FENALTRAESP">
            <a:extLst>
              <a:ext uri="{FF2B5EF4-FFF2-40B4-BE49-F238E27FC236}">
                <a16:creationId xmlns:a16="http://schemas.microsoft.com/office/drawing/2014/main" id="{7ACF9FEC-4EAD-607B-8E09-72FE9F7FB829}"/>
              </a:ext>
            </a:extLst>
          </p:cNvPr>
          <p:cNvPicPr/>
          <p:nvPr/>
        </p:nvPicPr>
        <p:blipFill rotWithShape="1">
          <a:blip r:embed="rId12" cstate="print">
            <a:extLst>
              <a:ext uri="{28A0092B-C50C-407E-A947-70E740481C1C}">
                <a14:useLocalDpi xmlns:a14="http://schemas.microsoft.com/office/drawing/2010/main" val="0"/>
              </a:ext>
            </a:extLst>
          </a:blip>
          <a:srcRect l="10977" t="5476" r="16356" b="11744"/>
          <a:stretch/>
        </p:blipFill>
        <p:spPr bwMode="auto">
          <a:xfrm>
            <a:off x="576260" y="2610083"/>
            <a:ext cx="393459" cy="294881"/>
          </a:xfrm>
          <a:prstGeom prst="rect">
            <a:avLst/>
          </a:prstGeom>
          <a:noFill/>
          <a:ln>
            <a:noFill/>
          </a:ln>
          <a:extLst>
            <a:ext uri="{53640926-AAD7-44D8-BBD7-CCE9431645EC}">
              <a14:shadowObscured xmlns:a14="http://schemas.microsoft.com/office/drawing/2010/main"/>
            </a:ext>
          </a:extLst>
        </p:spPr>
      </p:pic>
      <p:pic>
        <p:nvPicPr>
          <p:cNvPr id="39" name="Imagen 38" descr="La UTRADEC-CGT realizará su XVI Congreso Nacional - Clate">
            <a:extLst>
              <a:ext uri="{FF2B5EF4-FFF2-40B4-BE49-F238E27FC236}">
                <a16:creationId xmlns:a16="http://schemas.microsoft.com/office/drawing/2014/main" id="{DF8E3B0E-2B60-2CF1-5D81-B339184D12C5}"/>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333010" y="1837084"/>
            <a:ext cx="503237" cy="409253"/>
          </a:xfrm>
          <a:prstGeom prst="rect">
            <a:avLst/>
          </a:prstGeom>
          <a:noFill/>
          <a:ln>
            <a:noFill/>
          </a:ln>
        </p:spPr>
      </p:pic>
      <p:pic>
        <p:nvPicPr>
          <p:cNvPr id="40" name="Imagen 39">
            <a:extLst>
              <a:ext uri="{FF2B5EF4-FFF2-40B4-BE49-F238E27FC236}">
                <a16:creationId xmlns:a16="http://schemas.microsoft.com/office/drawing/2014/main" id="{753FAA2E-DBA0-395E-2D5D-929A79BE16CC}"/>
              </a:ext>
            </a:extLst>
          </p:cNvPr>
          <p:cNvPicPr/>
          <p:nvPr/>
        </p:nvPicPr>
        <p:blipFill rotWithShape="1">
          <a:blip r:embed="rId14" cstate="print">
            <a:extLst>
              <a:ext uri="{28A0092B-C50C-407E-A947-70E740481C1C}">
                <a14:useLocalDpi xmlns:a14="http://schemas.microsoft.com/office/drawing/2010/main" val="0"/>
              </a:ext>
            </a:extLst>
          </a:blip>
          <a:srcRect b="32429"/>
          <a:stretch/>
        </p:blipFill>
        <p:spPr bwMode="auto">
          <a:xfrm>
            <a:off x="1256360" y="2254865"/>
            <a:ext cx="638586" cy="259962"/>
          </a:xfrm>
          <a:prstGeom prst="rect">
            <a:avLst/>
          </a:prstGeom>
          <a:noFill/>
          <a:ln>
            <a:noFill/>
          </a:ln>
          <a:extLst>
            <a:ext uri="{53640926-AAD7-44D8-BBD7-CCE9431645EC}">
              <a14:shadowObscured xmlns:a14="http://schemas.microsoft.com/office/drawing/2010/main"/>
            </a:ext>
          </a:extLst>
        </p:spPr>
      </p:pic>
      <p:pic>
        <p:nvPicPr>
          <p:cNvPr id="41" name="Imagen 40" descr="Fedeasonal Colombia (@fedeasonal). / Twitter">
            <a:extLst>
              <a:ext uri="{FF2B5EF4-FFF2-40B4-BE49-F238E27FC236}">
                <a16:creationId xmlns:a16="http://schemas.microsoft.com/office/drawing/2014/main" id="{6DA45E11-A051-378C-A777-35A330083621}"/>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481432" y="2678279"/>
            <a:ext cx="456565" cy="318726"/>
          </a:xfrm>
          <a:prstGeom prst="rect">
            <a:avLst/>
          </a:prstGeom>
          <a:noFill/>
          <a:ln>
            <a:noFill/>
          </a:ln>
        </p:spPr>
      </p:pic>
      <p:pic>
        <p:nvPicPr>
          <p:cNvPr id="42" name="Imagen 41" descr="OR MOVIMIENTO SINDICAL COLOMBIANO - ppt descargar">
            <a:extLst>
              <a:ext uri="{FF2B5EF4-FFF2-40B4-BE49-F238E27FC236}">
                <a16:creationId xmlns:a16="http://schemas.microsoft.com/office/drawing/2014/main" id="{9E8B927E-2F55-8CF1-F173-C9E05DCB86F6}"/>
              </a:ext>
            </a:extLst>
          </p:cNvPr>
          <p:cNvPicPr/>
          <p:nvPr/>
        </p:nvPicPr>
        <p:blipFill rotWithShape="1">
          <a:blip r:embed="rId16" cstate="print">
            <a:extLst>
              <a:ext uri="{28A0092B-C50C-407E-A947-70E740481C1C}">
                <a14:useLocalDpi xmlns:a14="http://schemas.microsoft.com/office/drawing/2010/main" val="0"/>
              </a:ext>
            </a:extLst>
          </a:blip>
          <a:srcRect l="52573" t="4154" r="11909" b="67313"/>
          <a:stretch/>
        </p:blipFill>
        <p:spPr bwMode="auto">
          <a:xfrm>
            <a:off x="2014296" y="1603441"/>
            <a:ext cx="376253" cy="276999"/>
          </a:xfrm>
          <a:prstGeom prst="rect">
            <a:avLst/>
          </a:prstGeom>
          <a:noFill/>
          <a:ln>
            <a:noFill/>
          </a:ln>
          <a:extLst>
            <a:ext uri="{53640926-AAD7-44D8-BBD7-CCE9431645EC}">
              <a14:shadowObscured xmlns:a14="http://schemas.microsoft.com/office/drawing/2010/main"/>
            </a:ext>
          </a:extLst>
        </p:spPr>
      </p:pic>
      <p:pic>
        <p:nvPicPr>
          <p:cNvPr id="43" name="Imagen 42">
            <a:extLst>
              <a:ext uri="{FF2B5EF4-FFF2-40B4-BE49-F238E27FC236}">
                <a16:creationId xmlns:a16="http://schemas.microsoft.com/office/drawing/2014/main" id="{368DDF9D-6F6F-3387-E233-2AA93EFCC288}"/>
              </a:ext>
            </a:extLst>
          </p:cNvPr>
          <p:cNvPicPr/>
          <p:nvPr/>
        </p:nvPicPr>
        <p:blipFill rotWithShape="1">
          <a:blip r:embed="rId17"/>
          <a:srcRect l="27398" t="30612" r="65231" b="54163"/>
          <a:stretch/>
        </p:blipFill>
        <p:spPr bwMode="auto">
          <a:xfrm>
            <a:off x="2293832" y="2574204"/>
            <a:ext cx="344228" cy="341287"/>
          </a:xfrm>
          <a:prstGeom prst="rect">
            <a:avLst/>
          </a:prstGeom>
          <a:ln>
            <a:noFill/>
          </a:ln>
          <a:extLst>
            <a:ext uri="{53640926-AAD7-44D8-BBD7-CCE9431645EC}">
              <a14:shadowObscured xmlns:a14="http://schemas.microsoft.com/office/drawing/2010/main"/>
            </a:ext>
          </a:extLst>
        </p:spPr>
      </p:pic>
      <p:sp>
        <p:nvSpPr>
          <p:cNvPr id="45" name="CuadroTexto 44">
            <a:extLst>
              <a:ext uri="{FF2B5EF4-FFF2-40B4-BE49-F238E27FC236}">
                <a16:creationId xmlns:a16="http://schemas.microsoft.com/office/drawing/2014/main" id="{19356B56-6F34-C909-FDE5-AB1A43B2BF8E}"/>
              </a:ext>
            </a:extLst>
          </p:cNvPr>
          <p:cNvSpPr txBox="1"/>
          <p:nvPr/>
        </p:nvSpPr>
        <p:spPr>
          <a:xfrm>
            <a:off x="2722498" y="978777"/>
            <a:ext cx="4759679" cy="23592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R="0" lvl="0" algn="just" defTabSz="434340" rtl="0" eaLnBrk="1" fontAlgn="auto" latinLnBrk="0" hangingPunct="1">
              <a:lnSpc>
                <a:spcPct val="80000"/>
              </a:lnSpc>
              <a:spcBef>
                <a:spcPts val="200"/>
              </a:spcBef>
              <a:spcAft>
                <a:spcPts val="0"/>
              </a:spcAft>
              <a:buClrTx/>
              <a:buSzPct val="100000"/>
              <a:tabLst/>
              <a:defRPr sz="855"/>
            </a:pPr>
            <a:r>
              <a:rPr kumimoji="0" lang="es-MX" sz="900" b="1" i="0" u="none" strike="noStrike" kern="0" cap="none" spc="0" normalizeH="0" baseline="0" noProof="0" dirty="0">
                <a:ln>
                  <a:noFill/>
                </a:ln>
                <a:solidFill>
                  <a:srgbClr val="000000"/>
                </a:solidFill>
                <a:effectLst/>
                <a:uLnTx/>
                <a:uFillTx/>
                <a:cs typeface="Calibri"/>
                <a:sym typeface="Calibri"/>
              </a:rPr>
              <a:t>ANE 2019:</a:t>
            </a:r>
          </a:p>
          <a:p>
            <a:pPr marL="0" marR="0" lvl="0" indent="0" algn="just" defTabSz="434340" rtl="0" eaLnBrk="1" fontAlgn="auto" latinLnBrk="0" hangingPunct="1">
              <a:spcBef>
                <a:spcPts val="200"/>
              </a:spcBef>
              <a:spcAft>
                <a:spcPts val="0"/>
              </a:spcAft>
              <a:buClrTx/>
              <a:buSzTx/>
              <a:buFont typeface="Arial"/>
              <a:buNone/>
              <a:tabLst/>
              <a:defRPr sz="855"/>
            </a:pPr>
            <a:r>
              <a:rPr kumimoji="0" lang="es-MX" sz="900" b="0" i="0" u="none" strike="noStrike" kern="0" cap="none" spc="0" normalizeH="0" baseline="0" noProof="0" dirty="0">
                <a:ln>
                  <a:noFill/>
                </a:ln>
                <a:solidFill>
                  <a:srgbClr val="000000"/>
                </a:solidFill>
                <a:effectLst/>
                <a:uLnTx/>
                <a:uFillTx/>
                <a:cs typeface="Calibri"/>
                <a:sym typeface="Calibri"/>
              </a:rPr>
              <a:t>El 24 de mayo de 2019 se firmó el cuarto Acuerdo Nacional Estatal 2019, </a:t>
            </a:r>
            <a:r>
              <a:rPr kumimoji="0" lang="es-MX" sz="900" b="1" i="0" u="none" strike="noStrike" kern="0" cap="none" spc="0" normalizeH="0" baseline="0" noProof="0" dirty="0">
                <a:ln>
                  <a:noFill/>
                </a:ln>
                <a:solidFill>
                  <a:srgbClr val="000000"/>
                </a:solidFill>
                <a:effectLst/>
                <a:uLnTx/>
                <a:uFillTx/>
                <a:cs typeface="Calibri"/>
                <a:sym typeface="Calibri"/>
              </a:rPr>
              <a:t>133</a:t>
            </a:r>
            <a:r>
              <a:rPr kumimoji="0" lang="es-MX" sz="900" b="0" i="0" u="none" strike="noStrike" kern="0" cap="none" spc="0" normalizeH="0" baseline="0" noProof="0" dirty="0">
                <a:ln>
                  <a:noFill/>
                </a:ln>
                <a:solidFill>
                  <a:srgbClr val="000000"/>
                </a:solidFill>
                <a:effectLst/>
                <a:uLnTx/>
                <a:uFillTx/>
                <a:cs typeface="Calibri"/>
                <a:sym typeface="Calibri"/>
              </a:rPr>
              <a:t> puntos acordados. Dentro de los acuerdos más representativos: concertación del incremento salarial real para los empleados públicos en 1.32% para los años 2019 y 2020 lo que correspondió para 2019 en un incremento nominal de 4.5% integrado por el IPC 2018 de 3.18 y 1.32% acordado. </a:t>
            </a:r>
          </a:p>
          <a:p>
            <a:pPr marL="0" marR="0" lvl="0" indent="0" algn="just" defTabSz="434340" rtl="0" eaLnBrk="1" fontAlgn="auto" latinLnBrk="0" hangingPunct="1">
              <a:spcBef>
                <a:spcPts val="200"/>
              </a:spcBef>
              <a:spcAft>
                <a:spcPts val="0"/>
              </a:spcAft>
              <a:buClrTx/>
              <a:buSzTx/>
              <a:buFont typeface="Arial"/>
              <a:buNone/>
              <a:tabLst/>
              <a:defRPr sz="855"/>
            </a:pPr>
            <a:r>
              <a:rPr kumimoji="0" lang="es-MX" sz="900" b="0" i="0" u="none" strike="noStrike" kern="0" cap="none" spc="0" normalizeH="0" baseline="0" noProof="0" dirty="0">
                <a:ln>
                  <a:noFill/>
                </a:ln>
                <a:solidFill>
                  <a:srgbClr val="000000"/>
                </a:solidFill>
                <a:effectLst/>
                <a:uLnTx/>
                <a:uFillTx/>
                <a:cs typeface="Calibri"/>
                <a:sym typeface="Calibri"/>
              </a:rPr>
              <a:t> </a:t>
            </a:r>
          </a:p>
          <a:p>
            <a:pPr algn="just" defTabSz="434340">
              <a:lnSpc>
                <a:spcPct val="80000"/>
              </a:lnSpc>
              <a:spcBef>
                <a:spcPts val="200"/>
              </a:spcBef>
              <a:defRPr sz="855"/>
            </a:pPr>
            <a:r>
              <a:rPr lang="es-MX" sz="900" b="1" dirty="0"/>
              <a:t>ANE 2021:</a:t>
            </a:r>
          </a:p>
          <a:p>
            <a:pPr marL="0" indent="0" algn="just" defTabSz="434340">
              <a:spcBef>
                <a:spcPts val="200"/>
              </a:spcBef>
              <a:buSzTx/>
              <a:buNone/>
              <a:defRPr sz="855"/>
            </a:pPr>
            <a:r>
              <a:rPr lang="es-MX" sz="900" dirty="0"/>
              <a:t>El 19 de agosto de 2021 se firmó el Acuerdo Nacional Estatal 2021 por vigencia de 2 años con </a:t>
            </a:r>
            <a:r>
              <a:rPr lang="es-MX" sz="900" b="1" dirty="0"/>
              <a:t>527</a:t>
            </a:r>
            <a:r>
              <a:rPr lang="es-MX" sz="900" dirty="0"/>
              <a:t> puntos acordados; 298 Acuerdos y 229 no acuerdos.  Dentro de los acuerdos más representativos: concertación del incremento salarial para los empleados públicos, acordando un incremento de IPC 2020 (1.61%) + 1 punto porcentual para el año 2021 equivalente a un total de 2.61% y para 2022, se acordó un incremento de IPC 2021 + 1.64 puntos porcentuales equivalente a 7.26%. </a:t>
            </a:r>
          </a:p>
          <a:p>
            <a:pPr marL="0" indent="0" algn="just" defTabSz="434340">
              <a:spcBef>
                <a:spcPts val="200"/>
              </a:spcBef>
              <a:buSzTx/>
              <a:buNone/>
              <a:defRPr sz="855"/>
            </a:pPr>
            <a:endParaRPr lang="es-MX" sz="900" dirty="0"/>
          </a:p>
          <a:p>
            <a:pPr marL="0" indent="0" algn="just" defTabSz="434340">
              <a:spcBef>
                <a:spcPts val="200"/>
              </a:spcBef>
              <a:buSzTx/>
              <a:buNone/>
              <a:defRPr sz="855"/>
            </a:pPr>
            <a:r>
              <a:rPr lang="es-MX" sz="900" dirty="0"/>
              <a:t>Cumplimiento del 60%.</a:t>
            </a:r>
          </a:p>
          <a:p>
            <a:pPr marL="0" marR="0" lvl="0" indent="0" algn="just" defTabSz="434340" rtl="0" eaLnBrk="1" fontAlgn="auto" latinLnBrk="0" hangingPunct="1">
              <a:lnSpc>
                <a:spcPct val="80000"/>
              </a:lnSpc>
              <a:spcBef>
                <a:spcPts val="200"/>
              </a:spcBef>
              <a:spcAft>
                <a:spcPts val="0"/>
              </a:spcAft>
              <a:buClrTx/>
              <a:buSzTx/>
              <a:buFont typeface="Arial"/>
              <a:buNone/>
              <a:tabLst/>
              <a:defRPr sz="855"/>
            </a:pPr>
            <a:endParaRPr kumimoji="0" lang="es-MX" sz="1615" b="0" i="0" u="none" strike="noStrike" kern="0" cap="none" spc="0" normalizeH="0" baseline="0" noProof="0" dirty="0">
              <a:ln>
                <a:noFill/>
              </a:ln>
              <a:solidFill>
                <a:srgbClr val="000000"/>
              </a:solidFill>
              <a:effectLst/>
              <a:uLnTx/>
              <a:uFillTx/>
              <a:latin typeface="Calibri"/>
              <a:cs typeface="Calibri"/>
              <a:sym typeface="Calibri"/>
            </a:endParaRPr>
          </a:p>
        </p:txBody>
      </p:sp>
      <p:pic>
        <p:nvPicPr>
          <p:cNvPr id="6" name="Imagen 5">
            <a:extLst>
              <a:ext uri="{FF2B5EF4-FFF2-40B4-BE49-F238E27FC236}">
                <a16:creationId xmlns:a16="http://schemas.microsoft.com/office/drawing/2014/main" id="{1192C94F-7B5C-BAC1-93E8-1DA74F409BB6}"/>
              </a:ext>
            </a:extLst>
          </p:cNvPr>
          <p:cNvPicPr>
            <a:picLocks noChangeAspect="1"/>
          </p:cNvPicPr>
          <p:nvPr/>
        </p:nvPicPr>
        <p:blipFill>
          <a:blip r:embed="rId18"/>
          <a:stretch>
            <a:fillRect/>
          </a:stretch>
        </p:blipFill>
        <p:spPr>
          <a:xfrm>
            <a:off x="2088974" y="3138486"/>
            <a:ext cx="5340475" cy="371888"/>
          </a:xfrm>
          <a:prstGeom prst="rect">
            <a:avLst/>
          </a:prstGeom>
        </p:spPr>
      </p:pic>
    </p:spTree>
    <p:extLst>
      <p:ext uri="{BB962C8B-B14F-4D97-AF65-F5344CB8AC3E}">
        <p14:creationId xmlns:p14="http://schemas.microsoft.com/office/powerpoint/2010/main" val="281275505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Shape 343"/>
          <p:cNvSpPr/>
          <p:nvPr/>
        </p:nvSpPr>
        <p:spPr>
          <a:xfrm>
            <a:off x="0" y="-36800"/>
            <a:ext cx="7562850" cy="657044"/>
          </a:xfrm>
          <a:prstGeom prst="rect">
            <a:avLst/>
          </a:prstGeom>
          <a:solidFill>
            <a:srgbClr val="174F39"/>
          </a:solidFill>
          <a:ln>
            <a:solidFill>
              <a:srgbClr val="4A7EBB"/>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pic>
        <p:nvPicPr>
          <p:cNvPr id="344" name="image1.jpeg" descr="LOGO MINTRABAJO ALTA.jpg"/>
          <p:cNvPicPr>
            <a:picLocks noChangeAspect="1"/>
          </p:cNvPicPr>
          <p:nvPr/>
        </p:nvPicPr>
        <p:blipFill>
          <a:blip r:embed="rId3"/>
          <a:stretch>
            <a:fillRect/>
          </a:stretch>
        </p:blipFill>
        <p:spPr>
          <a:xfrm>
            <a:off x="-2" y="124113"/>
            <a:ext cx="2005585" cy="404353"/>
          </a:xfrm>
          <a:prstGeom prst="rect">
            <a:avLst/>
          </a:prstGeom>
          <a:ln w="12700">
            <a:miter lim="400000"/>
          </a:ln>
        </p:spPr>
      </p:pic>
      <p:sp>
        <p:nvSpPr>
          <p:cNvPr id="345" name="Shape 345"/>
          <p:cNvSpPr/>
          <p:nvPr/>
        </p:nvSpPr>
        <p:spPr>
          <a:xfrm>
            <a:off x="2897643" y="102753"/>
            <a:ext cx="4515384" cy="396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r">
              <a:defRPr sz="2000" b="1">
                <a:solidFill>
                  <a:srgbClr val="FFFFFF"/>
                </a:solidFill>
                <a:latin typeface="Verdana"/>
                <a:ea typeface="Verdana"/>
                <a:cs typeface="Verdana"/>
                <a:sym typeface="Verdana"/>
              </a:defRPr>
            </a:pPr>
            <a:r>
              <a:t>Contexto </a:t>
            </a:r>
            <a:r>
              <a:rPr sz="1300"/>
              <a:t>(Marco Normativo)</a:t>
            </a:r>
          </a:p>
        </p:txBody>
      </p:sp>
      <p:graphicFrame>
        <p:nvGraphicFramePr>
          <p:cNvPr id="35" name="Diagrama 34">
            <a:extLst>
              <a:ext uri="{FF2B5EF4-FFF2-40B4-BE49-F238E27FC236}">
                <a16:creationId xmlns:a16="http://schemas.microsoft.com/office/drawing/2014/main" id="{5ECC7FDE-87B0-060F-13B8-2F476A2BA3DE}"/>
              </a:ext>
            </a:extLst>
          </p:cNvPr>
          <p:cNvGraphicFramePr/>
          <p:nvPr>
            <p:extLst>
              <p:ext uri="{D42A27DB-BD31-4B8C-83A1-F6EECF244321}">
                <p14:modId xmlns:p14="http://schemas.microsoft.com/office/powerpoint/2010/main" val="4284095924"/>
              </p:ext>
            </p:extLst>
          </p:nvPr>
        </p:nvGraphicFramePr>
        <p:xfrm>
          <a:off x="318048" y="170283"/>
          <a:ext cx="6647293" cy="2635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7" name="Rectángulo redondeado 1">
            <a:extLst>
              <a:ext uri="{FF2B5EF4-FFF2-40B4-BE49-F238E27FC236}">
                <a16:creationId xmlns:a16="http://schemas.microsoft.com/office/drawing/2014/main" id="{EC238DA8-5FCC-B2BD-1B89-29D617FED03C}"/>
              </a:ext>
            </a:extLst>
          </p:cNvPr>
          <p:cNvSpPr/>
          <p:nvPr/>
        </p:nvSpPr>
        <p:spPr bwMode="auto">
          <a:xfrm>
            <a:off x="2790348" y="2079831"/>
            <a:ext cx="1757238" cy="299304"/>
          </a:xfrm>
          <a:prstGeom prst="roundRect">
            <a:avLst/>
          </a:prstGeom>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eaLnBrk="0" fontAlgn="base" latinLnBrk="0" hangingPunct="1">
              <a:lnSpc>
                <a:spcPct val="100000"/>
              </a:lnSpc>
              <a:spcBef>
                <a:spcPct val="0"/>
              </a:spcBef>
              <a:spcAft>
                <a:spcPct val="0"/>
              </a:spcAft>
              <a:buClrTx/>
              <a:buSzTx/>
              <a:buFontTx/>
              <a:buNone/>
              <a:tabLst/>
              <a:defRPr/>
            </a:pPr>
            <a:r>
              <a:rPr lang="es-ES" sz="1200" b="1" kern="1200" dirty="0">
                <a:ln w="0"/>
                <a:solidFill>
                  <a:schemeClr val="tx1"/>
                </a:solidFill>
                <a:effectLst>
                  <a:outerShdw blurRad="38100" dist="19050" dir="2700000" algn="tl" rotWithShape="0">
                    <a:schemeClr val="dk1">
                      <a:alpha val="40000"/>
                    </a:schemeClr>
                  </a:outerShdw>
                </a:effectLst>
                <a:latin typeface="Calibri" panose="020F0502020204030204"/>
              </a:rPr>
              <a:t>Composición del CPCPSL</a:t>
            </a:r>
            <a:endParaRPr kumimoji="0" lang="es-ES" sz="1200" b="1"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mn-cs"/>
            </a:endParaRPr>
          </a:p>
        </p:txBody>
      </p:sp>
      <p:sp>
        <p:nvSpPr>
          <p:cNvPr id="42" name="Rectángulo redondeado 1">
            <a:extLst>
              <a:ext uri="{FF2B5EF4-FFF2-40B4-BE49-F238E27FC236}">
                <a16:creationId xmlns:a16="http://schemas.microsoft.com/office/drawing/2014/main" id="{CCA882EC-64D9-0168-2F9D-AE72233B8475}"/>
              </a:ext>
            </a:extLst>
          </p:cNvPr>
          <p:cNvSpPr/>
          <p:nvPr/>
        </p:nvSpPr>
        <p:spPr bwMode="auto">
          <a:xfrm>
            <a:off x="399937" y="2322225"/>
            <a:ext cx="1605645" cy="801771"/>
          </a:xfrm>
          <a:prstGeom prst="roundRect">
            <a:avLst/>
          </a:prstGeom>
          <a:ln w="3175"/>
        </p:spPr>
        <p:style>
          <a:lnRef idx="2">
            <a:schemeClr val="accent1"/>
          </a:lnRef>
          <a:fillRef idx="1">
            <a:schemeClr val="lt1"/>
          </a:fillRef>
          <a:effectRef idx="0">
            <a:schemeClr val="accent1"/>
          </a:effectRef>
          <a:fontRef idx="minor">
            <a:schemeClr val="dk1"/>
          </a:fontRef>
        </p:style>
        <p:txBody>
          <a:bodyPr anchor="ctr"/>
          <a:lstStyle/>
          <a:p>
            <a:pPr algn="ctr" defTabSz="914400" eaLnBrk="0" fontAlgn="base" hangingPunct="1">
              <a:spcBef>
                <a:spcPct val="0"/>
              </a:spcBef>
              <a:spcAft>
                <a:spcPct val="0"/>
              </a:spcAft>
              <a:defRPr/>
            </a:pPr>
            <a:endParaRPr lang="es-ES" sz="1000" kern="1200" dirty="0">
              <a:solidFill>
                <a:schemeClr val="tx1"/>
              </a:solidFill>
              <a:latin typeface="Calibri" panose="020F0502020204030204"/>
            </a:endParaRPr>
          </a:p>
          <a:p>
            <a:pPr algn="ctr" defTabSz="914400" eaLnBrk="0" fontAlgn="base" hangingPunct="1">
              <a:spcBef>
                <a:spcPct val="0"/>
              </a:spcBef>
              <a:spcAft>
                <a:spcPct val="0"/>
              </a:spcAft>
              <a:defRPr/>
            </a:pPr>
            <a:r>
              <a:rPr lang="es-ES" sz="1050" u="sng" kern="1200" dirty="0">
                <a:ln w="0"/>
                <a:solidFill>
                  <a:schemeClr val="tx1"/>
                </a:solidFill>
                <a:effectLst>
                  <a:outerShdw blurRad="38100" dist="19050" dir="2700000" algn="tl" rotWithShape="0">
                    <a:schemeClr val="dk1">
                      <a:alpha val="40000"/>
                    </a:schemeClr>
                  </a:outerShdw>
                </a:effectLst>
                <a:latin typeface="Calibri" panose="020F0502020204030204"/>
              </a:rPr>
              <a:t>Gobierno</a:t>
            </a:r>
          </a:p>
          <a:p>
            <a:pPr algn="just" defTabSz="914400" eaLnBrk="0" fontAlgn="base" hangingPunct="1">
              <a:spcBef>
                <a:spcPct val="0"/>
              </a:spcBef>
              <a:spcAft>
                <a:spcPct val="0"/>
              </a:spcAft>
              <a:defRPr/>
            </a:pPr>
            <a:r>
              <a:rPr lang="es-ES" sz="1000" kern="1200" dirty="0" err="1">
                <a:solidFill>
                  <a:schemeClr val="tx1"/>
                </a:solidFill>
                <a:latin typeface="Calibri" panose="020F0502020204030204"/>
              </a:rPr>
              <a:t>Mintrabajo,Mihacienda,MinCit,Minagricultura</a:t>
            </a:r>
            <a:r>
              <a:rPr lang="es-ES" sz="1000" kern="1200" dirty="0">
                <a:solidFill>
                  <a:schemeClr val="tx1"/>
                </a:solidFill>
                <a:latin typeface="Calibri" panose="020F0502020204030204"/>
              </a:rPr>
              <a:t>, DNP</a:t>
            </a:r>
            <a:endParaRPr kumimoji="0" lang="es-ES" sz="1000" i="0" u="none" strike="noStrike" kern="1200" normalizeH="0" baseline="0" noProof="0" dirty="0">
              <a:solidFill>
                <a:schemeClr val="tx1"/>
              </a:solidFill>
              <a:uLnTx/>
              <a:uFillTx/>
              <a:latin typeface="Calibri" panose="020F0502020204030204"/>
              <a:ea typeface="+mn-ea"/>
              <a:cs typeface="+mn-cs"/>
            </a:endParaRPr>
          </a:p>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2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mn-cs"/>
            </a:endParaRPr>
          </a:p>
        </p:txBody>
      </p:sp>
      <p:sp>
        <p:nvSpPr>
          <p:cNvPr id="43" name="Rectángulo redondeado 1">
            <a:extLst>
              <a:ext uri="{FF2B5EF4-FFF2-40B4-BE49-F238E27FC236}">
                <a16:creationId xmlns:a16="http://schemas.microsoft.com/office/drawing/2014/main" id="{C3E16AA9-B0FE-4ECE-B865-448E583E3650}"/>
              </a:ext>
            </a:extLst>
          </p:cNvPr>
          <p:cNvSpPr/>
          <p:nvPr/>
        </p:nvSpPr>
        <p:spPr bwMode="auto">
          <a:xfrm>
            <a:off x="2786980" y="2517483"/>
            <a:ext cx="1548000" cy="576000"/>
          </a:xfrm>
          <a:prstGeom prst="roundRect">
            <a:avLst/>
          </a:prstGeom>
          <a:ln w="3175"/>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eaLnBrk="0" fontAlgn="base" latinLnBrk="0" hangingPunct="1">
              <a:lnSpc>
                <a:spcPct val="100000"/>
              </a:lnSpc>
              <a:spcBef>
                <a:spcPct val="0"/>
              </a:spcBef>
              <a:spcAft>
                <a:spcPct val="0"/>
              </a:spcAft>
              <a:buClrTx/>
              <a:buSzTx/>
              <a:buFontTx/>
              <a:buNone/>
              <a:tabLst/>
              <a:defRPr/>
            </a:pPr>
            <a:r>
              <a:rPr lang="es-ES" sz="1050" u="sng" kern="1200" dirty="0">
                <a:ln w="0"/>
                <a:solidFill>
                  <a:schemeClr val="tx1"/>
                </a:solidFill>
                <a:effectLst>
                  <a:outerShdw blurRad="38100" dist="19050" dir="2700000" algn="tl" rotWithShape="0">
                    <a:schemeClr val="dk1">
                      <a:alpha val="40000"/>
                    </a:schemeClr>
                  </a:outerShdw>
                </a:effectLst>
                <a:latin typeface="Calibri" panose="020F0502020204030204"/>
              </a:rPr>
              <a:t>Trabajadores</a:t>
            </a:r>
          </a:p>
          <a:p>
            <a:pPr algn="just" defTabSz="914400" eaLnBrk="0" fontAlgn="base" hangingPunct="1">
              <a:spcBef>
                <a:spcPct val="0"/>
              </a:spcBef>
              <a:spcAft>
                <a:spcPct val="0"/>
              </a:spcAft>
              <a:defRPr/>
            </a:pPr>
            <a:r>
              <a:rPr kumimoji="0" lang="es-ES" sz="1050" i="0" u="none" strike="noStrike" kern="1200" normalizeH="0" baseline="0" noProof="0" dirty="0">
                <a:solidFill>
                  <a:schemeClr val="tx1"/>
                </a:solidFill>
                <a:uLnTx/>
                <a:uFillTx/>
                <a:latin typeface="Calibri" panose="020F0502020204030204"/>
                <a:ea typeface="+mn-ea"/>
                <a:cs typeface="+mn-cs"/>
              </a:rPr>
              <a:t>CUT, CGT, CTC, CDP,CPC</a:t>
            </a:r>
          </a:p>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050" i="0" u="sng"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mn-cs"/>
            </a:endParaRPr>
          </a:p>
        </p:txBody>
      </p:sp>
      <p:sp>
        <p:nvSpPr>
          <p:cNvPr id="44" name="Rectángulo redondeado 1">
            <a:extLst>
              <a:ext uri="{FF2B5EF4-FFF2-40B4-BE49-F238E27FC236}">
                <a16:creationId xmlns:a16="http://schemas.microsoft.com/office/drawing/2014/main" id="{C7095117-4B45-3A38-0423-DE053BCCE97E}"/>
              </a:ext>
            </a:extLst>
          </p:cNvPr>
          <p:cNvSpPr/>
          <p:nvPr/>
        </p:nvSpPr>
        <p:spPr bwMode="auto">
          <a:xfrm>
            <a:off x="5116378" y="2547996"/>
            <a:ext cx="1548000" cy="576000"/>
          </a:xfrm>
          <a:prstGeom prst="roundRect">
            <a:avLst/>
          </a:prstGeom>
          <a:ln w="3175"/>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lang="es-ES" sz="1050" u="sng" kern="1200" dirty="0">
              <a:ln w="0"/>
              <a:solidFill>
                <a:schemeClr val="tx1"/>
              </a:solidFill>
              <a:effectLst>
                <a:outerShdw blurRad="38100" dist="19050" dir="2700000" algn="tl" rotWithShape="0">
                  <a:schemeClr val="dk1">
                    <a:alpha val="40000"/>
                  </a:schemeClr>
                </a:outerShdw>
              </a:effectLst>
              <a:latin typeface="Calibri" panose="020F0502020204030204"/>
            </a:endParaRPr>
          </a:p>
          <a:p>
            <a:pPr marL="0" marR="0" lvl="0" indent="0" algn="ctr" defTabSz="914400" eaLnBrk="0" fontAlgn="base" latinLnBrk="0" hangingPunct="1">
              <a:lnSpc>
                <a:spcPct val="100000"/>
              </a:lnSpc>
              <a:spcBef>
                <a:spcPct val="0"/>
              </a:spcBef>
              <a:spcAft>
                <a:spcPct val="0"/>
              </a:spcAft>
              <a:buClrTx/>
              <a:buSzTx/>
              <a:buFontTx/>
              <a:buNone/>
              <a:tabLst/>
              <a:defRPr/>
            </a:pPr>
            <a:r>
              <a:rPr lang="es-ES" sz="1050" u="sng" kern="1200" dirty="0">
                <a:ln w="0"/>
                <a:solidFill>
                  <a:schemeClr val="tx1"/>
                </a:solidFill>
                <a:effectLst>
                  <a:outerShdw blurRad="38100" dist="19050" dir="2700000" algn="tl" rotWithShape="0">
                    <a:schemeClr val="dk1">
                      <a:alpha val="40000"/>
                    </a:schemeClr>
                  </a:outerShdw>
                </a:effectLst>
                <a:latin typeface="Calibri" panose="020F0502020204030204"/>
              </a:rPr>
              <a:t>Empleadores</a:t>
            </a:r>
          </a:p>
          <a:p>
            <a:pPr algn="ctr" defTabSz="914400" eaLnBrk="0" fontAlgn="base" hangingPunct="1">
              <a:spcBef>
                <a:spcPct val="0"/>
              </a:spcBef>
              <a:spcAft>
                <a:spcPct val="0"/>
              </a:spcAft>
              <a:defRPr/>
            </a:pPr>
            <a:r>
              <a:rPr kumimoji="0" lang="es-ES" sz="1000" i="0" u="none" strike="noStrike" kern="1200" normalizeH="0" baseline="0" noProof="0" dirty="0" err="1">
                <a:solidFill>
                  <a:schemeClr val="tx1"/>
                </a:solidFill>
                <a:uLnTx/>
                <a:uFillTx/>
                <a:latin typeface="Calibri" panose="020F0502020204030204"/>
                <a:ea typeface="+mn-ea"/>
                <a:cs typeface="+mn-cs"/>
              </a:rPr>
              <a:t>Andi,Fenalco,Asobancaria</a:t>
            </a:r>
            <a:r>
              <a:rPr kumimoji="0" lang="es-ES" sz="1000" i="0" u="none" strike="noStrike" kern="1200" normalizeH="0" baseline="0" noProof="0" dirty="0">
                <a:solidFill>
                  <a:schemeClr val="tx1"/>
                </a:solidFill>
                <a:uLnTx/>
                <a:uFillTx/>
                <a:latin typeface="Calibri" panose="020F0502020204030204"/>
                <a:ea typeface="+mn-ea"/>
                <a:cs typeface="+mn-cs"/>
              </a:rPr>
              <a:t>, </a:t>
            </a:r>
            <a:r>
              <a:rPr kumimoji="0" lang="es-ES" sz="1000" i="0" u="none" strike="noStrike" kern="1200" normalizeH="0" baseline="0" noProof="0" dirty="0" err="1">
                <a:solidFill>
                  <a:schemeClr val="tx1"/>
                </a:solidFill>
                <a:uLnTx/>
                <a:uFillTx/>
                <a:latin typeface="Calibri" panose="020F0502020204030204"/>
                <a:ea typeface="+mn-ea"/>
                <a:cs typeface="+mn-cs"/>
              </a:rPr>
              <a:t>Acopi</a:t>
            </a:r>
            <a:r>
              <a:rPr kumimoji="0" lang="es-ES" sz="1000" i="0" u="none" strike="noStrike" kern="1200" normalizeH="0" baseline="0" noProof="0" dirty="0">
                <a:solidFill>
                  <a:schemeClr val="tx1"/>
                </a:solidFill>
                <a:uLnTx/>
                <a:uFillTx/>
                <a:latin typeface="Calibri" panose="020F0502020204030204"/>
                <a:ea typeface="+mn-ea"/>
                <a:cs typeface="+mn-cs"/>
              </a:rPr>
              <a:t>, </a:t>
            </a:r>
            <a:r>
              <a:rPr kumimoji="0" lang="es-ES" sz="1000" i="0" u="none" strike="noStrike" kern="1200" normalizeH="0" baseline="0" noProof="0" dirty="0" err="1">
                <a:solidFill>
                  <a:schemeClr val="tx1"/>
                </a:solidFill>
                <a:uLnTx/>
                <a:uFillTx/>
                <a:latin typeface="Calibri" panose="020F0502020204030204"/>
                <a:ea typeface="+mn-ea"/>
                <a:cs typeface="+mn-cs"/>
              </a:rPr>
              <a:t>Sac</a:t>
            </a:r>
            <a:endParaRPr kumimoji="0" lang="es-ES" sz="1000" i="0" u="none" strike="noStrike" kern="1200" normalizeH="0" baseline="0" noProof="0" dirty="0">
              <a:solidFill>
                <a:schemeClr val="tx1"/>
              </a:solidFill>
              <a:uLnTx/>
              <a:uFillTx/>
              <a:latin typeface="Calibri" panose="020F0502020204030204"/>
              <a:ea typeface="+mn-ea"/>
              <a:cs typeface="+mn-cs"/>
            </a:endParaRPr>
          </a:p>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050" i="0" u="sng"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mn-cs"/>
            </a:endParaRPr>
          </a:p>
        </p:txBody>
      </p:sp>
      <p:sp>
        <p:nvSpPr>
          <p:cNvPr id="48" name="Rectángulo redondeado 1">
            <a:extLst>
              <a:ext uri="{FF2B5EF4-FFF2-40B4-BE49-F238E27FC236}">
                <a16:creationId xmlns:a16="http://schemas.microsoft.com/office/drawing/2014/main" id="{D07522B8-941D-2FCC-33F8-796CFD69FD8E}"/>
              </a:ext>
            </a:extLst>
          </p:cNvPr>
          <p:cNvSpPr/>
          <p:nvPr/>
        </p:nvSpPr>
        <p:spPr bwMode="auto">
          <a:xfrm>
            <a:off x="2469981" y="3133975"/>
            <a:ext cx="2181998" cy="460125"/>
          </a:xfrm>
          <a:prstGeom prst="roundRect">
            <a:avLst/>
          </a:prstGeom>
          <a:ln w="3175"/>
        </p:spPr>
        <p:style>
          <a:lnRef idx="2">
            <a:schemeClr val="accent1"/>
          </a:lnRef>
          <a:fillRef idx="1">
            <a:schemeClr val="lt1"/>
          </a:fillRef>
          <a:effectRef idx="0">
            <a:schemeClr val="accent1"/>
          </a:effectRef>
          <a:fontRef idx="minor">
            <a:schemeClr val="dk1"/>
          </a:fontRef>
        </p:style>
        <p:txBody>
          <a:bodyPr anchor="ctr"/>
          <a:lstStyle/>
          <a:p>
            <a:pPr algn="just" defTabSz="444500">
              <a:lnSpc>
                <a:spcPct val="90000"/>
              </a:lnSpc>
              <a:spcBef>
                <a:spcPts val="300"/>
              </a:spcBef>
              <a:buSzPct val="100000"/>
              <a:defRPr sz="900"/>
            </a:pPr>
            <a:endParaRPr lang="es-MX" sz="800" dirty="0"/>
          </a:p>
          <a:p>
            <a:pPr algn="just" defTabSz="444500">
              <a:lnSpc>
                <a:spcPct val="90000"/>
              </a:lnSpc>
              <a:spcBef>
                <a:spcPts val="300"/>
              </a:spcBef>
              <a:buSzPct val="100000"/>
              <a:defRPr sz="900"/>
            </a:pPr>
            <a:r>
              <a:rPr lang="es-MX" sz="800" dirty="0"/>
              <a:t>Invitados permanentes:</a:t>
            </a:r>
          </a:p>
          <a:p>
            <a:pPr algn="just" defTabSz="444500">
              <a:lnSpc>
                <a:spcPct val="90000"/>
              </a:lnSpc>
              <a:spcBef>
                <a:spcPts val="300"/>
              </a:spcBef>
              <a:buSzPct val="100000"/>
              <a:defRPr sz="900"/>
            </a:pPr>
            <a:r>
              <a:rPr lang="es-MX" sz="800" dirty="0"/>
              <a:t>DANE, Banco de la República, Función Pública</a:t>
            </a:r>
          </a:p>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050" i="0" u="sng"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mn-cs"/>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 name="image5.jpg" descr="SLIDES-PPT-MINTRABAJO.jpg"/>
          <p:cNvPicPr>
            <a:picLocks noChangeAspect="1"/>
          </p:cNvPicPr>
          <p:nvPr/>
        </p:nvPicPr>
        <p:blipFill>
          <a:blip r:embed="rId2"/>
          <a:stretch>
            <a:fillRect/>
          </a:stretch>
        </p:blipFill>
        <p:spPr>
          <a:xfrm>
            <a:off x="0" y="0"/>
            <a:ext cx="7562850" cy="3664183"/>
          </a:xfrm>
          <a:prstGeom prst="rect">
            <a:avLst/>
          </a:prstGeom>
          <a:ln w="12700">
            <a:miter lim="400000"/>
          </a:ln>
        </p:spPr>
      </p:pic>
      <p:pic>
        <p:nvPicPr>
          <p:cNvPr id="371" name="image1.jpeg" descr="LOGO MINTRABAJO ALTA.jpg"/>
          <p:cNvPicPr>
            <a:picLocks noChangeAspect="1"/>
          </p:cNvPicPr>
          <p:nvPr/>
        </p:nvPicPr>
        <p:blipFill>
          <a:blip r:embed="rId3"/>
          <a:stretch>
            <a:fillRect/>
          </a:stretch>
        </p:blipFill>
        <p:spPr>
          <a:xfrm>
            <a:off x="103629" y="2883139"/>
            <a:ext cx="1858175" cy="404353"/>
          </a:xfrm>
          <a:prstGeom prst="rect">
            <a:avLst/>
          </a:prstGeom>
          <a:ln w="12700">
            <a:miter lim="400000"/>
          </a:ln>
        </p:spPr>
      </p:pic>
      <p:sp>
        <p:nvSpPr>
          <p:cNvPr id="372" name="Shape 372"/>
          <p:cNvSpPr/>
          <p:nvPr/>
        </p:nvSpPr>
        <p:spPr>
          <a:xfrm>
            <a:off x="11754" y="-5590"/>
            <a:ext cx="7562851" cy="564719"/>
          </a:xfrm>
          <a:prstGeom prst="rect">
            <a:avLst/>
          </a:prstGeom>
          <a:solidFill>
            <a:srgbClr val="174F39"/>
          </a:solidFill>
          <a:ln>
            <a:solidFill>
              <a:srgbClr val="4A7EBB"/>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373" name="Shape 373"/>
          <p:cNvSpPr/>
          <p:nvPr/>
        </p:nvSpPr>
        <p:spPr>
          <a:xfrm>
            <a:off x="127050" y="34255"/>
            <a:ext cx="5387103" cy="4597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400" b="1">
                <a:solidFill>
                  <a:srgbClr val="FFFFFF"/>
                </a:solidFill>
                <a:latin typeface="Verdana"/>
                <a:ea typeface="Verdana"/>
                <a:cs typeface="Verdana"/>
                <a:sym typeface="Verdana"/>
              </a:defRPr>
            </a:pPr>
            <a:r>
              <a:rPr lang="es-CO" dirty="0"/>
              <a:t>Funciones</a:t>
            </a:r>
            <a:endParaRPr sz="1400" dirty="0"/>
          </a:p>
        </p:txBody>
      </p:sp>
      <p:pic>
        <p:nvPicPr>
          <p:cNvPr id="374" name="image1.jpeg" descr="LOGO MINTRABAJO ALTA.jpg"/>
          <p:cNvPicPr>
            <a:picLocks noChangeAspect="1"/>
          </p:cNvPicPr>
          <p:nvPr/>
        </p:nvPicPr>
        <p:blipFill>
          <a:blip r:embed="rId3"/>
          <a:stretch>
            <a:fillRect/>
          </a:stretch>
        </p:blipFill>
        <p:spPr>
          <a:xfrm>
            <a:off x="5520028" y="102237"/>
            <a:ext cx="2005585" cy="404353"/>
          </a:xfrm>
          <a:prstGeom prst="rect">
            <a:avLst/>
          </a:prstGeom>
          <a:ln w="12700">
            <a:miter lim="400000"/>
          </a:ln>
        </p:spPr>
      </p:pic>
      <p:sp>
        <p:nvSpPr>
          <p:cNvPr id="375" name="Shape 375"/>
          <p:cNvSpPr/>
          <p:nvPr/>
        </p:nvSpPr>
        <p:spPr>
          <a:xfrm>
            <a:off x="11754" y="661365"/>
            <a:ext cx="7421982" cy="30777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just">
              <a:buSzPct val="100000"/>
              <a:defRPr sz="1400"/>
            </a:pPr>
            <a:endParaRPr dirty="0"/>
          </a:p>
        </p:txBody>
      </p:sp>
      <p:graphicFrame>
        <p:nvGraphicFramePr>
          <p:cNvPr id="2" name="Diagrama 1">
            <a:extLst>
              <a:ext uri="{FF2B5EF4-FFF2-40B4-BE49-F238E27FC236}">
                <a16:creationId xmlns:a16="http://schemas.microsoft.com/office/drawing/2014/main" id="{F93CD6E5-D0F0-8FC1-0725-B58C60164CDD}"/>
              </a:ext>
            </a:extLst>
          </p:cNvPr>
          <p:cNvGraphicFramePr/>
          <p:nvPr>
            <p:extLst>
              <p:ext uri="{D42A27DB-BD31-4B8C-83A1-F6EECF244321}">
                <p14:modId xmlns:p14="http://schemas.microsoft.com/office/powerpoint/2010/main" val="976873066"/>
              </p:ext>
            </p:extLst>
          </p:nvPr>
        </p:nvGraphicFramePr>
        <p:xfrm>
          <a:off x="1259415" y="661365"/>
          <a:ext cx="6193456" cy="24239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Imagen 11">
            <a:extLst>
              <a:ext uri="{FF2B5EF4-FFF2-40B4-BE49-F238E27FC236}">
                <a16:creationId xmlns:a16="http://schemas.microsoft.com/office/drawing/2014/main" id="{068167BC-A7FB-90C3-62E3-2B6E80082EE1}"/>
              </a:ext>
            </a:extLst>
          </p:cNvPr>
          <p:cNvPicPr>
            <a:picLocks noChangeAspect="1"/>
          </p:cNvPicPr>
          <p:nvPr/>
        </p:nvPicPr>
        <p:blipFill>
          <a:blip r:embed="rId9"/>
          <a:stretch>
            <a:fillRect/>
          </a:stretch>
        </p:blipFill>
        <p:spPr>
          <a:xfrm>
            <a:off x="378143" y="747569"/>
            <a:ext cx="1267777" cy="1069832"/>
          </a:xfrm>
          <a:prstGeom prst="rect">
            <a:avLst/>
          </a:prstGeom>
        </p:spPr>
      </p:pic>
    </p:spTree>
    <p:extLst>
      <p:ext uri="{BB962C8B-B14F-4D97-AF65-F5344CB8AC3E}">
        <p14:creationId xmlns:p14="http://schemas.microsoft.com/office/powerpoint/2010/main" val="25620525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 name="image5.jpg" descr="SLIDES-PPT-MINTRABAJO.jpg"/>
          <p:cNvPicPr>
            <a:picLocks noChangeAspect="1"/>
          </p:cNvPicPr>
          <p:nvPr/>
        </p:nvPicPr>
        <p:blipFill>
          <a:blip r:embed="rId2"/>
          <a:stretch>
            <a:fillRect/>
          </a:stretch>
        </p:blipFill>
        <p:spPr>
          <a:xfrm>
            <a:off x="0" y="0"/>
            <a:ext cx="7562850" cy="3664183"/>
          </a:xfrm>
          <a:prstGeom prst="rect">
            <a:avLst/>
          </a:prstGeom>
          <a:ln w="12700">
            <a:miter lim="400000"/>
          </a:ln>
        </p:spPr>
      </p:pic>
      <p:pic>
        <p:nvPicPr>
          <p:cNvPr id="371" name="image1.jpeg" descr="LOGO MINTRABAJO ALTA.jpg"/>
          <p:cNvPicPr>
            <a:picLocks noChangeAspect="1"/>
          </p:cNvPicPr>
          <p:nvPr/>
        </p:nvPicPr>
        <p:blipFill>
          <a:blip r:embed="rId3"/>
          <a:stretch>
            <a:fillRect/>
          </a:stretch>
        </p:blipFill>
        <p:spPr>
          <a:xfrm>
            <a:off x="103629" y="2883139"/>
            <a:ext cx="1858175" cy="404353"/>
          </a:xfrm>
          <a:prstGeom prst="rect">
            <a:avLst/>
          </a:prstGeom>
          <a:ln w="12700">
            <a:miter lim="400000"/>
          </a:ln>
        </p:spPr>
      </p:pic>
      <p:sp>
        <p:nvSpPr>
          <p:cNvPr id="372" name="Shape 372"/>
          <p:cNvSpPr/>
          <p:nvPr/>
        </p:nvSpPr>
        <p:spPr>
          <a:xfrm>
            <a:off x="11754" y="-5590"/>
            <a:ext cx="7562851" cy="564719"/>
          </a:xfrm>
          <a:prstGeom prst="rect">
            <a:avLst/>
          </a:prstGeom>
          <a:solidFill>
            <a:srgbClr val="174F39"/>
          </a:solidFill>
          <a:ln>
            <a:solidFill>
              <a:srgbClr val="4A7EBB"/>
            </a:solidFill>
          </a:ln>
          <a:effectLst>
            <a:outerShdw blurRad="38100" dist="23000" dir="5400000" rotWithShape="0">
              <a:srgbClr val="000000">
                <a:alpha val="35000"/>
              </a:srgbClr>
            </a:outerShdw>
          </a:effectLst>
        </p:spPr>
        <p:txBody>
          <a:bodyPr lIns="45719" rIns="45719" anchor="ctr"/>
          <a:lstStyle/>
          <a:p>
            <a:r>
              <a:rPr lang="es-CO" sz="2400" b="1" dirty="0">
                <a:solidFill>
                  <a:schemeClr val="bg1"/>
                </a:solidFill>
                <a:latin typeface="Verdana" panose="020B0604030504040204" pitchFamily="34" charset="0"/>
                <a:ea typeface="Verdana" panose="020B0604030504040204" pitchFamily="34" charset="0"/>
              </a:rPr>
              <a:t>Estado Actual</a:t>
            </a:r>
          </a:p>
        </p:txBody>
      </p:sp>
      <p:sp>
        <p:nvSpPr>
          <p:cNvPr id="373" name="Shape 373"/>
          <p:cNvSpPr/>
          <p:nvPr/>
        </p:nvSpPr>
        <p:spPr>
          <a:xfrm>
            <a:off x="127050" y="34255"/>
            <a:ext cx="5387103" cy="30777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400" b="1">
                <a:solidFill>
                  <a:srgbClr val="FFFFFF"/>
                </a:solidFill>
                <a:latin typeface="Verdana"/>
                <a:ea typeface="Verdana"/>
                <a:cs typeface="Verdana"/>
                <a:sym typeface="Verdana"/>
              </a:defRPr>
            </a:pPr>
            <a:endParaRPr sz="1400" dirty="0"/>
          </a:p>
        </p:txBody>
      </p:sp>
      <p:pic>
        <p:nvPicPr>
          <p:cNvPr id="374" name="image1.jpeg" descr="LOGO MINTRABAJO ALTA.jpg"/>
          <p:cNvPicPr>
            <a:picLocks noChangeAspect="1"/>
          </p:cNvPicPr>
          <p:nvPr/>
        </p:nvPicPr>
        <p:blipFill>
          <a:blip r:embed="rId3"/>
          <a:stretch>
            <a:fillRect/>
          </a:stretch>
        </p:blipFill>
        <p:spPr>
          <a:xfrm>
            <a:off x="5520028" y="102237"/>
            <a:ext cx="2005585" cy="404353"/>
          </a:xfrm>
          <a:prstGeom prst="rect">
            <a:avLst/>
          </a:prstGeom>
          <a:ln w="12700">
            <a:miter lim="400000"/>
          </a:ln>
        </p:spPr>
      </p:pic>
      <p:sp>
        <p:nvSpPr>
          <p:cNvPr id="375" name="Shape 375"/>
          <p:cNvSpPr/>
          <p:nvPr/>
        </p:nvSpPr>
        <p:spPr>
          <a:xfrm>
            <a:off x="11754" y="661365"/>
            <a:ext cx="7421982" cy="30777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just">
              <a:buSzPct val="100000"/>
              <a:defRPr sz="1400"/>
            </a:pPr>
            <a:endParaRPr dirty="0"/>
          </a:p>
        </p:txBody>
      </p:sp>
      <p:graphicFrame>
        <p:nvGraphicFramePr>
          <p:cNvPr id="8" name="Diagrama 7">
            <a:extLst>
              <a:ext uri="{FF2B5EF4-FFF2-40B4-BE49-F238E27FC236}">
                <a16:creationId xmlns:a16="http://schemas.microsoft.com/office/drawing/2014/main" id="{649ECF7B-E9F8-85AD-E19F-7D396292D77B}"/>
              </a:ext>
            </a:extLst>
          </p:cNvPr>
          <p:cNvGraphicFramePr/>
          <p:nvPr>
            <p:extLst>
              <p:ext uri="{D42A27DB-BD31-4B8C-83A1-F6EECF244321}">
                <p14:modId xmlns:p14="http://schemas.microsoft.com/office/powerpoint/2010/main" val="2099635104"/>
              </p:ext>
            </p:extLst>
          </p:nvPr>
        </p:nvGraphicFramePr>
        <p:xfrm>
          <a:off x="795130" y="348687"/>
          <a:ext cx="6730483" cy="30226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058DADBB-0CA9-37D9-93F8-6F841AE92C59}"/>
              </a:ext>
            </a:extLst>
          </p:cNvPr>
          <p:cNvSpPr txBox="1"/>
          <p:nvPr/>
        </p:nvSpPr>
        <p:spPr>
          <a:xfrm>
            <a:off x="11754" y="1218256"/>
            <a:ext cx="1713334"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s-MX" sz="1000" dirty="0"/>
              <a:t>Se encuentra en funcionamiento </a:t>
            </a:r>
          </a:p>
          <a:p>
            <a:pPr marL="0" marR="0" indent="0" algn="l" defTabSz="457200" rtl="0" fontAlgn="auto" latinLnBrk="0" hangingPunct="0">
              <a:lnSpc>
                <a:spcPct val="100000"/>
              </a:lnSpc>
              <a:spcBef>
                <a:spcPts val="0"/>
              </a:spcBef>
              <a:spcAft>
                <a:spcPts val="0"/>
              </a:spcAft>
              <a:buClrTx/>
              <a:buSzTx/>
              <a:buFontTx/>
              <a:buNone/>
              <a:tabLst/>
            </a:pPr>
            <a:r>
              <a:rPr lang="es-MX" sz="1000" dirty="0"/>
              <a:t>la sesión Plenaria de la CPCPSL </a:t>
            </a:r>
          </a:p>
          <a:p>
            <a:pPr marL="0" marR="0" indent="0" algn="l" defTabSz="457200" rtl="0" fontAlgn="auto" latinLnBrk="0" hangingPunct="0">
              <a:lnSpc>
                <a:spcPct val="100000"/>
              </a:lnSpc>
              <a:spcBef>
                <a:spcPts val="0"/>
              </a:spcBef>
              <a:spcAft>
                <a:spcPts val="0"/>
              </a:spcAft>
              <a:buClrTx/>
              <a:buSzTx/>
              <a:buFontTx/>
              <a:buNone/>
              <a:tabLst/>
            </a:pPr>
            <a:r>
              <a:rPr lang="es-MX" sz="1000" dirty="0"/>
              <a:t>y 10 subcomisiones temáticas </a:t>
            </a:r>
            <a:endParaRPr kumimoji="0" lang="es-CO" sz="10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93705707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3" name="image1.jpeg" descr="LOGO MINTRABAJO ALTA.jpg"/>
          <p:cNvPicPr>
            <a:picLocks noChangeAspect="1"/>
          </p:cNvPicPr>
          <p:nvPr/>
        </p:nvPicPr>
        <p:blipFill>
          <a:blip r:embed="rId2"/>
          <a:stretch>
            <a:fillRect/>
          </a:stretch>
        </p:blipFill>
        <p:spPr>
          <a:xfrm>
            <a:off x="82329" y="3155492"/>
            <a:ext cx="1858175" cy="404353"/>
          </a:xfrm>
          <a:prstGeom prst="rect">
            <a:avLst/>
          </a:prstGeom>
          <a:ln w="12700">
            <a:miter lim="400000"/>
          </a:ln>
        </p:spPr>
      </p:pic>
      <p:sp>
        <p:nvSpPr>
          <p:cNvPr id="384" name="Shape 384"/>
          <p:cNvSpPr/>
          <p:nvPr/>
        </p:nvSpPr>
        <p:spPr>
          <a:xfrm>
            <a:off x="11754" y="-5590"/>
            <a:ext cx="7562851" cy="564719"/>
          </a:xfrm>
          <a:prstGeom prst="rect">
            <a:avLst/>
          </a:prstGeom>
          <a:solidFill>
            <a:srgbClr val="174F39"/>
          </a:solidFill>
          <a:ln>
            <a:solidFill>
              <a:srgbClr val="4A7EBB"/>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385" name="Shape 385"/>
          <p:cNvSpPr/>
          <p:nvPr/>
        </p:nvSpPr>
        <p:spPr>
          <a:xfrm>
            <a:off x="127050" y="34255"/>
            <a:ext cx="5387103" cy="4597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400" b="1">
                <a:solidFill>
                  <a:srgbClr val="FFFFFF"/>
                </a:solidFill>
                <a:latin typeface="Verdana"/>
                <a:ea typeface="Verdana"/>
                <a:cs typeface="Verdana"/>
                <a:sym typeface="Verdana"/>
              </a:defRPr>
            </a:lvl1pPr>
          </a:lstStyle>
          <a:p>
            <a:r>
              <a:rPr dirty="0" err="1"/>
              <a:t>Acciones</a:t>
            </a:r>
            <a:r>
              <a:rPr dirty="0"/>
              <a:t> </a:t>
            </a:r>
            <a:r>
              <a:rPr dirty="0" err="1"/>
              <a:t>más</a:t>
            </a:r>
            <a:r>
              <a:rPr dirty="0"/>
              <a:t> </a:t>
            </a:r>
            <a:r>
              <a:rPr dirty="0" err="1"/>
              <a:t>relevantes</a:t>
            </a:r>
            <a:endParaRPr dirty="0"/>
          </a:p>
        </p:txBody>
      </p:sp>
      <p:pic>
        <p:nvPicPr>
          <p:cNvPr id="386" name="image1.jpeg" descr="LOGO MINTRABAJO ALTA.jpg"/>
          <p:cNvPicPr>
            <a:picLocks noChangeAspect="1"/>
          </p:cNvPicPr>
          <p:nvPr/>
        </p:nvPicPr>
        <p:blipFill>
          <a:blip r:embed="rId2"/>
          <a:stretch>
            <a:fillRect/>
          </a:stretch>
        </p:blipFill>
        <p:spPr>
          <a:xfrm>
            <a:off x="5520028" y="102237"/>
            <a:ext cx="2005585" cy="404353"/>
          </a:xfrm>
          <a:prstGeom prst="rect">
            <a:avLst/>
          </a:prstGeom>
          <a:ln w="12700">
            <a:miter lim="400000"/>
          </a:ln>
        </p:spPr>
      </p:pic>
      <p:pic>
        <p:nvPicPr>
          <p:cNvPr id="7" name="Imagen 6">
            <a:extLst>
              <a:ext uri="{FF2B5EF4-FFF2-40B4-BE49-F238E27FC236}">
                <a16:creationId xmlns:a16="http://schemas.microsoft.com/office/drawing/2014/main" id="{63FB5B64-D1ED-CECC-5B09-15387305AF8D}"/>
              </a:ext>
            </a:extLst>
          </p:cNvPr>
          <p:cNvPicPr>
            <a:picLocks noChangeAspect="1"/>
          </p:cNvPicPr>
          <p:nvPr/>
        </p:nvPicPr>
        <p:blipFill>
          <a:blip r:embed="rId3"/>
          <a:stretch>
            <a:fillRect/>
          </a:stretch>
        </p:blipFill>
        <p:spPr>
          <a:xfrm>
            <a:off x="5647354" y="688841"/>
            <a:ext cx="1710915" cy="2828808"/>
          </a:xfrm>
          <a:prstGeom prst="rect">
            <a:avLst/>
          </a:prstGeom>
        </p:spPr>
      </p:pic>
      <p:sp>
        <p:nvSpPr>
          <p:cNvPr id="9" name="CuadroTexto 8">
            <a:extLst>
              <a:ext uri="{FF2B5EF4-FFF2-40B4-BE49-F238E27FC236}">
                <a16:creationId xmlns:a16="http://schemas.microsoft.com/office/drawing/2014/main" id="{25613248-6E62-4293-25CA-38A4968D2EA7}"/>
              </a:ext>
            </a:extLst>
          </p:cNvPr>
          <p:cNvSpPr txBox="1"/>
          <p:nvPr/>
        </p:nvSpPr>
        <p:spPr>
          <a:xfrm>
            <a:off x="672602" y="623702"/>
            <a:ext cx="3828552"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lgn="ctr">
              <a:buFont typeface="Wingdings" panose="05000000000000000000" pitchFamily="2" charset="2"/>
              <a:buChar char="Ø"/>
            </a:pPr>
            <a:r>
              <a:rPr kumimoji="0" lang="es-MX" sz="1400" b="1" i="0" u="none" strike="noStrike" kern="1200" cap="none" spc="0" normalizeH="0" baseline="0" noProof="0" dirty="0">
                <a:ln>
                  <a:noFill/>
                </a:ln>
                <a:solidFill>
                  <a:schemeClr val="tx1"/>
                </a:solidFill>
                <a:effectLst/>
                <a:uLnTx/>
                <a:uFillTx/>
                <a:ea typeface="+mn-ea"/>
                <a:cs typeface="Verdana"/>
              </a:rPr>
              <a:t>Fijación concertada del salario mínimo</a:t>
            </a:r>
            <a:endParaRPr lang="es-CO" dirty="0">
              <a:solidFill>
                <a:schemeClr val="tx1"/>
              </a:solidFill>
            </a:endParaRPr>
          </a:p>
        </p:txBody>
      </p:sp>
      <p:grpSp>
        <p:nvGrpSpPr>
          <p:cNvPr id="10" name="Grupo 9">
            <a:extLst>
              <a:ext uri="{FF2B5EF4-FFF2-40B4-BE49-F238E27FC236}">
                <a16:creationId xmlns:a16="http://schemas.microsoft.com/office/drawing/2014/main" id="{0AD53785-99E1-ACD3-566A-AB7927E890EE}"/>
              </a:ext>
            </a:extLst>
          </p:cNvPr>
          <p:cNvGrpSpPr/>
          <p:nvPr/>
        </p:nvGrpSpPr>
        <p:grpSpPr>
          <a:xfrm>
            <a:off x="78530" y="937787"/>
            <a:ext cx="2304000" cy="696909"/>
            <a:chOff x="521675" y="1260739"/>
            <a:chExt cx="3514854" cy="1282031"/>
          </a:xfrm>
        </p:grpSpPr>
        <p:grpSp>
          <p:nvGrpSpPr>
            <p:cNvPr id="11" name="Grupo 10">
              <a:extLst>
                <a:ext uri="{FF2B5EF4-FFF2-40B4-BE49-F238E27FC236}">
                  <a16:creationId xmlns:a16="http://schemas.microsoft.com/office/drawing/2014/main" id="{C02AAB31-6B84-3AD2-B156-D198F7CDE520}"/>
                </a:ext>
              </a:extLst>
            </p:cNvPr>
            <p:cNvGrpSpPr/>
            <p:nvPr/>
          </p:nvGrpSpPr>
          <p:grpSpPr>
            <a:xfrm>
              <a:off x="521675" y="1264750"/>
              <a:ext cx="1080120" cy="1278020"/>
              <a:chOff x="1619672" y="1915106"/>
              <a:chExt cx="2592288" cy="2839531"/>
            </a:xfrm>
          </p:grpSpPr>
          <p:sp>
            <p:nvSpPr>
              <p:cNvPr id="57" name="Rectángulo 56">
                <a:extLst>
                  <a:ext uri="{FF2B5EF4-FFF2-40B4-BE49-F238E27FC236}">
                    <a16:creationId xmlns:a16="http://schemas.microsoft.com/office/drawing/2014/main" id="{BF3DE02C-41B4-325B-BB43-1FF539B48326}"/>
                  </a:ext>
                </a:extLst>
              </p:cNvPr>
              <p:cNvSpPr/>
              <p:nvPr/>
            </p:nvSpPr>
            <p:spPr>
              <a:xfrm>
                <a:off x="1619672" y="1916832"/>
                <a:ext cx="2592288" cy="2837805"/>
              </a:xfrm>
              <a:prstGeom prst="rect">
                <a:avLst/>
              </a:prstGeom>
              <a:solidFill>
                <a:srgbClr val="1BAE96"/>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8" name="Grupo 57">
                <a:extLst>
                  <a:ext uri="{FF2B5EF4-FFF2-40B4-BE49-F238E27FC236}">
                    <a16:creationId xmlns:a16="http://schemas.microsoft.com/office/drawing/2014/main" id="{1D2D11E7-D992-1F9F-BDBE-E4482ADA1D8C}"/>
                  </a:ext>
                </a:extLst>
              </p:cNvPr>
              <p:cNvGrpSpPr/>
              <p:nvPr/>
            </p:nvGrpSpPr>
            <p:grpSpPr>
              <a:xfrm>
                <a:off x="1790778" y="1915106"/>
                <a:ext cx="2277166" cy="433774"/>
                <a:chOff x="1790778" y="1915106"/>
                <a:chExt cx="2277166" cy="433774"/>
              </a:xfrm>
            </p:grpSpPr>
            <p:grpSp>
              <p:nvGrpSpPr>
                <p:cNvPr id="59" name="Grupo 58">
                  <a:extLst>
                    <a:ext uri="{FF2B5EF4-FFF2-40B4-BE49-F238E27FC236}">
                      <a16:creationId xmlns:a16="http://schemas.microsoft.com/office/drawing/2014/main" id="{6845A875-4B86-AD07-0E91-9F86EB0CB9EA}"/>
                    </a:ext>
                  </a:extLst>
                </p:cNvPr>
                <p:cNvGrpSpPr/>
                <p:nvPr/>
              </p:nvGrpSpPr>
              <p:grpSpPr>
                <a:xfrm>
                  <a:off x="1790778" y="1915106"/>
                  <a:ext cx="270198" cy="433774"/>
                  <a:chOff x="1835696" y="1915106"/>
                  <a:chExt cx="270198" cy="433774"/>
                </a:xfrm>
              </p:grpSpPr>
              <p:sp>
                <p:nvSpPr>
                  <p:cNvPr id="75" name="Rectángulo redondeado 24">
                    <a:extLst>
                      <a:ext uri="{FF2B5EF4-FFF2-40B4-BE49-F238E27FC236}">
                        <a16:creationId xmlns:a16="http://schemas.microsoft.com/office/drawing/2014/main" id="{4F19D166-8C46-D6F1-7797-B0A6A398BD87}"/>
                      </a:ext>
                    </a:extLst>
                  </p:cNvPr>
                  <p:cNvSpPr/>
                  <p:nvPr/>
                </p:nvSpPr>
                <p:spPr>
                  <a:xfrm>
                    <a:off x="1835696" y="2060848"/>
                    <a:ext cx="270198" cy="288032"/>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ángulo 75">
                    <a:extLst>
                      <a:ext uri="{FF2B5EF4-FFF2-40B4-BE49-F238E27FC236}">
                        <a16:creationId xmlns:a16="http://schemas.microsoft.com/office/drawing/2014/main" id="{FDA0305E-9E36-2149-1978-61BE3FDA7B43}"/>
                      </a:ext>
                    </a:extLst>
                  </p:cNvPr>
                  <p:cNvSpPr/>
                  <p:nvPr/>
                </p:nvSpPr>
                <p:spPr>
                  <a:xfrm>
                    <a:off x="1934795" y="1915106"/>
                    <a:ext cx="72000" cy="180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0" name="Grupo 59">
                  <a:extLst>
                    <a:ext uri="{FF2B5EF4-FFF2-40B4-BE49-F238E27FC236}">
                      <a16:creationId xmlns:a16="http://schemas.microsoft.com/office/drawing/2014/main" id="{42FC857C-4C04-761B-A5A7-BFB9953FAFD7}"/>
                    </a:ext>
                  </a:extLst>
                </p:cNvPr>
                <p:cNvGrpSpPr/>
                <p:nvPr/>
              </p:nvGrpSpPr>
              <p:grpSpPr>
                <a:xfrm>
                  <a:off x="2192172" y="1915106"/>
                  <a:ext cx="270198" cy="433774"/>
                  <a:chOff x="1835696" y="1915106"/>
                  <a:chExt cx="270198" cy="433774"/>
                </a:xfrm>
              </p:grpSpPr>
              <p:sp>
                <p:nvSpPr>
                  <p:cNvPr id="73" name="Rectángulo redondeado 22">
                    <a:extLst>
                      <a:ext uri="{FF2B5EF4-FFF2-40B4-BE49-F238E27FC236}">
                        <a16:creationId xmlns:a16="http://schemas.microsoft.com/office/drawing/2014/main" id="{3FDDBE78-83AA-AF83-70CB-05BEAC5B12D6}"/>
                      </a:ext>
                    </a:extLst>
                  </p:cNvPr>
                  <p:cNvSpPr/>
                  <p:nvPr/>
                </p:nvSpPr>
                <p:spPr>
                  <a:xfrm>
                    <a:off x="1835696" y="2060848"/>
                    <a:ext cx="270198" cy="288032"/>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ángulo 73">
                    <a:extLst>
                      <a:ext uri="{FF2B5EF4-FFF2-40B4-BE49-F238E27FC236}">
                        <a16:creationId xmlns:a16="http://schemas.microsoft.com/office/drawing/2014/main" id="{54D76BB6-640D-C71E-E1C8-22E55AB7CB1B}"/>
                      </a:ext>
                    </a:extLst>
                  </p:cNvPr>
                  <p:cNvSpPr/>
                  <p:nvPr/>
                </p:nvSpPr>
                <p:spPr>
                  <a:xfrm>
                    <a:off x="1934795" y="1915106"/>
                    <a:ext cx="72000" cy="180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1" name="Grupo 60">
                  <a:extLst>
                    <a:ext uri="{FF2B5EF4-FFF2-40B4-BE49-F238E27FC236}">
                      <a16:creationId xmlns:a16="http://schemas.microsoft.com/office/drawing/2014/main" id="{9E7A42FA-C31E-7482-A38D-7FD12054B779}"/>
                    </a:ext>
                  </a:extLst>
                </p:cNvPr>
                <p:cNvGrpSpPr/>
                <p:nvPr/>
              </p:nvGrpSpPr>
              <p:grpSpPr>
                <a:xfrm>
                  <a:off x="2593566" y="1915106"/>
                  <a:ext cx="270198" cy="433774"/>
                  <a:chOff x="1835696" y="1915106"/>
                  <a:chExt cx="270198" cy="433774"/>
                </a:xfrm>
              </p:grpSpPr>
              <p:sp>
                <p:nvSpPr>
                  <p:cNvPr id="71" name="Rectángulo redondeado 20">
                    <a:extLst>
                      <a:ext uri="{FF2B5EF4-FFF2-40B4-BE49-F238E27FC236}">
                        <a16:creationId xmlns:a16="http://schemas.microsoft.com/office/drawing/2014/main" id="{A30F6E1D-6D38-BE18-170A-C605F6CCF943}"/>
                      </a:ext>
                    </a:extLst>
                  </p:cNvPr>
                  <p:cNvSpPr/>
                  <p:nvPr/>
                </p:nvSpPr>
                <p:spPr>
                  <a:xfrm>
                    <a:off x="1835696" y="2060848"/>
                    <a:ext cx="270198" cy="288032"/>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ángulo 71">
                    <a:extLst>
                      <a:ext uri="{FF2B5EF4-FFF2-40B4-BE49-F238E27FC236}">
                        <a16:creationId xmlns:a16="http://schemas.microsoft.com/office/drawing/2014/main" id="{21138ED6-CBE4-B83E-5A22-01D99D83A1F0}"/>
                      </a:ext>
                    </a:extLst>
                  </p:cNvPr>
                  <p:cNvSpPr/>
                  <p:nvPr/>
                </p:nvSpPr>
                <p:spPr>
                  <a:xfrm>
                    <a:off x="1934795" y="1915106"/>
                    <a:ext cx="72000" cy="180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2" name="Grupo 61">
                  <a:extLst>
                    <a:ext uri="{FF2B5EF4-FFF2-40B4-BE49-F238E27FC236}">
                      <a16:creationId xmlns:a16="http://schemas.microsoft.com/office/drawing/2014/main" id="{0FE28BE4-6EA2-9C5E-AD48-DFC93A1C5A07}"/>
                    </a:ext>
                  </a:extLst>
                </p:cNvPr>
                <p:cNvGrpSpPr/>
                <p:nvPr/>
              </p:nvGrpSpPr>
              <p:grpSpPr>
                <a:xfrm>
                  <a:off x="2994960" y="1915106"/>
                  <a:ext cx="270198" cy="433774"/>
                  <a:chOff x="1835696" y="1915106"/>
                  <a:chExt cx="270198" cy="433774"/>
                </a:xfrm>
              </p:grpSpPr>
              <p:sp>
                <p:nvSpPr>
                  <p:cNvPr id="69" name="Rectángulo redondeado 18">
                    <a:extLst>
                      <a:ext uri="{FF2B5EF4-FFF2-40B4-BE49-F238E27FC236}">
                        <a16:creationId xmlns:a16="http://schemas.microsoft.com/office/drawing/2014/main" id="{10CE475A-7371-3EF1-695E-666DA0D41065}"/>
                      </a:ext>
                    </a:extLst>
                  </p:cNvPr>
                  <p:cNvSpPr/>
                  <p:nvPr/>
                </p:nvSpPr>
                <p:spPr>
                  <a:xfrm>
                    <a:off x="1835696" y="2060848"/>
                    <a:ext cx="270198" cy="288032"/>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ángulo 69">
                    <a:extLst>
                      <a:ext uri="{FF2B5EF4-FFF2-40B4-BE49-F238E27FC236}">
                        <a16:creationId xmlns:a16="http://schemas.microsoft.com/office/drawing/2014/main" id="{02286119-1A29-6113-5700-99C516CB5203}"/>
                      </a:ext>
                    </a:extLst>
                  </p:cNvPr>
                  <p:cNvSpPr/>
                  <p:nvPr/>
                </p:nvSpPr>
                <p:spPr>
                  <a:xfrm>
                    <a:off x="1934795" y="1915106"/>
                    <a:ext cx="72000" cy="180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3" name="Grupo 62">
                  <a:extLst>
                    <a:ext uri="{FF2B5EF4-FFF2-40B4-BE49-F238E27FC236}">
                      <a16:creationId xmlns:a16="http://schemas.microsoft.com/office/drawing/2014/main" id="{282E6FD2-251A-112E-34BC-48D49CAA616C}"/>
                    </a:ext>
                  </a:extLst>
                </p:cNvPr>
                <p:cNvGrpSpPr/>
                <p:nvPr/>
              </p:nvGrpSpPr>
              <p:grpSpPr>
                <a:xfrm>
                  <a:off x="3396354" y="1915106"/>
                  <a:ext cx="270198" cy="433774"/>
                  <a:chOff x="1835696" y="1915106"/>
                  <a:chExt cx="270198" cy="433774"/>
                </a:xfrm>
              </p:grpSpPr>
              <p:sp>
                <p:nvSpPr>
                  <p:cNvPr id="67" name="Rectángulo redondeado 16">
                    <a:extLst>
                      <a:ext uri="{FF2B5EF4-FFF2-40B4-BE49-F238E27FC236}">
                        <a16:creationId xmlns:a16="http://schemas.microsoft.com/office/drawing/2014/main" id="{780F84D3-8B20-F306-07BE-80B9C715B7EF}"/>
                      </a:ext>
                    </a:extLst>
                  </p:cNvPr>
                  <p:cNvSpPr/>
                  <p:nvPr/>
                </p:nvSpPr>
                <p:spPr>
                  <a:xfrm>
                    <a:off x="1835696" y="2060848"/>
                    <a:ext cx="270198" cy="288032"/>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ángulo 67">
                    <a:extLst>
                      <a:ext uri="{FF2B5EF4-FFF2-40B4-BE49-F238E27FC236}">
                        <a16:creationId xmlns:a16="http://schemas.microsoft.com/office/drawing/2014/main" id="{B34DAE9E-782D-0A2E-726C-F69FFEB6D0D6}"/>
                      </a:ext>
                    </a:extLst>
                  </p:cNvPr>
                  <p:cNvSpPr/>
                  <p:nvPr/>
                </p:nvSpPr>
                <p:spPr>
                  <a:xfrm>
                    <a:off x="1934795" y="1915106"/>
                    <a:ext cx="72000" cy="180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4" name="Grupo 63">
                  <a:extLst>
                    <a:ext uri="{FF2B5EF4-FFF2-40B4-BE49-F238E27FC236}">
                      <a16:creationId xmlns:a16="http://schemas.microsoft.com/office/drawing/2014/main" id="{50999A08-8E12-B3C5-7BB0-777246F701CC}"/>
                    </a:ext>
                  </a:extLst>
                </p:cNvPr>
                <p:cNvGrpSpPr/>
                <p:nvPr/>
              </p:nvGrpSpPr>
              <p:grpSpPr>
                <a:xfrm>
                  <a:off x="3797746" y="1915106"/>
                  <a:ext cx="270198" cy="433774"/>
                  <a:chOff x="1835696" y="1915106"/>
                  <a:chExt cx="270198" cy="433774"/>
                </a:xfrm>
              </p:grpSpPr>
              <p:sp>
                <p:nvSpPr>
                  <p:cNvPr id="65" name="Rectángulo redondeado 14">
                    <a:extLst>
                      <a:ext uri="{FF2B5EF4-FFF2-40B4-BE49-F238E27FC236}">
                        <a16:creationId xmlns:a16="http://schemas.microsoft.com/office/drawing/2014/main" id="{1E674E37-6874-1B3A-AAE5-2021C2929597}"/>
                      </a:ext>
                    </a:extLst>
                  </p:cNvPr>
                  <p:cNvSpPr/>
                  <p:nvPr/>
                </p:nvSpPr>
                <p:spPr>
                  <a:xfrm>
                    <a:off x="1835696" y="2060848"/>
                    <a:ext cx="270198" cy="288032"/>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Rectángulo 65">
                    <a:extLst>
                      <a:ext uri="{FF2B5EF4-FFF2-40B4-BE49-F238E27FC236}">
                        <a16:creationId xmlns:a16="http://schemas.microsoft.com/office/drawing/2014/main" id="{C51A73A6-6B5C-B9ED-3C6A-D56D6C826364}"/>
                      </a:ext>
                    </a:extLst>
                  </p:cNvPr>
                  <p:cNvSpPr/>
                  <p:nvPr/>
                </p:nvSpPr>
                <p:spPr>
                  <a:xfrm>
                    <a:off x="1934795" y="1915106"/>
                    <a:ext cx="72000" cy="180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sp>
          <p:nvSpPr>
            <p:cNvPr id="12" name="1 CuadroTexto">
              <a:extLst>
                <a:ext uri="{FF2B5EF4-FFF2-40B4-BE49-F238E27FC236}">
                  <a16:creationId xmlns:a16="http://schemas.microsoft.com/office/drawing/2014/main" id="{2F4EB401-3235-96C1-D8C5-8DB17D5F62F4}"/>
                </a:ext>
              </a:extLst>
            </p:cNvPr>
            <p:cNvSpPr txBox="1">
              <a:spLocks noChangeArrowheads="1"/>
            </p:cNvSpPr>
            <p:nvPr/>
          </p:nvSpPr>
          <p:spPr bwMode="auto">
            <a:xfrm>
              <a:off x="553239" y="1585878"/>
              <a:ext cx="1016993" cy="736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2000" b="1" i="0" u="none" strike="noStrike" kern="1200" cap="none" spc="0" normalizeH="0" baseline="0" noProof="0" dirty="0">
                  <a:ln>
                    <a:noFill/>
                  </a:ln>
                  <a:solidFill>
                    <a:prstClr val="white"/>
                  </a:solidFill>
                  <a:effectLst/>
                  <a:uLnTx/>
                  <a:uFillTx/>
                  <a:latin typeface="Roboto Thin" panose="02000000000000000000" pitchFamily="2" charset="0"/>
                  <a:ea typeface="Roboto Thin" panose="02000000000000000000" pitchFamily="2" charset="0"/>
                </a:rPr>
                <a:t>20</a:t>
              </a:r>
            </a:p>
          </p:txBody>
        </p:sp>
        <p:grpSp>
          <p:nvGrpSpPr>
            <p:cNvPr id="13" name="Grupo 12">
              <a:extLst>
                <a:ext uri="{FF2B5EF4-FFF2-40B4-BE49-F238E27FC236}">
                  <a16:creationId xmlns:a16="http://schemas.microsoft.com/office/drawing/2014/main" id="{F3DDC158-CBCB-638E-6085-494D4D26EC7E}"/>
                </a:ext>
              </a:extLst>
            </p:cNvPr>
            <p:cNvGrpSpPr/>
            <p:nvPr/>
          </p:nvGrpSpPr>
          <p:grpSpPr>
            <a:xfrm>
              <a:off x="1739042" y="1260739"/>
              <a:ext cx="1080120" cy="1278020"/>
              <a:chOff x="1619672" y="1915106"/>
              <a:chExt cx="2592288" cy="2839531"/>
            </a:xfrm>
          </p:grpSpPr>
          <p:sp>
            <p:nvSpPr>
              <p:cNvPr id="37" name="Rectángulo 36">
                <a:extLst>
                  <a:ext uri="{FF2B5EF4-FFF2-40B4-BE49-F238E27FC236}">
                    <a16:creationId xmlns:a16="http://schemas.microsoft.com/office/drawing/2014/main" id="{19BFA196-3CB6-548B-E9CD-6B64739BB04A}"/>
                  </a:ext>
                </a:extLst>
              </p:cNvPr>
              <p:cNvSpPr/>
              <p:nvPr/>
            </p:nvSpPr>
            <p:spPr>
              <a:xfrm>
                <a:off x="1619672" y="1916832"/>
                <a:ext cx="2592288" cy="2837805"/>
              </a:xfrm>
              <a:prstGeom prst="rect">
                <a:avLst/>
              </a:prstGeom>
              <a:solidFill>
                <a:srgbClr val="1BAE96"/>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8" name="Grupo 37">
                <a:extLst>
                  <a:ext uri="{FF2B5EF4-FFF2-40B4-BE49-F238E27FC236}">
                    <a16:creationId xmlns:a16="http://schemas.microsoft.com/office/drawing/2014/main" id="{4E19BB15-D625-D161-2151-892C489167B3}"/>
                  </a:ext>
                </a:extLst>
              </p:cNvPr>
              <p:cNvGrpSpPr/>
              <p:nvPr/>
            </p:nvGrpSpPr>
            <p:grpSpPr>
              <a:xfrm>
                <a:off x="1790778" y="1915106"/>
                <a:ext cx="2277166" cy="433774"/>
                <a:chOff x="1790778" y="1915106"/>
                <a:chExt cx="2277166" cy="433774"/>
              </a:xfrm>
            </p:grpSpPr>
            <p:grpSp>
              <p:nvGrpSpPr>
                <p:cNvPr id="39" name="Grupo 38">
                  <a:extLst>
                    <a:ext uri="{FF2B5EF4-FFF2-40B4-BE49-F238E27FC236}">
                      <a16:creationId xmlns:a16="http://schemas.microsoft.com/office/drawing/2014/main" id="{84342953-1E72-E7CB-A6E5-832C383E7FE2}"/>
                    </a:ext>
                  </a:extLst>
                </p:cNvPr>
                <p:cNvGrpSpPr/>
                <p:nvPr/>
              </p:nvGrpSpPr>
              <p:grpSpPr>
                <a:xfrm>
                  <a:off x="1790778" y="1915106"/>
                  <a:ext cx="270198" cy="433774"/>
                  <a:chOff x="1835696" y="1915106"/>
                  <a:chExt cx="270198" cy="433774"/>
                </a:xfrm>
              </p:grpSpPr>
              <p:sp>
                <p:nvSpPr>
                  <p:cNvPr id="55" name="Rectángulo redondeado 102">
                    <a:extLst>
                      <a:ext uri="{FF2B5EF4-FFF2-40B4-BE49-F238E27FC236}">
                        <a16:creationId xmlns:a16="http://schemas.microsoft.com/office/drawing/2014/main" id="{EA22892C-238F-C397-98D7-94CE4150A032}"/>
                      </a:ext>
                    </a:extLst>
                  </p:cNvPr>
                  <p:cNvSpPr/>
                  <p:nvPr/>
                </p:nvSpPr>
                <p:spPr>
                  <a:xfrm>
                    <a:off x="1835696" y="2060848"/>
                    <a:ext cx="270198" cy="288032"/>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ángulo 55">
                    <a:extLst>
                      <a:ext uri="{FF2B5EF4-FFF2-40B4-BE49-F238E27FC236}">
                        <a16:creationId xmlns:a16="http://schemas.microsoft.com/office/drawing/2014/main" id="{2B5A44EB-3474-414E-EF54-6BA693C482D4}"/>
                      </a:ext>
                    </a:extLst>
                  </p:cNvPr>
                  <p:cNvSpPr/>
                  <p:nvPr/>
                </p:nvSpPr>
                <p:spPr>
                  <a:xfrm>
                    <a:off x="1934795" y="1915106"/>
                    <a:ext cx="72000" cy="180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0" name="Grupo 39">
                  <a:extLst>
                    <a:ext uri="{FF2B5EF4-FFF2-40B4-BE49-F238E27FC236}">
                      <a16:creationId xmlns:a16="http://schemas.microsoft.com/office/drawing/2014/main" id="{15F27DC5-2604-3901-D4AA-DFE74DAC7135}"/>
                    </a:ext>
                  </a:extLst>
                </p:cNvPr>
                <p:cNvGrpSpPr/>
                <p:nvPr/>
              </p:nvGrpSpPr>
              <p:grpSpPr>
                <a:xfrm>
                  <a:off x="2192172" y="1915106"/>
                  <a:ext cx="270198" cy="433774"/>
                  <a:chOff x="1835696" y="1915106"/>
                  <a:chExt cx="270198" cy="433774"/>
                </a:xfrm>
              </p:grpSpPr>
              <p:sp>
                <p:nvSpPr>
                  <p:cNvPr id="53" name="Rectángulo redondeado 100">
                    <a:extLst>
                      <a:ext uri="{FF2B5EF4-FFF2-40B4-BE49-F238E27FC236}">
                        <a16:creationId xmlns:a16="http://schemas.microsoft.com/office/drawing/2014/main" id="{6B75A17B-87A6-257F-F6D9-62987D003CB2}"/>
                      </a:ext>
                    </a:extLst>
                  </p:cNvPr>
                  <p:cNvSpPr/>
                  <p:nvPr/>
                </p:nvSpPr>
                <p:spPr>
                  <a:xfrm>
                    <a:off x="1835696" y="2060848"/>
                    <a:ext cx="270198" cy="288032"/>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ángulo 53">
                    <a:extLst>
                      <a:ext uri="{FF2B5EF4-FFF2-40B4-BE49-F238E27FC236}">
                        <a16:creationId xmlns:a16="http://schemas.microsoft.com/office/drawing/2014/main" id="{A4DD4608-DC57-8A7C-3EF4-AB133CEE32B4}"/>
                      </a:ext>
                    </a:extLst>
                  </p:cNvPr>
                  <p:cNvSpPr/>
                  <p:nvPr/>
                </p:nvSpPr>
                <p:spPr>
                  <a:xfrm>
                    <a:off x="1934795" y="1915106"/>
                    <a:ext cx="72000" cy="180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1" name="Grupo 40">
                  <a:extLst>
                    <a:ext uri="{FF2B5EF4-FFF2-40B4-BE49-F238E27FC236}">
                      <a16:creationId xmlns:a16="http://schemas.microsoft.com/office/drawing/2014/main" id="{7FC31810-13C4-EADF-DEBE-AE03E063B043}"/>
                    </a:ext>
                  </a:extLst>
                </p:cNvPr>
                <p:cNvGrpSpPr/>
                <p:nvPr/>
              </p:nvGrpSpPr>
              <p:grpSpPr>
                <a:xfrm>
                  <a:off x="2593566" y="1915106"/>
                  <a:ext cx="270198" cy="433774"/>
                  <a:chOff x="1835696" y="1915106"/>
                  <a:chExt cx="270198" cy="433774"/>
                </a:xfrm>
              </p:grpSpPr>
              <p:sp>
                <p:nvSpPr>
                  <p:cNvPr id="51" name="Rectángulo redondeado 98">
                    <a:extLst>
                      <a:ext uri="{FF2B5EF4-FFF2-40B4-BE49-F238E27FC236}">
                        <a16:creationId xmlns:a16="http://schemas.microsoft.com/office/drawing/2014/main" id="{4EF783F3-258D-0C10-A2FE-8B253B2DBDB5}"/>
                      </a:ext>
                    </a:extLst>
                  </p:cNvPr>
                  <p:cNvSpPr/>
                  <p:nvPr/>
                </p:nvSpPr>
                <p:spPr>
                  <a:xfrm>
                    <a:off x="1835696" y="2060848"/>
                    <a:ext cx="270198" cy="288032"/>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ángulo 51">
                    <a:extLst>
                      <a:ext uri="{FF2B5EF4-FFF2-40B4-BE49-F238E27FC236}">
                        <a16:creationId xmlns:a16="http://schemas.microsoft.com/office/drawing/2014/main" id="{4E2A30DB-1186-9A10-17C9-C3578D78348E}"/>
                      </a:ext>
                    </a:extLst>
                  </p:cNvPr>
                  <p:cNvSpPr/>
                  <p:nvPr/>
                </p:nvSpPr>
                <p:spPr>
                  <a:xfrm>
                    <a:off x="1934795" y="1915106"/>
                    <a:ext cx="72000" cy="180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2" name="Grupo 41">
                  <a:extLst>
                    <a:ext uri="{FF2B5EF4-FFF2-40B4-BE49-F238E27FC236}">
                      <a16:creationId xmlns:a16="http://schemas.microsoft.com/office/drawing/2014/main" id="{197FDF4B-AB89-85F5-EB20-6268FC4BACF0}"/>
                    </a:ext>
                  </a:extLst>
                </p:cNvPr>
                <p:cNvGrpSpPr/>
                <p:nvPr/>
              </p:nvGrpSpPr>
              <p:grpSpPr>
                <a:xfrm>
                  <a:off x="2994960" y="1915106"/>
                  <a:ext cx="270198" cy="433774"/>
                  <a:chOff x="1835696" y="1915106"/>
                  <a:chExt cx="270198" cy="433774"/>
                </a:xfrm>
              </p:grpSpPr>
              <p:sp>
                <p:nvSpPr>
                  <p:cNvPr id="49" name="Rectángulo redondeado 96">
                    <a:extLst>
                      <a:ext uri="{FF2B5EF4-FFF2-40B4-BE49-F238E27FC236}">
                        <a16:creationId xmlns:a16="http://schemas.microsoft.com/office/drawing/2014/main" id="{29771252-9B57-F178-B41E-E1F2F5F88CDA}"/>
                      </a:ext>
                    </a:extLst>
                  </p:cNvPr>
                  <p:cNvSpPr/>
                  <p:nvPr/>
                </p:nvSpPr>
                <p:spPr>
                  <a:xfrm>
                    <a:off x="1835696" y="2060848"/>
                    <a:ext cx="270198" cy="288032"/>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ángulo 49">
                    <a:extLst>
                      <a:ext uri="{FF2B5EF4-FFF2-40B4-BE49-F238E27FC236}">
                        <a16:creationId xmlns:a16="http://schemas.microsoft.com/office/drawing/2014/main" id="{247BD10C-6159-C13C-5744-D3C626B68E39}"/>
                      </a:ext>
                    </a:extLst>
                  </p:cNvPr>
                  <p:cNvSpPr/>
                  <p:nvPr/>
                </p:nvSpPr>
                <p:spPr>
                  <a:xfrm>
                    <a:off x="1934795" y="1915106"/>
                    <a:ext cx="72000" cy="180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3" name="Grupo 42">
                  <a:extLst>
                    <a:ext uri="{FF2B5EF4-FFF2-40B4-BE49-F238E27FC236}">
                      <a16:creationId xmlns:a16="http://schemas.microsoft.com/office/drawing/2014/main" id="{A8A59AC5-0939-BEB9-8F3B-70F1253803A4}"/>
                    </a:ext>
                  </a:extLst>
                </p:cNvPr>
                <p:cNvGrpSpPr/>
                <p:nvPr/>
              </p:nvGrpSpPr>
              <p:grpSpPr>
                <a:xfrm>
                  <a:off x="3396354" y="1915106"/>
                  <a:ext cx="270198" cy="433774"/>
                  <a:chOff x="1835696" y="1915106"/>
                  <a:chExt cx="270198" cy="433774"/>
                </a:xfrm>
              </p:grpSpPr>
              <p:sp>
                <p:nvSpPr>
                  <p:cNvPr id="47" name="Rectángulo redondeado 94">
                    <a:extLst>
                      <a:ext uri="{FF2B5EF4-FFF2-40B4-BE49-F238E27FC236}">
                        <a16:creationId xmlns:a16="http://schemas.microsoft.com/office/drawing/2014/main" id="{33E46CB7-45DA-6F20-D988-C2831332C6C6}"/>
                      </a:ext>
                    </a:extLst>
                  </p:cNvPr>
                  <p:cNvSpPr/>
                  <p:nvPr/>
                </p:nvSpPr>
                <p:spPr>
                  <a:xfrm>
                    <a:off x="1835696" y="2060848"/>
                    <a:ext cx="270198" cy="288032"/>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ángulo 47">
                    <a:extLst>
                      <a:ext uri="{FF2B5EF4-FFF2-40B4-BE49-F238E27FC236}">
                        <a16:creationId xmlns:a16="http://schemas.microsoft.com/office/drawing/2014/main" id="{F5057C5C-3CD6-DB7E-512C-0D201C9AE7FE}"/>
                      </a:ext>
                    </a:extLst>
                  </p:cNvPr>
                  <p:cNvSpPr/>
                  <p:nvPr/>
                </p:nvSpPr>
                <p:spPr>
                  <a:xfrm>
                    <a:off x="1934795" y="1915106"/>
                    <a:ext cx="72000" cy="180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4" name="Grupo 43">
                  <a:extLst>
                    <a:ext uri="{FF2B5EF4-FFF2-40B4-BE49-F238E27FC236}">
                      <a16:creationId xmlns:a16="http://schemas.microsoft.com/office/drawing/2014/main" id="{DEB362B2-086E-0F76-A42E-00E53F8B5DFF}"/>
                    </a:ext>
                  </a:extLst>
                </p:cNvPr>
                <p:cNvGrpSpPr/>
                <p:nvPr/>
              </p:nvGrpSpPr>
              <p:grpSpPr>
                <a:xfrm>
                  <a:off x="3797746" y="1915106"/>
                  <a:ext cx="270198" cy="433774"/>
                  <a:chOff x="1835696" y="1915106"/>
                  <a:chExt cx="270198" cy="433774"/>
                </a:xfrm>
              </p:grpSpPr>
              <p:sp>
                <p:nvSpPr>
                  <p:cNvPr id="45" name="Rectángulo redondeado 92">
                    <a:extLst>
                      <a:ext uri="{FF2B5EF4-FFF2-40B4-BE49-F238E27FC236}">
                        <a16:creationId xmlns:a16="http://schemas.microsoft.com/office/drawing/2014/main" id="{215BEF1D-5484-4854-AF0D-E57C6C19EE1A}"/>
                      </a:ext>
                    </a:extLst>
                  </p:cNvPr>
                  <p:cNvSpPr/>
                  <p:nvPr/>
                </p:nvSpPr>
                <p:spPr>
                  <a:xfrm>
                    <a:off x="1835696" y="2060848"/>
                    <a:ext cx="270198" cy="288032"/>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ángulo 45">
                    <a:extLst>
                      <a:ext uri="{FF2B5EF4-FFF2-40B4-BE49-F238E27FC236}">
                        <a16:creationId xmlns:a16="http://schemas.microsoft.com/office/drawing/2014/main" id="{3DA6DB51-4BA9-BEF2-0001-9E68EAE79A00}"/>
                      </a:ext>
                    </a:extLst>
                  </p:cNvPr>
                  <p:cNvSpPr/>
                  <p:nvPr/>
                </p:nvSpPr>
                <p:spPr>
                  <a:xfrm>
                    <a:off x="1934795" y="1915106"/>
                    <a:ext cx="72000" cy="180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sp>
          <p:nvSpPr>
            <p:cNvPr id="14" name="1 CuadroTexto">
              <a:extLst>
                <a:ext uri="{FF2B5EF4-FFF2-40B4-BE49-F238E27FC236}">
                  <a16:creationId xmlns:a16="http://schemas.microsoft.com/office/drawing/2014/main" id="{B547CB4E-1400-BC75-2B2D-643B0E752A32}"/>
                </a:ext>
              </a:extLst>
            </p:cNvPr>
            <p:cNvSpPr txBox="1">
              <a:spLocks noChangeArrowheads="1"/>
            </p:cNvSpPr>
            <p:nvPr/>
          </p:nvSpPr>
          <p:spPr bwMode="auto">
            <a:xfrm>
              <a:off x="1770605" y="1581868"/>
              <a:ext cx="1016993" cy="84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2400" b="1" i="0" u="none" strike="noStrike" kern="1200" cap="none" spc="0" normalizeH="0" baseline="0" noProof="0" dirty="0">
                  <a:ln>
                    <a:noFill/>
                  </a:ln>
                  <a:solidFill>
                    <a:prstClr val="white"/>
                  </a:solidFill>
                  <a:effectLst/>
                  <a:uLnTx/>
                  <a:uFillTx/>
                  <a:latin typeface="Roboto Thin"/>
                  <a:cs typeface="Arial" panose="020B0604020202020204" pitchFamily="34" charset="0"/>
                </a:rPr>
                <a:t>12</a:t>
              </a:r>
            </a:p>
          </p:txBody>
        </p:sp>
        <p:grpSp>
          <p:nvGrpSpPr>
            <p:cNvPr id="15" name="Grupo 14">
              <a:extLst>
                <a:ext uri="{FF2B5EF4-FFF2-40B4-BE49-F238E27FC236}">
                  <a16:creationId xmlns:a16="http://schemas.microsoft.com/office/drawing/2014/main" id="{ECEE9612-8B9F-AE94-5D9D-2AA9E254675F}"/>
                </a:ext>
              </a:extLst>
            </p:cNvPr>
            <p:cNvGrpSpPr/>
            <p:nvPr/>
          </p:nvGrpSpPr>
          <p:grpSpPr>
            <a:xfrm>
              <a:off x="2956409" y="1260739"/>
              <a:ext cx="1080120" cy="1278020"/>
              <a:chOff x="1619672" y="1915106"/>
              <a:chExt cx="2592288" cy="2839531"/>
            </a:xfrm>
          </p:grpSpPr>
          <p:sp>
            <p:nvSpPr>
              <p:cNvPr id="17" name="Rectángulo 16">
                <a:extLst>
                  <a:ext uri="{FF2B5EF4-FFF2-40B4-BE49-F238E27FC236}">
                    <a16:creationId xmlns:a16="http://schemas.microsoft.com/office/drawing/2014/main" id="{ECB9E4BE-4E8D-1B28-A14C-C8F957D22218}"/>
                  </a:ext>
                </a:extLst>
              </p:cNvPr>
              <p:cNvSpPr/>
              <p:nvPr/>
            </p:nvSpPr>
            <p:spPr>
              <a:xfrm>
                <a:off x="1619672" y="1916832"/>
                <a:ext cx="2592288" cy="2837805"/>
              </a:xfrm>
              <a:prstGeom prst="rect">
                <a:avLst/>
              </a:prstGeom>
              <a:solidFill>
                <a:srgbClr val="1BAE96"/>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upo 17">
                <a:extLst>
                  <a:ext uri="{FF2B5EF4-FFF2-40B4-BE49-F238E27FC236}">
                    <a16:creationId xmlns:a16="http://schemas.microsoft.com/office/drawing/2014/main" id="{C2B47EF4-72EB-727B-C32D-D25661E9597B}"/>
                  </a:ext>
                </a:extLst>
              </p:cNvPr>
              <p:cNvGrpSpPr/>
              <p:nvPr/>
            </p:nvGrpSpPr>
            <p:grpSpPr>
              <a:xfrm>
                <a:off x="1790778" y="1915106"/>
                <a:ext cx="2277166" cy="433774"/>
                <a:chOff x="1790778" y="1915106"/>
                <a:chExt cx="2277166" cy="433774"/>
              </a:xfrm>
            </p:grpSpPr>
            <p:grpSp>
              <p:nvGrpSpPr>
                <p:cNvPr id="19" name="Grupo 18">
                  <a:extLst>
                    <a:ext uri="{FF2B5EF4-FFF2-40B4-BE49-F238E27FC236}">
                      <a16:creationId xmlns:a16="http://schemas.microsoft.com/office/drawing/2014/main" id="{6C4AFBC4-8B05-8B90-3257-5D54F5293732}"/>
                    </a:ext>
                  </a:extLst>
                </p:cNvPr>
                <p:cNvGrpSpPr/>
                <p:nvPr/>
              </p:nvGrpSpPr>
              <p:grpSpPr>
                <a:xfrm>
                  <a:off x="1790778" y="1915106"/>
                  <a:ext cx="270198" cy="433774"/>
                  <a:chOff x="1835696" y="1915106"/>
                  <a:chExt cx="270198" cy="433774"/>
                </a:xfrm>
              </p:grpSpPr>
              <p:sp>
                <p:nvSpPr>
                  <p:cNvPr id="35" name="Rectángulo redondeado 124">
                    <a:extLst>
                      <a:ext uri="{FF2B5EF4-FFF2-40B4-BE49-F238E27FC236}">
                        <a16:creationId xmlns:a16="http://schemas.microsoft.com/office/drawing/2014/main" id="{BDDD30F5-55DC-FB76-4AAB-B8E95B4970F2}"/>
                      </a:ext>
                    </a:extLst>
                  </p:cNvPr>
                  <p:cNvSpPr/>
                  <p:nvPr/>
                </p:nvSpPr>
                <p:spPr>
                  <a:xfrm>
                    <a:off x="1835696" y="2060848"/>
                    <a:ext cx="270198" cy="288032"/>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ángulo 35">
                    <a:extLst>
                      <a:ext uri="{FF2B5EF4-FFF2-40B4-BE49-F238E27FC236}">
                        <a16:creationId xmlns:a16="http://schemas.microsoft.com/office/drawing/2014/main" id="{992DE7AD-36DA-6F8F-6C40-B7B3B9D68DD9}"/>
                      </a:ext>
                    </a:extLst>
                  </p:cNvPr>
                  <p:cNvSpPr/>
                  <p:nvPr/>
                </p:nvSpPr>
                <p:spPr>
                  <a:xfrm>
                    <a:off x="1934795" y="1915106"/>
                    <a:ext cx="72000" cy="180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0" name="Grupo 19">
                  <a:extLst>
                    <a:ext uri="{FF2B5EF4-FFF2-40B4-BE49-F238E27FC236}">
                      <a16:creationId xmlns:a16="http://schemas.microsoft.com/office/drawing/2014/main" id="{E5E40830-7CD9-8592-2E72-5D178A45DCC1}"/>
                    </a:ext>
                  </a:extLst>
                </p:cNvPr>
                <p:cNvGrpSpPr/>
                <p:nvPr/>
              </p:nvGrpSpPr>
              <p:grpSpPr>
                <a:xfrm>
                  <a:off x="2192172" y="1915106"/>
                  <a:ext cx="270198" cy="433774"/>
                  <a:chOff x="1835696" y="1915106"/>
                  <a:chExt cx="270198" cy="433774"/>
                </a:xfrm>
              </p:grpSpPr>
              <p:sp>
                <p:nvSpPr>
                  <p:cNvPr id="33" name="Rectángulo redondeado 122">
                    <a:extLst>
                      <a:ext uri="{FF2B5EF4-FFF2-40B4-BE49-F238E27FC236}">
                        <a16:creationId xmlns:a16="http://schemas.microsoft.com/office/drawing/2014/main" id="{FB1B3B87-5539-6155-FE32-4DD58128ED7A}"/>
                      </a:ext>
                    </a:extLst>
                  </p:cNvPr>
                  <p:cNvSpPr/>
                  <p:nvPr/>
                </p:nvSpPr>
                <p:spPr>
                  <a:xfrm>
                    <a:off x="1835696" y="2060848"/>
                    <a:ext cx="270198" cy="288032"/>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ángulo 33">
                    <a:extLst>
                      <a:ext uri="{FF2B5EF4-FFF2-40B4-BE49-F238E27FC236}">
                        <a16:creationId xmlns:a16="http://schemas.microsoft.com/office/drawing/2014/main" id="{36A4A87C-F6C1-8215-A09D-44BAD796CC8B}"/>
                      </a:ext>
                    </a:extLst>
                  </p:cNvPr>
                  <p:cNvSpPr/>
                  <p:nvPr/>
                </p:nvSpPr>
                <p:spPr>
                  <a:xfrm>
                    <a:off x="1934795" y="1915106"/>
                    <a:ext cx="72000" cy="180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1" name="Grupo 20">
                  <a:extLst>
                    <a:ext uri="{FF2B5EF4-FFF2-40B4-BE49-F238E27FC236}">
                      <a16:creationId xmlns:a16="http://schemas.microsoft.com/office/drawing/2014/main" id="{43BB73D8-E505-3249-4F78-3673F554E19F}"/>
                    </a:ext>
                  </a:extLst>
                </p:cNvPr>
                <p:cNvGrpSpPr/>
                <p:nvPr/>
              </p:nvGrpSpPr>
              <p:grpSpPr>
                <a:xfrm>
                  <a:off x="2593566" y="1915106"/>
                  <a:ext cx="270198" cy="433774"/>
                  <a:chOff x="1835696" y="1915106"/>
                  <a:chExt cx="270198" cy="433774"/>
                </a:xfrm>
              </p:grpSpPr>
              <p:sp>
                <p:nvSpPr>
                  <p:cNvPr id="31" name="Rectángulo redondeado 120">
                    <a:extLst>
                      <a:ext uri="{FF2B5EF4-FFF2-40B4-BE49-F238E27FC236}">
                        <a16:creationId xmlns:a16="http://schemas.microsoft.com/office/drawing/2014/main" id="{3D7CF707-AE7F-D1D0-5048-9679DE7CEDF1}"/>
                      </a:ext>
                    </a:extLst>
                  </p:cNvPr>
                  <p:cNvSpPr/>
                  <p:nvPr/>
                </p:nvSpPr>
                <p:spPr>
                  <a:xfrm>
                    <a:off x="1835696" y="2060848"/>
                    <a:ext cx="270198" cy="288032"/>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ángulo 31">
                    <a:extLst>
                      <a:ext uri="{FF2B5EF4-FFF2-40B4-BE49-F238E27FC236}">
                        <a16:creationId xmlns:a16="http://schemas.microsoft.com/office/drawing/2014/main" id="{D144FFF7-FAF2-2D15-1B59-65918D2A6740}"/>
                      </a:ext>
                    </a:extLst>
                  </p:cNvPr>
                  <p:cNvSpPr/>
                  <p:nvPr/>
                </p:nvSpPr>
                <p:spPr>
                  <a:xfrm>
                    <a:off x="1934795" y="1915106"/>
                    <a:ext cx="72000" cy="180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2" name="Grupo 21">
                  <a:extLst>
                    <a:ext uri="{FF2B5EF4-FFF2-40B4-BE49-F238E27FC236}">
                      <a16:creationId xmlns:a16="http://schemas.microsoft.com/office/drawing/2014/main" id="{54B495D9-0657-C971-62E3-6FA48191DFCD}"/>
                    </a:ext>
                  </a:extLst>
                </p:cNvPr>
                <p:cNvGrpSpPr/>
                <p:nvPr/>
              </p:nvGrpSpPr>
              <p:grpSpPr>
                <a:xfrm>
                  <a:off x="2994960" y="1915106"/>
                  <a:ext cx="270198" cy="433774"/>
                  <a:chOff x="1835696" y="1915106"/>
                  <a:chExt cx="270198" cy="433774"/>
                </a:xfrm>
              </p:grpSpPr>
              <p:sp>
                <p:nvSpPr>
                  <p:cNvPr id="29" name="Rectángulo redondeado 118">
                    <a:extLst>
                      <a:ext uri="{FF2B5EF4-FFF2-40B4-BE49-F238E27FC236}">
                        <a16:creationId xmlns:a16="http://schemas.microsoft.com/office/drawing/2014/main" id="{5F8AC2AE-17CB-4C76-C86B-35C8DD33B467}"/>
                      </a:ext>
                    </a:extLst>
                  </p:cNvPr>
                  <p:cNvSpPr/>
                  <p:nvPr/>
                </p:nvSpPr>
                <p:spPr>
                  <a:xfrm>
                    <a:off x="1835696" y="2060848"/>
                    <a:ext cx="270198" cy="288032"/>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ángulo 29">
                    <a:extLst>
                      <a:ext uri="{FF2B5EF4-FFF2-40B4-BE49-F238E27FC236}">
                        <a16:creationId xmlns:a16="http://schemas.microsoft.com/office/drawing/2014/main" id="{990BE164-AE55-3C8C-29AE-4E9A6314FA7A}"/>
                      </a:ext>
                    </a:extLst>
                  </p:cNvPr>
                  <p:cNvSpPr/>
                  <p:nvPr/>
                </p:nvSpPr>
                <p:spPr>
                  <a:xfrm>
                    <a:off x="1934795" y="1915106"/>
                    <a:ext cx="72000" cy="180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3" name="Grupo 22">
                  <a:extLst>
                    <a:ext uri="{FF2B5EF4-FFF2-40B4-BE49-F238E27FC236}">
                      <a16:creationId xmlns:a16="http://schemas.microsoft.com/office/drawing/2014/main" id="{AF1F1F84-92FE-8898-F23D-039182F21225}"/>
                    </a:ext>
                  </a:extLst>
                </p:cNvPr>
                <p:cNvGrpSpPr/>
                <p:nvPr/>
              </p:nvGrpSpPr>
              <p:grpSpPr>
                <a:xfrm>
                  <a:off x="3396354" y="1915106"/>
                  <a:ext cx="270198" cy="433774"/>
                  <a:chOff x="1835696" y="1915106"/>
                  <a:chExt cx="270198" cy="433774"/>
                </a:xfrm>
              </p:grpSpPr>
              <p:sp>
                <p:nvSpPr>
                  <p:cNvPr id="27" name="Rectángulo redondeado 116">
                    <a:extLst>
                      <a:ext uri="{FF2B5EF4-FFF2-40B4-BE49-F238E27FC236}">
                        <a16:creationId xmlns:a16="http://schemas.microsoft.com/office/drawing/2014/main" id="{8E046C46-87D4-A3FC-B749-ACCD73B3425F}"/>
                      </a:ext>
                    </a:extLst>
                  </p:cNvPr>
                  <p:cNvSpPr/>
                  <p:nvPr/>
                </p:nvSpPr>
                <p:spPr>
                  <a:xfrm>
                    <a:off x="1835696" y="2060848"/>
                    <a:ext cx="270198" cy="288032"/>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ángulo 27">
                    <a:extLst>
                      <a:ext uri="{FF2B5EF4-FFF2-40B4-BE49-F238E27FC236}">
                        <a16:creationId xmlns:a16="http://schemas.microsoft.com/office/drawing/2014/main" id="{27140F94-101C-BC1F-6BA8-61EC1C8150D8}"/>
                      </a:ext>
                    </a:extLst>
                  </p:cNvPr>
                  <p:cNvSpPr/>
                  <p:nvPr/>
                </p:nvSpPr>
                <p:spPr>
                  <a:xfrm>
                    <a:off x="1934795" y="1915106"/>
                    <a:ext cx="72000" cy="180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4" name="Grupo 23">
                  <a:extLst>
                    <a:ext uri="{FF2B5EF4-FFF2-40B4-BE49-F238E27FC236}">
                      <a16:creationId xmlns:a16="http://schemas.microsoft.com/office/drawing/2014/main" id="{68ADB6DB-6412-86F9-4D7B-6ADB20508D75}"/>
                    </a:ext>
                  </a:extLst>
                </p:cNvPr>
                <p:cNvGrpSpPr/>
                <p:nvPr/>
              </p:nvGrpSpPr>
              <p:grpSpPr>
                <a:xfrm>
                  <a:off x="3797746" y="1915106"/>
                  <a:ext cx="270198" cy="433774"/>
                  <a:chOff x="1835696" y="1915106"/>
                  <a:chExt cx="270198" cy="433774"/>
                </a:xfrm>
              </p:grpSpPr>
              <p:sp>
                <p:nvSpPr>
                  <p:cNvPr id="25" name="Rectángulo redondeado 114">
                    <a:extLst>
                      <a:ext uri="{FF2B5EF4-FFF2-40B4-BE49-F238E27FC236}">
                        <a16:creationId xmlns:a16="http://schemas.microsoft.com/office/drawing/2014/main" id="{4CDA3E93-8C07-B9DF-D313-D02B002243E7}"/>
                      </a:ext>
                    </a:extLst>
                  </p:cNvPr>
                  <p:cNvSpPr/>
                  <p:nvPr/>
                </p:nvSpPr>
                <p:spPr>
                  <a:xfrm>
                    <a:off x="1835696" y="2060848"/>
                    <a:ext cx="270198" cy="288032"/>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ángulo 25">
                    <a:extLst>
                      <a:ext uri="{FF2B5EF4-FFF2-40B4-BE49-F238E27FC236}">
                        <a16:creationId xmlns:a16="http://schemas.microsoft.com/office/drawing/2014/main" id="{00E39AD6-A116-DD2A-AFA0-DD7D327C2A96}"/>
                      </a:ext>
                    </a:extLst>
                  </p:cNvPr>
                  <p:cNvSpPr/>
                  <p:nvPr/>
                </p:nvSpPr>
                <p:spPr>
                  <a:xfrm>
                    <a:off x="1934795" y="1915106"/>
                    <a:ext cx="72000" cy="180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sp>
          <p:nvSpPr>
            <p:cNvPr id="16" name="1 CuadroTexto">
              <a:extLst>
                <a:ext uri="{FF2B5EF4-FFF2-40B4-BE49-F238E27FC236}">
                  <a16:creationId xmlns:a16="http://schemas.microsoft.com/office/drawing/2014/main" id="{37EF97B2-17A0-2639-A0FF-103E88BD7B3D}"/>
                </a:ext>
              </a:extLst>
            </p:cNvPr>
            <p:cNvSpPr txBox="1">
              <a:spLocks noChangeArrowheads="1"/>
            </p:cNvSpPr>
            <p:nvPr/>
          </p:nvSpPr>
          <p:spPr bwMode="auto">
            <a:xfrm>
              <a:off x="2968930" y="1641291"/>
              <a:ext cx="1016993" cy="622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1600" b="1" i="0" u="none" strike="noStrike" kern="1200" cap="none" spc="0" normalizeH="0" baseline="0" noProof="0" dirty="0">
                  <a:ln>
                    <a:noFill/>
                  </a:ln>
                  <a:solidFill>
                    <a:prstClr val="white"/>
                  </a:solidFill>
                  <a:effectLst/>
                  <a:uLnTx/>
                  <a:uFillTx/>
                  <a:latin typeface="Roboto Thin"/>
                  <a:cs typeface="Arial" panose="020B0604020202020204" pitchFamily="34" charset="0"/>
                </a:rPr>
                <a:t>2018</a:t>
              </a:r>
            </a:p>
          </p:txBody>
        </p:sp>
      </p:grpSp>
      <p:grpSp>
        <p:nvGrpSpPr>
          <p:cNvPr id="148" name="Grupo 147">
            <a:extLst>
              <a:ext uri="{FF2B5EF4-FFF2-40B4-BE49-F238E27FC236}">
                <a16:creationId xmlns:a16="http://schemas.microsoft.com/office/drawing/2014/main" id="{37034176-1D22-3D13-A30F-20C2BF9C2C2C}"/>
              </a:ext>
            </a:extLst>
          </p:cNvPr>
          <p:cNvGrpSpPr/>
          <p:nvPr/>
        </p:nvGrpSpPr>
        <p:grpSpPr>
          <a:xfrm>
            <a:off x="3075409" y="938164"/>
            <a:ext cx="2304000" cy="694307"/>
            <a:chOff x="521675" y="1260739"/>
            <a:chExt cx="3514854" cy="1282031"/>
          </a:xfrm>
        </p:grpSpPr>
        <p:grpSp>
          <p:nvGrpSpPr>
            <p:cNvPr id="149" name="Grupo 148">
              <a:extLst>
                <a:ext uri="{FF2B5EF4-FFF2-40B4-BE49-F238E27FC236}">
                  <a16:creationId xmlns:a16="http://schemas.microsoft.com/office/drawing/2014/main" id="{80344382-A9CB-5C3B-5A36-ED5564762743}"/>
                </a:ext>
              </a:extLst>
            </p:cNvPr>
            <p:cNvGrpSpPr/>
            <p:nvPr/>
          </p:nvGrpSpPr>
          <p:grpSpPr>
            <a:xfrm>
              <a:off x="521675" y="1264750"/>
              <a:ext cx="1080120" cy="1278020"/>
              <a:chOff x="1619672" y="1915106"/>
              <a:chExt cx="2592288" cy="2839531"/>
            </a:xfrm>
          </p:grpSpPr>
          <p:sp>
            <p:nvSpPr>
              <p:cNvPr id="195" name="Rectángulo 194">
                <a:extLst>
                  <a:ext uri="{FF2B5EF4-FFF2-40B4-BE49-F238E27FC236}">
                    <a16:creationId xmlns:a16="http://schemas.microsoft.com/office/drawing/2014/main" id="{4FA24B6C-CFCE-80D1-FDAF-D52A0A7A626D}"/>
                  </a:ext>
                </a:extLst>
              </p:cNvPr>
              <p:cNvSpPr/>
              <p:nvPr/>
            </p:nvSpPr>
            <p:spPr>
              <a:xfrm>
                <a:off x="1619672" y="1916832"/>
                <a:ext cx="2592288" cy="2837805"/>
              </a:xfrm>
              <a:prstGeom prst="rect">
                <a:avLst/>
              </a:prstGeom>
              <a:solidFill>
                <a:srgbClr val="9F3D34"/>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6" name="Grupo 195">
                <a:extLst>
                  <a:ext uri="{FF2B5EF4-FFF2-40B4-BE49-F238E27FC236}">
                    <a16:creationId xmlns:a16="http://schemas.microsoft.com/office/drawing/2014/main" id="{7290B0F1-BF31-7010-702B-A2265D51677B}"/>
                  </a:ext>
                </a:extLst>
              </p:cNvPr>
              <p:cNvGrpSpPr/>
              <p:nvPr/>
            </p:nvGrpSpPr>
            <p:grpSpPr>
              <a:xfrm>
                <a:off x="1790778" y="1915106"/>
                <a:ext cx="2277166" cy="433774"/>
                <a:chOff x="1790778" y="1915106"/>
                <a:chExt cx="2277166" cy="433774"/>
              </a:xfrm>
            </p:grpSpPr>
            <p:grpSp>
              <p:nvGrpSpPr>
                <p:cNvPr id="197" name="Grupo 196">
                  <a:extLst>
                    <a:ext uri="{FF2B5EF4-FFF2-40B4-BE49-F238E27FC236}">
                      <a16:creationId xmlns:a16="http://schemas.microsoft.com/office/drawing/2014/main" id="{BD386BDD-76F0-9B0A-8E0C-5DEA688D99DD}"/>
                    </a:ext>
                  </a:extLst>
                </p:cNvPr>
                <p:cNvGrpSpPr/>
                <p:nvPr/>
              </p:nvGrpSpPr>
              <p:grpSpPr>
                <a:xfrm>
                  <a:off x="1790778" y="1915106"/>
                  <a:ext cx="270198" cy="433774"/>
                  <a:chOff x="1835696" y="1915106"/>
                  <a:chExt cx="270198" cy="433774"/>
                </a:xfrm>
              </p:grpSpPr>
              <p:sp>
                <p:nvSpPr>
                  <p:cNvPr id="213" name="Rectángulo redondeado 394">
                    <a:extLst>
                      <a:ext uri="{FF2B5EF4-FFF2-40B4-BE49-F238E27FC236}">
                        <a16:creationId xmlns:a16="http://schemas.microsoft.com/office/drawing/2014/main" id="{9FAC94D1-8BC3-998C-DB43-9086433DBD31}"/>
                      </a:ext>
                    </a:extLst>
                  </p:cNvPr>
                  <p:cNvSpPr/>
                  <p:nvPr/>
                </p:nvSpPr>
                <p:spPr>
                  <a:xfrm>
                    <a:off x="1835696" y="2060848"/>
                    <a:ext cx="270198" cy="288032"/>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4" name="Rectángulo 213">
                    <a:extLst>
                      <a:ext uri="{FF2B5EF4-FFF2-40B4-BE49-F238E27FC236}">
                        <a16:creationId xmlns:a16="http://schemas.microsoft.com/office/drawing/2014/main" id="{CCDF6B1F-4891-1730-1288-1E5B614A7C57}"/>
                      </a:ext>
                    </a:extLst>
                  </p:cNvPr>
                  <p:cNvSpPr/>
                  <p:nvPr/>
                </p:nvSpPr>
                <p:spPr>
                  <a:xfrm>
                    <a:off x="1934795" y="1915106"/>
                    <a:ext cx="72000" cy="180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8" name="Grupo 197">
                  <a:extLst>
                    <a:ext uri="{FF2B5EF4-FFF2-40B4-BE49-F238E27FC236}">
                      <a16:creationId xmlns:a16="http://schemas.microsoft.com/office/drawing/2014/main" id="{7BDD4D0F-DF17-30BE-B316-A40FA4A51D13}"/>
                    </a:ext>
                  </a:extLst>
                </p:cNvPr>
                <p:cNvGrpSpPr/>
                <p:nvPr/>
              </p:nvGrpSpPr>
              <p:grpSpPr>
                <a:xfrm>
                  <a:off x="2192172" y="1915106"/>
                  <a:ext cx="270198" cy="433774"/>
                  <a:chOff x="1835696" y="1915106"/>
                  <a:chExt cx="270198" cy="433774"/>
                </a:xfrm>
              </p:grpSpPr>
              <p:sp>
                <p:nvSpPr>
                  <p:cNvPr id="211" name="Rectángulo redondeado 392">
                    <a:extLst>
                      <a:ext uri="{FF2B5EF4-FFF2-40B4-BE49-F238E27FC236}">
                        <a16:creationId xmlns:a16="http://schemas.microsoft.com/office/drawing/2014/main" id="{EC38FC25-2F1E-2E79-A995-B0D3388288DE}"/>
                      </a:ext>
                    </a:extLst>
                  </p:cNvPr>
                  <p:cNvSpPr/>
                  <p:nvPr/>
                </p:nvSpPr>
                <p:spPr>
                  <a:xfrm>
                    <a:off x="1835696" y="2060848"/>
                    <a:ext cx="270198" cy="288032"/>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2" name="Rectángulo 211">
                    <a:extLst>
                      <a:ext uri="{FF2B5EF4-FFF2-40B4-BE49-F238E27FC236}">
                        <a16:creationId xmlns:a16="http://schemas.microsoft.com/office/drawing/2014/main" id="{D12ECC6C-DCBF-0091-2141-1295F48E92C2}"/>
                      </a:ext>
                    </a:extLst>
                  </p:cNvPr>
                  <p:cNvSpPr/>
                  <p:nvPr/>
                </p:nvSpPr>
                <p:spPr>
                  <a:xfrm>
                    <a:off x="1934795" y="1915106"/>
                    <a:ext cx="72000" cy="180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9" name="Grupo 198">
                  <a:extLst>
                    <a:ext uri="{FF2B5EF4-FFF2-40B4-BE49-F238E27FC236}">
                      <a16:creationId xmlns:a16="http://schemas.microsoft.com/office/drawing/2014/main" id="{9BC91CB5-EEBB-03E8-D16D-4DDAA473E811}"/>
                    </a:ext>
                  </a:extLst>
                </p:cNvPr>
                <p:cNvGrpSpPr/>
                <p:nvPr/>
              </p:nvGrpSpPr>
              <p:grpSpPr>
                <a:xfrm>
                  <a:off x="2593566" y="1915106"/>
                  <a:ext cx="270198" cy="433774"/>
                  <a:chOff x="1835696" y="1915106"/>
                  <a:chExt cx="270198" cy="433774"/>
                </a:xfrm>
              </p:grpSpPr>
              <p:sp>
                <p:nvSpPr>
                  <p:cNvPr id="209" name="Rectángulo redondeado 390">
                    <a:extLst>
                      <a:ext uri="{FF2B5EF4-FFF2-40B4-BE49-F238E27FC236}">
                        <a16:creationId xmlns:a16="http://schemas.microsoft.com/office/drawing/2014/main" id="{6EE5181C-3873-FD43-DFFC-3C7CE0CC594C}"/>
                      </a:ext>
                    </a:extLst>
                  </p:cNvPr>
                  <p:cNvSpPr/>
                  <p:nvPr/>
                </p:nvSpPr>
                <p:spPr>
                  <a:xfrm>
                    <a:off x="1835696" y="2060848"/>
                    <a:ext cx="270198" cy="288032"/>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0" name="Rectángulo 209">
                    <a:extLst>
                      <a:ext uri="{FF2B5EF4-FFF2-40B4-BE49-F238E27FC236}">
                        <a16:creationId xmlns:a16="http://schemas.microsoft.com/office/drawing/2014/main" id="{D8D6208D-0A1D-7ABD-E3D0-B43F89E29A22}"/>
                      </a:ext>
                    </a:extLst>
                  </p:cNvPr>
                  <p:cNvSpPr/>
                  <p:nvPr/>
                </p:nvSpPr>
                <p:spPr>
                  <a:xfrm>
                    <a:off x="1934795" y="1915106"/>
                    <a:ext cx="72000" cy="180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00" name="Grupo 199">
                  <a:extLst>
                    <a:ext uri="{FF2B5EF4-FFF2-40B4-BE49-F238E27FC236}">
                      <a16:creationId xmlns:a16="http://schemas.microsoft.com/office/drawing/2014/main" id="{E1B208E1-6D01-019D-6ACC-30B5A0C5E943}"/>
                    </a:ext>
                  </a:extLst>
                </p:cNvPr>
                <p:cNvGrpSpPr/>
                <p:nvPr/>
              </p:nvGrpSpPr>
              <p:grpSpPr>
                <a:xfrm>
                  <a:off x="2994960" y="1915106"/>
                  <a:ext cx="270198" cy="433774"/>
                  <a:chOff x="1835696" y="1915106"/>
                  <a:chExt cx="270198" cy="433774"/>
                </a:xfrm>
              </p:grpSpPr>
              <p:sp>
                <p:nvSpPr>
                  <p:cNvPr id="207" name="Rectángulo redondeado 388">
                    <a:extLst>
                      <a:ext uri="{FF2B5EF4-FFF2-40B4-BE49-F238E27FC236}">
                        <a16:creationId xmlns:a16="http://schemas.microsoft.com/office/drawing/2014/main" id="{F6E2C964-1C4A-719A-C247-BEAF886E6A6B}"/>
                      </a:ext>
                    </a:extLst>
                  </p:cNvPr>
                  <p:cNvSpPr/>
                  <p:nvPr/>
                </p:nvSpPr>
                <p:spPr>
                  <a:xfrm>
                    <a:off x="1835696" y="2060848"/>
                    <a:ext cx="270198" cy="288032"/>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8" name="Rectángulo 207">
                    <a:extLst>
                      <a:ext uri="{FF2B5EF4-FFF2-40B4-BE49-F238E27FC236}">
                        <a16:creationId xmlns:a16="http://schemas.microsoft.com/office/drawing/2014/main" id="{473D8337-B9CF-E268-6DAB-D9BE00781346}"/>
                      </a:ext>
                    </a:extLst>
                  </p:cNvPr>
                  <p:cNvSpPr/>
                  <p:nvPr/>
                </p:nvSpPr>
                <p:spPr>
                  <a:xfrm>
                    <a:off x="1934795" y="1915106"/>
                    <a:ext cx="72000" cy="180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01" name="Grupo 200">
                  <a:extLst>
                    <a:ext uri="{FF2B5EF4-FFF2-40B4-BE49-F238E27FC236}">
                      <a16:creationId xmlns:a16="http://schemas.microsoft.com/office/drawing/2014/main" id="{AAFA8B0F-8C07-FA74-52FD-0C16E6DA93C6}"/>
                    </a:ext>
                  </a:extLst>
                </p:cNvPr>
                <p:cNvGrpSpPr/>
                <p:nvPr/>
              </p:nvGrpSpPr>
              <p:grpSpPr>
                <a:xfrm>
                  <a:off x="3396354" y="1915106"/>
                  <a:ext cx="270198" cy="433774"/>
                  <a:chOff x="1835696" y="1915106"/>
                  <a:chExt cx="270198" cy="433774"/>
                </a:xfrm>
              </p:grpSpPr>
              <p:sp>
                <p:nvSpPr>
                  <p:cNvPr id="205" name="Rectángulo redondeado 386">
                    <a:extLst>
                      <a:ext uri="{FF2B5EF4-FFF2-40B4-BE49-F238E27FC236}">
                        <a16:creationId xmlns:a16="http://schemas.microsoft.com/office/drawing/2014/main" id="{F6F5A8AB-8A6D-B975-8C4F-D46DFC8E7BBB}"/>
                      </a:ext>
                    </a:extLst>
                  </p:cNvPr>
                  <p:cNvSpPr/>
                  <p:nvPr/>
                </p:nvSpPr>
                <p:spPr>
                  <a:xfrm>
                    <a:off x="1835696" y="2060848"/>
                    <a:ext cx="270198" cy="288032"/>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 name="Rectángulo 205">
                    <a:extLst>
                      <a:ext uri="{FF2B5EF4-FFF2-40B4-BE49-F238E27FC236}">
                        <a16:creationId xmlns:a16="http://schemas.microsoft.com/office/drawing/2014/main" id="{3CA6154B-0447-85F0-1E8F-BD6FB8A496FF}"/>
                      </a:ext>
                    </a:extLst>
                  </p:cNvPr>
                  <p:cNvSpPr/>
                  <p:nvPr/>
                </p:nvSpPr>
                <p:spPr>
                  <a:xfrm>
                    <a:off x="1934795" y="1915106"/>
                    <a:ext cx="72000" cy="180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02" name="Grupo 201">
                  <a:extLst>
                    <a:ext uri="{FF2B5EF4-FFF2-40B4-BE49-F238E27FC236}">
                      <a16:creationId xmlns:a16="http://schemas.microsoft.com/office/drawing/2014/main" id="{A2EFE3F8-D22D-3C26-A12E-88CB2CF96740}"/>
                    </a:ext>
                  </a:extLst>
                </p:cNvPr>
                <p:cNvGrpSpPr/>
                <p:nvPr/>
              </p:nvGrpSpPr>
              <p:grpSpPr>
                <a:xfrm>
                  <a:off x="3797746" y="1915106"/>
                  <a:ext cx="270198" cy="433774"/>
                  <a:chOff x="1835696" y="1915106"/>
                  <a:chExt cx="270198" cy="433774"/>
                </a:xfrm>
              </p:grpSpPr>
              <p:sp>
                <p:nvSpPr>
                  <p:cNvPr id="203" name="Rectángulo redondeado 384">
                    <a:extLst>
                      <a:ext uri="{FF2B5EF4-FFF2-40B4-BE49-F238E27FC236}">
                        <a16:creationId xmlns:a16="http://schemas.microsoft.com/office/drawing/2014/main" id="{71BDF4C2-B9F8-B3BE-B80B-4DD314480E30}"/>
                      </a:ext>
                    </a:extLst>
                  </p:cNvPr>
                  <p:cNvSpPr/>
                  <p:nvPr/>
                </p:nvSpPr>
                <p:spPr>
                  <a:xfrm>
                    <a:off x="1835696" y="2060848"/>
                    <a:ext cx="270198" cy="288032"/>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 name="Rectángulo 203">
                    <a:extLst>
                      <a:ext uri="{FF2B5EF4-FFF2-40B4-BE49-F238E27FC236}">
                        <a16:creationId xmlns:a16="http://schemas.microsoft.com/office/drawing/2014/main" id="{14B2FB23-F628-0E54-47E3-76A1168FBA09}"/>
                      </a:ext>
                    </a:extLst>
                  </p:cNvPr>
                  <p:cNvSpPr/>
                  <p:nvPr/>
                </p:nvSpPr>
                <p:spPr>
                  <a:xfrm>
                    <a:off x="1934795" y="1915106"/>
                    <a:ext cx="72000" cy="180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sp>
          <p:nvSpPr>
            <p:cNvPr id="150" name="1 CuadroTexto">
              <a:extLst>
                <a:ext uri="{FF2B5EF4-FFF2-40B4-BE49-F238E27FC236}">
                  <a16:creationId xmlns:a16="http://schemas.microsoft.com/office/drawing/2014/main" id="{5265CAEA-0CA7-65AC-10CC-99127F65D489}"/>
                </a:ext>
              </a:extLst>
            </p:cNvPr>
            <p:cNvSpPr txBox="1">
              <a:spLocks noChangeArrowheads="1"/>
            </p:cNvSpPr>
            <p:nvPr/>
          </p:nvSpPr>
          <p:spPr bwMode="auto">
            <a:xfrm>
              <a:off x="553239" y="1585878"/>
              <a:ext cx="1016993" cy="73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Roboto Thin"/>
                  <a:cs typeface="Arial" panose="020B0604020202020204" pitchFamily="34" charset="0"/>
                </a:rPr>
                <a:t>14</a:t>
              </a:r>
              <a:endParaRPr kumimoji="0" lang="es-ES" sz="2000" b="1" i="0" u="none" strike="noStrike" kern="1200" cap="none" spc="0" normalizeH="0" baseline="0" noProof="0" dirty="0">
                <a:ln>
                  <a:noFill/>
                </a:ln>
                <a:solidFill>
                  <a:prstClr val="white"/>
                </a:solidFill>
                <a:effectLst/>
                <a:uLnTx/>
                <a:uFillTx/>
                <a:latin typeface="Roboto Thin"/>
                <a:cs typeface="Arial" panose="020B0604020202020204" pitchFamily="34" charset="0"/>
              </a:endParaRPr>
            </a:p>
          </p:txBody>
        </p:sp>
        <p:grpSp>
          <p:nvGrpSpPr>
            <p:cNvPr id="151" name="Grupo 150">
              <a:extLst>
                <a:ext uri="{FF2B5EF4-FFF2-40B4-BE49-F238E27FC236}">
                  <a16:creationId xmlns:a16="http://schemas.microsoft.com/office/drawing/2014/main" id="{238A3C9C-305E-11C8-CBB6-4A9AC8E6A6C8}"/>
                </a:ext>
              </a:extLst>
            </p:cNvPr>
            <p:cNvGrpSpPr/>
            <p:nvPr/>
          </p:nvGrpSpPr>
          <p:grpSpPr>
            <a:xfrm>
              <a:off x="1739042" y="1260739"/>
              <a:ext cx="1080120" cy="1278020"/>
              <a:chOff x="1619672" y="1915106"/>
              <a:chExt cx="2592288" cy="2839531"/>
            </a:xfrm>
          </p:grpSpPr>
          <p:sp>
            <p:nvSpPr>
              <p:cNvPr id="175" name="Rectángulo 174">
                <a:extLst>
                  <a:ext uri="{FF2B5EF4-FFF2-40B4-BE49-F238E27FC236}">
                    <a16:creationId xmlns:a16="http://schemas.microsoft.com/office/drawing/2014/main" id="{E4907D11-C6FA-4D62-421B-15ABF89F14B1}"/>
                  </a:ext>
                </a:extLst>
              </p:cNvPr>
              <p:cNvSpPr/>
              <p:nvPr/>
            </p:nvSpPr>
            <p:spPr>
              <a:xfrm>
                <a:off x="1619672" y="1916832"/>
                <a:ext cx="2592288" cy="2837805"/>
              </a:xfrm>
              <a:prstGeom prst="rect">
                <a:avLst/>
              </a:prstGeom>
              <a:solidFill>
                <a:srgbClr val="9F3D34"/>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6" name="Grupo 175">
                <a:extLst>
                  <a:ext uri="{FF2B5EF4-FFF2-40B4-BE49-F238E27FC236}">
                    <a16:creationId xmlns:a16="http://schemas.microsoft.com/office/drawing/2014/main" id="{E614C46C-0830-540A-0669-05F61020A118}"/>
                  </a:ext>
                </a:extLst>
              </p:cNvPr>
              <p:cNvGrpSpPr/>
              <p:nvPr/>
            </p:nvGrpSpPr>
            <p:grpSpPr>
              <a:xfrm>
                <a:off x="1790778" y="1915106"/>
                <a:ext cx="2277166" cy="433774"/>
                <a:chOff x="1790778" y="1915106"/>
                <a:chExt cx="2277166" cy="433774"/>
              </a:xfrm>
            </p:grpSpPr>
            <p:grpSp>
              <p:nvGrpSpPr>
                <p:cNvPr id="177" name="Grupo 176">
                  <a:extLst>
                    <a:ext uri="{FF2B5EF4-FFF2-40B4-BE49-F238E27FC236}">
                      <a16:creationId xmlns:a16="http://schemas.microsoft.com/office/drawing/2014/main" id="{A1A24941-FAC8-FC66-A634-E0C18009F9C3}"/>
                    </a:ext>
                  </a:extLst>
                </p:cNvPr>
                <p:cNvGrpSpPr/>
                <p:nvPr/>
              </p:nvGrpSpPr>
              <p:grpSpPr>
                <a:xfrm>
                  <a:off x="1790778" y="1915106"/>
                  <a:ext cx="270198" cy="433774"/>
                  <a:chOff x="1835696" y="1915106"/>
                  <a:chExt cx="270198" cy="433774"/>
                </a:xfrm>
              </p:grpSpPr>
              <p:sp>
                <p:nvSpPr>
                  <p:cNvPr id="193" name="Rectángulo redondeado 374">
                    <a:extLst>
                      <a:ext uri="{FF2B5EF4-FFF2-40B4-BE49-F238E27FC236}">
                        <a16:creationId xmlns:a16="http://schemas.microsoft.com/office/drawing/2014/main" id="{410C652D-EEA4-4F1D-EE2A-900618FD7275}"/>
                      </a:ext>
                    </a:extLst>
                  </p:cNvPr>
                  <p:cNvSpPr/>
                  <p:nvPr/>
                </p:nvSpPr>
                <p:spPr>
                  <a:xfrm>
                    <a:off x="1835696" y="2060848"/>
                    <a:ext cx="270198" cy="288032"/>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4" name="Rectángulo 193">
                    <a:extLst>
                      <a:ext uri="{FF2B5EF4-FFF2-40B4-BE49-F238E27FC236}">
                        <a16:creationId xmlns:a16="http://schemas.microsoft.com/office/drawing/2014/main" id="{2BDFCA6D-6D89-CB71-3B8E-6B4657FA87A0}"/>
                      </a:ext>
                    </a:extLst>
                  </p:cNvPr>
                  <p:cNvSpPr/>
                  <p:nvPr/>
                </p:nvSpPr>
                <p:spPr>
                  <a:xfrm>
                    <a:off x="1934795" y="1915106"/>
                    <a:ext cx="72000" cy="180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8" name="Grupo 177">
                  <a:extLst>
                    <a:ext uri="{FF2B5EF4-FFF2-40B4-BE49-F238E27FC236}">
                      <a16:creationId xmlns:a16="http://schemas.microsoft.com/office/drawing/2014/main" id="{89DC08FC-B93C-E973-E1B9-9F54A97BC701}"/>
                    </a:ext>
                  </a:extLst>
                </p:cNvPr>
                <p:cNvGrpSpPr/>
                <p:nvPr/>
              </p:nvGrpSpPr>
              <p:grpSpPr>
                <a:xfrm>
                  <a:off x="2192172" y="1915106"/>
                  <a:ext cx="270198" cy="433774"/>
                  <a:chOff x="1835696" y="1915106"/>
                  <a:chExt cx="270198" cy="433774"/>
                </a:xfrm>
              </p:grpSpPr>
              <p:sp>
                <p:nvSpPr>
                  <p:cNvPr id="191" name="Rectángulo redondeado 372">
                    <a:extLst>
                      <a:ext uri="{FF2B5EF4-FFF2-40B4-BE49-F238E27FC236}">
                        <a16:creationId xmlns:a16="http://schemas.microsoft.com/office/drawing/2014/main" id="{AAA52975-6C76-1064-E43D-692867A24BC7}"/>
                      </a:ext>
                    </a:extLst>
                  </p:cNvPr>
                  <p:cNvSpPr/>
                  <p:nvPr/>
                </p:nvSpPr>
                <p:spPr>
                  <a:xfrm>
                    <a:off x="1835696" y="2060848"/>
                    <a:ext cx="270198" cy="288032"/>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2" name="Rectángulo 191">
                    <a:extLst>
                      <a:ext uri="{FF2B5EF4-FFF2-40B4-BE49-F238E27FC236}">
                        <a16:creationId xmlns:a16="http://schemas.microsoft.com/office/drawing/2014/main" id="{18BCC2F7-DD36-5CD9-A61A-50FC9F6BEBBC}"/>
                      </a:ext>
                    </a:extLst>
                  </p:cNvPr>
                  <p:cNvSpPr/>
                  <p:nvPr/>
                </p:nvSpPr>
                <p:spPr>
                  <a:xfrm>
                    <a:off x="1934795" y="1915106"/>
                    <a:ext cx="72000" cy="180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9" name="Grupo 178">
                  <a:extLst>
                    <a:ext uri="{FF2B5EF4-FFF2-40B4-BE49-F238E27FC236}">
                      <a16:creationId xmlns:a16="http://schemas.microsoft.com/office/drawing/2014/main" id="{80B84B9C-29FF-ACF4-2FCD-09E57009ED33}"/>
                    </a:ext>
                  </a:extLst>
                </p:cNvPr>
                <p:cNvGrpSpPr/>
                <p:nvPr/>
              </p:nvGrpSpPr>
              <p:grpSpPr>
                <a:xfrm>
                  <a:off x="2593566" y="1915106"/>
                  <a:ext cx="270198" cy="433774"/>
                  <a:chOff x="1835696" y="1915106"/>
                  <a:chExt cx="270198" cy="433774"/>
                </a:xfrm>
              </p:grpSpPr>
              <p:sp>
                <p:nvSpPr>
                  <p:cNvPr id="189" name="Rectángulo redondeado 370">
                    <a:extLst>
                      <a:ext uri="{FF2B5EF4-FFF2-40B4-BE49-F238E27FC236}">
                        <a16:creationId xmlns:a16="http://schemas.microsoft.com/office/drawing/2014/main" id="{C6650635-0782-9816-8F2F-D8007E6CBAFA}"/>
                      </a:ext>
                    </a:extLst>
                  </p:cNvPr>
                  <p:cNvSpPr/>
                  <p:nvPr/>
                </p:nvSpPr>
                <p:spPr>
                  <a:xfrm>
                    <a:off x="1835696" y="2060848"/>
                    <a:ext cx="270198" cy="288032"/>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0" name="Rectángulo 189">
                    <a:extLst>
                      <a:ext uri="{FF2B5EF4-FFF2-40B4-BE49-F238E27FC236}">
                        <a16:creationId xmlns:a16="http://schemas.microsoft.com/office/drawing/2014/main" id="{E8D67406-7F8B-A1E0-3B69-308229D3A169}"/>
                      </a:ext>
                    </a:extLst>
                  </p:cNvPr>
                  <p:cNvSpPr/>
                  <p:nvPr/>
                </p:nvSpPr>
                <p:spPr>
                  <a:xfrm>
                    <a:off x="1934795" y="1915106"/>
                    <a:ext cx="72000" cy="180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0" name="Grupo 179">
                  <a:extLst>
                    <a:ext uri="{FF2B5EF4-FFF2-40B4-BE49-F238E27FC236}">
                      <a16:creationId xmlns:a16="http://schemas.microsoft.com/office/drawing/2014/main" id="{56FA4C74-8DAC-D14F-8187-FEA1F50FBF3F}"/>
                    </a:ext>
                  </a:extLst>
                </p:cNvPr>
                <p:cNvGrpSpPr/>
                <p:nvPr/>
              </p:nvGrpSpPr>
              <p:grpSpPr>
                <a:xfrm>
                  <a:off x="2994960" y="1915106"/>
                  <a:ext cx="270198" cy="433774"/>
                  <a:chOff x="1835696" y="1915106"/>
                  <a:chExt cx="270198" cy="433774"/>
                </a:xfrm>
              </p:grpSpPr>
              <p:sp>
                <p:nvSpPr>
                  <p:cNvPr id="187" name="Rectángulo redondeado 368">
                    <a:extLst>
                      <a:ext uri="{FF2B5EF4-FFF2-40B4-BE49-F238E27FC236}">
                        <a16:creationId xmlns:a16="http://schemas.microsoft.com/office/drawing/2014/main" id="{65CAC2BB-357B-1B1D-257B-6D1276F5048F}"/>
                      </a:ext>
                    </a:extLst>
                  </p:cNvPr>
                  <p:cNvSpPr/>
                  <p:nvPr/>
                </p:nvSpPr>
                <p:spPr>
                  <a:xfrm>
                    <a:off x="1835696" y="2060848"/>
                    <a:ext cx="270198" cy="288032"/>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 name="Rectángulo 187">
                    <a:extLst>
                      <a:ext uri="{FF2B5EF4-FFF2-40B4-BE49-F238E27FC236}">
                        <a16:creationId xmlns:a16="http://schemas.microsoft.com/office/drawing/2014/main" id="{ACA59FC4-D6F9-2591-A983-B79B0843CB9F}"/>
                      </a:ext>
                    </a:extLst>
                  </p:cNvPr>
                  <p:cNvSpPr/>
                  <p:nvPr/>
                </p:nvSpPr>
                <p:spPr>
                  <a:xfrm>
                    <a:off x="1934795" y="1915106"/>
                    <a:ext cx="72000" cy="180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1" name="Grupo 180">
                  <a:extLst>
                    <a:ext uri="{FF2B5EF4-FFF2-40B4-BE49-F238E27FC236}">
                      <a16:creationId xmlns:a16="http://schemas.microsoft.com/office/drawing/2014/main" id="{96515511-86D8-F9D4-0205-D1E3095E6F06}"/>
                    </a:ext>
                  </a:extLst>
                </p:cNvPr>
                <p:cNvGrpSpPr/>
                <p:nvPr/>
              </p:nvGrpSpPr>
              <p:grpSpPr>
                <a:xfrm>
                  <a:off x="3396354" y="1915106"/>
                  <a:ext cx="270198" cy="433774"/>
                  <a:chOff x="1835696" y="1915106"/>
                  <a:chExt cx="270198" cy="433774"/>
                </a:xfrm>
              </p:grpSpPr>
              <p:sp>
                <p:nvSpPr>
                  <p:cNvPr id="185" name="Rectángulo redondeado 366">
                    <a:extLst>
                      <a:ext uri="{FF2B5EF4-FFF2-40B4-BE49-F238E27FC236}">
                        <a16:creationId xmlns:a16="http://schemas.microsoft.com/office/drawing/2014/main" id="{0A64D55E-56A0-F789-4509-2197A7C36FA3}"/>
                      </a:ext>
                    </a:extLst>
                  </p:cNvPr>
                  <p:cNvSpPr/>
                  <p:nvPr/>
                </p:nvSpPr>
                <p:spPr>
                  <a:xfrm>
                    <a:off x="1835696" y="2060848"/>
                    <a:ext cx="270198" cy="288032"/>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6" name="Rectángulo 185">
                    <a:extLst>
                      <a:ext uri="{FF2B5EF4-FFF2-40B4-BE49-F238E27FC236}">
                        <a16:creationId xmlns:a16="http://schemas.microsoft.com/office/drawing/2014/main" id="{835298E7-3DB3-F61F-B59A-237DC7A66222}"/>
                      </a:ext>
                    </a:extLst>
                  </p:cNvPr>
                  <p:cNvSpPr/>
                  <p:nvPr/>
                </p:nvSpPr>
                <p:spPr>
                  <a:xfrm>
                    <a:off x="1934795" y="1915106"/>
                    <a:ext cx="72000" cy="180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2" name="Grupo 181">
                  <a:extLst>
                    <a:ext uri="{FF2B5EF4-FFF2-40B4-BE49-F238E27FC236}">
                      <a16:creationId xmlns:a16="http://schemas.microsoft.com/office/drawing/2014/main" id="{48DAED5E-89BE-6032-FF69-4F93398D6218}"/>
                    </a:ext>
                  </a:extLst>
                </p:cNvPr>
                <p:cNvGrpSpPr/>
                <p:nvPr/>
              </p:nvGrpSpPr>
              <p:grpSpPr>
                <a:xfrm>
                  <a:off x="3797746" y="1915106"/>
                  <a:ext cx="270198" cy="433774"/>
                  <a:chOff x="1835696" y="1915106"/>
                  <a:chExt cx="270198" cy="433774"/>
                </a:xfrm>
              </p:grpSpPr>
              <p:sp>
                <p:nvSpPr>
                  <p:cNvPr id="183" name="Rectángulo redondeado 364">
                    <a:extLst>
                      <a:ext uri="{FF2B5EF4-FFF2-40B4-BE49-F238E27FC236}">
                        <a16:creationId xmlns:a16="http://schemas.microsoft.com/office/drawing/2014/main" id="{A9EEBDA6-CCD3-65F2-BFD2-4F4CE4627122}"/>
                      </a:ext>
                    </a:extLst>
                  </p:cNvPr>
                  <p:cNvSpPr/>
                  <p:nvPr/>
                </p:nvSpPr>
                <p:spPr>
                  <a:xfrm>
                    <a:off x="1835696" y="2060848"/>
                    <a:ext cx="270198" cy="288032"/>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 name="Rectángulo 183">
                    <a:extLst>
                      <a:ext uri="{FF2B5EF4-FFF2-40B4-BE49-F238E27FC236}">
                        <a16:creationId xmlns:a16="http://schemas.microsoft.com/office/drawing/2014/main" id="{794C3ECC-7C2B-CCBB-7487-C437DAA5E0D6}"/>
                      </a:ext>
                    </a:extLst>
                  </p:cNvPr>
                  <p:cNvSpPr/>
                  <p:nvPr/>
                </p:nvSpPr>
                <p:spPr>
                  <a:xfrm>
                    <a:off x="1934795" y="1915106"/>
                    <a:ext cx="72000" cy="180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sp>
          <p:nvSpPr>
            <p:cNvPr id="152" name="1 CuadroTexto">
              <a:extLst>
                <a:ext uri="{FF2B5EF4-FFF2-40B4-BE49-F238E27FC236}">
                  <a16:creationId xmlns:a16="http://schemas.microsoft.com/office/drawing/2014/main" id="{CCBAD2A6-0AF0-A4A8-56A0-6F65A268A2AD}"/>
                </a:ext>
              </a:extLst>
            </p:cNvPr>
            <p:cNvSpPr txBox="1">
              <a:spLocks noChangeArrowheads="1"/>
            </p:cNvSpPr>
            <p:nvPr/>
          </p:nvSpPr>
          <p:spPr bwMode="auto">
            <a:xfrm>
              <a:off x="1770605" y="1581867"/>
              <a:ext cx="1016993" cy="621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000" b="1" kern="1200" dirty="0">
                  <a:solidFill>
                    <a:prstClr val="white"/>
                  </a:solidFill>
                  <a:latin typeface="Roboto Thin"/>
                </a:rPr>
                <a:t>12</a:t>
              </a:r>
              <a:endParaRPr kumimoji="0" lang="es-ES" sz="4800" b="1" i="0" u="none" strike="noStrike" kern="1200" cap="none" spc="0" normalizeH="0" baseline="0" noProof="0" dirty="0">
                <a:ln>
                  <a:noFill/>
                </a:ln>
                <a:solidFill>
                  <a:prstClr val="white"/>
                </a:solidFill>
                <a:effectLst/>
                <a:uLnTx/>
                <a:uFillTx/>
                <a:latin typeface="Roboto Thin"/>
                <a:cs typeface="Arial" panose="020B0604020202020204" pitchFamily="34" charset="0"/>
              </a:endParaRPr>
            </a:p>
          </p:txBody>
        </p:sp>
        <p:grpSp>
          <p:nvGrpSpPr>
            <p:cNvPr id="153" name="Grupo 152">
              <a:extLst>
                <a:ext uri="{FF2B5EF4-FFF2-40B4-BE49-F238E27FC236}">
                  <a16:creationId xmlns:a16="http://schemas.microsoft.com/office/drawing/2014/main" id="{7F4D1222-7843-F6AE-C2BD-6F580933A72C}"/>
                </a:ext>
              </a:extLst>
            </p:cNvPr>
            <p:cNvGrpSpPr/>
            <p:nvPr/>
          </p:nvGrpSpPr>
          <p:grpSpPr>
            <a:xfrm>
              <a:off x="2956409" y="1260739"/>
              <a:ext cx="1080120" cy="1278020"/>
              <a:chOff x="1619672" y="1915106"/>
              <a:chExt cx="2592288" cy="2839531"/>
            </a:xfrm>
          </p:grpSpPr>
          <p:sp>
            <p:nvSpPr>
              <p:cNvPr id="155" name="Rectángulo 154">
                <a:extLst>
                  <a:ext uri="{FF2B5EF4-FFF2-40B4-BE49-F238E27FC236}">
                    <a16:creationId xmlns:a16="http://schemas.microsoft.com/office/drawing/2014/main" id="{45E3CF19-8C20-08EA-2A2E-41D3DE531008}"/>
                  </a:ext>
                </a:extLst>
              </p:cNvPr>
              <p:cNvSpPr/>
              <p:nvPr/>
            </p:nvSpPr>
            <p:spPr>
              <a:xfrm>
                <a:off x="1619672" y="1916832"/>
                <a:ext cx="2592288" cy="2837805"/>
              </a:xfrm>
              <a:prstGeom prst="rect">
                <a:avLst/>
              </a:prstGeom>
              <a:solidFill>
                <a:srgbClr val="9F3D34"/>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6" name="Grupo 155">
                <a:extLst>
                  <a:ext uri="{FF2B5EF4-FFF2-40B4-BE49-F238E27FC236}">
                    <a16:creationId xmlns:a16="http://schemas.microsoft.com/office/drawing/2014/main" id="{65255F49-DC0C-F9A7-96F0-2DBF0D918C0A}"/>
                  </a:ext>
                </a:extLst>
              </p:cNvPr>
              <p:cNvGrpSpPr/>
              <p:nvPr/>
            </p:nvGrpSpPr>
            <p:grpSpPr>
              <a:xfrm>
                <a:off x="1790778" y="1915106"/>
                <a:ext cx="2277166" cy="433774"/>
                <a:chOff x="1790778" y="1915106"/>
                <a:chExt cx="2277166" cy="433774"/>
              </a:xfrm>
            </p:grpSpPr>
            <p:grpSp>
              <p:nvGrpSpPr>
                <p:cNvPr id="157" name="Grupo 156">
                  <a:extLst>
                    <a:ext uri="{FF2B5EF4-FFF2-40B4-BE49-F238E27FC236}">
                      <a16:creationId xmlns:a16="http://schemas.microsoft.com/office/drawing/2014/main" id="{F672807E-638F-1C62-5882-9C3E17433B08}"/>
                    </a:ext>
                  </a:extLst>
                </p:cNvPr>
                <p:cNvGrpSpPr/>
                <p:nvPr/>
              </p:nvGrpSpPr>
              <p:grpSpPr>
                <a:xfrm>
                  <a:off x="1790778" y="1915106"/>
                  <a:ext cx="270198" cy="433774"/>
                  <a:chOff x="1835696" y="1915106"/>
                  <a:chExt cx="270198" cy="433774"/>
                </a:xfrm>
              </p:grpSpPr>
              <p:sp>
                <p:nvSpPr>
                  <p:cNvPr id="173" name="Rectángulo redondeado 354">
                    <a:extLst>
                      <a:ext uri="{FF2B5EF4-FFF2-40B4-BE49-F238E27FC236}">
                        <a16:creationId xmlns:a16="http://schemas.microsoft.com/office/drawing/2014/main" id="{F96A463B-B3EB-025C-7A11-47298F4C8441}"/>
                      </a:ext>
                    </a:extLst>
                  </p:cNvPr>
                  <p:cNvSpPr/>
                  <p:nvPr/>
                </p:nvSpPr>
                <p:spPr>
                  <a:xfrm>
                    <a:off x="1835696" y="2060848"/>
                    <a:ext cx="270198" cy="288032"/>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 name="Rectángulo 173">
                    <a:extLst>
                      <a:ext uri="{FF2B5EF4-FFF2-40B4-BE49-F238E27FC236}">
                        <a16:creationId xmlns:a16="http://schemas.microsoft.com/office/drawing/2014/main" id="{BDA9B43D-A5F7-6AFB-5A2B-C318DBEC56F8}"/>
                      </a:ext>
                    </a:extLst>
                  </p:cNvPr>
                  <p:cNvSpPr/>
                  <p:nvPr/>
                </p:nvSpPr>
                <p:spPr>
                  <a:xfrm>
                    <a:off x="1934795" y="1915106"/>
                    <a:ext cx="72000" cy="180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8" name="Grupo 157">
                  <a:extLst>
                    <a:ext uri="{FF2B5EF4-FFF2-40B4-BE49-F238E27FC236}">
                      <a16:creationId xmlns:a16="http://schemas.microsoft.com/office/drawing/2014/main" id="{97D4E5DE-9A58-F073-907B-F71BA0CC5928}"/>
                    </a:ext>
                  </a:extLst>
                </p:cNvPr>
                <p:cNvGrpSpPr/>
                <p:nvPr/>
              </p:nvGrpSpPr>
              <p:grpSpPr>
                <a:xfrm>
                  <a:off x="2192172" y="1915106"/>
                  <a:ext cx="270198" cy="433774"/>
                  <a:chOff x="1835696" y="1915106"/>
                  <a:chExt cx="270198" cy="433774"/>
                </a:xfrm>
              </p:grpSpPr>
              <p:sp>
                <p:nvSpPr>
                  <p:cNvPr id="171" name="Rectángulo redondeado 352">
                    <a:extLst>
                      <a:ext uri="{FF2B5EF4-FFF2-40B4-BE49-F238E27FC236}">
                        <a16:creationId xmlns:a16="http://schemas.microsoft.com/office/drawing/2014/main" id="{1ABB9371-A748-465B-1CB6-3EEBD02D9CA1}"/>
                      </a:ext>
                    </a:extLst>
                  </p:cNvPr>
                  <p:cNvSpPr/>
                  <p:nvPr/>
                </p:nvSpPr>
                <p:spPr>
                  <a:xfrm>
                    <a:off x="1835696" y="2060848"/>
                    <a:ext cx="270198" cy="288032"/>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2" name="Rectángulo 171">
                    <a:extLst>
                      <a:ext uri="{FF2B5EF4-FFF2-40B4-BE49-F238E27FC236}">
                        <a16:creationId xmlns:a16="http://schemas.microsoft.com/office/drawing/2014/main" id="{D38A85B6-AD91-C10C-61F9-40A97DEC4D1C}"/>
                      </a:ext>
                    </a:extLst>
                  </p:cNvPr>
                  <p:cNvSpPr/>
                  <p:nvPr/>
                </p:nvSpPr>
                <p:spPr>
                  <a:xfrm>
                    <a:off x="1934795" y="1915106"/>
                    <a:ext cx="72000" cy="180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9" name="Grupo 158">
                  <a:extLst>
                    <a:ext uri="{FF2B5EF4-FFF2-40B4-BE49-F238E27FC236}">
                      <a16:creationId xmlns:a16="http://schemas.microsoft.com/office/drawing/2014/main" id="{DD65F2AF-BEC0-20E2-0453-9141162031CA}"/>
                    </a:ext>
                  </a:extLst>
                </p:cNvPr>
                <p:cNvGrpSpPr/>
                <p:nvPr/>
              </p:nvGrpSpPr>
              <p:grpSpPr>
                <a:xfrm>
                  <a:off x="2593566" y="1915106"/>
                  <a:ext cx="270198" cy="433774"/>
                  <a:chOff x="1835696" y="1915106"/>
                  <a:chExt cx="270198" cy="433774"/>
                </a:xfrm>
              </p:grpSpPr>
              <p:sp>
                <p:nvSpPr>
                  <p:cNvPr id="169" name="Rectángulo redondeado 350">
                    <a:extLst>
                      <a:ext uri="{FF2B5EF4-FFF2-40B4-BE49-F238E27FC236}">
                        <a16:creationId xmlns:a16="http://schemas.microsoft.com/office/drawing/2014/main" id="{4275812B-16D6-03EC-4AA2-C99ADEF9A77E}"/>
                      </a:ext>
                    </a:extLst>
                  </p:cNvPr>
                  <p:cNvSpPr/>
                  <p:nvPr/>
                </p:nvSpPr>
                <p:spPr>
                  <a:xfrm>
                    <a:off x="1835696" y="2060848"/>
                    <a:ext cx="270198" cy="288032"/>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0" name="Rectángulo 169">
                    <a:extLst>
                      <a:ext uri="{FF2B5EF4-FFF2-40B4-BE49-F238E27FC236}">
                        <a16:creationId xmlns:a16="http://schemas.microsoft.com/office/drawing/2014/main" id="{8663AB07-5944-35E4-0F6E-6057813F4D66}"/>
                      </a:ext>
                    </a:extLst>
                  </p:cNvPr>
                  <p:cNvSpPr/>
                  <p:nvPr/>
                </p:nvSpPr>
                <p:spPr>
                  <a:xfrm>
                    <a:off x="1934795" y="1915106"/>
                    <a:ext cx="72000" cy="180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0" name="Grupo 159">
                  <a:extLst>
                    <a:ext uri="{FF2B5EF4-FFF2-40B4-BE49-F238E27FC236}">
                      <a16:creationId xmlns:a16="http://schemas.microsoft.com/office/drawing/2014/main" id="{FF9A7C6E-F9D3-D1CE-0810-55B2E69C23A8}"/>
                    </a:ext>
                  </a:extLst>
                </p:cNvPr>
                <p:cNvGrpSpPr/>
                <p:nvPr/>
              </p:nvGrpSpPr>
              <p:grpSpPr>
                <a:xfrm>
                  <a:off x="2994960" y="1915106"/>
                  <a:ext cx="270198" cy="433774"/>
                  <a:chOff x="1835696" y="1915106"/>
                  <a:chExt cx="270198" cy="433774"/>
                </a:xfrm>
              </p:grpSpPr>
              <p:sp>
                <p:nvSpPr>
                  <p:cNvPr id="167" name="Rectángulo redondeado 348">
                    <a:extLst>
                      <a:ext uri="{FF2B5EF4-FFF2-40B4-BE49-F238E27FC236}">
                        <a16:creationId xmlns:a16="http://schemas.microsoft.com/office/drawing/2014/main" id="{D933B09C-6747-D1DE-0AFF-E0A131519CC2}"/>
                      </a:ext>
                    </a:extLst>
                  </p:cNvPr>
                  <p:cNvSpPr/>
                  <p:nvPr/>
                </p:nvSpPr>
                <p:spPr>
                  <a:xfrm>
                    <a:off x="1835696" y="2060848"/>
                    <a:ext cx="270198" cy="288032"/>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8" name="Rectángulo 167">
                    <a:extLst>
                      <a:ext uri="{FF2B5EF4-FFF2-40B4-BE49-F238E27FC236}">
                        <a16:creationId xmlns:a16="http://schemas.microsoft.com/office/drawing/2014/main" id="{130ED75C-4B48-3975-8474-C95D11AFFC4F}"/>
                      </a:ext>
                    </a:extLst>
                  </p:cNvPr>
                  <p:cNvSpPr/>
                  <p:nvPr/>
                </p:nvSpPr>
                <p:spPr>
                  <a:xfrm>
                    <a:off x="1934795" y="1915106"/>
                    <a:ext cx="72000" cy="180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1" name="Grupo 160">
                  <a:extLst>
                    <a:ext uri="{FF2B5EF4-FFF2-40B4-BE49-F238E27FC236}">
                      <a16:creationId xmlns:a16="http://schemas.microsoft.com/office/drawing/2014/main" id="{6A1CBE62-4CF0-91D8-1CB0-84C7FFA91574}"/>
                    </a:ext>
                  </a:extLst>
                </p:cNvPr>
                <p:cNvGrpSpPr/>
                <p:nvPr/>
              </p:nvGrpSpPr>
              <p:grpSpPr>
                <a:xfrm>
                  <a:off x="3396354" y="1915106"/>
                  <a:ext cx="270198" cy="433774"/>
                  <a:chOff x="1835696" y="1915106"/>
                  <a:chExt cx="270198" cy="433774"/>
                </a:xfrm>
              </p:grpSpPr>
              <p:sp>
                <p:nvSpPr>
                  <p:cNvPr id="165" name="Rectángulo redondeado 346">
                    <a:extLst>
                      <a:ext uri="{FF2B5EF4-FFF2-40B4-BE49-F238E27FC236}">
                        <a16:creationId xmlns:a16="http://schemas.microsoft.com/office/drawing/2014/main" id="{C70785BF-0B20-A30C-067B-FFE0F06FD046}"/>
                      </a:ext>
                    </a:extLst>
                  </p:cNvPr>
                  <p:cNvSpPr/>
                  <p:nvPr/>
                </p:nvSpPr>
                <p:spPr>
                  <a:xfrm>
                    <a:off x="1835696" y="2060848"/>
                    <a:ext cx="270198" cy="288032"/>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6" name="Rectángulo 165">
                    <a:extLst>
                      <a:ext uri="{FF2B5EF4-FFF2-40B4-BE49-F238E27FC236}">
                        <a16:creationId xmlns:a16="http://schemas.microsoft.com/office/drawing/2014/main" id="{6EC99259-DA1E-9945-4298-F5953066B0E7}"/>
                      </a:ext>
                    </a:extLst>
                  </p:cNvPr>
                  <p:cNvSpPr/>
                  <p:nvPr/>
                </p:nvSpPr>
                <p:spPr>
                  <a:xfrm>
                    <a:off x="1934795" y="1915106"/>
                    <a:ext cx="72000" cy="180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2" name="Grupo 161">
                  <a:extLst>
                    <a:ext uri="{FF2B5EF4-FFF2-40B4-BE49-F238E27FC236}">
                      <a16:creationId xmlns:a16="http://schemas.microsoft.com/office/drawing/2014/main" id="{7BBCF837-88D0-2998-276D-0F3FCE36002D}"/>
                    </a:ext>
                  </a:extLst>
                </p:cNvPr>
                <p:cNvGrpSpPr/>
                <p:nvPr/>
              </p:nvGrpSpPr>
              <p:grpSpPr>
                <a:xfrm>
                  <a:off x="3797746" y="1915106"/>
                  <a:ext cx="270198" cy="433774"/>
                  <a:chOff x="1835696" y="1915106"/>
                  <a:chExt cx="270198" cy="433774"/>
                </a:xfrm>
              </p:grpSpPr>
              <p:sp>
                <p:nvSpPr>
                  <p:cNvPr id="163" name="Rectángulo redondeado 344">
                    <a:extLst>
                      <a:ext uri="{FF2B5EF4-FFF2-40B4-BE49-F238E27FC236}">
                        <a16:creationId xmlns:a16="http://schemas.microsoft.com/office/drawing/2014/main" id="{E353F0FC-DF91-1181-48E8-044EC35E1DA9}"/>
                      </a:ext>
                    </a:extLst>
                  </p:cNvPr>
                  <p:cNvSpPr/>
                  <p:nvPr/>
                </p:nvSpPr>
                <p:spPr>
                  <a:xfrm>
                    <a:off x="1835696" y="2060848"/>
                    <a:ext cx="270198" cy="288032"/>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4" name="Rectángulo 163">
                    <a:extLst>
                      <a:ext uri="{FF2B5EF4-FFF2-40B4-BE49-F238E27FC236}">
                        <a16:creationId xmlns:a16="http://schemas.microsoft.com/office/drawing/2014/main" id="{32870B83-22BB-2BC3-BB79-263479EE561B}"/>
                      </a:ext>
                    </a:extLst>
                  </p:cNvPr>
                  <p:cNvSpPr/>
                  <p:nvPr/>
                </p:nvSpPr>
                <p:spPr>
                  <a:xfrm>
                    <a:off x="1934795" y="1915106"/>
                    <a:ext cx="72000" cy="180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sp>
          <p:nvSpPr>
            <p:cNvPr id="154" name="1 CuadroTexto">
              <a:extLst>
                <a:ext uri="{FF2B5EF4-FFF2-40B4-BE49-F238E27FC236}">
                  <a16:creationId xmlns:a16="http://schemas.microsoft.com/office/drawing/2014/main" id="{3FB99F76-0467-2B7B-D490-D24C969FE997}"/>
                </a:ext>
              </a:extLst>
            </p:cNvPr>
            <p:cNvSpPr txBox="1">
              <a:spLocks noChangeArrowheads="1"/>
            </p:cNvSpPr>
            <p:nvPr/>
          </p:nvSpPr>
          <p:spPr bwMode="auto">
            <a:xfrm>
              <a:off x="3019536" y="1677423"/>
              <a:ext cx="1016993" cy="62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Roboto Thin"/>
                  <a:cs typeface="Arial" panose="020B0604020202020204" pitchFamily="34" charset="0"/>
                </a:rPr>
                <a:t>2021</a:t>
              </a:r>
              <a:endParaRPr kumimoji="0" lang="es-ES" sz="1600" b="1" i="0" u="none" strike="noStrike" kern="1200" cap="none" spc="0" normalizeH="0" baseline="0" noProof="0" dirty="0">
                <a:ln>
                  <a:noFill/>
                </a:ln>
                <a:solidFill>
                  <a:prstClr val="white"/>
                </a:solidFill>
                <a:effectLst/>
                <a:uLnTx/>
                <a:uFillTx/>
                <a:latin typeface="Roboto Thin"/>
                <a:cs typeface="Arial" panose="020B0604020202020204" pitchFamily="34" charset="0"/>
              </a:endParaRPr>
            </a:p>
          </p:txBody>
        </p:sp>
      </p:grpSp>
      <p:sp>
        <p:nvSpPr>
          <p:cNvPr id="216" name="CuadroTexto 215">
            <a:extLst>
              <a:ext uri="{FF2B5EF4-FFF2-40B4-BE49-F238E27FC236}">
                <a16:creationId xmlns:a16="http://schemas.microsoft.com/office/drawing/2014/main" id="{5DD2BCA0-559D-1C47-2D76-B4A80A08E849}"/>
              </a:ext>
            </a:extLst>
          </p:cNvPr>
          <p:cNvSpPr txBox="1"/>
          <p:nvPr/>
        </p:nvSpPr>
        <p:spPr>
          <a:xfrm>
            <a:off x="87122" y="1857341"/>
            <a:ext cx="2618919" cy="85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indent="0" algn="just" defTabSz="411479">
              <a:spcBef>
                <a:spcPts val="200"/>
              </a:spcBef>
              <a:buSzTx/>
              <a:buNone/>
              <a:defRPr sz="989"/>
            </a:pPr>
            <a:r>
              <a:rPr lang="es-CO" dirty="0"/>
              <a:t>Salario mínimo </a:t>
            </a:r>
            <a:r>
              <a:rPr lang="es-CO" b="1" dirty="0"/>
              <a:t>2019</a:t>
            </a:r>
            <a:r>
              <a:rPr lang="es-CO" dirty="0"/>
              <a:t>: </a:t>
            </a:r>
            <a:r>
              <a:rPr lang="es-MX" dirty="0"/>
              <a:t>Se concertó el aumento en </a:t>
            </a:r>
            <a:r>
              <a:rPr lang="es-MX" b="1" dirty="0"/>
              <a:t>6%, </a:t>
            </a:r>
            <a:r>
              <a:rPr lang="es-MX" dirty="0"/>
              <a:t>equivalente a $828.116. El auxilio del transporte aumentó 10%, que corresponde a $97.032. </a:t>
            </a:r>
            <a:r>
              <a:rPr lang="es-MX" b="1" dirty="0"/>
              <a:t>Éste ha sido el mayor aumento real del salario en los últimos 20 años.</a:t>
            </a:r>
            <a:r>
              <a:rPr lang="es-MX" dirty="0"/>
              <a:t> </a:t>
            </a:r>
          </a:p>
        </p:txBody>
      </p:sp>
      <p:sp>
        <p:nvSpPr>
          <p:cNvPr id="220" name="CuadroTexto 219">
            <a:extLst>
              <a:ext uri="{FF2B5EF4-FFF2-40B4-BE49-F238E27FC236}">
                <a16:creationId xmlns:a16="http://schemas.microsoft.com/office/drawing/2014/main" id="{37997138-411E-6FBD-5625-EE6A6E372877}"/>
              </a:ext>
            </a:extLst>
          </p:cNvPr>
          <p:cNvSpPr txBox="1"/>
          <p:nvPr/>
        </p:nvSpPr>
        <p:spPr>
          <a:xfrm>
            <a:off x="2931769" y="1797050"/>
            <a:ext cx="2688646" cy="1077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CO" sz="1050" dirty="0"/>
              <a:t>Salario mínimo </a:t>
            </a:r>
            <a:r>
              <a:rPr lang="es-CO" sz="1050" b="1" dirty="0"/>
              <a:t>2022</a:t>
            </a:r>
            <a:r>
              <a:rPr lang="es-CO" sz="1050" dirty="0"/>
              <a:t> </a:t>
            </a:r>
            <a:r>
              <a:rPr lang="es-CO" sz="1400" dirty="0"/>
              <a:t>: </a:t>
            </a:r>
            <a:r>
              <a:rPr lang="es-MX" sz="1000" dirty="0"/>
              <a:t>Se concertó el aumento en </a:t>
            </a:r>
            <a:r>
              <a:rPr lang="es-MX" sz="1000" b="1" dirty="0"/>
              <a:t>10.07% </a:t>
            </a:r>
            <a:r>
              <a:rPr lang="es-MX" sz="1000" dirty="0"/>
              <a:t>equivalente a $ 1.000.000. El auxilio de transporte fue incrementado con el mismo porcentaje resultando un aumento en $117.172. Dicho incremento ha sido el </a:t>
            </a:r>
            <a:r>
              <a:rPr lang="es-MX" sz="1000" b="1" dirty="0"/>
              <a:t>más alto en los últimos 50 años.</a:t>
            </a:r>
            <a:endParaRPr lang="es-CO" sz="1000" dirty="0"/>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p:nvPr/>
        </p:nvSpPr>
        <p:spPr>
          <a:xfrm>
            <a:off x="-2" y="-11223"/>
            <a:ext cx="7562851" cy="3613262"/>
          </a:xfrm>
          <a:prstGeom prst="rect">
            <a:avLst/>
          </a:prstGeom>
          <a:solidFill>
            <a:srgbClr val="174F39"/>
          </a:solidFill>
          <a:ln>
            <a:solidFill>
              <a:srgbClr val="4A7EBB"/>
            </a:solidFill>
          </a:ln>
          <a:effectLst>
            <a:outerShdw blurRad="38100" dist="23000" dir="5400000" rotWithShape="0">
              <a:srgbClr val="000000">
                <a:alpha val="35000"/>
              </a:srgbClr>
            </a:outerShdw>
          </a:effectLst>
        </p:spPr>
        <p:txBody>
          <a:bodyPr lIns="45719" rIns="45719" anchor="ctr"/>
          <a:lstStyle/>
          <a:p>
            <a:pPr marL="0" marR="0" lvl="0" indent="0" algn="ctr" defTabSz="457200" rtl="0" eaLnBrk="1" fontAlgn="auto" latinLnBrk="0" hangingPunct="0">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latin typeface="Calibri"/>
              <a:cs typeface="Calibri"/>
              <a:sym typeface="Calibri"/>
            </a:endParaRPr>
          </a:p>
        </p:txBody>
      </p:sp>
      <p:pic>
        <p:nvPicPr>
          <p:cNvPr id="176" name="image1.jpeg" descr="LOGO MINTRABAJO ALTA.jpg"/>
          <p:cNvPicPr>
            <a:picLocks noChangeAspect="1"/>
          </p:cNvPicPr>
          <p:nvPr/>
        </p:nvPicPr>
        <p:blipFill>
          <a:blip r:embed="rId3"/>
          <a:stretch>
            <a:fillRect/>
          </a:stretch>
        </p:blipFill>
        <p:spPr>
          <a:xfrm>
            <a:off x="-2" y="205401"/>
            <a:ext cx="2005585" cy="404353"/>
          </a:xfrm>
          <a:prstGeom prst="rect">
            <a:avLst/>
          </a:prstGeom>
          <a:ln w="12700">
            <a:miter lim="400000"/>
          </a:ln>
        </p:spPr>
      </p:pic>
      <p:sp>
        <p:nvSpPr>
          <p:cNvPr id="177" name="Shape 177"/>
          <p:cNvSpPr/>
          <p:nvPr/>
        </p:nvSpPr>
        <p:spPr>
          <a:xfrm>
            <a:off x="277808" y="1953223"/>
            <a:ext cx="3969998" cy="163121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0" marR="0" lvl="0" indent="0" defTabSz="457200" rtl="0" eaLnBrk="1" fontAlgn="auto" latinLnBrk="0" hangingPunct="0">
              <a:lnSpc>
                <a:spcPct val="100000"/>
              </a:lnSpc>
              <a:spcBef>
                <a:spcPts val="0"/>
              </a:spcBef>
              <a:spcAft>
                <a:spcPts val="0"/>
              </a:spcAft>
              <a:buClrTx/>
              <a:buSzTx/>
              <a:buFontTx/>
              <a:buNone/>
              <a:tabLst/>
              <a:defRPr sz="2000">
                <a:solidFill>
                  <a:srgbClr val="FFFFFF"/>
                </a:solidFill>
              </a:defRPr>
            </a:pPr>
            <a:r>
              <a:rPr kumimoji="0" b="1" i="0" u="none" strike="noStrike" kern="0" cap="none" spc="0" normalizeH="0" baseline="0" noProof="0" dirty="0" err="1">
                <a:ln>
                  <a:noFill/>
                </a:ln>
                <a:solidFill>
                  <a:srgbClr val="FFFFFF"/>
                </a:solidFill>
                <a:effectLst/>
                <a:uLnTx/>
                <a:uFillTx/>
                <a:latin typeface="Verdana" panose="020B0604030504040204" pitchFamily="34" charset="0"/>
                <a:ea typeface="Verdana" panose="020B0604030504040204" pitchFamily="34" charset="0"/>
                <a:cs typeface="Calibri"/>
                <a:sym typeface="Calibri"/>
              </a:rPr>
              <a:t>Subcomisiones</a:t>
            </a:r>
            <a:r>
              <a:rPr kumimoji="0" b="1"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Calibri"/>
                <a:sym typeface="Calibri"/>
              </a:rPr>
              <a:t> </a:t>
            </a:r>
            <a:r>
              <a:rPr kumimoji="0" b="1" i="0" u="none" strike="noStrike" kern="0" cap="none" spc="0" normalizeH="0" baseline="0" noProof="0" dirty="0" err="1">
                <a:ln>
                  <a:noFill/>
                </a:ln>
                <a:solidFill>
                  <a:srgbClr val="FFFFFF"/>
                </a:solidFill>
                <a:effectLst/>
                <a:uLnTx/>
                <a:uFillTx/>
                <a:latin typeface="Verdana" panose="020B0604030504040204" pitchFamily="34" charset="0"/>
                <a:ea typeface="Verdana" panose="020B0604030504040204" pitchFamily="34" charset="0"/>
                <a:cs typeface="Calibri"/>
                <a:sym typeface="Calibri"/>
              </a:rPr>
              <a:t>Departamentales</a:t>
            </a:r>
            <a:r>
              <a:rPr kumimoji="0" b="1"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Calibri"/>
                <a:sym typeface="Calibri"/>
              </a:rPr>
              <a:t> de </a:t>
            </a:r>
            <a:r>
              <a:rPr kumimoji="0" b="1" i="0" u="none" strike="noStrike" kern="0" cap="none" spc="0" normalizeH="0" baseline="0" noProof="0" dirty="0" err="1">
                <a:ln>
                  <a:noFill/>
                </a:ln>
                <a:solidFill>
                  <a:srgbClr val="FFFFFF"/>
                </a:solidFill>
                <a:effectLst/>
                <a:uLnTx/>
                <a:uFillTx/>
                <a:latin typeface="Verdana" panose="020B0604030504040204" pitchFamily="34" charset="0"/>
                <a:ea typeface="Verdana" panose="020B0604030504040204" pitchFamily="34" charset="0"/>
                <a:cs typeface="Calibri"/>
                <a:sym typeface="Calibri"/>
              </a:rPr>
              <a:t>Concertación</a:t>
            </a:r>
            <a:r>
              <a:rPr kumimoji="0" b="1"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Calibri"/>
                <a:sym typeface="Calibri"/>
              </a:rPr>
              <a:t> de </a:t>
            </a:r>
            <a:r>
              <a:rPr kumimoji="0" b="1" i="0" u="none" strike="noStrike" kern="0" cap="none" spc="0" normalizeH="0" baseline="0" noProof="0" dirty="0" err="1">
                <a:ln>
                  <a:noFill/>
                </a:ln>
                <a:solidFill>
                  <a:srgbClr val="FFFFFF"/>
                </a:solidFill>
                <a:effectLst/>
                <a:uLnTx/>
                <a:uFillTx/>
                <a:latin typeface="Verdana" panose="020B0604030504040204" pitchFamily="34" charset="0"/>
                <a:ea typeface="Verdana" panose="020B0604030504040204" pitchFamily="34" charset="0"/>
                <a:cs typeface="Calibri"/>
                <a:sym typeface="Calibri"/>
              </a:rPr>
              <a:t>Políticas</a:t>
            </a:r>
            <a:r>
              <a:rPr kumimoji="0" b="1"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Calibri"/>
                <a:sym typeface="Calibri"/>
              </a:rPr>
              <a:t> </a:t>
            </a:r>
            <a:r>
              <a:rPr kumimoji="0" b="1" i="0" u="none" strike="noStrike" kern="0" cap="none" spc="0" normalizeH="0" baseline="0" noProof="0" dirty="0" err="1">
                <a:ln>
                  <a:noFill/>
                </a:ln>
                <a:solidFill>
                  <a:srgbClr val="FFFFFF"/>
                </a:solidFill>
                <a:effectLst/>
                <a:uLnTx/>
                <a:uFillTx/>
                <a:latin typeface="Verdana" panose="020B0604030504040204" pitchFamily="34" charset="0"/>
                <a:ea typeface="Verdana" panose="020B0604030504040204" pitchFamily="34" charset="0"/>
                <a:cs typeface="Calibri"/>
                <a:sym typeface="Calibri"/>
              </a:rPr>
              <a:t>Salariales</a:t>
            </a:r>
            <a:r>
              <a:rPr kumimoji="0" b="1"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Calibri"/>
                <a:sym typeface="Calibri"/>
              </a:rPr>
              <a:t> y </a:t>
            </a:r>
            <a:r>
              <a:rPr kumimoji="0" b="1" i="0" u="none" strike="noStrike" kern="0" cap="none" spc="0" normalizeH="0" baseline="0" noProof="0" dirty="0" err="1">
                <a:ln>
                  <a:noFill/>
                </a:ln>
                <a:solidFill>
                  <a:srgbClr val="FFFFFF"/>
                </a:solidFill>
                <a:effectLst/>
                <a:uLnTx/>
                <a:uFillTx/>
                <a:latin typeface="Verdana" panose="020B0604030504040204" pitchFamily="34" charset="0"/>
                <a:ea typeface="Verdana" panose="020B0604030504040204" pitchFamily="34" charset="0"/>
                <a:cs typeface="Calibri"/>
                <a:sym typeface="Calibri"/>
              </a:rPr>
              <a:t>Laborales</a:t>
            </a:r>
            <a:br>
              <a:rPr kumimoji="0" b="1"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Calibri"/>
                <a:sym typeface="Calibri"/>
              </a:rPr>
            </a:br>
            <a:r>
              <a:rPr kumimoji="0" b="1"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Calibri"/>
                <a:sym typeface="Calibri"/>
              </a:rPr>
              <a:t>SDCPSL</a:t>
            </a:r>
          </a:p>
        </p:txBody>
      </p:sp>
      <p:sp>
        <p:nvSpPr>
          <p:cNvPr id="178" name="Shape 178"/>
          <p:cNvSpPr/>
          <p:nvPr/>
        </p:nvSpPr>
        <p:spPr>
          <a:xfrm>
            <a:off x="901344" y="770357"/>
            <a:ext cx="1582033" cy="853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5000" b="1">
                <a:solidFill>
                  <a:srgbClr val="FFFFFF"/>
                </a:solidFill>
                <a:latin typeface="Verdana"/>
                <a:ea typeface="Verdana"/>
                <a:cs typeface="Verdana"/>
                <a:sym typeface="Verdana"/>
              </a:defRPr>
            </a:lvl1p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sz="5000" b="1" i="0" u="none" strike="noStrike" kern="0" cap="none" spc="0" normalizeH="0" baseline="0" noProof="0" dirty="0">
                <a:ln>
                  <a:noFill/>
                </a:ln>
                <a:solidFill>
                  <a:srgbClr val="FFFFFF"/>
                </a:solidFill>
                <a:effectLst/>
                <a:uLnTx/>
                <a:uFillTx/>
                <a:latin typeface="Verdana"/>
                <a:ea typeface="Verdana"/>
                <a:sym typeface="Verdana"/>
              </a:rPr>
              <a:t>0</a:t>
            </a:r>
            <a:r>
              <a:rPr kumimoji="0" lang="es-CO" sz="5000" b="1" i="0" u="none" strike="noStrike" kern="0" cap="none" spc="0" normalizeH="0" baseline="0" noProof="0" dirty="0">
                <a:ln>
                  <a:noFill/>
                </a:ln>
                <a:solidFill>
                  <a:srgbClr val="FFFFFF"/>
                </a:solidFill>
                <a:effectLst/>
                <a:uLnTx/>
                <a:uFillTx/>
                <a:latin typeface="Verdana"/>
                <a:ea typeface="Verdana"/>
                <a:sym typeface="Verdana"/>
              </a:rPr>
              <a:t>2</a:t>
            </a:r>
            <a:r>
              <a:rPr kumimoji="0" sz="5000" b="1" i="0" u="none" strike="noStrike" kern="0" cap="none" spc="0" normalizeH="0" baseline="0" noProof="0" dirty="0">
                <a:ln>
                  <a:noFill/>
                </a:ln>
                <a:solidFill>
                  <a:srgbClr val="FFFFFF"/>
                </a:solidFill>
                <a:effectLst/>
                <a:uLnTx/>
                <a:uFillTx/>
                <a:latin typeface="Verdana"/>
                <a:ea typeface="Verdana"/>
                <a:sym typeface="Verdana"/>
              </a:rPr>
              <a:t>.</a:t>
            </a:r>
          </a:p>
        </p:txBody>
      </p:sp>
      <p:pic>
        <p:nvPicPr>
          <p:cNvPr id="179" name="image4.png"/>
          <p:cNvPicPr>
            <a:picLocks noChangeAspect="1"/>
          </p:cNvPicPr>
          <p:nvPr/>
        </p:nvPicPr>
        <p:blipFill>
          <a:blip r:embed="rId4"/>
          <a:stretch>
            <a:fillRect/>
          </a:stretch>
        </p:blipFill>
        <p:spPr>
          <a:xfrm>
            <a:off x="4543202" y="0"/>
            <a:ext cx="3019648" cy="3602038"/>
          </a:xfrm>
          <a:prstGeom prst="rect">
            <a:avLst/>
          </a:prstGeom>
          <a:ln w="12700">
            <a:miter lim="400000"/>
          </a:ln>
        </p:spPr>
      </p:pic>
      <p:sp>
        <p:nvSpPr>
          <p:cNvPr id="180" name="Shape 180"/>
          <p:cNvSpPr/>
          <p:nvPr/>
        </p:nvSpPr>
        <p:spPr>
          <a:xfrm>
            <a:off x="6600305" y="2352501"/>
            <a:ext cx="58190" cy="124691"/>
          </a:xfrm>
          <a:prstGeom prst="rect">
            <a:avLst/>
          </a:prstGeom>
          <a:solidFill>
            <a:srgbClr val="FFFF00"/>
          </a:solidFill>
          <a:ln>
            <a:solidFill>
              <a:srgbClr val="4A7EBB"/>
            </a:solidFill>
          </a:ln>
          <a:effectLst>
            <a:outerShdw blurRad="38100" dist="23000" dir="5400000" rotWithShape="0">
              <a:srgbClr val="000000">
                <a:alpha val="35000"/>
              </a:srgbClr>
            </a:outerShdw>
          </a:effectLst>
        </p:spPr>
        <p:txBody>
          <a:bodyPr lIns="45719" rIns="45719" anchor="ctr"/>
          <a:lstStyle/>
          <a:p>
            <a:pPr marL="0" marR="0" lvl="0" indent="0" algn="ctr" defTabSz="457200" rtl="0" eaLnBrk="1" fontAlgn="auto" latinLnBrk="0" hangingPunct="0">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1996226171"/>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p:nvPr/>
        </p:nvSpPr>
        <p:spPr>
          <a:xfrm>
            <a:off x="0" y="-36800"/>
            <a:ext cx="7562850" cy="657044"/>
          </a:xfrm>
          <a:prstGeom prst="rect">
            <a:avLst/>
          </a:prstGeom>
          <a:solidFill>
            <a:srgbClr val="174F39"/>
          </a:solidFill>
          <a:ln>
            <a:solidFill>
              <a:srgbClr val="4A7EBB"/>
            </a:solidFill>
          </a:ln>
          <a:effectLst>
            <a:outerShdw blurRad="38100" dist="23000" dir="5400000" rotWithShape="0">
              <a:srgbClr val="000000">
                <a:alpha val="35000"/>
              </a:srgbClr>
            </a:outerShdw>
          </a:effectLst>
        </p:spPr>
        <p:txBody>
          <a:bodyPr lIns="45719" rIns="45719" anchor="ctr"/>
          <a:lstStyle/>
          <a:p>
            <a:pPr marL="0" marR="0" lvl="0" indent="0" algn="ctr" defTabSz="457200" rtl="0" eaLnBrk="1" fontAlgn="auto" latinLnBrk="0" hangingPunct="0">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latin typeface="Calibri"/>
              <a:cs typeface="Calibri"/>
              <a:sym typeface="Calibri"/>
            </a:endParaRPr>
          </a:p>
        </p:txBody>
      </p:sp>
      <p:pic>
        <p:nvPicPr>
          <p:cNvPr id="185" name="image1.jpeg" descr="LOGO MINTRABAJO ALTA.jpg"/>
          <p:cNvPicPr>
            <a:picLocks noChangeAspect="1"/>
          </p:cNvPicPr>
          <p:nvPr/>
        </p:nvPicPr>
        <p:blipFill>
          <a:blip r:embed="rId3"/>
          <a:stretch>
            <a:fillRect/>
          </a:stretch>
        </p:blipFill>
        <p:spPr>
          <a:xfrm>
            <a:off x="-2" y="124113"/>
            <a:ext cx="2005585" cy="404353"/>
          </a:xfrm>
          <a:prstGeom prst="rect">
            <a:avLst/>
          </a:prstGeom>
          <a:ln w="12700">
            <a:miter lim="400000"/>
          </a:ln>
        </p:spPr>
      </p:pic>
      <p:sp>
        <p:nvSpPr>
          <p:cNvPr id="186" name="Shape 186"/>
          <p:cNvSpPr/>
          <p:nvPr/>
        </p:nvSpPr>
        <p:spPr>
          <a:xfrm>
            <a:off x="2897643" y="102753"/>
            <a:ext cx="4515384" cy="396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0" marR="0" lvl="0" indent="0" algn="r" defTabSz="457200" rtl="0" eaLnBrk="1" fontAlgn="auto" latinLnBrk="0" hangingPunct="0">
              <a:lnSpc>
                <a:spcPct val="100000"/>
              </a:lnSpc>
              <a:spcBef>
                <a:spcPts val="0"/>
              </a:spcBef>
              <a:spcAft>
                <a:spcPts val="0"/>
              </a:spcAft>
              <a:buClrTx/>
              <a:buSzTx/>
              <a:buFontTx/>
              <a:buNone/>
              <a:tabLst/>
              <a:defRPr sz="2000" b="1">
                <a:solidFill>
                  <a:srgbClr val="FFFFFF"/>
                </a:solidFill>
                <a:latin typeface="Verdana"/>
                <a:ea typeface="Verdana"/>
                <a:cs typeface="Verdana"/>
                <a:sym typeface="Verdana"/>
              </a:defRPr>
            </a:pPr>
            <a:r>
              <a:rPr kumimoji="0" sz="2000" b="1" i="0" u="none" strike="noStrike" kern="0" cap="none" spc="0" normalizeH="0" baseline="0" noProof="0">
                <a:ln>
                  <a:noFill/>
                </a:ln>
                <a:solidFill>
                  <a:srgbClr val="FFFFFF"/>
                </a:solidFill>
                <a:effectLst/>
                <a:uLnTx/>
                <a:uFillTx/>
                <a:latin typeface="Verdana"/>
                <a:ea typeface="Verdana"/>
                <a:sym typeface="Verdana"/>
              </a:rPr>
              <a:t>Contexto </a:t>
            </a:r>
            <a:r>
              <a:rPr kumimoji="0" sz="1300" b="1" i="0" u="none" strike="noStrike" kern="0" cap="none" spc="0" normalizeH="0" baseline="0" noProof="0">
                <a:ln>
                  <a:noFill/>
                </a:ln>
                <a:solidFill>
                  <a:srgbClr val="FFFFFF"/>
                </a:solidFill>
                <a:effectLst/>
                <a:uLnTx/>
                <a:uFillTx/>
                <a:latin typeface="Verdana"/>
                <a:ea typeface="Verdana"/>
                <a:sym typeface="Verdana"/>
              </a:rPr>
              <a:t>(Marco Normativo)</a:t>
            </a:r>
          </a:p>
        </p:txBody>
      </p:sp>
      <p:sp>
        <p:nvSpPr>
          <p:cNvPr id="22" name="Proceso 1">
            <a:extLst>
              <a:ext uri="{FF2B5EF4-FFF2-40B4-BE49-F238E27FC236}">
                <a16:creationId xmlns:a16="http://schemas.microsoft.com/office/drawing/2014/main" id="{36DAB154-3283-3828-9641-9B980F86C183}"/>
              </a:ext>
            </a:extLst>
          </p:cNvPr>
          <p:cNvSpPr/>
          <p:nvPr/>
        </p:nvSpPr>
        <p:spPr>
          <a:xfrm>
            <a:off x="408563" y="754112"/>
            <a:ext cx="6649660" cy="812296"/>
          </a:xfrm>
          <a:prstGeom prst="flowChartProcess">
            <a:avLst/>
          </a:prstGeom>
          <a:solidFill>
            <a:srgbClr val="1BAE96"/>
          </a:solidFill>
          <a:ln w="12700" cap="flat" cmpd="sng" algn="ctr">
            <a:noFill/>
            <a:prstDash val="solid"/>
            <a:miter lim="800000"/>
          </a:ln>
          <a:effectLst/>
        </p:spPr>
        <p:txBody>
          <a:bodyPr rtlCol="0" anchor="ctr"/>
          <a:lstStyle/>
          <a:p>
            <a:pPr marL="0" marR="0" lvl="0" indent="0" algn="ctr" defTabSz="914400" eaLnBrk="0" fontAlgn="base" latinLnBrk="0" hangingPunct="1">
              <a:lnSpc>
                <a:spcPct val="100000"/>
              </a:lnSpc>
              <a:spcBef>
                <a:spcPct val="0"/>
              </a:spcBef>
              <a:spcAft>
                <a:spcPct val="0"/>
              </a:spcAft>
              <a:buClrTx/>
              <a:buSzTx/>
              <a:buFontTx/>
              <a:buNone/>
              <a:tabLst/>
              <a:defRPr/>
            </a:pPr>
            <a:r>
              <a:rPr kumimoji="0" lang="es-MX" sz="1200" b="0" i="0" u="none" strike="noStrike" kern="0" cap="none" spc="0" normalizeH="0" baseline="0" noProof="0" dirty="0">
                <a:ln>
                  <a:noFill/>
                </a:ln>
                <a:solidFill>
                  <a:srgbClr val="FFFFFF"/>
                </a:solidFill>
                <a:effectLst/>
                <a:uLnTx/>
                <a:uFillTx/>
                <a:latin typeface="Calibri"/>
                <a:cs typeface="Calibri"/>
                <a:sym typeface="Calibri"/>
              </a:rPr>
              <a:t>La Ley 278 de 1996 reglamentó su composición y creó las Subcomisiones Departamentales de Concertación de Políticas Salariales y Laborales - SDCPSL</a:t>
            </a:r>
            <a:endPar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Proceso 4">
            <a:extLst>
              <a:ext uri="{FF2B5EF4-FFF2-40B4-BE49-F238E27FC236}">
                <a16:creationId xmlns:a16="http://schemas.microsoft.com/office/drawing/2014/main" id="{A71746EC-0035-8B7B-621E-A6704EA5443F}"/>
              </a:ext>
            </a:extLst>
          </p:cNvPr>
          <p:cNvSpPr/>
          <p:nvPr/>
        </p:nvSpPr>
        <p:spPr>
          <a:xfrm>
            <a:off x="408563" y="1658297"/>
            <a:ext cx="6649506" cy="987049"/>
          </a:xfrm>
          <a:prstGeom prst="flowChartProcess">
            <a:avLst/>
          </a:prstGeom>
          <a:solidFill>
            <a:srgbClr val="F6AA32"/>
          </a:solidFill>
          <a:ln w="12700" cap="flat" cmpd="sng" algn="ctr">
            <a:noFill/>
            <a:prstDash val="solid"/>
            <a:miter lim="800000"/>
          </a:ln>
          <a:effectLst/>
        </p:spPr>
        <p:txBody>
          <a:bodyPr rtlCol="0" anchor="ctr"/>
          <a:lstStyle/>
          <a:p>
            <a:pPr marL="0" marR="0" lvl="0" indent="0" algn="ctr" defTabSz="444500" rtl="0" eaLnBrk="1" fontAlgn="auto" latinLnBrk="0" hangingPunct="0">
              <a:lnSpc>
                <a:spcPct val="90000"/>
              </a:lnSpc>
              <a:spcBef>
                <a:spcPts val="400"/>
              </a:spcBef>
              <a:spcAft>
                <a:spcPts val="0"/>
              </a:spcAft>
              <a:buClrTx/>
              <a:buSzTx/>
              <a:buFontTx/>
              <a:buNone/>
              <a:tabLst/>
              <a:defRPr/>
            </a:pPr>
            <a:r>
              <a:rPr kumimoji="0" lang="es-MX" sz="1000" b="0" i="0" u="none" strike="noStrike" kern="0" cap="none" spc="0" normalizeH="0" baseline="0" noProof="0" dirty="0">
                <a:ln>
                  <a:noFill/>
                </a:ln>
                <a:solidFill>
                  <a:schemeClr val="bg1"/>
                </a:solidFill>
                <a:effectLst/>
                <a:uLnTx/>
                <a:uFillTx/>
                <a:latin typeface="Calibri"/>
                <a:cs typeface="Calibri"/>
                <a:sym typeface="Calibri"/>
              </a:rPr>
              <a:t>Ley 990 de 2005:  Modifica el literal C del artículo 5° la Ley 278/96 (Modifica la composición del sector sindical en la Comisión Permanente de Concertación incluyendo un representante de los pensionados y un representante de los desempleados)</a:t>
            </a:r>
          </a:p>
        </p:txBody>
      </p:sp>
      <p:sp>
        <p:nvSpPr>
          <p:cNvPr id="24" name="Proceso 9">
            <a:extLst>
              <a:ext uri="{FF2B5EF4-FFF2-40B4-BE49-F238E27FC236}">
                <a16:creationId xmlns:a16="http://schemas.microsoft.com/office/drawing/2014/main" id="{B3B6884E-B17A-EC81-66D7-B0D40152B3CE}"/>
              </a:ext>
            </a:extLst>
          </p:cNvPr>
          <p:cNvSpPr/>
          <p:nvPr/>
        </p:nvSpPr>
        <p:spPr>
          <a:xfrm>
            <a:off x="408563" y="2737235"/>
            <a:ext cx="6649506" cy="754112"/>
          </a:xfrm>
          <a:prstGeom prst="flowChartProcess">
            <a:avLst/>
          </a:prstGeom>
          <a:solidFill>
            <a:srgbClr val="89A14F"/>
          </a:solidFill>
          <a:ln w="12700" cap="flat" cmpd="sng" algn="ctr">
            <a:noFill/>
            <a:prstDash val="solid"/>
            <a:miter lim="800000"/>
          </a:ln>
          <a:effectLst/>
        </p:spPr>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s-MX" sz="1000" b="0" i="0" u="none" strike="noStrike" kern="0" cap="none" spc="0" normalizeH="0" baseline="0" noProof="0" dirty="0">
                <a:ln>
                  <a:noFill/>
                </a:ln>
                <a:solidFill>
                  <a:schemeClr val="bg1"/>
                </a:solidFill>
                <a:effectLst/>
                <a:uLnTx/>
                <a:uFillTx/>
                <a:latin typeface="Calibri"/>
                <a:cs typeface="Calibri"/>
                <a:sym typeface="Calibri"/>
              </a:rPr>
              <a:t>Decreto 427 de 2008: Reglamenta el artículo 5° la Ley 278/96. (Reglamentó la posibilidad de invitar a otras entidades del Gobierno, a un representante de la OIT, de los gremios empresariales y del sector sindical con voz pero sin voto)</a:t>
            </a:r>
          </a:p>
        </p:txBody>
      </p:sp>
    </p:spTree>
    <p:extLst>
      <p:ext uri="{BB962C8B-B14F-4D97-AF65-F5344CB8AC3E}">
        <p14:creationId xmlns:p14="http://schemas.microsoft.com/office/powerpoint/2010/main" val="347776656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 name="image5.jpg" descr="SLIDES-PPT-MINTRABAJO.jpg"/>
          <p:cNvPicPr>
            <a:picLocks noChangeAspect="1"/>
          </p:cNvPicPr>
          <p:nvPr/>
        </p:nvPicPr>
        <p:blipFill>
          <a:blip r:embed="rId3"/>
          <a:stretch>
            <a:fillRect/>
          </a:stretch>
        </p:blipFill>
        <p:spPr>
          <a:xfrm>
            <a:off x="0" y="0"/>
            <a:ext cx="7562850" cy="3589338"/>
          </a:xfrm>
          <a:prstGeom prst="rect">
            <a:avLst/>
          </a:prstGeom>
          <a:ln w="12700">
            <a:miter lim="400000"/>
          </a:ln>
        </p:spPr>
      </p:pic>
      <p:sp>
        <p:nvSpPr>
          <p:cNvPr id="205" name="Shape 205"/>
          <p:cNvSpPr/>
          <p:nvPr/>
        </p:nvSpPr>
        <p:spPr>
          <a:xfrm>
            <a:off x="188829" y="394808"/>
            <a:ext cx="7178841" cy="58477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0" marR="0" lvl="0" indent="0" algn="l" defTabSz="457200" rtl="0" eaLnBrk="1" fontAlgn="auto" latinLnBrk="0" hangingPunct="0">
              <a:lnSpc>
                <a:spcPct val="100000"/>
              </a:lnSpc>
              <a:spcBef>
                <a:spcPts val="0"/>
              </a:spcBef>
              <a:spcAft>
                <a:spcPts val="0"/>
              </a:spcAft>
              <a:buClrTx/>
              <a:buSzTx/>
              <a:buFontTx/>
              <a:buNone/>
              <a:tabLst/>
              <a:defRPr sz="1600" b="1">
                <a:solidFill>
                  <a:srgbClr val="174F39"/>
                </a:solidFill>
                <a:latin typeface="Verdana"/>
                <a:ea typeface="Verdana"/>
                <a:cs typeface="Verdana"/>
                <a:sym typeface="Verdana"/>
              </a:defRPr>
            </a:pPr>
            <a:endParaRPr kumimoji="0" sz="1600" b="1" i="0" u="none" strike="noStrike" kern="0" cap="none" spc="0" normalizeH="0" baseline="0" noProof="0" dirty="0">
              <a:ln>
                <a:noFill/>
              </a:ln>
              <a:solidFill>
                <a:srgbClr val="174F39"/>
              </a:solidFill>
              <a:effectLst/>
              <a:uLnTx/>
              <a:uFillTx/>
              <a:latin typeface="Verdana"/>
              <a:ea typeface="Verdana"/>
              <a:sym typeface="Verdana"/>
            </a:endParaRPr>
          </a:p>
          <a:p>
            <a:pPr marL="0" marR="0" lvl="0" indent="0" algn="l" defTabSz="457200" rtl="0" eaLnBrk="1" fontAlgn="auto" latinLnBrk="0" hangingPunct="0">
              <a:lnSpc>
                <a:spcPct val="100000"/>
              </a:lnSpc>
              <a:spcBef>
                <a:spcPts val="0"/>
              </a:spcBef>
              <a:spcAft>
                <a:spcPts val="0"/>
              </a:spcAft>
              <a:buClrTx/>
              <a:buSzTx/>
              <a:buFontTx/>
              <a:buNone/>
              <a:tabLst/>
              <a:defRPr sz="1600" b="1">
                <a:solidFill>
                  <a:srgbClr val="174F39"/>
                </a:solidFill>
                <a:latin typeface="Verdana"/>
                <a:ea typeface="Verdana"/>
                <a:cs typeface="Verdana"/>
                <a:sym typeface="Verdana"/>
              </a:defRPr>
            </a:pPr>
            <a:endParaRPr kumimoji="0" sz="1600" b="1" i="0" u="none" strike="noStrike" kern="0" cap="none" spc="0" normalizeH="0" baseline="0" noProof="0" dirty="0">
              <a:ln>
                <a:noFill/>
              </a:ln>
              <a:solidFill>
                <a:srgbClr val="174F39"/>
              </a:solidFill>
              <a:effectLst/>
              <a:uLnTx/>
              <a:uFillTx/>
              <a:latin typeface="Verdana"/>
              <a:ea typeface="Verdana"/>
              <a:sym typeface="Verdana"/>
            </a:endParaRPr>
          </a:p>
        </p:txBody>
      </p:sp>
      <p:grpSp>
        <p:nvGrpSpPr>
          <p:cNvPr id="208" name="Group 208"/>
          <p:cNvGrpSpPr/>
          <p:nvPr/>
        </p:nvGrpSpPr>
        <p:grpSpPr>
          <a:xfrm>
            <a:off x="0" y="-1"/>
            <a:ext cx="7562850" cy="657044"/>
            <a:chOff x="0" y="0"/>
            <a:chExt cx="7562850" cy="657042"/>
          </a:xfrm>
        </p:grpSpPr>
        <p:sp>
          <p:nvSpPr>
            <p:cNvPr id="206" name="Shape 206"/>
            <p:cNvSpPr/>
            <p:nvPr/>
          </p:nvSpPr>
          <p:spPr>
            <a:xfrm>
              <a:off x="0" y="-1"/>
              <a:ext cx="7562850" cy="657044"/>
            </a:xfrm>
            <a:prstGeom prst="rect">
              <a:avLst/>
            </a:prstGeom>
            <a:solidFill>
              <a:srgbClr val="174F39"/>
            </a:soli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marL="0" marR="0" lvl="0" indent="0" algn="r" defTabSz="457200" rtl="0" eaLnBrk="1" fontAlgn="auto" latinLnBrk="0" hangingPunct="0">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latin typeface="Calibri"/>
                <a:cs typeface="Calibri"/>
                <a:sym typeface="Calibri"/>
              </a:endParaRPr>
            </a:p>
          </p:txBody>
        </p:sp>
        <p:sp>
          <p:nvSpPr>
            <p:cNvPr id="207" name="Shape 207"/>
            <p:cNvSpPr/>
            <p:nvPr/>
          </p:nvSpPr>
          <p:spPr>
            <a:xfrm>
              <a:off x="0" y="130401"/>
              <a:ext cx="7562850" cy="396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marL="0" marR="0" lvl="0" indent="0" algn="r" defTabSz="457200" rtl="0" eaLnBrk="1" fontAlgn="auto" latinLnBrk="0" hangingPunct="0">
                <a:lnSpc>
                  <a:spcPct val="100000"/>
                </a:lnSpc>
                <a:spcBef>
                  <a:spcPts val="0"/>
                </a:spcBef>
                <a:spcAft>
                  <a:spcPts val="0"/>
                </a:spcAft>
                <a:buClrTx/>
                <a:buSzTx/>
                <a:buFontTx/>
                <a:buNone/>
                <a:tabLst/>
                <a:defRPr sz="2000" b="1">
                  <a:solidFill>
                    <a:srgbClr val="FFFFFF"/>
                  </a:solidFill>
                  <a:latin typeface="Verdana"/>
                  <a:ea typeface="Verdana"/>
                  <a:cs typeface="Verdana"/>
                  <a:sym typeface="Verdana"/>
                </a:defRPr>
              </a:pPr>
              <a:r>
                <a:rPr kumimoji="0" sz="2000" b="1" i="0" u="none" strike="noStrike" kern="0" cap="none" spc="0" normalizeH="0" baseline="0" noProof="0" dirty="0" err="1">
                  <a:ln>
                    <a:noFill/>
                  </a:ln>
                  <a:solidFill>
                    <a:srgbClr val="FFFFFF"/>
                  </a:solidFill>
                  <a:effectLst/>
                  <a:uLnTx/>
                  <a:uFillTx/>
                  <a:latin typeface="Verdana"/>
                  <a:ea typeface="Verdana"/>
                  <a:sym typeface="Verdana"/>
                </a:rPr>
                <a:t>Contexto</a:t>
              </a:r>
              <a:r>
                <a:rPr kumimoji="0" sz="1800" b="1" i="0" u="none" strike="noStrike" kern="0" cap="none" spc="0" normalizeH="0" baseline="0" noProof="0" dirty="0">
                  <a:ln>
                    <a:noFill/>
                  </a:ln>
                  <a:solidFill>
                    <a:srgbClr val="FFFFFF"/>
                  </a:solidFill>
                  <a:effectLst/>
                  <a:uLnTx/>
                  <a:uFillTx/>
                  <a:latin typeface="Verdana"/>
                  <a:ea typeface="Verdana"/>
                  <a:sym typeface="Verdana"/>
                </a:rPr>
                <a:t> </a:t>
              </a:r>
              <a:r>
                <a:rPr kumimoji="0" sz="1400" b="1" i="0" u="none" strike="noStrike" kern="0" cap="none" spc="0" normalizeH="0" baseline="0" noProof="0" dirty="0">
                  <a:ln>
                    <a:noFill/>
                  </a:ln>
                  <a:solidFill>
                    <a:srgbClr val="FFFFFF"/>
                  </a:solidFill>
                  <a:effectLst/>
                  <a:uLnTx/>
                  <a:uFillTx/>
                  <a:latin typeface="Verdana"/>
                  <a:ea typeface="Verdana"/>
                  <a:sym typeface="Verdana"/>
                </a:rPr>
                <a:t>(</a:t>
              </a:r>
              <a:r>
                <a:rPr kumimoji="0" sz="1400" b="1" i="0" u="none" strike="noStrike" kern="0" cap="none" spc="0" normalizeH="0" baseline="0" noProof="0" dirty="0" err="1">
                  <a:ln>
                    <a:noFill/>
                  </a:ln>
                  <a:solidFill>
                    <a:srgbClr val="FFFFFF"/>
                  </a:solidFill>
                  <a:effectLst/>
                  <a:uLnTx/>
                  <a:uFillTx/>
                  <a:latin typeface="Verdana"/>
                  <a:ea typeface="Verdana"/>
                  <a:sym typeface="Verdana"/>
                </a:rPr>
                <a:t>Funciones</a:t>
              </a:r>
              <a:r>
                <a:rPr kumimoji="0" sz="1400" b="1" i="0" u="none" strike="noStrike" kern="0" cap="none" spc="0" normalizeH="0" baseline="0" noProof="0" dirty="0">
                  <a:ln>
                    <a:noFill/>
                  </a:ln>
                  <a:solidFill>
                    <a:srgbClr val="FFFFFF"/>
                  </a:solidFill>
                  <a:effectLst/>
                  <a:uLnTx/>
                  <a:uFillTx/>
                  <a:latin typeface="Verdana"/>
                  <a:ea typeface="Verdana"/>
                  <a:sym typeface="Verdana"/>
                </a:rPr>
                <a:t>)</a:t>
              </a:r>
            </a:p>
          </p:txBody>
        </p:sp>
      </p:grpSp>
      <p:pic>
        <p:nvPicPr>
          <p:cNvPr id="209" name="image1.jpeg" descr="LOGO MINTRABAJO ALTA.jpg"/>
          <p:cNvPicPr>
            <a:picLocks noChangeAspect="1"/>
          </p:cNvPicPr>
          <p:nvPr/>
        </p:nvPicPr>
        <p:blipFill>
          <a:blip r:embed="rId4"/>
          <a:stretch>
            <a:fillRect/>
          </a:stretch>
        </p:blipFill>
        <p:spPr>
          <a:xfrm>
            <a:off x="60714" y="61987"/>
            <a:ext cx="2005584" cy="404353"/>
          </a:xfrm>
          <a:prstGeom prst="rect">
            <a:avLst/>
          </a:prstGeom>
          <a:ln w="12700">
            <a:miter lim="400000"/>
          </a:ln>
        </p:spPr>
      </p:pic>
      <p:grpSp>
        <p:nvGrpSpPr>
          <p:cNvPr id="8" name="Grupo 7">
            <a:extLst>
              <a:ext uri="{FF2B5EF4-FFF2-40B4-BE49-F238E27FC236}">
                <a16:creationId xmlns:a16="http://schemas.microsoft.com/office/drawing/2014/main" id="{7E4E2A4E-0290-30EA-B0D2-68980E260119}"/>
              </a:ext>
            </a:extLst>
          </p:cNvPr>
          <p:cNvGrpSpPr/>
          <p:nvPr/>
        </p:nvGrpSpPr>
        <p:grpSpPr>
          <a:xfrm>
            <a:off x="320233" y="737921"/>
            <a:ext cx="7011272" cy="2448000"/>
            <a:chOff x="714149" y="1268759"/>
            <a:chExt cx="8537196" cy="5035302"/>
          </a:xfrm>
        </p:grpSpPr>
        <p:grpSp>
          <p:nvGrpSpPr>
            <p:cNvPr id="9" name="Grupo 8">
              <a:extLst>
                <a:ext uri="{FF2B5EF4-FFF2-40B4-BE49-F238E27FC236}">
                  <a16:creationId xmlns:a16="http://schemas.microsoft.com/office/drawing/2014/main" id="{F94E1FB6-CDC0-2A0B-D6BD-E061724F5C1F}"/>
                </a:ext>
              </a:extLst>
            </p:cNvPr>
            <p:cNvGrpSpPr/>
            <p:nvPr/>
          </p:nvGrpSpPr>
          <p:grpSpPr>
            <a:xfrm>
              <a:off x="7425115" y="2604083"/>
              <a:ext cx="1826230" cy="2903334"/>
              <a:chOff x="7551040" y="3018071"/>
              <a:chExt cx="1826230" cy="2903334"/>
            </a:xfrm>
          </p:grpSpPr>
          <p:sp>
            <p:nvSpPr>
              <p:cNvPr id="26" name="Freeform 15">
                <a:extLst>
                  <a:ext uri="{FF2B5EF4-FFF2-40B4-BE49-F238E27FC236}">
                    <a16:creationId xmlns:a16="http://schemas.microsoft.com/office/drawing/2014/main" id="{2C932C3F-DD77-20F8-A0B1-7C8852D6FDE0}"/>
                  </a:ext>
                </a:extLst>
              </p:cNvPr>
              <p:cNvSpPr>
                <a:spLocks/>
              </p:cNvSpPr>
              <p:nvPr/>
            </p:nvSpPr>
            <p:spPr bwMode="auto">
              <a:xfrm>
                <a:off x="7793263" y="5846545"/>
                <a:ext cx="47990" cy="47569"/>
              </a:xfrm>
              <a:custGeom>
                <a:avLst/>
                <a:gdLst>
                  <a:gd name="T0" fmla="*/ 26 w 26"/>
                  <a:gd name="T1" fmla="*/ 28 h 28"/>
                  <a:gd name="T2" fmla="*/ 12 w 26"/>
                  <a:gd name="T3" fmla="*/ 28 h 28"/>
                  <a:gd name="T4" fmla="*/ 0 w 26"/>
                  <a:gd name="T5" fmla="*/ 15 h 28"/>
                  <a:gd name="T6" fmla="*/ 5 w 26"/>
                  <a:gd name="T7" fmla="*/ 5 h 28"/>
                  <a:gd name="T8" fmla="*/ 14 w 26"/>
                  <a:gd name="T9" fmla="*/ 0 h 28"/>
                  <a:gd name="T10" fmla="*/ 26 w 26"/>
                  <a:gd name="T11" fmla="*/ 13 h 28"/>
                  <a:gd name="T12" fmla="*/ 26 w 26"/>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6" h="28">
                    <a:moveTo>
                      <a:pt x="26" y="28"/>
                    </a:moveTo>
                    <a:cubicBezTo>
                      <a:pt x="12" y="28"/>
                      <a:pt x="12" y="28"/>
                      <a:pt x="12" y="28"/>
                    </a:cubicBezTo>
                    <a:cubicBezTo>
                      <a:pt x="6" y="28"/>
                      <a:pt x="0" y="22"/>
                      <a:pt x="0" y="15"/>
                    </a:cubicBezTo>
                    <a:cubicBezTo>
                      <a:pt x="0" y="11"/>
                      <a:pt x="2" y="7"/>
                      <a:pt x="5" y="5"/>
                    </a:cubicBezTo>
                    <a:cubicBezTo>
                      <a:pt x="7" y="2"/>
                      <a:pt x="11" y="0"/>
                      <a:pt x="14" y="0"/>
                    </a:cubicBezTo>
                    <a:cubicBezTo>
                      <a:pt x="21" y="0"/>
                      <a:pt x="26" y="7"/>
                      <a:pt x="26" y="13"/>
                    </a:cubicBezTo>
                    <a:lnTo>
                      <a:pt x="26"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ndParaRPr>
              </a:p>
            </p:txBody>
          </p:sp>
          <p:sp>
            <p:nvSpPr>
              <p:cNvPr id="27" name="Freeform 17">
                <a:extLst>
                  <a:ext uri="{FF2B5EF4-FFF2-40B4-BE49-F238E27FC236}">
                    <a16:creationId xmlns:a16="http://schemas.microsoft.com/office/drawing/2014/main" id="{1B71A652-4D93-337F-1B27-2AD50FF9BE7C}"/>
                  </a:ext>
                </a:extLst>
              </p:cNvPr>
              <p:cNvSpPr>
                <a:spLocks noEditPoints="1"/>
              </p:cNvSpPr>
              <p:nvPr/>
            </p:nvSpPr>
            <p:spPr bwMode="auto">
              <a:xfrm>
                <a:off x="7576982" y="3018071"/>
                <a:ext cx="1774349" cy="2863475"/>
              </a:xfrm>
              <a:custGeom>
                <a:avLst/>
                <a:gdLst>
                  <a:gd name="T0" fmla="*/ 29 w 941"/>
                  <a:gd name="T1" fmla="*/ 1653 h 1665"/>
                  <a:gd name="T2" fmla="*/ 45 w 941"/>
                  <a:gd name="T3" fmla="*/ 1641 h 1665"/>
                  <a:gd name="T4" fmla="*/ 45 w 941"/>
                  <a:gd name="T5" fmla="*/ 1665 h 1665"/>
                  <a:gd name="T6" fmla="*/ 101 w 941"/>
                  <a:gd name="T7" fmla="*/ 1665 h 1665"/>
                  <a:gd name="T8" fmla="*/ 101 w 941"/>
                  <a:gd name="T9" fmla="*/ 1641 h 1665"/>
                  <a:gd name="T10" fmla="*/ 117 w 941"/>
                  <a:gd name="T11" fmla="*/ 1653 h 1665"/>
                  <a:gd name="T12" fmla="*/ 101 w 941"/>
                  <a:gd name="T13" fmla="*/ 1665 h 1665"/>
                  <a:gd name="T14" fmla="*/ 149 w 941"/>
                  <a:gd name="T15" fmla="*/ 1653 h 1665"/>
                  <a:gd name="T16" fmla="*/ 165 w 941"/>
                  <a:gd name="T17" fmla="*/ 1641 h 1665"/>
                  <a:gd name="T18" fmla="*/ 165 w 941"/>
                  <a:gd name="T19" fmla="*/ 1665 h 1665"/>
                  <a:gd name="T20" fmla="*/ 221 w 941"/>
                  <a:gd name="T21" fmla="*/ 1665 h 1665"/>
                  <a:gd name="T22" fmla="*/ 221 w 941"/>
                  <a:gd name="T23" fmla="*/ 1641 h 1665"/>
                  <a:gd name="T24" fmla="*/ 237 w 941"/>
                  <a:gd name="T25" fmla="*/ 1653 h 1665"/>
                  <a:gd name="T26" fmla="*/ 221 w 941"/>
                  <a:gd name="T27" fmla="*/ 1665 h 1665"/>
                  <a:gd name="T28" fmla="*/ 269 w 941"/>
                  <a:gd name="T29" fmla="*/ 1653 h 1665"/>
                  <a:gd name="T30" fmla="*/ 285 w 941"/>
                  <a:gd name="T31" fmla="*/ 1641 h 1665"/>
                  <a:gd name="T32" fmla="*/ 285 w 941"/>
                  <a:gd name="T33" fmla="*/ 1665 h 1665"/>
                  <a:gd name="T34" fmla="*/ 341 w 941"/>
                  <a:gd name="T35" fmla="*/ 1665 h 1665"/>
                  <a:gd name="T36" fmla="*/ 341 w 941"/>
                  <a:gd name="T37" fmla="*/ 1641 h 1665"/>
                  <a:gd name="T38" fmla="*/ 357 w 941"/>
                  <a:gd name="T39" fmla="*/ 1653 h 1665"/>
                  <a:gd name="T40" fmla="*/ 341 w 941"/>
                  <a:gd name="T41" fmla="*/ 1665 h 1665"/>
                  <a:gd name="T42" fmla="*/ 389 w 941"/>
                  <a:gd name="T43" fmla="*/ 1653 h 1665"/>
                  <a:gd name="T44" fmla="*/ 405 w 941"/>
                  <a:gd name="T45" fmla="*/ 1641 h 1665"/>
                  <a:gd name="T46" fmla="*/ 405 w 941"/>
                  <a:gd name="T47" fmla="*/ 1665 h 1665"/>
                  <a:gd name="T48" fmla="*/ 461 w 941"/>
                  <a:gd name="T49" fmla="*/ 1665 h 1665"/>
                  <a:gd name="T50" fmla="*/ 461 w 941"/>
                  <a:gd name="T51" fmla="*/ 1641 h 1665"/>
                  <a:gd name="T52" fmla="*/ 477 w 941"/>
                  <a:gd name="T53" fmla="*/ 1653 h 1665"/>
                  <a:gd name="T54" fmla="*/ 461 w 941"/>
                  <a:gd name="T55" fmla="*/ 1665 h 1665"/>
                  <a:gd name="T56" fmla="*/ 509 w 941"/>
                  <a:gd name="T57" fmla="*/ 1653 h 1665"/>
                  <a:gd name="T58" fmla="*/ 525 w 941"/>
                  <a:gd name="T59" fmla="*/ 1641 h 1665"/>
                  <a:gd name="T60" fmla="*/ 525 w 941"/>
                  <a:gd name="T61" fmla="*/ 1665 h 1665"/>
                  <a:gd name="T62" fmla="*/ 581 w 941"/>
                  <a:gd name="T63" fmla="*/ 1665 h 1665"/>
                  <a:gd name="T64" fmla="*/ 581 w 941"/>
                  <a:gd name="T65" fmla="*/ 1641 h 1665"/>
                  <a:gd name="T66" fmla="*/ 597 w 941"/>
                  <a:gd name="T67" fmla="*/ 1653 h 1665"/>
                  <a:gd name="T68" fmla="*/ 581 w 941"/>
                  <a:gd name="T69" fmla="*/ 1665 h 1665"/>
                  <a:gd name="T70" fmla="*/ 629 w 941"/>
                  <a:gd name="T71" fmla="*/ 1653 h 1665"/>
                  <a:gd name="T72" fmla="*/ 645 w 941"/>
                  <a:gd name="T73" fmla="*/ 1641 h 1665"/>
                  <a:gd name="T74" fmla="*/ 645 w 941"/>
                  <a:gd name="T75" fmla="*/ 1665 h 1665"/>
                  <a:gd name="T76" fmla="*/ 701 w 941"/>
                  <a:gd name="T77" fmla="*/ 1665 h 1665"/>
                  <a:gd name="T78" fmla="*/ 701 w 941"/>
                  <a:gd name="T79" fmla="*/ 1641 h 1665"/>
                  <a:gd name="T80" fmla="*/ 717 w 941"/>
                  <a:gd name="T81" fmla="*/ 1653 h 1665"/>
                  <a:gd name="T82" fmla="*/ 701 w 941"/>
                  <a:gd name="T83" fmla="*/ 1665 h 1665"/>
                  <a:gd name="T84" fmla="*/ 749 w 941"/>
                  <a:gd name="T85" fmla="*/ 1653 h 1665"/>
                  <a:gd name="T86" fmla="*/ 765 w 941"/>
                  <a:gd name="T87" fmla="*/ 1641 h 1665"/>
                  <a:gd name="T88" fmla="*/ 765 w 941"/>
                  <a:gd name="T89" fmla="*/ 1665 h 1665"/>
                  <a:gd name="T90" fmla="*/ 821 w 941"/>
                  <a:gd name="T91" fmla="*/ 1665 h 1665"/>
                  <a:gd name="T92" fmla="*/ 821 w 941"/>
                  <a:gd name="T93" fmla="*/ 1641 h 1665"/>
                  <a:gd name="T94" fmla="*/ 837 w 941"/>
                  <a:gd name="T95" fmla="*/ 1653 h 1665"/>
                  <a:gd name="T96" fmla="*/ 821 w 941"/>
                  <a:gd name="T97" fmla="*/ 1665 h 1665"/>
                  <a:gd name="T98" fmla="*/ 869 w 941"/>
                  <a:gd name="T99" fmla="*/ 1653 h 1665"/>
                  <a:gd name="T100" fmla="*/ 885 w 941"/>
                  <a:gd name="T101" fmla="*/ 1641 h 1665"/>
                  <a:gd name="T102" fmla="*/ 885 w 941"/>
                  <a:gd name="T103" fmla="*/ 1665 h 1665"/>
                  <a:gd name="T104" fmla="*/ 471 w 941"/>
                  <a:gd name="T105" fmla="*/ 0 h 1665"/>
                  <a:gd name="T106" fmla="*/ 12 w 941"/>
                  <a:gd name="T107" fmla="*/ 1665 h 1665"/>
                  <a:gd name="T108" fmla="*/ 929 w 941"/>
                  <a:gd name="T109" fmla="*/ 1655 h 1665"/>
                  <a:gd name="T110" fmla="*/ 929 w 941"/>
                  <a:gd name="T111" fmla="*/ 1651 h 1665"/>
                  <a:gd name="T112" fmla="*/ 471 w 941"/>
                  <a:gd name="T113" fmla="*/ 0 h 1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1" h="1665">
                    <a:moveTo>
                      <a:pt x="41" y="1665"/>
                    </a:moveTo>
                    <a:cubicBezTo>
                      <a:pt x="34" y="1665"/>
                      <a:pt x="29" y="1660"/>
                      <a:pt x="29" y="1653"/>
                    </a:cubicBezTo>
                    <a:cubicBezTo>
                      <a:pt x="29" y="1646"/>
                      <a:pt x="34" y="1641"/>
                      <a:pt x="41" y="1641"/>
                    </a:cubicBezTo>
                    <a:cubicBezTo>
                      <a:pt x="45" y="1641"/>
                      <a:pt x="45" y="1641"/>
                      <a:pt x="45" y="1641"/>
                    </a:cubicBezTo>
                    <a:cubicBezTo>
                      <a:pt x="52" y="1641"/>
                      <a:pt x="57" y="1646"/>
                      <a:pt x="57" y="1653"/>
                    </a:cubicBezTo>
                    <a:cubicBezTo>
                      <a:pt x="57" y="1660"/>
                      <a:pt x="52" y="1665"/>
                      <a:pt x="45" y="1665"/>
                    </a:cubicBezTo>
                    <a:cubicBezTo>
                      <a:pt x="41" y="1665"/>
                      <a:pt x="41" y="1665"/>
                      <a:pt x="41" y="1665"/>
                    </a:cubicBezTo>
                    <a:moveTo>
                      <a:pt x="101" y="1665"/>
                    </a:moveTo>
                    <a:cubicBezTo>
                      <a:pt x="94" y="1665"/>
                      <a:pt x="89" y="1660"/>
                      <a:pt x="89" y="1653"/>
                    </a:cubicBezTo>
                    <a:cubicBezTo>
                      <a:pt x="89" y="1646"/>
                      <a:pt x="94" y="1641"/>
                      <a:pt x="101" y="1641"/>
                    </a:cubicBezTo>
                    <a:cubicBezTo>
                      <a:pt x="105" y="1641"/>
                      <a:pt x="105" y="1641"/>
                      <a:pt x="105" y="1641"/>
                    </a:cubicBezTo>
                    <a:cubicBezTo>
                      <a:pt x="112" y="1641"/>
                      <a:pt x="117" y="1646"/>
                      <a:pt x="117" y="1653"/>
                    </a:cubicBezTo>
                    <a:cubicBezTo>
                      <a:pt x="117" y="1660"/>
                      <a:pt x="112" y="1665"/>
                      <a:pt x="105" y="1665"/>
                    </a:cubicBezTo>
                    <a:cubicBezTo>
                      <a:pt x="101" y="1665"/>
                      <a:pt x="101" y="1665"/>
                      <a:pt x="101" y="1665"/>
                    </a:cubicBezTo>
                    <a:moveTo>
                      <a:pt x="161" y="1665"/>
                    </a:moveTo>
                    <a:cubicBezTo>
                      <a:pt x="154" y="1665"/>
                      <a:pt x="149" y="1660"/>
                      <a:pt x="149" y="1653"/>
                    </a:cubicBezTo>
                    <a:cubicBezTo>
                      <a:pt x="149" y="1646"/>
                      <a:pt x="154" y="1641"/>
                      <a:pt x="161" y="1641"/>
                    </a:cubicBezTo>
                    <a:cubicBezTo>
                      <a:pt x="165" y="1641"/>
                      <a:pt x="165" y="1641"/>
                      <a:pt x="165" y="1641"/>
                    </a:cubicBezTo>
                    <a:cubicBezTo>
                      <a:pt x="172" y="1641"/>
                      <a:pt x="177" y="1646"/>
                      <a:pt x="177" y="1653"/>
                    </a:cubicBezTo>
                    <a:cubicBezTo>
                      <a:pt x="177" y="1660"/>
                      <a:pt x="172" y="1665"/>
                      <a:pt x="165" y="1665"/>
                    </a:cubicBezTo>
                    <a:cubicBezTo>
                      <a:pt x="161" y="1665"/>
                      <a:pt x="161" y="1665"/>
                      <a:pt x="161" y="1665"/>
                    </a:cubicBezTo>
                    <a:moveTo>
                      <a:pt x="221" y="1665"/>
                    </a:moveTo>
                    <a:cubicBezTo>
                      <a:pt x="214" y="1665"/>
                      <a:pt x="209" y="1660"/>
                      <a:pt x="209" y="1653"/>
                    </a:cubicBezTo>
                    <a:cubicBezTo>
                      <a:pt x="209" y="1646"/>
                      <a:pt x="214" y="1641"/>
                      <a:pt x="221" y="1641"/>
                    </a:cubicBezTo>
                    <a:cubicBezTo>
                      <a:pt x="225" y="1641"/>
                      <a:pt x="225" y="1641"/>
                      <a:pt x="225" y="1641"/>
                    </a:cubicBezTo>
                    <a:cubicBezTo>
                      <a:pt x="232" y="1641"/>
                      <a:pt x="237" y="1646"/>
                      <a:pt x="237" y="1653"/>
                    </a:cubicBezTo>
                    <a:cubicBezTo>
                      <a:pt x="237" y="1660"/>
                      <a:pt x="232" y="1665"/>
                      <a:pt x="225" y="1665"/>
                    </a:cubicBezTo>
                    <a:cubicBezTo>
                      <a:pt x="221" y="1665"/>
                      <a:pt x="221" y="1665"/>
                      <a:pt x="221" y="1665"/>
                    </a:cubicBezTo>
                    <a:moveTo>
                      <a:pt x="281" y="1665"/>
                    </a:moveTo>
                    <a:cubicBezTo>
                      <a:pt x="274" y="1665"/>
                      <a:pt x="269" y="1660"/>
                      <a:pt x="269" y="1653"/>
                    </a:cubicBezTo>
                    <a:cubicBezTo>
                      <a:pt x="269" y="1646"/>
                      <a:pt x="274" y="1641"/>
                      <a:pt x="281" y="1641"/>
                    </a:cubicBezTo>
                    <a:cubicBezTo>
                      <a:pt x="285" y="1641"/>
                      <a:pt x="285" y="1641"/>
                      <a:pt x="285" y="1641"/>
                    </a:cubicBezTo>
                    <a:cubicBezTo>
                      <a:pt x="292" y="1641"/>
                      <a:pt x="297" y="1646"/>
                      <a:pt x="297" y="1653"/>
                    </a:cubicBezTo>
                    <a:cubicBezTo>
                      <a:pt x="297" y="1660"/>
                      <a:pt x="292" y="1665"/>
                      <a:pt x="285" y="1665"/>
                    </a:cubicBezTo>
                    <a:cubicBezTo>
                      <a:pt x="281" y="1665"/>
                      <a:pt x="281" y="1665"/>
                      <a:pt x="281" y="1665"/>
                    </a:cubicBezTo>
                    <a:moveTo>
                      <a:pt x="341" y="1665"/>
                    </a:moveTo>
                    <a:cubicBezTo>
                      <a:pt x="334" y="1665"/>
                      <a:pt x="329" y="1660"/>
                      <a:pt x="329" y="1653"/>
                    </a:cubicBezTo>
                    <a:cubicBezTo>
                      <a:pt x="329" y="1646"/>
                      <a:pt x="334" y="1641"/>
                      <a:pt x="341" y="1641"/>
                    </a:cubicBezTo>
                    <a:cubicBezTo>
                      <a:pt x="345" y="1641"/>
                      <a:pt x="345" y="1641"/>
                      <a:pt x="345" y="1641"/>
                    </a:cubicBezTo>
                    <a:cubicBezTo>
                      <a:pt x="352" y="1641"/>
                      <a:pt x="357" y="1646"/>
                      <a:pt x="357" y="1653"/>
                    </a:cubicBezTo>
                    <a:cubicBezTo>
                      <a:pt x="357" y="1660"/>
                      <a:pt x="352" y="1665"/>
                      <a:pt x="345" y="1665"/>
                    </a:cubicBezTo>
                    <a:cubicBezTo>
                      <a:pt x="341" y="1665"/>
                      <a:pt x="341" y="1665"/>
                      <a:pt x="341" y="1665"/>
                    </a:cubicBezTo>
                    <a:moveTo>
                      <a:pt x="401" y="1665"/>
                    </a:moveTo>
                    <a:cubicBezTo>
                      <a:pt x="394" y="1665"/>
                      <a:pt x="389" y="1660"/>
                      <a:pt x="389" y="1653"/>
                    </a:cubicBezTo>
                    <a:cubicBezTo>
                      <a:pt x="389" y="1646"/>
                      <a:pt x="394" y="1641"/>
                      <a:pt x="401" y="1641"/>
                    </a:cubicBezTo>
                    <a:cubicBezTo>
                      <a:pt x="405" y="1641"/>
                      <a:pt x="405" y="1641"/>
                      <a:pt x="405" y="1641"/>
                    </a:cubicBezTo>
                    <a:cubicBezTo>
                      <a:pt x="412" y="1641"/>
                      <a:pt x="417" y="1646"/>
                      <a:pt x="417" y="1653"/>
                    </a:cubicBezTo>
                    <a:cubicBezTo>
                      <a:pt x="417" y="1660"/>
                      <a:pt x="412" y="1665"/>
                      <a:pt x="405" y="1665"/>
                    </a:cubicBezTo>
                    <a:cubicBezTo>
                      <a:pt x="401" y="1665"/>
                      <a:pt x="401" y="1665"/>
                      <a:pt x="401" y="1665"/>
                    </a:cubicBezTo>
                    <a:moveTo>
                      <a:pt x="461" y="1665"/>
                    </a:moveTo>
                    <a:cubicBezTo>
                      <a:pt x="454" y="1665"/>
                      <a:pt x="449" y="1660"/>
                      <a:pt x="449" y="1653"/>
                    </a:cubicBezTo>
                    <a:cubicBezTo>
                      <a:pt x="449" y="1646"/>
                      <a:pt x="454" y="1641"/>
                      <a:pt x="461" y="1641"/>
                    </a:cubicBezTo>
                    <a:cubicBezTo>
                      <a:pt x="465" y="1641"/>
                      <a:pt x="465" y="1641"/>
                      <a:pt x="465" y="1641"/>
                    </a:cubicBezTo>
                    <a:cubicBezTo>
                      <a:pt x="472" y="1641"/>
                      <a:pt x="477" y="1646"/>
                      <a:pt x="477" y="1653"/>
                    </a:cubicBezTo>
                    <a:cubicBezTo>
                      <a:pt x="477" y="1660"/>
                      <a:pt x="472" y="1665"/>
                      <a:pt x="465" y="1665"/>
                    </a:cubicBezTo>
                    <a:cubicBezTo>
                      <a:pt x="461" y="1665"/>
                      <a:pt x="461" y="1665"/>
                      <a:pt x="461" y="1665"/>
                    </a:cubicBezTo>
                    <a:moveTo>
                      <a:pt x="521" y="1665"/>
                    </a:moveTo>
                    <a:cubicBezTo>
                      <a:pt x="514" y="1665"/>
                      <a:pt x="509" y="1660"/>
                      <a:pt x="509" y="1653"/>
                    </a:cubicBezTo>
                    <a:cubicBezTo>
                      <a:pt x="509" y="1646"/>
                      <a:pt x="514" y="1641"/>
                      <a:pt x="521" y="1641"/>
                    </a:cubicBezTo>
                    <a:cubicBezTo>
                      <a:pt x="525" y="1641"/>
                      <a:pt x="525" y="1641"/>
                      <a:pt x="525" y="1641"/>
                    </a:cubicBezTo>
                    <a:cubicBezTo>
                      <a:pt x="532" y="1641"/>
                      <a:pt x="537" y="1646"/>
                      <a:pt x="537" y="1653"/>
                    </a:cubicBezTo>
                    <a:cubicBezTo>
                      <a:pt x="537" y="1660"/>
                      <a:pt x="532" y="1665"/>
                      <a:pt x="525" y="1665"/>
                    </a:cubicBezTo>
                    <a:cubicBezTo>
                      <a:pt x="521" y="1665"/>
                      <a:pt x="521" y="1665"/>
                      <a:pt x="521" y="1665"/>
                    </a:cubicBezTo>
                    <a:moveTo>
                      <a:pt x="581" y="1665"/>
                    </a:moveTo>
                    <a:cubicBezTo>
                      <a:pt x="574" y="1665"/>
                      <a:pt x="569" y="1660"/>
                      <a:pt x="569" y="1653"/>
                    </a:cubicBezTo>
                    <a:cubicBezTo>
                      <a:pt x="569" y="1646"/>
                      <a:pt x="574" y="1641"/>
                      <a:pt x="581" y="1641"/>
                    </a:cubicBezTo>
                    <a:cubicBezTo>
                      <a:pt x="585" y="1641"/>
                      <a:pt x="585" y="1641"/>
                      <a:pt x="585" y="1641"/>
                    </a:cubicBezTo>
                    <a:cubicBezTo>
                      <a:pt x="592" y="1641"/>
                      <a:pt x="597" y="1646"/>
                      <a:pt x="597" y="1653"/>
                    </a:cubicBezTo>
                    <a:cubicBezTo>
                      <a:pt x="597" y="1660"/>
                      <a:pt x="592" y="1665"/>
                      <a:pt x="585" y="1665"/>
                    </a:cubicBezTo>
                    <a:cubicBezTo>
                      <a:pt x="581" y="1665"/>
                      <a:pt x="581" y="1665"/>
                      <a:pt x="581" y="1665"/>
                    </a:cubicBezTo>
                    <a:moveTo>
                      <a:pt x="641" y="1665"/>
                    </a:moveTo>
                    <a:cubicBezTo>
                      <a:pt x="634" y="1665"/>
                      <a:pt x="629" y="1660"/>
                      <a:pt x="629" y="1653"/>
                    </a:cubicBezTo>
                    <a:cubicBezTo>
                      <a:pt x="629" y="1646"/>
                      <a:pt x="634" y="1641"/>
                      <a:pt x="641" y="1641"/>
                    </a:cubicBezTo>
                    <a:cubicBezTo>
                      <a:pt x="645" y="1641"/>
                      <a:pt x="645" y="1641"/>
                      <a:pt x="645" y="1641"/>
                    </a:cubicBezTo>
                    <a:cubicBezTo>
                      <a:pt x="652" y="1641"/>
                      <a:pt x="657" y="1646"/>
                      <a:pt x="657" y="1653"/>
                    </a:cubicBezTo>
                    <a:cubicBezTo>
                      <a:pt x="657" y="1660"/>
                      <a:pt x="652" y="1665"/>
                      <a:pt x="645" y="1665"/>
                    </a:cubicBezTo>
                    <a:cubicBezTo>
                      <a:pt x="641" y="1665"/>
                      <a:pt x="641" y="1665"/>
                      <a:pt x="641" y="1665"/>
                    </a:cubicBezTo>
                    <a:moveTo>
                      <a:pt x="701" y="1665"/>
                    </a:moveTo>
                    <a:cubicBezTo>
                      <a:pt x="694" y="1665"/>
                      <a:pt x="689" y="1660"/>
                      <a:pt x="689" y="1653"/>
                    </a:cubicBezTo>
                    <a:cubicBezTo>
                      <a:pt x="689" y="1646"/>
                      <a:pt x="694" y="1641"/>
                      <a:pt x="701" y="1641"/>
                    </a:cubicBezTo>
                    <a:cubicBezTo>
                      <a:pt x="705" y="1641"/>
                      <a:pt x="705" y="1641"/>
                      <a:pt x="705" y="1641"/>
                    </a:cubicBezTo>
                    <a:cubicBezTo>
                      <a:pt x="712" y="1641"/>
                      <a:pt x="717" y="1646"/>
                      <a:pt x="717" y="1653"/>
                    </a:cubicBezTo>
                    <a:cubicBezTo>
                      <a:pt x="717" y="1660"/>
                      <a:pt x="712" y="1665"/>
                      <a:pt x="705" y="1665"/>
                    </a:cubicBezTo>
                    <a:cubicBezTo>
                      <a:pt x="701" y="1665"/>
                      <a:pt x="701" y="1665"/>
                      <a:pt x="701" y="1665"/>
                    </a:cubicBezTo>
                    <a:moveTo>
                      <a:pt x="761" y="1665"/>
                    </a:moveTo>
                    <a:cubicBezTo>
                      <a:pt x="754" y="1665"/>
                      <a:pt x="749" y="1660"/>
                      <a:pt x="749" y="1653"/>
                    </a:cubicBezTo>
                    <a:cubicBezTo>
                      <a:pt x="749" y="1646"/>
                      <a:pt x="754" y="1641"/>
                      <a:pt x="761" y="1641"/>
                    </a:cubicBezTo>
                    <a:cubicBezTo>
                      <a:pt x="765" y="1641"/>
                      <a:pt x="765" y="1641"/>
                      <a:pt x="765" y="1641"/>
                    </a:cubicBezTo>
                    <a:cubicBezTo>
                      <a:pt x="772" y="1641"/>
                      <a:pt x="777" y="1646"/>
                      <a:pt x="777" y="1653"/>
                    </a:cubicBezTo>
                    <a:cubicBezTo>
                      <a:pt x="777" y="1660"/>
                      <a:pt x="772" y="1665"/>
                      <a:pt x="765" y="1665"/>
                    </a:cubicBezTo>
                    <a:cubicBezTo>
                      <a:pt x="761" y="1665"/>
                      <a:pt x="761" y="1665"/>
                      <a:pt x="761" y="1665"/>
                    </a:cubicBezTo>
                    <a:moveTo>
                      <a:pt x="821" y="1665"/>
                    </a:moveTo>
                    <a:cubicBezTo>
                      <a:pt x="814" y="1665"/>
                      <a:pt x="809" y="1660"/>
                      <a:pt x="809" y="1653"/>
                    </a:cubicBezTo>
                    <a:cubicBezTo>
                      <a:pt x="809" y="1646"/>
                      <a:pt x="814" y="1641"/>
                      <a:pt x="821" y="1641"/>
                    </a:cubicBezTo>
                    <a:cubicBezTo>
                      <a:pt x="825" y="1641"/>
                      <a:pt x="825" y="1641"/>
                      <a:pt x="825" y="1641"/>
                    </a:cubicBezTo>
                    <a:cubicBezTo>
                      <a:pt x="832" y="1641"/>
                      <a:pt x="837" y="1646"/>
                      <a:pt x="837" y="1653"/>
                    </a:cubicBezTo>
                    <a:cubicBezTo>
                      <a:pt x="837" y="1660"/>
                      <a:pt x="832" y="1665"/>
                      <a:pt x="825" y="1665"/>
                    </a:cubicBezTo>
                    <a:cubicBezTo>
                      <a:pt x="821" y="1665"/>
                      <a:pt x="821" y="1665"/>
                      <a:pt x="821" y="1665"/>
                    </a:cubicBezTo>
                    <a:moveTo>
                      <a:pt x="881" y="1665"/>
                    </a:moveTo>
                    <a:cubicBezTo>
                      <a:pt x="874" y="1665"/>
                      <a:pt x="869" y="1660"/>
                      <a:pt x="869" y="1653"/>
                    </a:cubicBezTo>
                    <a:cubicBezTo>
                      <a:pt x="869" y="1646"/>
                      <a:pt x="874" y="1641"/>
                      <a:pt x="881" y="1641"/>
                    </a:cubicBezTo>
                    <a:cubicBezTo>
                      <a:pt x="885" y="1641"/>
                      <a:pt x="885" y="1641"/>
                      <a:pt x="885" y="1641"/>
                    </a:cubicBezTo>
                    <a:cubicBezTo>
                      <a:pt x="892" y="1641"/>
                      <a:pt x="897" y="1646"/>
                      <a:pt x="897" y="1653"/>
                    </a:cubicBezTo>
                    <a:cubicBezTo>
                      <a:pt x="897" y="1660"/>
                      <a:pt x="892" y="1665"/>
                      <a:pt x="885" y="1665"/>
                    </a:cubicBezTo>
                    <a:cubicBezTo>
                      <a:pt x="881" y="1665"/>
                      <a:pt x="881" y="1665"/>
                      <a:pt x="881" y="1665"/>
                    </a:cubicBezTo>
                    <a:moveTo>
                      <a:pt x="471" y="0"/>
                    </a:moveTo>
                    <a:cubicBezTo>
                      <a:pt x="294" y="0"/>
                      <a:pt x="117" y="84"/>
                      <a:pt x="0" y="251"/>
                    </a:cubicBezTo>
                    <a:cubicBezTo>
                      <a:pt x="4" y="625"/>
                      <a:pt x="8" y="1292"/>
                      <a:pt x="12" y="1665"/>
                    </a:cubicBezTo>
                    <a:cubicBezTo>
                      <a:pt x="929" y="1665"/>
                      <a:pt x="929" y="1665"/>
                      <a:pt x="929" y="1665"/>
                    </a:cubicBezTo>
                    <a:cubicBezTo>
                      <a:pt x="929" y="1662"/>
                      <a:pt x="929" y="1658"/>
                      <a:pt x="929" y="1655"/>
                    </a:cubicBezTo>
                    <a:cubicBezTo>
                      <a:pt x="929" y="1654"/>
                      <a:pt x="929" y="1654"/>
                      <a:pt x="929" y="1653"/>
                    </a:cubicBezTo>
                    <a:cubicBezTo>
                      <a:pt x="929" y="1652"/>
                      <a:pt x="929" y="1652"/>
                      <a:pt x="929" y="1651"/>
                    </a:cubicBezTo>
                    <a:cubicBezTo>
                      <a:pt x="933" y="1275"/>
                      <a:pt x="937" y="620"/>
                      <a:pt x="941" y="251"/>
                    </a:cubicBezTo>
                    <a:cubicBezTo>
                      <a:pt x="824" y="84"/>
                      <a:pt x="647" y="0"/>
                      <a:pt x="471" y="0"/>
                    </a:cubicBezTo>
                  </a:path>
                </a:pathLst>
              </a:custGeom>
              <a:solidFill>
                <a:sysClr val="windowText" lastClr="000000">
                  <a:lumMod val="85000"/>
                  <a:lumOff val="1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ndParaRPr>
              </a:p>
            </p:txBody>
          </p:sp>
          <p:sp>
            <p:nvSpPr>
              <p:cNvPr id="28" name="Freeform 19">
                <a:extLst>
                  <a:ext uri="{FF2B5EF4-FFF2-40B4-BE49-F238E27FC236}">
                    <a16:creationId xmlns:a16="http://schemas.microsoft.com/office/drawing/2014/main" id="{52F17740-DD2E-DF08-21C5-22C37A22BB6A}"/>
                  </a:ext>
                </a:extLst>
              </p:cNvPr>
              <p:cNvSpPr>
                <a:spLocks noEditPoints="1"/>
              </p:cNvSpPr>
              <p:nvPr/>
            </p:nvSpPr>
            <p:spPr bwMode="auto">
              <a:xfrm>
                <a:off x="7551040" y="3066106"/>
                <a:ext cx="1826230" cy="2855299"/>
              </a:xfrm>
              <a:custGeom>
                <a:avLst/>
                <a:gdLst>
                  <a:gd name="T0" fmla="*/ 957 w 969"/>
                  <a:gd name="T1" fmla="*/ 1693 h 1693"/>
                  <a:gd name="T2" fmla="*/ 12 w 969"/>
                  <a:gd name="T3" fmla="*/ 1693 h 1693"/>
                  <a:gd name="T4" fmla="*/ 12 w 969"/>
                  <a:gd name="T5" fmla="*/ 1679 h 1693"/>
                  <a:gd name="T6" fmla="*/ 6 w 969"/>
                  <a:gd name="T7" fmla="*/ 970 h 1693"/>
                  <a:gd name="T8" fmla="*/ 0 w 969"/>
                  <a:gd name="T9" fmla="*/ 266 h 1693"/>
                  <a:gd name="T10" fmla="*/ 0 w 969"/>
                  <a:gd name="T11" fmla="*/ 261 h 1693"/>
                  <a:gd name="T12" fmla="*/ 3 w 969"/>
                  <a:gd name="T13" fmla="*/ 257 h 1693"/>
                  <a:gd name="T14" fmla="*/ 485 w 969"/>
                  <a:gd name="T15" fmla="*/ 0 h 1693"/>
                  <a:gd name="T16" fmla="*/ 966 w 969"/>
                  <a:gd name="T17" fmla="*/ 257 h 1693"/>
                  <a:gd name="T18" fmla="*/ 969 w 969"/>
                  <a:gd name="T19" fmla="*/ 261 h 1693"/>
                  <a:gd name="T20" fmla="*/ 969 w 969"/>
                  <a:gd name="T21" fmla="*/ 266 h 1693"/>
                  <a:gd name="T22" fmla="*/ 963 w 969"/>
                  <a:gd name="T23" fmla="*/ 968 h 1693"/>
                  <a:gd name="T24" fmla="*/ 957 w 969"/>
                  <a:gd name="T25" fmla="*/ 1679 h 1693"/>
                  <a:gd name="T26" fmla="*/ 957 w 969"/>
                  <a:gd name="T27" fmla="*/ 1693 h 1693"/>
                  <a:gd name="T28" fmla="*/ 40 w 969"/>
                  <a:gd name="T29" fmla="*/ 1665 h 1693"/>
                  <a:gd name="T30" fmla="*/ 929 w 969"/>
                  <a:gd name="T31" fmla="*/ 1665 h 1693"/>
                  <a:gd name="T32" fmla="*/ 935 w 969"/>
                  <a:gd name="T33" fmla="*/ 968 h 1693"/>
                  <a:gd name="T34" fmla="*/ 941 w 969"/>
                  <a:gd name="T35" fmla="*/ 270 h 1693"/>
                  <a:gd name="T36" fmla="*/ 485 w 969"/>
                  <a:gd name="T37" fmla="*/ 28 h 1693"/>
                  <a:gd name="T38" fmla="*/ 29 w 969"/>
                  <a:gd name="T39" fmla="*/ 270 h 1693"/>
                  <a:gd name="T40" fmla="*/ 34 w 969"/>
                  <a:gd name="T41" fmla="*/ 970 h 1693"/>
                  <a:gd name="T42" fmla="*/ 40 w 969"/>
                  <a:gd name="T43" fmla="*/ 1665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1693">
                    <a:moveTo>
                      <a:pt x="957" y="1693"/>
                    </a:moveTo>
                    <a:cubicBezTo>
                      <a:pt x="12" y="1693"/>
                      <a:pt x="12" y="1693"/>
                      <a:pt x="12" y="1693"/>
                    </a:cubicBezTo>
                    <a:cubicBezTo>
                      <a:pt x="12" y="1679"/>
                      <a:pt x="12" y="1679"/>
                      <a:pt x="12" y="1679"/>
                    </a:cubicBezTo>
                    <a:cubicBezTo>
                      <a:pt x="10" y="1492"/>
                      <a:pt x="8" y="1227"/>
                      <a:pt x="6" y="970"/>
                    </a:cubicBezTo>
                    <a:cubicBezTo>
                      <a:pt x="4" y="715"/>
                      <a:pt x="2" y="452"/>
                      <a:pt x="0" y="266"/>
                    </a:cubicBezTo>
                    <a:cubicBezTo>
                      <a:pt x="0" y="261"/>
                      <a:pt x="0" y="261"/>
                      <a:pt x="0" y="261"/>
                    </a:cubicBezTo>
                    <a:cubicBezTo>
                      <a:pt x="3" y="257"/>
                      <a:pt x="3" y="257"/>
                      <a:pt x="3" y="257"/>
                    </a:cubicBezTo>
                    <a:cubicBezTo>
                      <a:pt x="117" y="94"/>
                      <a:pt x="293" y="0"/>
                      <a:pt x="485" y="0"/>
                    </a:cubicBezTo>
                    <a:cubicBezTo>
                      <a:pt x="677" y="0"/>
                      <a:pt x="852" y="94"/>
                      <a:pt x="966" y="257"/>
                    </a:cubicBezTo>
                    <a:cubicBezTo>
                      <a:pt x="969" y="261"/>
                      <a:pt x="969" y="261"/>
                      <a:pt x="969" y="261"/>
                    </a:cubicBezTo>
                    <a:cubicBezTo>
                      <a:pt x="969" y="266"/>
                      <a:pt x="969" y="266"/>
                      <a:pt x="969" y="266"/>
                    </a:cubicBezTo>
                    <a:cubicBezTo>
                      <a:pt x="967" y="451"/>
                      <a:pt x="965" y="714"/>
                      <a:pt x="963" y="968"/>
                    </a:cubicBezTo>
                    <a:cubicBezTo>
                      <a:pt x="961" y="1225"/>
                      <a:pt x="959" y="1492"/>
                      <a:pt x="957" y="1679"/>
                    </a:cubicBezTo>
                    <a:lnTo>
                      <a:pt x="957" y="1693"/>
                    </a:lnTo>
                    <a:close/>
                    <a:moveTo>
                      <a:pt x="40" y="1665"/>
                    </a:moveTo>
                    <a:cubicBezTo>
                      <a:pt x="929" y="1665"/>
                      <a:pt x="929" y="1665"/>
                      <a:pt x="929" y="1665"/>
                    </a:cubicBezTo>
                    <a:cubicBezTo>
                      <a:pt x="931" y="1478"/>
                      <a:pt x="933" y="1219"/>
                      <a:pt x="935" y="968"/>
                    </a:cubicBezTo>
                    <a:cubicBezTo>
                      <a:pt x="937" y="716"/>
                      <a:pt x="939" y="455"/>
                      <a:pt x="941" y="270"/>
                    </a:cubicBezTo>
                    <a:cubicBezTo>
                      <a:pt x="832" y="116"/>
                      <a:pt x="666" y="28"/>
                      <a:pt x="485" y="28"/>
                    </a:cubicBezTo>
                    <a:cubicBezTo>
                      <a:pt x="303" y="28"/>
                      <a:pt x="137" y="116"/>
                      <a:pt x="29" y="270"/>
                    </a:cubicBezTo>
                    <a:cubicBezTo>
                      <a:pt x="30" y="456"/>
                      <a:pt x="32" y="717"/>
                      <a:pt x="34" y="970"/>
                    </a:cubicBezTo>
                    <a:cubicBezTo>
                      <a:pt x="36" y="1220"/>
                      <a:pt x="38" y="1479"/>
                      <a:pt x="40" y="1665"/>
                    </a:cubicBezTo>
                    <a:close/>
                  </a:path>
                </a:pathLst>
              </a:custGeom>
              <a:solidFill>
                <a:srgbClr val="EEECE1">
                  <a:lumMod val="25000"/>
                </a:srgbClr>
              </a:solidFill>
              <a:ln w="9525">
                <a:solidFill>
                  <a:sysClr val="window" lastClr="FFFFFF">
                    <a:lumMod val="75000"/>
                  </a:sys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ndParaRPr>
              </a:p>
            </p:txBody>
          </p:sp>
          <p:sp>
            <p:nvSpPr>
              <p:cNvPr id="29" name="Freeform 20">
                <a:extLst>
                  <a:ext uri="{FF2B5EF4-FFF2-40B4-BE49-F238E27FC236}">
                    <a16:creationId xmlns:a16="http://schemas.microsoft.com/office/drawing/2014/main" id="{F49FA071-5A19-0299-B3A7-F3418654D68F}"/>
                  </a:ext>
                </a:extLst>
              </p:cNvPr>
              <p:cNvSpPr>
                <a:spLocks/>
              </p:cNvSpPr>
              <p:nvPr/>
            </p:nvSpPr>
            <p:spPr bwMode="auto">
              <a:xfrm>
                <a:off x="8136571" y="3570648"/>
                <a:ext cx="761361" cy="1539611"/>
              </a:xfrm>
              <a:custGeom>
                <a:avLst/>
                <a:gdLst>
                  <a:gd name="T0" fmla="*/ 404 w 404"/>
                  <a:gd name="T1" fmla="*/ 193 h 913"/>
                  <a:gd name="T2" fmla="*/ 202 w 404"/>
                  <a:gd name="T3" fmla="*/ 0 h 913"/>
                  <a:gd name="T4" fmla="*/ 0 w 404"/>
                  <a:gd name="T5" fmla="*/ 193 h 913"/>
                  <a:gd name="T6" fmla="*/ 119 w 404"/>
                  <a:gd name="T7" fmla="*/ 402 h 913"/>
                  <a:gd name="T8" fmla="*/ 45 w 404"/>
                  <a:gd name="T9" fmla="*/ 913 h 913"/>
                  <a:gd name="T10" fmla="*/ 391 w 404"/>
                  <a:gd name="T11" fmla="*/ 913 h 913"/>
                  <a:gd name="T12" fmla="*/ 291 w 404"/>
                  <a:gd name="T13" fmla="*/ 399 h 913"/>
                  <a:gd name="T14" fmla="*/ 404 w 404"/>
                  <a:gd name="T15" fmla="*/ 193 h 9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4" h="913">
                    <a:moveTo>
                      <a:pt x="404" y="193"/>
                    </a:moveTo>
                    <a:cubicBezTo>
                      <a:pt x="404" y="86"/>
                      <a:pt x="309" y="0"/>
                      <a:pt x="202" y="0"/>
                    </a:cubicBezTo>
                    <a:cubicBezTo>
                      <a:pt x="95" y="0"/>
                      <a:pt x="0" y="86"/>
                      <a:pt x="0" y="193"/>
                    </a:cubicBezTo>
                    <a:cubicBezTo>
                      <a:pt x="0" y="309"/>
                      <a:pt x="54" y="371"/>
                      <a:pt x="119" y="402"/>
                    </a:cubicBezTo>
                    <a:cubicBezTo>
                      <a:pt x="45" y="913"/>
                      <a:pt x="45" y="913"/>
                      <a:pt x="45" y="913"/>
                    </a:cubicBezTo>
                    <a:cubicBezTo>
                      <a:pt x="391" y="913"/>
                      <a:pt x="391" y="913"/>
                      <a:pt x="391" y="913"/>
                    </a:cubicBezTo>
                    <a:cubicBezTo>
                      <a:pt x="291" y="399"/>
                      <a:pt x="291" y="399"/>
                      <a:pt x="291" y="399"/>
                    </a:cubicBezTo>
                    <a:cubicBezTo>
                      <a:pt x="353" y="367"/>
                      <a:pt x="404" y="292"/>
                      <a:pt x="404" y="193"/>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rPr>
                  <a:t>Art.</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1200" dirty="0">
                    <a:solidFill>
                      <a:prstClr val="black"/>
                    </a:solidFill>
                  </a:rPr>
                  <a:t>3</a:t>
                </a:r>
                <a:endParaRPr kumimoji="0" lang="en-US" sz="1800" b="1" i="0" u="none" strike="noStrike" kern="1200" cap="none" spc="0" normalizeH="0" baseline="0" noProof="0" dirty="0">
                  <a:ln>
                    <a:noFill/>
                  </a:ln>
                  <a:solidFill>
                    <a:prstClr val="black"/>
                  </a:solidFill>
                  <a:effectLst/>
                  <a:uLnTx/>
                  <a:uFillTx/>
                </a:endParaRPr>
              </a:p>
            </p:txBody>
          </p:sp>
        </p:grpSp>
        <p:grpSp>
          <p:nvGrpSpPr>
            <p:cNvPr id="10" name="Grupo 9">
              <a:extLst>
                <a:ext uri="{FF2B5EF4-FFF2-40B4-BE49-F238E27FC236}">
                  <a16:creationId xmlns:a16="http://schemas.microsoft.com/office/drawing/2014/main" id="{CF240103-77B4-9421-24C4-DBFD73B56304}"/>
                </a:ext>
              </a:extLst>
            </p:cNvPr>
            <p:cNvGrpSpPr/>
            <p:nvPr/>
          </p:nvGrpSpPr>
          <p:grpSpPr>
            <a:xfrm>
              <a:off x="714149" y="3948415"/>
              <a:ext cx="7009595" cy="2355646"/>
              <a:chOff x="539552" y="3948415"/>
              <a:chExt cx="7009595" cy="2355646"/>
            </a:xfrm>
          </p:grpSpPr>
          <p:sp>
            <p:nvSpPr>
              <p:cNvPr id="23" name="Rectangle 11">
                <a:extLst>
                  <a:ext uri="{FF2B5EF4-FFF2-40B4-BE49-F238E27FC236}">
                    <a16:creationId xmlns:a16="http://schemas.microsoft.com/office/drawing/2014/main" id="{0B94EE7C-7A0C-B508-B203-70BB9F64315B}"/>
                  </a:ext>
                </a:extLst>
              </p:cNvPr>
              <p:cNvSpPr>
                <a:spLocks noChangeArrowheads="1"/>
              </p:cNvSpPr>
              <p:nvPr/>
            </p:nvSpPr>
            <p:spPr bwMode="auto">
              <a:xfrm>
                <a:off x="539553" y="5295248"/>
                <a:ext cx="5832647" cy="1008812"/>
              </a:xfrm>
              <a:prstGeom prst="rect">
                <a:avLst/>
              </a:prstGeom>
              <a:solidFill>
                <a:srgbClr val="1BAE96"/>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4" name="Freeform 12">
                <a:extLst>
                  <a:ext uri="{FF2B5EF4-FFF2-40B4-BE49-F238E27FC236}">
                    <a16:creationId xmlns:a16="http://schemas.microsoft.com/office/drawing/2014/main" id="{85FA2279-572D-D4E6-7049-EB3ABAD12172}"/>
                  </a:ext>
                </a:extLst>
              </p:cNvPr>
              <p:cNvSpPr>
                <a:spLocks/>
              </p:cNvSpPr>
              <p:nvPr/>
            </p:nvSpPr>
            <p:spPr bwMode="auto">
              <a:xfrm>
                <a:off x="6372200" y="3948415"/>
                <a:ext cx="1176947" cy="2355646"/>
              </a:xfrm>
              <a:custGeom>
                <a:avLst/>
                <a:gdLst>
                  <a:gd name="T0" fmla="*/ 0 w 672"/>
                  <a:gd name="T1" fmla="*/ 1345 h 1345"/>
                  <a:gd name="T2" fmla="*/ 672 w 672"/>
                  <a:gd name="T3" fmla="*/ 0 h 1345"/>
                  <a:gd name="T4" fmla="*/ 0 w 672"/>
                  <a:gd name="T5" fmla="*/ 769 h 1345"/>
                  <a:gd name="T6" fmla="*/ 0 w 672"/>
                  <a:gd name="T7" fmla="*/ 1345 h 1345"/>
                </a:gdLst>
                <a:ahLst/>
                <a:cxnLst>
                  <a:cxn ang="0">
                    <a:pos x="T0" y="T1"/>
                  </a:cxn>
                  <a:cxn ang="0">
                    <a:pos x="T2" y="T3"/>
                  </a:cxn>
                  <a:cxn ang="0">
                    <a:pos x="T4" y="T5"/>
                  </a:cxn>
                  <a:cxn ang="0">
                    <a:pos x="T6" y="T7"/>
                  </a:cxn>
                </a:cxnLst>
                <a:rect l="0" t="0" r="r" b="b"/>
                <a:pathLst>
                  <a:path w="672" h="1345">
                    <a:moveTo>
                      <a:pt x="0" y="1345"/>
                    </a:moveTo>
                    <a:lnTo>
                      <a:pt x="672" y="0"/>
                    </a:lnTo>
                    <a:lnTo>
                      <a:pt x="0" y="769"/>
                    </a:lnTo>
                    <a:lnTo>
                      <a:pt x="0" y="1345"/>
                    </a:lnTo>
                    <a:close/>
                  </a:path>
                </a:pathLst>
              </a:custGeom>
              <a:solidFill>
                <a:srgbClr val="1BAE96">
                  <a:alpha val="7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5" name="Triángulo isósceles 24">
                <a:extLst>
                  <a:ext uri="{FF2B5EF4-FFF2-40B4-BE49-F238E27FC236}">
                    <a16:creationId xmlns:a16="http://schemas.microsoft.com/office/drawing/2014/main" id="{4FDCEDDE-8B98-EF1E-91E6-88FDDC097B4B}"/>
                  </a:ext>
                </a:extLst>
              </p:cNvPr>
              <p:cNvSpPr/>
              <p:nvPr/>
            </p:nvSpPr>
            <p:spPr>
              <a:xfrm rot="5400000">
                <a:off x="359182" y="5469363"/>
                <a:ext cx="1008812" cy="648072"/>
              </a:xfrm>
              <a:prstGeom prst="triangle">
                <a:avLst>
                  <a:gd name="adj" fmla="val 19780"/>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1" name="Grupo 10">
              <a:extLst>
                <a:ext uri="{FF2B5EF4-FFF2-40B4-BE49-F238E27FC236}">
                  <a16:creationId xmlns:a16="http://schemas.microsoft.com/office/drawing/2014/main" id="{5600114E-B96E-8A22-A7A5-8E538DC3E362}"/>
                </a:ext>
              </a:extLst>
            </p:cNvPr>
            <p:cNvGrpSpPr/>
            <p:nvPr/>
          </p:nvGrpSpPr>
          <p:grpSpPr>
            <a:xfrm>
              <a:off x="714149" y="3838077"/>
              <a:ext cx="7004339" cy="1324818"/>
              <a:chOff x="539552" y="3838077"/>
              <a:chExt cx="7004339" cy="1324818"/>
            </a:xfrm>
          </p:grpSpPr>
          <p:sp>
            <p:nvSpPr>
              <p:cNvPr id="20" name="Rectangle 9">
                <a:extLst>
                  <a:ext uri="{FF2B5EF4-FFF2-40B4-BE49-F238E27FC236}">
                    <a16:creationId xmlns:a16="http://schemas.microsoft.com/office/drawing/2014/main" id="{EF2F8781-56A1-4373-7FE3-CAF0279DEE65}"/>
                  </a:ext>
                </a:extLst>
              </p:cNvPr>
              <p:cNvSpPr>
                <a:spLocks noChangeArrowheads="1"/>
              </p:cNvSpPr>
              <p:nvPr/>
            </p:nvSpPr>
            <p:spPr bwMode="auto">
              <a:xfrm>
                <a:off x="539553" y="3953669"/>
                <a:ext cx="5832647" cy="1209226"/>
              </a:xfrm>
              <a:prstGeom prst="rect">
                <a:avLst/>
              </a:prstGeom>
              <a:solidFill>
                <a:srgbClr val="F6AA32"/>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1" name="Freeform 10">
                <a:extLst>
                  <a:ext uri="{FF2B5EF4-FFF2-40B4-BE49-F238E27FC236}">
                    <a16:creationId xmlns:a16="http://schemas.microsoft.com/office/drawing/2014/main" id="{C39236F5-159E-972C-2DBA-16C14EA0228C}"/>
                  </a:ext>
                </a:extLst>
              </p:cNvPr>
              <p:cNvSpPr>
                <a:spLocks/>
              </p:cNvSpPr>
              <p:nvPr/>
            </p:nvSpPr>
            <p:spPr bwMode="auto">
              <a:xfrm>
                <a:off x="6372199" y="3838077"/>
                <a:ext cx="1171692" cy="1291488"/>
              </a:xfrm>
              <a:custGeom>
                <a:avLst/>
                <a:gdLst>
                  <a:gd name="T0" fmla="*/ 0 w 669"/>
                  <a:gd name="T1" fmla="*/ 642 h 642"/>
                  <a:gd name="T2" fmla="*/ 669 w 669"/>
                  <a:gd name="T3" fmla="*/ 0 h 642"/>
                  <a:gd name="T4" fmla="*/ 0 w 669"/>
                  <a:gd name="T5" fmla="*/ 66 h 642"/>
                  <a:gd name="T6" fmla="*/ 0 w 669"/>
                  <a:gd name="T7" fmla="*/ 642 h 642"/>
                </a:gdLst>
                <a:ahLst/>
                <a:cxnLst>
                  <a:cxn ang="0">
                    <a:pos x="T0" y="T1"/>
                  </a:cxn>
                  <a:cxn ang="0">
                    <a:pos x="T2" y="T3"/>
                  </a:cxn>
                  <a:cxn ang="0">
                    <a:pos x="T4" y="T5"/>
                  </a:cxn>
                  <a:cxn ang="0">
                    <a:pos x="T6" y="T7"/>
                  </a:cxn>
                </a:cxnLst>
                <a:rect l="0" t="0" r="r" b="b"/>
                <a:pathLst>
                  <a:path w="669" h="642">
                    <a:moveTo>
                      <a:pt x="0" y="642"/>
                    </a:moveTo>
                    <a:lnTo>
                      <a:pt x="669" y="0"/>
                    </a:lnTo>
                    <a:lnTo>
                      <a:pt x="0" y="66"/>
                    </a:lnTo>
                    <a:lnTo>
                      <a:pt x="0" y="642"/>
                    </a:lnTo>
                    <a:close/>
                  </a:path>
                </a:pathLst>
              </a:custGeom>
              <a:solidFill>
                <a:srgbClr val="F6AA32">
                  <a:alpha val="7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2" name="Triángulo isósceles 21">
                <a:extLst>
                  <a:ext uri="{FF2B5EF4-FFF2-40B4-BE49-F238E27FC236}">
                    <a16:creationId xmlns:a16="http://schemas.microsoft.com/office/drawing/2014/main" id="{D847F890-AB4A-BF94-FB55-89E5D4AF7E05}"/>
                  </a:ext>
                </a:extLst>
              </p:cNvPr>
              <p:cNvSpPr/>
              <p:nvPr/>
            </p:nvSpPr>
            <p:spPr>
              <a:xfrm rot="5400000">
                <a:off x="361263" y="4131958"/>
                <a:ext cx="1008812" cy="652234"/>
              </a:xfrm>
              <a:prstGeom prst="triangle">
                <a:avLst>
                  <a:gd name="adj" fmla="val 19780"/>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2" name="Grupo 11">
              <a:extLst>
                <a:ext uri="{FF2B5EF4-FFF2-40B4-BE49-F238E27FC236}">
                  <a16:creationId xmlns:a16="http://schemas.microsoft.com/office/drawing/2014/main" id="{9CFCD29A-9489-BF56-FF61-BF7A86000ED6}"/>
                </a:ext>
              </a:extLst>
            </p:cNvPr>
            <p:cNvGrpSpPr/>
            <p:nvPr/>
          </p:nvGrpSpPr>
          <p:grpSpPr>
            <a:xfrm>
              <a:off x="714149" y="2604083"/>
              <a:ext cx="7004339" cy="1141168"/>
              <a:chOff x="539552" y="2604083"/>
              <a:chExt cx="7004339" cy="1141168"/>
            </a:xfrm>
          </p:grpSpPr>
          <p:sp>
            <p:nvSpPr>
              <p:cNvPr id="17" name="Rectangle 7">
                <a:extLst>
                  <a:ext uri="{FF2B5EF4-FFF2-40B4-BE49-F238E27FC236}">
                    <a16:creationId xmlns:a16="http://schemas.microsoft.com/office/drawing/2014/main" id="{C700B365-B111-85A7-CB5C-C2C649BB7868}"/>
                  </a:ext>
                </a:extLst>
              </p:cNvPr>
              <p:cNvSpPr>
                <a:spLocks noChangeArrowheads="1"/>
              </p:cNvSpPr>
              <p:nvPr/>
            </p:nvSpPr>
            <p:spPr bwMode="auto">
              <a:xfrm>
                <a:off x="539552" y="2608588"/>
                <a:ext cx="5832647" cy="1012312"/>
              </a:xfrm>
              <a:prstGeom prst="rect">
                <a:avLst/>
              </a:prstGeom>
              <a:solidFill>
                <a:srgbClr val="9F3D34"/>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8" name="Freeform 8">
                <a:extLst>
                  <a:ext uri="{FF2B5EF4-FFF2-40B4-BE49-F238E27FC236}">
                    <a16:creationId xmlns:a16="http://schemas.microsoft.com/office/drawing/2014/main" id="{E45D02CF-6AD0-256C-014E-28C6516C094B}"/>
                  </a:ext>
                </a:extLst>
              </p:cNvPr>
              <p:cNvSpPr>
                <a:spLocks/>
              </p:cNvSpPr>
              <p:nvPr/>
            </p:nvSpPr>
            <p:spPr bwMode="auto">
              <a:xfrm>
                <a:off x="6372199" y="2612089"/>
                <a:ext cx="1171692" cy="1133162"/>
              </a:xfrm>
              <a:custGeom>
                <a:avLst/>
                <a:gdLst>
                  <a:gd name="T0" fmla="*/ 0 w 669"/>
                  <a:gd name="T1" fmla="*/ 575 h 647"/>
                  <a:gd name="T2" fmla="*/ 669 w 669"/>
                  <a:gd name="T3" fmla="*/ 647 h 647"/>
                  <a:gd name="T4" fmla="*/ 0 w 669"/>
                  <a:gd name="T5" fmla="*/ 0 h 647"/>
                  <a:gd name="T6" fmla="*/ 0 w 669"/>
                  <a:gd name="T7" fmla="*/ 575 h 647"/>
                </a:gdLst>
                <a:ahLst/>
                <a:cxnLst>
                  <a:cxn ang="0">
                    <a:pos x="T0" y="T1"/>
                  </a:cxn>
                  <a:cxn ang="0">
                    <a:pos x="T2" y="T3"/>
                  </a:cxn>
                  <a:cxn ang="0">
                    <a:pos x="T4" y="T5"/>
                  </a:cxn>
                  <a:cxn ang="0">
                    <a:pos x="T6" y="T7"/>
                  </a:cxn>
                </a:cxnLst>
                <a:rect l="0" t="0" r="r" b="b"/>
                <a:pathLst>
                  <a:path w="669" h="647">
                    <a:moveTo>
                      <a:pt x="0" y="575"/>
                    </a:moveTo>
                    <a:lnTo>
                      <a:pt x="669" y="647"/>
                    </a:lnTo>
                    <a:lnTo>
                      <a:pt x="0" y="0"/>
                    </a:lnTo>
                    <a:lnTo>
                      <a:pt x="0" y="575"/>
                    </a:lnTo>
                    <a:close/>
                  </a:path>
                </a:pathLst>
              </a:custGeom>
              <a:solidFill>
                <a:srgbClr val="9F3D34">
                  <a:alpha val="7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9" name="Triángulo isósceles 18">
                <a:extLst>
                  <a:ext uri="{FF2B5EF4-FFF2-40B4-BE49-F238E27FC236}">
                    <a16:creationId xmlns:a16="http://schemas.microsoft.com/office/drawing/2014/main" id="{5132A941-B85D-326A-05B8-31983A3A2836}"/>
                  </a:ext>
                </a:extLst>
              </p:cNvPr>
              <p:cNvSpPr/>
              <p:nvPr/>
            </p:nvSpPr>
            <p:spPr>
              <a:xfrm rot="5400000">
                <a:off x="361263" y="2782372"/>
                <a:ext cx="1008812" cy="652234"/>
              </a:xfrm>
              <a:prstGeom prst="triangle">
                <a:avLst>
                  <a:gd name="adj" fmla="val 19780"/>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3" name="Grupo 12">
              <a:extLst>
                <a:ext uri="{FF2B5EF4-FFF2-40B4-BE49-F238E27FC236}">
                  <a16:creationId xmlns:a16="http://schemas.microsoft.com/office/drawing/2014/main" id="{97B8872A-E6E4-E055-0AAD-AD285DF326E0}"/>
                </a:ext>
              </a:extLst>
            </p:cNvPr>
            <p:cNvGrpSpPr/>
            <p:nvPr/>
          </p:nvGrpSpPr>
          <p:grpSpPr>
            <a:xfrm>
              <a:off x="714149" y="1268759"/>
              <a:ext cx="7009595" cy="2376664"/>
              <a:chOff x="539552" y="1268759"/>
              <a:chExt cx="7009595" cy="2376664"/>
            </a:xfrm>
          </p:grpSpPr>
          <p:sp>
            <p:nvSpPr>
              <p:cNvPr id="14" name="Rectangle 5">
                <a:extLst>
                  <a:ext uri="{FF2B5EF4-FFF2-40B4-BE49-F238E27FC236}">
                    <a16:creationId xmlns:a16="http://schemas.microsoft.com/office/drawing/2014/main" id="{CEC31793-25EF-5054-016A-CC16DFB3A16B}"/>
                  </a:ext>
                </a:extLst>
              </p:cNvPr>
              <p:cNvSpPr>
                <a:spLocks noChangeArrowheads="1"/>
              </p:cNvSpPr>
              <p:nvPr/>
            </p:nvSpPr>
            <p:spPr bwMode="auto">
              <a:xfrm>
                <a:off x="539553" y="1268759"/>
                <a:ext cx="5832648" cy="1008812"/>
              </a:xfrm>
              <a:prstGeom prst="rect">
                <a:avLst/>
              </a:prstGeom>
              <a:solidFill>
                <a:srgbClr val="89A14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 name="Freeform 6">
                <a:extLst>
                  <a:ext uri="{FF2B5EF4-FFF2-40B4-BE49-F238E27FC236}">
                    <a16:creationId xmlns:a16="http://schemas.microsoft.com/office/drawing/2014/main" id="{DA0B24A4-F8B6-E993-8967-B5D4F3452EF0}"/>
                  </a:ext>
                </a:extLst>
              </p:cNvPr>
              <p:cNvSpPr>
                <a:spLocks/>
              </p:cNvSpPr>
              <p:nvPr/>
            </p:nvSpPr>
            <p:spPr bwMode="auto">
              <a:xfrm>
                <a:off x="6372200" y="1268760"/>
                <a:ext cx="1176947" cy="2376663"/>
              </a:xfrm>
              <a:custGeom>
                <a:avLst/>
                <a:gdLst>
                  <a:gd name="T0" fmla="*/ 0 w 672"/>
                  <a:gd name="T1" fmla="*/ 576 h 1357"/>
                  <a:gd name="T2" fmla="*/ 672 w 672"/>
                  <a:gd name="T3" fmla="*/ 1357 h 1357"/>
                  <a:gd name="T4" fmla="*/ 0 w 672"/>
                  <a:gd name="T5" fmla="*/ 0 h 1357"/>
                  <a:gd name="T6" fmla="*/ 0 w 672"/>
                  <a:gd name="T7" fmla="*/ 576 h 1357"/>
                </a:gdLst>
                <a:ahLst/>
                <a:cxnLst>
                  <a:cxn ang="0">
                    <a:pos x="T0" y="T1"/>
                  </a:cxn>
                  <a:cxn ang="0">
                    <a:pos x="T2" y="T3"/>
                  </a:cxn>
                  <a:cxn ang="0">
                    <a:pos x="T4" y="T5"/>
                  </a:cxn>
                  <a:cxn ang="0">
                    <a:pos x="T6" y="T7"/>
                  </a:cxn>
                </a:cxnLst>
                <a:rect l="0" t="0" r="r" b="b"/>
                <a:pathLst>
                  <a:path w="672" h="1357">
                    <a:moveTo>
                      <a:pt x="0" y="576"/>
                    </a:moveTo>
                    <a:lnTo>
                      <a:pt x="672" y="1357"/>
                    </a:lnTo>
                    <a:lnTo>
                      <a:pt x="0" y="0"/>
                    </a:lnTo>
                    <a:lnTo>
                      <a:pt x="0" y="576"/>
                    </a:lnTo>
                    <a:close/>
                  </a:path>
                </a:pathLst>
              </a:custGeom>
              <a:solidFill>
                <a:srgbClr val="89A14F">
                  <a:alpha val="7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6" name="Triángulo isósceles 15">
                <a:extLst>
                  <a:ext uri="{FF2B5EF4-FFF2-40B4-BE49-F238E27FC236}">
                    <a16:creationId xmlns:a16="http://schemas.microsoft.com/office/drawing/2014/main" id="{DBB80581-7DE1-1CA1-31D9-C148D96DA8CC}"/>
                  </a:ext>
                </a:extLst>
              </p:cNvPr>
              <p:cNvSpPr/>
              <p:nvPr/>
            </p:nvSpPr>
            <p:spPr>
              <a:xfrm rot="5400000">
                <a:off x="359182" y="1449129"/>
                <a:ext cx="1008812" cy="648072"/>
              </a:xfrm>
              <a:prstGeom prst="triangle">
                <a:avLst>
                  <a:gd name="adj" fmla="val 19780"/>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31" name="CuadroTexto 30">
            <a:extLst>
              <a:ext uri="{FF2B5EF4-FFF2-40B4-BE49-F238E27FC236}">
                <a16:creationId xmlns:a16="http://schemas.microsoft.com/office/drawing/2014/main" id="{727388B6-6422-FE82-14DB-5F653A38A5AE}"/>
              </a:ext>
            </a:extLst>
          </p:cNvPr>
          <p:cNvSpPr txBox="1"/>
          <p:nvPr/>
        </p:nvSpPr>
        <p:spPr>
          <a:xfrm>
            <a:off x="936510" y="714421"/>
            <a:ext cx="3832528" cy="5078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kumimoji="0" lang="es-MX" sz="900" b="0" i="0" u="none" strike="noStrike" kern="0" cap="none" spc="0" normalizeH="0" baseline="0" noProof="0" dirty="0">
                <a:ln>
                  <a:noFill/>
                </a:ln>
                <a:solidFill>
                  <a:schemeClr val="bg1"/>
                </a:solidFill>
                <a:effectLst/>
                <a:uLnTx/>
                <a:uFillTx/>
                <a:latin typeface="Calibri"/>
                <a:cs typeface="Calibri"/>
                <a:sym typeface="Calibri"/>
              </a:rPr>
              <a:t>Fomentar las buenas relaciones laborales dentro de su departamento, con el fin de lograr la justicia dentro de un espíritu de coordinación económica y equilibrio social</a:t>
            </a:r>
            <a:endParaRPr lang="es-CO" sz="900" dirty="0">
              <a:solidFill>
                <a:schemeClr val="bg1"/>
              </a:solidFill>
            </a:endParaRPr>
          </a:p>
        </p:txBody>
      </p:sp>
      <p:sp>
        <p:nvSpPr>
          <p:cNvPr id="33" name="CuadroTexto 32">
            <a:extLst>
              <a:ext uri="{FF2B5EF4-FFF2-40B4-BE49-F238E27FC236}">
                <a16:creationId xmlns:a16="http://schemas.microsoft.com/office/drawing/2014/main" id="{1D3C1528-17EE-A3D6-7F60-1D36469665EE}"/>
              </a:ext>
            </a:extLst>
          </p:cNvPr>
          <p:cNvSpPr txBox="1"/>
          <p:nvPr/>
        </p:nvSpPr>
        <p:spPr>
          <a:xfrm>
            <a:off x="862602" y="1382491"/>
            <a:ext cx="3832528" cy="5078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kumimoji="0" lang="es-MX" sz="900" b="0" i="0" u="none" strike="noStrike" kern="0" cap="none" spc="0" normalizeH="0" baseline="0" noProof="0" dirty="0">
                <a:ln>
                  <a:noFill/>
                </a:ln>
                <a:solidFill>
                  <a:schemeClr val="bg1"/>
                </a:solidFill>
                <a:effectLst/>
                <a:uLnTx/>
                <a:uFillTx/>
                <a:latin typeface="Calibri"/>
                <a:cs typeface="Calibri"/>
                <a:sym typeface="Calibri"/>
              </a:rPr>
              <a:t>Contribuir a la solución de los conflictos colectivos de trabajo que se presenten en su departamento, contemplados en el título II de la parte segunda del Código Sustantivo del Trabajo</a:t>
            </a:r>
            <a:endParaRPr lang="es-CO" sz="1600" dirty="0">
              <a:solidFill>
                <a:schemeClr val="bg1"/>
              </a:solidFill>
            </a:endParaRPr>
          </a:p>
        </p:txBody>
      </p:sp>
      <p:sp>
        <p:nvSpPr>
          <p:cNvPr id="35" name="CuadroTexto 34">
            <a:extLst>
              <a:ext uri="{FF2B5EF4-FFF2-40B4-BE49-F238E27FC236}">
                <a16:creationId xmlns:a16="http://schemas.microsoft.com/office/drawing/2014/main" id="{135590D9-88F0-2001-82B9-CC2A86B28A6E}"/>
              </a:ext>
            </a:extLst>
          </p:cNvPr>
          <p:cNvSpPr txBox="1"/>
          <p:nvPr/>
        </p:nvSpPr>
        <p:spPr>
          <a:xfrm>
            <a:off x="798355" y="2037627"/>
            <a:ext cx="4844244" cy="7540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kumimoji="0" lang="es-MX" sz="700" b="0" i="0" u="none" strike="noStrike" kern="0" cap="none" spc="0" normalizeH="0" baseline="0" noProof="0" dirty="0">
                <a:ln>
                  <a:noFill/>
                </a:ln>
                <a:solidFill>
                  <a:schemeClr val="tx1"/>
                </a:solidFill>
                <a:effectLst/>
                <a:uLnTx/>
                <a:uFillTx/>
                <a:latin typeface="Calibri"/>
                <a:cs typeface="Calibri"/>
                <a:sym typeface="Calibri"/>
              </a:rPr>
              <a:t>Fijar de manera concertada la política laboral mediante planes estratégicos en su departamento, sobre estos asuntos: bienestar de los trabajadores; adopción de nuevas formas de capacitación laboral; creación de empleo mejoramiento de la producción y la productividad, redistribución equitativa del ingreso, reconversión industrial y recalificación laboral; participación de los trabajadores en la gestión de las empresas, garantía de los derechos de la mujer, el menor trabajador y otros trabajadores vulnerables y garantía de los derechos sindicales</a:t>
            </a:r>
            <a:r>
              <a:rPr lang="es-MX" sz="700" dirty="0">
                <a:solidFill>
                  <a:schemeClr val="tx1"/>
                </a:solidFill>
                <a:latin typeface="Calibri"/>
                <a:cs typeface="Calibri"/>
              </a:rPr>
              <a:t>.</a:t>
            </a:r>
            <a:endParaRPr kumimoji="0" lang="es-MX" sz="700" b="0" i="0" u="none" strike="noStrike" kern="0" cap="none" spc="0" normalizeH="0" baseline="0" noProof="0" dirty="0">
              <a:ln>
                <a:noFill/>
              </a:ln>
              <a:solidFill>
                <a:schemeClr val="tx1"/>
              </a:solidFill>
              <a:effectLst/>
              <a:uLnTx/>
              <a:uFillTx/>
              <a:latin typeface="Calibri"/>
              <a:cs typeface="Calibri"/>
              <a:sym typeface="Calibri"/>
            </a:endParaRPr>
          </a:p>
          <a:p>
            <a:pPr algn="just"/>
            <a:endParaRPr lang="es-CO" sz="800" dirty="0"/>
          </a:p>
        </p:txBody>
      </p:sp>
      <p:sp>
        <p:nvSpPr>
          <p:cNvPr id="41" name="CuadroTexto 40">
            <a:extLst>
              <a:ext uri="{FF2B5EF4-FFF2-40B4-BE49-F238E27FC236}">
                <a16:creationId xmlns:a16="http://schemas.microsoft.com/office/drawing/2014/main" id="{4C6A2F2B-282F-1393-BE58-78029103880C}"/>
              </a:ext>
            </a:extLst>
          </p:cNvPr>
          <p:cNvSpPr txBox="1"/>
          <p:nvPr/>
        </p:nvSpPr>
        <p:spPr>
          <a:xfrm>
            <a:off x="1025187" y="2762224"/>
            <a:ext cx="3832528"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kumimoji="0" lang="es-MX" sz="1000" b="0" i="0" u="none" strike="noStrike" kern="0" cap="none" spc="0" normalizeH="0" baseline="0" noProof="0" dirty="0">
                <a:ln>
                  <a:noFill/>
                </a:ln>
                <a:solidFill>
                  <a:schemeClr val="bg1"/>
                </a:solidFill>
                <a:effectLst/>
                <a:uLnTx/>
                <a:uFillTx/>
                <a:latin typeface="Calibri"/>
                <a:cs typeface="Calibri"/>
                <a:sym typeface="Calibri"/>
              </a:rPr>
              <a:t>Definir estrategias de desarrollo para los trabajadores independientes y de la economía solidaria</a:t>
            </a:r>
            <a:r>
              <a:rPr kumimoji="0" lang="es-MX" sz="1000" b="0" i="0" u="none" strike="noStrike" kern="0" cap="none" spc="0" normalizeH="0" baseline="0" noProof="0" dirty="0">
                <a:ln>
                  <a:noFill/>
                </a:ln>
                <a:solidFill>
                  <a:srgbClr val="000000"/>
                </a:solidFill>
                <a:effectLst/>
                <a:uLnTx/>
                <a:uFillTx/>
                <a:latin typeface="Calibri"/>
                <a:cs typeface="Calibri"/>
                <a:sym typeface="Calibri"/>
              </a:rPr>
              <a:t>.</a:t>
            </a:r>
            <a:endParaRPr lang="es-CO" dirty="0"/>
          </a:p>
        </p:txBody>
      </p:sp>
    </p:spTree>
    <p:extLst>
      <p:ext uri="{BB962C8B-B14F-4D97-AF65-F5344CB8AC3E}">
        <p14:creationId xmlns:p14="http://schemas.microsoft.com/office/powerpoint/2010/main" val="2179595621"/>
      </p:ext>
    </p:extLst>
  </p:cSld>
  <p:clrMapOvr>
    <a:masterClrMapping/>
  </p:clrMapOvr>
  <p:transition spd="slow"/>
</p:sld>
</file>

<file path=ppt/theme/theme1.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e Office">
      <a:majorFont>
        <a:latin typeface="Helvetica"/>
        <a:ea typeface="Helvetica"/>
        <a:cs typeface="Helvetica"/>
      </a:majorFont>
      <a:minorFont>
        <a:latin typeface="Calibri"/>
        <a:ea typeface="Calibri"/>
        <a:cs typeface="Calibri"/>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e Office">
      <a:majorFont>
        <a:latin typeface="Helvetica"/>
        <a:ea typeface="Helvetica"/>
        <a:cs typeface="Helvetica"/>
      </a:majorFont>
      <a:minorFont>
        <a:latin typeface="Calibri"/>
        <a:ea typeface="Calibri"/>
        <a:cs typeface="Calibri"/>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D60DE7C51F8C40AF6F34765F7D2D84" ma:contentTypeVersion="17" ma:contentTypeDescription="Create a new document." ma:contentTypeScope="" ma:versionID="85fa25fb7a8885b18e179674ba801b84">
  <xsd:schema xmlns:xsd="http://www.w3.org/2001/XMLSchema" xmlns:xs="http://www.w3.org/2001/XMLSchema" xmlns:p="http://schemas.microsoft.com/office/2006/metadata/properties" xmlns:ns2="5c0ed026-2af2-4bd4-84a6-7e6cd39ea343" xmlns:ns3="730f74aa-8393-4aa5-b2f8-3c7aae566a68" targetNamespace="http://schemas.microsoft.com/office/2006/metadata/properties" ma:root="true" ma:fieldsID="bca5e99572ddc5eba640d4c09a802dbd" ns2:_="" ns3:_="">
    <xsd:import namespace="5c0ed026-2af2-4bd4-84a6-7e6cd39ea343"/>
    <xsd:import namespace="730f74aa-8393-4aa5-b2f8-3c7aae566a68"/>
    <xsd:element name="properties">
      <xsd:complexType>
        <xsd:sequence>
          <xsd:element name="documentManagement">
            <xsd:complexType>
              <xsd:all>
                <xsd:element ref="ns2:SharedWithUsers" minOccurs="0"/>
                <xsd:element ref="ns2:MediaServiceMetadata" minOccurs="0"/>
                <xsd:element ref="ns2:MediaServiceFastMetadata" minOccurs="0"/>
                <xsd:element ref="ns2:MediaServiceAutoTags" minOccurs="0"/>
                <xsd:element ref="ns2:MediaLengthInSeconds" minOccurs="0"/>
                <xsd:element ref="ns2:MediaServiceDateTaken"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0ed026-2af2-4bd4-84a6-7e6cd39ea343" elementFormDefault="qualified">
    <xsd:import namespace="http://schemas.microsoft.com/office/2006/documentManagement/types"/>
    <xsd:import namespace="http://schemas.microsoft.com/office/infopath/2007/PartnerControls"/>
    <xsd:element name="SharedWithUsers" ma:index="8" nillable="true" ma:displayName="Shared With" ma:list="UserInfo" ma:SearchPeopleOnly="false" ma:internalName="SharedWithUsers"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b372cf4-7fd3-46dd-9ae9-fa9a79ed57b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30f74aa-8393-4aa5-b2f8-3c7aae566a68" elementFormDefault="qualified">
    <xsd:import namespace="http://schemas.microsoft.com/office/2006/documentManagement/types"/>
    <xsd:import namespace="http://schemas.microsoft.com/office/infopath/2007/PartnerControls"/>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8ad4931-68c8-477a-9f81-fb0684637bf5}" ma:internalName="TaxCatchAll" ma:showField="CatchAllData" ma:web="730f74aa-8393-4aa5-b2f8-3c7aae566a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69467D-0ED1-4A25-9C26-1917DFA6EECF}"/>
</file>

<file path=customXml/itemProps2.xml><?xml version="1.0" encoding="utf-8"?>
<ds:datastoreItem xmlns:ds="http://schemas.openxmlformats.org/officeDocument/2006/customXml" ds:itemID="{B014EC65-1119-4DC7-97D4-A53E6514133E}"/>
</file>

<file path=docProps/app.xml><?xml version="1.0" encoding="utf-8"?>
<Properties xmlns="http://schemas.openxmlformats.org/officeDocument/2006/extended-properties" xmlns:vt="http://schemas.openxmlformats.org/officeDocument/2006/docPropsVTypes">
  <TotalTime>617</TotalTime>
  <Words>1876</Words>
  <Application>Microsoft Macintosh PowerPoint</Application>
  <PresentationFormat>Personalizado</PresentationFormat>
  <Paragraphs>200</Paragraphs>
  <Slides>23</Slides>
  <Notes>8</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23</vt:i4>
      </vt:variant>
    </vt:vector>
  </HeadingPairs>
  <TitlesOfParts>
    <vt:vector size="31" baseType="lpstr">
      <vt:lpstr>Arial</vt:lpstr>
      <vt:lpstr>Arial Narrow</vt:lpstr>
      <vt:lpstr>Calibri</vt:lpstr>
      <vt:lpstr>Roboto Thin</vt:lpstr>
      <vt:lpstr>Times New Roman</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Dos Bebes</dc:creator>
  <cp:lastModifiedBy>Angela Liliana Galvez Moreno</cp:lastModifiedBy>
  <cp:revision>22</cp:revision>
  <dcterms:modified xsi:type="dcterms:W3CDTF">2022-07-11T15:48:32Z</dcterms:modified>
</cp:coreProperties>
</file>