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Layouts/slideLayout3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slideMasters/slideMaster3.xml" ContentType="application/vnd.openxmlformats-officedocument.presentationml.slideMaster+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80" r:id="rId2"/>
    <p:sldMasterId id="2147483696" r:id="rId3"/>
  </p:sldMasterIdLst>
  <p:notesMasterIdLst>
    <p:notesMasterId r:id="rId13"/>
  </p:notesMasterIdLst>
  <p:sldIdLst>
    <p:sldId id="3321" r:id="rId4"/>
    <p:sldId id="3322" r:id="rId5"/>
    <p:sldId id="3326" r:id="rId6"/>
    <p:sldId id="3327" r:id="rId7"/>
    <p:sldId id="3336" r:id="rId8"/>
    <p:sldId id="259" r:id="rId9"/>
    <p:sldId id="3331" r:id="rId10"/>
    <p:sldId id="949" r:id="rId11"/>
    <p:sldId id="3334" r:id="rId12"/>
  </p:sldIdLst>
  <p:sldSz cx="12192000" cy="6858000"/>
  <p:notesSz cx="6797675" cy="9926638"/>
  <p:embeddedFontLst>
    <p:embeddedFont>
      <p:font typeface="Abadi Extra Light" panose="020B0204020104020204" pitchFamily="34" charset="0"/>
      <p:regular r:id="rId14"/>
    </p:embeddedFont>
    <p:embeddedFont>
      <p:font typeface="Arial Narrow" panose="020B0604020202020204" pitchFamily="34" charset="0"/>
      <p:regular r:id="rId15"/>
      <p:bold r:id="rId16"/>
      <p:italic r:id="rId17"/>
      <p:boldItalic r:id="rId18"/>
    </p:embeddedFon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
      <p:font typeface="Franklin Gothic" panose="020B0603020102020204" pitchFamily="34" charset="0"/>
      <p:regular r:id="rId27"/>
      <p:bold r:id="rId28"/>
      <p:italic r:id="rId29"/>
      <p:boldItalic r:id="rId30"/>
    </p:embeddedFont>
    <p:embeddedFont>
      <p:font typeface="Libre Franklin" pitchFamily="2" charset="77"/>
      <p:regular r:id="rId31"/>
      <p:bold r:id="rId32"/>
      <p:italic r:id="rId33"/>
      <p:boldItalic r:id="rId34"/>
    </p:embeddedFont>
    <p:embeddedFont>
      <p:font typeface="Libre Franklin Medium"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5" roundtripDataSignature="AMtx7mjw4slc2pzdU9TZ+AvZpKJa3Xpv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C92D6"/>
    <a:srgbClr val="70AD47"/>
    <a:srgbClr val="2F5597"/>
    <a:srgbClr val="E12519"/>
    <a:srgbClr val="939598"/>
    <a:srgbClr val="EB75B8"/>
    <a:srgbClr val="00CCFF"/>
    <a:srgbClr val="0883BA"/>
    <a:srgbClr val="46A4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95" autoAdjust="0"/>
    <p:restoredTop sz="94694"/>
  </p:normalViewPr>
  <p:slideViewPr>
    <p:cSldViewPr snapToGrid="0">
      <p:cViewPr varScale="1">
        <p:scale>
          <a:sx n="121" d="100"/>
          <a:sy n="121" d="100"/>
        </p:scale>
        <p:origin x="1392"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font" Target="fonts/font21.fntdata"/><Relationship Id="rId89" Type="http://schemas.openxmlformats.org/officeDocument/2006/relationships/tableStyles" Target="tableStyles.xml"/><Relationship Id="rId7" Type="http://schemas.openxmlformats.org/officeDocument/2006/relationships/slide" Target="slides/slide4.xml"/><Relationship Id="rId92"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font" Target="fonts/font3.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8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90" Type="http://schemas.openxmlformats.org/officeDocument/2006/relationships/customXml" Target="../customXml/item1.xml"/><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font" Target="fonts/font18.fntdata"/><Relationship Id="rId86"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8" Type="http://schemas.openxmlformats.org/officeDocument/2006/relationships/slide" Target="slides/slide5.xml"/><Relationship Id="rId85"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20" Type="http://schemas.openxmlformats.org/officeDocument/2006/relationships/font" Target="fonts/font7.fntdata"/><Relationship Id="rId88" Type="http://schemas.openxmlformats.org/officeDocument/2006/relationships/theme" Target="theme/theme1.xml"/><Relationship Id="rId91"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2"/>
            <a:ext cx="2945659" cy="49836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2"/>
            <a:ext cx="2945659" cy="49836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6858"/>
            <a:ext cx="5438140" cy="390895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9428274"/>
            <a:ext cx="2945659" cy="49836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274"/>
            <a:ext cx="2945659" cy="4983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P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R"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PE" sz="1200" b="0" i="0" u="none" strike="noStrike" cap="none" smtClean="0">
                <a:solidFill>
                  <a:schemeClr val="dk1"/>
                </a:solidFill>
                <a:latin typeface="Calibri"/>
                <a:ea typeface="Calibri"/>
                <a:cs typeface="Calibri"/>
                <a:sym typeface="Calibri"/>
              </a:rPr>
              <a:t>7</a:t>
            </a:fld>
            <a:endParaRPr lang="es-P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0501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s-PE" sz="1200" b="0" i="0" u="none" strike="noStrike" cap="none" smtClean="0">
                <a:solidFill>
                  <a:schemeClr val="dk1"/>
                </a:solidFill>
                <a:latin typeface="Calibri"/>
                <a:ea typeface="Calibri"/>
                <a:cs typeface="Calibri"/>
                <a:sym typeface="Calibri"/>
              </a:rPr>
              <a:t>9</a:t>
            </a:fld>
            <a:endParaRPr lang="es-P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50067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14"/>
        <p:cNvGrpSpPr/>
        <p:nvPr/>
      </p:nvGrpSpPr>
      <p:grpSpPr>
        <a:xfrm>
          <a:off x="0" y="0"/>
          <a:ext cx="0" cy="0"/>
          <a:chOff x="0" y="0"/>
          <a:chExt cx="0" cy="0"/>
        </a:xfrm>
      </p:grpSpPr>
      <p:sp>
        <p:nvSpPr>
          <p:cNvPr id="115" name="Google Shape;115;p39"/>
          <p:cNvSpPr txBox="1">
            <a:spLocks noGrp="1"/>
          </p:cNvSpPr>
          <p:nvPr>
            <p:ph type="title"/>
          </p:nvPr>
        </p:nvSpPr>
        <p:spPr>
          <a:xfrm>
            <a:off x="838146" y="365798"/>
            <a:ext cx="10515708" cy="13249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6" name="Google Shape;116;p39"/>
          <p:cNvSpPr txBox="1">
            <a:spLocks noGrp="1"/>
          </p:cNvSpPr>
          <p:nvPr>
            <p:ph type="body" idx="1"/>
          </p:nvPr>
        </p:nvSpPr>
        <p:spPr>
          <a:xfrm>
            <a:off x="838146" y="1826112"/>
            <a:ext cx="10515708" cy="435069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9"/>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9"/>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9"/>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73"/>
        <p:cNvGrpSpPr/>
        <p:nvPr/>
      </p:nvGrpSpPr>
      <p:grpSpPr>
        <a:xfrm>
          <a:off x="0" y="0"/>
          <a:ext cx="0" cy="0"/>
          <a:chOff x="0" y="0"/>
          <a:chExt cx="0" cy="0"/>
        </a:xfrm>
      </p:grpSpPr>
      <p:sp>
        <p:nvSpPr>
          <p:cNvPr id="174" name="Google Shape;174;p65"/>
          <p:cNvSpPr txBox="1">
            <a:spLocks noGrp="1"/>
          </p:cNvSpPr>
          <p:nvPr>
            <p:ph type="title"/>
          </p:nvPr>
        </p:nvSpPr>
        <p:spPr>
          <a:xfrm>
            <a:off x="838146" y="365798"/>
            <a:ext cx="10515708" cy="13249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5" name="Google Shape;175;p65"/>
          <p:cNvSpPr txBox="1">
            <a:spLocks noGrp="1"/>
          </p:cNvSpPr>
          <p:nvPr>
            <p:ph type="body" idx="1"/>
          </p:nvPr>
        </p:nvSpPr>
        <p:spPr>
          <a:xfrm rot="5400000">
            <a:off x="3920652" y="-1256394"/>
            <a:ext cx="4350697" cy="10515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65"/>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5"/>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65"/>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79"/>
        <p:cNvGrpSpPr/>
        <p:nvPr/>
      </p:nvGrpSpPr>
      <p:grpSpPr>
        <a:xfrm>
          <a:off x="0" y="0"/>
          <a:ext cx="0" cy="0"/>
          <a:chOff x="0" y="0"/>
          <a:chExt cx="0" cy="0"/>
        </a:xfrm>
      </p:grpSpPr>
      <p:sp>
        <p:nvSpPr>
          <p:cNvPr id="180" name="Google Shape;180;p66"/>
          <p:cNvSpPr txBox="1">
            <a:spLocks noGrp="1"/>
          </p:cNvSpPr>
          <p:nvPr>
            <p:ph type="title"/>
          </p:nvPr>
        </p:nvSpPr>
        <p:spPr>
          <a:xfrm rot="5400000">
            <a:off x="7133431" y="1956595"/>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1" name="Google Shape;181;p66"/>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66"/>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66"/>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6"/>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pic>
        <p:nvPicPr>
          <p:cNvPr id="17" name="Google Shape;17;p43"/>
          <p:cNvPicPr preferRelativeResize="0"/>
          <p:nvPr/>
        </p:nvPicPr>
        <p:blipFill rotWithShape="1">
          <a:blip r:embed="rId2">
            <a:alphaModFix/>
          </a:blip>
          <a:srcRect/>
          <a:stretch/>
        </p:blipFill>
        <p:spPr>
          <a:xfrm>
            <a:off x="-1" y="0"/>
            <a:ext cx="12195755" cy="6858000"/>
          </a:xfrm>
          <a:prstGeom prst="rect">
            <a:avLst/>
          </a:prstGeom>
          <a:noFill/>
          <a:ln>
            <a:noFill/>
          </a:ln>
        </p:spPr>
      </p:pic>
    </p:spTree>
    <p:extLst>
      <p:ext uri="{BB962C8B-B14F-4D97-AF65-F5344CB8AC3E}">
        <p14:creationId xmlns:p14="http://schemas.microsoft.com/office/powerpoint/2010/main" val="3577873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bridora">
  <p:cSld name="Abridora">
    <p:spTree>
      <p:nvGrpSpPr>
        <p:cNvPr id="1" name="Shape 28"/>
        <p:cNvGrpSpPr/>
        <p:nvPr/>
      </p:nvGrpSpPr>
      <p:grpSpPr>
        <a:xfrm>
          <a:off x="0" y="0"/>
          <a:ext cx="0" cy="0"/>
          <a:chOff x="0" y="0"/>
          <a:chExt cx="0" cy="0"/>
        </a:xfrm>
      </p:grpSpPr>
      <p:sp>
        <p:nvSpPr>
          <p:cNvPr id="29" name="Google Shape;29;p45"/>
          <p:cNvSpPr/>
          <p:nvPr/>
        </p:nvSpPr>
        <p:spPr>
          <a:xfrm>
            <a:off x="0" y="0"/>
            <a:ext cx="12195754" cy="6858000"/>
          </a:xfrm>
          <a:prstGeom prst="rect">
            <a:avLst/>
          </a:prstGeom>
          <a:solidFill>
            <a:srgbClr val="3C37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0" name="Google Shape;30;p45"/>
          <p:cNvSpPr/>
          <p:nvPr/>
        </p:nvSpPr>
        <p:spPr>
          <a:xfrm>
            <a:off x="2683264" y="6810235"/>
            <a:ext cx="9512490" cy="1228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1" name="Google Shape;31;p45"/>
          <p:cNvSpPr txBox="1">
            <a:spLocks noGrp="1"/>
          </p:cNvSpPr>
          <p:nvPr>
            <p:ph type="title"/>
          </p:nvPr>
        </p:nvSpPr>
        <p:spPr>
          <a:xfrm>
            <a:off x="839788" y="2621223"/>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5"/>
          <p:cNvSpPr/>
          <p:nvPr/>
        </p:nvSpPr>
        <p:spPr>
          <a:xfrm>
            <a:off x="0" y="6810235"/>
            <a:ext cx="9512490" cy="122829"/>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3" name="Google Shape;33;p45" descr="D:\ARCHIVOS 2019 - Paola\DISEÑO PACK\Manual MTPE 2018\Logos MTPE\MTPE logo TODOS_1.png"/>
          <p:cNvPicPr preferRelativeResize="0"/>
          <p:nvPr/>
        </p:nvPicPr>
        <p:blipFill rotWithShape="1">
          <a:blip r:embed="rId2">
            <a:alphaModFix/>
          </a:blip>
          <a:srcRect/>
          <a:stretch/>
        </p:blipFill>
        <p:spPr>
          <a:xfrm>
            <a:off x="203815" y="177801"/>
            <a:ext cx="2375612" cy="471518"/>
          </a:xfrm>
          <a:prstGeom prst="rect">
            <a:avLst/>
          </a:prstGeom>
          <a:noFill/>
          <a:ln>
            <a:noFill/>
          </a:ln>
        </p:spPr>
      </p:pic>
      <p:pic>
        <p:nvPicPr>
          <p:cNvPr id="34" name="Google Shape;34;p45" descr="D:\ARCHIVOS 2019 - Paola\DISEÑO PACK\Manual MTPE 2018\Logo El Perú Primero\El Perú Primero.png"/>
          <p:cNvPicPr preferRelativeResize="0"/>
          <p:nvPr/>
        </p:nvPicPr>
        <p:blipFill rotWithShape="1">
          <a:blip r:embed="rId3">
            <a:alphaModFix/>
          </a:blip>
          <a:srcRect/>
          <a:stretch/>
        </p:blipFill>
        <p:spPr>
          <a:xfrm>
            <a:off x="8453785" y="214307"/>
            <a:ext cx="1800000" cy="361587"/>
          </a:xfrm>
          <a:prstGeom prst="rect">
            <a:avLst/>
          </a:prstGeom>
          <a:noFill/>
          <a:ln>
            <a:noFill/>
          </a:ln>
        </p:spPr>
      </p:pic>
      <p:sp>
        <p:nvSpPr>
          <p:cNvPr id="35" name="Google Shape;35;p45"/>
          <p:cNvSpPr/>
          <p:nvPr/>
        </p:nvSpPr>
        <p:spPr>
          <a:xfrm rot="2700000">
            <a:off x="10548043" y="-37740"/>
            <a:ext cx="740331" cy="740331"/>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6" name="Google Shape;36;p45"/>
          <p:cNvSpPr/>
          <p:nvPr/>
        </p:nvSpPr>
        <p:spPr>
          <a:xfrm rot="2700000">
            <a:off x="11736802" y="-383927"/>
            <a:ext cx="848019" cy="84801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7" name="Google Shape;37;p45"/>
          <p:cNvSpPr/>
          <p:nvPr/>
        </p:nvSpPr>
        <p:spPr>
          <a:xfrm rot="2700000">
            <a:off x="11392159" y="462645"/>
            <a:ext cx="500553" cy="50055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72893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s">
  <p:cSld name="Títulos">
    <p:spTree>
      <p:nvGrpSpPr>
        <p:cNvPr id="1" name="Shape 38"/>
        <p:cNvGrpSpPr/>
        <p:nvPr/>
      </p:nvGrpSpPr>
      <p:grpSpPr>
        <a:xfrm>
          <a:off x="0" y="0"/>
          <a:ext cx="0" cy="0"/>
          <a:chOff x="0" y="0"/>
          <a:chExt cx="0" cy="0"/>
        </a:xfrm>
      </p:grpSpPr>
      <p:pic>
        <p:nvPicPr>
          <p:cNvPr id="39" name="Google Shape;39;p46" descr="D:\ARCHIVOS 2019 - Paola\DISEÑO PACK\Manual MTPE 2018\Logos MTPE\MTPE logo TODOS_1.png"/>
          <p:cNvPicPr preferRelativeResize="0"/>
          <p:nvPr/>
        </p:nvPicPr>
        <p:blipFill rotWithShape="1">
          <a:blip r:embed="rId2">
            <a:alphaModFix/>
          </a:blip>
          <a:srcRect/>
          <a:stretch/>
        </p:blipFill>
        <p:spPr>
          <a:xfrm>
            <a:off x="203815" y="177801"/>
            <a:ext cx="2375612" cy="471518"/>
          </a:xfrm>
          <a:prstGeom prst="rect">
            <a:avLst/>
          </a:prstGeom>
          <a:noFill/>
          <a:ln>
            <a:noFill/>
          </a:ln>
        </p:spPr>
      </p:pic>
      <p:sp>
        <p:nvSpPr>
          <p:cNvPr id="40" name="Google Shape;40;p46"/>
          <p:cNvSpPr/>
          <p:nvPr/>
        </p:nvSpPr>
        <p:spPr>
          <a:xfrm rot="2700000">
            <a:off x="10548043" y="-37740"/>
            <a:ext cx="740331" cy="740331"/>
          </a:xfrm>
          <a:prstGeom prst="roundRect">
            <a:avLst>
              <a:gd name="adj" fmla="val 1666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1" name="Google Shape;41;p46"/>
          <p:cNvSpPr/>
          <p:nvPr/>
        </p:nvSpPr>
        <p:spPr>
          <a:xfrm rot="2700000">
            <a:off x="11736802" y="-383927"/>
            <a:ext cx="848019" cy="848019"/>
          </a:xfrm>
          <a:prstGeom prst="roundRect">
            <a:avLst>
              <a:gd name="adj" fmla="val 16667"/>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2" name="Google Shape;42;p46"/>
          <p:cNvSpPr/>
          <p:nvPr/>
        </p:nvSpPr>
        <p:spPr>
          <a:xfrm rot="2700000">
            <a:off x="11392159" y="462645"/>
            <a:ext cx="500553" cy="500553"/>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nvGrpSpPr>
          <p:cNvPr id="43" name="Google Shape;43;p46"/>
          <p:cNvGrpSpPr/>
          <p:nvPr/>
        </p:nvGrpSpPr>
        <p:grpSpPr>
          <a:xfrm>
            <a:off x="0" y="6764199"/>
            <a:ext cx="12195754" cy="122829"/>
            <a:chOff x="0" y="6810235"/>
            <a:chExt cx="12195754" cy="122829"/>
          </a:xfrm>
        </p:grpSpPr>
        <p:sp>
          <p:nvSpPr>
            <p:cNvPr id="44" name="Google Shape;44;p46"/>
            <p:cNvSpPr/>
            <p:nvPr/>
          </p:nvSpPr>
          <p:spPr>
            <a:xfrm>
              <a:off x="2683264" y="6810235"/>
              <a:ext cx="9512490" cy="122829"/>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 name="Google Shape;45;p46"/>
            <p:cNvSpPr/>
            <p:nvPr/>
          </p:nvSpPr>
          <p:spPr>
            <a:xfrm>
              <a:off x="0" y="6810235"/>
              <a:ext cx="9512490" cy="122829"/>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3733136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ncabezado de sección">
  <p:cSld name="Encabezado de sección">
    <p:spTree>
      <p:nvGrpSpPr>
        <p:cNvPr id="1" name="Shape 46"/>
        <p:cNvGrpSpPr/>
        <p:nvPr/>
      </p:nvGrpSpPr>
      <p:grpSpPr>
        <a:xfrm>
          <a:off x="0" y="0"/>
          <a:ext cx="0" cy="0"/>
          <a:chOff x="0" y="0"/>
          <a:chExt cx="0" cy="0"/>
        </a:xfrm>
      </p:grpSpPr>
    </p:spTree>
    <p:extLst>
      <p:ext uri="{BB962C8B-B14F-4D97-AF65-F5344CB8AC3E}">
        <p14:creationId xmlns:p14="http://schemas.microsoft.com/office/powerpoint/2010/main" val="539562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47"/>
        <p:cNvGrpSpPr/>
        <p:nvPr/>
      </p:nvGrpSpPr>
      <p:grpSpPr>
        <a:xfrm>
          <a:off x="0" y="0"/>
          <a:ext cx="0" cy="0"/>
          <a:chOff x="0" y="0"/>
          <a:chExt cx="0" cy="0"/>
        </a:xfrm>
      </p:grpSpPr>
      <p:sp>
        <p:nvSpPr>
          <p:cNvPr id="48" name="Google Shape;48;p4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4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4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69394"/>
                </a:solidFill>
              </a:defRPr>
            </a:lvl1pPr>
            <a:lvl2pPr marL="0" lvl="1" indent="0" algn="r">
              <a:spcBef>
                <a:spcPts val="0"/>
              </a:spcBef>
              <a:buNone/>
              <a:defRPr>
                <a:solidFill>
                  <a:srgbClr val="969394"/>
                </a:solidFill>
              </a:defRPr>
            </a:lvl2pPr>
            <a:lvl3pPr marL="0" lvl="2" indent="0" algn="r">
              <a:spcBef>
                <a:spcPts val="0"/>
              </a:spcBef>
              <a:buNone/>
              <a:defRPr>
                <a:solidFill>
                  <a:srgbClr val="969394"/>
                </a:solidFill>
              </a:defRPr>
            </a:lvl3pPr>
            <a:lvl4pPr marL="0" lvl="3" indent="0" algn="r">
              <a:spcBef>
                <a:spcPts val="0"/>
              </a:spcBef>
              <a:buNone/>
              <a:defRPr>
                <a:solidFill>
                  <a:srgbClr val="969394"/>
                </a:solidFill>
              </a:defRPr>
            </a:lvl4pPr>
            <a:lvl5pPr marL="0" lvl="4" indent="0" algn="r">
              <a:spcBef>
                <a:spcPts val="0"/>
              </a:spcBef>
              <a:buNone/>
              <a:defRPr>
                <a:solidFill>
                  <a:srgbClr val="969394"/>
                </a:solidFill>
              </a:defRPr>
            </a:lvl5pPr>
            <a:lvl6pPr marL="0" lvl="5" indent="0" algn="r">
              <a:spcBef>
                <a:spcPts val="0"/>
              </a:spcBef>
              <a:buNone/>
              <a:defRPr>
                <a:solidFill>
                  <a:srgbClr val="969394"/>
                </a:solidFill>
              </a:defRPr>
            </a:lvl6pPr>
            <a:lvl7pPr marL="0" lvl="6" indent="0" algn="r">
              <a:spcBef>
                <a:spcPts val="0"/>
              </a:spcBef>
              <a:buNone/>
              <a:defRPr>
                <a:solidFill>
                  <a:srgbClr val="969394"/>
                </a:solidFill>
              </a:defRPr>
            </a:lvl7pPr>
            <a:lvl8pPr marL="0" lvl="7" indent="0" algn="r">
              <a:spcBef>
                <a:spcPts val="0"/>
              </a:spcBef>
              <a:buNone/>
              <a:defRPr>
                <a:solidFill>
                  <a:srgbClr val="969394"/>
                </a:solidFill>
              </a:defRPr>
            </a:lvl8pPr>
            <a:lvl9pPr marL="0" lvl="8" indent="0" algn="r">
              <a:spcBef>
                <a:spcPts val="0"/>
              </a:spcBef>
              <a:buNone/>
              <a:defRPr>
                <a:solidFill>
                  <a:srgbClr val="969394"/>
                </a:solidFill>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107708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61"/>
        <p:cNvGrpSpPr/>
        <p:nvPr/>
      </p:nvGrpSpPr>
      <p:grpSpPr>
        <a:xfrm>
          <a:off x="0" y="0"/>
          <a:ext cx="0" cy="0"/>
          <a:chOff x="0" y="0"/>
          <a:chExt cx="0" cy="0"/>
        </a:xfrm>
      </p:grpSpPr>
      <p:sp>
        <p:nvSpPr>
          <p:cNvPr id="62" name="Google Shape;62;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4" name="Google Shape;64;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69394"/>
                </a:solidFill>
              </a:defRPr>
            </a:lvl1pPr>
            <a:lvl2pPr marL="0" lvl="1" indent="0" algn="r">
              <a:spcBef>
                <a:spcPts val="0"/>
              </a:spcBef>
              <a:buNone/>
              <a:defRPr>
                <a:solidFill>
                  <a:srgbClr val="969394"/>
                </a:solidFill>
              </a:defRPr>
            </a:lvl2pPr>
            <a:lvl3pPr marL="0" lvl="2" indent="0" algn="r">
              <a:spcBef>
                <a:spcPts val="0"/>
              </a:spcBef>
              <a:buNone/>
              <a:defRPr>
                <a:solidFill>
                  <a:srgbClr val="969394"/>
                </a:solidFill>
              </a:defRPr>
            </a:lvl3pPr>
            <a:lvl4pPr marL="0" lvl="3" indent="0" algn="r">
              <a:spcBef>
                <a:spcPts val="0"/>
              </a:spcBef>
              <a:buNone/>
              <a:defRPr>
                <a:solidFill>
                  <a:srgbClr val="969394"/>
                </a:solidFill>
              </a:defRPr>
            </a:lvl4pPr>
            <a:lvl5pPr marL="0" lvl="4" indent="0" algn="r">
              <a:spcBef>
                <a:spcPts val="0"/>
              </a:spcBef>
              <a:buNone/>
              <a:defRPr>
                <a:solidFill>
                  <a:srgbClr val="969394"/>
                </a:solidFill>
              </a:defRPr>
            </a:lvl5pPr>
            <a:lvl6pPr marL="0" lvl="5" indent="0" algn="r">
              <a:spcBef>
                <a:spcPts val="0"/>
              </a:spcBef>
              <a:buNone/>
              <a:defRPr>
                <a:solidFill>
                  <a:srgbClr val="969394"/>
                </a:solidFill>
              </a:defRPr>
            </a:lvl6pPr>
            <a:lvl7pPr marL="0" lvl="6" indent="0" algn="r">
              <a:spcBef>
                <a:spcPts val="0"/>
              </a:spcBef>
              <a:buNone/>
              <a:defRPr>
                <a:solidFill>
                  <a:srgbClr val="969394"/>
                </a:solidFill>
              </a:defRPr>
            </a:lvl7pPr>
            <a:lvl8pPr marL="0" lvl="7" indent="0" algn="r">
              <a:spcBef>
                <a:spcPts val="0"/>
              </a:spcBef>
              <a:buNone/>
              <a:defRPr>
                <a:solidFill>
                  <a:srgbClr val="969394"/>
                </a:solidFill>
              </a:defRPr>
            </a:lvl8pPr>
            <a:lvl9pPr marL="0" lvl="8" indent="0" algn="r">
              <a:spcBef>
                <a:spcPts val="0"/>
              </a:spcBef>
              <a:buNone/>
              <a:defRPr>
                <a:solidFill>
                  <a:srgbClr val="969394"/>
                </a:solidFill>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927859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68"/>
        <p:cNvGrpSpPr/>
        <p:nvPr/>
      </p:nvGrpSpPr>
      <p:grpSpPr>
        <a:xfrm>
          <a:off x="0" y="0"/>
          <a:ext cx="0" cy="0"/>
          <a:chOff x="0" y="0"/>
          <a:chExt cx="0" cy="0"/>
        </a:xfrm>
      </p:grpSpPr>
      <p:sp>
        <p:nvSpPr>
          <p:cNvPr id="69" name="Google Shape;69;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1"/>
          <p:cNvSpPr>
            <a:spLocks noGrp="1"/>
          </p:cNvSpPr>
          <p:nvPr>
            <p:ph type="pic" idx="2"/>
          </p:nvPr>
        </p:nvSpPr>
        <p:spPr>
          <a:xfrm>
            <a:off x="5183188" y="987425"/>
            <a:ext cx="6172200" cy="4873625"/>
          </a:xfrm>
          <a:prstGeom prst="rect">
            <a:avLst/>
          </a:prstGeom>
          <a:noFill/>
          <a:ln>
            <a:noFill/>
          </a:ln>
        </p:spPr>
      </p:sp>
      <p:sp>
        <p:nvSpPr>
          <p:cNvPr id="71" name="Google Shape;71;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69394"/>
                </a:solidFill>
              </a:defRPr>
            </a:lvl1pPr>
            <a:lvl2pPr marL="0" lvl="1" indent="0" algn="r">
              <a:spcBef>
                <a:spcPts val="0"/>
              </a:spcBef>
              <a:buNone/>
              <a:defRPr>
                <a:solidFill>
                  <a:srgbClr val="969394"/>
                </a:solidFill>
              </a:defRPr>
            </a:lvl2pPr>
            <a:lvl3pPr marL="0" lvl="2" indent="0" algn="r">
              <a:spcBef>
                <a:spcPts val="0"/>
              </a:spcBef>
              <a:buNone/>
              <a:defRPr>
                <a:solidFill>
                  <a:srgbClr val="969394"/>
                </a:solidFill>
              </a:defRPr>
            </a:lvl3pPr>
            <a:lvl4pPr marL="0" lvl="3" indent="0" algn="r">
              <a:spcBef>
                <a:spcPts val="0"/>
              </a:spcBef>
              <a:buNone/>
              <a:defRPr>
                <a:solidFill>
                  <a:srgbClr val="969394"/>
                </a:solidFill>
              </a:defRPr>
            </a:lvl4pPr>
            <a:lvl5pPr marL="0" lvl="4" indent="0" algn="r">
              <a:spcBef>
                <a:spcPts val="0"/>
              </a:spcBef>
              <a:buNone/>
              <a:defRPr>
                <a:solidFill>
                  <a:srgbClr val="969394"/>
                </a:solidFill>
              </a:defRPr>
            </a:lvl5pPr>
            <a:lvl6pPr marL="0" lvl="5" indent="0" algn="r">
              <a:spcBef>
                <a:spcPts val="0"/>
              </a:spcBef>
              <a:buNone/>
              <a:defRPr>
                <a:solidFill>
                  <a:srgbClr val="969394"/>
                </a:solidFill>
              </a:defRPr>
            </a:lvl6pPr>
            <a:lvl7pPr marL="0" lvl="6" indent="0" algn="r">
              <a:spcBef>
                <a:spcPts val="0"/>
              </a:spcBef>
              <a:buNone/>
              <a:defRPr>
                <a:solidFill>
                  <a:srgbClr val="969394"/>
                </a:solidFill>
              </a:defRPr>
            </a:lvl7pPr>
            <a:lvl8pPr marL="0" lvl="7" indent="0" algn="r">
              <a:spcBef>
                <a:spcPts val="0"/>
              </a:spcBef>
              <a:buNone/>
              <a:defRPr>
                <a:solidFill>
                  <a:srgbClr val="969394"/>
                </a:solidFill>
              </a:defRPr>
            </a:lvl8pPr>
            <a:lvl9pPr marL="0" lvl="8" indent="0" algn="r">
              <a:spcBef>
                <a:spcPts val="0"/>
              </a:spcBef>
              <a:buNone/>
              <a:defRPr>
                <a:solidFill>
                  <a:srgbClr val="969394"/>
                </a:solidFill>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587478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75"/>
        <p:cNvGrpSpPr/>
        <p:nvPr/>
      </p:nvGrpSpPr>
      <p:grpSpPr>
        <a:xfrm>
          <a:off x="0" y="0"/>
          <a:ext cx="0" cy="0"/>
          <a:chOff x="0" y="0"/>
          <a:chExt cx="0" cy="0"/>
        </a:xfrm>
      </p:grpSpPr>
      <p:sp>
        <p:nvSpPr>
          <p:cNvPr id="76" name="Google Shape;76;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69394"/>
                </a:solidFill>
              </a:defRPr>
            </a:lvl1pPr>
            <a:lvl2pPr marL="0" lvl="1" indent="0" algn="r">
              <a:spcBef>
                <a:spcPts val="0"/>
              </a:spcBef>
              <a:buNone/>
              <a:defRPr>
                <a:solidFill>
                  <a:srgbClr val="969394"/>
                </a:solidFill>
              </a:defRPr>
            </a:lvl2pPr>
            <a:lvl3pPr marL="0" lvl="2" indent="0" algn="r">
              <a:spcBef>
                <a:spcPts val="0"/>
              </a:spcBef>
              <a:buNone/>
              <a:defRPr>
                <a:solidFill>
                  <a:srgbClr val="969394"/>
                </a:solidFill>
              </a:defRPr>
            </a:lvl3pPr>
            <a:lvl4pPr marL="0" lvl="3" indent="0" algn="r">
              <a:spcBef>
                <a:spcPts val="0"/>
              </a:spcBef>
              <a:buNone/>
              <a:defRPr>
                <a:solidFill>
                  <a:srgbClr val="969394"/>
                </a:solidFill>
              </a:defRPr>
            </a:lvl4pPr>
            <a:lvl5pPr marL="0" lvl="4" indent="0" algn="r">
              <a:spcBef>
                <a:spcPts val="0"/>
              </a:spcBef>
              <a:buNone/>
              <a:defRPr>
                <a:solidFill>
                  <a:srgbClr val="969394"/>
                </a:solidFill>
              </a:defRPr>
            </a:lvl5pPr>
            <a:lvl6pPr marL="0" lvl="5" indent="0" algn="r">
              <a:spcBef>
                <a:spcPts val="0"/>
              </a:spcBef>
              <a:buNone/>
              <a:defRPr>
                <a:solidFill>
                  <a:srgbClr val="969394"/>
                </a:solidFill>
              </a:defRPr>
            </a:lvl6pPr>
            <a:lvl7pPr marL="0" lvl="6" indent="0" algn="r">
              <a:spcBef>
                <a:spcPts val="0"/>
              </a:spcBef>
              <a:buNone/>
              <a:defRPr>
                <a:solidFill>
                  <a:srgbClr val="969394"/>
                </a:solidFill>
              </a:defRPr>
            </a:lvl7pPr>
            <a:lvl8pPr marL="0" lvl="7" indent="0" algn="r">
              <a:spcBef>
                <a:spcPts val="0"/>
              </a:spcBef>
              <a:buNone/>
              <a:defRPr>
                <a:solidFill>
                  <a:srgbClr val="969394"/>
                </a:solidFill>
              </a:defRPr>
            </a:lvl8pPr>
            <a:lvl9pPr marL="0" lvl="8" indent="0" algn="r">
              <a:spcBef>
                <a:spcPts val="0"/>
              </a:spcBef>
              <a:buNone/>
              <a:defRPr>
                <a:solidFill>
                  <a:srgbClr val="969394"/>
                </a:solidFill>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153286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20"/>
        <p:cNvGrpSpPr/>
        <p:nvPr/>
      </p:nvGrpSpPr>
      <p:grpSpPr>
        <a:xfrm>
          <a:off x="0" y="0"/>
          <a:ext cx="0" cy="0"/>
          <a:chOff x="0" y="0"/>
          <a:chExt cx="0" cy="0"/>
        </a:xfrm>
      </p:grpSpPr>
      <p:sp>
        <p:nvSpPr>
          <p:cNvPr id="121" name="Google Shape;121;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solidFill>
                  <a:srgbClr val="E3251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2" name="Google Shape;122;p40"/>
          <p:cNvSpPr txBox="1">
            <a:spLocks noGrp="1"/>
          </p:cNvSpPr>
          <p:nvPr>
            <p:ph type="subTitle" idx="1"/>
          </p:nvPr>
        </p:nvSpPr>
        <p:spPr>
          <a:xfrm>
            <a:off x="1524000" y="3602039"/>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998"/>
              </a:spcBef>
              <a:spcAft>
                <a:spcPts val="0"/>
              </a:spcAft>
              <a:buClr>
                <a:srgbClr val="595959"/>
              </a:buClr>
              <a:buSzPts val="2400"/>
              <a:buNone/>
              <a:defRPr sz="2400"/>
            </a:lvl1pPr>
            <a:lvl2pPr lvl="1" algn="ctr">
              <a:lnSpc>
                <a:spcPct val="90000"/>
              </a:lnSpc>
              <a:spcBef>
                <a:spcPts val="499"/>
              </a:spcBef>
              <a:spcAft>
                <a:spcPts val="0"/>
              </a:spcAft>
              <a:buClr>
                <a:srgbClr val="595959"/>
              </a:buClr>
              <a:buSzPts val="2000"/>
              <a:buNone/>
              <a:defRPr sz="2000"/>
            </a:lvl2pPr>
            <a:lvl3pPr lvl="2" algn="ctr">
              <a:lnSpc>
                <a:spcPct val="90000"/>
              </a:lnSpc>
              <a:spcBef>
                <a:spcPts val="499"/>
              </a:spcBef>
              <a:spcAft>
                <a:spcPts val="0"/>
              </a:spcAft>
              <a:buClr>
                <a:srgbClr val="595959"/>
              </a:buClr>
              <a:buSzPts val="1800"/>
              <a:buNone/>
              <a:defRPr sz="1800"/>
            </a:lvl3pPr>
            <a:lvl4pPr lvl="3" algn="ctr">
              <a:lnSpc>
                <a:spcPct val="90000"/>
              </a:lnSpc>
              <a:spcBef>
                <a:spcPts val="499"/>
              </a:spcBef>
              <a:spcAft>
                <a:spcPts val="0"/>
              </a:spcAft>
              <a:buClr>
                <a:srgbClr val="595959"/>
              </a:buClr>
              <a:buSzPts val="1600"/>
              <a:buNone/>
              <a:defRPr sz="1600"/>
            </a:lvl4pPr>
            <a:lvl5pPr lvl="4" algn="ctr">
              <a:lnSpc>
                <a:spcPct val="90000"/>
              </a:lnSpc>
              <a:spcBef>
                <a:spcPts val="499"/>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3" name="Google Shape;123;p40"/>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0"/>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0"/>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81"/>
        <p:cNvGrpSpPr/>
        <p:nvPr/>
      </p:nvGrpSpPr>
      <p:grpSpPr>
        <a:xfrm>
          <a:off x="0" y="0"/>
          <a:ext cx="0" cy="0"/>
          <a:chOff x="0" y="0"/>
          <a:chExt cx="0" cy="0"/>
        </a:xfrm>
      </p:grpSpPr>
      <p:sp>
        <p:nvSpPr>
          <p:cNvPr id="82" name="Google Shape;82;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69394"/>
                </a:solidFill>
              </a:defRPr>
            </a:lvl1pPr>
            <a:lvl2pPr marL="0" lvl="1" indent="0" algn="r">
              <a:spcBef>
                <a:spcPts val="0"/>
              </a:spcBef>
              <a:buNone/>
              <a:defRPr>
                <a:solidFill>
                  <a:srgbClr val="969394"/>
                </a:solidFill>
              </a:defRPr>
            </a:lvl2pPr>
            <a:lvl3pPr marL="0" lvl="2" indent="0" algn="r">
              <a:spcBef>
                <a:spcPts val="0"/>
              </a:spcBef>
              <a:buNone/>
              <a:defRPr>
                <a:solidFill>
                  <a:srgbClr val="969394"/>
                </a:solidFill>
              </a:defRPr>
            </a:lvl3pPr>
            <a:lvl4pPr marL="0" lvl="3" indent="0" algn="r">
              <a:spcBef>
                <a:spcPts val="0"/>
              </a:spcBef>
              <a:buNone/>
              <a:defRPr>
                <a:solidFill>
                  <a:srgbClr val="969394"/>
                </a:solidFill>
              </a:defRPr>
            </a:lvl4pPr>
            <a:lvl5pPr marL="0" lvl="4" indent="0" algn="r">
              <a:spcBef>
                <a:spcPts val="0"/>
              </a:spcBef>
              <a:buNone/>
              <a:defRPr>
                <a:solidFill>
                  <a:srgbClr val="969394"/>
                </a:solidFill>
              </a:defRPr>
            </a:lvl5pPr>
            <a:lvl6pPr marL="0" lvl="5" indent="0" algn="r">
              <a:spcBef>
                <a:spcPts val="0"/>
              </a:spcBef>
              <a:buNone/>
              <a:defRPr>
                <a:solidFill>
                  <a:srgbClr val="969394"/>
                </a:solidFill>
              </a:defRPr>
            </a:lvl6pPr>
            <a:lvl7pPr marL="0" lvl="6" indent="0" algn="r">
              <a:spcBef>
                <a:spcPts val="0"/>
              </a:spcBef>
              <a:buNone/>
              <a:defRPr>
                <a:solidFill>
                  <a:srgbClr val="969394"/>
                </a:solidFill>
              </a:defRPr>
            </a:lvl7pPr>
            <a:lvl8pPr marL="0" lvl="7" indent="0" algn="r">
              <a:spcBef>
                <a:spcPts val="0"/>
              </a:spcBef>
              <a:buNone/>
              <a:defRPr>
                <a:solidFill>
                  <a:srgbClr val="969394"/>
                </a:solidFill>
              </a:defRPr>
            </a:lvl8pPr>
            <a:lvl9pPr marL="0" lvl="8" indent="0" algn="r">
              <a:spcBef>
                <a:spcPts val="0"/>
              </a:spcBef>
              <a:buNone/>
              <a:defRPr>
                <a:solidFill>
                  <a:srgbClr val="969394"/>
                </a:solidFill>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2438495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_Título y objetos">
  <p:cSld name="7_Título y objetos">
    <p:spTree>
      <p:nvGrpSpPr>
        <p:cNvPr id="1" name="Shape 87"/>
        <p:cNvGrpSpPr/>
        <p:nvPr/>
      </p:nvGrpSpPr>
      <p:grpSpPr>
        <a:xfrm>
          <a:off x="0" y="0"/>
          <a:ext cx="0" cy="0"/>
          <a:chOff x="0" y="0"/>
          <a:chExt cx="0" cy="0"/>
        </a:xfrm>
      </p:grpSpPr>
      <p:pic>
        <p:nvPicPr>
          <p:cNvPr id="88" name="Google Shape;88;p54"/>
          <p:cNvPicPr preferRelativeResize="0"/>
          <p:nvPr/>
        </p:nvPicPr>
        <p:blipFill rotWithShape="1">
          <a:blip r:embed="rId2">
            <a:alphaModFix/>
          </a:blip>
          <a:srcRect/>
          <a:stretch/>
        </p:blipFill>
        <p:spPr>
          <a:xfrm>
            <a:off x="-1" y="0"/>
            <a:ext cx="12195755" cy="6858000"/>
          </a:xfrm>
          <a:prstGeom prst="rect">
            <a:avLst/>
          </a:prstGeom>
          <a:noFill/>
          <a:ln>
            <a:noFill/>
          </a:ln>
        </p:spPr>
      </p:pic>
    </p:spTree>
    <p:extLst>
      <p:ext uri="{BB962C8B-B14F-4D97-AF65-F5344CB8AC3E}">
        <p14:creationId xmlns:p14="http://schemas.microsoft.com/office/powerpoint/2010/main" val="2126750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ítulo y objetos">
  <p:cSld name="2_Título y objetos">
    <p:spTree>
      <p:nvGrpSpPr>
        <p:cNvPr id="1" name="Shape 89"/>
        <p:cNvGrpSpPr/>
        <p:nvPr/>
      </p:nvGrpSpPr>
      <p:grpSpPr>
        <a:xfrm>
          <a:off x="0" y="0"/>
          <a:ext cx="0" cy="0"/>
          <a:chOff x="0" y="0"/>
          <a:chExt cx="0" cy="0"/>
        </a:xfrm>
      </p:grpSpPr>
      <p:pic>
        <p:nvPicPr>
          <p:cNvPr id="90" name="Google Shape;90;p55"/>
          <p:cNvPicPr preferRelativeResize="0"/>
          <p:nvPr/>
        </p:nvPicPr>
        <p:blipFill rotWithShape="1">
          <a:blip r:embed="rId2">
            <a:alphaModFix/>
          </a:blip>
          <a:srcRect/>
          <a:stretch/>
        </p:blipFill>
        <p:spPr>
          <a:xfrm>
            <a:off x="-1" y="0"/>
            <a:ext cx="12195755" cy="6858000"/>
          </a:xfrm>
          <a:prstGeom prst="rect">
            <a:avLst/>
          </a:prstGeom>
          <a:noFill/>
          <a:ln>
            <a:noFill/>
          </a:ln>
        </p:spPr>
      </p:pic>
    </p:spTree>
    <p:extLst>
      <p:ext uri="{BB962C8B-B14F-4D97-AF65-F5344CB8AC3E}">
        <p14:creationId xmlns:p14="http://schemas.microsoft.com/office/powerpoint/2010/main" val="3588563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8_Título y objetos">
  <p:cSld name="8_Título y objetos">
    <p:spTree>
      <p:nvGrpSpPr>
        <p:cNvPr id="1" name="Shape 91"/>
        <p:cNvGrpSpPr/>
        <p:nvPr/>
      </p:nvGrpSpPr>
      <p:grpSpPr>
        <a:xfrm>
          <a:off x="0" y="0"/>
          <a:ext cx="0" cy="0"/>
          <a:chOff x="0" y="0"/>
          <a:chExt cx="0" cy="0"/>
        </a:xfrm>
      </p:grpSpPr>
      <p:pic>
        <p:nvPicPr>
          <p:cNvPr id="92" name="Google Shape;92;p56"/>
          <p:cNvPicPr preferRelativeResize="0"/>
          <p:nvPr/>
        </p:nvPicPr>
        <p:blipFill rotWithShape="1">
          <a:blip r:embed="rId2">
            <a:alphaModFix/>
          </a:blip>
          <a:srcRect/>
          <a:stretch/>
        </p:blipFill>
        <p:spPr>
          <a:xfrm>
            <a:off x="-1" y="0"/>
            <a:ext cx="12195755" cy="6858000"/>
          </a:xfrm>
          <a:prstGeom prst="rect">
            <a:avLst/>
          </a:prstGeom>
          <a:noFill/>
          <a:ln>
            <a:noFill/>
          </a:ln>
        </p:spPr>
      </p:pic>
    </p:spTree>
    <p:extLst>
      <p:ext uri="{BB962C8B-B14F-4D97-AF65-F5344CB8AC3E}">
        <p14:creationId xmlns:p14="http://schemas.microsoft.com/office/powerpoint/2010/main" val="3883354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ido" type="objOnly">
  <p:cSld name="Contenido">
    <p:spTree>
      <p:nvGrpSpPr>
        <p:cNvPr id="1" name="Shape 93"/>
        <p:cNvGrpSpPr/>
        <p:nvPr/>
      </p:nvGrpSpPr>
      <p:grpSpPr>
        <a:xfrm>
          <a:off x="0" y="0"/>
          <a:ext cx="0" cy="0"/>
          <a:chOff x="0" y="0"/>
          <a:chExt cx="0" cy="0"/>
        </a:xfrm>
      </p:grpSpPr>
      <p:sp>
        <p:nvSpPr>
          <p:cNvPr id="94" name="Google Shape;94;p57"/>
          <p:cNvSpPr txBox="1">
            <a:spLocks noGrp="1"/>
          </p:cNvSpPr>
          <p:nvPr>
            <p:ph type="body" idx="1"/>
          </p:nvPr>
        </p:nvSpPr>
        <p:spPr>
          <a:xfrm>
            <a:off x="609600" y="274639"/>
            <a:ext cx="10972800" cy="58515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5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969394"/>
                </a:solidFill>
                <a:latin typeface="Calibri"/>
                <a:ea typeface="Calibri"/>
                <a:cs typeface="Calibri"/>
                <a:sym typeface="Calibri"/>
              </a:defRPr>
            </a:lvl1pPr>
            <a:lvl2pPr marL="0" lvl="1" indent="0" algn="r">
              <a:spcBef>
                <a:spcPts val="0"/>
              </a:spcBef>
              <a:buNone/>
              <a:defRPr sz="1200">
                <a:solidFill>
                  <a:srgbClr val="969394"/>
                </a:solidFill>
                <a:latin typeface="Calibri"/>
                <a:ea typeface="Calibri"/>
                <a:cs typeface="Calibri"/>
                <a:sym typeface="Calibri"/>
              </a:defRPr>
            </a:lvl2pPr>
            <a:lvl3pPr marL="0" lvl="2" indent="0" algn="r">
              <a:spcBef>
                <a:spcPts val="0"/>
              </a:spcBef>
              <a:buNone/>
              <a:defRPr sz="1200">
                <a:solidFill>
                  <a:srgbClr val="969394"/>
                </a:solidFill>
                <a:latin typeface="Calibri"/>
                <a:ea typeface="Calibri"/>
                <a:cs typeface="Calibri"/>
                <a:sym typeface="Calibri"/>
              </a:defRPr>
            </a:lvl3pPr>
            <a:lvl4pPr marL="0" lvl="3" indent="0" algn="r">
              <a:spcBef>
                <a:spcPts val="0"/>
              </a:spcBef>
              <a:buNone/>
              <a:defRPr sz="1200">
                <a:solidFill>
                  <a:srgbClr val="969394"/>
                </a:solidFill>
                <a:latin typeface="Calibri"/>
                <a:ea typeface="Calibri"/>
                <a:cs typeface="Calibri"/>
                <a:sym typeface="Calibri"/>
              </a:defRPr>
            </a:lvl4pPr>
            <a:lvl5pPr marL="0" lvl="4" indent="0" algn="r">
              <a:spcBef>
                <a:spcPts val="0"/>
              </a:spcBef>
              <a:buNone/>
              <a:defRPr sz="1200">
                <a:solidFill>
                  <a:srgbClr val="969394"/>
                </a:solidFill>
                <a:latin typeface="Calibri"/>
                <a:ea typeface="Calibri"/>
                <a:cs typeface="Calibri"/>
                <a:sym typeface="Calibri"/>
              </a:defRPr>
            </a:lvl5pPr>
            <a:lvl6pPr marL="0" lvl="5" indent="0" algn="r">
              <a:spcBef>
                <a:spcPts val="0"/>
              </a:spcBef>
              <a:buNone/>
              <a:defRPr sz="1200">
                <a:solidFill>
                  <a:srgbClr val="969394"/>
                </a:solidFill>
                <a:latin typeface="Calibri"/>
                <a:ea typeface="Calibri"/>
                <a:cs typeface="Calibri"/>
                <a:sym typeface="Calibri"/>
              </a:defRPr>
            </a:lvl6pPr>
            <a:lvl7pPr marL="0" lvl="6" indent="0" algn="r">
              <a:spcBef>
                <a:spcPts val="0"/>
              </a:spcBef>
              <a:buNone/>
              <a:defRPr sz="1200">
                <a:solidFill>
                  <a:srgbClr val="969394"/>
                </a:solidFill>
                <a:latin typeface="Calibri"/>
                <a:ea typeface="Calibri"/>
                <a:cs typeface="Calibri"/>
                <a:sym typeface="Calibri"/>
              </a:defRPr>
            </a:lvl7pPr>
            <a:lvl8pPr marL="0" lvl="7" indent="0" algn="r">
              <a:spcBef>
                <a:spcPts val="0"/>
              </a:spcBef>
              <a:buNone/>
              <a:defRPr sz="1200">
                <a:solidFill>
                  <a:srgbClr val="969394"/>
                </a:solidFill>
                <a:latin typeface="Calibri"/>
                <a:ea typeface="Calibri"/>
                <a:cs typeface="Calibri"/>
                <a:sym typeface="Calibri"/>
              </a:defRPr>
            </a:lvl8pPr>
            <a:lvl9pPr marL="0" lvl="8" indent="0" algn="r">
              <a:spcBef>
                <a:spcPts val="0"/>
              </a:spcBef>
              <a:buNone/>
              <a:defRPr sz="1200">
                <a:solidFill>
                  <a:srgbClr val="9693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709554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Diapositiva de título" type="title">
  <p:cSld name="1_Diapositiva de título">
    <p:spTree>
      <p:nvGrpSpPr>
        <p:cNvPr id="1" name="Shape 98"/>
        <p:cNvGrpSpPr/>
        <p:nvPr/>
      </p:nvGrpSpPr>
      <p:grpSpPr>
        <a:xfrm>
          <a:off x="0" y="0"/>
          <a:ext cx="0" cy="0"/>
          <a:chOff x="0" y="0"/>
          <a:chExt cx="0" cy="0"/>
        </a:xfrm>
      </p:grpSpPr>
      <p:sp>
        <p:nvSpPr>
          <p:cNvPr id="99" name="Google Shape;99;p58"/>
          <p:cNvSpPr txBox="1">
            <a:spLocks noGrp="1"/>
          </p:cNvSpPr>
          <p:nvPr>
            <p:ph type="ctrTitle"/>
          </p:nvPr>
        </p:nvSpPr>
        <p:spPr>
          <a:xfrm>
            <a:off x="914400" y="2130427"/>
            <a:ext cx="10363200" cy="147002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58"/>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969394"/>
              </a:buClr>
              <a:buSzPts val="2800"/>
              <a:buNone/>
              <a:defRPr>
                <a:solidFill>
                  <a:srgbClr val="969394"/>
                </a:solidFill>
              </a:defRPr>
            </a:lvl1pPr>
            <a:lvl2pPr lvl="1" algn="ctr">
              <a:lnSpc>
                <a:spcPct val="90000"/>
              </a:lnSpc>
              <a:spcBef>
                <a:spcPts val="500"/>
              </a:spcBef>
              <a:spcAft>
                <a:spcPts val="0"/>
              </a:spcAft>
              <a:buClr>
                <a:srgbClr val="969394"/>
              </a:buClr>
              <a:buSzPts val="2400"/>
              <a:buNone/>
              <a:defRPr>
                <a:solidFill>
                  <a:srgbClr val="969394"/>
                </a:solidFill>
              </a:defRPr>
            </a:lvl2pPr>
            <a:lvl3pPr lvl="2" algn="ctr">
              <a:lnSpc>
                <a:spcPct val="90000"/>
              </a:lnSpc>
              <a:spcBef>
                <a:spcPts val="500"/>
              </a:spcBef>
              <a:spcAft>
                <a:spcPts val="0"/>
              </a:spcAft>
              <a:buClr>
                <a:srgbClr val="969394"/>
              </a:buClr>
              <a:buSzPts val="2000"/>
              <a:buNone/>
              <a:defRPr>
                <a:solidFill>
                  <a:srgbClr val="969394"/>
                </a:solidFill>
              </a:defRPr>
            </a:lvl3pPr>
            <a:lvl4pPr lvl="3" algn="ctr">
              <a:lnSpc>
                <a:spcPct val="90000"/>
              </a:lnSpc>
              <a:spcBef>
                <a:spcPts val="500"/>
              </a:spcBef>
              <a:spcAft>
                <a:spcPts val="0"/>
              </a:spcAft>
              <a:buClr>
                <a:srgbClr val="969394"/>
              </a:buClr>
              <a:buSzPts val="1800"/>
              <a:buNone/>
              <a:defRPr>
                <a:solidFill>
                  <a:srgbClr val="969394"/>
                </a:solidFill>
              </a:defRPr>
            </a:lvl4pPr>
            <a:lvl5pPr lvl="4" algn="ctr">
              <a:lnSpc>
                <a:spcPct val="90000"/>
              </a:lnSpc>
              <a:spcBef>
                <a:spcPts val="500"/>
              </a:spcBef>
              <a:spcAft>
                <a:spcPts val="0"/>
              </a:spcAft>
              <a:buClr>
                <a:srgbClr val="969394"/>
              </a:buClr>
              <a:buSzPts val="1800"/>
              <a:buNone/>
              <a:defRPr>
                <a:solidFill>
                  <a:srgbClr val="969394"/>
                </a:solidFill>
              </a:defRPr>
            </a:lvl5pPr>
            <a:lvl6pPr lvl="5" algn="ctr">
              <a:lnSpc>
                <a:spcPct val="90000"/>
              </a:lnSpc>
              <a:spcBef>
                <a:spcPts val="500"/>
              </a:spcBef>
              <a:spcAft>
                <a:spcPts val="0"/>
              </a:spcAft>
              <a:buClr>
                <a:srgbClr val="969394"/>
              </a:buClr>
              <a:buSzPts val="1800"/>
              <a:buNone/>
              <a:defRPr>
                <a:solidFill>
                  <a:srgbClr val="969394"/>
                </a:solidFill>
              </a:defRPr>
            </a:lvl6pPr>
            <a:lvl7pPr lvl="6" algn="ctr">
              <a:lnSpc>
                <a:spcPct val="90000"/>
              </a:lnSpc>
              <a:spcBef>
                <a:spcPts val="500"/>
              </a:spcBef>
              <a:spcAft>
                <a:spcPts val="0"/>
              </a:spcAft>
              <a:buClr>
                <a:srgbClr val="969394"/>
              </a:buClr>
              <a:buSzPts val="1800"/>
              <a:buNone/>
              <a:defRPr>
                <a:solidFill>
                  <a:srgbClr val="969394"/>
                </a:solidFill>
              </a:defRPr>
            </a:lvl7pPr>
            <a:lvl8pPr lvl="7" algn="ctr">
              <a:lnSpc>
                <a:spcPct val="90000"/>
              </a:lnSpc>
              <a:spcBef>
                <a:spcPts val="500"/>
              </a:spcBef>
              <a:spcAft>
                <a:spcPts val="0"/>
              </a:spcAft>
              <a:buClr>
                <a:srgbClr val="969394"/>
              </a:buClr>
              <a:buSzPts val="1800"/>
              <a:buNone/>
              <a:defRPr>
                <a:solidFill>
                  <a:srgbClr val="969394"/>
                </a:solidFill>
              </a:defRPr>
            </a:lvl8pPr>
            <a:lvl9pPr lvl="8" algn="ctr">
              <a:lnSpc>
                <a:spcPct val="90000"/>
              </a:lnSpc>
              <a:spcBef>
                <a:spcPts val="500"/>
              </a:spcBef>
              <a:spcAft>
                <a:spcPts val="0"/>
              </a:spcAft>
              <a:buClr>
                <a:srgbClr val="969394"/>
              </a:buClr>
              <a:buSzPts val="1800"/>
              <a:buNone/>
              <a:defRPr>
                <a:solidFill>
                  <a:srgbClr val="969394"/>
                </a:solidFill>
              </a:defRPr>
            </a:lvl9pPr>
          </a:lstStyle>
          <a:p>
            <a:endParaRPr/>
          </a:p>
        </p:txBody>
      </p:sp>
      <p:sp>
        <p:nvSpPr>
          <p:cNvPr id="101" name="Google Shape;101;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969394"/>
                </a:solidFill>
              </a:defRPr>
            </a:lvl1pPr>
            <a:lvl2pPr marL="0" lvl="1" indent="0" algn="r">
              <a:spcBef>
                <a:spcPts val="0"/>
              </a:spcBef>
              <a:buNone/>
              <a:defRPr>
                <a:solidFill>
                  <a:srgbClr val="969394"/>
                </a:solidFill>
              </a:defRPr>
            </a:lvl2pPr>
            <a:lvl3pPr marL="0" lvl="2" indent="0" algn="r">
              <a:spcBef>
                <a:spcPts val="0"/>
              </a:spcBef>
              <a:buNone/>
              <a:defRPr>
                <a:solidFill>
                  <a:srgbClr val="969394"/>
                </a:solidFill>
              </a:defRPr>
            </a:lvl3pPr>
            <a:lvl4pPr marL="0" lvl="3" indent="0" algn="r">
              <a:spcBef>
                <a:spcPts val="0"/>
              </a:spcBef>
              <a:buNone/>
              <a:defRPr>
                <a:solidFill>
                  <a:srgbClr val="969394"/>
                </a:solidFill>
              </a:defRPr>
            </a:lvl4pPr>
            <a:lvl5pPr marL="0" lvl="4" indent="0" algn="r">
              <a:spcBef>
                <a:spcPts val="0"/>
              </a:spcBef>
              <a:buNone/>
              <a:defRPr>
                <a:solidFill>
                  <a:srgbClr val="969394"/>
                </a:solidFill>
              </a:defRPr>
            </a:lvl5pPr>
            <a:lvl6pPr marL="0" lvl="5" indent="0" algn="r">
              <a:spcBef>
                <a:spcPts val="0"/>
              </a:spcBef>
              <a:buNone/>
              <a:defRPr>
                <a:solidFill>
                  <a:srgbClr val="969394"/>
                </a:solidFill>
              </a:defRPr>
            </a:lvl6pPr>
            <a:lvl7pPr marL="0" lvl="6" indent="0" algn="r">
              <a:spcBef>
                <a:spcPts val="0"/>
              </a:spcBef>
              <a:buNone/>
              <a:defRPr>
                <a:solidFill>
                  <a:srgbClr val="969394"/>
                </a:solidFill>
              </a:defRPr>
            </a:lvl7pPr>
            <a:lvl8pPr marL="0" lvl="7" indent="0" algn="r">
              <a:spcBef>
                <a:spcPts val="0"/>
              </a:spcBef>
              <a:buNone/>
              <a:defRPr>
                <a:solidFill>
                  <a:srgbClr val="969394"/>
                </a:solidFill>
              </a:defRPr>
            </a:lvl8pPr>
            <a:lvl9pPr marL="0" lvl="8" indent="0" algn="r">
              <a:spcBef>
                <a:spcPts val="0"/>
              </a:spcBef>
              <a:buNone/>
              <a:defRPr>
                <a:solidFill>
                  <a:srgbClr val="969394"/>
                </a:solidFill>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19341509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838146" y="365798"/>
            <a:ext cx="10515708" cy="13249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06" name="Google Shape;106;p17"/>
          <p:cNvSpPr txBox="1">
            <a:spLocks noGrp="1"/>
          </p:cNvSpPr>
          <p:nvPr>
            <p:ph type="body" idx="1"/>
          </p:nvPr>
        </p:nvSpPr>
        <p:spPr>
          <a:xfrm>
            <a:off x="838146" y="1826112"/>
            <a:ext cx="10515708" cy="435069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7"/>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7"/>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7"/>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b="0" i="0" u="none" strike="noStrike" cap="none">
                <a:solidFill>
                  <a:srgbClr val="898989"/>
                </a:solidFill>
                <a:latin typeface="Calibri"/>
                <a:ea typeface="Calibri"/>
                <a:cs typeface="Calibri"/>
                <a:sym typeface="Calibri"/>
              </a:defRPr>
            </a:lvl1pPr>
            <a:lvl2pPr marL="0" lvl="1" indent="0" algn="r">
              <a:spcBef>
                <a:spcPts val="0"/>
              </a:spcBef>
              <a:buNone/>
              <a:defRPr sz="1179" b="0" i="0" u="none" strike="noStrike" cap="none">
                <a:solidFill>
                  <a:srgbClr val="898989"/>
                </a:solidFill>
                <a:latin typeface="Calibri"/>
                <a:ea typeface="Calibri"/>
                <a:cs typeface="Calibri"/>
                <a:sym typeface="Calibri"/>
              </a:defRPr>
            </a:lvl2pPr>
            <a:lvl3pPr marL="0" lvl="2" indent="0" algn="r">
              <a:spcBef>
                <a:spcPts val="0"/>
              </a:spcBef>
              <a:buNone/>
              <a:defRPr sz="1179" b="0" i="0" u="none" strike="noStrike" cap="none">
                <a:solidFill>
                  <a:srgbClr val="898989"/>
                </a:solidFill>
                <a:latin typeface="Calibri"/>
                <a:ea typeface="Calibri"/>
                <a:cs typeface="Calibri"/>
                <a:sym typeface="Calibri"/>
              </a:defRPr>
            </a:lvl3pPr>
            <a:lvl4pPr marL="0" lvl="3" indent="0" algn="r">
              <a:spcBef>
                <a:spcPts val="0"/>
              </a:spcBef>
              <a:buNone/>
              <a:defRPr sz="1179" b="0" i="0" u="none" strike="noStrike" cap="none">
                <a:solidFill>
                  <a:srgbClr val="898989"/>
                </a:solidFill>
                <a:latin typeface="Calibri"/>
                <a:ea typeface="Calibri"/>
                <a:cs typeface="Calibri"/>
                <a:sym typeface="Calibri"/>
              </a:defRPr>
            </a:lvl4pPr>
            <a:lvl5pPr marL="0" lvl="4" indent="0" algn="r">
              <a:spcBef>
                <a:spcPts val="0"/>
              </a:spcBef>
              <a:buNone/>
              <a:defRPr sz="1179" b="0" i="0" u="none" strike="noStrike" cap="none">
                <a:solidFill>
                  <a:srgbClr val="898989"/>
                </a:solidFill>
                <a:latin typeface="Calibri"/>
                <a:ea typeface="Calibri"/>
                <a:cs typeface="Calibri"/>
                <a:sym typeface="Calibri"/>
              </a:defRPr>
            </a:lvl5pPr>
            <a:lvl6pPr marL="0" lvl="5" indent="0" algn="r">
              <a:spcBef>
                <a:spcPts val="0"/>
              </a:spcBef>
              <a:buNone/>
              <a:defRPr sz="1179" b="0" i="0" u="none" strike="noStrike" cap="none">
                <a:solidFill>
                  <a:srgbClr val="898989"/>
                </a:solidFill>
                <a:latin typeface="Calibri"/>
                <a:ea typeface="Calibri"/>
                <a:cs typeface="Calibri"/>
                <a:sym typeface="Calibri"/>
              </a:defRPr>
            </a:lvl6pPr>
            <a:lvl7pPr marL="0" lvl="6" indent="0" algn="r">
              <a:spcBef>
                <a:spcPts val="0"/>
              </a:spcBef>
              <a:buNone/>
              <a:defRPr sz="1179" b="0" i="0" u="none" strike="noStrike" cap="none">
                <a:solidFill>
                  <a:srgbClr val="898989"/>
                </a:solidFill>
                <a:latin typeface="Calibri"/>
                <a:ea typeface="Calibri"/>
                <a:cs typeface="Calibri"/>
                <a:sym typeface="Calibri"/>
              </a:defRPr>
            </a:lvl7pPr>
            <a:lvl8pPr marL="0" lvl="7" indent="0" algn="r">
              <a:spcBef>
                <a:spcPts val="0"/>
              </a:spcBef>
              <a:buNone/>
              <a:defRPr sz="1179" b="0" i="0" u="none" strike="noStrike" cap="none">
                <a:solidFill>
                  <a:srgbClr val="898989"/>
                </a:solidFill>
                <a:latin typeface="Calibri"/>
                <a:ea typeface="Calibri"/>
                <a:cs typeface="Calibri"/>
                <a:sym typeface="Calibri"/>
              </a:defRPr>
            </a:lvl8pPr>
            <a:lvl9pPr marL="0" lvl="8" indent="0" algn="r">
              <a:spcBef>
                <a:spcPts val="0"/>
              </a:spcBef>
              <a:buNone/>
              <a:defRPr sz="1179"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2498995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ítulo y objetos" type="obj">
  <p:cSld name="Título y objetos">
    <p:spTree>
      <p:nvGrpSpPr>
        <p:cNvPr id="1" name="Shape 114"/>
        <p:cNvGrpSpPr/>
        <p:nvPr/>
      </p:nvGrpSpPr>
      <p:grpSpPr>
        <a:xfrm>
          <a:off x="0" y="0"/>
          <a:ext cx="0" cy="0"/>
          <a:chOff x="0" y="0"/>
          <a:chExt cx="0" cy="0"/>
        </a:xfrm>
      </p:grpSpPr>
      <p:sp>
        <p:nvSpPr>
          <p:cNvPr id="115" name="Google Shape;115;p39"/>
          <p:cNvSpPr txBox="1">
            <a:spLocks noGrp="1"/>
          </p:cNvSpPr>
          <p:nvPr>
            <p:ph type="title"/>
          </p:nvPr>
        </p:nvSpPr>
        <p:spPr>
          <a:xfrm>
            <a:off x="838146" y="365798"/>
            <a:ext cx="10515708" cy="13249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16" name="Google Shape;116;p39"/>
          <p:cNvSpPr txBox="1">
            <a:spLocks noGrp="1"/>
          </p:cNvSpPr>
          <p:nvPr>
            <p:ph type="body" idx="1"/>
          </p:nvPr>
        </p:nvSpPr>
        <p:spPr>
          <a:xfrm>
            <a:off x="838146" y="1826112"/>
            <a:ext cx="10515708" cy="4350697"/>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39"/>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9"/>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9"/>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11063874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20"/>
        <p:cNvGrpSpPr/>
        <p:nvPr/>
      </p:nvGrpSpPr>
      <p:grpSpPr>
        <a:xfrm>
          <a:off x="0" y="0"/>
          <a:ext cx="0" cy="0"/>
          <a:chOff x="0" y="0"/>
          <a:chExt cx="0" cy="0"/>
        </a:xfrm>
      </p:grpSpPr>
      <p:sp>
        <p:nvSpPr>
          <p:cNvPr id="121" name="Google Shape;121;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SzPts val="1400"/>
              <a:buNone/>
              <a:defRPr sz="6000">
                <a:solidFill>
                  <a:srgbClr val="E3251B"/>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22" name="Google Shape;122;p40"/>
          <p:cNvSpPr txBox="1">
            <a:spLocks noGrp="1"/>
          </p:cNvSpPr>
          <p:nvPr>
            <p:ph type="subTitle" idx="1"/>
          </p:nvPr>
        </p:nvSpPr>
        <p:spPr>
          <a:xfrm>
            <a:off x="1524000" y="3602039"/>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998"/>
              </a:spcBef>
              <a:spcAft>
                <a:spcPts val="0"/>
              </a:spcAft>
              <a:buClr>
                <a:srgbClr val="595959"/>
              </a:buClr>
              <a:buSzPts val="2400"/>
              <a:buNone/>
              <a:defRPr sz="2400"/>
            </a:lvl1pPr>
            <a:lvl2pPr lvl="1" algn="ctr">
              <a:lnSpc>
                <a:spcPct val="90000"/>
              </a:lnSpc>
              <a:spcBef>
                <a:spcPts val="499"/>
              </a:spcBef>
              <a:spcAft>
                <a:spcPts val="0"/>
              </a:spcAft>
              <a:buClr>
                <a:srgbClr val="595959"/>
              </a:buClr>
              <a:buSzPts val="2000"/>
              <a:buNone/>
              <a:defRPr sz="2000"/>
            </a:lvl2pPr>
            <a:lvl3pPr lvl="2" algn="ctr">
              <a:lnSpc>
                <a:spcPct val="90000"/>
              </a:lnSpc>
              <a:spcBef>
                <a:spcPts val="499"/>
              </a:spcBef>
              <a:spcAft>
                <a:spcPts val="0"/>
              </a:spcAft>
              <a:buClr>
                <a:srgbClr val="595959"/>
              </a:buClr>
              <a:buSzPts val="1800"/>
              <a:buNone/>
              <a:defRPr sz="1800"/>
            </a:lvl3pPr>
            <a:lvl4pPr lvl="3" algn="ctr">
              <a:lnSpc>
                <a:spcPct val="90000"/>
              </a:lnSpc>
              <a:spcBef>
                <a:spcPts val="499"/>
              </a:spcBef>
              <a:spcAft>
                <a:spcPts val="0"/>
              </a:spcAft>
              <a:buClr>
                <a:srgbClr val="595959"/>
              </a:buClr>
              <a:buSzPts val="1600"/>
              <a:buNone/>
              <a:defRPr sz="1600"/>
            </a:lvl4pPr>
            <a:lvl5pPr lvl="4" algn="ctr">
              <a:lnSpc>
                <a:spcPct val="90000"/>
              </a:lnSpc>
              <a:spcBef>
                <a:spcPts val="499"/>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3" name="Google Shape;123;p40"/>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40"/>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40"/>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2809197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26"/>
        <p:cNvGrpSpPr/>
        <p:nvPr/>
      </p:nvGrpSpPr>
      <p:grpSpPr>
        <a:xfrm>
          <a:off x="0" y="0"/>
          <a:ext cx="0" cy="0"/>
          <a:chOff x="0" y="0"/>
          <a:chExt cx="0" cy="0"/>
        </a:xfrm>
      </p:grpSpPr>
      <p:sp>
        <p:nvSpPr>
          <p:cNvPr id="127" name="Google Shape;127;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998"/>
              </a:spcBef>
              <a:spcAft>
                <a:spcPts val="0"/>
              </a:spcAft>
              <a:buClr>
                <a:srgbClr val="595959"/>
              </a:buClr>
              <a:buSzPts val="2400"/>
              <a:buNone/>
              <a:defRPr sz="2400"/>
            </a:lvl1pPr>
            <a:lvl2pPr lvl="1" algn="ctr">
              <a:lnSpc>
                <a:spcPct val="90000"/>
              </a:lnSpc>
              <a:spcBef>
                <a:spcPts val="499"/>
              </a:spcBef>
              <a:spcAft>
                <a:spcPts val="0"/>
              </a:spcAft>
              <a:buClr>
                <a:srgbClr val="595959"/>
              </a:buClr>
              <a:buSzPts val="2000"/>
              <a:buNone/>
              <a:defRPr sz="2000"/>
            </a:lvl2pPr>
            <a:lvl3pPr lvl="2" algn="ctr">
              <a:lnSpc>
                <a:spcPct val="90000"/>
              </a:lnSpc>
              <a:spcBef>
                <a:spcPts val="499"/>
              </a:spcBef>
              <a:spcAft>
                <a:spcPts val="0"/>
              </a:spcAft>
              <a:buClr>
                <a:srgbClr val="595959"/>
              </a:buClr>
              <a:buSzPts val="1800"/>
              <a:buNone/>
              <a:defRPr sz="1800"/>
            </a:lvl3pPr>
            <a:lvl4pPr lvl="3" algn="ctr">
              <a:lnSpc>
                <a:spcPct val="90000"/>
              </a:lnSpc>
              <a:spcBef>
                <a:spcPts val="499"/>
              </a:spcBef>
              <a:spcAft>
                <a:spcPts val="0"/>
              </a:spcAft>
              <a:buClr>
                <a:srgbClr val="595959"/>
              </a:buClr>
              <a:buSzPts val="1600"/>
              <a:buNone/>
              <a:defRPr sz="1600"/>
            </a:lvl4pPr>
            <a:lvl5pPr lvl="4" algn="ctr">
              <a:lnSpc>
                <a:spcPct val="90000"/>
              </a:lnSpc>
              <a:spcBef>
                <a:spcPts val="499"/>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8" name="Google Shape;128;p41"/>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1"/>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1"/>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4266122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26"/>
        <p:cNvGrpSpPr/>
        <p:nvPr/>
      </p:nvGrpSpPr>
      <p:grpSpPr>
        <a:xfrm>
          <a:off x="0" y="0"/>
          <a:ext cx="0" cy="0"/>
          <a:chOff x="0" y="0"/>
          <a:chExt cx="0" cy="0"/>
        </a:xfrm>
      </p:grpSpPr>
      <p:sp>
        <p:nvSpPr>
          <p:cNvPr id="127" name="Google Shape;127;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998"/>
              </a:spcBef>
              <a:spcAft>
                <a:spcPts val="0"/>
              </a:spcAft>
              <a:buClr>
                <a:srgbClr val="595959"/>
              </a:buClr>
              <a:buSzPts val="2400"/>
              <a:buNone/>
              <a:defRPr sz="2400"/>
            </a:lvl1pPr>
            <a:lvl2pPr lvl="1" algn="ctr">
              <a:lnSpc>
                <a:spcPct val="90000"/>
              </a:lnSpc>
              <a:spcBef>
                <a:spcPts val="499"/>
              </a:spcBef>
              <a:spcAft>
                <a:spcPts val="0"/>
              </a:spcAft>
              <a:buClr>
                <a:srgbClr val="595959"/>
              </a:buClr>
              <a:buSzPts val="2000"/>
              <a:buNone/>
              <a:defRPr sz="2000"/>
            </a:lvl2pPr>
            <a:lvl3pPr lvl="2" algn="ctr">
              <a:lnSpc>
                <a:spcPct val="90000"/>
              </a:lnSpc>
              <a:spcBef>
                <a:spcPts val="499"/>
              </a:spcBef>
              <a:spcAft>
                <a:spcPts val="0"/>
              </a:spcAft>
              <a:buClr>
                <a:srgbClr val="595959"/>
              </a:buClr>
              <a:buSzPts val="1800"/>
              <a:buNone/>
              <a:defRPr sz="1800"/>
            </a:lvl3pPr>
            <a:lvl4pPr lvl="3" algn="ctr">
              <a:lnSpc>
                <a:spcPct val="90000"/>
              </a:lnSpc>
              <a:spcBef>
                <a:spcPts val="499"/>
              </a:spcBef>
              <a:spcAft>
                <a:spcPts val="0"/>
              </a:spcAft>
              <a:buClr>
                <a:srgbClr val="595959"/>
              </a:buClr>
              <a:buSzPts val="1600"/>
              <a:buNone/>
              <a:defRPr sz="1600"/>
            </a:lvl4pPr>
            <a:lvl5pPr lvl="4" algn="ctr">
              <a:lnSpc>
                <a:spcPct val="90000"/>
              </a:lnSpc>
              <a:spcBef>
                <a:spcPts val="499"/>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8" name="Google Shape;128;p41"/>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41"/>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41"/>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Encabezado de sección" type="secHead">
  <p:cSld name="Encabezado de sección">
    <p:spTree>
      <p:nvGrpSpPr>
        <p:cNvPr id="1" name="Shape 132"/>
        <p:cNvGrpSpPr/>
        <p:nvPr/>
      </p:nvGrpSpPr>
      <p:grpSpPr>
        <a:xfrm>
          <a:off x="0" y="0"/>
          <a:ext cx="0" cy="0"/>
          <a:chOff x="0" y="0"/>
          <a:chExt cx="0" cy="0"/>
        </a:xfrm>
      </p:grpSpPr>
      <p:sp>
        <p:nvSpPr>
          <p:cNvPr id="133" name="Google Shape;133;p5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4" name="Google Shape;134;p59"/>
          <p:cNvSpPr txBox="1">
            <a:spLocks noGrp="1"/>
          </p:cNvSpPr>
          <p:nvPr>
            <p:ph type="body" idx="1"/>
          </p:nvPr>
        </p:nvSpPr>
        <p:spPr>
          <a:xfrm>
            <a:off x="831850" y="4589464"/>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98"/>
              </a:spcBef>
              <a:spcAft>
                <a:spcPts val="0"/>
              </a:spcAft>
              <a:buClr>
                <a:srgbClr val="888888"/>
              </a:buClr>
              <a:buSzPts val="2400"/>
              <a:buNone/>
              <a:defRPr sz="2400">
                <a:solidFill>
                  <a:srgbClr val="888888"/>
                </a:solidFill>
              </a:defRPr>
            </a:lvl1pPr>
            <a:lvl2pPr marL="914400" lvl="1" indent="-228600" algn="l">
              <a:lnSpc>
                <a:spcPct val="90000"/>
              </a:lnSpc>
              <a:spcBef>
                <a:spcPts val="499"/>
              </a:spcBef>
              <a:spcAft>
                <a:spcPts val="0"/>
              </a:spcAft>
              <a:buClr>
                <a:srgbClr val="888888"/>
              </a:buClr>
              <a:buSzPts val="2000"/>
              <a:buNone/>
              <a:defRPr sz="2000">
                <a:solidFill>
                  <a:srgbClr val="888888"/>
                </a:solidFill>
              </a:defRPr>
            </a:lvl2pPr>
            <a:lvl3pPr marL="1371600" lvl="2" indent="-228600" algn="l">
              <a:lnSpc>
                <a:spcPct val="90000"/>
              </a:lnSpc>
              <a:spcBef>
                <a:spcPts val="499"/>
              </a:spcBef>
              <a:spcAft>
                <a:spcPts val="0"/>
              </a:spcAft>
              <a:buClr>
                <a:srgbClr val="888888"/>
              </a:buClr>
              <a:buSzPts val="1800"/>
              <a:buNone/>
              <a:defRPr sz="1800">
                <a:solidFill>
                  <a:srgbClr val="888888"/>
                </a:solidFill>
              </a:defRPr>
            </a:lvl3pPr>
            <a:lvl4pPr marL="1828800" lvl="3" indent="-228600" algn="l">
              <a:lnSpc>
                <a:spcPct val="90000"/>
              </a:lnSpc>
              <a:spcBef>
                <a:spcPts val="499"/>
              </a:spcBef>
              <a:spcAft>
                <a:spcPts val="0"/>
              </a:spcAft>
              <a:buClr>
                <a:srgbClr val="888888"/>
              </a:buClr>
              <a:buSzPts val="1600"/>
              <a:buNone/>
              <a:defRPr sz="1600">
                <a:solidFill>
                  <a:srgbClr val="888888"/>
                </a:solidFill>
              </a:defRPr>
            </a:lvl4pPr>
            <a:lvl5pPr marL="2286000" lvl="4" indent="-228600" algn="l">
              <a:lnSpc>
                <a:spcPct val="90000"/>
              </a:lnSpc>
              <a:spcBef>
                <a:spcPts val="499"/>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5" name="Google Shape;135;p59"/>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9"/>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9"/>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23560919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138"/>
        <p:cNvGrpSpPr/>
        <p:nvPr/>
      </p:nvGrpSpPr>
      <p:grpSpPr>
        <a:xfrm>
          <a:off x="0" y="0"/>
          <a:ext cx="0" cy="0"/>
          <a:chOff x="0" y="0"/>
          <a:chExt cx="0" cy="0"/>
        </a:xfrm>
      </p:grpSpPr>
      <p:sp>
        <p:nvSpPr>
          <p:cNvPr id="139" name="Google Shape;139;p60"/>
          <p:cNvSpPr txBox="1">
            <a:spLocks noGrp="1"/>
          </p:cNvSpPr>
          <p:nvPr>
            <p:ph type="title"/>
          </p:nvPr>
        </p:nvSpPr>
        <p:spPr>
          <a:xfrm>
            <a:off x="838146" y="365798"/>
            <a:ext cx="10515708" cy="13249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0" name="Google Shape;140;p6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6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0"/>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0"/>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60"/>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9241674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ación" type="twoTxTwoObj">
  <p:cSld name="Comparación">
    <p:spTree>
      <p:nvGrpSpPr>
        <p:cNvPr id="1" name="Shape 145"/>
        <p:cNvGrpSpPr/>
        <p:nvPr/>
      </p:nvGrpSpPr>
      <p:grpSpPr>
        <a:xfrm>
          <a:off x="0" y="0"/>
          <a:ext cx="0" cy="0"/>
          <a:chOff x="0" y="0"/>
          <a:chExt cx="0" cy="0"/>
        </a:xfrm>
      </p:grpSpPr>
      <p:sp>
        <p:nvSpPr>
          <p:cNvPr id="146" name="Google Shape;146;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7" name="Google Shape;147;p6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998"/>
              </a:spcBef>
              <a:spcAft>
                <a:spcPts val="0"/>
              </a:spcAft>
              <a:buClr>
                <a:srgbClr val="595959"/>
              </a:buClr>
              <a:buSzPts val="2400"/>
              <a:buNone/>
              <a:defRPr sz="2400" b="1"/>
            </a:lvl1pPr>
            <a:lvl2pPr marL="914400" lvl="1" indent="-228600" algn="l">
              <a:lnSpc>
                <a:spcPct val="90000"/>
              </a:lnSpc>
              <a:spcBef>
                <a:spcPts val="499"/>
              </a:spcBef>
              <a:spcAft>
                <a:spcPts val="0"/>
              </a:spcAft>
              <a:buClr>
                <a:srgbClr val="595959"/>
              </a:buClr>
              <a:buSzPts val="2000"/>
              <a:buNone/>
              <a:defRPr sz="2000" b="1"/>
            </a:lvl2pPr>
            <a:lvl3pPr marL="1371600" lvl="2" indent="-228600" algn="l">
              <a:lnSpc>
                <a:spcPct val="90000"/>
              </a:lnSpc>
              <a:spcBef>
                <a:spcPts val="499"/>
              </a:spcBef>
              <a:spcAft>
                <a:spcPts val="0"/>
              </a:spcAft>
              <a:buClr>
                <a:srgbClr val="595959"/>
              </a:buClr>
              <a:buSzPts val="1800"/>
              <a:buNone/>
              <a:defRPr sz="1800" b="1"/>
            </a:lvl3pPr>
            <a:lvl4pPr marL="1828800" lvl="3" indent="-228600" algn="l">
              <a:lnSpc>
                <a:spcPct val="90000"/>
              </a:lnSpc>
              <a:spcBef>
                <a:spcPts val="499"/>
              </a:spcBef>
              <a:spcAft>
                <a:spcPts val="0"/>
              </a:spcAft>
              <a:buClr>
                <a:srgbClr val="595959"/>
              </a:buClr>
              <a:buSzPts val="1600"/>
              <a:buNone/>
              <a:defRPr sz="1600" b="1"/>
            </a:lvl4pPr>
            <a:lvl5pPr marL="2286000" lvl="4" indent="-228600" algn="l">
              <a:lnSpc>
                <a:spcPct val="90000"/>
              </a:lnSpc>
              <a:spcBef>
                <a:spcPts val="499"/>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8" name="Google Shape;148;p6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998"/>
              </a:spcBef>
              <a:spcAft>
                <a:spcPts val="0"/>
              </a:spcAft>
              <a:buClr>
                <a:srgbClr val="595959"/>
              </a:buClr>
              <a:buSzPts val="2400"/>
              <a:buNone/>
              <a:defRPr sz="2400" b="1"/>
            </a:lvl1pPr>
            <a:lvl2pPr marL="914400" lvl="1" indent="-228600" algn="l">
              <a:lnSpc>
                <a:spcPct val="90000"/>
              </a:lnSpc>
              <a:spcBef>
                <a:spcPts val="499"/>
              </a:spcBef>
              <a:spcAft>
                <a:spcPts val="0"/>
              </a:spcAft>
              <a:buClr>
                <a:srgbClr val="595959"/>
              </a:buClr>
              <a:buSzPts val="2000"/>
              <a:buNone/>
              <a:defRPr sz="2000" b="1"/>
            </a:lvl2pPr>
            <a:lvl3pPr marL="1371600" lvl="2" indent="-228600" algn="l">
              <a:lnSpc>
                <a:spcPct val="90000"/>
              </a:lnSpc>
              <a:spcBef>
                <a:spcPts val="499"/>
              </a:spcBef>
              <a:spcAft>
                <a:spcPts val="0"/>
              </a:spcAft>
              <a:buClr>
                <a:srgbClr val="595959"/>
              </a:buClr>
              <a:buSzPts val="1800"/>
              <a:buNone/>
              <a:defRPr sz="1800" b="1"/>
            </a:lvl3pPr>
            <a:lvl4pPr marL="1828800" lvl="3" indent="-228600" algn="l">
              <a:lnSpc>
                <a:spcPct val="90000"/>
              </a:lnSpc>
              <a:spcBef>
                <a:spcPts val="499"/>
              </a:spcBef>
              <a:spcAft>
                <a:spcPts val="0"/>
              </a:spcAft>
              <a:buClr>
                <a:srgbClr val="595959"/>
              </a:buClr>
              <a:buSzPts val="1600"/>
              <a:buNone/>
              <a:defRPr sz="1600" b="1"/>
            </a:lvl4pPr>
            <a:lvl5pPr marL="2286000" lvl="4" indent="-228600" algn="l">
              <a:lnSpc>
                <a:spcPct val="90000"/>
              </a:lnSpc>
              <a:spcBef>
                <a:spcPts val="499"/>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61"/>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1"/>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61"/>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20265735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olo el título" type="titleOnly">
  <p:cSld name="Solo el título">
    <p:spTree>
      <p:nvGrpSpPr>
        <p:cNvPr id="1" name="Shape 154"/>
        <p:cNvGrpSpPr/>
        <p:nvPr/>
      </p:nvGrpSpPr>
      <p:grpSpPr>
        <a:xfrm>
          <a:off x="0" y="0"/>
          <a:ext cx="0" cy="0"/>
          <a:chOff x="0" y="0"/>
          <a:chExt cx="0" cy="0"/>
        </a:xfrm>
      </p:grpSpPr>
      <p:sp>
        <p:nvSpPr>
          <p:cNvPr id="155" name="Google Shape;155;p62"/>
          <p:cNvSpPr txBox="1">
            <a:spLocks noGrp="1"/>
          </p:cNvSpPr>
          <p:nvPr>
            <p:ph type="title"/>
          </p:nvPr>
        </p:nvSpPr>
        <p:spPr>
          <a:xfrm>
            <a:off x="838146" y="365798"/>
            <a:ext cx="10515708" cy="13249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6" name="Google Shape;156;p62"/>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2"/>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62"/>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3536386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ido con título" type="objTx">
  <p:cSld name="Contenido con título">
    <p:spTree>
      <p:nvGrpSpPr>
        <p:cNvPr id="1" name="Shape 159"/>
        <p:cNvGrpSpPr/>
        <p:nvPr/>
      </p:nvGrpSpPr>
      <p:grpSpPr>
        <a:xfrm>
          <a:off x="0" y="0"/>
          <a:ext cx="0" cy="0"/>
          <a:chOff x="0" y="0"/>
          <a:chExt cx="0" cy="0"/>
        </a:xfrm>
      </p:grpSpPr>
      <p:sp>
        <p:nvSpPr>
          <p:cNvPr id="160" name="Google Shape;160;p63"/>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1" name="Google Shape;161;p63"/>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998"/>
              </a:spcBef>
              <a:spcAft>
                <a:spcPts val="0"/>
              </a:spcAft>
              <a:buClr>
                <a:srgbClr val="595959"/>
              </a:buClr>
              <a:buSzPts val="3200"/>
              <a:buChar char="•"/>
              <a:defRPr sz="3200"/>
            </a:lvl1pPr>
            <a:lvl2pPr marL="914400" lvl="1" indent="-406400" algn="l">
              <a:lnSpc>
                <a:spcPct val="90000"/>
              </a:lnSpc>
              <a:spcBef>
                <a:spcPts val="499"/>
              </a:spcBef>
              <a:spcAft>
                <a:spcPts val="0"/>
              </a:spcAft>
              <a:buClr>
                <a:srgbClr val="595959"/>
              </a:buClr>
              <a:buSzPts val="2800"/>
              <a:buChar char="•"/>
              <a:defRPr sz="2800"/>
            </a:lvl2pPr>
            <a:lvl3pPr marL="1371600" lvl="2" indent="-381000" algn="l">
              <a:lnSpc>
                <a:spcPct val="90000"/>
              </a:lnSpc>
              <a:spcBef>
                <a:spcPts val="499"/>
              </a:spcBef>
              <a:spcAft>
                <a:spcPts val="0"/>
              </a:spcAft>
              <a:buClr>
                <a:srgbClr val="595959"/>
              </a:buClr>
              <a:buSzPts val="2400"/>
              <a:buChar char="•"/>
              <a:defRPr sz="2400"/>
            </a:lvl3pPr>
            <a:lvl4pPr marL="1828800" lvl="3" indent="-355600" algn="l">
              <a:lnSpc>
                <a:spcPct val="90000"/>
              </a:lnSpc>
              <a:spcBef>
                <a:spcPts val="499"/>
              </a:spcBef>
              <a:spcAft>
                <a:spcPts val="0"/>
              </a:spcAft>
              <a:buClr>
                <a:srgbClr val="595959"/>
              </a:buClr>
              <a:buSzPts val="2000"/>
              <a:buChar char="•"/>
              <a:defRPr sz="2000"/>
            </a:lvl4pPr>
            <a:lvl5pPr marL="2286000" lvl="4" indent="-355600" algn="l">
              <a:lnSpc>
                <a:spcPct val="90000"/>
              </a:lnSpc>
              <a:spcBef>
                <a:spcPts val="499"/>
              </a:spcBef>
              <a:spcAft>
                <a:spcPts val="0"/>
              </a:spcAft>
              <a:buClr>
                <a:srgbClr val="59595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2" name="Google Shape;162;p63"/>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98"/>
              </a:spcBef>
              <a:spcAft>
                <a:spcPts val="0"/>
              </a:spcAft>
              <a:buClr>
                <a:srgbClr val="595959"/>
              </a:buClr>
              <a:buSzPts val="1600"/>
              <a:buNone/>
              <a:defRPr sz="1600"/>
            </a:lvl1pPr>
            <a:lvl2pPr marL="914400" lvl="1" indent="-228600" algn="l">
              <a:lnSpc>
                <a:spcPct val="90000"/>
              </a:lnSpc>
              <a:spcBef>
                <a:spcPts val="499"/>
              </a:spcBef>
              <a:spcAft>
                <a:spcPts val="0"/>
              </a:spcAft>
              <a:buClr>
                <a:srgbClr val="595959"/>
              </a:buClr>
              <a:buSzPts val="1400"/>
              <a:buNone/>
              <a:defRPr sz="1400"/>
            </a:lvl2pPr>
            <a:lvl3pPr marL="1371600" lvl="2" indent="-228600" algn="l">
              <a:lnSpc>
                <a:spcPct val="90000"/>
              </a:lnSpc>
              <a:spcBef>
                <a:spcPts val="499"/>
              </a:spcBef>
              <a:spcAft>
                <a:spcPts val="0"/>
              </a:spcAft>
              <a:buClr>
                <a:srgbClr val="595959"/>
              </a:buClr>
              <a:buSzPts val="1200"/>
              <a:buNone/>
              <a:defRPr sz="1200"/>
            </a:lvl3pPr>
            <a:lvl4pPr marL="1828800" lvl="3" indent="-228600" algn="l">
              <a:lnSpc>
                <a:spcPct val="90000"/>
              </a:lnSpc>
              <a:spcBef>
                <a:spcPts val="499"/>
              </a:spcBef>
              <a:spcAft>
                <a:spcPts val="0"/>
              </a:spcAft>
              <a:buClr>
                <a:srgbClr val="595959"/>
              </a:buClr>
              <a:buSzPts val="1000"/>
              <a:buNone/>
              <a:defRPr sz="1000"/>
            </a:lvl4pPr>
            <a:lvl5pPr marL="2286000" lvl="4" indent="-228600" algn="l">
              <a:lnSpc>
                <a:spcPct val="90000"/>
              </a:lnSpc>
              <a:spcBef>
                <a:spcPts val="499"/>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p63"/>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3"/>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63"/>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34726013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Imagen con título" type="picTx">
  <p:cSld name="Imagen con título">
    <p:spTree>
      <p:nvGrpSpPr>
        <p:cNvPr id="1" name="Shape 166"/>
        <p:cNvGrpSpPr/>
        <p:nvPr/>
      </p:nvGrpSpPr>
      <p:grpSpPr>
        <a:xfrm>
          <a:off x="0" y="0"/>
          <a:ext cx="0" cy="0"/>
          <a:chOff x="0" y="0"/>
          <a:chExt cx="0" cy="0"/>
        </a:xfrm>
      </p:grpSpPr>
      <p:sp>
        <p:nvSpPr>
          <p:cNvPr id="167" name="Google Shape;167;p64"/>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8" name="Google Shape;168;p64"/>
          <p:cNvSpPr>
            <a:spLocks noGrp="1"/>
          </p:cNvSpPr>
          <p:nvPr>
            <p:ph type="pic" idx="2"/>
          </p:nvPr>
        </p:nvSpPr>
        <p:spPr>
          <a:xfrm>
            <a:off x="5183188" y="987426"/>
            <a:ext cx="6172200" cy="4873625"/>
          </a:xfrm>
          <a:prstGeom prst="rect">
            <a:avLst/>
          </a:prstGeom>
          <a:noFill/>
          <a:ln>
            <a:noFill/>
          </a:ln>
        </p:spPr>
      </p:sp>
      <p:sp>
        <p:nvSpPr>
          <p:cNvPr id="169" name="Google Shape;169;p64"/>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98"/>
              </a:spcBef>
              <a:spcAft>
                <a:spcPts val="0"/>
              </a:spcAft>
              <a:buClr>
                <a:srgbClr val="595959"/>
              </a:buClr>
              <a:buSzPts val="1600"/>
              <a:buNone/>
              <a:defRPr sz="1600"/>
            </a:lvl1pPr>
            <a:lvl2pPr marL="914400" lvl="1" indent="-228600" algn="l">
              <a:lnSpc>
                <a:spcPct val="90000"/>
              </a:lnSpc>
              <a:spcBef>
                <a:spcPts val="499"/>
              </a:spcBef>
              <a:spcAft>
                <a:spcPts val="0"/>
              </a:spcAft>
              <a:buClr>
                <a:srgbClr val="595959"/>
              </a:buClr>
              <a:buSzPts val="1400"/>
              <a:buNone/>
              <a:defRPr sz="1400"/>
            </a:lvl2pPr>
            <a:lvl3pPr marL="1371600" lvl="2" indent="-228600" algn="l">
              <a:lnSpc>
                <a:spcPct val="90000"/>
              </a:lnSpc>
              <a:spcBef>
                <a:spcPts val="499"/>
              </a:spcBef>
              <a:spcAft>
                <a:spcPts val="0"/>
              </a:spcAft>
              <a:buClr>
                <a:srgbClr val="595959"/>
              </a:buClr>
              <a:buSzPts val="1200"/>
              <a:buNone/>
              <a:defRPr sz="1200"/>
            </a:lvl3pPr>
            <a:lvl4pPr marL="1828800" lvl="3" indent="-228600" algn="l">
              <a:lnSpc>
                <a:spcPct val="90000"/>
              </a:lnSpc>
              <a:spcBef>
                <a:spcPts val="499"/>
              </a:spcBef>
              <a:spcAft>
                <a:spcPts val="0"/>
              </a:spcAft>
              <a:buClr>
                <a:srgbClr val="595959"/>
              </a:buClr>
              <a:buSzPts val="1000"/>
              <a:buNone/>
              <a:defRPr sz="1000"/>
            </a:lvl4pPr>
            <a:lvl5pPr marL="2286000" lvl="4" indent="-228600" algn="l">
              <a:lnSpc>
                <a:spcPct val="90000"/>
              </a:lnSpc>
              <a:spcBef>
                <a:spcPts val="499"/>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0" name="Google Shape;170;p64"/>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64"/>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64"/>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9575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ítulo y texto vertical" type="vertTx">
  <p:cSld name="Título y texto vertical">
    <p:spTree>
      <p:nvGrpSpPr>
        <p:cNvPr id="1" name="Shape 173"/>
        <p:cNvGrpSpPr/>
        <p:nvPr/>
      </p:nvGrpSpPr>
      <p:grpSpPr>
        <a:xfrm>
          <a:off x="0" y="0"/>
          <a:ext cx="0" cy="0"/>
          <a:chOff x="0" y="0"/>
          <a:chExt cx="0" cy="0"/>
        </a:xfrm>
      </p:grpSpPr>
      <p:sp>
        <p:nvSpPr>
          <p:cNvPr id="174" name="Google Shape;174;p65"/>
          <p:cNvSpPr txBox="1">
            <a:spLocks noGrp="1"/>
          </p:cNvSpPr>
          <p:nvPr>
            <p:ph type="title"/>
          </p:nvPr>
        </p:nvSpPr>
        <p:spPr>
          <a:xfrm>
            <a:off x="838146" y="365798"/>
            <a:ext cx="10515708" cy="13249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75" name="Google Shape;175;p65"/>
          <p:cNvSpPr txBox="1">
            <a:spLocks noGrp="1"/>
          </p:cNvSpPr>
          <p:nvPr>
            <p:ph type="body" idx="1"/>
          </p:nvPr>
        </p:nvSpPr>
        <p:spPr>
          <a:xfrm rot="5400000">
            <a:off x="3920652" y="-1256394"/>
            <a:ext cx="4350697" cy="1051570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6" name="Google Shape;176;p65"/>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5"/>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65"/>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2487153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Título vertical y texto">
    <p:spTree>
      <p:nvGrpSpPr>
        <p:cNvPr id="1" name="Shape 179"/>
        <p:cNvGrpSpPr/>
        <p:nvPr/>
      </p:nvGrpSpPr>
      <p:grpSpPr>
        <a:xfrm>
          <a:off x="0" y="0"/>
          <a:ext cx="0" cy="0"/>
          <a:chOff x="0" y="0"/>
          <a:chExt cx="0" cy="0"/>
        </a:xfrm>
      </p:grpSpPr>
      <p:sp>
        <p:nvSpPr>
          <p:cNvPr id="180" name="Google Shape;180;p66"/>
          <p:cNvSpPr txBox="1">
            <a:spLocks noGrp="1"/>
          </p:cNvSpPr>
          <p:nvPr>
            <p:ph type="title"/>
          </p:nvPr>
        </p:nvSpPr>
        <p:spPr>
          <a:xfrm rot="5400000">
            <a:off x="7133431" y="1956595"/>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1" name="Google Shape;181;p66"/>
          <p:cNvSpPr txBox="1">
            <a:spLocks noGrp="1"/>
          </p:cNvSpPr>
          <p:nvPr>
            <p:ph type="body" idx="1"/>
          </p:nvPr>
        </p:nvSpPr>
        <p:spPr>
          <a:xfrm rot="5400000">
            <a:off x="1799432" y="-596105"/>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2" name="Google Shape;182;p66"/>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66"/>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66"/>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3631928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81A66EF-D776-4563-B4E4-4962232637B7}"/>
              </a:ext>
            </a:extLst>
          </p:cNvPr>
          <p:cNvSpPr>
            <a:spLocks noGrp="1"/>
          </p:cNvSpPr>
          <p:nvPr>
            <p:ph type="dt" sz="half" idx="10"/>
          </p:nvPr>
        </p:nvSpPr>
        <p:spPr/>
        <p:txBody>
          <a:bodyPr/>
          <a:lstStyle>
            <a:lvl1pPr>
              <a:defRPr/>
            </a:lvl1pPr>
          </a:lstStyle>
          <a:p>
            <a:pPr>
              <a:defRPr/>
            </a:pPr>
            <a:fld id="{E7EE90D8-1EB5-4073-AF61-D61FFD9A61DB}" type="datetimeFigureOut">
              <a:rPr lang="es-PE"/>
              <a:pPr>
                <a:defRPr/>
              </a:pPr>
              <a:t>10/05/23</a:t>
            </a:fld>
            <a:endParaRPr lang="es-PE"/>
          </a:p>
        </p:txBody>
      </p:sp>
      <p:sp>
        <p:nvSpPr>
          <p:cNvPr id="3" name="Footer Placeholder 4">
            <a:extLst>
              <a:ext uri="{FF2B5EF4-FFF2-40B4-BE49-F238E27FC236}">
                <a16:creationId xmlns:a16="http://schemas.microsoft.com/office/drawing/2014/main" id="{96105A16-919C-439A-B3D5-0BBD75832EAD}"/>
              </a:ext>
            </a:extLst>
          </p:cNvPr>
          <p:cNvSpPr>
            <a:spLocks noGrp="1"/>
          </p:cNvSpPr>
          <p:nvPr>
            <p:ph type="ftr" sz="quarter" idx="11"/>
          </p:nvPr>
        </p:nvSpPr>
        <p:spPr/>
        <p:txBody>
          <a:bodyPr/>
          <a:lstStyle>
            <a:lvl1pPr>
              <a:defRPr/>
            </a:lvl1pPr>
          </a:lstStyle>
          <a:p>
            <a:pPr>
              <a:defRPr/>
            </a:pPr>
            <a:endParaRPr lang="es-PE"/>
          </a:p>
        </p:txBody>
      </p:sp>
      <p:sp>
        <p:nvSpPr>
          <p:cNvPr id="4" name="Slide Number Placeholder 5">
            <a:extLst>
              <a:ext uri="{FF2B5EF4-FFF2-40B4-BE49-F238E27FC236}">
                <a16:creationId xmlns:a16="http://schemas.microsoft.com/office/drawing/2014/main" id="{A11F7D5D-0426-4B6C-992D-DE040B7CAC43}"/>
              </a:ext>
            </a:extLst>
          </p:cNvPr>
          <p:cNvSpPr>
            <a:spLocks noGrp="1"/>
          </p:cNvSpPr>
          <p:nvPr>
            <p:ph type="sldNum" sz="quarter" idx="12"/>
          </p:nvPr>
        </p:nvSpPr>
        <p:spPr/>
        <p:txBody>
          <a:bodyPr/>
          <a:lstStyle>
            <a:lvl1pPr>
              <a:defRPr/>
            </a:lvl1pPr>
          </a:lstStyle>
          <a:p>
            <a:fld id="{A19BF156-7691-4689-9A47-A140F3EFFF89}" type="slidenum">
              <a:rPr lang="es-PE" altLang="es-PE"/>
              <a:pPr/>
              <a:t>‹#›</a:t>
            </a:fld>
            <a:endParaRPr lang="es-PE" altLang="es-PE"/>
          </a:p>
        </p:txBody>
      </p:sp>
    </p:spTree>
    <p:extLst>
      <p:ext uri="{BB962C8B-B14F-4D97-AF65-F5344CB8AC3E}">
        <p14:creationId xmlns:p14="http://schemas.microsoft.com/office/powerpoint/2010/main" val="176599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132"/>
        <p:cNvGrpSpPr/>
        <p:nvPr/>
      </p:nvGrpSpPr>
      <p:grpSpPr>
        <a:xfrm>
          <a:off x="0" y="0"/>
          <a:ext cx="0" cy="0"/>
          <a:chOff x="0" y="0"/>
          <a:chExt cx="0" cy="0"/>
        </a:xfrm>
      </p:grpSpPr>
      <p:sp>
        <p:nvSpPr>
          <p:cNvPr id="133" name="Google Shape;133;p5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34" name="Google Shape;134;p59"/>
          <p:cNvSpPr txBox="1">
            <a:spLocks noGrp="1"/>
          </p:cNvSpPr>
          <p:nvPr>
            <p:ph type="body" idx="1"/>
          </p:nvPr>
        </p:nvSpPr>
        <p:spPr>
          <a:xfrm>
            <a:off x="831850" y="4589464"/>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98"/>
              </a:spcBef>
              <a:spcAft>
                <a:spcPts val="0"/>
              </a:spcAft>
              <a:buClr>
                <a:srgbClr val="888888"/>
              </a:buClr>
              <a:buSzPts val="2400"/>
              <a:buNone/>
              <a:defRPr sz="2400">
                <a:solidFill>
                  <a:srgbClr val="888888"/>
                </a:solidFill>
              </a:defRPr>
            </a:lvl1pPr>
            <a:lvl2pPr marL="914400" lvl="1" indent="-228600" algn="l">
              <a:lnSpc>
                <a:spcPct val="90000"/>
              </a:lnSpc>
              <a:spcBef>
                <a:spcPts val="499"/>
              </a:spcBef>
              <a:spcAft>
                <a:spcPts val="0"/>
              </a:spcAft>
              <a:buClr>
                <a:srgbClr val="888888"/>
              </a:buClr>
              <a:buSzPts val="2000"/>
              <a:buNone/>
              <a:defRPr sz="2000">
                <a:solidFill>
                  <a:srgbClr val="888888"/>
                </a:solidFill>
              </a:defRPr>
            </a:lvl2pPr>
            <a:lvl3pPr marL="1371600" lvl="2" indent="-228600" algn="l">
              <a:lnSpc>
                <a:spcPct val="90000"/>
              </a:lnSpc>
              <a:spcBef>
                <a:spcPts val="499"/>
              </a:spcBef>
              <a:spcAft>
                <a:spcPts val="0"/>
              </a:spcAft>
              <a:buClr>
                <a:srgbClr val="888888"/>
              </a:buClr>
              <a:buSzPts val="1800"/>
              <a:buNone/>
              <a:defRPr sz="1800">
                <a:solidFill>
                  <a:srgbClr val="888888"/>
                </a:solidFill>
              </a:defRPr>
            </a:lvl3pPr>
            <a:lvl4pPr marL="1828800" lvl="3" indent="-228600" algn="l">
              <a:lnSpc>
                <a:spcPct val="90000"/>
              </a:lnSpc>
              <a:spcBef>
                <a:spcPts val="499"/>
              </a:spcBef>
              <a:spcAft>
                <a:spcPts val="0"/>
              </a:spcAft>
              <a:buClr>
                <a:srgbClr val="888888"/>
              </a:buClr>
              <a:buSzPts val="1600"/>
              <a:buNone/>
              <a:defRPr sz="1600">
                <a:solidFill>
                  <a:srgbClr val="888888"/>
                </a:solidFill>
              </a:defRPr>
            </a:lvl4pPr>
            <a:lvl5pPr marL="2286000" lvl="4" indent="-228600" algn="l">
              <a:lnSpc>
                <a:spcPct val="90000"/>
              </a:lnSpc>
              <a:spcBef>
                <a:spcPts val="499"/>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35" name="Google Shape;135;p59"/>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59"/>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59"/>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138"/>
        <p:cNvGrpSpPr/>
        <p:nvPr/>
      </p:nvGrpSpPr>
      <p:grpSpPr>
        <a:xfrm>
          <a:off x="0" y="0"/>
          <a:ext cx="0" cy="0"/>
          <a:chOff x="0" y="0"/>
          <a:chExt cx="0" cy="0"/>
        </a:xfrm>
      </p:grpSpPr>
      <p:sp>
        <p:nvSpPr>
          <p:cNvPr id="139" name="Google Shape;139;p60"/>
          <p:cNvSpPr txBox="1">
            <a:spLocks noGrp="1"/>
          </p:cNvSpPr>
          <p:nvPr>
            <p:ph type="title"/>
          </p:nvPr>
        </p:nvSpPr>
        <p:spPr>
          <a:xfrm>
            <a:off x="838146" y="365798"/>
            <a:ext cx="10515708" cy="13249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0" name="Google Shape;140;p6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6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60"/>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60"/>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60"/>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145"/>
        <p:cNvGrpSpPr/>
        <p:nvPr/>
      </p:nvGrpSpPr>
      <p:grpSpPr>
        <a:xfrm>
          <a:off x="0" y="0"/>
          <a:ext cx="0" cy="0"/>
          <a:chOff x="0" y="0"/>
          <a:chExt cx="0" cy="0"/>
        </a:xfrm>
      </p:grpSpPr>
      <p:sp>
        <p:nvSpPr>
          <p:cNvPr id="146" name="Google Shape;146;p6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47" name="Google Shape;147;p6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998"/>
              </a:spcBef>
              <a:spcAft>
                <a:spcPts val="0"/>
              </a:spcAft>
              <a:buClr>
                <a:srgbClr val="595959"/>
              </a:buClr>
              <a:buSzPts val="2400"/>
              <a:buNone/>
              <a:defRPr sz="2400" b="1"/>
            </a:lvl1pPr>
            <a:lvl2pPr marL="914400" lvl="1" indent="-228600" algn="l">
              <a:lnSpc>
                <a:spcPct val="90000"/>
              </a:lnSpc>
              <a:spcBef>
                <a:spcPts val="499"/>
              </a:spcBef>
              <a:spcAft>
                <a:spcPts val="0"/>
              </a:spcAft>
              <a:buClr>
                <a:srgbClr val="595959"/>
              </a:buClr>
              <a:buSzPts val="2000"/>
              <a:buNone/>
              <a:defRPr sz="2000" b="1"/>
            </a:lvl2pPr>
            <a:lvl3pPr marL="1371600" lvl="2" indent="-228600" algn="l">
              <a:lnSpc>
                <a:spcPct val="90000"/>
              </a:lnSpc>
              <a:spcBef>
                <a:spcPts val="499"/>
              </a:spcBef>
              <a:spcAft>
                <a:spcPts val="0"/>
              </a:spcAft>
              <a:buClr>
                <a:srgbClr val="595959"/>
              </a:buClr>
              <a:buSzPts val="1800"/>
              <a:buNone/>
              <a:defRPr sz="1800" b="1"/>
            </a:lvl3pPr>
            <a:lvl4pPr marL="1828800" lvl="3" indent="-228600" algn="l">
              <a:lnSpc>
                <a:spcPct val="90000"/>
              </a:lnSpc>
              <a:spcBef>
                <a:spcPts val="499"/>
              </a:spcBef>
              <a:spcAft>
                <a:spcPts val="0"/>
              </a:spcAft>
              <a:buClr>
                <a:srgbClr val="595959"/>
              </a:buClr>
              <a:buSzPts val="1600"/>
              <a:buNone/>
              <a:defRPr sz="1600" b="1"/>
            </a:lvl4pPr>
            <a:lvl5pPr marL="2286000" lvl="4" indent="-228600" algn="l">
              <a:lnSpc>
                <a:spcPct val="90000"/>
              </a:lnSpc>
              <a:spcBef>
                <a:spcPts val="499"/>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8" name="Google Shape;148;p61"/>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6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998"/>
              </a:spcBef>
              <a:spcAft>
                <a:spcPts val="0"/>
              </a:spcAft>
              <a:buClr>
                <a:srgbClr val="595959"/>
              </a:buClr>
              <a:buSzPts val="2400"/>
              <a:buNone/>
              <a:defRPr sz="2400" b="1"/>
            </a:lvl1pPr>
            <a:lvl2pPr marL="914400" lvl="1" indent="-228600" algn="l">
              <a:lnSpc>
                <a:spcPct val="90000"/>
              </a:lnSpc>
              <a:spcBef>
                <a:spcPts val="499"/>
              </a:spcBef>
              <a:spcAft>
                <a:spcPts val="0"/>
              </a:spcAft>
              <a:buClr>
                <a:srgbClr val="595959"/>
              </a:buClr>
              <a:buSzPts val="2000"/>
              <a:buNone/>
              <a:defRPr sz="2000" b="1"/>
            </a:lvl2pPr>
            <a:lvl3pPr marL="1371600" lvl="2" indent="-228600" algn="l">
              <a:lnSpc>
                <a:spcPct val="90000"/>
              </a:lnSpc>
              <a:spcBef>
                <a:spcPts val="499"/>
              </a:spcBef>
              <a:spcAft>
                <a:spcPts val="0"/>
              </a:spcAft>
              <a:buClr>
                <a:srgbClr val="595959"/>
              </a:buClr>
              <a:buSzPts val="1800"/>
              <a:buNone/>
              <a:defRPr sz="1800" b="1"/>
            </a:lvl3pPr>
            <a:lvl4pPr marL="1828800" lvl="3" indent="-228600" algn="l">
              <a:lnSpc>
                <a:spcPct val="90000"/>
              </a:lnSpc>
              <a:spcBef>
                <a:spcPts val="499"/>
              </a:spcBef>
              <a:spcAft>
                <a:spcPts val="0"/>
              </a:spcAft>
              <a:buClr>
                <a:srgbClr val="595959"/>
              </a:buClr>
              <a:buSzPts val="1600"/>
              <a:buNone/>
              <a:defRPr sz="1600" b="1"/>
            </a:lvl4pPr>
            <a:lvl5pPr marL="2286000" lvl="4" indent="-228600" algn="l">
              <a:lnSpc>
                <a:spcPct val="90000"/>
              </a:lnSpc>
              <a:spcBef>
                <a:spcPts val="499"/>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0" name="Google Shape;150;p6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998"/>
              </a:spcBef>
              <a:spcAft>
                <a:spcPts val="0"/>
              </a:spcAft>
              <a:buClr>
                <a:srgbClr val="595959"/>
              </a:buClr>
              <a:buSzPts val="1800"/>
              <a:buChar char="•"/>
              <a:defRPr/>
            </a:lvl1pPr>
            <a:lvl2pPr marL="914400" lvl="1" indent="-342900" algn="l">
              <a:lnSpc>
                <a:spcPct val="90000"/>
              </a:lnSpc>
              <a:spcBef>
                <a:spcPts val="499"/>
              </a:spcBef>
              <a:spcAft>
                <a:spcPts val="0"/>
              </a:spcAft>
              <a:buClr>
                <a:srgbClr val="595959"/>
              </a:buClr>
              <a:buSzPts val="1800"/>
              <a:buChar char="•"/>
              <a:defRPr/>
            </a:lvl2pPr>
            <a:lvl3pPr marL="1371600" lvl="2" indent="-342900" algn="l">
              <a:lnSpc>
                <a:spcPct val="90000"/>
              </a:lnSpc>
              <a:spcBef>
                <a:spcPts val="499"/>
              </a:spcBef>
              <a:spcAft>
                <a:spcPts val="0"/>
              </a:spcAft>
              <a:buClr>
                <a:srgbClr val="595959"/>
              </a:buClr>
              <a:buSzPts val="1800"/>
              <a:buChar char="•"/>
              <a:defRPr/>
            </a:lvl3pPr>
            <a:lvl4pPr marL="1828800" lvl="3" indent="-342900" algn="l">
              <a:lnSpc>
                <a:spcPct val="90000"/>
              </a:lnSpc>
              <a:spcBef>
                <a:spcPts val="499"/>
              </a:spcBef>
              <a:spcAft>
                <a:spcPts val="0"/>
              </a:spcAft>
              <a:buClr>
                <a:srgbClr val="595959"/>
              </a:buClr>
              <a:buSzPts val="1800"/>
              <a:buChar char="•"/>
              <a:defRPr/>
            </a:lvl4pPr>
            <a:lvl5pPr marL="2286000" lvl="4" indent="-342900" algn="l">
              <a:lnSpc>
                <a:spcPct val="90000"/>
              </a:lnSpc>
              <a:spcBef>
                <a:spcPts val="499"/>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61"/>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61"/>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61"/>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54"/>
        <p:cNvGrpSpPr/>
        <p:nvPr/>
      </p:nvGrpSpPr>
      <p:grpSpPr>
        <a:xfrm>
          <a:off x="0" y="0"/>
          <a:ext cx="0" cy="0"/>
          <a:chOff x="0" y="0"/>
          <a:chExt cx="0" cy="0"/>
        </a:xfrm>
      </p:grpSpPr>
      <p:sp>
        <p:nvSpPr>
          <p:cNvPr id="155" name="Google Shape;155;p62"/>
          <p:cNvSpPr txBox="1">
            <a:spLocks noGrp="1"/>
          </p:cNvSpPr>
          <p:nvPr>
            <p:ph type="title"/>
          </p:nvPr>
        </p:nvSpPr>
        <p:spPr>
          <a:xfrm>
            <a:off x="838146" y="365798"/>
            <a:ext cx="10515708" cy="1324939"/>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56" name="Google Shape;156;p62"/>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62"/>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62"/>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159"/>
        <p:cNvGrpSpPr/>
        <p:nvPr/>
      </p:nvGrpSpPr>
      <p:grpSpPr>
        <a:xfrm>
          <a:off x="0" y="0"/>
          <a:ext cx="0" cy="0"/>
          <a:chOff x="0" y="0"/>
          <a:chExt cx="0" cy="0"/>
        </a:xfrm>
      </p:grpSpPr>
      <p:sp>
        <p:nvSpPr>
          <p:cNvPr id="160" name="Google Shape;160;p63"/>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1" name="Google Shape;161;p63"/>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998"/>
              </a:spcBef>
              <a:spcAft>
                <a:spcPts val="0"/>
              </a:spcAft>
              <a:buClr>
                <a:srgbClr val="595959"/>
              </a:buClr>
              <a:buSzPts val="3200"/>
              <a:buChar char="•"/>
              <a:defRPr sz="3200"/>
            </a:lvl1pPr>
            <a:lvl2pPr marL="914400" lvl="1" indent="-406400" algn="l">
              <a:lnSpc>
                <a:spcPct val="90000"/>
              </a:lnSpc>
              <a:spcBef>
                <a:spcPts val="499"/>
              </a:spcBef>
              <a:spcAft>
                <a:spcPts val="0"/>
              </a:spcAft>
              <a:buClr>
                <a:srgbClr val="595959"/>
              </a:buClr>
              <a:buSzPts val="2800"/>
              <a:buChar char="•"/>
              <a:defRPr sz="2800"/>
            </a:lvl2pPr>
            <a:lvl3pPr marL="1371600" lvl="2" indent="-381000" algn="l">
              <a:lnSpc>
                <a:spcPct val="90000"/>
              </a:lnSpc>
              <a:spcBef>
                <a:spcPts val="499"/>
              </a:spcBef>
              <a:spcAft>
                <a:spcPts val="0"/>
              </a:spcAft>
              <a:buClr>
                <a:srgbClr val="595959"/>
              </a:buClr>
              <a:buSzPts val="2400"/>
              <a:buChar char="•"/>
              <a:defRPr sz="2400"/>
            </a:lvl3pPr>
            <a:lvl4pPr marL="1828800" lvl="3" indent="-355600" algn="l">
              <a:lnSpc>
                <a:spcPct val="90000"/>
              </a:lnSpc>
              <a:spcBef>
                <a:spcPts val="499"/>
              </a:spcBef>
              <a:spcAft>
                <a:spcPts val="0"/>
              </a:spcAft>
              <a:buClr>
                <a:srgbClr val="595959"/>
              </a:buClr>
              <a:buSzPts val="2000"/>
              <a:buChar char="•"/>
              <a:defRPr sz="2000"/>
            </a:lvl4pPr>
            <a:lvl5pPr marL="2286000" lvl="4" indent="-355600" algn="l">
              <a:lnSpc>
                <a:spcPct val="90000"/>
              </a:lnSpc>
              <a:spcBef>
                <a:spcPts val="499"/>
              </a:spcBef>
              <a:spcAft>
                <a:spcPts val="0"/>
              </a:spcAft>
              <a:buClr>
                <a:srgbClr val="595959"/>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62" name="Google Shape;162;p63"/>
          <p:cNvSpPr txBox="1">
            <a:spLocks noGrp="1"/>
          </p:cNvSpPr>
          <p:nvPr>
            <p:ph type="body" idx="2"/>
          </p:nvPr>
        </p:nvSpPr>
        <p:spPr>
          <a:xfrm>
            <a:off x="839789"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98"/>
              </a:spcBef>
              <a:spcAft>
                <a:spcPts val="0"/>
              </a:spcAft>
              <a:buClr>
                <a:srgbClr val="595959"/>
              </a:buClr>
              <a:buSzPts val="1600"/>
              <a:buNone/>
              <a:defRPr sz="1600"/>
            </a:lvl1pPr>
            <a:lvl2pPr marL="914400" lvl="1" indent="-228600" algn="l">
              <a:lnSpc>
                <a:spcPct val="90000"/>
              </a:lnSpc>
              <a:spcBef>
                <a:spcPts val="499"/>
              </a:spcBef>
              <a:spcAft>
                <a:spcPts val="0"/>
              </a:spcAft>
              <a:buClr>
                <a:srgbClr val="595959"/>
              </a:buClr>
              <a:buSzPts val="1400"/>
              <a:buNone/>
              <a:defRPr sz="1400"/>
            </a:lvl2pPr>
            <a:lvl3pPr marL="1371600" lvl="2" indent="-228600" algn="l">
              <a:lnSpc>
                <a:spcPct val="90000"/>
              </a:lnSpc>
              <a:spcBef>
                <a:spcPts val="499"/>
              </a:spcBef>
              <a:spcAft>
                <a:spcPts val="0"/>
              </a:spcAft>
              <a:buClr>
                <a:srgbClr val="595959"/>
              </a:buClr>
              <a:buSzPts val="1200"/>
              <a:buNone/>
              <a:defRPr sz="1200"/>
            </a:lvl3pPr>
            <a:lvl4pPr marL="1828800" lvl="3" indent="-228600" algn="l">
              <a:lnSpc>
                <a:spcPct val="90000"/>
              </a:lnSpc>
              <a:spcBef>
                <a:spcPts val="499"/>
              </a:spcBef>
              <a:spcAft>
                <a:spcPts val="0"/>
              </a:spcAft>
              <a:buClr>
                <a:srgbClr val="595959"/>
              </a:buClr>
              <a:buSzPts val="1000"/>
              <a:buNone/>
              <a:defRPr sz="1000"/>
            </a:lvl4pPr>
            <a:lvl5pPr marL="2286000" lvl="4" indent="-228600" algn="l">
              <a:lnSpc>
                <a:spcPct val="90000"/>
              </a:lnSpc>
              <a:spcBef>
                <a:spcPts val="499"/>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3" name="Google Shape;163;p63"/>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63"/>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5" name="Google Shape;165;p63"/>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66"/>
        <p:cNvGrpSpPr/>
        <p:nvPr/>
      </p:nvGrpSpPr>
      <p:grpSpPr>
        <a:xfrm>
          <a:off x="0" y="0"/>
          <a:ext cx="0" cy="0"/>
          <a:chOff x="0" y="0"/>
          <a:chExt cx="0" cy="0"/>
        </a:xfrm>
      </p:grpSpPr>
      <p:sp>
        <p:nvSpPr>
          <p:cNvPr id="167" name="Google Shape;167;p64"/>
          <p:cNvSpPr txBox="1">
            <a:spLocks noGrp="1"/>
          </p:cNvSpPr>
          <p:nvPr>
            <p:ph type="title"/>
          </p:nvPr>
        </p:nvSpPr>
        <p:spPr>
          <a:xfrm>
            <a:off x="839789"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68" name="Google Shape;168;p64"/>
          <p:cNvSpPr>
            <a:spLocks noGrp="1"/>
          </p:cNvSpPr>
          <p:nvPr>
            <p:ph type="pic" idx="2"/>
          </p:nvPr>
        </p:nvSpPr>
        <p:spPr>
          <a:xfrm>
            <a:off x="5183188" y="987426"/>
            <a:ext cx="6172200" cy="4873625"/>
          </a:xfrm>
          <a:prstGeom prst="rect">
            <a:avLst/>
          </a:prstGeom>
          <a:noFill/>
          <a:ln>
            <a:noFill/>
          </a:ln>
        </p:spPr>
      </p:sp>
      <p:sp>
        <p:nvSpPr>
          <p:cNvPr id="169" name="Google Shape;169;p64"/>
          <p:cNvSpPr txBox="1">
            <a:spLocks noGrp="1"/>
          </p:cNvSpPr>
          <p:nvPr>
            <p:ph type="body" idx="1"/>
          </p:nvPr>
        </p:nvSpPr>
        <p:spPr>
          <a:xfrm>
            <a:off x="839789"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98"/>
              </a:spcBef>
              <a:spcAft>
                <a:spcPts val="0"/>
              </a:spcAft>
              <a:buClr>
                <a:srgbClr val="595959"/>
              </a:buClr>
              <a:buSzPts val="1600"/>
              <a:buNone/>
              <a:defRPr sz="1600"/>
            </a:lvl1pPr>
            <a:lvl2pPr marL="914400" lvl="1" indent="-228600" algn="l">
              <a:lnSpc>
                <a:spcPct val="90000"/>
              </a:lnSpc>
              <a:spcBef>
                <a:spcPts val="499"/>
              </a:spcBef>
              <a:spcAft>
                <a:spcPts val="0"/>
              </a:spcAft>
              <a:buClr>
                <a:srgbClr val="595959"/>
              </a:buClr>
              <a:buSzPts val="1400"/>
              <a:buNone/>
              <a:defRPr sz="1400"/>
            </a:lvl2pPr>
            <a:lvl3pPr marL="1371600" lvl="2" indent="-228600" algn="l">
              <a:lnSpc>
                <a:spcPct val="90000"/>
              </a:lnSpc>
              <a:spcBef>
                <a:spcPts val="499"/>
              </a:spcBef>
              <a:spcAft>
                <a:spcPts val="0"/>
              </a:spcAft>
              <a:buClr>
                <a:srgbClr val="595959"/>
              </a:buClr>
              <a:buSzPts val="1200"/>
              <a:buNone/>
              <a:defRPr sz="1200"/>
            </a:lvl3pPr>
            <a:lvl4pPr marL="1828800" lvl="3" indent="-228600" algn="l">
              <a:lnSpc>
                <a:spcPct val="90000"/>
              </a:lnSpc>
              <a:spcBef>
                <a:spcPts val="499"/>
              </a:spcBef>
              <a:spcAft>
                <a:spcPts val="0"/>
              </a:spcAft>
              <a:buClr>
                <a:srgbClr val="595959"/>
              </a:buClr>
              <a:buSzPts val="1000"/>
              <a:buNone/>
              <a:defRPr sz="1000"/>
            </a:lvl4pPr>
            <a:lvl5pPr marL="2286000" lvl="4" indent="-228600" algn="l">
              <a:lnSpc>
                <a:spcPct val="90000"/>
              </a:lnSpc>
              <a:spcBef>
                <a:spcPts val="499"/>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0" name="Google Shape;170;p64"/>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64"/>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64"/>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179">
                <a:solidFill>
                  <a:srgbClr val="898989"/>
                </a:solidFill>
                <a:latin typeface="Calibri"/>
                <a:ea typeface="Calibri"/>
                <a:cs typeface="Calibri"/>
                <a:sym typeface="Calibri"/>
              </a:defRPr>
            </a:lvl1pPr>
            <a:lvl2pPr marL="0" lvl="1" indent="0" algn="r">
              <a:spcBef>
                <a:spcPts val="0"/>
              </a:spcBef>
              <a:buNone/>
              <a:defRPr sz="1179">
                <a:solidFill>
                  <a:srgbClr val="898989"/>
                </a:solidFill>
                <a:latin typeface="Calibri"/>
                <a:ea typeface="Calibri"/>
                <a:cs typeface="Calibri"/>
                <a:sym typeface="Calibri"/>
              </a:defRPr>
            </a:lvl2pPr>
            <a:lvl3pPr marL="0" lvl="2" indent="0" algn="r">
              <a:spcBef>
                <a:spcPts val="0"/>
              </a:spcBef>
              <a:buNone/>
              <a:defRPr sz="1179">
                <a:solidFill>
                  <a:srgbClr val="898989"/>
                </a:solidFill>
                <a:latin typeface="Calibri"/>
                <a:ea typeface="Calibri"/>
                <a:cs typeface="Calibri"/>
                <a:sym typeface="Calibri"/>
              </a:defRPr>
            </a:lvl3pPr>
            <a:lvl4pPr marL="0" lvl="3" indent="0" algn="r">
              <a:spcBef>
                <a:spcPts val="0"/>
              </a:spcBef>
              <a:buNone/>
              <a:defRPr sz="1179">
                <a:solidFill>
                  <a:srgbClr val="898989"/>
                </a:solidFill>
                <a:latin typeface="Calibri"/>
                <a:ea typeface="Calibri"/>
                <a:cs typeface="Calibri"/>
                <a:sym typeface="Calibri"/>
              </a:defRPr>
            </a:lvl4pPr>
            <a:lvl5pPr marL="0" lvl="4" indent="0" algn="r">
              <a:spcBef>
                <a:spcPts val="0"/>
              </a:spcBef>
              <a:buNone/>
              <a:defRPr sz="1179">
                <a:solidFill>
                  <a:srgbClr val="898989"/>
                </a:solidFill>
                <a:latin typeface="Calibri"/>
                <a:ea typeface="Calibri"/>
                <a:cs typeface="Calibri"/>
                <a:sym typeface="Calibri"/>
              </a:defRPr>
            </a:lvl5pPr>
            <a:lvl6pPr marL="0" lvl="5" indent="0" algn="r">
              <a:spcBef>
                <a:spcPts val="0"/>
              </a:spcBef>
              <a:buNone/>
              <a:defRPr sz="1179">
                <a:solidFill>
                  <a:srgbClr val="898989"/>
                </a:solidFill>
                <a:latin typeface="Calibri"/>
                <a:ea typeface="Calibri"/>
                <a:cs typeface="Calibri"/>
                <a:sym typeface="Calibri"/>
              </a:defRPr>
            </a:lvl6pPr>
            <a:lvl7pPr marL="0" lvl="6" indent="0" algn="r">
              <a:spcBef>
                <a:spcPts val="0"/>
              </a:spcBef>
              <a:buNone/>
              <a:defRPr sz="1179">
                <a:solidFill>
                  <a:srgbClr val="898989"/>
                </a:solidFill>
                <a:latin typeface="Calibri"/>
                <a:ea typeface="Calibri"/>
                <a:cs typeface="Calibri"/>
                <a:sym typeface="Calibri"/>
              </a:defRPr>
            </a:lvl7pPr>
            <a:lvl8pPr marL="0" lvl="7" indent="0" algn="r">
              <a:spcBef>
                <a:spcPts val="0"/>
              </a:spcBef>
              <a:buNone/>
              <a:defRPr sz="1179">
                <a:solidFill>
                  <a:srgbClr val="898989"/>
                </a:solidFill>
                <a:latin typeface="Calibri"/>
                <a:ea typeface="Calibri"/>
                <a:cs typeface="Calibri"/>
                <a:sym typeface="Calibri"/>
              </a:defRPr>
            </a:lvl8pPr>
            <a:lvl9pPr marL="0" lvl="8" indent="0" algn="r">
              <a:spcBef>
                <a:spcPts val="0"/>
              </a:spcBef>
              <a:buNone/>
              <a:defRPr sz="1179">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37"/>
          <p:cNvSpPr txBox="1">
            <a:spLocks noGrp="1"/>
          </p:cNvSpPr>
          <p:nvPr>
            <p:ph type="title"/>
          </p:nvPr>
        </p:nvSpPr>
        <p:spPr>
          <a:xfrm>
            <a:off x="838146" y="365798"/>
            <a:ext cx="10515708" cy="132493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1pPr>
            <a:lvl2pPr marR="0" lvl="1"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2pPr>
            <a:lvl3pPr marR="0" lvl="2"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3pPr>
            <a:lvl4pPr marR="0" lvl="3"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4pPr>
            <a:lvl5pPr marR="0" lvl="4"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5pPr>
            <a:lvl6pPr marR="0" lvl="5"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6pPr>
            <a:lvl7pPr marR="0" lvl="6"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7pPr>
            <a:lvl8pPr marR="0" lvl="7"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8pPr>
            <a:lvl9pPr marR="0" lvl="8"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9pPr>
          </a:lstStyle>
          <a:p>
            <a:endParaRPr/>
          </a:p>
        </p:txBody>
      </p:sp>
      <p:sp>
        <p:nvSpPr>
          <p:cNvPr id="106" name="Google Shape;106;p37"/>
          <p:cNvSpPr txBox="1">
            <a:spLocks noGrp="1"/>
          </p:cNvSpPr>
          <p:nvPr>
            <p:ph type="body" idx="1"/>
          </p:nvPr>
        </p:nvSpPr>
        <p:spPr>
          <a:xfrm>
            <a:off x="838146" y="1826112"/>
            <a:ext cx="10515708" cy="4350697"/>
          </a:xfrm>
          <a:prstGeom prst="rect">
            <a:avLst/>
          </a:prstGeom>
          <a:noFill/>
          <a:ln>
            <a:noFill/>
          </a:ln>
        </p:spPr>
        <p:txBody>
          <a:bodyPr spcFirstLastPara="1" wrap="square" lIns="91425" tIns="45700" rIns="91425" bIns="45700" anchor="t" anchorCtr="0">
            <a:noAutofit/>
          </a:bodyPr>
          <a:lstStyle>
            <a:lvl1pPr marL="457200" marR="0" lvl="0" indent="-401447" algn="l" rtl="0">
              <a:lnSpc>
                <a:spcPct val="90000"/>
              </a:lnSpc>
              <a:spcBef>
                <a:spcPts val="998"/>
              </a:spcBef>
              <a:spcAft>
                <a:spcPts val="0"/>
              </a:spcAft>
              <a:buClr>
                <a:srgbClr val="595959"/>
              </a:buClr>
              <a:buSzPts val="2722"/>
              <a:buFont typeface="Arial"/>
              <a:buChar char="•"/>
              <a:defRPr sz="2722" b="0" i="0" u="none" strike="noStrike" cap="none">
                <a:solidFill>
                  <a:srgbClr val="595959"/>
                </a:solidFill>
                <a:latin typeface="Libre Franklin Medium"/>
                <a:ea typeface="Libre Franklin Medium"/>
                <a:cs typeface="Libre Franklin Medium"/>
                <a:sym typeface="Libre Franklin Medium"/>
              </a:defRPr>
            </a:lvl1pPr>
            <a:lvl2pPr marL="914400" marR="0" lvl="1" indent="-378396" algn="l" rtl="0">
              <a:lnSpc>
                <a:spcPct val="90000"/>
              </a:lnSpc>
              <a:spcBef>
                <a:spcPts val="499"/>
              </a:spcBef>
              <a:spcAft>
                <a:spcPts val="0"/>
              </a:spcAft>
              <a:buClr>
                <a:srgbClr val="595959"/>
              </a:buClr>
              <a:buSzPts val="2359"/>
              <a:buFont typeface="Arial"/>
              <a:buChar char="•"/>
              <a:defRPr sz="2359" b="0" i="0" u="none" strike="noStrike" cap="none">
                <a:solidFill>
                  <a:srgbClr val="595959"/>
                </a:solidFill>
                <a:latin typeface="Libre Franklin Medium"/>
                <a:ea typeface="Libre Franklin Medium"/>
                <a:cs typeface="Libre Franklin Medium"/>
                <a:sym typeface="Libre Franklin Medium"/>
              </a:defRPr>
            </a:lvl2pPr>
            <a:lvl3pPr marL="1371600" marR="0" lvl="2" indent="-355345" algn="l" rtl="0">
              <a:lnSpc>
                <a:spcPct val="90000"/>
              </a:lnSpc>
              <a:spcBef>
                <a:spcPts val="499"/>
              </a:spcBef>
              <a:spcAft>
                <a:spcPts val="0"/>
              </a:spcAft>
              <a:buClr>
                <a:srgbClr val="595959"/>
              </a:buClr>
              <a:buSzPts val="1996"/>
              <a:buFont typeface="Arial"/>
              <a:buChar char="•"/>
              <a:defRPr sz="1995" b="0" i="0" u="none" strike="noStrike" cap="none">
                <a:solidFill>
                  <a:srgbClr val="595959"/>
                </a:solidFill>
                <a:latin typeface="Libre Franklin Medium"/>
                <a:ea typeface="Libre Franklin Medium"/>
                <a:cs typeface="Libre Franklin Medium"/>
                <a:sym typeface="Libre Franklin Medium"/>
              </a:defRPr>
            </a:lvl3pPr>
            <a:lvl4pPr marL="1828800" marR="0" lvl="3" indent="-338074" algn="l" rtl="0">
              <a:lnSpc>
                <a:spcPct val="90000"/>
              </a:lnSpc>
              <a:spcBef>
                <a:spcPts val="499"/>
              </a:spcBef>
              <a:spcAft>
                <a:spcPts val="0"/>
              </a:spcAft>
              <a:buClr>
                <a:srgbClr val="595959"/>
              </a:buClr>
              <a:buSzPts val="1724"/>
              <a:buFont typeface="Arial"/>
              <a:buChar char="•"/>
              <a:defRPr sz="1724" b="0" i="0" u="none" strike="noStrike" cap="none">
                <a:solidFill>
                  <a:srgbClr val="595959"/>
                </a:solidFill>
                <a:latin typeface="Libre Franklin Medium"/>
                <a:ea typeface="Libre Franklin Medium"/>
                <a:cs typeface="Libre Franklin Medium"/>
                <a:sym typeface="Libre Franklin Medium"/>
              </a:defRPr>
            </a:lvl4pPr>
            <a:lvl5pPr marL="2286000" marR="0" lvl="4" indent="-338073" algn="l" rtl="0">
              <a:lnSpc>
                <a:spcPct val="90000"/>
              </a:lnSpc>
              <a:spcBef>
                <a:spcPts val="499"/>
              </a:spcBef>
              <a:spcAft>
                <a:spcPts val="0"/>
              </a:spcAft>
              <a:buClr>
                <a:srgbClr val="595959"/>
              </a:buClr>
              <a:buSzPts val="1724"/>
              <a:buFont typeface="Arial"/>
              <a:buChar char="•"/>
              <a:defRPr sz="1724" b="0" i="0" u="none" strike="noStrike" cap="none">
                <a:solidFill>
                  <a:srgbClr val="595959"/>
                </a:solidFill>
                <a:latin typeface="Libre Franklin Medium"/>
                <a:ea typeface="Libre Franklin Medium"/>
                <a:cs typeface="Libre Franklin Medium"/>
                <a:sym typeface="Libre Franklin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7"/>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7"/>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7"/>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79" b="0" i="0" u="none" strike="noStrike" cap="none">
                <a:solidFill>
                  <a:srgbClr val="898989"/>
                </a:solidFill>
                <a:latin typeface="Calibri"/>
                <a:ea typeface="Calibri"/>
                <a:cs typeface="Calibri"/>
                <a:sym typeface="Calibri"/>
              </a:defRPr>
            </a:lvl1pPr>
            <a:lvl2pPr marL="0" marR="0" lvl="1" indent="0" algn="r" rtl="0">
              <a:spcBef>
                <a:spcPts val="0"/>
              </a:spcBef>
              <a:buNone/>
              <a:defRPr sz="1179" b="0" i="0" u="none" strike="noStrike" cap="none">
                <a:solidFill>
                  <a:srgbClr val="898989"/>
                </a:solidFill>
                <a:latin typeface="Calibri"/>
                <a:ea typeface="Calibri"/>
                <a:cs typeface="Calibri"/>
                <a:sym typeface="Calibri"/>
              </a:defRPr>
            </a:lvl2pPr>
            <a:lvl3pPr marL="0" marR="0" lvl="2" indent="0" algn="r" rtl="0">
              <a:spcBef>
                <a:spcPts val="0"/>
              </a:spcBef>
              <a:buNone/>
              <a:defRPr sz="1179" b="0" i="0" u="none" strike="noStrike" cap="none">
                <a:solidFill>
                  <a:srgbClr val="898989"/>
                </a:solidFill>
                <a:latin typeface="Calibri"/>
                <a:ea typeface="Calibri"/>
                <a:cs typeface="Calibri"/>
                <a:sym typeface="Calibri"/>
              </a:defRPr>
            </a:lvl3pPr>
            <a:lvl4pPr marL="0" marR="0" lvl="3" indent="0" algn="r" rtl="0">
              <a:spcBef>
                <a:spcPts val="0"/>
              </a:spcBef>
              <a:buNone/>
              <a:defRPr sz="1179" b="0" i="0" u="none" strike="noStrike" cap="none">
                <a:solidFill>
                  <a:srgbClr val="898989"/>
                </a:solidFill>
                <a:latin typeface="Calibri"/>
                <a:ea typeface="Calibri"/>
                <a:cs typeface="Calibri"/>
                <a:sym typeface="Calibri"/>
              </a:defRPr>
            </a:lvl4pPr>
            <a:lvl5pPr marL="0" marR="0" lvl="4" indent="0" algn="r" rtl="0">
              <a:spcBef>
                <a:spcPts val="0"/>
              </a:spcBef>
              <a:buNone/>
              <a:defRPr sz="1179" b="0" i="0" u="none" strike="noStrike" cap="none">
                <a:solidFill>
                  <a:srgbClr val="898989"/>
                </a:solidFill>
                <a:latin typeface="Calibri"/>
                <a:ea typeface="Calibri"/>
                <a:cs typeface="Calibri"/>
                <a:sym typeface="Calibri"/>
              </a:defRPr>
            </a:lvl5pPr>
            <a:lvl6pPr marL="0" marR="0" lvl="5" indent="0" algn="r" rtl="0">
              <a:spcBef>
                <a:spcPts val="0"/>
              </a:spcBef>
              <a:buNone/>
              <a:defRPr sz="1179" b="0" i="0" u="none" strike="noStrike" cap="none">
                <a:solidFill>
                  <a:srgbClr val="898989"/>
                </a:solidFill>
                <a:latin typeface="Calibri"/>
                <a:ea typeface="Calibri"/>
                <a:cs typeface="Calibri"/>
                <a:sym typeface="Calibri"/>
              </a:defRPr>
            </a:lvl6pPr>
            <a:lvl7pPr marL="0" marR="0" lvl="6" indent="0" algn="r" rtl="0">
              <a:spcBef>
                <a:spcPts val="0"/>
              </a:spcBef>
              <a:buNone/>
              <a:defRPr sz="1179" b="0" i="0" u="none" strike="noStrike" cap="none">
                <a:solidFill>
                  <a:srgbClr val="898989"/>
                </a:solidFill>
                <a:latin typeface="Calibri"/>
                <a:ea typeface="Calibri"/>
                <a:cs typeface="Calibri"/>
                <a:sym typeface="Calibri"/>
              </a:defRPr>
            </a:lvl7pPr>
            <a:lvl8pPr marL="0" marR="0" lvl="7" indent="0" algn="r" rtl="0">
              <a:spcBef>
                <a:spcPts val="0"/>
              </a:spcBef>
              <a:buNone/>
              <a:defRPr sz="1179" b="0" i="0" u="none" strike="noStrike" cap="none">
                <a:solidFill>
                  <a:srgbClr val="898989"/>
                </a:solidFill>
                <a:latin typeface="Calibri"/>
                <a:ea typeface="Calibri"/>
                <a:cs typeface="Calibri"/>
                <a:sym typeface="Calibri"/>
              </a:defRPr>
            </a:lvl8pPr>
            <a:lvl9pPr marL="0" marR="0" lvl="8" indent="0" algn="r" rtl="0">
              <a:spcBef>
                <a:spcPts val="0"/>
              </a:spcBef>
              <a:buNone/>
              <a:defRPr sz="1179"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96939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969394"/>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969394"/>
                </a:solidFill>
                <a:latin typeface="Calibri"/>
                <a:ea typeface="Calibri"/>
                <a:cs typeface="Calibri"/>
                <a:sym typeface="Calibri"/>
              </a:defRPr>
            </a:lvl1pPr>
            <a:lvl2pPr marL="0" marR="0" lvl="1" indent="0" algn="r" rtl="0">
              <a:spcBef>
                <a:spcPts val="0"/>
              </a:spcBef>
              <a:buNone/>
              <a:defRPr sz="1200" b="0" i="0" u="none" strike="noStrike" cap="none">
                <a:solidFill>
                  <a:srgbClr val="969394"/>
                </a:solidFill>
                <a:latin typeface="Calibri"/>
                <a:ea typeface="Calibri"/>
                <a:cs typeface="Calibri"/>
                <a:sym typeface="Calibri"/>
              </a:defRPr>
            </a:lvl2pPr>
            <a:lvl3pPr marL="0" marR="0" lvl="2" indent="0" algn="r" rtl="0">
              <a:spcBef>
                <a:spcPts val="0"/>
              </a:spcBef>
              <a:buNone/>
              <a:defRPr sz="1200" b="0" i="0" u="none" strike="noStrike" cap="none">
                <a:solidFill>
                  <a:srgbClr val="969394"/>
                </a:solidFill>
                <a:latin typeface="Calibri"/>
                <a:ea typeface="Calibri"/>
                <a:cs typeface="Calibri"/>
                <a:sym typeface="Calibri"/>
              </a:defRPr>
            </a:lvl3pPr>
            <a:lvl4pPr marL="0" marR="0" lvl="3" indent="0" algn="r" rtl="0">
              <a:spcBef>
                <a:spcPts val="0"/>
              </a:spcBef>
              <a:buNone/>
              <a:defRPr sz="1200" b="0" i="0" u="none" strike="noStrike" cap="none">
                <a:solidFill>
                  <a:srgbClr val="969394"/>
                </a:solidFill>
                <a:latin typeface="Calibri"/>
                <a:ea typeface="Calibri"/>
                <a:cs typeface="Calibri"/>
                <a:sym typeface="Calibri"/>
              </a:defRPr>
            </a:lvl4pPr>
            <a:lvl5pPr marL="0" marR="0" lvl="4" indent="0" algn="r" rtl="0">
              <a:spcBef>
                <a:spcPts val="0"/>
              </a:spcBef>
              <a:buNone/>
              <a:defRPr sz="1200" b="0" i="0" u="none" strike="noStrike" cap="none">
                <a:solidFill>
                  <a:srgbClr val="969394"/>
                </a:solidFill>
                <a:latin typeface="Calibri"/>
                <a:ea typeface="Calibri"/>
                <a:cs typeface="Calibri"/>
                <a:sym typeface="Calibri"/>
              </a:defRPr>
            </a:lvl5pPr>
            <a:lvl6pPr marL="0" marR="0" lvl="5" indent="0" algn="r" rtl="0">
              <a:spcBef>
                <a:spcPts val="0"/>
              </a:spcBef>
              <a:buNone/>
              <a:defRPr sz="1200" b="0" i="0" u="none" strike="noStrike" cap="none">
                <a:solidFill>
                  <a:srgbClr val="969394"/>
                </a:solidFill>
                <a:latin typeface="Calibri"/>
                <a:ea typeface="Calibri"/>
                <a:cs typeface="Calibri"/>
                <a:sym typeface="Calibri"/>
              </a:defRPr>
            </a:lvl6pPr>
            <a:lvl7pPr marL="0" marR="0" lvl="6" indent="0" algn="r" rtl="0">
              <a:spcBef>
                <a:spcPts val="0"/>
              </a:spcBef>
              <a:buNone/>
              <a:defRPr sz="1200" b="0" i="0" u="none" strike="noStrike" cap="none">
                <a:solidFill>
                  <a:srgbClr val="969394"/>
                </a:solidFill>
                <a:latin typeface="Calibri"/>
                <a:ea typeface="Calibri"/>
                <a:cs typeface="Calibri"/>
                <a:sym typeface="Calibri"/>
              </a:defRPr>
            </a:lvl7pPr>
            <a:lvl8pPr marL="0" marR="0" lvl="7" indent="0" algn="r" rtl="0">
              <a:spcBef>
                <a:spcPts val="0"/>
              </a:spcBef>
              <a:buNone/>
              <a:defRPr sz="1200" b="0" i="0" u="none" strike="noStrike" cap="none">
                <a:solidFill>
                  <a:srgbClr val="969394"/>
                </a:solidFill>
                <a:latin typeface="Calibri"/>
                <a:ea typeface="Calibri"/>
                <a:cs typeface="Calibri"/>
                <a:sym typeface="Calibri"/>
              </a:defRPr>
            </a:lvl8pPr>
            <a:lvl9pPr marL="0" marR="0" lvl="8" indent="0" algn="r" rtl="0">
              <a:spcBef>
                <a:spcPts val="0"/>
              </a:spcBef>
              <a:buNone/>
              <a:defRPr sz="1200" b="0" i="0" u="none" strike="noStrike" cap="none">
                <a:solidFill>
                  <a:srgbClr val="969394"/>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847434815"/>
      </p:ext>
    </p:extLst>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104"/>
        <p:cNvGrpSpPr/>
        <p:nvPr/>
      </p:nvGrpSpPr>
      <p:grpSpPr>
        <a:xfrm>
          <a:off x="0" y="0"/>
          <a:ext cx="0" cy="0"/>
          <a:chOff x="0" y="0"/>
          <a:chExt cx="0" cy="0"/>
        </a:xfrm>
      </p:grpSpPr>
      <p:sp>
        <p:nvSpPr>
          <p:cNvPr id="105" name="Google Shape;105;p37"/>
          <p:cNvSpPr txBox="1">
            <a:spLocks noGrp="1"/>
          </p:cNvSpPr>
          <p:nvPr>
            <p:ph type="title"/>
          </p:nvPr>
        </p:nvSpPr>
        <p:spPr>
          <a:xfrm>
            <a:off x="838146" y="365798"/>
            <a:ext cx="10515708" cy="132493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1pPr>
            <a:lvl2pPr marR="0" lvl="1"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2pPr>
            <a:lvl3pPr marR="0" lvl="2"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3pPr>
            <a:lvl4pPr marR="0" lvl="3"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4pPr>
            <a:lvl5pPr marR="0" lvl="4"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5pPr>
            <a:lvl6pPr marR="0" lvl="5"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6pPr>
            <a:lvl7pPr marR="0" lvl="6"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7pPr>
            <a:lvl8pPr marR="0" lvl="7"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8pPr>
            <a:lvl9pPr marR="0" lvl="8" algn="l" rtl="0">
              <a:lnSpc>
                <a:spcPct val="90000"/>
              </a:lnSpc>
              <a:spcBef>
                <a:spcPts val="0"/>
              </a:spcBef>
              <a:spcAft>
                <a:spcPts val="0"/>
              </a:spcAft>
              <a:buSzPts val="1400"/>
              <a:buNone/>
              <a:defRPr sz="4355" b="0" i="0" u="none" strike="noStrike" cap="none">
                <a:solidFill>
                  <a:srgbClr val="595959"/>
                </a:solidFill>
                <a:latin typeface="Franklin Gothic"/>
                <a:ea typeface="Franklin Gothic"/>
                <a:cs typeface="Franklin Gothic"/>
                <a:sym typeface="Franklin Gothic"/>
              </a:defRPr>
            </a:lvl9pPr>
          </a:lstStyle>
          <a:p>
            <a:endParaRPr/>
          </a:p>
        </p:txBody>
      </p:sp>
      <p:sp>
        <p:nvSpPr>
          <p:cNvPr id="106" name="Google Shape;106;p37"/>
          <p:cNvSpPr txBox="1">
            <a:spLocks noGrp="1"/>
          </p:cNvSpPr>
          <p:nvPr>
            <p:ph type="body" idx="1"/>
          </p:nvPr>
        </p:nvSpPr>
        <p:spPr>
          <a:xfrm>
            <a:off x="838146" y="1826112"/>
            <a:ext cx="10515708" cy="4350697"/>
          </a:xfrm>
          <a:prstGeom prst="rect">
            <a:avLst/>
          </a:prstGeom>
          <a:noFill/>
          <a:ln>
            <a:noFill/>
          </a:ln>
        </p:spPr>
        <p:txBody>
          <a:bodyPr spcFirstLastPara="1" wrap="square" lIns="91425" tIns="45700" rIns="91425" bIns="45700" anchor="t" anchorCtr="0">
            <a:noAutofit/>
          </a:bodyPr>
          <a:lstStyle>
            <a:lvl1pPr marL="457200" marR="0" lvl="0" indent="-401447" algn="l" rtl="0">
              <a:lnSpc>
                <a:spcPct val="90000"/>
              </a:lnSpc>
              <a:spcBef>
                <a:spcPts val="998"/>
              </a:spcBef>
              <a:spcAft>
                <a:spcPts val="0"/>
              </a:spcAft>
              <a:buClr>
                <a:srgbClr val="595959"/>
              </a:buClr>
              <a:buSzPts val="2722"/>
              <a:buFont typeface="Arial"/>
              <a:buChar char="•"/>
              <a:defRPr sz="2722" b="0" i="0" u="none" strike="noStrike" cap="none">
                <a:solidFill>
                  <a:srgbClr val="595959"/>
                </a:solidFill>
                <a:latin typeface="Libre Franklin Medium"/>
                <a:ea typeface="Libre Franklin Medium"/>
                <a:cs typeface="Libre Franklin Medium"/>
                <a:sym typeface="Libre Franklin Medium"/>
              </a:defRPr>
            </a:lvl1pPr>
            <a:lvl2pPr marL="914400" marR="0" lvl="1" indent="-378396" algn="l" rtl="0">
              <a:lnSpc>
                <a:spcPct val="90000"/>
              </a:lnSpc>
              <a:spcBef>
                <a:spcPts val="499"/>
              </a:spcBef>
              <a:spcAft>
                <a:spcPts val="0"/>
              </a:spcAft>
              <a:buClr>
                <a:srgbClr val="595959"/>
              </a:buClr>
              <a:buSzPts val="2359"/>
              <a:buFont typeface="Arial"/>
              <a:buChar char="•"/>
              <a:defRPr sz="2359" b="0" i="0" u="none" strike="noStrike" cap="none">
                <a:solidFill>
                  <a:srgbClr val="595959"/>
                </a:solidFill>
                <a:latin typeface="Libre Franklin Medium"/>
                <a:ea typeface="Libre Franklin Medium"/>
                <a:cs typeface="Libre Franklin Medium"/>
                <a:sym typeface="Libre Franklin Medium"/>
              </a:defRPr>
            </a:lvl2pPr>
            <a:lvl3pPr marL="1371600" marR="0" lvl="2" indent="-355345" algn="l" rtl="0">
              <a:lnSpc>
                <a:spcPct val="90000"/>
              </a:lnSpc>
              <a:spcBef>
                <a:spcPts val="499"/>
              </a:spcBef>
              <a:spcAft>
                <a:spcPts val="0"/>
              </a:spcAft>
              <a:buClr>
                <a:srgbClr val="595959"/>
              </a:buClr>
              <a:buSzPts val="1996"/>
              <a:buFont typeface="Arial"/>
              <a:buChar char="•"/>
              <a:defRPr sz="1995" b="0" i="0" u="none" strike="noStrike" cap="none">
                <a:solidFill>
                  <a:srgbClr val="595959"/>
                </a:solidFill>
                <a:latin typeface="Libre Franklin Medium"/>
                <a:ea typeface="Libre Franklin Medium"/>
                <a:cs typeface="Libre Franklin Medium"/>
                <a:sym typeface="Libre Franklin Medium"/>
              </a:defRPr>
            </a:lvl3pPr>
            <a:lvl4pPr marL="1828800" marR="0" lvl="3" indent="-338074" algn="l" rtl="0">
              <a:lnSpc>
                <a:spcPct val="90000"/>
              </a:lnSpc>
              <a:spcBef>
                <a:spcPts val="499"/>
              </a:spcBef>
              <a:spcAft>
                <a:spcPts val="0"/>
              </a:spcAft>
              <a:buClr>
                <a:srgbClr val="595959"/>
              </a:buClr>
              <a:buSzPts val="1724"/>
              <a:buFont typeface="Arial"/>
              <a:buChar char="•"/>
              <a:defRPr sz="1724" b="0" i="0" u="none" strike="noStrike" cap="none">
                <a:solidFill>
                  <a:srgbClr val="595959"/>
                </a:solidFill>
                <a:latin typeface="Libre Franklin Medium"/>
                <a:ea typeface="Libre Franklin Medium"/>
                <a:cs typeface="Libre Franklin Medium"/>
                <a:sym typeface="Libre Franklin Medium"/>
              </a:defRPr>
            </a:lvl4pPr>
            <a:lvl5pPr marL="2286000" marR="0" lvl="4" indent="-338073" algn="l" rtl="0">
              <a:lnSpc>
                <a:spcPct val="90000"/>
              </a:lnSpc>
              <a:spcBef>
                <a:spcPts val="499"/>
              </a:spcBef>
              <a:spcAft>
                <a:spcPts val="0"/>
              </a:spcAft>
              <a:buClr>
                <a:srgbClr val="595959"/>
              </a:buClr>
              <a:buSzPts val="1724"/>
              <a:buFont typeface="Arial"/>
              <a:buChar char="•"/>
              <a:defRPr sz="1724" b="0" i="0" u="none" strike="noStrike" cap="none">
                <a:solidFill>
                  <a:srgbClr val="595959"/>
                </a:solidFill>
                <a:latin typeface="Libre Franklin Medium"/>
                <a:ea typeface="Libre Franklin Medium"/>
                <a:cs typeface="Libre Franklin Medium"/>
                <a:sym typeface="Libre Franklin Mediu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7"/>
          <p:cNvSpPr txBox="1">
            <a:spLocks noGrp="1"/>
          </p:cNvSpPr>
          <p:nvPr>
            <p:ph type="dt" idx="10"/>
          </p:nvPr>
        </p:nvSpPr>
        <p:spPr>
          <a:xfrm>
            <a:off x="838146" y="6356827"/>
            <a:ext cx="2743416" cy="364359"/>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37"/>
          <p:cNvSpPr txBox="1">
            <a:spLocks noGrp="1"/>
          </p:cNvSpPr>
          <p:nvPr>
            <p:ph type="ftr" idx="11"/>
          </p:nvPr>
        </p:nvSpPr>
        <p:spPr>
          <a:xfrm>
            <a:off x="4038078" y="6356827"/>
            <a:ext cx="4115844" cy="364359"/>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37"/>
          <p:cNvSpPr txBox="1">
            <a:spLocks noGrp="1"/>
          </p:cNvSpPr>
          <p:nvPr>
            <p:ph type="sldNum" idx="12"/>
          </p:nvPr>
        </p:nvSpPr>
        <p:spPr>
          <a:xfrm>
            <a:off x="8610439" y="6356827"/>
            <a:ext cx="2743416" cy="364359"/>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179" b="0" i="0" u="none" strike="noStrike" cap="none">
                <a:solidFill>
                  <a:srgbClr val="898989"/>
                </a:solidFill>
                <a:latin typeface="Calibri"/>
                <a:ea typeface="Calibri"/>
                <a:cs typeface="Calibri"/>
                <a:sym typeface="Calibri"/>
              </a:defRPr>
            </a:lvl1pPr>
            <a:lvl2pPr marL="0" marR="0" lvl="1" indent="0" algn="r" rtl="0">
              <a:spcBef>
                <a:spcPts val="0"/>
              </a:spcBef>
              <a:buNone/>
              <a:defRPr sz="1179" b="0" i="0" u="none" strike="noStrike" cap="none">
                <a:solidFill>
                  <a:srgbClr val="898989"/>
                </a:solidFill>
                <a:latin typeface="Calibri"/>
                <a:ea typeface="Calibri"/>
                <a:cs typeface="Calibri"/>
                <a:sym typeface="Calibri"/>
              </a:defRPr>
            </a:lvl2pPr>
            <a:lvl3pPr marL="0" marR="0" lvl="2" indent="0" algn="r" rtl="0">
              <a:spcBef>
                <a:spcPts val="0"/>
              </a:spcBef>
              <a:buNone/>
              <a:defRPr sz="1179" b="0" i="0" u="none" strike="noStrike" cap="none">
                <a:solidFill>
                  <a:srgbClr val="898989"/>
                </a:solidFill>
                <a:latin typeface="Calibri"/>
                <a:ea typeface="Calibri"/>
                <a:cs typeface="Calibri"/>
                <a:sym typeface="Calibri"/>
              </a:defRPr>
            </a:lvl3pPr>
            <a:lvl4pPr marL="0" marR="0" lvl="3" indent="0" algn="r" rtl="0">
              <a:spcBef>
                <a:spcPts val="0"/>
              </a:spcBef>
              <a:buNone/>
              <a:defRPr sz="1179" b="0" i="0" u="none" strike="noStrike" cap="none">
                <a:solidFill>
                  <a:srgbClr val="898989"/>
                </a:solidFill>
                <a:latin typeface="Calibri"/>
                <a:ea typeface="Calibri"/>
                <a:cs typeface="Calibri"/>
                <a:sym typeface="Calibri"/>
              </a:defRPr>
            </a:lvl4pPr>
            <a:lvl5pPr marL="0" marR="0" lvl="4" indent="0" algn="r" rtl="0">
              <a:spcBef>
                <a:spcPts val="0"/>
              </a:spcBef>
              <a:buNone/>
              <a:defRPr sz="1179" b="0" i="0" u="none" strike="noStrike" cap="none">
                <a:solidFill>
                  <a:srgbClr val="898989"/>
                </a:solidFill>
                <a:latin typeface="Calibri"/>
                <a:ea typeface="Calibri"/>
                <a:cs typeface="Calibri"/>
                <a:sym typeface="Calibri"/>
              </a:defRPr>
            </a:lvl5pPr>
            <a:lvl6pPr marL="0" marR="0" lvl="5" indent="0" algn="r" rtl="0">
              <a:spcBef>
                <a:spcPts val="0"/>
              </a:spcBef>
              <a:buNone/>
              <a:defRPr sz="1179" b="0" i="0" u="none" strike="noStrike" cap="none">
                <a:solidFill>
                  <a:srgbClr val="898989"/>
                </a:solidFill>
                <a:latin typeface="Calibri"/>
                <a:ea typeface="Calibri"/>
                <a:cs typeface="Calibri"/>
                <a:sym typeface="Calibri"/>
              </a:defRPr>
            </a:lvl6pPr>
            <a:lvl7pPr marL="0" marR="0" lvl="6" indent="0" algn="r" rtl="0">
              <a:spcBef>
                <a:spcPts val="0"/>
              </a:spcBef>
              <a:buNone/>
              <a:defRPr sz="1179" b="0" i="0" u="none" strike="noStrike" cap="none">
                <a:solidFill>
                  <a:srgbClr val="898989"/>
                </a:solidFill>
                <a:latin typeface="Calibri"/>
                <a:ea typeface="Calibri"/>
                <a:cs typeface="Calibri"/>
                <a:sym typeface="Calibri"/>
              </a:defRPr>
            </a:lvl7pPr>
            <a:lvl8pPr marL="0" marR="0" lvl="7" indent="0" algn="r" rtl="0">
              <a:spcBef>
                <a:spcPts val="0"/>
              </a:spcBef>
              <a:buNone/>
              <a:defRPr sz="1179" b="0" i="0" u="none" strike="noStrike" cap="none">
                <a:solidFill>
                  <a:srgbClr val="898989"/>
                </a:solidFill>
                <a:latin typeface="Calibri"/>
                <a:ea typeface="Calibri"/>
                <a:cs typeface="Calibri"/>
                <a:sym typeface="Calibri"/>
              </a:defRPr>
            </a:lvl8pPr>
            <a:lvl9pPr marL="0" marR="0" lvl="8" indent="0" algn="r" rtl="0">
              <a:spcBef>
                <a:spcPts val="0"/>
              </a:spcBef>
              <a:buNone/>
              <a:defRPr sz="1179"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a:t>
            </a:fld>
            <a:endParaRPr/>
          </a:p>
        </p:txBody>
      </p:sp>
    </p:spTree>
    <p:extLst>
      <p:ext uri="{BB962C8B-B14F-4D97-AF65-F5344CB8AC3E}">
        <p14:creationId xmlns:p14="http://schemas.microsoft.com/office/powerpoint/2010/main" val="2807877829"/>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6.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30BA3DB-3A67-4122-8613-C45DAF9B1D9A}"/>
              </a:ext>
            </a:extLst>
          </p:cNvPr>
          <p:cNvSpPr/>
          <p:nvPr/>
        </p:nvSpPr>
        <p:spPr>
          <a:xfrm>
            <a:off x="1435626" y="3307287"/>
            <a:ext cx="9715500" cy="2778214"/>
          </a:xfrm>
          <a:prstGeom prst="rect">
            <a:avLst/>
          </a:prstGeom>
          <a:solidFill>
            <a:schemeClr val="bg1"/>
          </a:solidFill>
          <a:ln w="19050">
            <a:solidFill>
              <a:schemeClr val="tx2">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 name="Título 1">
            <a:extLst>
              <a:ext uri="{FF2B5EF4-FFF2-40B4-BE49-F238E27FC236}">
                <a16:creationId xmlns:a16="http://schemas.microsoft.com/office/drawing/2014/main" id="{0F3AC194-70EE-4207-8AF7-EB769F3BDD5C}"/>
              </a:ext>
            </a:extLst>
          </p:cNvPr>
          <p:cNvSpPr txBox="1">
            <a:spLocks/>
          </p:cNvSpPr>
          <p:nvPr/>
        </p:nvSpPr>
        <p:spPr>
          <a:xfrm>
            <a:off x="388926" y="1413929"/>
            <a:ext cx="10598727" cy="584703"/>
          </a:xfrm>
          <a:prstGeom prst="round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800" b="1" i="0" dirty="0">
                <a:solidFill>
                  <a:srgbClr val="767171"/>
                </a:solidFill>
                <a:effectLst/>
                <a:latin typeface="Franklin Gothic" panose="020B0603020102020204" pitchFamily="34" charset="0"/>
              </a:rPr>
              <a:t>NATIONAL POLICY OF DECENT WORK</a:t>
            </a:r>
            <a:endParaRPr lang="es-ES" sz="2800" b="1" dirty="0">
              <a:solidFill>
                <a:schemeClr val="tx2">
                  <a:lumMod val="50000"/>
                </a:schemeClr>
              </a:solidFill>
              <a:latin typeface="Franklin Gothic" panose="020B0604020202020204" charset="0"/>
              <a:cs typeface="Calibri"/>
            </a:endParaRPr>
          </a:p>
        </p:txBody>
      </p:sp>
      <p:sp>
        <p:nvSpPr>
          <p:cNvPr id="6" name="Rectángulo 5">
            <a:extLst>
              <a:ext uri="{FF2B5EF4-FFF2-40B4-BE49-F238E27FC236}">
                <a16:creationId xmlns:a16="http://schemas.microsoft.com/office/drawing/2014/main" id="{4D0DC46D-8233-4F31-8CFD-ABB0D018D1E1}"/>
              </a:ext>
            </a:extLst>
          </p:cNvPr>
          <p:cNvSpPr/>
          <p:nvPr/>
        </p:nvSpPr>
        <p:spPr>
          <a:xfrm>
            <a:off x="2315733" y="2315507"/>
            <a:ext cx="8598878" cy="738664"/>
          </a:xfrm>
          <a:prstGeom prst="rect">
            <a:avLst/>
          </a:prstGeom>
        </p:spPr>
        <p:txBody>
          <a:bodyPr wrap="square">
            <a:spAutoFit/>
          </a:bodyPr>
          <a:lstStyle/>
          <a:p>
            <a:pPr algn="just" rtl="0" fontAlgn="base">
              <a:buFont typeface="Arial" panose="020B0604020202020204" pitchFamily="34" charset="0"/>
              <a:buChar char="•"/>
            </a:pPr>
            <a:r>
              <a:rPr lang="es-MX" b="1" i="0" u="none" strike="noStrike" dirty="0">
                <a:solidFill>
                  <a:srgbClr val="8F1838"/>
                </a:solidFill>
                <a:effectLst/>
                <a:latin typeface="Arial" panose="020B0604020202020204" pitchFamily="34" charset="0"/>
              </a:rPr>
              <a:t>8.5  Achieve full and productive employment and decent work for all women and men, including for young people and persons with disabilities, and equal pay for work of equal value</a:t>
            </a:r>
            <a:r>
              <a:rPr lang="en-US" b="0" i="0" dirty="0">
                <a:solidFill>
                  <a:srgbClr val="8F1838"/>
                </a:solidFill>
                <a:effectLst/>
                <a:latin typeface="Arial" panose="020B0604020202020204" pitchFamily="34" charset="0"/>
              </a:rPr>
              <a:t>​</a:t>
            </a:r>
            <a:endParaRPr lang="en-US" b="0" i="0" dirty="0">
              <a:solidFill>
                <a:srgbClr val="000000"/>
              </a:solidFill>
              <a:effectLst/>
              <a:latin typeface="Arial" panose="020B0604020202020204" pitchFamily="34" charset="0"/>
            </a:endParaRPr>
          </a:p>
          <a:p>
            <a:pPr algn="just" rtl="0" fontAlgn="base">
              <a:buFont typeface="Arial" panose="020B0604020202020204" pitchFamily="34" charset="0"/>
              <a:buChar char="•"/>
            </a:pPr>
            <a:r>
              <a:rPr lang="es-MX" b="1" i="0" u="none" strike="noStrike" dirty="0">
                <a:solidFill>
                  <a:srgbClr val="8F1838"/>
                </a:solidFill>
                <a:effectLst/>
                <a:latin typeface="Arial" panose="020B0604020202020204" pitchFamily="34" charset="0"/>
              </a:rPr>
              <a:t>8.6 Substantially reduce the proportion of youth not in employment, education or training</a:t>
            </a:r>
            <a:endParaRPr lang="en-US" b="0" i="0" dirty="0">
              <a:solidFill>
                <a:srgbClr val="000000"/>
              </a:solidFill>
              <a:effectLst/>
              <a:latin typeface="Arial" panose="020B0604020202020204" pitchFamily="34" charset="0"/>
            </a:endParaRPr>
          </a:p>
        </p:txBody>
      </p:sp>
      <p:sp>
        <p:nvSpPr>
          <p:cNvPr id="8" name="CuadroTexto 7">
            <a:extLst>
              <a:ext uri="{FF2B5EF4-FFF2-40B4-BE49-F238E27FC236}">
                <a16:creationId xmlns:a16="http://schemas.microsoft.com/office/drawing/2014/main" id="{D88AD8CD-1FE9-4E16-B2AE-F7A852C48E70}"/>
              </a:ext>
            </a:extLst>
          </p:cNvPr>
          <p:cNvSpPr txBox="1"/>
          <p:nvPr/>
        </p:nvSpPr>
        <p:spPr>
          <a:xfrm>
            <a:off x="2278203" y="3850008"/>
            <a:ext cx="3618100" cy="461665"/>
          </a:xfrm>
          <a:prstGeom prst="rect">
            <a:avLst/>
          </a:prstGeom>
          <a:noFill/>
        </p:spPr>
        <p:txBody>
          <a:bodyPr wrap="square">
            <a:spAutoFit/>
          </a:bodyPr>
          <a:lstStyle/>
          <a:p>
            <a:pPr algn="just" rtl="0" fontAlgn="base"/>
            <a:r>
              <a:rPr lang="es-ES" sz="1200" b="1" i="0" u="none" strike="noStrike" dirty="0">
                <a:solidFill>
                  <a:srgbClr val="000000"/>
                </a:solidFill>
                <a:effectLst/>
                <a:latin typeface="Arial" panose="020B0604020202020204" pitchFamily="34" charset="0"/>
              </a:rPr>
              <a:t>NATIONAL POLICY OF DECENT WORK  </a:t>
            </a:r>
            <a:r>
              <a:rPr lang="es-ES" sz="1200" b="0" i="0" u="none" strike="noStrike" dirty="0">
                <a:solidFill>
                  <a:srgbClr val="000000"/>
                </a:solidFill>
                <a:effectLst/>
                <a:latin typeface="Arial" panose="020B0604020202020204" pitchFamily="34" charset="0"/>
              </a:rPr>
              <a:t>(D.S. N°013-2021-TRA)</a:t>
            </a:r>
            <a:r>
              <a:rPr lang="en-US" sz="1200" b="0" i="0" dirty="0">
                <a:solidFill>
                  <a:srgbClr val="000000"/>
                </a:solidFill>
                <a:effectLst/>
                <a:latin typeface="Arial" panose="020B0604020202020204" pitchFamily="34" charset="0"/>
              </a:rPr>
              <a:t>​</a:t>
            </a:r>
          </a:p>
        </p:txBody>
      </p:sp>
      <p:pic>
        <p:nvPicPr>
          <p:cNvPr id="9" name="Picture 2">
            <a:extLst>
              <a:ext uri="{FF2B5EF4-FFF2-40B4-BE49-F238E27FC236}">
                <a16:creationId xmlns:a16="http://schemas.microsoft.com/office/drawing/2014/main" id="{C7D060A2-22F8-4F66-A331-31D7D51BDEAC}"/>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58702">
            <a:off x="6806183" y="3424807"/>
            <a:ext cx="1800225" cy="25431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omprar Bandera Agenda 2030 logo - Comprarbanderas.es">
            <a:extLst>
              <a:ext uri="{FF2B5EF4-FFF2-40B4-BE49-F238E27FC236}">
                <a16:creationId xmlns:a16="http://schemas.microsoft.com/office/drawing/2014/main" id="{D6558929-D907-4F22-90D1-5D30EAD4A5DF}"/>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992" t="7567" r="22077" b="11332"/>
          <a:stretch/>
        </p:blipFill>
        <p:spPr bwMode="auto">
          <a:xfrm>
            <a:off x="9414392" y="4436609"/>
            <a:ext cx="1573261" cy="1512281"/>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2BFBD50-7184-C8BF-9DA4-57A9821285CF}"/>
              </a:ext>
            </a:extLst>
          </p:cNvPr>
          <p:cNvSpPr txBox="1">
            <a:spLocks/>
          </p:cNvSpPr>
          <p:nvPr/>
        </p:nvSpPr>
        <p:spPr>
          <a:xfrm>
            <a:off x="918513" y="128337"/>
            <a:ext cx="11000771" cy="999307"/>
          </a:xfrm>
          <a:prstGeom prst="round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defPPr marR="0" lvl="0" algn="l" rtl="0">
              <a:lnSpc>
                <a:spcPct val="100000"/>
              </a:lnSpc>
              <a:spcBef>
                <a:spcPts val="0"/>
              </a:spcBef>
              <a:spcAft>
                <a:spcPts val="0"/>
              </a:spcAft>
            </a:defPPr>
            <a:lvl1pPr defTabSz="914400" eaLnBrk="1" latinLnBrk="0" hangingPunct="1">
              <a:lnSpc>
                <a:spcPct val="90000"/>
              </a:lnSpc>
              <a:spcBef>
                <a:spcPct val="0"/>
              </a:spcBef>
              <a:buNone/>
              <a:defRPr sz="2800" b="1" kern="1200">
                <a:solidFill>
                  <a:schemeClr val="tx2">
                    <a:lumMod val="50000"/>
                  </a:schemeClr>
                </a:solidFill>
                <a:latin typeface="Franklin Gothic" panose="020B0604020202020204" charset="0"/>
                <a:ea typeface="+mj-ea"/>
                <a:cs typeface="Calibri"/>
              </a:defRPr>
            </a:lvl1pPr>
          </a:lstStyle>
          <a:p>
            <a:r>
              <a:rPr lang="es-ES" sz="3200" b="1" i="0" u="none" strike="noStrike" dirty="0" err="1">
                <a:solidFill>
                  <a:srgbClr val="767171"/>
                </a:solidFill>
                <a:effectLst/>
                <a:latin typeface="Franklin Gothic" panose="020B0603020102020204" pitchFamily="34" charset="0"/>
              </a:rPr>
              <a:t>Institutional</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Coordination</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among</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the</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Ministries</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of</a:t>
            </a:r>
            <a:r>
              <a:rPr lang="es-ES" sz="3200" b="1" i="0" u="none" strike="noStrike" dirty="0">
                <a:solidFill>
                  <a:srgbClr val="767171"/>
                </a:solidFill>
                <a:effectLst/>
                <a:latin typeface="Franklin Gothic" panose="020B0603020102020204" pitchFamily="34" charset="0"/>
              </a:rPr>
              <a:t> Labor and </a:t>
            </a:r>
            <a:r>
              <a:rPr lang="es-ES" sz="3200" b="1" i="0" u="none" strike="noStrike" dirty="0" err="1">
                <a:solidFill>
                  <a:srgbClr val="767171"/>
                </a:solidFill>
                <a:effectLst/>
                <a:latin typeface="Franklin Gothic" panose="020B0603020102020204" pitchFamily="34" charset="0"/>
              </a:rPr>
              <a:t>Education</a:t>
            </a:r>
            <a:endParaRPr lang="es-ES" sz="3200" dirty="0">
              <a:cs typeface="Biome" panose="020B0502040204020203" pitchFamily="34" charset="0"/>
            </a:endParaRPr>
          </a:p>
        </p:txBody>
      </p:sp>
      <p:pic>
        <p:nvPicPr>
          <p:cNvPr id="1026" name="Picture 2">
            <a:extLst>
              <a:ext uri="{FF2B5EF4-FFF2-40B4-BE49-F238E27FC236}">
                <a16:creationId xmlns:a16="http://schemas.microsoft.com/office/drawing/2014/main" id="{D90368FB-3583-E75E-CB4E-8B1395E94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4368" y="2315507"/>
            <a:ext cx="1131365" cy="11148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1397341-9962-B9B2-5F69-EBE39817294D}"/>
              </a:ext>
            </a:extLst>
          </p:cNvPr>
          <p:cNvSpPr txBox="1"/>
          <p:nvPr/>
        </p:nvSpPr>
        <p:spPr>
          <a:xfrm>
            <a:off x="2278203" y="4360355"/>
            <a:ext cx="3682466" cy="1308050"/>
          </a:xfrm>
          <a:prstGeom prst="rect">
            <a:avLst/>
          </a:prstGeom>
          <a:noFill/>
        </p:spPr>
        <p:txBody>
          <a:bodyPr wrap="square" rtlCol="0">
            <a:spAutoFit/>
          </a:bodyPr>
          <a:lstStyle/>
          <a:p>
            <a:r>
              <a:rPr lang="en-US" sz="1300" dirty="0">
                <a:effectLst/>
                <a:latin typeface="Arial" panose="020B0604020202020204" pitchFamily="34" charset="0"/>
                <a:cs typeface="Arial" panose="020B0604020202020204" pitchFamily="34" charset="0"/>
              </a:rPr>
              <a:t>Provide the framework and guidelines for        multisectoral action that addresses the             public problem of the high decent                      employment deficit, which is a priority for           the government.</a:t>
            </a:r>
          </a:p>
          <a:p>
            <a:endParaRPr lang="en-AR" dirty="0"/>
          </a:p>
        </p:txBody>
      </p:sp>
    </p:spTree>
    <p:extLst>
      <p:ext uri="{BB962C8B-B14F-4D97-AF65-F5344CB8AC3E}">
        <p14:creationId xmlns:p14="http://schemas.microsoft.com/office/powerpoint/2010/main" val="3282177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1253634-AC7F-45CF-A43A-4ECC7D456479}"/>
              </a:ext>
            </a:extLst>
          </p:cNvPr>
          <p:cNvSpPr txBox="1"/>
          <p:nvPr/>
        </p:nvSpPr>
        <p:spPr>
          <a:xfrm>
            <a:off x="89618" y="1320379"/>
            <a:ext cx="11769466" cy="830997"/>
          </a:xfrm>
          <a:prstGeom prst="rect">
            <a:avLst/>
          </a:prstGeom>
          <a:noFill/>
        </p:spPr>
        <p:txBody>
          <a:bodyPr wrap="square" rtlCol="0">
            <a:spAutoFit/>
          </a:bodyPr>
          <a:lstStyle/>
          <a:p>
            <a:pPr algn="l" rtl="0" fontAlgn="base">
              <a:buFont typeface="Arial" panose="020B0604020202020204" pitchFamily="34" charset="0"/>
              <a:buChar char="•"/>
            </a:pPr>
            <a:r>
              <a:rPr lang="es-MX" sz="1600" b="0" i="0" u="none" strike="noStrike" dirty="0">
                <a:solidFill>
                  <a:srgbClr val="000000"/>
                </a:solidFill>
                <a:effectLst/>
                <a:latin typeface="Arial" panose="020B0604020202020204" pitchFamily="34" charset="0"/>
              </a:rPr>
              <a:t>National Policy of Decent Work approved by </a:t>
            </a:r>
            <a:r>
              <a:rPr lang="es-PE" sz="1600" b="1" i="0" u="none" strike="noStrike" dirty="0">
                <a:solidFill>
                  <a:srgbClr val="000000"/>
                </a:solidFill>
                <a:effectLst/>
                <a:latin typeface="Arial" panose="020B0604020202020204" pitchFamily="34" charset="0"/>
              </a:rPr>
              <a:t>DS. N° 013-2021-TR.</a:t>
            </a:r>
            <a:r>
              <a:rPr lang="en-US" sz="1600" b="0" i="0" dirty="0">
                <a:solidFill>
                  <a:srgbClr val="000000"/>
                </a:solidFill>
                <a:effectLst/>
                <a:latin typeface="Arial" panose="020B0604020202020204" pitchFamily="34" charset="0"/>
              </a:rPr>
              <a:t>​</a:t>
            </a:r>
          </a:p>
          <a:p>
            <a:pPr algn="l" rtl="0" fontAlgn="base">
              <a:buFont typeface="Arial" panose="020B0604020202020204" pitchFamily="34" charset="0"/>
              <a:buChar char="•"/>
            </a:pPr>
            <a:r>
              <a:rPr lang="es-PE" sz="1600" b="0" i="0" u="none" strike="noStrike" dirty="0">
                <a:solidFill>
                  <a:srgbClr val="000000"/>
                </a:solidFill>
                <a:effectLst/>
                <a:latin typeface="Arial" panose="020B0604020202020204" pitchFamily="34" charset="0"/>
              </a:rPr>
              <a:t>Its objective is to promote the institutional, economic and social conditions necessary to ensure that workers can access decent and productive work on equal terms and free of any discrimination.</a:t>
            </a:r>
            <a:endParaRPr lang="es-MX" sz="1600" b="0" i="0" dirty="0">
              <a:solidFill>
                <a:srgbClr val="000000"/>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91A6DF26-D14B-40C8-B2FD-899B9389C29A}"/>
              </a:ext>
            </a:extLst>
          </p:cNvPr>
          <p:cNvSpPr/>
          <p:nvPr/>
        </p:nvSpPr>
        <p:spPr>
          <a:xfrm>
            <a:off x="4693262" y="2419324"/>
            <a:ext cx="2779840" cy="553513"/>
          </a:xfrm>
          <a:prstGeom prst="rect">
            <a:avLst/>
          </a:prstGeom>
          <a:solidFill>
            <a:srgbClr val="E52327"/>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2519" tIns="52519" rIns="52519" bIns="52519" numCol="1" spcCol="1270" anchor="ctr" anchorCtr="0">
            <a:noAutofit/>
          </a:bodyPr>
          <a:lstStyle/>
          <a:p>
            <a:pPr marL="0" lvl="0" indent="0" algn="ctr" defTabSz="466725">
              <a:lnSpc>
                <a:spcPct val="90000"/>
              </a:lnSpc>
              <a:spcBef>
                <a:spcPct val="0"/>
              </a:spcBef>
              <a:spcAft>
                <a:spcPct val="35000"/>
              </a:spcAft>
              <a:buNone/>
            </a:pPr>
            <a:r>
              <a:rPr lang="es-MX" sz="1050" b="0" i="0" u="none" strike="noStrike" dirty="0">
                <a:solidFill>
                  <a:srgbClr val="FFFFFF"/>
                </a:solidFill>
                <a:effectLst/>
                <a:latin typeface="Arial" panose="020B0604020202020204" pitchFamily="34" charset="0"/>
              </a:rPr>
              <a:t>National Policy of Decent Work</a:t>
            </a:r>
            <a:r>
              <a:rPr lang="es-MX" sz="1050" b="0" i="0" dirty="0">
                <a:solidFill>
                  <a:srgbClr val="FFFFFF"/>
                </a:solidFill>
                <a:effectLst/>
                <a:latin typeface="Arial" panose="020B0604020202020204" pitchFamily="34" charset="0"/>
              </a:rPr>
              <a:t>​</a:t>
            </a:r>
            <a:endParaRPr lang="es-MX" sz="1050" kern="1200" dirty="0"/>
          </a:p>
        </p:txBody>
      </p:sp>
      <p:sp>
        <p:nvSpPr>
          <p:cNvPr id="7" name="Rectángulo 6">
            <a:extLst>
              <a:ext uri="{FF2B5EF4-FFF2-40B4-BE49-F238E27FC236}">
                <a16:creationId xmlns:a16="http://schemas.microsoft.com/office/drawing/2014/main" id="{4CA1057C-F8AB-4DF2-B0D2-CBCAAE1BECDF}"/>
              </a:ext>
            </a:extLst>
          </p:cNvPr>
          <p:cNvSpPr/>
          <p:nvPr/>
        </p:nvSpPr>
        <p:spPr>
          <a:xfrm>
            <a:off x="694259" y="3448057"/>
            <a:ext cx="1853057" cy="714104"/>
          </a:xfrm>
          <a:prstGeom prst="rect">
            <a:avLst/>
          </a:prstGeom>
          <a:solidFill>
            <a:srgbClr val="E52327"/>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8438" tIns="58438" rIns="58438" bIns="58438" numCol="1" spcCol="1270" anchor="ctr" anchorCtr="0">
            <a:noAutofit/>
          </a:bodyPr>
          <a:lstStyle/>
          <a:p>
            <a:pPr marL="0" lvl="0" indent="0" algn="ctr" defTabSz="466725">
              <a:lnSpc>
                <a:spcPct val="90000"/>
              </a:lnSpc>
              <a:spcBef>
                <a:spcPct val="0"/>
              </a:spcBef>
              <a:spcAft>
                <a:spcPct val="35000"/>
              </a:spcAft>
              <a:buNone/>
            </a:pPr>
            <a:r>
              <a:rPr lang="es-MX" sz="1050" b="0" i="0" u="none" strike="noStrike" dirty="0">
                <a:solidFill>
                  <a:srgbClr val="FFFFFF"/>
                </a:solidFill>
                <a:effectLst/>
                <a:latin typeface="Arial" panose="020B0604020202020204" pitchFamily="34" charset="0"/>
              </a:rPr>
              <a:t>OP1: Increase the job skills of the working-age population</a:t>
            </a:r>
            <a:endParaRPr lang="es-MX" sz="1050" kern="1200" dirty="0"/>
          </a:p>
        </p:txBody>
      </p:sp>
      <p:sp>
        <p:nvSpPr>
          <p:cNvPr id="8" name="Rectángulo 7">
            <a:extLst>
              <a:ext uri="{FF2B5EF4-FFF2-40B4-BE49-F238E27FC236}">
                <a16:creationId xmlns:a16="http://schemas.microsoft.com/office/drawing/2014/main" id="{B6D2722C-6508-494A-B012-CEC848085983}"/>
              </a:ext>
            </a:extLst>
          </p:cNvPr>
          <p:cNvSpPr/>
          <p:nvPr/>
        </p:nvSpPr>
        <p:spPr>
          <a:xfrm>
            <a:off x="1505413" y="4750535"/>
            <a:ext cx="1367183" cy="1379575"/>
          </a:xfrm>
          <a:prstGeom prst="rect">
            <a:avLst/>
          </a:prstGeom>
          <a:solidFill>
            <a:schemeClr val="accent5">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953" tIns="81953" rIns="81953" bIns="81953" numCol="1" spcCol="1270" anchor="ctr" anchorCtr="0">
            <a:noAutofit/>
          </a:bodyPr>
          <a:lstStyle/>
          <a:p>
            <a:pPr marL="0" lvl="0" indent="0" algn="ctr" defTabSz="466725">
              <a:lnSpc>
                <a:spcPct val="90000"/>
              </a:lnSpc>
              <a:spcBef>
                <a:spcPct val="0"/>
              </a:spcBef>
              <a:spcAft>
                <a:spcPct val="35000"/>
              </a:spcAft>
              <a:buClr>
                <a:srgbClr val="C00000"/>
              </a:buClr>
              <a:buFont typeface="Arial" panose="020B0604020202020204" pitchFamily="34" charset="0"/>
              <a:buNone/>
            </a:pPr>
            <a:r>
              <a:rPr lang="es-PE" sz="1050" b="0" i="0" u="none" strike="noStrike" dirty="0">
                <a:solidFill>
                  <a:srgbClr val="FFFFFF"/>
                </a:solidFill>
                <a:effectLst/>
                <a:latin typeface="Arial" panose="020B0604020202020204" pitchFamily="34" charset="0"/>
              </a:rPr>
              <a:t>National Program of Scholarships and Educational Loans (MINEDU)</a:t>
            </a:r>
            <a:endParaRPr lang="es-MX" sz="1050" kern="1200" dirty="0"/>
          </a:p>
        </p:txBody>
      </p:sp>
      <p:sp>
        <p:nvSpPr>
          <p:cNvPr id="9" name="Rectángulo 8">
            <a:extLst>
              <a:ext uri="{FF2B5EF4-FFF2-40B4-BE49-F238E27FC236}">
                <a16:creationId xmlns:a16="http://schemas.microsoft.com/office/drawing/2014/main" id="{19090DBB-BDA5-4EBE-9907-6D7DDE53B09F}"/>
              </a:ext>
            </a:extLst>
          </p:cNvPr>
          <p:cNvSpPr/>
          <p:nvPr/>
        </p:nvSpPr>
        <p:spPr>
          <a:xfrm>
            <a:off x="2995059" y="4750535"/>
            <a:ext cx="1367183" cy="1379575"/>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953" tIns="81953" rIns="81953" bIns="81953" numCol="1" spcCol="1270" anchor="ctr" anchorCtr="0">
            <a:noAutofit/>
          </a:bodyPr>
          <a:lstStyle/>
          <a:p>
            <a:pPr marL="0" lvl="0" indent="0" algn="ctr" defTabSz="466725">
              <a:lnSpc>
                <a:spcPct val="90000"/>
              </a:lnSpc>
              <a:spcBef>
                <a:spcPct val="0"/>
              </a:spcBef>
              <a:spcAft>
                <a:spcPct val="35000"/>
              </a:spcAft>
              <a:buClr>
                <a:srgbClr val="C00000"/>
              </a:buClr>
              <a:buFont typeface="Arial" panose="020B0604020202020204" pitchFamily="34" charset="0"/>
              <a:buNone/>
            </a:pPr>
            <a:r>
              <a:rPr lang="es-MX" sz="1050" b="0" i="0" u="none" strike="noStrike" dirty="0">
                <a:solidFill>
                  <a:srgbClr val="FFFFFF"/>
                </a:solidFill>
                <a:effectLst/>
                <a:latin typeface="Arial" panose="020B0604020202020204" pitchFamily="34" charset="0"/>
              </a:rPr>
              <a:t>Dissemination service for job training vacancies required by companies (MTPE).</a:t>
            </a:r>
            <a:r>
              <a:rPr lang="es-MX" sz="1050" b="0" i="0" dirty="0">
                <a:solidFill>
                  <a:srgbClr val="FFFFFF"/>
                </a:solidFill>
                <a:effectLst/>
                <a:latin typeface="Arial" panose="020B0604020202020204" pitchFamily="34" charset="0"/>
              </a:rPr>
              <a:t>​</a:t>
            </a:r>
            <a:endParaRPr lang="es-MX" sz="1050" kern="1200" dirty="0"/>
          </a:p>
        </p:txBody>
      </p:sp>
      <p:sp>
        <p:nvSpPr>
          <p:cNvPr id="10" name="Rectángulo 9">
            <a:extLst>
              <a:ext uri="{FF2B5EF4-FFF2-40B4-BE49-F238E27FC236}">
                <a16:creationId xmlns:a16="http://schemas.microsoft.com/office/drawing/2014/main" id="{5AC1D8BF-4DDF-492C-94EF-D62061ACCF75}"/>
              </a:ext>
            </a:extLst>
          </p:cNvPr>
          <p:cNvSpPr/>
          <p:nvPr/>
        </p:nvSpPr>
        <p:spPr>
          <a:xfrm>
            <a:off x="4484705" y="4750535"/>
            <a:ext cx="1367183" cy="1379575"/>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953" tIns="81953" rIns="81953" bIns="81953" numCol="1" spcCol="1270" anchor="ctr" anchorCtr="0">
            <a:noAutofit/>
          </a:bodyPr>
          <a:lstStyle/>
          <a:p>
            <a:pPr marL="0" lvl="0" indent="0" algn="ctr" defTabSz="466725">
              <a:lnSpc>
                <a:spcPct val="90000"/>
              </a:lnSpc>
              <a:spcBef>
                <a:spcPct val="0"/>
              </a:spcBef>
              <a:spcAft>
                <a:spcPct val="35000"/>
              </a:spcAft>
              <a:buClr>
                <a:srgbClr val="C00000"/>
              </a:buClr>
              <a:buFont typeface="Arial" panose="020B0604020202020204" pitchFamily="34" charset="0"/>
              <a:buNone/>
            </a:pPr>
            <a:r>
              <a:rPr lang="es-MX" sz="1050" b="0" i="0" u="none" strike="noStrike" dirty="0">
                <a:solidFill>
                  <a:srgbClr val="FFFFFF"/>
                </a:solidFill>
                <a:effectLst/>
                <a:latin typeface="Arial" panose="020B0604020202020204" pitchFamily="34" charset="0"/>
              </a:rPr>
              <a:t>Incentive granting service for youth employability (MTPE)</a:t>
            </a:r>
            <a:r>
              <a:rPr lang="es-MX" sz="1050" b="0" i="0" dirty="0">
                <a:solidFill>
                  <a:srgbClr val="FFFFFF"/>
                </a:solidFill>
                <a:effectLst/>
                <a:latin typeface="Arial" panose="020B0604020202020204" pitchFamily="34" charset="0"/>
              </a:rPr>
              <a:t>​</a:t>
            </a:r>
            <a:endParaRPr lang="es-MX" sz="1050" kern="1200" dirty="0"/>
          </a:p>
        </p:txBody>
      </p:sp>
      <p:sp>
        <p:nvSpPr>
          <p:cNvPr id="11" name="Rectángulo 10">
            <a:extLst>
              <a:ext uri="{FF2B5EF4-FFF2-40B4-BE49-F238E27FC236}">
                <a16:creationId xmlns:a16="http://schemas.microsoft.com/office/drawing/2014/main" id="{B931A3B3-7033-4A96-9184-DEAE6D9C753B}"/>
              </a:ext>
            </a:extLst>
          </p:cNvPr>
          <p:cNvSpPr/>
          <p:nvPr/>
        </p:nvSpPr>
        <p:spPr>
          <a:xfrm>
            <a:off x="5974351" y="4750535"/>
            <a:ext cx="1367183" cy="1379575"/>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953" tIns="81953" rIns="81953" bIns="81953" numCol="1" spcCol="1270" anchor="ctr" anchorCtr="0">
            <a:noAutofit/>
          </a:bodyPr>
          <a:lstStyle/>
          <a:p>
            <a:pPr marL="0" lvl="0" indent="0" algn="ctr" defTabSz="466725">
              <a:lnSpc>
                <a:spcPct val="90000"/>
              </a:lnSpc>
              <a:spcBef>
                <a:spcPct val="0"/>
              </a:spcBef>
              <a:spcAft>
                <a:spcPct val="35000"/>
              </a:spcAft>
              <a:buClr>
                <a:srgbClr val="C00000"/>
              </a:buClr>
              <a:buFont typeface="Arial" panose="020B0604020202020204" pitchFamily="34" charset="0"/>
              <a:buNone/>
            </a:pPr>
            <a:r>
              <a:rPr lang="es-MX" sz="1050" b="0" i="0" u="none" strike="noStrike" dirty="0">
                <a:solidFill>
                  <a:srgbClr val="FFFFFF"/>
                </a:solidFill>
                <a:effectLst/>
                <a:latin typeface="Arial" panose="020B0604020202020204" pitchFamily="34" charset="0"/>
              </a:rPr>
              <a:t>Labor training service (MTPE)</a:t>
            </a:r>
            <a:r>
              <a:rPr lang="es-MX" sz="1050" b="0" i="0" dirty="0">
                <a:solidFill>
                  <a:srgbClr val="FFFFFF"/>
                </a:solidFill>
                <a:effectLst/>
                <a:latin typeface="Arial" panose="020B0604020202020204" pitchFamily="34" charset="0"/>
              </a:rPr>
              <a:t>​</a:t>
            </a:r>
            <a:endParaRPr lang="es-MX" sz="1050" kern="1200" dirty="0"/>
          </a:p>
        </p:txBody>
      </p:sp>
      <p:sp>
        <p:nvSpPr>
          <p:cNvPr id="12" name="Rectángulo 11">
            <a:extLst>
              <a:ext uri="{FF2B5EF4-FFF2-40B4-BE49-F238E27FC236}">
                <a16:creationId xmlns:a16="http://schemas.microsoft.com/office/drawing/2014/main" id="{76C670CA-96D8-460F-BED4-001FD995523A}"/>
              </a:ext>
            </a:extLst>
          </p:cNvPr>
          <p:cNvSpPr/>
          <p:nvPr/>
        </p:nvSpPr>
        <p:spPr>
          <a:xfrm>
            <a:off x="2741837" y="3438897"/>
            <a:ext cx="1853057" cy="714104"/>
          </a:xfrm>
          <a:prstGeom prst="rect">
            <a:avLst/>
          </a:prstGeom>
          <a:solidFill>
            <a:srgbClr val="E52327"/>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8438" tIns="58438" rIns="58438" bIns="58438" numCol="1" spcCol="1270" anchor="ctr" anchorCtr="0">
            <a:noAutofit/>
          </a:bodyPr>
          <a:lstStyle/>
          <a:p>
            <a:pPr marL="0" lvl="0" indent="0" algn="ctr" defTabSz="466725">
              <a:lnSpc>
                <a:spcPct val="90000"/>
              </a:lnSpc>
              <a:spcBef>
                <a:spcPct val="0"/>
              </a:spcBef>
              <a:spcAft>
                <a:spcPct val="35000"/>
              </a:spcAft>
              <a:buNone/>
            </a:pPr>
            <a:r>
              <a:rPr lang="es-MX" sz="1050" b="0" i="0" u="none" strike="noStrike" dirty="0">
                <a:solidFill>
                  <a:srgbClr val="FFFFFF"/>
                </a:solidFill>
                <a:effectLst/>
                <a:latin typeface="Arial" panose="020B0604020202020204" pitchFamily="34" charset="0"/>
              </a:rPr>
              <a:t>OP2: Strengthen the link between labor supply and demand</a:t>
            </a:r>
            <a:endParaRPr lang="es-MX" sz="1050" kern="1200" dirty="0"/>
          </a:p>
        </p:txBody>
      </p:sp>
      <p:sp>
        <p:nvSpPr>
          <p:cNvPr id="13" name="Rectángulo 12">
            <a:extLst>
              <a:ext uri="{FF2B5EF4-FFF2-40B4-BE49-F238E27FC236}">
                <a16:creationId xmlns:a16="http://schemas.microsoft.com/office/drawing/2014/main" id="{A4A79226-B819-4D6F-B7A0-76E9DCA074F8}"/>
              </a:ext>
            </a:extLst>
          </p:cNvPr>
          <p:cNvSpPr/>
          <p:nvPr/>
        </p:nvSpPr>
        <p:spPr>
          <a:xfrm>
            <a:off x="7463997" y="4750535"/>
            <a:ext cx="1367183" cy="1379575"/>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953" tIns="81953" rIns="81953" bIns="81953" numCol="1" spcCol="1270" anchor="ctr" anchorCtr="0">
            <a:noAutofit/>
          </a:bodyPr>
          <a:lstStyle/>
          <a:p>
            <a:pPr marL="0" lvl="0" indent="0" algn="ctr" defTabSz="466725">
              <a:lnSpc>
                <a:spcPct val="90000"/>
              </a:lnSpc>
              <a:spcBef>
                <a:spcPct val="0"/>
              </a:spcBef>
              <a:spcAft>
                <a:spcPct val="35000"/>
              </a:spcAft>
              <a:buClr>
                <a:srgbClr val="C00000"/>
              </a:buClr>
              <a:buFont typeface="Arial" panose="020B0604020202020204" pitchFamily="34" charset="0"/>
              <a:buNone/>
            </a:pPr>
            <a:r>
              <a:rPr lang="es-MX" sz="1050" b="0" i="0" u="none" strike="noStrike" dirty="0">
                <a:solidFill>
                  <a:srgbClr val="FFFFFF"/>
                </a:solidFill>
                <a:effectLst/>
                <a:latin typeface="Arial" panose="020B0604020202020204" pitchFamily="34" charset="0"/>
              </a:rPr>
              <a:t>Labor skills certification service (MTPE)</a:t>
            </a:r>
            <a:r>
              <a:rPr lang="es-MX" sz="1050" b="0" i="0" dirty="0">
                <a:solidFill>
                  <a:srgbClr val="FFFFFF"/>
                </a:solidFill>
                <a:effectLst/>
                <a:latin typeface="Arial" panose="020B0604020202020204" pitchFamily="34" charset="0"/>
              </a:rPr>
              <a:t>​</a:t>
            </a:r>
            <a:endParaRPr lang="es-MX" sz="1050" kern="1200" dirty="0"/>
          </a:p>
        </p:txBody>
      </p:sp>
      <p:sp>
        <p:nvSpPr>
          <p:cNvPr id="14" name="Rectángulo 13">
            <a:extLst>
              <a:ext uri="{FF2B5EF4-FFF2-40B4-BE49-F238E27FC236}">
                <a16:creationId xmlns:a16="http://schemas.microsoft.com/office/drawing/2014/main" id="{34E97F38-AD52-488F-98B4-2C5CC2EB2EB2}"/>
              </a:ext>
            </a:extLst>
          </p:cNvPr>
          <p:cNvSpPr/>
          <p:nvPr/>
        </p:nvSpPr>
        <p:spPr>
          <a:xfrm>
            <a:off x="4765978" y="3432547"/>
            <a:ext cx="1853057" cy="714104"/>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8438" tIns="58438" rIns="58438" bIns="58438" numCol="1" spcCol="1270" anchor="ctr" anchorCtr="0">
            <a:noAutofit/>
          </a:bodyPr>
          <a:lstStyle/>
          <a:p>
            <a:pPr marL="0" lvl="0" indent="0" algn="ctr" defTabSz="466725">
              <a:lnSpc>
                <a:spcPct val="90000"/>
              </a:lnSpc>
              <a:spcBef>
                <a:spcPct val="0"/>
              </a:spcBef>
              <a:spcAft>
                <a:spcPct val="35000"/>
              </a:spcAft>
              <a:buNone/>
            </a:pPr>
            <a:r>
              <a:rPr lang="es-MX" sz="1050" b="0" i="0" u="none" strike="noStrike" dirty="0">
                <a:solidFill>
                  <a:srgbClr val="FFFFFF"/>
                </a:solidFill>
                <a:effectLst/>
                <a:latin typeface="Arial" panose="020B0604020202020204" pitchFamily="34" charset="0"/>
              </a:rPr>
              <a:t>OP3: Increase the generation of formal employment in the productive units</a:t>
            </a:r>
            <a:endParaRPr lang="es-MX" sz="1050" kern="1200" dirty="0"/>
          </a:p>
        </p:txBody>
      </p:sp>
      <p:sp>
        <p:nvSpPr>
          <p:cNvPr id="15" name="Rectángulo 14">
            <a:extLst>
              <a:ext uri="{FF2B5EF4-FFF2-40B4-BE49-F238E27FC236}">
                <a16:creationId xmlns:a16="http://schemas.microsoft.com/office/drawing/2014/main" id="{8DA1F7DA-7994-4212-9438-5565BD479DD7}"/>
              </a:ext>
            </a:extLst>
          </p:cNvPr>
          <p:cNvSpPr/>
          <p:nvPr/>
        </p:nvSpPr>
        <p:spPr>
          <a:xfrm>
            <a:off x="6746026" y="3445052"/>
            <a:ext cx="1853057" cy="714104"/>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8438" tIns="58438" rIns="58438" bIns="58438" numCol="1" spcCol="1270" anchor="ctr" anchorCtr="0">
            <a:noAutofit/>
          </a:bodyPr>
          <a:lstStyle/>
          <a:p>
            <a:pPr marL="0" lvl="0" indent="0" algn="ctr" defTabSz="466725">
              <a:lnSpc>
                <a:spcPct val="90000"/>
              </a:lnSpc>
              <a:spcBef>
                <a:spcPct val="0"/>
              </a:spcBef>
              <a:spcAft>
                <a:spcPct val="35000"/>
              </a:spcAft>
              <a:buNone/>
            </a:pPr>
            <a:r>
              <a:rPr lang="es-MX" sz="1050" b="0" i="0" u="none" strike="noStrike" dirty="0">
                <a:solidFill>
                  <a:srgbClr val="FFFFFF"/>
                </a:solidFill>
                <a:effectLst/>
                <a:latin typeface="Arial" panose="020B0604020202020204" pitchFamily="34" charset="0"/>
              </a:rPr>
              <a:t>OP4: Expand access to social protection, rights and social benefits for workers</a:t>
            </a:r>
            <a:r>
              <a:rPr lang="es-MX" sz="1050" b="0" i="0" dirty="0">
                <a:solidFill>
                  <a:srgbClr val="FFFFFF"/>
                </a:solidFill>
                <a:effectLst/>
                <a:latin typeface="Arial" panose="020B0604020202020204" pitchFamily="34" charset="0"/>
              </a:rPr>
              <a:t>​</a:t>
            </a:r>
            <a:endParaRPr lang="es-MX" sz="1050" kern="1200" dirty="0"/>
          </a:p>
        </p:txBody>
      </p:sp>
      <p:sp>
        <p:nvSpPr>
          <p:cNvPr id="16" name="Rectángulo 15">
            <a:extLst>
              <a:ext uri="{FF2B5EF4-FFF2-40B4-BE49-F238E27FC236}">
                <a16:creationId xmlns:a16="http://schemas.microsoft.com/office/drawing/2014/main" id="{CB75A991-FA4E-490C-BE7E-EDECB290922A}"/>
              </a:ext>
            </a:extLst>
          </p:cNvPr>
          <p:cNvSpPr/>
          <p:nvPr/>
        </p:nvSpPr>
        <p:spPr>
          <a:xfrm>
            <a:off x="8710706" y="3432547"/>
            <a:ext cx="1853057" cy="714104"/>
          </a:xfrm>
          <a:prstGeom prst="rect">
            <a:avLst/>
          </a:prstGeom>
          <a:solidFill>
            <a:srgbClr val="E52327"/>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8438" tIns="58438" rIns="58438" bIns="58438" numCol="1" spcCol="1270" anchor="ctr" anchorCtr="0">
            <a:noAutofit/>
          </a:bodyPr>
          <a:lstStyle/>
          <a:p>
            <a:pPr marL="0" lvl="0" indent="0" algn="ctr" defTabSz="466725">
              <a:lnSpc>
                <a:spcPct val="90000"/>
              </a:lnSpc>
              <a:spcBef>
                <a:spcPct val="0"/>
              </a:spcBef>
              <a:spcAft>
                <a:spcPct val="35000"/>
              </a:spcAft>
              <a:buNone/>
            </a:pPr>
            <a:r>
              <a:rPr lang="es-MX" sz="1050" b="0" i="0" u="none" strike="noStrike" dirty="0">
                <a:solidFill>
                  <a:srgbClr val="FFFFFF"/>
                </a:solidFill>
                <a:effectLst/>
                <a:latin typeface="Arial" panose="020B0604020202020204" pitchFamily="34" charset="0"/>
              </a:rPr>
              <a:t>OP5: Increase equality in the employment of the potential labor force</a:t>
            </a:r>
            <a:r>
              <a:rPr lang="es-MX" sz="1050" b="0" i="0" dirty="0">
                <a:solidFill>
                  <a:srgbClr val="FFFFFF"/>
                </a:solidFill>
                <a:effectLst/>
                <a:latin typeface="Arial" panose="020B0604020202020204" pitchFamily="34" charset="0"/>
              </a:rPr>
              <a:t>​</a:t>
            </a:r>
            <a:endParaRPr lang="es-MX" sz="1050" kern="1200" dirty="0"/>
          </a:p>
        </p:txBody>
      </p:sp>
      <p:sp>
        <p:nvSpPr>
          <p:cNvPr id="17" name="Rectángulo 16">
            <a:extLst>
              <a:ext uri="{FF2B5EF4-FFF2-40B4-BE49-F238E27FC236}">
                <a16:creationId xmlns:a16="http://schemas.microsoft.com/office/drawing/2014/main" id="{4F3DEB4E-820D-4AEF-A35C-669F3F59B63C}"/>
              </a:ext>
            </a:extLst>
          </p:cNvPr>
          <p:cNvSpPr/>
          <p:nvPr/>
        </p:nvSpPr>
        <p:spPr>
          <a:xfrm>
            <a:off x="8953643" y="4750535"/>
            <a:ext cx="1367183" cy="1379575"/>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953" tIns="81953" rIns="81953" bIns="81953" numCol="1" spcCol="1270" anchor="ctr" anchorCtr="0">
            <a:noAutofit/>
          </a:bodyPr>
          <a:lstStyle/>
          <a:p>
            <a:pPr marL="0" lvl="0" indent="0" algn="ctr" defTabSz="466725">
              <a:lnSpc>
                <a:spcPct val="90000"/>
              </a:lnSpc>
              <a:spcBef>
                <a:spcPct val="0"/>
              </a:spcBef>
              <a:spcAft>
                <a:spcPct val="35000"/>
              </a:spcAft>
              <a:buClr>
                <a:srgbClr val="C00000"/>
              </a:buClr>
              <a:buFont typeface="Arial" panose="020B0604020202020204" pitchFamily="34" charset="0"/>
              <a:buNone/>
            </a:pPr>
            <a:r>
              <a:rPr lang="es-MX" sz="1050" b="0" i="0" u="none" strike="noStrike" dirty="0">
                <a:solidFill>
                  <a:srgbClr val="FFFFFF"/>
                </a:solidFill>
                <a:effectLst/>
                <a:latin typeface="Arial" panose="020B0604020202020204" pitchFamily="34" charset="0"/>
              </a:rPr>
              <a:t>Job training for vulnerable groups (MTPE).</a:t>
            </a:r>
            <a:r>
              <a:rPr lang="es-MX" sz="1050" b="0" i="0" dirty="0">
                <a:solidFill>
                  <a:srgbClr val="FFFFFF"/>
                </a:solidFill>
                <a:effectLst/>
                <a:latin typeface="Arial" panose="020B0604020202020204" pitchFamily="34" charset="0"/>
              </a:rPr>
              <a:t>​</a:t>
            </a:r>
            <a:endParaRPr lang="es-MX" sz="1050" kern="1200" dirty="0"/>
          </a:p>
        </p:txBody>
      </p:sp>
      <p:sp>
        <p:nvSpPr>
          <p:cNvPr id="18" name="Rectángulo 17">
            <a:extLst>
              <a:ext uri="{FF2B5EF4-FFF2-40B4-BE49-F238E27FC236}">
                <a16:creationId xmlns:a16="http://schemas.microsoft.com/office/drawing/2014/main" id="{0A8F5771-AEB7-48E0-B6CA-0A813C4C548A}"/>
              </a:ext>
            </a:extLst>
          </p:cNvPr>
          <p:cNvSpPr/>
          <p:nvPr/>
        </p:nvSpPr>
        <p:spPr>
          <a:xfrm>
            <a:off x="10443290" y="4750535"/>
            <a:ext cx="1367183" cy="1379575"/>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953" tIns="81953" rIns="81953" bIns="81953" numCol="1" spcCol="1270" anchor="ctr" anchorCtr="0">
            <a:noAutofit/>
          </a:bodyPr>
          <a:lstStyle/>
          <a:p>
            <a:pPr marL="0" lvl="0" indent="0" algn="ctr" defTabSz="466725">
              <a:lnSpc>
                <a:spcPct val="90000"/>
              </a:lnSpc>
              <a:spcBef>
                <a:spcPct val="0"/>
              </a:spcBef>
              <a:spcAft>
                <a:spcPct val="35000"/>
              </a:spcAft>
              <a:buClr>
                <a:srgbClr val="C00000"/>
              </a:buClr>
              <a:buFont typeface="Arial" panose="020B0604020202020204" pitchFamily="34" charset="0"/>
              <a:buNone/>
            </a:pPr>
            <a:r>
              <a:rPr lang="es-MX" sz="1050" b="0" i="0" u="none" strike="noStrike" dirty="0">
                <a:solidFill>
                  <a:srgbClr val="FFFFFF"/>
                </a:solidFill>
                <a:effectLst/>
                <a:latin typeface="Arial" panose="020B0604020202020204" pitchFamily="34" charset="0"/>
              </a:rPr>
              <a:t>Platform for the identification of the wage gap between men and women (MTPE).</a:t>
            </a:r>
            <a:r>
              <a:rPr lang="es-MX" sz="1050" b="0" i="0" dirty="0">
                <a:solidFill>
                  <a:srgbClr val="FFFFFF"/>
                </a:solidFill>
                <a:effectLst/>
                <a:latin typeface="Arial" panose="020B0604020202020204" pitchFamily="34" charset="0"/>
              </a:rPr>
              <a:t>​</a:t>
            </a:r>
            <a:endParaRPr lang="es-MX" sz="1050" kern="1200" dirty="0"/>
          </a:p>
        </p:txBody>
      </p:sp>
      <p:sp>
        <p:nvSpPr>
          <p:cNvPr id="19" name="Rectángulo 18">
            <a:extLst>
              <a:ext uri="{FF2B5EF4-FFF2-40B4-BE49-F238E27FC236}">
                <a16:creationId xmlns:a16="http://schemas.microsoft.com/office/drawing/2014/main" id="{8B3124EF-2FBD-4431-8B0A-2E7FF93D2D85}"/>
              </a:ext>
            </a:extLst>
          </p:cNvPr>
          <p:cNvSpPr/>
          <p:nvPr/>
        </p:nvSpPr>
        <p:spPr>
          <a:xfrm>
            <a:off x="10613138" y="3432546"/>
            <a:ext cx="1367183" cy="729613"/>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8438" tIns="58438" rIns="58438" bIns="58438" numCol="1" spcCol="1270" anchor="ctr" anchorCtr="0">
            <a:noAutofit/>
          </a:bodyPr>
          <a:lstStyle/>
          <a:p>
            <a:pPr marL="0" lvl="0" indent="0" algn="ctr" defTabSz="466725">
              <a:lnSpc>
                <a:spcPct val="90000"/>
              </a:lnSpc>
              <a:spcBef>
                <a:spcPct val="0"/>
              </a:spcBef>
              <a:spcAft>
                <a:spcPct val="35000"/>
              </a:spcAft>
              <a:buNone/>
            </a:pPr>
            <a:r>
              <a:rPr lang="es-MX" sz="1000" b="0" i="0" u="none" strike="noStrike" dirty="0">
                <a:solidFill>
                  <a:srgbClr val="FFFFFF"/>
                </a:solidFill>
                <a:effectLst/>
                <a:latin typeface="Arial" panose="020B0604020202020204" pitchFamily="34" charset="0"/>
              </a:rPr>
              <a:t>OP6: Generate an adequate social and institutional environment in the country</a:t>
            </a:r>
            <a:r>
              <a:rPr lang="es-MX" sz="1000" b="0" i="0" dirty="0">
                <a:solidFill>
                  <a:srgbClr val="FFFFFF"/>
                </a:solidFill>
                <a:effectLst/>
                <a:latin typeface="Arial" panose="020B0604020202020204" pitchFamily="34" charset="0"/>
              </a:rPr>
              <a:t>​</a:t>
            </a:r>
            <a:endParaRPr lang="es-MX" sz="1000" kern="1200" dirty="0"/>
          </a:p>
        </p:txBody>
      </p:sp>
      <p:cxnSp>
        <p:nvCxnSpPr>
          <p:cNvPr id="20" name="Conector: angular 19">
            <a:extLst>
              <a:ext uri="{FF2B5EF4-FFF2-40B4-BE49-F238E27FC236}">
                <a16:creationId xmlns:a16="http://schemas.microsoft.com/office/drawing/2014/main" id="{0A5FF889-5CA9-47A4-B441-5CCE9FB67602}"/>
              </a:ext>
            </a:extLst>
          </p:cNvPr>
          <p:cNvCxnSpPr>
            <a:cxnSpLocks/>
            <a:stCxn id="7" idx="2"/>
          </p:cNvCxnSpPr>
          <p:nvPr/>
        </p:nvCxnSpPr>
        <p:spPr>
          <a:xfrm rot="5400000">
            <a:off x="865887" y="3995634"/>
            <a:ext cx="588374" cy="921429"/>
          </a:xfrm>
          <a:prstGeom prst="bentConnector3">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id="{FB730864-EB21-45B4-9D1C-8E880604340B}"/>
              </a:ext>
            </a:extLst>
          </p:cNvPr>
          <p:cNvCxnSpPr>
            <a:cxnSpLocks/>
            <a:stCxn id="7" idx="2"/>
            <a:endCxn id="8" idx="0"/>
          </p:cNvCxnSpPr>
          <p:nvPr/>
        </p:nvCxnSpPr>
        <p:spPr>
          <a:xfrm rot="16200000" flipH="1">
            <a:off x="1610709" y="4172239"/>
            <a:ext cx="588374" cy="568217"/>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angular 21">
            <a:extLst>
              <a:ext uri="{FF2B5EF4-FFF2-40B4-BE49-F238E27FC236}">
                <a16:creationId xmlns:a16="http://schemas.microsoft.com/office/drawing/2014/main" id="{0061D4CA-0009-479A-9804-2272725274B0}"/>
              </a:ext>
            </a:extLst>
          </p:cNvPr>
          <p:cNvCxnSpPr>
            <a:cxnSpLocks/>
            <a:stCxn id="7" idx="2"/>
            <a:endCxn id="9" idx="0"/>
          </p:cNvCxnSpPr>
          <p:nvPr/>
        </p:nvCxnSpPr>
        <p:spPr>
          <a:xfrm rot="16200000" flipH="1">
            <a:off x="2355532" y="3427416"/>
            <a:ext cx="588374" cy="2057863"/>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ector: angular 22">
            <a:extLst>
              <a:ext uri="{FF2B5EF4-FFF2-40B4-BE49-F238E27FC236}">
                <a16:creationId xmlns:a16="http://schemas.microsoft.com/office/drawing/2014/main" id="{D39800A5-8651-44E4-A671-881862A7840F}"/>
              </a:ext>
            </a:extLst>
          </p:cNvPr>
          <p:cNvCxnSpPr>
            <a:cxnSpLocks/>
            <a:stCxn id="7" idx="2"/>
            <a:endCxn id="10" idx="0"/>
          </p:cNvCxnSpPr>
          <p:nvPr/>
        </p:nvCxnSpPr>
        <p:spPr>
          <a:xfrm rot="16200000" flipH="1">
            <a:off x="3100355" y="2682593"/>
            <a:ext cx="588374" cy="3547509"/>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angular 23">
            <a:extLst>
              <a:ext uri="{FF2B5EF4-FFF2-40B4-BE49-F238E27FC236}">
                <a16:creationId xmlns:a16="http://schemas.microsoft.com/office/drawing/2014/main" id="{CE75769C-5424-46AC-B376-D51AC2810D02}"/>
              </a:ext>
            </a:extLst>
          </p:cNvPr>
          <p:cNvCxnSpPr>
            <a:cxnSpLocks/>
            <a:stCxn id="7" idx="2"/>
            <a:endCxn id="11" idx="0"/>
          </p:cNvCxnSpPr>
          <p:nvPr/>
        </p:nvCxnSpPr>
        <p:spPr>
          <a:xfrm rot="16200000" flipH="1">
            <a:off x="3845178" y="1937770"/>
            <a:ext cx="588374" cy="5037155"/>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angular 24">
            <a:extLst>
              <a:ext uri="{FF2B5EF4-FFF2-40B4-BE49-F238E27FC236}">
                <a16:creationId xmlns:a16="http://schemas.microsoft.com/office/drawing/2014/main" id="{C7B6855C-F54B-441A-BDAD-5DE58AEAFFFF}"/>
              </a:ext>
            </a:extLst>
          </p:cNvPr>
          <p:cNvCxnSpPr>
            <a:cxnSpLocks/>
            <a:stCxn id="12" idx="2"/>
            <a:endCxn id="13" idx="0"/>
          </p:cNvCxnSpPr>
          <p:nvPr/>
        </p:nvCxnSpPr>
        <p:spPr>
          <a:xfrm rot="16200000" flipH="1">
            <a:off x="5609210" y="2212156"/>
            <a:ext cx="597534" cy="4479223"/>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angular 25">
            <a:extLst>
              <a:ext uri="{FF2B5EF4-FFF2-40B4-BE49-F238E27FC236}">
                <a16:creationId xmlns:a16="http://schemas.microsoft.com/office/drawing/2014/main" id="{E0D7F188-1DB8-47D0-A39D-4978C1BF529B}"/>
              </a:ext>
            </a:extLst>
          </p:cNvPr>
          <p:cNvCxnSpPr>
            <a:cxnSpLocks/>
            <a:stCxn id="16" idx="2"/>
            <a:endCxn id="17" idx="0"/>
          </p:cNvCxnSpPr>
          <p:nvPr/>
        </p:nvCxnSpPr>
        <p:spPr>
          <a:xfrm rot="5400000">
            <a:off x="9335293" y="4448593"/>
            <a:ext cx="603884" cy="12700"/>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angular 26">
            <a:extLst>
              <a:ext uri="{FF2B5EF4-FFF2-40B4-BE49-F238E27FC236}">
                <a16:creationId xmlns:a16="http://schemas.microsoft.com/office/drawing/2014/main" id="{E67E14E4-3286-4D8A-AB99-0FA7E0EFF11E}"/>
              </a:ext>
            </a:extLst>
          </p:cNvPr>
          <p:cNvCxnSpPr>
            <a:cxnSpLocks/>
            <a:stCxn id="16" idx="2"/>
            <a:endCxn id="18" idx="0"/>
          </p:cNvCxnSpPr>
          <p:nvPr/>
        </p:nvCxnSpPr>
        <p:spPr>
          <a:xfrm rot="16200000" flipH="1">
            <a:off x="10080116" y="3703769"/>
            <a:ext cx="603884" cy="1489647"/>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a:extLst>
              <a:ext uri="{FF2B5EF4-FFF2-40B4-BE49-F238E27FC236}">
                <a16:creationId xmlns:a16="http://schemas.microsoft.com/office/drawing/2014/main" id="{14E13292-59B7-4CC5-B505-A99E1559FFA5}"/>
              </a:ext>
            </a:extLst>
          </p:cNvPr>
          <p:cNvCxnSpPr>
            <a:cxnSpLocks/>
            <a:stCxn id="6" idx="2"/>
            <a:endCxn id="7" idx="0"/>
          </p:cNvCxnSpPr>
          <p:nvPr/>
        </p:nvCxnSpPr>
        <p:spPr>
          <a:xfrm rot="5400000">
            <a:off x="3614375" y="979250"/>
            <a:ext cx="475220" cy="4462394"/>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angular 28">
            <a:extLst>
              <a:ext uri="{FF2B5EF4-FFF2-40B4-BE49-F238E27FC236}">
                <a16:creationId xmlns:a16="http://schemas.microsoft.com/office/drawing/2014/main" id="{1C52BF25-A436-44E5-B1BA-5A9752E39034}"/>
              </a:ext>
            </a:extLst>
          </p:cNvPr>
          <p:cNvCxnSpPr>
            <a:cxnSpLocks/>
            <a:stCxn id="6" idx="2"/>
            <a:endCxn id="12" idx="0"/>
          </p:cNvCxnSpPr>
          <p:nvPr/>
        </p:nvCxnSpPr>
        <p:spPr>
          <a:xfrm rot="5400000">
            <a:off x="4642744" y="1998459"/>
            <a:ext cx="466060" cy="2414816"/>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angular 29">
            <a:extLst>
              <a:ext uri="{FF2B5EF4-FFF2-40B4-BE49-F238E27FC236}">
                <a16:creationId xmlns:a16="http://schemas.microsoft.com/office/drawing/2014/main" id="{1BACE8C3-B943-4439-AFCA-8878814E526D}"/>
              </a:ext>
            </a:extLst>
          </p:cNvPr>
          <p:cNvCxnSpPr>
            <a:cxnSpLocks/>
            <a:stCxn id="6" idx="2"/>
            <a:endCxn id="14" idx="0"/>
          </p:cNvCxnSpPr>
          <p:nvPr/>
        </p:nvCxnSpPr>
        <p:spPr>
          <a:xfrm rot="5400000">
            <a:off x="5657990" y="3007355"/>
            <a:ext cx="459710" cy="390675"/>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D723BE38-7D6A-4555-B356-1AF469B27925}"/>
              </a:ext>
            </a:extLst>
          </p:cNvPr>
          <p:cNvCxnSpPr>
            <a:cxnSpLocks/>
            <a:stCxn id="6" idx="2"/>
            <a:endCxn id="15" idx="0"/>
          </p:cNvCxnSpPr>
          <p:nvPr/>
        </p:nvCxnSpPr>
        <p:spPr>
          <a:xfrm rot="16200000" flipH="1">
            <a:off x="6641761" y="2414257"/>
            <a:ext cx="472215" cy="1589373"/>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angular 31">
            <a:extLst>
              <a:ext uri="{FF2B5EF4-FFF2-40B4-BE49-F238E27FC236}">
                <a16:creationId xmlns:a16="http://schemas.microsoft.com/office/drawing/2014/main" id="{7348AB60-1291-425B-B054-8D86A9992BA5}"/>
              </a:ext>
            </a:extLst>
          </p:cNvPr>
          <p:cNvCxnSpPr>
            <a:cxnSpLocks/>
            <a:stCxn id="6" idx="2"/>
            <a:endCxn id="16" idx="0"/>
          </p:cNvCxnSpPr>
          <p:nvPr/>
        </p:nvCxnSpPr>
        <p:spPr>
          <a:xfrm rot="16200000" flipH="1">
            <a:off x="7630353" y="1425665"/>
            <a:ext cx="459710" cy="3554053"/>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angular 32">
            <a:extLst>
              <a:ext uri="{FF2B5EF4-FFF2-40B4-BE49-F238E27FC236}">
                <a16:creationId xmlns:a16="http://schemas.microsoft.com/office/drawing/2014/main" id="{FEB67996-4047-4789-8AC9-D6A94C944DB8}"/>
              </a:ext>
            </a:extLst>
          </p:cNvPr>
          <p:cNvCxnSpPr>
            <a:cxnSpLocks/>
            <a:stCxn id="6" idx="2"/>
            <a:endCxn id="19" idx="0"/>
          </p:cNvCxnSpPr>
          <p:nvPr/>
        </p:nvCxnSpPr>
        <p:spPr>
          <a:xfrm rot="16200000" flipH="1">
            <a:off x="8460102" y="595917"/>
            <a:ext cx="459709" cy="5213548"/>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ángulo 33">
            <a:extLst>
              <a:ext uri="{FF2B5EF4-FFF2-40B4-BE49-F238E27FC236}">
                <a16:creationId xmlns:a16="http://schemas.microsoft.com/office/drawing/2014/main" id="{B5A2AA5F-B920-4552-966F-303388C66E4E}"/>
              </a:ext>
            </a:extLst>
          </p:cNvPr>
          <p:cNvSpPr/>
          <p:nvPr/>
        </p:nvSpPr>
        <p:spPr>
          <a:xfrm>
            <a:off x="15767" y="4750535"/>
            <a:ext cx="1367183" cy="1379575"/>
          </a:xfrm>
          <a:prstGeom prst="rect">
            <a:avLst/>
          </a:prstGeom>
          <a:solidFill>
            <a:schemeClr val="accent5">
              <a:lumMod val="75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1953" tIns="81953" rIns="81953" bIns="81953" numCol="1" spcCol="1270" anchor="ctr" anchorCtr="0">
            <a:noAutofit/>
          </a:bodyPr>
          <a:lstStyle/>
          <a:p>
            <a:pPr algn="ctr" defTabSz="466725">
              <a:lnSpc>
                <a:spcPct val="90000"/>
              </a:lnSpc>
              <a:spcBef>
                <a:spcPct val="0"/>
              </a:spcBef>
              <a:spcAft>
                <a:spcPct val="35000"/>
              </a:spcAft>
              <a:buClr>
                <a:srgbClr val="C00000"/>
              </a:buClr>
            </a:pPr>
            <a:r>
              <a:rPr lang="es-PE" sz="1050" b="0" i="0" u="none" strike="noStrike" dirty="0">
                <a:solidFill>
                  <a:srgbClr val="FFFFFF"/>
                </a:solidFill>
                <a:effectLst/>
                <a:latin typeface="Arial" panose="020B0604020202020204" pitchFamily="34" charset="0"/>
              </a:rPr>
              <a:t>Quality higher and technical-productive education service (MINEDU)</a:t>
            </a:r>
            <a:r>
              <a:rPr lang="es-PE" sz="1050" b="0" i="0" dirty="0">
                <a:solidFill>
                  <a:srgbClr val="FFFFFF"/>
                </a:solidFill>
                <a:effectLst/>
                <a:latin typeface="Arial" panose="020B0604020202020204" pitchFamily="34" charset="0"/>
              </a:rPr>
              <a:t>​</a:t>
            </a:r>
            <a:endParaRPr lang="es-MX" sz="1050" kern="1200" dirty="0"/>
          </a:p>
        </p:txBody>
      </p:sp>
      <p:sp>
        <p:nvSpPr>
          <p:cNvPr id="2" name="Título 1">
            <a:extLst>
              <a:ext uri="{FF2B5EF4-FFF2-40B4-BE49-F238E27FC236}">
                <a16:creationId xmlns:a16="http://schemas.microsoft.com/office/drawing/2014/main" id="{71AB149E-7FE2-6DEB-98B9-C9C296735E0B}"/>
              </a:ext>
            </a:extLst>
          </p:cNvPr>
          <p:cNvSpPr txBox="1">
            <a:spLocks/>
          </p:cNvSpPr>
          <p:nvPr/>
        </p:nvSpPr>
        <p:spPr>
          <a:xfrm>
            <a:off x="898916" y="66060"/>
            <a:ext cx="11000771" cy="999307"/>
          </a:xfrm>
          <a:prstGeom prst="round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defPPr marR="0" lvl="0" algn="l" rtl="0">
              <a:lnSpc>
                <a:spcPct val="100000"/>
              </a:lnSpc>
              <a:spcBef>
                <a:spcPts val="0"/>
              </a:spcBef>
              <a:spcAft>
                <a:spcPts val="0"/>
              </a:spcAft>
            </a:defPPr>
            <a:lvl1pPr defTabSz="914400" eaLnBrk="1" latinLnBrk="0" hangingPunct="1">
              <a:lnSpc>
                <a:spcPct val="90000"/>
              </a:lnSpc>
              <a:spcBef>
                <a:spcPct val="0"/>
              </a:spcBef>
              <a:buNone/>
              <a:defRPr sz="2800" b="1" kern="1200">
                <a:solidFill>
                  <a:schemeClr val="tx2">
                    <a:lumMod val="50000"/>
                  </a:schemeClr>
                </a:solidFill>
                <a:latin typeface="Franklin Gothic" panose="020B0604020202020204" charset="0"/>
                <a:ea typeface="+mj-ea"/>
                <a:cs typeface="Calibri"/>
              </a:defRPr>
            </a:lvl1pPr>
          </a:lstStyle>
          <a:p>
            <a:r>
              <a:rPr lang="es-ES" sz="3200" b="1" i="0" u="none" strike="noStrike" dirty="0" err="1">
                <a:solidFill>
                  <a:srgbClr val="767171"/>
                </a:solidFill>
                <a:effectLst/>
                <a:latin typeface="Franklin Gothic" panose="020B0603020102020204" pitchFamily="34" charset="0"/>
              </a:rPr>
              <a:t>Institutional</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Coordination</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among</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the</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Ministries</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of</a:t>
            </a:r>
            <a:r>
              <a:rPr lang="es-ES" sz="3200" b="1" i="0" u="none" strike="noStrike" dirty="0">
                <a:solidFill>
                  <a:srgbClr val="767171"/>
                </a:solidFill>
                <a:effectLst/>
                <a:latin typeface="Franklin Gothic" panose="020B0603020102020204" pitchFamily="34" charset="0"/>
              </a:rPr>
              <a:t> Labor and </a:t>
            </a:r>
            <a:r>
              <a:rPr lang="es-ES" sz="3200" b="1" i="0" u="none" strike="noStrike" dirty="0" err="1">
                <a:solidFill>
                  <a:srgbClr val="767171"/>
                </a:solidFill>
                <a:effectLst/>
                <a:latin typeface="Franklin Gothic" panose="020B0603020102020204" pitchFamily="34" charset="0"/>
              </a:rPr>
              <a:t>Education</a:t>
            </a:r>
            <a:endParaRPr lang="es-ES" sz="3200" dirty="0">
              <a:cs typeface="Biome" panose="020B0502040204020203" pitchFamily="34" charset="0"/>
            </a:endParaRPr>
          </a:p>
        </p:txBody>
      </p:sp>
      <p:sp>
        <p:nvSpPr>
          <p:cNvPr id="4" name="TextBox 3">
            <a:extLst>
              <a:ext uri="{FF2B5EF4-FFF2-40B4-BE49-F238E27FC236}">
                <a16:creationId xmlns:a16="http://schemas.microsoft.com/office/drawing/2014/main" id="{1C300F59-49CB-D0C1-EB33-646E5FEFDD7D}"/>
              </a:ext>
            </a:extLst>
          </p:cNvPr>
          <p:cNvSpPr txBox="1"/>
          <p:nvPr/>
        </p:nvSpPr>
        <p:spPr>
          <a:xfrm>
            <a:off x="3048000" y="3256719"/>
            <a:ext cx="6096000" cy="307777"/>
          </a:xfrm>
          <a:prstGeom prst="rect">
            <a:avLst/>
          </a:prstGeom>
          <a:noFill/>
        </p:spPr>
        <p:txBody>
          <a:bodyPr wrap="square">
            <a:spAutoFit/>
          </a:bodyPr>
          <a:lstStyle/>
          <a:p>
            <a:r>
              <a:rPr lang="en-AR" b="0" i="0" dirty="0">
                <a:solidFill>
                  <a:srgbClr val="000000"/>
                </a:solidFill>
                <a:effectLst/>
                <a:latin typeface="Times"/>
              </a:rPr>
              <a:t> </a:t>
            </a:r>
            <a:endParaRPr lang="en-AR" dirty="0"/>
          </a:p>
        </p:txBody>
      </p:sp>
      <p:sp>
        <p:nvSpPr>
          <p:cNvPr id="38" name="TextBox 37">
            <a:extLst>
              <a:ext uri="{FF2B5EF4-FFF2-40B4-BE49-F238E27FC236}">
                <a16:creationId xmlns:a16="http://schemas.microsoft.com/office/drawing/2014/main" id="{9F0A8DEC-5E54-DFE1-D70A-406F371EA76F}"/>
              </a:ext>
            </a:extLst>
          </p:cNvPr>
          <p:cNvSpPr txBox="1"/>
          <p:nvPr/>
        </p:nvSpPr>
        <p:spPr>
          <a:xfrm>
            <a:off x="3048000" y="3256719"/>
            <a:ext cx="6096000" cy="307777"/>
          </a:xfrm>
          <a:prstGeom prst="rect">
            <a:avLst/>
          </a:prstGeom>
          <a:noFill/>
        </p:spPr>
        <p:txBody>
          <a:bodyPr wrap="square">
            <a:spAutoFit/>
          </a:bodyPr>
          <a:lstStyle/>
          <a:p>
            <a:r>
              <a:rPr lang="en-AR" b="0" i="0" dirty="0">
                <a:solidFill>
                  <a:srgbClr val="000000"/>
                </a:solidFill>
                <a:effectLst/>
                <a:latin typeface="Times"/>
              </a:rPr>
              <a:t> </a:t>
            </a:r>
            <a:endParaRPr lang="en-AR" dirty="0"/>
          </a:p>
        </p:txBody>
      </p:sp>
    </p:spTree>
    <p:extLst>
      <p:ext uri="{BB962C8B-B14F-4D97-AF65-F5344CB8AC3E}">
        <p14:creationId xmlns:p14="http://schemas.microsoft.com/office/powerpoint/2010/main" val="1672406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ángulo 71">
            <a:extLst>
              <a:ext uri="{FF2B5EF4-FFF2-40B4-BE49-F238E27FC236}">
                <a16:creationId xmlns:a16="http://schemas.microsoft.com/office/drawing/2014/main" id="{8986879E-AE5C-44FC-D680-1AF7A9328CCF}"/>
              </a:ext>
            </a:extLst>
          </p:cNvPr>
          <p:cNvSpPr/>
          <p:nvPr/>
        </p:nvSpPr>
        <p:spPr>
          <a:xfrm>
            <a:off x="779394" y="3654993"/>
            <a:ext cx="3213824" cy="954107"/>
          </a:xfrm>
          <a:prstGeom prst="rect">
            <a:avLst/>
          </a:prstGeom>
          <a:solidFill>
            <a:srgbClr val="00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96B60FD6-A14A-9091-D32A-98D5804D3268}"/>
              </a:ext>
            </a:extLst>
          </p:cNvPr>
          <p:cNvSpPr txBox="1">
            <a:spLocks/>
          </p:cNvSpPr>
          <p:nvPr/>
        </p:nvSpPr>
        <p:spPr>
          <a:xfrm>
            <a:off x="687990" y="80120"/>
            <a:ext cx="11301535" cy="999307"/>
          </a:xfrm>
          <a:prstGeom prst="roundRect">
            <a:avLst/>
          </a:prstGeom>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defPPr marR="0" lvl="0" algn="l" rtl="0">
              <a:lnSpc>
                <a:spcPct val="100000"/>
              </a:lnSpc>
              <a:spcBef>
                <a:spcPts val="0"/>
              </a:spcBef>
              <a:spcAft>
                <a:spcPts val="0"/>
              </a:spcAft>
            </a:defPPr>
            <a:lvl1pPr defTabSz="914400" eaLnBrk="1" latinLnBrk="0" hangingPunct="1">
              <a:lnSpc>
                <a:spcPct val="90000"/>
              </a:lnSpc>
              <a:spcBef>
                <a:spcPct val="0"/>
              </a:spcBef>
              <a:buNone/>
              <a:defRPr sz="2800" b="1" kern="1200">
                <a:solidFill>
                  <a:schemeClr val="tx2">
                    <a:lumMod val="50000"/>
                  </a:schemeClr>
                </a:solidFill>
                <a:latin typeface="Franklin Gothic" panose="020B0604020202020204" charset="0"/>
                <a:ea typeface="+mj-ea"/>
                <a:cs typeface="Calibri"/>
              </a:defRPr>
            </a:lvl1pPr>
          </a:lstStyle>
          <a:p>
            <a:r>
              <a:rPr lang="es-ES" sz="3200" b="1" i="0" u="none" strike="noStrike" dirty="0" err="1">
                <a:solidFill>
                  <a:srgbClr val="767171"/>
                </a:solidFill>
                <a:effectLst/>
                <a:latin typeface="Franklin Gothic" panose="020B0603020102020204" pitchFamily="34" charset="0"/>
              </a:rPr>
              <a:t>Institutional</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Coordination</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among</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the</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Ministries</a:t>
            </a:r>
            <a:r>
              <a:rPr lang="es-ES" sz="3200" b="1" i="0" u="none" strike="noStrike" dirty="0">
                <a:solidFill>
                  <a:srgbClr val="767171"/>
                </a:solidFill>
                <a:effectLst/>
                <a:latin typeface="Franklin Gothic" panose="020B0603020102020204" pitchFamily="34" charset="0"/>
              </a:rPr>
              <a:t> </a:t>
            </a:r>
            <a:r>
              <a:rPr lang="es-ES" sz="3200" b="1" i="0" u="none" strike="noStrike" dirty="0" err="1">
                <a:solidFill>
                  <a:srgbClr val="767171"/>
                </a:solidFill>
                <a:effectLst/>
                <a:latin typeface="Franklin Gothic" panose="020B0603020102020204" pitchFamily="34" charset="0"/>
              </a:rPr>
              <a:t>of</a:t>
            </a:r>
            <a:r>
              <a:rPr lang="es-ES" sz="3200" b="1" i="0" u="none" strike="noStrike" dirty="0">
                <a:solidFill>
                  <a:srgbClr val="767171"/>
                </a:solidFill>
                <a:effectLst/>
                <a:latin typeface="Franklin Gothic" panose="020B0603020102020204" pitchFamily="34" charset="0"/>
              </a:rPr>
              <a:t> Labor and </a:t>
            </a:r>
            <a:r>
              <a:rPr lang="es-ES" sz="3200" b="1" i="0" u="none" strike="noStrike" dirty="0" err="1">
                <a:solidFill>
                  <a:srgbClr val="767171"/>
                </a:solidFill>
                <a:effectLst/>
                <a:latin typeface="Franklin Gothic" panose="020B0603020102020204" pitchFamily="34" charset="0"/>
              </a:rPr>
              <a:t>Education</a:t>
            </a:r>
            <a:endParaRPr lang="es-ES" sz="3200" dirty="0">
              <a:cs typeface="Biome" panose="020B0502040204020203" pitchFamily="34" charset="0"/>
            </a:endParaRPr>
          </a:p>
        </p:txBody>
      </p:sp>
      <p:pic>
        <p:nvPicPr>
          <p:cNvPr id="36" name="Imagen 35">
            <a:extLst>
              <a:ext uri="{FF2B5EF4-FFF2-40B4-BE49-F238E27FC236}">
                <a16:creationId xmlns:a16="http://schemas.microsoft.com/office/drawing/2014/main" id="{A968F877-A573-8A73-8CD9-7403E7F81264}"/>
              </a:ext>
            </a:extLst>
          </p:cNvPr>
          <p:cNvPicPr>
            <a:picLocks noChangeAspect="1"/>
          </p:cNvPicPr>
          <p:nvPr/>
        </p:nvPicPr>
        <p:blipFill rotWithShape="1">
          <a:blip r:embed="rId2"/>
          <a:srcRect t="13025" r="1508" b="12534"/>
          <a:stretch/>
        </p:blipFill>
        <p:spPr>
          <a:xfrm>
            <a:off x="6709978" y="3886588"/>
            <a:ext cx="5060550" cy="2150383"/>
          </a:xfrm>
          <a:prstGeom prst="rect">
            <a:avLst/>
          </a:prstGeom>
        </p:spPr>
      </p:pic>
      <p:sp>
        <p:nvSpPr>
          <p:cNvPr id="40" name="Rectángulo 39">
            <a:extLst>
              <a:ext uri="{FF2B5EF4-FFF2-40B4-BE49-F238E27FC236}">
                <a16:creationId xmlns:a16="http://schemas.microsoft.com/office/drawing/2014/main" id="{ACE8BA53-3EBE-F94F-5996-D0A9A4B5B21C}"/>
              </a:ext>
            </a:extLst>
          </p:cNvPr>
          <p:cNvSpPr/>
          <p:nvPr/>
        </p:nvSpPr>
        <p:spPr>
          <a:xfrm>
            <a:off x="4401659" y="1177316"/>
            <a:ext cx="3458576" cy="714104"/>
          </a:xfrm>
          <a:prstGeom prst="rect">
            <a:avLst/>
          </a:prstGeom>
          <a:solidFill>
            <a:srgbClr val="E52327"/>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8438" tIns="58438" rIns="58438" bIns="58438" numCol="1" spcCol="1270" anchor="ctr" anchorCtr="0">
            <a:noAutofit/>
          </a:bodyPr>
          <a:lstStyle/>
          <a:p>
            <a:pPr marL="0" lvl="0" indent="0" algn="ctr" defTabSz="466725">
              <a:lnSpc>
                <a:spcPct val="90000"/>
              </a:lnSpc>
              <a:spcBef>
                <a:spcPct val="0"/>
              </a:spcBef>
              <a:spcAft>
                <a:spcPct val="35000"/>
              </a:spcAft>
              <a:buNone/>
            </a:pPr>
            <a:r>
              <a:rPr lang="es-MX" sz="1050" b="0" i="0" u="none" strike="noStrike" dirty="0">
                <a:solidFill>
                  <a:srgbClr val="FFFFFF"/>
                </a:solidFill>
                <a:effectLst/>
                <a:latin typeface="Arial" panose="020B0604020202020204" pitchFamily="34" charset="0"/>
              </a:rPr>
              <a:t>OP2: Strengthen the link between labor supply and demand</a:t>
            </a:r>
            <a:r>
              <a:rPr lang="es-MX" sz="1050" b="0" i="0" dirty="0">
                <a:solidFill>
                  <a:srgbClr val="FFFFFF"/>
                </a:solidFill>
                <a:effectLst/>
                <a:latin typeface="Arial" panose="020B0604020202020204" pitchFamily="34" charset="0"/>
              </a:rPr>
              <a:t>​</a:t>
            </a:r>
            <a:endParaRPr lang="es-MX" sz="1050" kern="1200" dirty="0"/>
          </a:p>
        </p:txBody>
      </p:sp>
      <p:sp>
        <p:nvSpPr>
          <p:cNvPr id="47" name="CuadroTexto 46">
            <a:extLst>
              <a:ext uri="{FF2B5EF4-FFF2-40B4-BE49-F238E27FC236}">
                <a16:creationId xmlns:a16="http://schemas.microsoft.com/office/drawing/2014/main" id="{3600DEC5-8877-C1AD-F42D-B9D394580495}"/>
              </a:ext>
            </a:extLst>
          </p:cNvPr>
          <p:cNvSpPr txBox="1"/>
          <p:nvPr/>
        </p:nvSpPr>
        <p:spPr>
          <a:xfrm>
            <a:off x="484285" y="1685790"/>
            <a:ext cx="3508933" cy="738664"/>
          </a:xfrm>
          <a:prstGeom prst="rect">
            <a:avLst/>
          </a:prstGeom>
          <a:noFill/>
        </p:spPr>
        <p:txBody>
          <a:bodyPr wrap="square">
            <a:spAutoFit/>
          </a:bodyPr>
          <a:lstStyle/>
          <a:p>
            <a:pPr algn="ctr"/>
            <a:r>
              <a:rPr lang="es-MX" b="1" i="0" u="none" strike="noStrike" dirty="0">
                <a:solidFill>
                  <a:srgbClr val="3B3838"/>
                </a:solidFill>
                <a:effectLst/>
                <a:latin typeface="Arial Narrow" panose="020B0604020202020204" pitchFamily="34" charset="0"/>
              </a:rPr>
              <a:t>L.2.2. Articulate the training offer with the occupations and skills demanded by companies</a:t>
            </a:r>
            <a:endParaRPr lang="es-MX" b="1" dirty="0">
              <a:solidFill>
                <a:schemeClr val="tx2">
                  <a:lumMod val="25000"/>
                </a:schemeClr>
              </a:solidFill>
              <a:latin typeface="Arial Narrow" panose="020B0606020202030204" pitchFamily="34" charset="0"/>
              <a:cs typeface="Calibri"/>
            </a:endParaRPr>
          </a:p>
        </p:txBody>
      </p:sp>
      <p:sp>
        <p:nvSpPr>
          <p:cNvPr id="50" name="CuadroTexto 49">
            <a:extLst>
              <a:ext uri="{FF2B5EF4-FFF2-40B4-BE49-F238E27FC236}">
                <a16:creationId xmlns:a16="http://schemas.microsoft.com/office/drawing/2014/main" id="{13446616-7A2C-5CB1-1594-4912CA9435FB}"/>
              </a:ext>
            </a:extLst>
          </p:cNvPr>
          <p:cNvSpPr txBox="1"/>
          <p:nvPr/>
        </p:nvSpPr>
        <p:spPr>
          <a:xfrm>
            <a:off x="8026330" y="1870580"/>
            <a:ext cx="3963195" cy="738664"/>
          </a:xfrm>
          <a:prstGeom prst="rect">
            <a:avLst/>
          </a:prstGeom>
          <a:noFill/>
        </p:spPr>
        <p:txBody>
          <a:bodyPr wrap="square">
            <a:spAutoFit/>
          </a:bodyPr>
          <a:lstStyle>
            <a:defPPr marR="0" lvl="0" algn="l" rtl="0">
              <a:lnSpc>
                <a:spcPct val="100000"/>
              </a:lnSpc>
              <a:spcBef>
                <a:spcPts val="0"/>
              </a:spcBef>
              <a:spcAft>
                <a:spcPts val="0"/>
              </a:spcAft>
            </a:defPPr>
            <a:lvl1pPr algn="ctr">
              <a:defRPr b="1">
                <a:solidFill>
                  <a:schemeClr val="tx2">
                    <a:lumMod val="25000"/>
                  </a:schemeClr>
                </a:solidFill>
                <a:latin typeface="Arial Narrow" panose="020B0606020202030204" pitchFamily="34" charset="0"/>
              </a:defRPr>
            </a:lvl1pPr>
          </a:lstStyle>
          <a:p>
            <a:r>
              <a:rPr lang="es-MX" b="1" i="0" u="none" strike="noStrike" dirty="0">
                <a:solidFill>
                  <a:srgbClr val="3B3838"/>
                </a:solidFill>
                <a:effectLst/>
                <a:latin typeface="Arial Narrow" panose="020B0604020202020204" pitchFamily="34" charset="0"/>
              </a:rPr>
              <a:t>L.2.3. Provide information on vocational and professional guidance free of gender stereotypes to women and men in their diversity of working age.</a:t>
            </a:r>
            <a:r>
              <a:rPr lang="es-MX" b="0" i="0" dirty="0">
                <a:solidFill>
                  <a:srgbClr val="3B3838"/>
                </a:solidFill>
                <a:effectLst/>
                <a:latin typeface="Arial Narrow" panose="020B0604020202020204" pitchFamily="34" charset="0"/>
              </a:rPr>
              <a:t>​</a:t>
            </a:r>
            <a:endParaRPr lang="es-MX" dirty="0"/>
          </a:p>
        </p:txBody>
      </p:sp>
      <p:cxnSp>
        <p:nvCxnSpPr>
          <p:cNvPr id="53" name="Conector: angular 52">
            <a:extLst>
              <a:ext uri="{FF2B5EF4-FFF2-40B4-BE49-F238E27FC236}">
                <a16:creationId xmlns:a16="http://schemas.microsoft.com/office/drawing/2014/main" id="{0169C12A-0581-5AA8-9FB9-787562AB1B8E}"/>
              </a:ext>
            </a:extLst>
          </p:cNvPr>
          <p:cNvCxnSpPr>
            <a:cxnSpLocks/>
            <a:stCxn id="40" idx="3"/>
            <a:endCxn id="50" idx="0"/>
          </p:cNvCxnSpPr>
          <p:nvPr/>
        </p:nvCxnSpPr>
        <p:spPr>
          <a:xfrm>
            <a:off x="7860235" y="1534368"/>
            <a:ext cx="2147693" cy="336212"/>
          </a:xfrm>
          <a:prstGeom prst="bentConnector2">
            <a:avLst/>
          </a:prstGeom>
          <a:ln>
            <a:solidFill>
              <a:schemeClr val="tx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ector: angular 54">
            <a:extLst>
              <a:ext uri="{FF2B5EF4-FFF2-40B4-BE49-F238E27FC236}">
                <a16:creationId xmlns:a16="http://schemas.microsoft.com/office/drawing/2014/main" id="{9712050D-A9D0-7341-2A4A-81A91F3D7FDE}"/>
              </a:ext>
            </a:extLst>
          </p:cNvPr>
          <p:cNvCxnSpPr>
            <a:cxnSpLocks/>
            <a:stCxn id="40" idx="1"/>
            <a:endCxn id="47" idx="0"/>
          </p:cNvCxnSpPr>
          <p:nvPr/>
        </p:nvCxnSpPr>
        <p:spPr>
          <a:xfrm rot="10800000" flipV="1">
            <a:off x="2238753" y="1534368"/>
            <a:ext cx="2162907" cy="151422"/>
          </a:xfrm>
          <a:prstGeom prst="bentConnector2">
            <a:avLst/>
          </a:prstGeom>
          <a:ln>
            <a:solidFill>
              <a:schemeClr val="tx2">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9" name="CuadroTexto 58">
            <a:extLst>
              <a:ext uri="{FF2B5EF4-FFF2-40B4-BE49-F238E27FC236}">
                <a16:creationId xmlns:a16="http://schemas.microsoft.com/office/drawing/2014/main" id="{AEDADD2A-7320-2335-DA84-769A201B92BE}"/>
              </a:ext>
            </a:extLst>
          </p:cNvPr>
          <p:cNvSpPr txBox="1"/>
          <p:nvPr/>
        </p:nvSpPr>
        <p:spPr>
          <a:xfrm>
            <a:off x="7860235" y="3064185"/>
            <a:ext cx="3963195" cy="738664"/>
          </a:xfrm>
          <a:prstGeom prst="rect">
            <a:avLst/>
          </a:prstGeom>
          <a:noFill/>
        </p:spPr>
        <p:txBody>
          <a:bodyPr wrap="square" rtlCol="0">
            <a:spAutoFit/>
          </a:bodyPr>
          <a:lstStyle/>
          <a:p>
            <a:r>
              <a:rPr lang="es-PE" b="0" i="0" u="none" strike="noStrike" dirty="0">
                <a:solidFill>
                  <a:srgbClr val="0070C0"/>
                </a:solidFill>
                <a:effectLst/>
                <a:latin typeface="Arial Narrow" panose="020B0604020202020204" pitchFamily="34" charset="0"/>
              </a:rPr>
              <a:t>Information portal on training and employment trajectories, and supply of higher and technical-productive education (ESTP) and job training.</a:t>
            </a:r>
            <a:endParaRPr lang="es-PE" dirty="0">
              <a:latin typeface="Arial Narrow" panose="020B0606020202030204" pitchFamily="34" charset="0"/>
            </a:endParaRPr>
          </a:p>
        </p:txBody>
      </p:sp>
      <p:sp>
        <p:nvSpPr>
          <p:cNvPr id="60" name="Google Shape;518;p16">
            <a:extLst>
              <a:ext uri="{FF2B5EF4-FFF2-40B4-BE49-F238E27FC236}">
                <a16:creationId xmlns:a16="http://schemas.microsoft.com/office/drawing/2014/main" id="{A28DA089-5A44-3012-8F2B-9B7092A2C3DE}"/>
              </a:ext>
            </a:extLst>
          </p:cNvPr>
          <p:cNvSpPr/>
          <p:nvPr/>
        </p:nvSpPr>
        <p:spPr>
          <a:xfrm>
            <a:off x="802139" y="2941397"/>
            <a:ext cx="3291405" cy="523220"/>
          </a:xfrm>
          <a:prstGeom prst="rect">
            <a:avLst/>
          </a:prstGeom>
          <a:noFill/>
        </p:spPr>
        <p:txBody>
          <a:bodyPr wrap="square" rtlCol="0">
            <a:spAutoFit/>
          </a:bodyPr>
          <a:lstStyle/>
          <a:p>
            <a:r>
              <a:rPr lang="es-MX" b="0" i="0" u="none" strike="noStrike" dirty="0">
                <a:solidFill>
                  <a:srgbClr val="2E74B5"/>
                </a:solidFill>
                <a:effectLst/>
                <a:latin typeface="Arial Narrow" panose="020B0604020202020204" pitchFamily="34" charset="0"/>
              </a:rPr>
              <a:t>Information service on labor competency standards and qualifications</a:t>
            </a:r>
            <a:endParaRPr dirty="0">
              <a:solidFill>
                <a:srgbClr val="2E74B5"/>
              </a:solidFill>
              <a:latin typeface="Arial Narrow" panose="020B0606020202030204" pitchFamily="34" charset="0"/>
              <a:cs typeface="Calibri"/>
              <a:sym typeface="Calibri"/>
            </a:endParaRPr>
          </a:p>
        </p:txBody>
      </p:sp>
      <p:sp>
        <p:nvSpPr>
          <p:cNvPr id="62" name="CuadroTexto 61">
            <a:extLst>
              <a:ext uri="{FF2B5EF4-FFF2-40B4-BE49-F238E27FC236}">
                <a16:creationId xmlns:a16="http://schemas.microsoft.com/office/drawing/2014/main" id="{C5708E2C-47D1-CAEF-1633-5DF228EF1996}"/>
              </a:ext>
            </a:extLst>
          </p:cNvPr>
          <p:cNvSpPr txBox="1"/>
          <p:nvPr/>
        </p:nvSpPr>
        <p:spPr>
          <a:xfrm>
            <a:off x="1451896" y="3768034"/>
            <a:ext cx="1868820" cy="646331"/>
          </a:xfrm>
          <a:prstGeom prst="rect">
            <a:avLst/>
          </a:prstGeom>
          <a:noFill/>
        </p:spPr>
        <p:txBody>
          <a:bodyPr wrap="square" rtlCol="0">
            <a:spAutoFit/>
          </a:bodyPr>
          <a:lstStyle/>
          <a:p>
            <a:pPr algn="ctr"/>
            <a:r>
              <a:rPr lang="es-MX" sz="1800" b="0" i="0" u="none" strike="noStrike" dirty="0">
                <a:solidFill>
                  <a:srgbClr val="000000"/>
                </a:solidFill>
                <a:effectLst/>
                <a:latin typeface="Abadi Extra Light" panose="020B0204020104020204" pitchFamily="34" charset="0"/>
              </a:rPr>
              <a:t>National Qualifications Framework</a:t>
            </a:r>
            <a:endParaRPr lang="es-MX" sz="1800" dirty="0">
              <a:latin typeface="Abadi Extra Light" panose="020B0204020104020204" pitchFamily="34" charset="0"/>
            </a:endParaRPr>
          </a:p>
        </p:txBody>
      </p:sp>
      <p:sp>
        <p:nvSpPr>
          <p:cNvPr id="63" name="CuadroTexto 62">
            <a:extLst>
              <a:ext uri="{FF2B5EF4-FFF2-40B4-BE49-F238E27FC236}">
                <a16:creationId xmlns:a16="http://schemas.microsoft.com/office/drawing/2014/main" id="{24534C4C-A32B-2806-2CCF-903CB475D249}"/>
              </a:ext>
            </a:extLst>
          </p:cNvPr>
          <p:cNvSpPr txBox="1"/>
          <p:nvPr/>
        </p:nvSpPr>
        <p:spPr>
          <a:xfrm>
            <a:off x="726259" y="4916877"/>
            <a:ext cx="3407710" cy="954107"/>
          </a:xfrm>
          <a:prstGeom prst="rect">
            <a:avLst/>
          </a:prstGeom>
          <a:noFill/>
        </p:spPr>
        <p:txBody>
          <a:bodyPr wrap="square" rtlCol="0">
            <a:spAutoFit/>
          </a:bodyPr>
          <a:lstStyle/>
          <a:p>
            <a:pPr algn="ctr"/>
            <a:r>
              <a:rPr lang="es-PE" b="0" i="0" u="none" strike="noStrike" dirty="0">
                <a:solidFill>
                  <a:srgbClr val="000000"/>
                </a:solidFill>
                <a:effectLst/>
                <a:latin typeface="Arial Narrow" panose="020B0604020202020204" pitchFamily="34" charset="0"/>
              </a:rPr>
              <a:t>It is expected that the labor competency standards and occupational profiles that the MTPE possesses will serve as input for the development of qualifications.</a:t>
            </a:r>
            <a:endParaRPr lang="es-PE" dirty="0">
              <a:latin typeface="Arial Narrow" panose="020B0606020202030204" pitchFamily="34" charset="0"/>
            </a:endParaRPr>
          </a:p>
        </p:txBody>
      </p:sp>
      <p:grpSp>
        <p:nvGrpSpPr>
          <p:cNvPr id="74" name="Grupo 73">
            <a:extLst>
              <a:ext uri="{FF2B5EF4-FFF2-40B4-BE49-F238E27FC236}">
                <a16:creationId xmlns:a16="http://schemas.microsoft.com/office/drawing/2014/main" id="{466E4D3A-9EAE-C50C-C418-39A9F922132D}"/>
              </a:ext>
            </a:extLst>
          </p:cNvPr>
          <p:cNvGrpSpPr/>
          <p:nvPr/>
        </p:nvGrpSpPr>
        <p:grpSpPr>
          <a:xfrm>
            <a:off x="9035715" y="2738938"/>
            <a:ext cx="409075" cy="398827"/>
            <a:chOff x="10331116" y="2664665"/>
            <a:chExt cx="409075" cy="398827"/>
          </a:xfrm>
          <a:solidFill>
            <a:schemeClr val="accent3">
              <a:lumMod val="50000"/>
            </a:schemeClr>
          </a:solidFill>
        </p:grpSpPr>
        <p:sp>
          <p:nvSpPr>
            <p:cNvPr id="66" name="Flecha: hacia abajo 65">
              <a:extLst>
                <a:ext uri="{FF2B5EF4-FFF2-40B4-BE49-F238E27FC236}">
                  <a16:creationId xmlns:a16="http://schemas.microsoft.com/office/drawing/2014/main" id="{8574ADA0-1B69-F29D-9C4D-7A7B6E465F02}"/>
                </a:ext>
              </a:extLst>
            </p:cNvPr>
            <p:cNvSpPr/>
            <p:nvPr/>
          </p:nvSpPr>
          <p:spPr>
            <a:xfrm>
              <a:off x="10331116" y="2774734"/>
              <a:ext cx="409075" cy="288758"/>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1" name="Signo menos 70">
              <a:extLst>
                <a:ext uri="{FF2B5EF4-FFF2-40B4-BE49-F238E27FC236}">
                  <a16:creationId xmlns:a16="http://schemas.microsoft.com/office/drawing/2014/main" id="{0121ED39-3C2C-1B05-7AA0-EC0E67E48EC6}"/>
                </a:ext>
              </a:extLst>
            </p:cNvPr>
            <p:cNvSpPr/>
            <p:nvPr/>
          </p:nvSpPr>
          <p:spPr>
            <a:xfrm>
              <a:off x="10343148" y="2664665"/>
              <a:ext cx="385011" cy="110069"/>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73" name="CuadroTexto 72">
            <a:extLst>
              <a:ext uri="{FF2B5EF4-FFF2-40B4-BE49-F238E27FC236}">
                <a16:creationId xmlns:a16="http://schemas.microsoft.com/office/drawing/2014/main" id="{C3C0996C-15CD-BF1C-B406-FBDBBCBC4B8D}"/>
              </a:ext>
            </a:extLst>
          </p:cNvPr>
          <p:cNvSpPr txBox="1"/>
          <p:nvPr/>
        </p:nvSpPr>
        <p:spPr>
          <a:xfrm>
            <a:off x="6208295" y="6194151"/>
            <a:ext cx="3031958" cy="523220"/>
          </a:xfrm>
          <a:prstGeom prst="rect">
            <a:avLst/>
          </a:prstGeom>
          <a:noFill/>
        </p:spPr>
        <p:txBody>
          <a:bodyPr wrap="square" rtlCol="0">
            <a:spAutoFit/>
          </a:bodyPr>
          <a:lstStyle/>
          <a:p>
            <a:r>
              <a:rPr lang="es-MX" dirty="0">
                <a:solidFill>
                  <a:schemeClr val="accent5"/>
                </a:solidFill>
                <a:latin typeface="Abadi Extra Light" panose="020B0204020104020204" pitchFamily="34" charset="0"/>
                <a:cs typeface="Calibri Light" panose="020F0302020204030204" pitchFamily="34" charset="0"/>
              </a:rPr>
              <a:t>https://www.ponteencarrera.pe/pec-portal-web/</a:t>
            </a:r>
          </a:p>
        </p:txBody>
      </p:sp>
      <p:grpSp>
        <p:nvGrpSpPr>
          <p:cNvPr id="75" name="Grupo 74">
            <a:extLst>
              <a:ext uri="{FF2B5EF4-FFF2-40B4-BE49-F238E27FC236}">
                <a16:creationId xmlns:a16="http://schemas.microsoft.com/office/drawing/2014/main" id="{9FFEBA5E-1A5C-BD5A-5BFC-832BBDF9935C}"/>
              </a:ext>
            </a:extLst>
          </p:cNvPr>
          <p:cNvGrpSpPr/>
          <p:nvPr/>
        </p:nvGrpSpPr>
        <p:grpSpPr>
          <a:xfrm>
            <a:off x="1830488" y="2484490"/>
            <a:ext cx="409075" cy="398827"/>
            <a:chOff x="10331116" y="2664665"/>
            <a:chExt cx="409075" cy="398827"/>
          </a:xfrm>
          <a:solidFill>
            <a:schemeClr val="accent3">
              <a:lumMod val="50000"/>
            </a:schemeClr>
          </a:solidFill>
        </p:grpSpPr>
        <p:sp>
          <p:nvSpPr>
            <p:cNvPr id="76" name="Flecha: hacia abajo 75">
              <a:extLst>
                <a:ext uri="{FF2B5EF4-FFF2-40B4-BE49-F238E27FC236}">
                  <a16:creationId xmlns:a16="http://schemas.microsoft.com/office/drawing/2014/main" id="{FF038DB2-3FB7-C483-B653-478053DC3174}"/>
                </a:ext>
              </a:extLst>
            </p:cNvPr>
            <p:cNvSpPr/>
            <p:nvPr/>
          </p:nvSpPr>
          <p:spPr>
            <a:xfrm>
              <a:off x="10331116" y="2774734"/>
              <a:ext cx="409075" cy="288758"/>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7" name="Signo menos 76">
              <a:extLst>
                <a:ext uri="{FF2B5EF4-FFF2-40B4-BE49-F238E27FC236}">
                  <a16:creationId xmlns:a16="http://schemas.microsoft.com/office/drawing/2014/main" id="{2883BA95-300B-F1C6-9BAF-8629DE20A8D9}"/>
                </a:ext>
              </a:extLst>
            </p:cNvPr>
            <p:cNvSpPr/>
            <p:nvPr/>
          </p:nvSpPr>
          <p:spPr>
            <a:xfrm>
              <a:off x="10343148" y="2664665"/>
              <a:ext cx="385011" cy="110069"/>
            </a:xfrm>
            <a:prstGeom prst="mathMinu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extLst>
      <p:ext uri="{BB962C8B-B14F-4D97-AF65-F5344CB8AC3E}">
        <p14:creationId xmlns:p14="http://schemas.microsoft.com/office/powerpoint/2010/main" val="193225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1A8C77-0E46-E78E-B627-D9F85689E70A}"/>
              </a:ext>
            </a:extLst>
          </p:cNvPr>
          <p:cNvSpPr>
            <a:spLocks noGrp="1"/>
          </p:cNvSpPr>
          <p:nvPr>
            <p:ph type="ctrTitle"/>
          </p:nvPr>
        </p:nvSpPr>
        <p:spPr/>
        <p:txBody>
          <a:bodyPr/>
          <a:lstStyle/>
          <a:p>
            <a:endParaRPr lang="es-PE"/>
          </a:p>
        </p:txBody>
      </p:sp>
      <p:sp>
        <p:nvSpPr>
          <p:cNvPr id="3" name="Subtítulo 2">
            <a:extLst>
              <a:ext uri="{FF2B5EF4-FFF2-40B4-BE49-F238E27FC236}">
                <a16:creationId xmlns:a16="http://schemas.microsoft.com/office/drawing/2014/main" id="{58590D89-81E1-7BAB-002C-72D0CF07A13D}"/>
              </a:ext>
            </a:extLst>
          </p:cNvPr>
          <p:cNvSpPr>
            <a:spLocks noGrp="1"/>
          </p:cNvSpPr>
          <p:nvPr>
            <p:ph type="subTitle" idx="1"/>
          </p:nvPr>
        </p:nvSpPr>
        <p:spPr/>
        <p:txBody>
          <a:bodyPr/>
          <a:lstStyle/>
          <a:p>
            <a:endParaRPr lang="es-PE"/>
          </a:p>
        </p:txBody>
      </p:sp>
      <p:pic>
        <p:nvPicPr>
          <p:cNvPr id="4" name="Imagen 3">
            <a:extLst>
              <a:ext uri="{FF2B5EF4-FFF2-40B4-BE49-F238E27FC236}">
                <a16:creationId xmlns:a16="http://schemas.microsoft.com/office/drawing/2014/main" id="{DC39360D-FF1E-EA7F-CF66-F37207437179}"/>
              </a:ext>
            </a:extLst>
          </p:cNvPr>
          <p:cNvPicPr>
            <a:picLocks noChangeAspect="1"/>
          </p:cNvPicPr>
          <p:nvPr/>
        </p:nvPicPr>
        <p:blipFill>
          <a:blip r:embed="rId2"/>
          <a:stretch>
            <a:fillRect/>
          </a:stretch>
        </p:blipFill>
        <p:spPr>
          <a:xfrm>
            <a:off x="985422" y="558183"/>
            <a:ext cx="9863091" cy="5547989"/>
          </a:xfrm>
          <a:prstGeom prst="rect">
            <a:avLst/>
          </a:prstGeom>
        </p:spPr>
      </p:pic>
      <p:sp>
        <p:nvSpPr>
          <p:cNvPr id="6" name="TextBox 5">
            <a:extLst>
              <a:ext uri="{FF2B5EF4-FFF2-40B4-BE49-F238E27FC236}">
                <a16:creationId xmlns:a16="http://schemas.microsoft.com/office/drawing/2014/main" id="{B817EC7C-F171-7A72-D9BB-0A531A7AB170}"/>
              </a:ext>
            </a:extLst>
          </p:cNvPr>
          <p:cNvSpPr txBox="1"/>
          <p:nvPr/>
        </p:nvSpPr>
        <p:spPr>
          <a:xfrm>
            <a:off x="2843049" y="1223556"/>
            <a:ext cx="2217682" cy="1092607"/>
          </a:xfrm>
          <a:prstGeom prst="rect">
            <a:avLst/>
          </a:prstGeom>
          <a:solidFill>
            <a:schemeClr val="bg1"/>
          </a:solidFill>
        </p:spPr>
        <p:txBody>
          <a:bodyPr wrap="square">
            <a:spAutoFit/>
          </a:bodyPr>
          <a:lstStyle/>
          <a:p>
            <a:pPr algn="ctr"/>
            <a:r>
              <a:rPr lang="en-US" sz="1300" b="0" i="0" dirty="0">
                <a:solidFill>
                  <a:srgbClr val="202124"/>
                </a:solidFill>
                <a:effectLst/>
                <a:latin typeface="arial" panose="020B0604020202020204" pitchFamily="34" charset="0"/>
              </a:rPr>
              <a:t>It is </a:t>
            </a:r>
            <a:r>
              <a:rPr lang="en-US" sz="1300" b="1" i="0" dirty="0">
                <a:solidFill>
                  <a:srgbClr val="202124"/>
                </a:solidFill>
                <a:effectLst/>
                <a:latin typeface="arial" panose="020B0604020202020204" pitchFamily="34" charset="0"/>
              </a:rPr>
              <a:t>national in scope and mandatory</a:t>
            </a:r>
            <a:r>
              <a:rPr lang="en-US" sz="1300" b="0" i="0" dirty="0">
                <a:solidFill>
                  <a:srgbClr val="202124"/>
                </a:solidFill>
                <a:effectLst/>
                <a:latin typeface="arial" panose="020B0604020202020204" pitchFamily="34" charset="0"/>
              </a:rPr>
              <a:t> for all public administration entities involved in its implementation.</a:t>
            </a:r>
            <a:endParaRPr lang="en-AR" sz="1300" dirty="0"/>
          </a:p>
        </p:txBody>
      </p:sp>
      <p:sp>
        <p:nvSpPr>
          <p:cNvPr id="8" name="TextBox 7">
            <a:extLst>
              <a:ext uri="{FF2B5EF4-FFF2-40B4-BE49-F238E27FC236}">
                <a16:creationId xmlns:a16="http://schemas.microsoft.com/office/drawing/2014/main" id="{9787D7BA-F50C-B5AC-F05B-F574716E6411}"/>
              </a:ext>
            </a:extLst>
          </p:cNvPr>
          <p:cNvSpPr txBox="1"/>
          <p:nvPr/>
        </p:nvSpPr>
        <p:spPr>
          <a:xfrm>
            <a:off x="1192924" y="4803573"/>
            <a:ext cx="2711669" cy="1092607"/>
          </a:xfrm>
          <a:prstGeom prst="rect">
            <a:avLst/>
          </a:prstGeom>
          <a:solidFill>
            <a:schemeClr val="bg1"/>
          </a:solidFill>
        </p:spPr>
        <p:txBody>
          <a:bodyPr wrap="square">
            <a:spAutoFit/>
          </a:bodyPr>
          <a:lstStyle/>
          <a:p>
            <a:r>
              <a:rPr lang="en-US" sz="1300" b="0" i="0" dirty="0">
                <a:solidFill>
                  <a:srgbClr val="202124"/>
                </a:solidFill>
                <a:effectLst/>
                <a:latin typeface="arial" panose="020B0604020202020204" pitchFamily="34" charset="0"/>
              </a:rPr>
              <a:t>It is the </a:t>
            </a:r>
            <a:r>
              <a:rPr lang="en-US" sz="1300" b="1" i="0" dirty="0">
                <a:solidFill>
                  <a:srgbClr val="202124"/>
                </a:solidFill>
                <a:effectLst/>
                <a:latin typeface="arial" panose="020B0604020202020204" pitchFamily="34" charset="0"/>
              </a:rPr>
              <a:t>set of management actions</a:t>
            </a:r>
            <a:r>
              <a:rPr lang="en-US" sz="1300" b="0" i="0" dirty="0">
                <a:solidFill>
                  <a:srgbClr val="202124"/>
                </a:solidFill>
                <a:effectLst/>
                <a:latin typeface="arial" panose="020B0604020202020204" pitchFamily="34" charset="0"/>
              </a:rPr>
              <a:t> that seek to address the public problem of "low level of employability of people in the Peruvian labor market”.</a:t>
            </a:r>
            <a:endParaRPr lang="en-AR" sz="1300" dirty="0"/>
          </a:p>
        </p:txBody>
      </p:sp>
      <p:sp>
        <p:nvSpPr>
          <p:cNvPr id="10" name="TextBox 9">
            <a:extLst>
              <a:ext uri="{FF2B5EF4-FFF2-40B4-BE49-F238E27FC236}">
                <a16:creationId xmlns:a16="http://schemas.microsoft.com/office/drawing/2014/main" id="{C7409345-F41B-289D-93A3-AB8F0E9AF07C}"/>
              </a:ext>
            </a:extLst>
          </p:cNvPr>
          <p:cNvSpPr txBox="1"/>
          <p:nvPr/>
        </p:nvSpPr>
        <p:spPr>
          <a:xfrm>
            <a:off x="1571296" y="3502080"/>
            <a:ext cx="1445173" cy="369332"/>
          </a:xfrm>
          <a:prstGeom prst="rect">
            <a:avLst/>
          </a:prstGeom>
          <a:solidFill>
            <a:schemeClr val="bg1"/>
          </a:solidFill>
        </p:spPr>
        <p:txBody>
          <a:bodyPr wrap="square">
            <a:spAutoFit/>
          </a:bodyPr>
          <a:lstStyle/>
          <a:p>
            <a:r>
              <a:rPr lang="en-US" sz="1800" b="1" dirty="0"/>
              <a:t>What is it?</a:t>
            </a:r>
            <a:endParaRPr lang="en-AR" sz="1800" b="1" dirty="0"/>
          </a:p>
        </p:txBody>
      </p:sp>
      <p:sp>
        <p:nvSpPr>
          <p:cNvPr id="12" name="TextBox 11">
            <a:extLst>
              <a:ext uri="{FF2B5EF4-FFF2-40B4-BE49-F238E27FC236}">
                <a16:creationId xmlns:a16="http://schemas.microsoft.com/office/drawing/2014/main" id="{B0C12868-5E64-A97F-DF57-B644390BDDFA}"/>
              </a:ext>
            </a:extLst>
          </p:cNvPr>
          <p:cNvSpPr txBox="1"/>
          <p:nvPr/>
        </p:nvSpPr>
        <p:spPr>
          <a:xfrm>
            <a:off x="3182006" y="3194531"/>
            <a:ext cx="1445173" cy="646331"/>
          </a:xfrm>
          <a:prstGeom prst="rect">
            <a:avLst/>
          </a:prstGeom>
          <a:solidFill>
            <a:schemeClr val="bg1"/>
          </a:solidFill>
        </p:spPr>
        <p:txBody>
          <a:bodyPr wrap="square">
            <a:spAutoFit/>
          </a:bodyPr>
          <a:lstStyle/>
          <a:p>
            <a:r>
              <a:rPr lang="en-US" sz="1800" b="1" dirty="0"/>
              <a:t>What is its scope?</a:t>
            </a:r>
            <a:endParaRPr lang="en-AR" sz="1800" b="1" dirty="0"/>
          </a:p>
        </p:txBody>
      </p:sp>
      <p:sp>
        <p:nvSpPr>
          <p:cNvPr id="14" name="TextBox 13">
            <a:extLst>
              <a:ext uri="{FF2B5EF4-FFF2-40B4-BE49-F238E27FC236}">
                <a16:creationId xmlns:a16="http://schemas.microsoft.com/office/drawing/2014/main" id="{D4C0011E-09B4-6F6D-7624-0F273640BB99}"/>
              </a:ext>
            </a:extLst>
          </p:cNvPr>
          <p:cNvSpPr txBox="1"/>
          <p:nvPr/>
        </p:nvSpPr>
        <p:spPr>
          <a:xfrm>
            <a:off x="4958256" y="3302815"/>
            <a:ext cx="1326930" cy="646331"/>
          </a:xfrm>
          <a:prstGeom prst="rect">
            <a:avLst/>
          </a:prstGeom>
          <a:solidFill>
            <a:schemeClr val="bg1"/>
          </a:solidFill>
        </p:spPr>
        <p:txBody>
          <a:bodyPr wrap="square">
            <a:spAutoFit/>
          </a:bodyPr>
          <a:lstStyle/>
          <a:p>
            <a:r>
              <a:rPr lang="en-US" sz="1800" b="1" dirty="0">
                <a:solidFill>
                  <a:srgbClr val="202124"/>
                </a:solidFill>
                <a:latin typeface="arial" panose="020B0604020202020204" pitchFamily="34" charset="0"/>
              </a:rPr>
              <a:t>W</a:t>
            </a:r>
            <a:r>
              <a:rPr lang="en-US" sz="1800" b="1" i="0" dirty="0">
                <a:solidFill>
                  <a:srgbClr val="202124"/>
                </a:solidFill>
                <a:effectLst/>
                <a:latin typeface="arial" panose="020B0604020202020204" pitchFamily="34" charset="0"/>
              </a:rPr>
              <a:t>hat is its validity?</a:t>
            </a:r>
            <a:endParaRPr lang="en-AR" sz="1800" b="1" dirty="0"/>
          </a:p>
        </p:txBody>
      </p:sp>
      <p:sp>
        <p:nvSpPr>
          <p:cNvPr id="16" name="TextBox 15">
            <a:extLst>
              <a:ext uri="{FF2B5EF4-FFF2-40B4-BE49-F238E27FC236}">
                <a16:creationId xmlns:a16="http://schemas.microsoft.com/office/drawing/2014/main" id="{FB6D3F82-D011-2062-BB96-9A611695E6A5}"/>
              </a:ext>
            </a:extLst>
          </p:cNvPr>
          <p:cNvSpPr txBox="1"/>
          <p:nvPr/>
        </p:nvSpPr>
        <p:spPr>
          <a:xfrm>
            <a:off x="6568966" y="3194531"/>
            <a:ext cx="1445173" cy="600164"/>
          </a:xfrm>
          <a:prstGeom prst="rect">
            <a:avLst/>
          </a:prstGeom>
          <a:solidFill>
            <a:schemeClr val="bg1"/>
          </a:solidFill>
        </p:spPr>
        <p:txBody>
          <a:bodyPr wrap="square">
            <a:spAutoFit/>
          </a:bodyPr>
          <a:lstStyle/>
          <a:p>
            <a:r>
              <a:rPr lang="en-US" b="1" i="0" dirty="0">
                <a:solidFill>
                  <a:srgbClr val="202124"/>
                </a:solidFill>
                <a:effectLst/>
                <a:latin typeface="arial" panose="020B0604020202020204" pitchFamily="34" charset="0"/>
              </a:rPr>
              <a:t>Who is it addressed to?</a:t>
            </a:r>
            <a:endParaRPr lang="en-AR" b="1" i="0" dirty="0">
              <a:solidFill>
                <a:srgbClr val="202124"/>
              </a:solidFill>
              <a:effectLst/>
              <a:latin typeface="arial" panose="020B0604020202020204" pitchFamily="34" charset="0"/>
            </a:endParaRPr>
          </a:p>
          <a:p>
            <a:endParaRPr lang="en-US" sz="500" b="1" i="0" dirty="0">
              <a:solidFill>
                <a:srgbClr val="202124"/>
              </a:solidFill>
              <a:effectLst/>
              <a:latin typeface="arial" panose="020B0604020202020204" pitchFamily="34" charset="0"/>
            </a:endParaRPr>
          </a:p>
        </p:txBody>
      </p:sp>
      <p:sp>
        <p:nvSpPr>
          <p:cNvPr id="18" name="TextBox 17">
            <a:extLst>
              <a:ext uri="{FF2B5EF4-FFF2-40B4-BE49-F238E27FC236}">
                <a16:creationId xmlns:a16="http://schemas.microsoft.com/office/drawing/2014/main" id="{11136651-7432-7CA4-26CC-1D5D867FFF26}"/>
              </a:ext>
            </a:extLst>
          </p:cNvPr>
          <p:cNvSpPr txBox="1"/>
          <p:nvPr/>
        </p:nvSpPr>
        <p:spPr>
          <a:xfrm>
            <a:off x="4512880" y="4897156"/>
            <a:ext cx="2217682" cy="523220"/>
          </a:xfrm>
          <a:prstGeom prst="rect">
            <a:avLst/>
          </a:prstGeom>
          <a:solidFill>
            <a:schemeClr val="bg1"/>
          </a:solidFill>
        </p:spPr>
        <p:txBody>
          <a:bodyPr wrap="square">
            <a:spAutoFit/>
          </a:bodyPr>
          <a:lstStyle/>
          <a:p>
            <a:r>
              <a:rPr lang="en-US" dirty="0"/>
              <a:t>The ENCCL is valid for the </a:t>
            </a:r>
            <a:r>
              <a:rPr lang="en-US" b="1" dirty="0"/>
              <a:t>2023-2025 period.</a:t>
            </a:r>
            <a:endParaRPr lang="en-AR" b="1" dirty="0"/>
          </a:p>
        </p:txBody>
      </p:sp>
      <p:sp>
        <p:nvSpPr>
          <p:cNvPr id="20" name="TextBox 19">
            <a:extLst>
              <a:ext uri="{FF2B5EF4-FFF2-40B4-BE49-F238E27FC236}">
                <a16:creationId xmlns:a16="http://schemas.microsoft.com/office/drawing/2014/main" id="{F25F8A8C-3B2D-4E83-19BF-F7A08B5744B9}"/>
              </a:ext>
            </a:extLst>
          </p:cNvPr>
          <p:cNvSpPr txBox="1"/>
          <p:nvPr/>
        </p:nvSpPr>
        <p:spPr>
          <a:xfrm>
            <a:off x="5599309" y="907701"/>
            <a:ext cx="3799488" cy="1384995"/>
          </a:xfrm>
          <a:prstGeom prst="rect">
            <a:avLst/>
          </a:prstGeom>
          <a:solidFill>
            <a:schemeClr val="bg1"/>
          </a:solidFill>
        </p:spPr>
        <p:txBody>
          <a:bodyPr wrap="square">
            <a:spAutoFit/>
          </a:bodyPr>
          <a:lstStyle/>
          <a:p>
            <a:r>
              <a:rPr lang="en-US" b="0" i="0" dirty="0">
                <a:solidFill>
                  <a:srgbClr val="202124"/>
                </a:solidFill>
                <a:effectLst/>
                <a:latin typeface="arial" panose="020B0604020202020204" pitchFamily="34" charset="0"/>
              </a:rPr>
              <a:t>People who have </a:t>
            </a:r>
            <a:r>
              <a:rPr lang="en-US" b="1" i="0" dirty="0">
                <a:solidFill>
                  <a:srgbClr val="202124"/>
                </a:solidFill>
                <a:effectLst/>
                <a:latin typeface="arial" panose="020B0604020202020204" pitchFamily="34" charset="0"/>
              </a:rPr>
              <a:t>knowledge, learning acquired throughout life and belonging to traditional occupations</a:t>
            </a:r>
            <a:r>
              <a:rPr lang="en-US" b="0" i="0" dirty="0">
                <a:solidFill>
                  <a:srgbClr val="202124"/>
                </a:solidFill>
                <a:effectLst/>
                <a:latin typeface="arial" panose="020B0604020202020204" pitchFamily="34" charset="0"/>
              </a:rPr>
              <a:t>, but cannot formally accredit them and who are in departments where the labor skills certification service has not covered the demand.</a:t>
            </a:r>
            <a:endParaRPr lang="en-AR" dirty="0"/>
          </a:p>
        </p:txBody>
      </p:sp>
      <p:sp>
        <p:nvSpPr>
          <p:cNvPr id="22" name="TextBox 21">
            <a:extLst>
              <a:ext uri="{FF2B5EF4-FFF2-40B4-BE49-F238E27FC236}">
                <a16:creationId xmlns:a16="http://schemas.microsoft.com/office/drawing/2014/main" id="{E918852A-8AA8-2E07-1B25-98D6E6C1D4F5}"/>
              </a:ext>
            </a:extLst>
          </p:cNvPr>
          <p:cNvSpPr txBox="1"/>
          <p:nvPr/>
        </p:nvSpPr>
        <p:spPr>
          <a:xfrm>
            <a:off x="8430345" y="2642214"/>
            <a:ext cx="2418168" cy="2462213"/>
          </a:xfrm>
          <a:prstGeom prst="rect">
            <a:avLst/>
          </a:prstGeom>
          <a:solidFill>
            <a:schemeClr val="bg1"/>
          </a:solidFill>
        </p:spPr>
        <p:txBody>
          <a:bodyPr wrap="square">
            <a:spAutoFit/>
          </a:bodyPr>
          <a:lstStyle/>
          <a:p>
            <a:endParaRPr lang="en-US" sz="2200" b="1" dirty="0">
              <a:solidFill>
                <a:srgbClr val="C00000"/>
              </a:solidFill>
            </a:endParaRPr>
          </a:p>
          <a:p>
            <a:r>
              <a:rPr lang="en-US" sz="2200" b="1" dirty="0">
                <a:solidFill>
                  <a:srgbClr val="C00000"/>
                </a:solidFill>
              </a:rPr>
              <a:t>NATIONAL STRATEGY TO PROMOTE THE CERTIFICATION OF LABOR COMPETENCES</a:t>
            </a:r>
            <a:endParaRPr lang="en-AR" sz="2200" b="1" dirty="0">
              <a:solidFill>
                <a:srgbClr val="C00000"/>
              </a:solidFill>
            </a:endParaRPr>
          </a:p>
        </p:txBody>
      </p:sp>
    </p:spTree>
    <p:extLst>
      <p:ext uri="{BB962C8B-B14F-4D97-AF65-F5344CB8AC3E}">
        <p14:creationId xmlns:p14="http://schemas.microsoft.com/office/powerpoint/2010/main" val="2961279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620642C-8E8C-3C11-4548-15BE06264B19}"/>
              </a:ext>
            </a:extLst>
          </p:cNvPr>
          <p:cNvSpPr/>
          <p:nvPr/>
        </p:nvSpPr>
        <p:spPr>
          <a:xfrm>
            <a:off x="10243195" y="-162774"/>
            <a:ext cx="3261360" cy="16094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Imagen 2">
            <a:extLst>
              <a:ext uri="{FF2B5EF4-FFF2-40B4-BE49-F238E27FC236}">
                <a16:creationId xmlns:a16="http://schemas.microsoft.com/office/drawing/2014/main" id="{15253325-C5C3-F530-0B1E-9FD42ABA2F3E}"/>
              </a:ext>
            </a:extLst>
          </p:cNvPr>
          <p:cNvPicPr>
            <a:picLocks noChangeAspect="1"/>
          </p:cNvPicPr>
          <p:nvPr/>
        </p:nvPicPr>
        <p:blipFill rotWithShape="1">
          <a:blip r:embed="rId2">
            <a:extLst>
              <a:ext uri="{28A0092B-C50C-407E-A947-70E740481C1C}">
                <a14:useLocalDpi xmlns:a14="http://schemas.microsoft.com/office/drawing/2010/main" val="0"/>
              </a:ext>
            </a:extLst>
          </a:blip>
          <a:srcRect l="4244"/>
          <a:stretch/>
        </p:blipFill>
        <p:spPr bwMode="auto">
          <a:xfrm>
            <a:off x="-1" y="2552906"/>
            <a:ext cx="6722674" cy="3906000"/>
          </a:xfrm>
          <a:prstGeom prst="rect">
            <a:avLst/>
          </a:prstGeom>
          <a:noFill/>
          <a:ln>
            <a:noFill/>
          </a:ln>
          <a:extLst>
            <a:ext uri="{53640926-AAD7-44D8-BBD7-CCE9431645EC}">
              <a14:shadowObscured xmlns:a14="http://schemas.microsoft.com/office/drawing/2010/main"/>
            </a:ext>
          </a:extLst>
        </p:spPr>
      </p:pic>
      <p:sp>
        <p:nvSpPr>
          <p:cNvPr id="4" name="CuadroTexto 3">
            <a:extLst>
              <a:ext uri="{FF2B5EF4-FFF2-40B4-BE49-F238E27FC236}">
                <a16:creationId xmlns:a16="http://schemas.microsoft.com/office/drawing/2014/main" id="{CFB6F105-F73D-284A-0282-1E7EFDF69A0F}"/>
              </a:ext>
            </a:extLst>
          </p:cNvPr>
          <p:cNvSpPr txBox="1"/>
          <p:nvPr/>
        </p:nvSpPr>
        <p:spPr>
          <a:xfrm>
            <a:off x="321643" y="6330744"/>
            <a:ext cx="41000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s-ES" sz="1000" dirty="0" err="1"/>
              <a:t>Source</a:t>
            </a:r>
            <a:r>
              <a:rPr kumimoji="0" lang="es-ES" sz="1000" b="0" i="0" u="none" strike="noStrike" kern="0" cap="none" spc="0" normalizeH="0" baseline="0" noProof="0" dirty="0">
                <a:ln>
                  <a:noFill/>
                </a:ln>
                <a:solidFill>
                  <a:srgbClr val="000000"/>
                </a:solidFill>
                <a:effectLst/>
                <a:uLnTx/>
                <a:uFillTx/>
                <a:latin typeface="Arial"/>
                <a:cs typeface="Arial"/>
                <a:sym typeface="Arial"/>
              </a:rPr>
              <a:t>: ENAHO (2022)</a:t>
            </a:r>
            <a:endParaRPr kumimoji="0" lang="es-PE" sz="1000"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CuadroTexto 4">
            <a:extLst>
              <a:ext uri="{FF2B5EF4-FFF2-40B4-BE49-F238E27FC236}">
                <a16:creationId xmlns:a16="http://schemas.microsoft.com/office/drawing/2014/main" id="{F476A226-0B61-632F-2483-51F66CDE507B}"/>
              </a:ext>
            </a:extLst>
          </p:cNvPr>
          <p:cNvSpPr txBox="1"/>
          <p:nvPr/>
        </p:nvSpPr>
        <p:spPr>
          <a:xfrm>
            <a:off x="353960" y="958645"/>
            <a:ext cx="11838040" cy="116955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en-US" b="0" i="0" dirty="0">
                <a:solidFill>
                  <a:srgbClr val="202124"/>
                </a:solidFill>
                <a:effectLst/>
                <a:latin typeface="arial" panose="020B0604020202020204" pitchFamily="34" charset="0"/>
              </a:rPr>
              <a:t>A large percentage (69%) of workers are in the labor market and only reached the level of secondary education and this has an impact on the productivity and competitiveness of companies.</a:t>
            </a:r>
            <a:endParaRPr lang="es-ES" dirty="0">
              <a:latin typeface="Libre Franklin" pitchFamily="2" charset="0"/>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en-US" dirty="0"/>
              <a:t>Informality in Peru rose to 76.9%</a:t>
            </a:r>
          </a:p>
          <a:p>
            <a:pPr marL="285750" marR="0" lvl="0" indent="-28575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q"/>
              <a:tabLst/>
              <a:defRPr/>
            </a:pPr>
            <a:r>
              <a:rPr lang="en-US" dirty="0"/>
              <a:t>All this implies that workers acquire skills in the labor market and that they are not being recognized and therefore do not return to the educational market.</a:t>
            </a:r>
            <a:endParaRPr lang="es-ES" dirty="0">
              <a:latin typeface="Libre Franklin" pitchFamily="2" charset="0"/>
            </a:endParaRPr>
          </a:p>
        </p:txBody>
      </p:sp>
      <p:pic>
        <p:nvPicPr>
          <p:cNvPr id="7" name="Imagen 6">
            <a:extLst>
              <a:ext uri="{FF2B5EF4-FFF2-40B4-BE49-F238E27FC236}">
                <a16:creationId xmlns:a16="http://schemas.microsoft.com/office/drawing/2014/main" id="{417D7C2E-E4B7-3FC3-08FE-91134BF7C3B8}"/>
              </a:ext>
            </a:extLst>
          </p:cNvPr>
          <p:cNvPicPr>
            <a:picLocks noChangeAspect="1"/>
          </p:cNvPicPr>
          <p:nvPr/>
        </p:nvPicPr>
        <p:blipFill rotWithShape="1">
          <a:blip r:embed="rId3"/>
          <a:srcRect l="22863" t="25365" r="16013" b="17226"/>
          <a:stretch/>
        </p:blipFill>
        <p:spPr>
          <a:xfrm>
            <a:off x="7401595" y="4094113"/>
            <a:ext cx="4472280" cy="2361600"/>
          </a:xfrm>
          <a:prstGeom prst="rect">
            <a:avLst/>
          </a:prstGeom>
        </p:spPr>
      </p:pic>
      <p:sp>
        <p:nvSpPr>
          <p:cNvPr id="8" name="Triángulo isósceles 7">
            <a:extLst>
              <a:ext uri="{FF2B5EF4-FFF2-40B4-BE49-F238E27FC236}">
                <a16:creationId xmlns:a16="http://schemas.microsoft.com/office/drawing/2014/main" id="{33A5539A-B6C5-E32B-6C56-9908DFD30D5D}"/>
              </a:ext>
            </a:extLst>
          </p:cNvPr>
          <p:cNvSpPr/>
          <p:nvPr/>
        </p:nvSpPr>
        <p:spPr>
          <a:xfrm rot="10800000">
            <a:off x="9496914" y="3481754"/>
            <a:ext cx="457200" cy="35396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CuadroTexto 8">
            <a:extLst>
              <a:ext uri="{FF2B5EF4-FFF2-40B4-BE49-F238E27FC236}">
                <a16:creationId xmlns:a16="http://schemas.microsoft.com/office/drawing/2014/main" id="{BE8BBAE5-9CFB-8E1D-3B13-8995A163E85A}"/>
              </a:ext>
            </a:extLst>
          </p:cNvPr>
          <p:cNvSpPr txBox="1"/>
          <p:nvPr/>
        </p:nvSpPr>
        <p:spPr>
          <a:xfrm>
            <a:off x="7401596" y="2128196"/>
            <a:ext cx="4647836"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dirty="0"/>
              <a:t>Thus, to populate the National Qualifications Framework, coordination with the productive sectors and the public sector is required to increase the competency standards that will serve as an input to develop qualifications and thus POPULATE the MNCP.</a:t>
            </a:r>
            <a:endParaRPr kumimoji="0" lang="es-PE" sz="1400" b="0" i="0" u="none" strike="noStrike" kern="0" cap="none" spc="0" normalizeH="0" baseline="0" noProof="0" dirty="0">
              <a:ln>
                <a:noFill/>
              </a:ln>
              <a:solidFill>
                <a:srgbClr val="000000"/>
              </a:solidFill>
              <a:effectLst/>
              <a:uLnTx/>
              <a:uFillTx/>
              <a:latin typeface="Libre Franklin" pitchFamily="2" charset="0"/>
              <a:cs typeface="Arial"/>
              <a:sym typeface="Arial"/>
            </a:endParaRPr>
          </a:p>
        </p:txBody>
      </p:sp>
      <p:sp>
        <p:nvSpPr>
          <p:cNvPr id="10" name="CuadroTexto 9">
            <a:extLst>
              <a:ext uri="{FF2B5EF4-FFF2-40B4-BE49-F238E27FC236}">
                <a16:creationId xmlns:a16="http://schemas.microsoft.com/office/drawing/2014/main" id="{C447A649-AAB4-35A8-6063-F62D40077983}"/>
              </a:ext>
            </a:extLst>
          </p:cNvPr>
          <p:cNvSpPr txBox="1"/>
          <p:nvPr/>
        </p:nvSpPr>
        <p:spPr>
          <a:xfrm>
            <a:off x="1290462" y="58719"/>
            <a:ext cx="107589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s-MX" sz="4400" b="1" dirty="0">
                <a:latin typeface="Franklin Gothic" panose="020B0604020202020204" charset="0"/>
              </a:rPr>
              <a:t>Coordination</a:t>
            </a:r>
            <a:endParaRPr kumimoji="0" lang="es-PE" sz="4400" b="1" i="0" u="none" strike="noStrike" kern="0" cap="none" spc="0" normalizeH="0" baseline="0" noProof="0" dirty="0">
              <a:ln>
                <a:noFill/>
              </a:ln>
              <a:solidFill>
                <a:srgbClr val="000000"/>
              </a:solidFill>
              <a:effectLst/>
              <a:uLnTx/>
              <a:uFillTx/>
              <a:latin typeface="Franklin Gothic" panose="020B0604020202020204" charset="0"/>
              <a:cs typeface="Arial"/>
              <a:sym typeface="Arial"/>
            </a:endParaRPr>
          </a:p>
        </p:txBody>
      </p:sp>
      <p:sp>
        <p:nvSpPr>
          <p:cNvPr id="11" name="TextBox 10">
            <a:extLst>
              <a:ext uri="{FF2B5EF4-FFF2-40B4-BE49-F238E27FC236}">
                <a16:creationId xmlns:a16="http://schemas.microsoft.com/office/drawing/2014/main" id="{FE4652E6-CBE4-C047-1864-2288537C6E54}"/>
              </a:ext>
            </a:extLst>
          </p:cNvPr>
          <p:cNvSpPr txBox="1"/>
          <p:nvPr/>
        </p:nvSpPr>
        <p:spPr>
          <a:xfrm>
            <a:off x="937515" y="2712971"/>
            <a:ext cx="3484179" cy="276999"/>
          </a:xfrm>
          <a:prstGeom prst="rect">
            <a:avLst/>
          </a:prstGeom>
          <a:solidFill>
            <a:schemeClr val="bg1"/>
          </a:solidFill>
        </p:spPr>
        <p:txBody>
          <a:bodyPr wrap="square">
            <a:spAutoFit/>
          </a:bodyPr>
          <a:lstStyle/>
          <a:p>
            <a:r>
              <a:rPr lang="en-US" sz="1200" dirty="0">
                <a:solidFill>
                  <a:schemeClr val="accent6"/>
                </a:solidFill>
                <a:latin typeface="arial" panose="020B0604020202020204" pitchFamily="34" charset="0"/>
              </a:rPr>
              <a:t>P</a:t>
            </a:r>
            <a:r>
              <a:rPr lang="en-US" sz="1200" b="0" i="0" dirty="0">
                <a:solidFill>
                  <a:schemeClr val="accent6"/>
                </a:solidFill>
                <a:effectLst/>
                <a:latin typeface="arial" panose="020B0604020202020204" pitchFamily="34" charset="0"/>
              </a:rPr>
              <a:t>articipation in the occupied EAP = 69%</a:t>
            </a:r>
            <a:endParaRPr lang="en-AR" sz="1200" dirty="0">
              <a:solidFill>
                <a:schemeClr val="accent6"/>
              </a:solidFill>
            </a:endParaRPr>
          </a:p>
        </p:txBody>
      </p:sp>
      <p:sp>
        <p:nvSpPr>
          <p:cNvPr id="13" name="TextBox 12">
            <a:extLst>
              <a:ext uri="{FF2B5EF4-FFF2-40B4-BE49-F238E27FC236}">
                <a16:creationId xmlns:a16="http://schemas.microsoft.com/office/drawing/2014/main" id="{BD8FAD26-D4D8-26EB-FE9D-A567F51B6C65}"/>
              </a:ext>
            </a:extLst>
          </p:cNvPr>
          <p:cNvSpPr txBox="1"/>
          <p:nvPr/>
        </p:nvSpPr>
        <p:spPr>
          <a:xfrm>
            <a:off x="856910" y="5749058"/>
            <a:ext cx="867103" cy="246221"/>
          </a:xfrm>
          <a:prstGeom prst="rect">
            <a:avLst/>
          </a:prstGeom>
          <a:solidFill>
            <a:schemeClr val="bg1"/>
          </a:solidFill>
        </p:spPr>
        <p:txBody>
          <a:bodyPr wrap="square">
            <a:spAutoFit/>
          </a:bodyPr>
          <a:lstStyle/>
          <a:p>
            <a:r>
              <a:rPr lang="en-US" sz="1000" dirty="0"/>
              <a:t>No level</a:t>
            </a:r>
            <a:endParaRPr lang="en-AR" sz="1000" dirty="0"/>
          </a:p>
        </p:txBody>
      </p:sp>
      <p:sp>
        <p:nvSpPr>
          <p:cNvPr id="14" name="TextBox 13">
            <a:extLst>
              <a:ext uri="{FF2B5EF4-FFF2-40B4-BE49-F238E27FC236}">
                <a16:creationId xmlns:a16="http://schemas.microsoft.com/office/drawing/2014/main" id="{D15AE52E-0E6C-5AD5-8F7B-E30251B940CC}"/>
              </a:ext>
            </a:extLst>
          </p:cNvPr>
          <p:cNvSpPr txBox="1"/>
          <p:nvPr/>
        </p:nvSpPr>
        <p:spPr>
          <a:xfrm>
            <a:off x="1938116" y="5737768"/>
            <a:ext cx="867103" cy="246221"/>
          </a:xfrm>
          <a:prstGeom prst="rect">
            <a:avLst/>
          </a:prstGeom>
          <a:solidFill>
            <a:schemeClr val="bg1"/>
          </a:solidFill>
        </p:spPr>
        <p:txBody>
          <a:bodyPr wrap="square">
            <a:spAutoFit/>
          </a:bodyPr>
          <a:lstStyle/>
          <a:p>
            <a:r>
              <a:rPr lang="en-US" sz="1000" dirty="0"/>
              <a:t>Primary</a:t>
            </a:r>
            <a:endParaRPr lang="en-AR" sz="1000" dirty="0"/>
          </a:p>
        </p:txBody>
      </p:sp>
      <p:sp>
        <p:nvSpPr>
          <p:cNvPr id="16" name="TextBox 15">
            <a:extLst>
              <a:ext uri="{FF2B5EF4-FFF2-40B4-BE49-F238E27FC236}">
                <a16:creationId xmlns:a16="http://schemas.microsoft.com/office/drawing/2014/main" id="{CFB92E45-4C6B-4B7A-AED1-8C7E4211C9FC}"/>
              </a:ext>
            </a:extLst>
          </p:cNvPr>
          <p:cNvSpPr txBox="1"/>
          <p:nvPr/>
        </p:nvSpPr>
        <p:spPr>
          <a:xfrm>
            <a:off x="3050589" y="5740820"/>
            <a:ext cx="867103" cy="246221"/>
          </a:xfrm>
          <a:prstGeom prst="rect">
            <a:avLst/>
          </a:prstGeom>
          <a:solidFill>
            <a:schemeClr val="bg1"/>
          </a:solidFill>
        </p:spPr>
        <p:txBody>
          <a:bodyPr wrap="square">
            <a:spAutoFit/>
          </a:bodyPr>
          <a:lstStyle/>
          <a:p>
            <a:r>
              <a:rPr lang="en-US" sz="1000" dirty="0"/>
              <a:t>Secondary</a:t>
            </a:r>
            <a:endParaRPr lang="en-AR" sz="1000" dirty="0"/>
          </a:p>
        </p:txBody>
      </p:sp>
      <p:sp>
        <p:nvSpPr>
          <p:cNvPr id="17" name="TextBox 16">
            <a:extLst>
              <a:ext uri="{FF2B5EF4-FFF2-40B4-BE49-F238E27FC236}">
                <a16:creationId xmlns:a16="http://schemas.microsoft.com/office/drawing/2014/main" id="{AA053C25-5C66-18A8-3817-87E525EB03A9}"/>
              </a:ext>
            </a:extLst>
          </p:cNvPr>
          <p:cNvSpPr txBox="1"/>
          <p:nvPr/>
        </p:nvSpPr>
        <p:spPr>
          <a:xfrm>
            <a:off x="4032143" y="5672113"/>
            <a:ext cx="1463605" cy="400110"/>
          </a:xfrm>
          <a:prstGeom prst="rect">
            <a:avLst/>
          </a:prstGeom>
          <a:solidFill>
            <a:schemeClr val="bg1"/>
          </a:solidFill>
        </p:spPr>
        <p:txBody>
          <a:bodyPr wrap="square">
            <a:spAutoFit/>
          </a:bodyPr>
          <a:lstStyle/>
          <a:p>
            <a:r>
              <a:rPr lang="en-US" sz="1000" dirty="0"/>
              <a:t>Superior, Non-university </a:t>
            </a:r>
            <a:endParaRPr lang="en-AR" sz="1000" dirty="0"/>
          </a:p>
        </p:txBody>
      </p:sp>
      <p:sp>
        <p:nvSpPr>
          <p:cNvPr id="18" name="TextBox 17">
            <a:extLst>
              <a:ext uri="{FF2B5EF4-FFF2-40B4-BE49-F238E27FC236}">
                <a16:creationId xmlns:a16="http://schemas.microsoft.com/office/drawing/2014/main" id="{EFD493ED-E410-86A8-F0CD-E086E9EEA3EF}"/>
              </a:ext>
            </a:extLst>
          </p:cNvPr>
          <p:cNvSpPr txBox="1"/>
          <p:nvPr/>
        </p:nvSpPr>
        <p:spPr>
          <a:xfrm>
            <a:off x="5282547" y="5678628"/>
            <a:ext cx="1031452" cy="400110"/>
          </a:xfrm>
          <a:prstGeom prst="rect">
            <a:avLst/>
          </a:prstGeom>
          <a:solidFill>
            <a:schemeClr val="bg1"/>
          </a:solidFill>
        </p:spPr>
        <p:txBody>
          <a:bodyPr wrap="square">
            <a:spAutoFit/>
          </a:bodyPr>
          <a:lstStyle/>
          <a:p>
            <a:r>
              <a:rPr lang="en-US" sz="1000" dirty="0"/>
              <a:t>Superior, University</a:t>
            </a:r>
            <a:endParaRPr lang="en-AR" sz="1000" dirty="0"/>
          </a:p>
        </p:txBody>
      </p:sp>
      <p:sp>
        <p:nvSpPr>
          <p:cNvPr id="19" name="TextBox 18">
            <a:extLst>
              <a:ext uri="{FF2B5EF4-FFF2-40B4-BE49-F238E27FC236}">
                <a16:creationId xmlns:a16="http://schemas.microsoft.com/office/drawing/2014/main" id="{0A79D6F3-1180-B35D-74F0-525697EDFAF4}"/>
              </a:ext>
            </a:extLst>
          </p:cNvPr>
          <p:cNvSpPr txBox="1"/>
          <p:nvPr/>
        </p:nvSpPr>
        <p:spPr>
          <a:xfrm>
            <a:off x="2183486" y="6081471"/>
            <a:ext cx="867103" cy="400110"/>
          </a:xfrm>
          <a:prstGeom prst="rect">
            <a:avLst/>
          </a:prstGeom>
          <a:solidFill>
            <a:schemeClr val="bg1"/>
          </a:solidFill>
        </p:spPr>
        <p:txBody>
          <a:bodyPr wrap="square">
            <a:spAutoFit/>
          </a:bodyPr>
          <a:lstStyle/>
          <a:p>
            <a:r>
              <a:rPr lang="en-US" sz="1000" dirty="0"/>
              <a:t>Occupied EAP</a:t>
            </a:r>
            <a:endParaRPr lang="en-AR" sz="1000" dirty="0"/>
          </a:p>
        </p:txBody>
      </p:sp>
      <p:sp>
        <p:nvSpPr>
          <p:cNvPr id="20" name="TextBox 19">
            <a:extLst>
              <a:ext uri="{FF2B5EF4-FFF2-40B4-BE49-F238E27FC236}">
                <a16:creationId xmlns:a16="http://schemas.microsoft.com/office/drawing/2014/main" id="{0512B3B8-674A-3D04-0112-DB92F765E5BE}"/>
              </a:ext>
            </a:extLst>
          </p:cNvPr>
          <p:cNvSpPr txBox="1"/>
          <p:nvPr/>
        </p:nvSpPr>
        <p:spPr>
          <a:xfrm>
            <a:off x="3318900" y="6109177"/>
            <a:ext cx="1728496" cy="400110"/>
          </a:xfrm>
          <a:prstGeom prst="rect">
            <a:avLst/>
          </a:prstGeom>
          <a:solidFill>
            <a:schemeClr val="bg1"/>
          </a:solidFill>
        </p:spPr>
        <p:txBody>
          <a:bodyPr wrap="square">
            <a:spAutoFit/>
          </a:bodyPr>
          <a:lstStyle/>
          <a:p>
            <a:r>
              <a:rPr lang="en-US" sz="1000" dirty="0"/>
              <a:t>Median employment income (soles)</a:t>
            </a:r>
            <a:endParaRPr lang="en-AR" sz="1000" dirty="0"/>
          </a:p>
        </p:txBody>
      </p:sp>
      <p:sp>
        <p:nvSpPr>
          <p:cNvPr id="21" name="TextBox 20">
            <a:extLst>
              <a:ext uri="{FF2B5EF4-FFF2-40B4-BE49-F238E27FC236}">
                <a16:creationId xmlns:a16="http://schemas.microsoft.com/office/drawing/2014/main" id="{3BDCE5E8-0A16-5DE4-4F98-B19152873F4D}"/>
              </a:ext>
            </a:extLst>
          </p:cNvPr>
          <p:cNvSpPr txBox="1"/>
          <p:nvPr/>
        </p:nvSpPr>
        <p:spPr>
          <a:xfrm>
            <a:off x="8239338" y="4120723"/>
            <a:ext cx="2796794" cy="323165"/>
          </a:xfrm>
          <a:prstGeom prst="rect">
            <a:avLst/>
          </a:prstGeom>
          <a:solidFill>
            <a:schemeClr val="bg1"/>
          </a:solidFill>
        </p:spPr>
        <p:txBody>
          <a:bodyPr wrap="square">
            <a:spAutoFit/>
          </a:bodyPr>
          <a:lstStyle/>
          <a:p>
            <a:r>
              <a:rPr lang="en-US" sz="1500" b="1" dirty="0">
                <a:solidFill>
                  <a:srgbClr val="FF0000"/>
                </a:solidFill>
              </a:rPr>
              <a:t>What has been prioritized?</a:t>
            </a:r>
            <a:endParaRPr lang="en-AR" sz="1500" b="1" dirty="0">
              <a:solidFill>
                <a:srgbClr val="FF0000"/>
              </a:solidFill>
            </a:endParaRPr>
          </a:p>
        </p:txBody>
      </p:sp>
      <p:sp>
        <p:nvSpPr>
          <p:cNvPr id="22" name="TextBox 21">
            <a:extLst>
              <a:ext uri="{FF2B5EF4-FFF2-40B4-BE49-F238E27FC236}">
                <a16:creationId xmlns:a16="http://schemas.microsoft.com/office/drawing/2014/main" id="{9ADF40CF-5C61-04B3-E91C-E75B9389F913}"/>
              </a:ext>
            </a:extLst>
          </p:cNvPr>
          <p:cNvSpPr txBox="1"/>
          <p:nvPr/>
        </p:nvSpPr>
        <p:spPr>
          <a:xfrm>
            <a:off x="9042341" y="4579174"/>
            <a:ext cx="1520555" cy="246221"/>
          </a:xfrm>
          <a:prstGeom prst="rect">
            <a:avLst/>
          </a:prstGeom>
          <a:solidFill>
            <a:srgbClr val="939598"/>
          </a:solidFill>
        </p:spPr>
        <p:txBody>
          <a:bodyPr wrap="square">
            <a:spAutoFit/>
          </a:bodyPr>
          <a:lstStyle/>
          <a:p>
            <a:r>
              <a:rPr lang="en-US" sz="1000" dirty="0">
                <a:solidFill>
                  <a:schemeClr val="bg1"/>
                </a:solidFill>
              </a:rPr>
              <a:t>Prioritized Profiles</a:t>
            </a:r>
            <a:endParaRPr lang="en-AR" sz="1000" dirty="0">
              <a:solidFill>
                <a:schemeClr val="bg1"/>
              </a:solidFill>
            </a:endParaRPr>
          </a:p>
        </p:txBody>
      </p:sp>
    </p:spTree>
    <p:extLst>
      <p:ext uri="{BB962C8B-B14F-4D97-AF65-F5344CB8AC3E}">
        <p14:creationId xmlns:p14="http://schemas.microsoft.com/office/powerpoint/2010/main" val="1538350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ángulo 21">
            <a:extLst>
              <a:ext uri="{FF2B5EF4-FFF2-40B4-BE49-F238E27FC236}">
                <a16:creationId xmlns:a16="http://schemas.microsoft.com/office/drawing/2014/main" id="{4FBDF441-1E27-6634-D9A8-8AE4F747871D}"/>
              </a:ext>
            </a:extLst>
          </p:cNvPr>
          <p:cNvSpPr/>
          <p:nvPr/>
        </p:nvSpPr>
        <p:spPr>
          <a:xfrm>
            <a:off x="5678129" y="1262063"/>
            <a:ext cx="6450371" cy="462121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MX"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4" name="Rectángulo: esquinas redondeadas 3">
            <a:extLst>
              <a:ext uri="{FF2B5EF4-FFF2-40B4-BE49-F238E27FC236}">
                <a16:creationId xmlns:a16="http://schemas.microsoft.com/office/drawing/2014/main" id="{01D66961-CC9A-5601-AF98-0AAE5823AD89}"/>
              </a:ext>
            </a:extLst>
          </p:cNvPr>
          <p:cNvSpPr/>
          <p:nvPr/>
        </p:nvSpPr>
        <p:spPr>
          <a:xfrm>
            <a:off x="6635750" y="3440113"/>
            <a:ext cx="588963" cy="612775"/>
          </a:xfrm>
          <a:prstGeom prst="roundRect">
            <a:avLst/>
          </a:prstGeom>
          <a:solidFill>
            <a:schemeClr val="accent4">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 name="Rectángulo: esquinas redondeadas 4">
            <a:extLst>
              <a:ext uri="{FF2B5EF4-FFF2-40B4-BE49-F238E27FC236}">
                <a16:creationId xmlns:a16="http://schemas.microsoft.com/office/drawing/2014/main" id="{798BDA61-6451-A274-2BF4-1C4C1F60BAFE}"/>
              </a:ext>
            </a:extLst>
          </p:cNvPr>
          <p:cNvSpPr/>
          <p:nvPr/>
        </p:nvSpPr>
        <p:spPr>
          <a:xfrm>
            <a:off x="7308850" y="3198813"/>
            <a:ext cx="588963" cy="854075"/>
          </a:xfrm>
          <a:prstGeom prst="roundRect">
            <a:avLst/>
          </a:prstGeom>
          <a:solidFill>
            <a:schemeClr val="bg2">
              <a:lumMod val="10000"/>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Rectángulo: esquinas redondeadas 5">
            <a:extLst>
              <a:ext uri="{FF2B5EF4-FFF2-40B4-BE49-F238E27FC236}">
                <a16:creationId xmlns:a16="http://schemas.microsoft.com/office/drawing/2014/main" id="{E41B94DB-6B15-005F-AE61-579512FA37C7}"/>
              </a:ext>
            </a:extLst>
          </p:cNvPr>
          <p:cNvSpPr/>
          <p:nvPr/>
        </p:nvSpPr>
        <p:spPr>
          <a:xfrm>
            <a:off x="7962900" y="3052763"/>
            <a:ext cx="588963" cy="1000125"/>
          </a:xfrm>
          <a:prstGeom prst="roundRect">
            <a:avLst/>
          </a:prstGeom>
          <a:solidFill>
            <a:srgbClr val="FFC000">
              <a:alpha val="5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tángulo: esquinas redondeadas 6">
            <a:extLst>
              <a:ext uri="{FF2B5EF4-FFF2-40B4-BE49-F238E27FC236}">
                <a16:creationId xmlns:a16="http://schemas.microsoft.com/office/drawing/2014/main" id="{3864F0F6-FD1A-DEBA-32BC-2395FDD0BDDF}"/>
              </a:ext>
            </a:extLst>
          </p:cNvPr>
          <p:cNvSpPr/>
          <p:nvPr/>
        </p:nvSpPr>
        <p:spPr>
          <a:xfrm>
            <a:off x="8636000" y="2836863"/>
            <a:ext cx="590550" cy="1216025"/>
          </a:xfrm>
          <a:prstGeom prst="roundRect">
            <a:avLst/>
          </a:prstGeom>
          <a:solidFill>
            <a:schemeClr val="accent1">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Rectángulo: esquinas redondeadas 7">
            <a:extLst>
              <a:ext uri="{FF2B5EF4-FFF2-40B4-BE49-F238E27FC236}">
                <a16:creationId xmlns:a16="http://schemas.microsoft.com/office/drawing/2014/main" id="{D128E4F3-91FE-DC7A-2E75-263ABE0BD7BF}"/>
              </a:ext>
            </a:extLst>
          </p:cNvPr>
          <p:cNvSpPr/>
          <p:nvPr/>
        </p:nvSpPr>
        <p:spPr>
          <a:xfrm>
            <a:off x="9310688" y="2619375"/>
            <a:ext cx="588962" cy="1433513"/>
          </a:xfrm>
          <a:prstGeom prst="roundRect">
            <a:avLst/>
          </a:prstGeom>
          <a:solidFill>
            <a:schemeClr val="accent2">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9" name="Rectángulo: esquinas redondeadas 8">
            <a:extLst>
              <a:ext uri="{FF2B5EF4-FFF2-40B4-BE49-F238E27FC236}">
                <a16:creationId xmlns:a16="http://schemas.microsoft.com/office/drawing/2014/main" id="{F9D2126F-ABEB-72FC-8111-C6FB4F6EE19F}"/>
              </a:ext>
            </a:extLst>
          </p:cNvPr>
          <p:cNvSpPr/>
          <p:nvPr/>
        </p:nvSpPr>
        <p:spPr>
          <a:xfrm>
            <a:off x="9983788" y="2387600"/>
            <a:ext cx="590550" cy="1660525"/>
          </a:xfrm>
          <a:prstGeom prst="roundRect">
            <a:avLst/>
          </a:prstGeom>
          <a:solidFill>
            <a:schemeClr val="accent6">
              <a:lumMod val="75000"/>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Rectángulo: esquinas redondeadas 9">
            <a:extLst>
              <a:ext uri="{FF2B5EF4-FFF2-40B4-BE49-F238E27FC236}">
                <a16:creationId xmlns:a16="http://schemas.microsoft.com/office/drawing/2014/main" id="{D8DC50E1-80B3-A095-E5A7-D9D0ADC5E960}"/>
              </a:ext>
            </a:extLst>
          </p:cNvPr>
          <p:cNvSpPr/>
          <p:nvPr/>
        </p:nvSpPr>
        <p:spPr>
          <a:xfrm>
            <a:off x="10639425" y="2192338"/>
            <a:ext cx="590550" cy="1865312"/>
          </a:xfrm>
          <a:prstGeom prst="roundRect">
            <a:avLst/>
          </a:prstGeom>
          <a:solidFill>
            <a:schemeClr val="accent5">
              <a:lumMod val="75000"/>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Elipse 10">
            <a:extLst>
              <a:ext uri="{FF2B5EF4-FFF2-40B4-BE49-F238E27FC236}">
                <a16:creationId xmlns:a16="http://schemas.microsoft.com/office/drawing/2014/main" id="{4379DC4C-CEA8-0E86-1E73-D749CE9E8145}"/>
              </a:ext>
            </a:extLst>
          </p:cNvPr>
          <p:cNvSpPr/>
          <p:nvPr/>
        </p:nvSpPr>
        <p:spPr>
          <a:xfrm>
            <a:off x="6731000" y="3581400"/>
            <a:ext cx="381000" cy="33972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1</a:t>
            </a:r>
            <a:endParaRPr kumimoji="0" lang="es-PE"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2" name="Elipse 11">
            <a:extLst>
              <a:ext uri="{FF2B5EF4-FFF2-40B4-BE49-F238E27FC236}">
                <a16:creationId xmlns:a16="http://schemas.microsoft.com/office/drawing/2014/main" id="{2D243DB6-72D0-AE04-6B1B-4939867EF8B5}"/>
              </a:ext>
            </a:extLst>
          </p:cNvPr>
          <p:cNvSpPr/>
          <p:nvPr/>
        </p:nvSpPr>
        <p:spPr>
          <a:xfrm>
            <a:off x="7404100" y="3490913"/>
            <a:ext cx="401638" cy="39528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2</a:t>
            </a:r>
            <a:endParaRPr kumimoji="0" lang="es-PE"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3" name="Elipse 12">
            <a:extLst>
              <a:ext uri="{FF2B5EF4-FFF2-40B4-BE49-F238E27FC236}">
                <a16:creationId xmlns:a16="http://schemas.microsoft.com/office/drawing/2014/main" id="{E7FEF7E0-45ED-95F0-BE0A-0046B0E16292}"/>
              </a:ext>
            </a:extLst>
          </p:cNvPr>
          <p:cNvSpPr/>
          <p:nvPr/>
        </p:nvSpPr>
        <p:spPr>
          <a:xfrm>
            <a:off x="8058150" y="3435350"/>
            <a:ext cx="398463" cy="3746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3</a:t>
            </a:r>
            <a:endParaRPr kumimoji="0" lang="es-PE"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4" name="Elipse 13">
            <a:extLst>
              <a:ext uri="{FF2B5EF4-FFF2-40B4-BE49-F238E27FC236}">
                <a16:creationId xmlns:a16="http://schemas.microsoft.com/office/drawing/2014/main" id="{D715E77E-9DF0-97DE-6BE6-BC524F69CDCF}"/>
              </a:ext>
            </a:extLst>
          </p:cNvPr>
          <p:cNvSpPr/>
          <p:nvPr/>
        </p:nvSpPr>
        <p:spPr>
          <a:xfrm>
            <a:off x="8739188" y="3276600"/>
            <a:ext cx="398462" cy="3746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4</a:t>
            </a:r>
            <a:endParaRPr kumimoji="0" lang="es-PE"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5" name="Elipse 14">
            <a:extLst>
              <a:ext uri="{FF2B5EF4-FFF2-40B4-BE49-F238E27FC236}">
                <a16:creationId xmlns:a16="http://schemas.microsoft.com/office/drawing/2014/main" id="{BD973802-2C30-A1C2-E048-778C70B96759}"/>
              </a:ext>
            </a:extLst>
          </p:cNvPr>
          <p:cNvSpPr/>
          <p:nvPr/>
        </p:nvSpPr>
        <p:spPr>
          <a:xfrm>
            <a:off x="9431338" y="3200400"/>
            <a:ext cx="398462" cy="3746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5</a:t>
            </a:r>
            <a:endParaRPr kumimoji="0" lang="es-PE"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6" name="Elipse 15">
            <a:extLst>
              <a:ext uri="{FF2B5EF4-FFF2-40B4-BE49-F238E27FC236}">
                <a16:creationId xmlns:a16="http://schemas.microsoft.com/office/drawing/2014/main" id="{2896FF7A-02C8-2A08-AF27-92C4447323A3}"/>
              </a:ext>
            </a:extLst>
          </p:cNvPr>
          <p:cNvSpPr/>
          <p:nvPr/>
        </p:nvSpPr>
        <p:spPr>
          <a:xfrm>
            <a:off x="10082213" y="3048000"/>
            <a:ext cx="398462" cy="3746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6</a:t>
            </a:r>
            <a:endParaRPr kumimoji="0" lang="es-PE"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7" name="Elipse 16">
            <a:extLst>
              <a:ext uri="{FF2B5EF4-FFF2-40B4-BE49-F238E27FC236}">
                <a16:creationId xmlns:a16="http://schemas.microsoft.com/office/drawing/2014/main" id="{6D403D31-0A91-DC61-EB44-EE7E76702815}"/>
              </a:ext>
            </a:extLst>
          </p:cNvPr>
          <p:cNvSpPr/>
          <p:nvPr/>
        </p:nvSpPr>
        <p:spPr>
          <a:xfrm>
            <a:off x="10753725" y="2984500"/>
            <a:ext cx="398463" cy="37465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7</a:t>
            </a:r>
            <a:endParaRPr kumimoji="0" lang="es-PE"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18" name="Elipse 17">
            <a:extLst>
              <a:ext uri="{FF2B5EF4-FFF2-40B4-BE49-F238E27FC236}">
                <a16:creationId xmlns:a16="http://schemas.microsoft.com/office/drawing/2014/main" id="{EE97F0BD-6CB6-E366-C813-728CABFF2F61}"/>
              </a:ext>
            </a:extLst>
          </p:cNvPr>
          <p:cNvSpPr/>
          <p:nvPr/>
        </p:nvSpPr>
        <p:spPr>
          <a:xfrm>
            <a:off x="11453813" y="2786063"/>
            <a:ext cx="398462" cy="37623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48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8</a:t>
            </a:r>
            <a:endParaRPr kumimoji="0" lang="es-PE" sz="4800" b="0"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pic>
        <p:nvPicPr>
          <p:cNvPr id="15378" name="Gráfico 18" descr="Caminar">
            <a:extLst>
              <a:ext uri="{FF2B5EF4-FFF2-40B4-BE49-F238E27FC236}">
                <a16:creationId xmlns:a16="http://schemas.microsoft.com/office/drawing/2014/main" id="{4E68D28F-0032-25DA-BC99-6A61BE9FA8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0163" y="2540000"/>
            <a:ext cx="7112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Gráfico 19" descr="Gatear">
            <a:extLst>
              <a:ext uri="{FF2B5EF4-FFF2-40B4-BE49-F238E27FC236}">
                <a16:creationId xmlns:a16="http://schemas.microsoft.com/office/drawing/2014/main" id="{D83A74B7-9CE9-48A2-BB07-D4E9580BB4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100" y="2900363"/>
            <a:ext cx="673100"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Gráfico 20" descr="Ejecutar">
            <a:extLst>
              <a:ext uri="{FF2B5EF4-FFF2-40B4-BE49-F238E27FC236}">
                <a16:creationId xmlns:a16="http://schemas.microsoft.com/office/drawing/2014/main" id="{72784533-AE0F-2697-081F-C917C2666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4113" y="1487488"/>
            <a:ext cx="6588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ángulo: esquinas redondeadas 22">
            <a:extLst>
              <a:ext uri="{FF2B5EF4-FFF2-40B4-BE49-F238E27FC236}">
                <a16:creationId xmlns:a16="http://schemas.microsoft.com/office/drawing/2014/main" id="{6501D4E1-A8C5-25F1-BEBF-929A115CBEA3}"/>
              </a:ext>
            </a:extLst>
          </p:cNvPr>
          <p:cNvSpPr/>
          <p:nvPr/>
        </p:nvSpPr>
        <p:spPr>
          <a:xfrm>
            <a:off x="11358563" y="2133600"/>
            <a:ext cx="588962" cy="1911350"/>
          </a:xfrm>
          <a:prstGeom prst="roundRect">
            <a:avLst/>
          </a:prstGeom>
          <a:solidFill>
            <a:srgbClr val="0070C0">
              <a:alpha val="5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4" name="Rectangle 3">
            <a:extLst>
              <a:ext uri="{FF2B5EF4-FFF2-40B4-BE49-F238E27FC236}">
                <a16:creationId xmlns:a16="http://schemas.microsoft.com/office/drawing/2014/main" id="{CF49D8A5-4DBB-0680-30D9-DBDCE95787A3}"/>
              </a:ext>
            </a:extLst>
          </p:cNvPr>
          <p:cNvSpPr/>
          <p:nvPr/>
        </p:nvSpPr>
        <p:spPr>
          <a:xfrm>
            <a:off x="6756400" y="4183063"/>
            <a:ext cx="1471613" cy="258762"/>
          </a:xfrm>
          <a:prstGeom prst="rect">
            <a:avLst/>
          </a:prstGeom>
          <a:solidFill>
            <a:srgbClr val="EB75B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ko-KR" sz="1300" dirty="0">
                <a:solidFill>
                  <a:srgbClr val="FFFFFF"/>
                </a:solidFill>
                <a:latin typeface="Century Gothic" panose="020B0502020202020204" pitchFamily="34" charset="0"/>
                <a:ea typeface="맑은 고딕" panose="020B0503020000020004" pitchFamily="34" charset="-127"/>
              </a:rPr>
              <a:t>Knowledge</a:t>
            </a:r>
            <a:endParaRPr kumimoji="0" lang="en-US" altLang="ko-KR" sz="1300" b="0" i="0" u="none" strike="noStrike" kern="0" cap="none" spc="0" normalizeH="0" baseline="0" dirty="0">
              <a:ln>
                <a:noFill/>
              </a:ln>
              <a:solidFill>
                <a:srgbClr val="FFFFFF"/>
              </a:solidFill>
              <a:effectLst/>
              <a:uLnTx/>
              <a:uFillTx/>
              <a:latin typeface="Century Gothic" panose="020B0502020202020204" pitchFamily="34" charset="0"/>
              <a:ea typeface="맑은 고딕" panose="020B0503020000020004" pitchFamily="34" charset="-127"/>
              <a:cs typeface="+mn-cs"/>
              <a:sym typeface="Arial"/>
            </a:endParaRPr>
          </a:p>
        </p:txBody>
      </p:sp>
      <p:sp>
        <p:nvSpPr>
          <p:cNvPr id="25" name="TextBox 76">
            <a:extLst>
              <a:ext uri="{FF2B5EF4-FFF2-40B4-BE49-F238E27FC236}">
                <a16:creationId xmlns:a16="http://schemas.microsoft.com/office/drawing/2014/main" id="{864BF0E0-9B45-8B66-68A3-A29240D5B08C}"/>
              </a:ext>
            </a:extLst>
          </p:cNvPr>
          <p:cNvSpPr txBox="1"/>
          <p:nvPr/>
        </p:nvSpPr>
        <p:spPr>
          <a:xfrm>
            <a:off x="6854825" y="4487863"/>
            <a:ext cx="1393825" cy="877163"/>
          </a:xfrm>
          <a:prstGeom prst="rect">
            <a:avLst/>
          </a:prstGeom>
          <a:noFill/>
        </p:spPr>
        <p:txBody>
          <a:bodyPr lIns="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altLang="ko-KR" sz="850" dirty="0">
                <a:latin typeface="Century Gothic" panose="020B0502020202020204" pitchFamily="34" charset="0"/>
              </a:rPr>
              <a:t>What a person knows, understands and is able to assimilate from the educational or training process, or from their own experience.</a:t>
            </a:r>
            <a:endParaRPr kumimoji="0" lang="ko-KR" altLang="en-US" sz="850" b="0" i="0" u="none" strike="noStrike" kern="0" cap="none" spc="0" normalizeH="0" baseline="0" noProof="0" dirty="0">
              <a:ln>
                <a:noFill/>
              </a:ln>
              <a:solidFill>
                <a:srgbClr val="000000"/>
              </a:solidFill>
              <a:effectLst/>
              <a:uLnTx/>
              <a:uFillTx/>
              <a:latin typeface="Century Gothic" panose="020B0502020202020204" pitchFamily="34" charset="0"/>
              <a:cs typeface="Arial" pitchFamily="34" charset="0"/>
              <a:sym typeface="Arial"/>
            </a:endParaRPr>
          </a:p>
        </p:txBody>
      </p:sp>
      <p:sp>
        <p:nvSpPr>
          <p:cNvPr id="27" name="TextBox 76">
            <a:extLst>
              <a:ext uri="{FF2B5EF4-FFF2-40B4-BE49-F238E27FC236}">
                <a16:creationId xmlns:a16="http://schemas.microsoft.com/office/drawing/2014/main" id="{1BDC7E6F-4214-A9F1-E3D0-E4C955B1433B}"/>
              </a:ext>
            </a:extLst>
          </p:cNvPr>
          <p:cNvSpPr txBox="1"/>
          <p:nvPr/>
        </p:nvSpPr>
        <p:spPr>
          <a:xfrm>
            <a:off x="8478838" y="4446588"/>
            <a:ext cx="2001837" cy="1400383"/>
          </a:xfrm>
          <a:prstGeom prst="rect">
            <a:avLst/>
          </a:prstGeom>
          <a:noFill/>
        </p:spPr>
        <p:txBody>
          <a:bodyPr lIns="0">
            <a:spAutoFit/>
          </a:bodyPr>
          <a:lstStyle/>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5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For communication (first and second language)</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ltLang="ko-KR" sz="850" dirty="0">
                <a:latin typeface="Century Gothic" panose="020B0502020202020204" pitchFamily="34" charset="0"/>
                <a:cs typeface="Arial" pitchFamily="34" charset="0"/>
              </a:rPr>
              <a:t>Socio-emotional (teamwork and adaptability)</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altLang="ko-KR" sz="850" b="0" i="0" u="none" strike="noStrike" kern="0" cap="none" spc="0" normalizeH="0" baseline="0" noProof="0" dirty="0">
                <a:ln>
                  <a:noFill/>
                </a:ln>
                <a:solidFill>
                  <a:srgbClr val="000000"/>
                </a:solidFill>
                <a:effectLst/>
                <a:uLnTx/>
                <a:uFillTx/>
                <a:latin typeface="Century Gothic" panose="020B0502020202020204" pitchFamily="34" charset="0"/>
                <a:cs typeface="Arial" pitchFamily="34" charset="0"/>
                <a:sym typeface="Arial"/>
              </a:rPr>
              <a:t>Cognitive (information management and problem solving)</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ltLang="ko-KR" sz="850" dirty="0">
                <a:latin typeface="Century Gothic" panose="020B0502020202020204" pitchFamily="34" charset="0"/>
                <a:cs typeface="Arial" pitchFamily="34" charset="0"/>
              </a:rPr>
              <a:t>Techniques (management of resources, instruments, techniques and technology)</a:t>
            </a:r>
            <a:endParaRPr kumimoji="0" lang="en-US" altLang="ko-KR" sz="850" b="0" i="0" u="none" strike="noStrike" kern="0" cap="none" spc="0" normalizeH="0" baseline="0" noProof="0" dirty="0">
              <a:ln>
                <a:noFill/>
              </a:ln>
              <a:solidFill>
                <a:srgbClr val="000000"/>
              </a:solidFill>
              <a:effectLst/>
              <a:uLnTx/>
              <a:uFillTx/>
              <a:latin typeface="Century Gothic" panose="020B0502020202020204" pitchFamily="34" charset="0"/>
              <a:cs typeface="Arial" pitchFamily="34" charset="0"/>
              <a:sym typeface="Arial"/>
            </a:endParaRPr>
          </a:p>
        </p:txBody>
      </p:sp>
      <p:sp>
        <p:nvSpPr>
          <p:cNvPr id="28" name="Rectangle 3">
            <a:extLst>
              <a:ext uri="{FF2B5EF4-FFF2-40B4-BE49-F238E27FC236}">
                <a16:creationId xmlns:a16="http://schemas.microsoft.com/office/drawing/2014/main" id="{F216E95B-4732-05D9-7CE6-C9FC127AF3A7}"/>
              </a:ext>
            </a:extLst>
          </p:cNvPr>
          <p:cNvSpPr/>
          <p:nvPr/>
        </p:nvSpPr>
        <p:spPr>
          <a:xfrm>
            <a:off x="8780463" y="4176713"/>
            <a:ext cx="1393825" cy="220662"/>
          </a:xfrm>
          <a:prstGeom prst="rect">
            <a:avLst/>
          </a:prstGeom>
          <a:solidFill>
            <a:srgbClr val="54BB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ko-KR" sz="1300" dirty="0">
                <a:solidFill>
                  <a:srgbClr val="FFFFFF"/>
                </a:solidFill>
                <a:latin typeface="Century Gothic" panose="020B0502020202020204" pitchFamily="34" charset="0"/>
                <a:ea typeface="맑은 고딕" panose="020B0503020000020004" pitchFamily="34" charset="-127"/>
              </a:rPr>
              <a:t>Skills</a:t>
            </a:r>
            <a:endParaRPr kumimoji="0" lang="en-US" altLang="ko-KR" sz="1300" b="0" i="0" u="none" strike="noStrike" kern="0" cap="none" spc="0" normalizeH="0" baseline="0" dirty="0">
              <a:ln>
                <a:noFill/>
              </a:ln>
              <a:solidFill>
                <a:srgbClr val="FFFFFF"/>
              </a:solidFill>
              <a:effectLst/>
              <a:uLnTx/>
              <a:uFillTx/>
              <a:latin typeface="Century Gothic" panose="020B0502020202020204" pitchFamily="34" charset="0"/>
              <a:ea typeface="맑은 고딕" panose="020B0503020000020004" pitchFamily="34" charset="-127"/>
              <a:cs typeface="+mn-cs"/>
              <a:sym typeface="Arial"/>
            </a:endParaRPr>
          </a:p>
        </p:txBody>
      </p:sp>
      <p:sp>
        <p:nvSpPr>
          <p:cNvPr id="29" name="Rectangle 3">
            <a:extLst>
              <a:ext uri="{FF2B5EF4-FFF2-40B4-BE49-F238E27FC236}">
                <a16:creationId xmlns:a16="http://schemas.microsoft.com/office/drawing/2014/main" id="{7B792219-FF8D-73F2-339B-AAC8A0D2B7F7}"/>
              </a:ext>
            </a:extLst>
          </p:cNvPr>
          <p:cNvSpPr/>
          <p:nvPr/>
        </p:nvSpPr>
        <p:spPr>
          <a:xfrm>
            <a:off x="10664825" y="4192588"/>
            <a:ext cx="1395413" cy="204787"/>
          </a:xfrm>
          <a:prstGeom prst="rect">
            <a:avLst/>
          </a:prstGeom>
          <a:solidFill>
            <a:schemeClr val="bg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altLang="ko-KR" sz="1300" dirty="0">
                <a:solidFill>
                  <a:srgbClr val="FFFFFF"/>
                </a:solidFill>
                <a:latin typeface="Century Gothic" panose="020B0502020202020204" pitchFamily="34" charset="0"/>
                <a:ea typeface="맑은 고딕" panose="020B0503020000020004" pitchFamily="34" charset="-127"/>
              </a:rPr>
              <a:t>Application</a:t>
            </a:r>
            <a:endParaRPr kumimoji="0" lang="en-US" altLang="ko-KR" sz="1300" b="0" i="0" u="none" strike="noStrike" kern="0" cap="none" spc="0" normalizeH="0" baseline="0" dirty="0">
              <a:ln>
                <a:noFill/>
              </a:ln>
              <a:solidFill>
                <a:srgbClr val="FFFFFF"/>
              </a:solidFill>
              <a:effectLst/>
              <a:uLnTx/>
              <a:uFillTx/>
              <a:latin typeface="Century Gothic" panose="020B0502020202020204" pitchFamily="34" charset="0"/>
              <a:ea typeface="맑은 고딕" panose="020B0503020000020004" pitchFamily="34" charset="-127"/>
              <a:cs typeface="+mn-cs"/>
              <a:sym typeface="Arial"/>
            </a:endParaRPr>
          </a:p>
        </p:txBody>
      </p:sp>
      <p:sp>
        <p:nvSpPr>
          <p:cNvPr id="30" name="TextBox 76">
            <a:extLst>
              <a:ext uri="{FF2B5EF4-FFF2-40B4-BE49-F238E27FC236}">
                <a16:creationId xmlns:a16="http://schemas.microsoft.com/office/drawing/2014/main" id="{5F5BE681-7937-67AA-C487-0FCB9FC0503B}"/>
              </a:ext>
            </a:extLst>
          </p:cNvPr>
          <p:cNvSpPr txBox="1"/>
          <p:nvPr/>
        </p:nvSpPr>
        <p:spPr>
          <a:xfrm>
            <a:off x="10685463" y="4441825"/>
            <a:ext cx="1443037" cy="353943"/>
          </a:xfrm>
          <a:prstGeom prst="rect">
            <a:avLst/>
          </a:prstGeom>
          <a:noFill/>
        </p:spPr>
        <p:txBody>
          <a:bodyPr lIns="0">
            <a:spAutoFit/>
          </a:bodyPr>
          <a:lstStyle/>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85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rPr>
              <a:t>Responsibility </a:t>
            </a:r>
          </a:p>
          <a:p>
            <a:pPr marL="171450" marR="0" lvl="0" indent="-17145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lang="en-US" altLang="ko-KR" sz="850" dirty="0">
                <a:latin typeface="Century Gothic" panose="020B0502020202020204" pitchFamily="34" charset="0"/>
              </a:rPr>
              <a:t>Autonomy</a:t>
            </a:r>
            <a:endParaRPr kumimoji="0" lang="en-US" altLang="ko-KR" sz="850" b="0" i="0" u="none" strike="noStrike" kern="0" cap="none" spc="0" normalizeH="0" baseline="0" noProof="0" dirty="0">
              <a:ln>
                <a:noFill/>
              </a:ln>
              <a:solidFill>
                <a:srgbClr val="000000"/>
              </a:solidFill>
              <a:effectLst/>
              <a:uLnTx/>
              <a:uFillTx/>
              <a:latin typeface="Century Gothic" panose="020B0502020202020204" pitchFamily="34" charset="0"/>
              <a:cs typeface="Arial" pitchFamily="34" charset="0"/>
              <a:sym typeface="Arial"/>
            </a:endParaRPr>
          </a:p>
        </p:txBody>
      </p:sp>
      <p:sp>
        <p:nvSpPr>
          <p:cNvPr id="31" name="CuadroTexto 30">
            <a:extLst>
              <a:ext uri="{FF2B5EF4-FFF2-40B4-BE49-F238E27FC236}">
                <a16:creationId xmlns:a16="http://schemas.microsoft.com/office/drawing/2014/main" id="{912A7423-56FE-C07A-9127-DF86B0721339}"/>
              </a:ext>
            </a:extLst>
          </p:cNvPr>
          <p:cNvSpPr txBox="1"/>
          <p:nvPr/>
        </p:nvSpPr>
        <p:spPr>
          <a:xfrm>
            <a:off x="5723424" y="4226488"/>
            <a:ext cx="1003915" cy="338554"/>
          </a:xfrm>
          <a:prstGeom prst="rect">
            <a:avLst/>
          </a:prstGeom>
          <a:noFill/>
        </p:spPr>
        <p:txBody>
          <a:bodyPr wrap="square">
            <a:spAutoFit/>
          </a:bodyPr>
          <a:lstStyle>
            <a:defPPr>
              <a:defRPr lang="es-MX"/>
            </a:defPPr>
            <a:lvl1pPr>
              <a:defRPr sz="2000">
                <a:solidFill>
                  <a:srgbClr val="00B0F0"/>
                </a:solidFill>
                <a:latin typeface="Arial Rounded MT Bold" panose="020F0704030504030204" pitchFamily="34" charset="77"/>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1" i="0" u="none" strike="noStrike" kern="0" cap="none" spc="0" normalizeH="0" baseline="0" dirty="0">
                <a:ln>
                  <a:noFill/>
                </a:ln>
                <a:solidFill>
                  <a:srgbClr val="0070C0"/>
                </a:solidFill>
                <a:effectLst/>
                <a:uLnTx/>
                <a:uFillTx/>
                <a:latin typeface="Arial"/>
                <a:cs typeface="Arial"/>
                <a:sym typeface="Arial"/>
              </a:rPr>
              <a:t>Dimensions &amp; subdimensions</a:t>
            </a:r>
          </a:p>
        </p:txBody>
      </p:sp>
      <p:sp>
        <p:nvSpPr>
          <p:cNvPr id="32" name="CuadroTexto 31">
            <a:extLst>
              <a:ext uri="{FF2B5EF4-FFF2-40B4-BE49-F238E27FC236}">
                <a16:creationId xmlns:a16="http://schemas.microsoft.com/office/drawing/2014/main" id="{FC40BC26-B1D0-4913-D0E3-2AF94331BCFF}"/>
              </a:ext>
            </a:extLst>
          </p:cNvPr>
          <p:cNvSpPr txBox="1"/>
          <p:nvPr/>
        </p:nvSpPr>
        <p:spPr>
          <a:xfrm>
            <a:off x="5827456" y="3549343"/>
            <a:ext cx="690563" cy="215900"/>
          </a:xfrm>
          <a:prstGeom prst="rect">
            <a:avLst/>
          </a:prstGeom>
          <a:noFill/>
        </p:spPr>
        <p:txBody>
          <a:bodyPr>
            <a:spAutoFit/>
          </a:bodyPr>
          <a:lstStyle>
            <a:defPPr>
              <a:defRPr lang="en-US"/>
            </a:defPPr>
            <a:lvl1pPr>
              <a:defRPr sz="2800">
                <a:solidFill>
                  <a:schemeClr val="accent6">
                    <a:lumMod val="60000"/>
                    <a:lumOff val="40000"/>
                  </a:schemeClr>
                </a:solidFill>
                <a:latin typeface="Arial Rounded MT Bold" panose="020F0704030504030204" pitchFamily="34" charset="77"/>
              </a:defRPr>
            </a:lvl1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b="1" dirty="0">
                <a:solidFill>
                  <a:srgbClr val="0070C0"/>
                </a:solidFill>
                <a:latin typeface="Arial"/>
              </a:rPr>
              <a:t>Levels</a:t>
            </a:r>
            <a:endParaRPr kumimoji="0" lang="en-US" sz="800" b="1" i="0" u="none" strike="noStrike" kern="0" cap="none" spc="0" normalizeH="0" baseline="0" dirty="0">
              <a:ln>
                <a:noFill/>
              </a:ln>
              <a:solidFill>
                <a:srgbClr val="0070C0"/>
              </a:solidFill>
              <a:effectLst/>
              <a:uLnTx/>
              <a:uFillTx/>
              <a:latin typeface="Arial"/>
              <a:cs typeface="Arial"/>
              <a:sym typeface="Arial"/>
            </a:endParaRPr>
          </a:p>
        </p:txBody>
      </p:sp>
      <p:sp>
        <p:nvSpPr>
          <p:cNvPr id="26" name="Marcador de contenido 2">
            <a:extLst>
              <a:ext uri="{FF2B5EF4-FFF2-40B4-BE49-F238E27FC236}">
                <a16:creationId xmlns:a16="http://schemas.microsoft.com/office/drawing/2014/main" id="{F8768D3C-72EF-5F16-C338-884362AB5B6A}"/>
              </a:ext>
            </a:extLst>
          </p:cNvPr>
          <p:cNvSpPr txBox="1">
            <a:spLocks/>
          </p:cNvSpPr>
          <p:nvPr/>
        </p:nvSpPr>
        <p:spPr bwMode="auto">
          <a:xfrm>
            <a:off x="317501" y="1262063"/>
            <a:ext cx="4978400" cy="4841875"/>
          </a:xfrm>
          <a:prstGeom prst="rect">
            <a:avLst/>
          </a:prstGeom>
          <a:noFill/>
          <a:ln>
            <a:noFill/>
          </a:ln>
        </p:spPr>
        <p:txBody>
          <a:bodyPr lIns="0" tIns="0" rIns="0" bIns="0">
            <a:normAutofit/>
          </a:bodyPr>
          <a:lstStyle>
            <a:lvl1pPr algn="l" rtl="0" eaLnBrk="0" fontAlgn="base" hangingPunct="0">
              <a:spcBef>
                <a:spcPct val="20000"/>
              </a:spcBef>
              <a:spcAft>
                <a:spcPct val="0"/>
              </a:spcAft>
              <a:defRPr b="0" i="0">
                <a:solidFill>
                  <a:schemeClr val="tx1"/>
                </a:solidFill>
                <a:latin typeface="+mn-lt"/>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rtl="0" eaLnBrk="0" fontAlgn="base" latinLnBrk="0" hangingPunct="0">
              <a:lnSpc>
                <a:spcPct val="100000"/>
              </a:lnSpc>
              <a:spcBef>
                <a:spcPct val="20000"/>
              </a:spcBef>
              <a:spcAft>
                <a:spcPct val="0"/>
              </a:spcAft>
              <a:buClr>
                <a:srgbClr val="000000"/>
              </a:buClr>
              <a:buSzTx/>
              <a:buFont typeface="Arial"/>
              <a:buNone/>
              <a:tabLst/>
              <a:defRPr/>
            </a:pPr>
            <a:r>
              <a:rPr lang="en-US" sz="1900" b="1" i="0" dirty="0">
                <a:solidFill>
                  <a:srgbClr val="FF0000"/>
                </a:solidFill>
                <a:effectLst/>
                <a:latin typeface="arial" panose="020B0604020202020204" pitchFamily="34" charset="0"/>
              </a:rPr>
              <a:t>National Qualifications Framework in Peru – MNCP</a:t>
            </a:r>
          </a:p>
          <a:p>
            <a:pPr marL="0" marR="0" lvl="0" indent="0" algn="just" defTabSz="914400" rtl="0" eaLnBrk="0" fontAlgn="base" latinLnBrk="0" hangingPunct="0">
              <a:lnSpc>
                <a:spcPct val="100000"/>
              </a:lnSpc>
              <a:spcBef>
                <a:spcPct val="20000"/>
              </a:spcBef>
              <a:spcAft>
                <a:spcPct val="0"/>
              </a:spcAft>
              <a:buClr>
                <a:srgbClr val="000000"/>
              </a:buClr>
              <a:buSzTx/>
              <a:buFont typeface="Arial"/>
              <a:buNone/>
              <a:tabLst/>
              <a:defRPr/>
            </a:pPr>
            <a:endParaRPr kumimoji="0" lang="es-MX" sz="1400" b="1" i="0" u="none" strike="noStrike" kern="0" cap="none" spc="0" normalizeH="0" baseline="0" noProof="0" dirty="0">
              <a:ln>
                <a:noFill/>
              </a:ln>
              <a:solidFill>
                <a:srgbClr val="C00000"/>
              </a:solidFill>
              <a:effectLst/>
              <a:uLnTx/>
              <a:uFillTx/>
              <a:latin typeface="Libre Franklin" pitchFamily="2" charset="0"/>
              <a:ea typeface="+mn-ea"/>
              <a:cs typeface="Calibri Light" panose="020F0302020204030204" pitchFamily="34" charset="0"/>
              <a:sym typeface="Arial"/>
            </a:endParaRPr>
          </a:p>
          <a:p>
            <a:pPr marL="0" marR="0" lvl="0" indent="0" algn="just" defTabSz="914400" rtl="0" eaLnBrk="0" fontAlgn="base" latinLnBrk="0" hangingPunct="0">
              <a:lnSpc>
                <a:spcPct val="100000"/>
              </a:lnSpc>
              <a:spcBef>
                <a:spcPct val="20000"/>
              </a:spcBef>
              <a:spcAft>
                <a:spcPct val="0"/>
              </a:spcAft>
              <a:buClr>
                <a:srgbClr val="000000"/>
              </a:buClr>
              <a:buSzTx/>
              <a:buFont typeface="Arial"/>
              <a:buNone/>
              <a:tabLst/>
              <a:defRPr/>
            </a:pPr>
            <a:r>
              <a:rPr lang="en-US" b="1" dirty="0"/>
              <a:t>Actions executed: </a:t>
            </a:r>
          </a:p>
          <a:p>
            <a:pPr marL="0" marR="0" lvl="0" indent="0" algn="just" defTabSz="914400" rtl="0" eaLnBrk="0" fontAlgn="base" latinLnBrk="0" hangingPunct="0">
              <a:lnSpc>
                <a:spcPct val="100000"/>
              </a:lnSpc>
              <a:spcBef>
                <a:spcPct val="20000"/>
              </a:spcBef>
              <a:spcAft>
                <a:spcPct val="0"/>
              </a:spcAft>
              <a:buClr>
                <a:srgbClr val="000000"/>
              </a:buClr>
              <a:buSzTx/>
              <a:buFont typeface="Arial"/>
              <a:buNone/>
              <a:tabLst/>
              <a:defRPr/>
            </a:pPr>
            <a:endParaRPr lang="en-US" dirty="0"/>
          </a:p>
          <a:p>
            <a:pPr marL="285750" marR="0" lvl="0" indent="-285750" algn="just" defTabSz="914400" rtl="0" eaLnBrk="0" fontAlgn="base" latinLnBrk="0" hangingPunct="0">
              <a:lnSpc>
                <a:spcPct val="100000"/>
              </a:lnSpc>
              <a:spcBef>
                <a:spcPct val="20000"/>
              </a:spcBef>
              <a:spcAft>
                <a:spcPct val="0"/>
              </a:spcAft>
              <a:buClr>
                <a:srgbClr val="000000"/>
              </a:buClr>
              <a:buSzTx/>
              <a:buFont typeface="Wingdings" pitchFamily="2" charset="2"/>
              <a:buChar char="q"/>
              <a:tabLst/>
              <a:defRPr/>
            </a:pPr>
            <a:r>
              <a:rPr lang="en-US" dirty="0"/>
              <a:t>Since 2019, in coordination with the Ministry of Education, work has been done on the creation of a qualifications framework. </a:t>
            </a:r>
          </a:p>
          <a:p>
            <a:pPr marL="285750" marR="0" lvl="0" indent="-285750" algn="just" defTabSz="914400" rtl="0" eaLnBrk="0" fontAlgn="base" latinLnBrk="0" hangingPunct="0">
              <a:lnSpc>
                <a:spcPct val="100000"/>
              </a:lnSpc>
              <a:spcBef>
                <a:spcPct val="20000"/>
              </a:spcBef>
              <a:spcAft>
                <a:spcPct val="0"/>
              </a:spcAft>
              <a:buClr>
                <a:srgbClr val="000000"/>
              </a:buClr>
              <a:buSzTx/>
              <a:buFont typeface="Wingdings" pitchFamily="2" charset="2"/>
              <a:buChar char="q"/>
              <a:tabLst/>
              <a:defRPr/>
            </a:pPr>
            <a:r>
              <a:rPr lang="en-US" dirty="0"/>
              <a:t>With Supreme Decree No. 012-2021-MINEDU, the National Qualifications Framework of Peru (MNCP) was created and the National Commission was created to monitor the implementation of the MNCP. </a:t>
            </a:r>
          </a:p>
          <a:p>
            <a:pPr marL="285750" marR="0" lvl="0" indent="-285750" algn="just" defTabSz="914400" rtl="0" eaLnBrk="0" fontAlgn="base" latinLnBrk="0" hangingPunct="0">
              <a:lnSpc>
                <a:spcPct val="100000"/>
              </a:lnSpc>
              <a:spcBef>
                <a:spcPct val="20000"/>
              </a:spcBef>
              <a:spcAft>
                <a:spcPct val="0"/>
              </a:spcAft>
              <a:buClr>
                <a:srgbClr val="000000"/>
              </a:buClr>
              <a:buSzTx/>
              <a:buFont typeface="Wingdings" pitchFamily="2" charset="2"/>
              <a:buChar char="q"/>
              <a:tabLst/>
              <a:defRPr/>
            </a:pPr>
            <a:r>
              <a:rPr lang="en-US" dirty="0"/>
              <a:t>The Qualifications Framework is national in scope and considers 8 qualification levels. </a:t>
            </a:r>
          </a:p>
          <a:p>
            <a:pPr marL="285750" marR="0" lvl="0" indent="-285750" algn="just" defTabSz="914400" rtl="0" eaLnBrk="0" fontAlgn="base" latinLnBrk="0" hangingPunct="0">
              <a:lnSpc>
                <a:spcPct val="100000"/>
              </a:lnSpc>
              <a:spcBef>
                <a:spcPct val="20000"/>
              </a:spcBef>
              <a:spcAft>
                <a:spcPct val="0"/>
              </a:spcAft>
              <a:buClr>
                <a:srgbClr val="000000"/>
              </a:buClr>
              <a:buSzTx/>
              <a:buFont typeface="Wingdings" pitchFamily="2" charset="2"/>
              <a:buChar char="q"/>
              <a:tabLst/>
              <a:defRPr/>
            </a:pPr>
            <a:endParaRPr lang="en-US" dirty="0"/>
          </a:p>
          <a:p>
            <a:pPr marR="0" lvl="0" algn="just" defTabSz="914400" rtl="0" eaLnBrk="0" fontAlgn="base" latinLnBrk="0" hangingPunct="0">
              <a:lnSpc>
                <a:spcPct val="100000"/>
              </a:lnSpc>
              <a:spcBef>
                <a:spcPct val="20000"/>
              </a:spcBef>
              <a:spcAft>
                <a:spcPct val="0"/>
              </a:spcAft>
              <a:buClr>
                <a:srgbClr val="000000"/>
              </a:buClr>
              <a:buSzTx/>
              <a:tabLst/>
              <a:defRPr/>
            </a:pPr>
            <a:r>
              <a:rPr lang="en-US" b="1" dirty="0"/>
              <a:t>The certification of labor competencies constitutes a path towards qualification.</a:t>
            </a:r>
            <a:endParaRPr kumimoji="0" lang="es-MX" sz="1400" b="1" i="0" u="none" strike="noStrike" kern="0" cap="none" spc="0" normalizeH="0" baseline="0" noProof="0" dirty="0">
              <a:ln>
                <a:noFill/>
              </a:ln>
              <a:solidFill>
                <a:srgbClr val="514A4C"/>
              </a:solidFill>
              <a:effectLst/>
              <a:uLnTx/>
              <a:uFillTx/>
              <a:latin typeface="Libre Franklin" pitchFamily="2" charset="0"/>
              <a:ea typeface="+mn-ea"/>
              <a:cs typeface="Calibri Light" panose="020F0302020204030204" pitchFamily="34" charset="0"/>
              <a:sym typeface="Arial"/>
            </a:endParaRPr>
          </a:p>
        </p:txBody>
      </p:sp>
      <p:sp>
        <p:nvSpPr>
          <p:cNvPr id="34" name="CuadroTexto 33">
            <a:extLst>
              <a:ext uri="{FF2B5EF4-FFF2-40B4-BE49-F238E27FC236}">
                <a16:creationId xmlns:a16="http://schemas.microsoft.com/office/drawing/2014/main" id="{81BB9C0C-D876-69A2-9D2E-3C1D2A8727EB}"/>
              </a:ext>
            </a:extLst>
          </p:cNvPr>
          <p:cNvSpPr txBox="1"/>
          <p:nvPr/>
        </p:nvSpPr>
        <p:spPr>
          <a:xfrm>
            <a:off x="550863" y="96541"/>
            <a:ext cx="11641137" cy="769441"/>
          </a:xfrm>
          <a:prstGeom prst="rect">
            <a:avLst/>
          </a:prstGeom>
          <a:noFill/>
        </p:spPr>
        <p:txBody>
          <a:bodyPr wrap="square" rtlCol="0">
            <a:spAutoFit/>
          </a:bodyPr>
          <a:lstStyle>
            <a:defPPr marR="0" lvl="0" algn="l" rtl="0">
              <a:lnSpc>
                <a:spcPct val="100000"/>
              </a:lnSpc>
              <a:spcBef>
                <a:spcPts val="0"/>
              </a:spcBef>
              <a:spcAft>
                <a:spcPts val="0"/>
              </a:spcAft>
            </a:defPPr>
            <a:lvl1pPr algn="ctr">
              <a:defRPr sz="4400" b="1">
                <a:latin typeface="Franklin Gothic" panose="020B060402020202020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vl6pPr marL="457200" algn="ctr" eaLnBrk="0" fontAlgn="base" hangingPunct="0">
              <a:spcBef>
                <a:spcPct val="0"/>
              </a:spcBef>
              <a:spcAft>
                <a:spcPct val="0"/>
              </a:spcAft>
              <a:defRPr>
                <a:solidFill>
                  <a:schemeClr val="tx2"/>
                </a:solidFill>
              </a:defRPr>
            </a:lvl6pPr>
            <a:lvl7pPr marL="914400" algn="ctr" eaLnBrk="0" fontAlgn="base" hangingPunct="0">
              <a:spcBef>
                <a:spcPct val="0"/>
              </a:spcBef>
              <a:spcAft>
                <a:spcPct val="0"/>
              </a:spcAft>
              <a:defRPr>
                <a:solidFill>
                  <a:schemeClr val="tx2"/>
                </a:solidFill>
              </a:defRPr>
            </a:lvl7pPr>
            <a:lvl8pPr marL="1371600" algn="ctr" eaLnBrk="0" fontAlgn="base" hangingPunct="0">
              <a:spcBef>
                <a:spcPct val="0"/>
              </a:spcBef>
              <a:spcAft>
                <a:spcPct val="0"/>
              </a:spcAft>
              <a:defRPr>
                <a:solidFill>
                  <a:schemeClr val="tx2"/>
                </a:solidFill>
              </a:defRPr>
            </a:lvl8pPr>
            <a:lvl9pPr marL="1828800" algn="ctr" eaLnBrk="0" fontAlgn="base" hangingPunct="0">
              <a:spcBef>
                <a:spcPct val="0"/>
              </a:spcBef>
              <a:spcAft>
                <a:spcPct val="0"/>
              </a:spcAft>
              <a:defRPr>
                <a:solidFill>
                  <a:schemeClr val="tx2"/>
                </a:solidFil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b="0" i="0" dirty="0">
                <a:solidFill>
                  <a:srgbClr val="202124"/>
                </a:solidFill>
                <a:effectLst/>
                <a:latin typeface="arial" panose="020B0604020202020204" pitchFamily="34" charset="0"/>
              </a:rPr>
              <a:t>National Qualifications Framework in Peru</a:t>
            </a:r>
            <a:endParaRPr kumimoji="0" lang="es-PE" sz="4400" b="1" i="0" u="none" strike="noStrike" kern="0" cap="none" spc="0" normalizeH="0" baseline="0" noProof="0" dirty="0">
              <a:ln>
                <a:noFill/>
              </a:ln>
              <a:solidFill>
                <a:srgbClr val="000000"/>
              </a:solidFill>
              <a:effectLst/>
              <a:uLnTx/>
              <a:uFillTx/>
              <a:latin typeface="Franklin Gothic" panose="020B0604020202020204" charset="0"/>
              <a:cs typeface="Arial"/>
              <a:sym typeface="Arial"/>
            </a:endParaRPr>
          </a:p>
        </p:txBody>
      </p:sp>
      <p:sp>
        <p:nvSpPr>
          <p:cNvPr id="36" name="Elipse 35">
            <a:extLst>
              <a:ext uri="{FF2B5EF4-FFF2-40B4-BE49-F238E27FC236}">
                <a16:creationId xmlns:a16="http://schemas.microsoft.com/office/drawing/2014/main" id="{D20D7299-FC87-6B5A-AE18-6BBC1C77E98E}"/>
              </a:ext>
            </a:extLst>
          </p:cNvPr>
          <p:cNvSpPr/>
          <p:nvPr/>
        </p:nvSpPr>
        <p:spPr>
          <a:xfrm>
            <a:off x="11430000" y="2900363"/>
            <a:ext cx="395288" cy="377825"/>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s-ES"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rPr>
              <a:t>8</a:t>
            </a:r>
            <a:endParaRPr kumimoji="0" lang="es-PE" sz="20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mn-cs"/>
              <a:sym typeface="Arial"/>
            </a:endParaRPr>
          </a:p>
        </p:txBody>
      </p:sp>
      <p:sp>
        <p:nvSpPr>
          <p:cNvPr id="2" name="Rectángulo 1">
            <a:extLst>
              <a:ext uri="{FF2B5EF4-FFF2-40B4-BE49-F238E27FC236}">
                <a16:creationId xmlns:a16="http://schemas.microsoft.com/office/drawing/2014/main" id="{50D45883-E8CE-0F41-17B9-17E52C26E7BE}"/>
              </a:ext>
            </a:extLst>
          </p:cNvPr>
          <p:cNvSpPr/>
          <p:nvPr/>
        </p:nvSpPr>
        <p:spPr>
          <a:xfrm>
            <a:off x="-29497" y="-1"/>
            <a:ext cx="736276" cy="9438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C4640AA-CC86-C1BC-2E64-88B085B79BFC}"/>
              </a:ext>
            </a:extLst>
          </p:cNvPr>
          <p:cNvSpPr txBox="1"/>
          <p:nvPr/>
        </p:nvSpPr>
        <p:spPr>
          <a:xfrm>
            <a:off x="874732" y="239846"/>
            <a:ext cx="11159612" cy="76944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400" dirty="0"/>
              <a:t>Certification of labor competencies</a:t>
            </a:r>
            <a:endParaRPr kumimoji="0" lang="es-PE" sz="4400" b="1" i="0" u="none" strike="noStrike" kern="0" cap="none" spc="0" normalizeH="0" baseline="0" noProof="0" dirty="0">
              <a:ln>
                <a:noFill/>
              </a:ln>
              <a:solidFill>
                <a:srgbClr val="000000"/>
              </a:solidFill>
              <a:effectLst/>
              <a:uLnTx/>
              <a:uFillTx/>
              <a:latin typeface="Franklin Gothic" panose="020B0604020202020204" charset="0"/>
              <a:cs typeface="Arial"/>
              <a:sym typeface="Arial"/>
            </a:endParaRPr>
          </a:p>
        </p:txBody>
      </p:sp>
      <p:sp>
        <p:nvSpPr>
          <p:cNvPr id="5" name="CuadroTexto 4">
            <a:extLst>
              <a:ext uri="{FF2B5EF4-FFF2-40B4-BE49-F238E27FC236}">
                <a16:creationId xmlns:a16="http://schemas.microsoft.com/office/drawing/2014/main" id="{B30386C8-4197-00E9-A4CA-1C9A7D99B18D}"/>
              </a:ext>
            </a:extLst>
          </p:cNvPr>
          <p:cNvSpPr txBox="1"/>
          <p:nvPr/>
        </p:nvSpPr>
        <p:spPr>
          <a:xfrm>
            <a:off x="5022057" y="2514233"/>
            <a:ext cx="643908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800" b="0" i="1" dirty="0">
                <a:solidFill>
                  <a:srgbClr val="202124"/>
                </a:solidFill>
                <a:effectLst/>
                <a:latin typeface="arial" panose="020B0604020202020204" pitchFamily="34" charset="0"/>
              </a:rPr>
              <a:t>It is the "public, formal and documented recognition of labor competencies demonstrated by a person, regardless of the way in which they were acquired, in accordance with a labor competency standard."</a:t>
            </a:r>
            <a:endParaRPr kumimoji="0" lang="es-PE" sz="1800" b="0" i="1" u="none" strike="noStrike" kern="0" cap="none" spc="0" normalizeH="0" baseline="0" noProof="0" dirty="0">
              <a:ln>
                <a:noFill/>
              </a:ln>
              <a:solidFill>
                <a:srgbClr val="000000"/>
              </a:solidFill>
              <a:effectLst/>
              <a:uLnTx/>
              <a:uFillTx/>
              <a:latin typeface="Arial"/>
              <a:cs typeface="Arial"/>
              <a:sym typeface="Arial"/>
            </a:endParaRPr>
          </a:p>
        </p:txBody>
      </p:sp>
      <p:sp>
        <p:nvSpPr>
          <p:cNvPr id="6" name="CuadroTexto 5">
            <a:extLst>
              <a:ext uri="{FF2B5EF4-FFF2-40B4-BE49-F238E27FC236}">
                <a16:creationId xmlns:a16="http://schemas.microsoft.com/office/drawing/2014/main" id="{E83A0757-955E-0952-0828-5F57A04E439D}"/>
              </a:ext>
            </a:extLst>
          </p:cNvPr>
          <p:cNvSpPr txBox="1"/>
          <p:nvPr/>
        </p:nvSpPr>
        <p:spPr>
          <a:xfrm>
            <a:off x="4792596" y="4007571"/>
            <a:ext cx="709951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dirty="0"/>
              <a:t>It makes visible the skills acquired outside the educational market</a:t>
            </a:r>
            <a:endParaRPr kumimoji="0" lang="es-MX" sz="1600" b="1" i="1" u="none" strike="noStrike" kern="0" cap="none" spc="0" normalizeH="0" baseline="0" noProof="0" dirty="0">
              <a:ln>
                <a:noFill/>
              </a:ln>
              <a:solidFill>
                <a:srgbClr val="000000"/>
              </a:solidFill>
              <a:effectLst/>
              <a:uLnTx/>
              <a:uFillTx/>
              <a:latin typeface="Arial" panose="020B0604020202020204" pitchFamily="34" charset="0"/>
              <a:cs typeface="Arial"/>
              <a:sym typeface="Arial"/>
            </a:endParaRPr>
          </a:p>
        </p:txBody>
      </p:sp>
      <p:pic>
        <p:nvPicPr>
          <p:cNvPr id="7" name="Gráfico 6">
            <a:extLst>
              <a:ext uri="{FF2B5EF4-FFF2-40B4-BE49-F238E27FC236}">
                <a16:creationId xmlns:a16="http://schemas.microsoft.com/office/drawing/2014/main" id="{6645045D-06B4-F1AC-45A8-CD9EEAEA77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0554" y="2401212"/>
            <a:ext cx="4606390" cy="1935584"/>
          </a:xfrm>
          <a:prstGeom prst="rect">
            <a:avLst/>
          </a:prstGeom>
        </p:spPr>
      </p:pic>
      <p:sp>
        <p:nvSpPr>
          <p:cNvPr id="8" name="Rectángulo 7">
            <a:extLst>
              <a:ext uri="{FF2B5EF4-FFF2-40B4-BE49-F238E27FC236}">
                <a16:creationId xmlns:a16="http://schemas.microsoft.com/office/drawing/2014/main" id="{1CA6739D-BB1B-8A46-8700-2B547F8F4034}"/>
              </a:ext>
            </a:extLst>
          </p:cNvPr>
          <p:cNvSpPr/>
          <p:nvPr/>
        </p:nvSpPr>
        <p:spPr>
          <a:xfrm>
            <a:off x="299885" y="2410542"/>
            <a:ext cx="4587728" cy="1926253"/>
          </a:xfrm>
          <a:prstGeom prst="rect">
            <a:avLst/>
          </a:prstGeom>
          <a:noFill/>
          <a:ln w="28575">
            <a:solidFill>
              <a:srgbClr val="E520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0" name="Rectángulo 9">
            <a:extLst>
              <a:ext uri="{FF2B5EF4-FFF2-40B4-BE49-F238E27FC236}">
                <a16:creationId xmlns:a16="http://schemas.microsoft.com/office/drawing/2014/main" id="{5239807F-AE59-DE8F-DDCE-899456CE3BEA}"/>
              </a:ext>
            </a:extLst>
          </p:cNvPr>
          <p:cNvSpPr/>
          <p:nvPr/>
        </p:nvSpPr>
        <p:spPr>
          <a:xfrm>
            <a:off x="0" y="5014245"/>
            <a:ext cx="12192000" cy="1876478"/>
          </a:xfrm>
          <a:prstGeom prst="rect">
            <a:avLst/>
          </a:prstGeom>
          <a:gradFill>
            <a:gsLst>
              <a:gs pos="0">
                <a:srgbClr val="EE7A00"/>
              </a:gs>
              <a:gs pos="74000">
                <a:srgbClr val="E52029"/>
              </a:gs>
              <a:gs pos="83000">
                <a:srgbClr val="E52029"/>
              </a:gs>
              <a:gs pos="100000">
                <a:srgbClr val="E9520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CuadroTexto 10">
            <a:extLst>
              <a:ext uri="{FF2B5EF4-FFF2-40B4-BE49-F238E27FC236}">
                <a16:creationId xmlns:a16="http://schemas.microsoft.com/office/drawing/2014/main" id="{DEF3FFBD-0FF7-6D61-4671-CEE9F3503E99}"/>
              </a:ext>
            </a:extLst>
          </p:cNvPr>
          <p:cNvSpPr txBox="1"/>
          <p:nvPr/>
        </p:nvSpPr>
        <p:spPr>
          <a:xfrm>
            <a:off x="194934" y="5579881"/>
            <a:ext cx="525470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2000" b="1" i="0" dirty="0">
                <a:solidFill>
                  <a:schemeClr val="bg1"/>
                </a:solidFill>
                <a:effectLst/>
                <a:latin typeface="arial" panose="020B0604020202020204" pitchFamily="34" charset="0"/>
              </a:rPr>
              <a:t>Can my labor competency certificate be recognized to enter a training program?</a:t>
            </a:r>
            <a:endParaRPr kumimoji="0" lang="es-PE" sz="2000" b="1" i="0" u="none" strike="noStrike" kern="0" cap="none" spc="0" normalizeH="0" baseline="0" noProof="0" dirty="0">
              <a:ln>
                <a:noFill/>
              </a:ln>
              <a:solidFill>
                <a:schemeClr val="bg1"/>
              </a:solidFill>
              <a:effectLst/>
              <a:uLnTx/>
              <a:uFillTx/>
              <a:latin typeface="Arial"/>
              <a:cs typeface="Arial"/>
              <a:sym typeface="Arial"/>
            </a:endParaRPr>
          </a:p>
        </p:txBody>
      </p:sp>
      <p:sp>
        <p:nvSpPr>
          <p:cNvPr id="12" name="CuadroTexto 11">
            <a:extLst>
              <a:ext uri="{FF2B5EF4-FFF2-40B4-BE49-F238E27FC236}">
                <a16:creationId xmlns:a16="http://schemas.microsoft.com/office/drawing/2014/main" id="{43962FA5-77FD-5986-7EE6-298860AA2139}"/>
              </a:ext>
            </a:extLst>
          </p:cNvPr>
          <p:cNvSpPr txBox="1"/>
          <p:nvPr/>
        </p:nvSpPr>
        <p:spPr>
          <a:xfrm>
            <a:off x="6935798" y="5497029"/>
            <a:ext cx="490452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600" b="1" i="0" dirty="0">
                <a:solidFill>
                  <a:srgbClr val="202124"/>
                </a:solidFill>
                <a:effectLst/>
                <a:latin typeface="arial" panose="020B0604020202020204" pitchFamily="34" charset="0"/>
              </a:rPr>
              <a:t>NO </a:t>
            </a:r>
            <a:r>
              <a:rPr lang="en-US" sz="1600" b="1" i="0" dirty="0">
                <a:solidFill>
                  <a:schemeClr val="bg1"/>
                </a:solidFill>
                <a:effectLst/>
                <a:latin typeface="arial" panose="020B0604020202020204" pitchFamily="34" charset="0"/>
              </a:rPr>
              <a:t>Facilitates insertion into the training world It is a pending task that can be achieved through the </a:t>
            </a:r>
            <a:r>
              <a:rPr lang="en-US" sz="1600" b="1" i="0" dirty="0">
                <a:solidFill>
                  <a:srgbClr val="202124"/>
                </a:solidFill>
                <a:effectLst/>
                <a:latin typeface="arial" panose="020B0604020202020204" pitchFamily="34" charset="0"/>
              </a:rPr>
              <a:t>National Qualifications Framework</a:t>
            </a:r>
            <a:endParaRPr kumimoji="0" lang="es-PE" sz="1600" b="1" i="0" u="none" strike="noStrike" kern="0" cap="none" spc="0" normalizeH="0" baseline="0" noProof="0" dirty="0">
              <a:ln>
                <a:noFill/>
              </a:ln>
              <a:solidFill>
                <a:srgbClr val="000000"/>
              </a:solidFill>
              <a:effectLst/>
              <a:uLnTx/>
              <a:uFillTx/>
              <a:latin typeface="Arial"/>
              <a:cs typeface="Arial"/>
              <a:sym typeface="Arial"/>
            </a:endParaRPr>
          </a:p>
        </p:txBody>
      </p:sp>
      <p:sp>
        <p:nvSpPr>
          <p:cNvPr id="13" name="Flecha: a la derecha 12">
            <a:extLst>
              <a:ext uri="{FF2B5EF4-FFF2-40B4-BE49-F238E27FC236}">
                <a16:creationId xmlns:a16="http://schemas.microsoft.com/office/drawing/2014/main" id="{A1767208-0147-D8FE-2296-35DCC6D2740D}"/>
              </a:ext>
            </a:extLst>
          </p:cNvPr>
          <p:cNvSpPr/>
          <p:nvPr/>
        </p:nvSpPr>
        <p:spPr>
          <a:xfrm>
            <a:off x="5729358" y="5794264"/>
            <a:ext cx="926718" cy="471358"/>
          </a:xfrm>
          <a:prstGeom prst="rightArrow">
            <a:avLst/>
          </a:prstGeom>
          <a:solidFill>
            <a:srgbClr val="F182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01531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sguillen\Desktop\costurera.jpg">
            <a:extLst>
              <a:ext uri="{FF2B5EF4-FFF2-40B4-BE49-F238E27FC236}">
                <a16:creationId xmlns:a16="http://schemas.microsoft.com/office/drawing/2014/main" id="{F88F366C-A6DA-114C-0C4C-80D925AD5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876" y="4558447"/>
            <a:ext cx="3075960" cy="154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3 CuadroTexto">
            <a:extLst>
              <a:ext uri="{FF2B5EF4-FFF2-40B4-BE49-F238E27FC236}">
                <a16:creationId xmlns:a16="http://schemas.microsoft.com/office/drawing/2014/main" id="{EFBAB044-1C54-E5B6-33A3-C47AC2263C40}"/>
              </a:ext>
            </a:extLst>
          </p:cNvPr>
          <p:cNvSpPr txBox="1">
            <a:spLocks noChangeArrowheads="1"/>
          </p:cNvSpPr>
          <p:nvPr/>
        </p:nvSpPr>
        <p:spPr bwMode="auto">
          <a:xfrm>
            <a:off x="809002" y="199778"/>
            <a:ext cx="11277895" cy="954107"/>
          </a:xfrm>
          <a:prstGeom prst="rect">
            <a:avLst/>
          </a:prstGeom>
          <a:solidFill>
            <a:schemeClr val="bg1"/>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auto" latinLnBrk="0" hangingPunct="1">
              <a:lnSpc>
                <a:spcPct val="100000"/>
              </a:lnSpc>
              <a:spcBef>
                <a:spcPct val="0"/>
              </a:spcBef>
              <a:spcAft>
                <a:spcPts val="0"/>
              </a:spcAft>
              <a:buClr>
                <a:srgbClr val="000000"/>
              </a:buClr>
              <a:buSzTx/>
              <a:buFontTx/>
              <a:buNone/>
              <a:tabLst/>
              <a:defRPr/>
            </a:pPr>
            <a:r>
              <a:rPr lang="en-US" sz="2800" b="1" dirty="0">
                <a:solidFill>
                  <a:srgbClr val="C00000"/>
                </a:solidFill>
              </a:rPr>
              <a:t>SOME RESULTS IN THE CERTIFICATION OF LABOR COMPETENCES</a:t>
            </a:r>
          </a:p>
          <a:p>
            <a:pPr marL="0" marR="0" lvl="0" indent="0" algn="ctr" defTabSz="914400" rtl="0" eaLnBrk="1" fontAlgn="auto" latinLnBrk="0" hangingPunct="1">
              <a:lnSpc>
                <a:spcPct val="100000"/>
              </a:lnSpc>
              <a:spcBef>
                <a:spcPct val="0"/>
              </a:spcBef>
              <a:spcAft>
                <a:spcPts val="0"/>
              </a:spcAft>
              <a:buClr>
                <a:srgbClr val="000000"/>
              </a:buClr>
              <a:buSzTx/>
              <a:buFontTx/>
              <a:buNone/>
              <a:tabLst/>
              <a:defRPr/>
            </a:pPr>
            <a:endParaRPr kumimoji="0" lang="es-PE" altLang="es-PE" sz="2800" b="1" i="0" u="none" strike="noStrike" kern="0" cap="none" spc="0" normalizeH="0" baseline="0" noProof="0" dirty="0">
              <a:ln>
                <a:noFill/>
              </a:ln>
              <a:solidFill>
                <a:srgbClr val="C00000"/>
              </a:solidFill>
              <a:effectLst/>
              <a:uLnTx/>
              <a:uFillTx/>
              <a:latin typeface="Franklin Gothic" panose="020B0604020202020204" charset="0"/>
              <a:ea typeface="+mj-ea"/>
              <a:cs typeface="Arial"/>
              <a:sym typeface="Arial"/>
            </a:endParaRPr>
          </a:p>
        </p:txBody>
      </p:sp>
      <p:sp>
        <p:nvSpPr>
          <p:cNvPr id="9" name="Elipse 8">
            <a:extLst>
              <a:ext uri="{FF2B5EF4-FFF2-40B4-BE49-F238E27FC236}">
                <a16:creationId xmlns:a16="http://schemas.microsoft.com/office/drawing/2014/main" id="{871167A8-AE6E-0940-8973-244EB751C6C0}"/>
              </a:ext>
            </a:extLst>
          </p:cNvPr>
          <p:cNvSpPr/>
          <p:nvPr/>
        </p:nvSpPr>
        <p:spPr>
          <a:xfrm>
            <a:off x="3440317" y="1258432"/>
            <a:ext cx="1050202" cy="236295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3" name="Picture 9" descr="\\pc-1799\Users\evera\Desktop\COMPARTIDA\Fotos\2012\Chio Lecca\STP67036.JPG">
            <a:extLst>
              <a:ext uri="{FF2B5EF4-FFF2-40B4-BE49-F238E27FC236}">
                <a16:creationId xmlns:a16="http://schemas.microsoft.com/office/drawing/2014/main" id="{82679BE5-78AF-7DA3-FB4F-D2FEAB7021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502" y="1258432"/>
            <a:ext cx="3075960" cy="18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n 10">
            <a:extLst>
              <a:ext uri="{FF2B5EF4-FFF2-40B4-BE49-F238E27FC236}">
                <a16:creationId xmlns:a16="http://schemas.microsoft.com/office/drawing/2014/main" id="{B6C11B28-C6AE-40EC-8C5A-D9C3F163FE61}"/>
              </a:ext>
            </a:extLst>
          </p:cNvPr>
          <p:cNvPicPr>
            <a:picLocks noChangeAspect="1"/>
          </p:cNvPicPr>
          <p:nvPr/>
        </p:nvPicPr>
        <p:blipFill>
          <a:blip r:embed="rId4"/>
          <a:stretch>
            <a:fillRect/>
          </a:stretch>
        </p:blipFill>
        <p:spPr>
          <a:xfrm>
            <a:off x="4168463" y="1184210"/>
            <a:ext cx="7724419" cy="4417200"/>
          </a:xfrm>
          <a:prstGeom prst="rect">
            <a:avLst/>
          </a:prstGeom>
        </p:spPr>
      </p:pic>
      <p:pic>
        <p:nvPicPr>
          <p:cNvPr id="91" name="Picture 13" descr="\\pc-1799\Users\evera\Desktop\COMPARTIDA\Fotos\2012\Fotos Arequipa 06set2012\IMG_0170.JPG">
            <a:extLst>
              <a:ext uri="{FF2B5EF4-FFF2-40B4-BE49-F238E27FC236}">
                <a16:creationId xmlns:a16="http://schemas.microsoft.com/office/drawing/2014/main" id="{988B86B0-8BDA-48FC-A6EB-BE65D98844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0472" y="4358859"/>
            <a:ext cx="2626398" cy="1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2" descr="\\pc-1799\Users\evera\Desktop\COMPARTIDA\Fotos\2012\fotos de evaluaciones de chiclayo\IMG_1328.JPG">
            <a:extLst>
              <a:ext uri="{FF2B5EF4-FFF2-40B4-BE49-F238E27FC236}">
                <a16:creationId xmlns:a16="http://schemas.microsoft.com/office/drawing/2014/main" id="{127A2EA6-394E-4791-BBB7-D3111A8DE6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6997" y="4929768"/>
            <a:ext cx="2626398" cy="17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A6163EF-DF44-A4AA-5784-FD5F10AF2F4A}"/>
              </a:ext>
            </a:extLst>
          </p:cNvPr>
          <p:cNvSpPr txBox="1"/>
          <p:nvPr/>
        </p:nvSpPr>
        <p:spPr>
          <a:xfrm rot="10800000" flipV="1">
            <a:off x="4188270" y="1928232"/>
            <a:ext cx="1561999" cy="707886"/>
          </a:xfrm>
          <a:prstGeom prst="rect">
            <a:avLst/>
          </a:prstGeom>
          <a:solidFill>
            <a:schemeClr val="bg1"/>
          </a:solidFill>
        </p:spPr>
        <p:txBody>
          <a:bodyPr wrap="square">
            <a:spAutoFit/>
          </a:bodyPr>
          <a:lstStyle/>
          <a:p>
            <a:r>
              <a:rPr lang="en-US" sz="1000" b="0" i="0" dirty="0">
                <a:solidFill>
                  <a:srgbClr val="202124"/>
                </a:solidFill>
                <a:effectLst/>
                <a:latin typeface="arial" panose="020B0604020202020204" pitchFamily="34" charset="0"/>
              </a:rPr>
              <a:t>Currently in occupations and prioritized economic sectors and 17 current functional maps</a:t>
            </a:r>
            <a:endParaRPr lang="en-AR" sz="1000" dirty="0"/>
          </a:p>
        </p:txBody>
      </p:sp>
      <p:sp>
        <p:nvSpPr>
          <p:cNvPr id="7" name="TextBox 6">
            <a:extLst>
              <a:ext uri="{FF2B5EF4-FFF2-40B4-BE49-F238E27FC236}">
                <a16:creationId xmlns:a16="http://schemas.microsoft.com/office/drawing/2014/main" id="{1767C42F-89FC-2F5D-BE35-170219FC819E}"/>
              </a:ext>
            </a:extLst>
          </p:cNvPr>
          <p:cNvSpPr txBox="1"/>
          <p:nvPr/>
        </p:nvSpPr>
        <p:spPr>
          <a:xfrm rot="10800000" flipV="1">
            <a:off x="6212382" y="1338164"/>
            <a:ext cx="1818290" cy="707886"/>
          </a:xfrm>
          <a:prstGeom prst="rect">
            <a:avLst/>
          </a:prstGeom>
          <a:solidFill>
            <a:schemeClr val="bg1"/>
          </a:solidFill>
        </p:spPr>
        <p:txBody>
          <a:bodyPr wrap="square">
            <a:spAutoFit/>
          </a:bodyPr>
          <a:lstStyle/>
          <a:p>
            <a:r>
              <a:rPr lang="en-US" sz="1000" b="0" i="0" dirty="0">
                <a:solidFill>
                  <a:srgbClr val="202124"/>
                </a:solidFill>
                <a:effectLst/>
                <a:latin typeface="arial" panose="020B0604020202020204" pitchFamily="34" charset="0"/>
              </a:rPr>
              <a:t>At the national level to execute the processes of evaluation of labor competencies</a:t>
            </a:r>
            <a:endParaRPr lang="en-AR" sz="1000" dirty="0"/>
          </a:p>
        </p:txBody>
      </p:sp>
      <p:sp>
        <p:nvSpPr>
          <p:cNvPr id="10" name="TextBox 9">
            <a:extLst>
              <a:ext uri="{FF2B5EF4-FFF2-40B4-BE49-F238E27FC236}">
                <a16:creationId xmlns:a16="http://schemas.microsoft.com/office/drawing/2014/main" id="{5E45A850-C207-4B21-3275-150E3EB3DEF0}"/>
              </a:ext>
            </a:extLst>
          </p:cNvPr>
          <p:cNvSpPr txBox="1"/>
          <p:nvPr/>
        </p:nvSpPr>
        <p:spPr>
          <a:xfrm rot="10800000" flipV="1">
            <a:off x="9031275" y="2046050"/>
            <a:ext cx="1442519" cy="707886"/>
          </a:xfrm>
          <a:prstGeom prst="rect">
            <a:avLst/>
          </a:prstGeom>
          <a:solidFill>
            <a:schemeClr val="bg1"/>
          </a:solidFill>
        </p:spPr>
        <p:txBody>
          <a:bodyPr wrap="square">
            <a:spAutoFit/>
          </a:bodyPr>
          <a:lstStyle/>
          <a:p>
            <a:r>
              <a:rPr lang="en-US" sz="1000" b="0" i="0" dirty="0">
                <a:solidFill>
                  <a:srgbClr val="202124"/>
                </a:solidFill>
                <a:effectLst/>
                <a:latin typeface="arial" panose="020B0604020202020204" pitchFamily="34" charset="0"/>
              </a:rPr>
              <a:t>Of which 59,400 people obtained their Labor </a:t>
            </a:r>
            <a:r>
              <a:rPr lang="en-US" sz="1000" dirty="0">
                <a:solidFill>
                  <a:srgbClr val="202124"/>
                </a:solidFill>
                <a:latin typeface="arial" panose="020B0604020202020204" pitchFamily="34" charset="0"/>
              </a:rPr>
              <a:t>Competencies </a:t>
            </a:r>
            <a:r>
              <a:rPr lang="en-US" sz="1000" b="0" i="0" dirty="0">
                <a:solidFill>
                  <a:srgbClr val="202124"/>
                </a:solidFill>
                <a:effectLst/>
                <a:latin typeface="arial" panose="020B0604020202020204" pitchFamily="34" charset="0"/>
              </a:rPr>
              <a:t>Certificates</a:t>
            </a:r>
            <a:endParaRPr lang="en-AR" sz="1000" dirty="0"/>
          </a:p>
        </p:txBody>
      </p:sp>
      <p:sp>
        <p:nvSpPr>
          <p:cNvPr id="14" name="TextBox 13">
            <a:extLst>
              <a:ext uri="{FF2B5EF4-FFF2-40B4-BE49-F238E27FC236}">
                <a16:creationId xmlns:a16="http://schemas.microsoft.com/office/drawing/2014/main" id="{A4AD7A7E-BA35-22DC-5351-89EB99F586F9}"/>
              </a:ext>
            </a:extLst>
          </p:cNvPr>
          <p:cNvSpPr txBox="1"/>
          <p:nvPr/>
        </p:nvSpPr>
        <p:spPr>
          <a:xfrm>
            <a:off x="10674797" y="1645939"/>
            <a:ext cx="1324303" cy="400110"/>
          </a:xfrm>
          <a:prstGeom prst="rect">
            <a:avLst/>
          </a:prstGeom>
          <a:solidFill>
            <a:schemeClr val="bg1"/>
          </a:solidFill>
        </p:spPr>
        <p:txBody>
          <a:bodyPr wrap="square">
            <a:spAutoFit/>
          </a:bodyPr>
          <a:lstStyle/>
          <a:p>
            <a:r>
              <a:rPr lang="en-US" sz="1000" b="0" i="0" dirty="0">
                <a:solidFill>
                  <a:srgbClr val="202124"/>
                </a:solidFill>
                <a:effectLst/>
                <a:latin typeface="arial" panose="020B0604020202020204" pitchFamily="34" charset="0"/>
              </a:rPr>
              <a:t>Of the DRTPE at the national level.</a:t>
            </a:r>
            <a:endParaRPr lang="en-AR" sz="1000" dirty="0"/>
          </a:p>
        </p:txBody>
      </p:sp>
      <p:sp>
        <p:nvSpPr>
          <p:cNvPr id="16" name="TextBox 15">
            <a:extLst>
              <a:ext uri="{FF2B5EF4-FFF2-40B4-BE49-F238E27FC236}">
                <a16:creationId xmlns:a16="http://schemas.microsoft.com/office/drawing/2014/main" id="{99A1042C-BD78-5C55-D1C3-706D7EEE0E8A}"/>
              </a:ext>
            </a:extLst>
          </p:cNvPr>
          <p:cNvSpPr txBox="1"/>
          <p:nvPr/>
        </p:nvSpPr>
        <p:spPr>
          <a:xfrm>
            <a:off x="4849664" y="3233994"/>
            <a:ext cx="900605" cy="507831"/>
          </a:xfrm>
          <a:prstGeom prst="rect">
            <a:avLst/>
          </a:prstGeom>
          <a:solidFill>
            <a:srgbClr val="E12519"/>
          </a:solidFill>
        </p:spPr>
        <p:txBody>
          <a:bodyPr wrap="square">
            <a:spAutoFit/>
          </a:bodyPr>
          <a:lstStyle/>
          <a:p>
            <a:r>
              <a:rPr lang="en-US" sz="900" b="0" i="0" dirty="0">
                <a:solidFill>
                  <a:schemeClr val="bg1"/>
                </a:solidFill>
                <a:effectLst/>
                <a:latin typeface="arial" panose="020B0604020202020204" pitchFamily="34" charset="0"/>
              </a:rPr>
              <a:t>Current labor competency standards</a:t>
            </a:r>
            <a:endParaRPr lang="en-AR" sz="900" dirty="0">
              <a:solidFill>
                <a:schemeClr val="bg1"/>
              </a:solidFill>
            </a:endParaRPr>
          </a:p>
        </p:txBody>
      </p:sp>
      <p:sp>
        <p:nvSpPr>
          <p:cNvPr id="18" name="TextBox 17">
            <a:extLst>
              <a:ext uri="{FF2B5EF4-FFF2-40B4-BE49-F238E27FC236}">
                <a16:creationId xmlns:a16="http://schemas.microsoft.com/office/drawing/2014/main" id="{F188B8A2-7719-F687-CEF3-C8FF3A796E5A}"/>
              </a:ext>
            </a:extLst>
          </p:cNvPr>
          <p:cNvSpPr txBox="1"/>
          <p:nvPr/>
        </p:nvSpPr>
        <p:spPr>
          <a:xfrm>
            <a:off x="6388031" y="2941605"/>
            <a:ext cx="900605" cy="584775"/>
          </a:xfrm>
          <a:prstGeom prst="rect">
            <a:avLst/>
          </a:prstGeom>
          <a:solidFill>
            <a:srgbClr val="2F5597"/>
          </a:solidFill>
        </p:spPr>
        <p:txBody>
          <a:bodyPr wrap="square">
            <a:spAutoFit/>
          </a:bodyPr>
          <a:lstStyle/>
          <a:p>
            <a:r>
              <a:rPr lang="en-US" sz="800" b="0" i="0" dirty="0">
                <a:solidFill>
                  <a:schemeClr val="bg1"/>
                </a:solidFill>
                <a:effectLst/>
                <a:latin typeface="arial" panose="020B0604020202020204" pitchFamily="34" charset="0"/>
              </a:rPr>
              <a:t>Labor Competency Certification Centers</a:t>
            </a:r>
            <a:endParaRPr lang="en-AR" sz="800" dirty="0">
              <a:solidFill>
                <a:schemeClr val="bg1"/>
              </a:solidFill>
            </a:endParaRPr>
          </a:p>
        </p:txBody>
      </p:sp>
      <p:sp>
        <p:nvSpPr>
          <p:cNvPr id="20" name="TextBox 19">
            <a:extLst>
              <a:ext uri="{FF2B5EF4-FFF2-40B4-BE49-F238E27FC236}">
                <a16:creationId xmlns:a16="http://schemas.microsoft.com/office/drawing/2014/main" id="{8676E810-6614-A56D-2636-68AE5A7AA05B}"/>
              </a:ext>
            </a:extLst>
          </p:cNvPr>
          <p:cNvSpPr txBox="1"/>
          <p:nvPr/>
        </p:nvSpPr>
        <p:spPr>
          <a:xfrm>
            <a:off x="7825241" y="2500020"/>
            <a:ext cx="883977" cy="507831"/>
          </a:xfrm>
          <a:prstGeom prst="rect">
            <a:avLst/>
          </a:prstGeom>
          <a:solidFill>
            <a:srgbClr val="70AD47"/>
          </a:solidFill>
        </p:spPr>
        <p:txBody>
          <a:bodyPr wrap="square">
            <a:spAutoFit/>
          </a:bodyPr>
          <a:lstStyle/>
          <a:p>
            <a:r>
              <a:rPr lang="en-US" sz="900" b="0" i="0" dirty="0">
                <a:solidFill>
                  <a:schemeClr val="bg1"/>
                </a:solidFill>
                <a:effectLst/>
                <a:latin typeface="arial" panose="020B0604020202020204" pitchFamily="34" charset="0"/>
              </a:rPr>
              <a:t>Labor competency evaluators</a:t>
            </a:r>
            <a:endParaRPr lang="en-AR" sz="900" dirty="0">
              <a:solidFill>
                <a:schemeClr val="bg1"/>
              </a:solidFill>
            </a:endParaRPr>
          </a:p>
        </p:txBody>
      </p:sp>
      <p:sp>
        <p:nvSpPr>
          <p:cNvPr id="22" name="TextBox 21">
            <a:extLst>
              <a:ext uri="{FF2B5EF4-FFF2-40B4-BE49-F238E27FC236}">
                <a16:creationId xmlns:a16="http://schemas.microsoft.com/office/drawing/2014/main" id="{1319249F-C1EC-494D-3A6B-8C95D49E9D74}"/>
              </a:ext>
            </a:extLst>
          </p:cNvPr>
          <p:cNvSpPr txBox="1"/>
          <p:nvPr/>
        </p:nvSpPr>
        <p:spPr>
          <a:xfrm>
            <a:off x="9310472" y="3480026"/>
            <a:ext cx="784397" cy="400110"/>
          </a:xfrm>
          <a:prstGeom prst="rect">
            <a:avLst/>
          </a:prstGeom>
          <a:solidFill>
            <a:srgbClr val="2C92D6"/>
          </a:solidFill>
        </p:spPr>
        <p:txBody>
          <a:bodyPr wrap="square">
            <a:spAutoFit/>
          </a:bodyPr>
          <a:lstStyle/>
          <a:p>
            <a:r>
              <a:rPr lang="en-US" sz="1000" dirty="0">
                <a:solidFill>
                  <a:schemeClr val="bg1"/>
                </a:solidFill>
              </a:rPr>
              <a:t>People evaluated</a:t>
            </a:r>
            <a:endParaRPr lang="en-AR" sz="1000" dirty="0">
              <a:solidFill>
                <a:schemeClr val="bg1"/>
              </a:solidFill>
            </a:endParaRPr>
          </a:p>
        </p:txBody>
      </p:sp>
      <p:sp>
        <p:nvSpPr>
          <p:cNvPr id="24" name="TextBox 23">
            <a:extLst>
              <a:ext uri="{FF2B5EF4-FFF2-40B4-BE49-F238E27FC236}">
                <a16:creationId xmlns:a16="http://schemas.microsoft.com/office/drawing/2014/main" id="{E8A45282-898A-AE76-34B7-DC249912A2CD}"/>
              </a:ext>
            </a:extLst>
          </p:cNvPr>
          <p:cNvSpPr txBox="1"/>
          <p:nvPr/>
        </p:nvSpPr>
        <p:spPr>
          <a:xfrm>
            <a:off x="10784190" y="2794876"/>
            <a:ext cx="900605" cy="507831"/>
          </a:xfrm>
          <a:prstGeom prst="rect">
            <a:avLst/>
          </a:prstGeom>
          <a:solidFill>
            <a:srgbClr val="595959"/>
          </a:solidFill>
        </p:spPr>
        <p:txBody>
          <a:bodyPr wrap="square">
            <a:spAutoFit/>
          </a:bodyPr>
          <a:lstStyle/>
          <a:p>
            <a:r>
              <a:rPr lang="en-US" sz="900" dirty="0">
                <a:solidFill>
                  <a:schemeClr val="bg1"/>
                </a:solidFill>
              </a:rPr>
              <a:t>Trained public servants and officials</a:t>
            </a:r>
            <a:endParaRPr lang="en-AR" sz="900" dirty="0">
              <a:solidFill>
                <a:schemeClr val="bg1"/>
              </a:solidFill>
            </a:endParaRPr>
          </a:p>
        </p:txBody>
      </p:sp>
    </p:spTree>
    <p:extLst>
      <p:ext uri="{BB962C8B-B14F-4D97-AF65-F5344CB8AC3E}">
        <p14:creationId xmlns:p14="http://schemas.microsoft.com/office/powerpoint/2010/main" val="1562917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26DDD9D9-0F2E-1EC8-398A-DBC9150820B0}"/>
              </a:ext>
            </a:extLst>
          </p:cNvPr>
          <p:cNvSpPr/>
          <p:nvPr/>
        </p:nvSpPr>
        <p:spPr>
          <a:xfrm>
            <a:off x="0" y="1913052"/>
            <a:ext cx="12192000" cy="278744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P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ítulo 1">
            <a:extLst>
              <a:ext uri="{FF2B5EF4-FFF2-40B4-BE49-F238E27FC236}">
                <a16:creationId xmlns:a16="http://schemas.microsoft.com/office/drawing/2014/main" id="{5BA31A41-A888-0501-809E-5BFB868F20DF}"/>
              </a:ext>
            </a:extLst>
          </p:cNvPr>
          <p:cNvSpPr txBox="1">
            <a:spLocks/>
          </p:cNvSpPr>
          <p:nvPr/>
        </p:nvSpPr>
        <p:spPr>
          <a:xfrm>
            <a:off x="603949" y="2560172"/>
            <a:ext cx="11293084" cy="1737656"/>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defPPr marR="0" lvl="0" algn="l" rtl="0">
              <a:lnSpc>
                <a:spcPct val="100000"/>
              </a:lnSpc>
              <a:spcBef>
                <a:spcPts val="0"/>
              </a:spcBef>
              <a:spcAft>
                <a:spcPts val="0"/>
              </a:spcAft>
            </a:defPPr>
            <a:lvl1pPr defTabSz="914400" eaLnBrk="1" latinLnBrk="0" hangingPunct="1">
              <a:lnSpc>
                <a:spcPct val="90000"/>
              </a:lnSpc>
              <a:spcBef>
                <a:spcPct val="0"/>
              </a:spcBef>
              <a:buNone/>
              <a:defRPr sz="2800" b="1" kern="1200">
                <a:solidFill>
                  <a:schemeClr val="tx2">
                    <a:lumMod val="50000"/>
                  </a:schemeClr>
                </a:solidFill>
                <a:latin typeface="Franklin Gothic" panose="020B0604020202020204" charset="0"/>
                <a:ea typeface="+mj-ea"/>
                <a:cs typeface="Calibri"/>
              </a:defRPr>
            </a:lvl1pPr>
          </a:lstStyle>
          <a:p>
            <a:pPr algn="ctr"/>
            <a:r>
              <a:rPr lang="en-US" sz="3200" i="0" dirty="0">
                <a:solidFill>
                  <a:schemeClr val="bg1"/>
                </a:solidFill>
                <a:effectLst/>
                <a:latin typeface="arial" panose="020B0604020202020204" pitchFamily="34" charset="0"/>
              </a:rPr>
              <a:t>The recognition of labor competency certificates and other mechanisms is urgent given the large population that learns a trade and accumulates skills outside the educational market.</a:t>
            </a:r>
          </a:p>
        </p:txBody>
      </p:sp>
    </p:spTree>
    <p:extLst>
      <p:ext uri="{BB962C8B-B14F-4D97-AF65-F5344CB8AC3E}">
        <p14:creationId xmlns:p14="http://schemas.microsoft.com/office/powerpoint/2010/main" val="297651667"/>
      </p:ext>
    </p:extLst>
  </p:cSld>
  <p:clrMapOvr>
    <a:masterClrMapping/>
  </p:clrMapOvr>
</p:sld>
</file>

<file path=ppt/theme/theme1.xml><?xml version="1.0" encoding="utf-8"?>
<a:theme xmlns:a="http://schemas.openxmlformats.org/drawingml/2006/main" name="2_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Tema de Office">
  <a:themeElements>
    <a:clrScheme name="MTPE">
      <a:dk1>
        <a:srgbClr val="514A4C"/>
      </a:dk1>
      <a:lt1>
        <a:srgbClr val="FFFFFF"/>
      </a:lt1>
      <a:dk2>
        <a:srgbClr val="514A4C"/>
      </a:dk2>
      <a:lt2>
        <a:srgbClr val="E7E6E6"/>
      </a:lt2>
      <a:accent1>
        <a:srgbClr val="E21B21"/>
      </a:accent1>
      <a:accent2>
        <a:srgbClr val="F18923"/>
      </a:accent2>
      <a:accent3>
        <a:srgbClr val="E4DFDF"/>
      </a:accent3>
      <a:accent4>
        <a:srgbClr val="F2A83C"/>
      </a:accent4>
      <a:accent5>
        <a:srgbClr val="E74727"/>
      </a:accent5>
      <a:accent6>
        <a:srgbClr val="E95254"/>
      </a:accent6>
      <a:hlink>
        <a:srgbClr val="514A4C"/>
      </a:hlink>
      <a:folHlink>
        <a:srgbClr val="514A4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Tema de Office">
  <a:themeElements>
    <a:clrScheme name="Tema d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17" ma:contentTypeDescription="Create a new document." ma:contentTypeScope="" ma:versionID="85fa25fb7a8885b18e179674ba801b84">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bca5e99572ddc5eba640d4c09a802dbd"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0f74aa-8393-4aa5-b2f8-3c7aae566a68" xsi:nil="true"/>
    <SharedWithUsers xmlns="5c0ed026-2af2-4bd4-84a6-7e6cd39ea343">
      <UserInfo>
        <DisplayName/>
        <AccountId xsi:nil="true"/>
        <AccountType/>
      </UserInfo>
    </SharedWithUsers>
    <lcf76f155ced4ddcb4097134ff3c332f xmlns="5c0ed026-2af2-4bd4-84a6-7e6cd39ea34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A1ACC70-FFC1-4546-AE94-02460FD32983}"/>
</file>

<file path=customXml/itemProps2.xml><?xml version="1.0" encoding="utf-8"?>
<ds:datastoreItem xmlns:ds="http://schemas.openxmlformats.org/officeDocument/2006/customXml" ds:itemID="{65F2E76D-2B1F-450E-84D9-9FB2805D9ED0}"/>
</file>

<file path=customXml/itemProps3.xml><?xml version="1.0" encoding="utf-8"?>
<ds:datastoreItem xmlns:ds="http://schemas.openxmlformats.org/officeDocument/2006/customXml" ds:itemID="{15C71493-BA8E-4F6E-8F53-62D74AC381C2}"/>
</file>

<file path=docProps/app.xml><?xml version="1.0" encoding="utf-8"?>
<Properties xmlns="http://schemas.openxmlformats.org/officeDocument/2006/extended-properties" xmlns:vt="http://schemas.openxmlformats.org/officeDocument/2006/docPropsVTypes">
  <TotalTime>348</TotalTime>
  <Words>1061</Words>
  <Application>Microsoft Macintosh PowerPoint</Application>
  <PresentationFormat>Widescreen</PresentationFormat>
  <Paragraphs>110</Paragraphs>
  <Slides>9</Slides>
  <Notes>2</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9</vt:i4>
      </vt:variant>
    </vt:vector>
  </HeadingPairs>
  <TitlesOfParts>
    <vt:vector size="23" baseType="lpstr">
      <vt:lpstr>Times</vt:lpstr>
      <vt:lpstr>Century Gothic</vt:lpstr>
      <vt:lpstr>Arial</vt:lpstr>
      <vt:lpstr>Abadi Extra Light</vt:lpstr>
      <vt:lpstr>Wingdings</vt:lpstr>
      <vt:lpstr>Calibri</vt:lpstr>
      <vt:lpstr>Franklin Gothic</vt:lpstr>
      <vt:lpstr>Libre Franklin</vt:lpstr>
      <vt:lpstr>Libre Franklin Medium</vt:lpstr>
      <vt:lpstr>Arial Narrow</vt:lpstr>
      <vt:lpstr>Arial</vt:lpstr>
      <vt:lpstr>2_Tema de Office</vt:lpstr>
      <vt:lpstr>3_Tema de Office</vt:lpstr>
      <vt:lpstr>4_Tema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Janet Julieta Romero Santos</dc:creator>
  <cp:lastModifiedBy>azul.hidalgosola@gmail.com</cp:lastModifiedBy>
  <cp:revision>46</cp:revision>
  <cp:lastPrinted>2023-05-04T13:25:23Z</cp:lastPrinted>
  <dcterms:created xsi:type="dcterms:W3CDTF">2018-04-17T16:26:27Z</dcterms:created>
  <dcterms:modified xsi:type="dcterms:W3CDTF">2023-05-10T15:55:46Z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0x0101003FD60DE7C51F8C40AF6F34765F7D2D84</vt:lpwstr>
  </property>
</Properties>
</file>