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256" r:id="rId6"/>
    <p:sldId id="269" r:id="rId7"/>
    <p:sldId id="362" r:id="rId8"/>
    <p:sldId id="334" r:id="rId9"/>
    <p:sldId id="378" r:id="rId10"/>
    <p:sldId id="361" r:id="rId11"/>
    <p:sldId id="363" r:id="rId12"/>
    <p:sldId id="349" r:id="rId13"/>
    <p:sldId id="330" r:id="rId14"/>
    <p:sldId id="352" r:id="rId15"/>
    <p:sldId id="364" r:id="rId16"/>
    <p:sldId id="365" r:id="rId17"/>
    <p:sldId id="380" r:id="rId18"/>
    <p:sldId id="381" r:id="rId19"/>
    <p:sldId id="366" r:id="rId20"/>
    <p:sldId id="385" r:id="rId21"/>
    <p:sldId id="368" r:id="rId22"/>
    <p:sldId id="376" r:id="rId23"/>
    <p:sldId id="382" r:id="rId24"/>
    <p:sldId id="367" r:id="rId25"/>
    <p:sldId id="384" r:id="rId26"/>
    <p:sldId id="375" r:id="rId27"/>
    <p:sldId id="373" r:id="rId28"/>
    <p:sldId id="360" r:id="rId29"/>
    <p:sldId id="374" r:id="rId30"/>
  </p:sldIdLst>
  <p:sldSz cx="9144000" cy="6858000" type="screen4x3"/>
  <p:notesSz cx="7099300" cy="93853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_User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66"/>
    <a:srgbClr val="80C535"/>
    <a:srgbClr val="1A4190"/>
    <a:srgbClr val="1D4B98"/>
    <a:srgbClr val="0B4C9C"/>
    <a:srgbClr val="0C4C9C"/>
    <a:srgbClr val="E0873F"/>
    <a:srgbClr val="1B4291"/>
    <a:srgbClr val="0E4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E9886-E867-49AD-BCB7-B6700FD51483}" v="16" vWet="20" dt="2022-02-09T19:59:31.541"/>
    <p1510:client id="{A774720F-7083-4F0E-B6CB-2B76B8ADF106}" v="1553" dt="2022-02-10T14:15:09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acho, Maria Claudia" userId="ca4b319e-f681-431e-9519-e0d234625959" providerId="ADAL" clId="{A774720F-7083-4F0E-B6CB-2B76B8ADF106}"/>
    <pc:docChg chg="undo custSel delSld modSld">
      <pc:chgData name="Camacho, Maria Claudia" userId="ca4b319e-f681-431e-9519-e0d234625959" providerId="ADAL" clId="{A774720F-7083-4F0E-B6CB-2B76B8ADF106}" dt="2022-02-10T14:15:09.010" v="1552" actId="20577"/>
      <pc:docMkLst>
        <pc:docMk/>
      </pc:docMkLst>
      <pc:sldChg chg="delSp modSp mod delAnim">
        <pc:chgData name="Camacho, Maria Claudia" userId="ca4b319e-f681-431e-9519-e0d234625959" providerId="ADAL" clId="{A774720F-7083-4F0E-B6CB-2B76B8ADF106}" dt="2022-02-09T20:06:35.956" v="274" actId="1035"/>
        <pc:sldMkLst>
          <pc:docMk/>
          <pc:sldMk cId="131403487" sldId="330"/>
        </pc:sldMkLst>
        <pc:spChg chg="mod">
          <ac:chgData name="Camacho, Maria Claudia" userId="ca4b319e-f681-431e-9519-e0d234625959" providerId="ADAL" clId="{A774720F-7083-4F0E-B6CB-2B76B8ADF106}" dt="2022-02-09T19:59:05.013" v="135" actId="1076"/>
          <ac:spMkLst>
            <pc:docMk/>
            <pc:sldMk cId="131403487" sldId="330"/>
            <ac:spMk id="20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19:59:10.308" v="136" actId="1076"/>
          <ac:spMkLst>
            <pc:docMk/>
            <pc:sldMk cId="131403487" sldId="330"/>
            <ac:spMk id="26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06:28.702" v="269" actId="255"/>
          <ac:spMkLst>
            <pc:docMk/>
            <pc:sldMk cId="131403487" sldId="330"/>
            <ac:spMk id="31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06:35.956" v="274" actId="1035"/>
          <ac:spMkLst>
            <pc:docMk/>
            <pc:sldMk cId="131403487" sldId="330"/>
            <ac:spMk id="46" creationId="{00000000-0000-0000-0000-000000000000}"/>
          </ac:spMkLst>
        </pc:spChg>
        <pc:spChg chg="del">
          <ac:chgData name="Camacho, Maria Claudia" userId="ca4b319e-f681-431e-9519-e0d234625959" providerId="ADAL" clId="{A774720F-7083-4F0E-B6CB-2B76B8ADF106}" dt="2022-02-09T19:58:14.903" v="130" actId="478"/>
          <ac:spMkLst>
            <pc:docMk/>
            <pc:sldMk cId="131403487" sldId="330"/>
            <ac:spMk id="50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05:18.719" v="197" actId="6549"/>
          <ac:spMkLst>
            <pc:docMk/>
            <pc:sldMk cId="131403487" sldId="330"/>
            <ac:spMk id="54" creationId="{00000000-0000-0000-0000-000000000000}"/>
          </ac:spMkLst>
        </pc:spChg>
        <pc:cxnChg chg="mod">
          <ac:chgData name="Camacho, Maria Claudia" userId="ca4b319e-f681-431e-9519-e0d234625959" providerId="ADAL" clId="{A774720F-7083-4F0E-B6CB-2B76B8ADF106}" dt="2022-02-09T19:59:05.013" v="135" actId="1076"/>
          <ac:cxnSpMkLst>
            <pc:docMk/>
            <pc:sldMk cId="131403487" sldId="330"/>
            <ac:cxnSpMk id="5" creationId="{00000000-0000-0000-0000-000000000000}"/>
          </ac:cxnSpMkLst>
        </pc:cxnChg>
        <pc:cxnChg chg="mod">
          <ac:chgData name="Camacho, Maria Claudia" userId="ca4b319e-f681-431e-9519-e0d234625959" providerId="ADAL" clId="{A774720F-7083-4F0E-B6CB-2B76B8ADF106}" dt="2022-02-09T19:59:05.013" v="135" actId="1076"/>
          <ac:cxnSpMkLst>
            <pc:docMk/>
            <pc:sldMk cId="131403487" sldId="330"/>
            <ac:cxnSpMk id="14" creationId="{00000000-0000-0000-0000-000000000000}"/>
          </ac:cxnSpMkLst>
        </pc:cxnChg>
        <pc:cxnChg chg="mod">
          <ac:chgData name="Camacho, Maria Claudia" userId="ca4b319e-f681-431e-9519-e0d234625959" providerId="ADAL" clId="{A774720F-7083-4F0E-B6CB-2B76B8ADF106}" dt="2022-02-09T19:59:10.308" v="136" actId="1076"/>
          <ac:cxnSpMkLst>
            <pc:docMk/>
            <pc:sldMk cId="131403487" sldId="330"/>
            <ac:cxnSpMk id="23" creationId="{00000000-0000-0000-0000-000000000000}"/>
          </ac:cxnSpMkLst>
        </pc:cxnChg>
        <pc:cxnChg chg="mod">
          <ac:chgData name="Camacho, Maria Claudia" userId="ca4b319e-f681-431e-9519-e0d234625959" providerId="ADAL" clId="{A774720F-7083-4F0E-B6CB-2B76B8ADF106}" dt="2022-02-09T20:06:28.702" v="269" actId="255"/>
          <ac:cxnSpMkLst>
            <pc:docMk/>
            <pc:sldMk cId="131403487" sldId="330"/>
            <ac:cxnSpMk id="29" creationId="{00000000-0000-0000-0000-000000000000}"/>
          </ac:cxnSpMkLst>
        </pc:cxnChg>
        <pc:cxnChg chg="mod">
          <ac:chgData name="Camacho, Maria Claudia" userId="ca4b319e-f681-431e-9519-e0d234625959" providerId="ADAL" clId="{A774720F-7083-4F0E-B6CB-2B76B8ADF106}" dt="2022-02-09T20:06:35.956" v="274" actId="1035"/>
          <ac:cxnSpMkLst>
            <pc:docMk/>
            <pc:sldMk cId="131403487" sldId="330"/>
            <ac:cxnSpMk id="43" creationId="{00000000-0000-0000-0000-000000000000}"/>
          </ac:cxnSpMkLst>
        </pc:cxnChg>
        <pc:cxnChg chg="del mod">
          <ac:chgData name="Camacho, Maria Claudia" userId="ca4b319e-f681-431e-9519-e0d234625959" providerId="ADAL" clId="{A774720F-7083-4F0E-B6CB-2B76B8ADF106}" dt="2022-02-09T19:58:19.366" v="131" actId="478"/>
          <ac:cxnSpMkLst>
            <pc:docMk/>
            <pc:sldMk cId="131403487" sldId="330"/>
            <ac:cxnSpMk id="56" creationId="{00000000-0000-0000-0000-000000000000}"/>
          </ac:cxnSpMkLst>
        </pc:cxnChg>
        <pc:cxnChg chg="mod">
          <ac:chgData name="Camacho, Maria Claudia" userId="ca4b319e-f681-431e-9519-e0d234625959" providerId="ADAL" clId="{A774720F-7083-4F0E-B6CB-2B76B8ADF106}" dt="2022-02-09T19:59:24.926" v="140" actId="20577"/>
          <ac:cxnSpMkLst>
            <pc:docMk/>
            <pc:sldMk cId="131403487" sldId="330"/>
            <ac:cxnSpMk id="61" creationId="{00000000-0000-0000-0000-000000000000}"/>
          </ac:cxnSpMkLst>
        </pc:cxnChg>
      </pc:sldChg>
      <pc:sldChg chg="modSp">
        <pc:chgData name="Camacho, Maria Claudia" userId="ca4b319e-f681-431e-9519-e0d234625959" providerId="ADAL" clId="{A774720F-7083-4F0E-B6CB-2B76B8ADF106}" dt="2022-02-09T20:06:07.155" v="268" actId="20577"/>
        <pc:sldMkLst>
          <pc:docMk/>
          <pc:sldMk cId="890860335" sldId="349"/>
        </pc:sldMkLst>
        <pc:spChg chg="mod">
          <ac:chgData name="Camacho, Maria Claudia" userId="ca4b319e-f681-431e-9519-e0d234625959" providerId="ADAL" clId="{A774720F-7083-4F0E-B6CB-2B76B8ADF106}" dt="2022-02-09T20:06:07.155" v="268" actId="20577"/>
          <ac:spMkLst>
            <pc:docMk/>
            <pc:sldMk cId="890860335" sldId="349"/>
            <ac:spMk id="7" creationId="{00000000-0000-0000-0000-000000000000}"/>
          </ac:spMkLst>
        </pc:spChg>
      </pc:sldChg>
      <pc:sldChg chg="addSp delSp modSp mod delAnim modAnim">
        <pc:chgData name="Camacho, Maria Claudia" userId="ca4b319e-f681-431e-9519-e0d234625959" providerId="ADAL" clId="{A774720F-7083-4F0E-B6CB-2B76B8ADF106}" dt="2022-02-10T14:11:44.685" v="1533" actId="6549"/>
        <pc:sldMkLst>
          <pc:docMk/>
          <pc:sldMk cId="2198586423" sldId="352"/>
        </pc:sldMkLst>
        <pc:spChg chg="del mod">
          <ac:chgData name="Camacho, Maria Claudia" userId="ca4b319e-f681-431e-9519-e0d234625959" providerId="ADAL" clId="{A774720F-7083-4F0E-B6CB-2B76B8ADF106}" dt="2022-02-10T14:08:45.972" v="1395" actId="478"/>
          <ac:spMkLst>
            <pc:docMk/>
            <pc:sldMk cId="2198586423" sldId="352"/>
            <ac:spMk id="4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10T13:58:56.493" v="633" actId="20577"/>
          <ac:spMkLst>
            <pc:docMk/>
            <pc:sldMk cId="2198586423" sldId="352"/>
            <ac:spMk id="13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10T14:05:35.299" v="1392" actId="1035"/>
          <ac:spMkLst>
            <pc:docMk/>
            <pc:sldMk cId="2198586423" sldId="352"/>
            <ac:spMk id="15" creationId="{00000000-0000-0000-0000-000000000000}"/>
          </ac:spMkLst>
        </pc:spChg>
        <pc:spChg chg="del mod">
          <ac:chgData name="Camacho, Maria Claudia" userId="ca4b319e-f681-431e-9519-e0d234625959" providerId="ADAL" clId="{A774720F-7083-4F0E-B6CB-2B76B8ADF106}" dt="2022-02-10T14:04:42.086" v="1284" actId="478"/>
          <ac:spMkLst>
            <pc:docMk/>
            <pc:sldMk cId="2198586423" sldId="352"/>
            <ac:spMk id="16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10T14:06:27.424" v="1394" actId="20577"/>
          <ac:spMkLst>
            <pc:docMk/>
            <pc:sldMk cId="2198586423" sldId="352"/>
            <ac:spMk id="18" creationId="{00000000-0000-0000-0000-000000000000}"/>
          </ac:spMkLst>
        </pc:spChg>
        <pc:spChg chg="add mod">
          <ac:chgData name="Camacho, Maria Claudia" userId="ca4b319e-f681-431e-9519-e0d234625959" providerId="ADAL" clId="{A774720F-7083-4F0E-B6CB-2B76B8ADF106}" dt="2022-02-10T14:09:33.222" v="1500" actId="6549"/>
          <ac:spMkLst>
            <pc:docMk/>
            <pc:sldMk cId="2198586423" sldId="352"/>
            <ac:spMk id="22" creationId="{7865E12E-C683-4174-B8C5-76CC05B8AABC}"/>
          </ac:spMkLst>
        </pc:spChg>
        <pc:spChg chg="add mod">
          <ac:chgData name="Camacho, Maria Claudia" userId="ca4b319e-f681-431e-9519-e0d234625959" providerId="ADAL" clId="{A774720F-7083-4F0E-B6CB-2B76B8ADF106}" dt="2022-02-10T14:11:44.685" v="1533" actId="6549"/>
          <ac:spMkLst>
            <pc:docMk/>
            <pc:sldMk cId="2198586423" sldId="352"/>
            <ac:spMk id="24" creationId="{8F92C1DC-1490-4971-ABE0-7E0BF27BE66D}"/>
          </ac:spMkLst>
        </pc:spChg>
        <pc:spChg chg="del">
          <ac:chgData name="Camacho, Maria Claudia" userId="ca4b319e-f681-431e-9519-e0d234625959" providerId="ADAL" clId="{A774720F-7083-4F0E-B6CB-2B76B8ADF106}" dt="2022-02-10T14:08:49.012" v="1396" actId="478"/>
          <ac:spMkLst>
            <pc:docMk/>
            <pc:sldMk cId="2198586423" sldId="352"/>
            <ac:spMk id="32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10T14:09:22.546" v="1492" actId="1036"/>
          <ac:spMkLst>
            <pc:docMk/>
            <pc:sldMk cId="2198586423" sldId="352"/>
            <ac:spMk id="34" creationId="{00000000-0000-0000-0000-000000000000}"/>
          </ac:spMkLst>
        </pc:spChg>
        <pc:picChg chg="del">
          <ac:chgData name="Camacho, Maria Claudia" userId="ca4b319e-f681-431e-9519-e0d234625959" providerId="ADAL" clId="{A774720F-7083-4F0E-B6CB-2B76B8ADF106}" dt="2022-02-10T14:04:48.307" v="1285" actId="478"/>
          <ac:picMkLst>
            <pc:docMk/>
            <pc:sldMk cId="2198586423" sldId="352"/>
            <ac:picMk id="2" creationId="{00000000-0000-0000-0000-000000000000}"/>
          </ac:picMkLst>
        </pc:picChg>
        <pc:cxnChg chg="mod">
          <ac:chgData name="Camacho, Maria Claudia" userId="ca4b319e-f681-431e-9519-e0d234625959" providerId="ADAL" clId="{A774720F-7083-4F0E-B6CB-2B76B8ADF106}" dt="2022-02-10T14:05:13.268" v="1299" actId="1038"/>
          <ac:cxnSpMkLst>
            <pc:docMk/>
            <pc:sldMk cId="2198586423" sldId="352"/>
            <ac:cxnSpMk id="8" creationId="{00000000-0000-0000-0000-000000000000}"/>
          </ac:cxnSpMkLst>
        </pc:cxnChg>
        <pc:cxnChg chg="del">
          <ac:chgData name="Camacho, Maria Claudia" userId="ca4b319e-f681-431e-9519-e0d234625959" providerId="ADAL" clId="{A774720F-7083-4F0E-B6CB-2B76B8ADF106}" dt="2022-02-10T14:05:16.679" v="1300" actId="478"/>
          <ac:cxnSpMkLst>
            <pc:docMk/>
            <pc:sldMk cId="2198586423" sldId="352"/>
            <ac:cxnSpMk id="14" creationId="{00000000-0000-0000-0000-000000000000}"/>
          </ac:cxnSpMkLst>
        </pc:cxnChg>
        <pc:cxnChg chg="add mod">
          <ac:chgData name="Camacho, Maria Claudia" userId="ca4b319e-f681-431e-9519-e0d234625959" providerId="ADAL" clId="{A774720F-7083-4F0E-B6CB-2B76B8ADF106}" dt="2022-02-10T14:05:28.799" v="1373" actId="1035"/>
          <ac:cxnSpMkLst>
            <pc:docMk/>
            <pc:sldMk cId="2198586423" sldId="352"/>
            <ac:cxnSpMk id="23" creationId="{DDD944B5-CF48-4889-A42C-0CE9978ACE7B}"/>
          </ac:cxnSpMkLst>
        </pc:cxnChg>
      </pc:sldChg>
      <pc:sldChg chg="modSp">
        <pc:chgData name="Camacho, Maria Claudia" userId="ca4b319e-f681-431e-9519-e0d234625959" providerId="ADAL" clId="{A774720F-7083-4F0E-B6CB-2B76B8ADF106}" dt="2022-02-09T19:56:52.914" v="129" actId="20577"/>
        <pc:sldMkLst>
          <pc:docMk/>
          <pc:sldMk cId="4081718924" sldId="363"/>
        </pc:sldMkLst>
        <pc:spChg chg="mod">
          <ac:chgData name="Camacho, Maria Claudia" userId="ca4b319e-f681-431e-9519-e0d234625959" providerId="ADAL" clId="{A774720F-7083-4F0E-B6CB-2B76B8ADF106}" dt="2022-02-09T19:56:52.914" v="129" actId="20577"/>
          <ac:spMkLst>
            <pc:docMk/>
            <pc:sldMk cId="4081718924" sldId="363"/>
            <ac:spMk id="5" creationId="{00000000-0000-0000-0000-000000000000}"/>
          </ac:spMkLst>
        </pc:spChg>
      </pc:sldChg>
      <pc:sldChg chg="modSp mod">
        <pc:chgData name="Camacho, Maria Claudia" userId="ca4b319e-f681-431e-9519-e0d234625959" providerId="ADAL" clId="{A774720F-7083-4F0E-B6CB-2B76B8ADF106}" dt="2022-02-10T13:59:16.805" v="640" actId="20577"/>
        <pc:sldMkLst>
          <pc:docMk/>
          <pc:sldMk cId="1600037999" sldId="364"/>
        </pc:sldMkLst>
        <pc:spChg chg="mod">
          <ac:chgData name="Camacho, Maria Claudia" userId="ca4b319e-f681-431e-9519-e0d234625959" providerId="ADAL" clId="{A774720F-7083-4F0E-B6CB-2B76B8ADF106}" dt="2022-02-09T20:11:54.335" v="547" actId="14100"/>
          <ac:spMkLst>
            <pc:docMk/>
            <pc:sldMk cId="1600037999" sldId="364"/>
            <ac:spMk id="10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11:39.683" v="543" actId="20577"/>
          <ac:spMkLst>
            <pc:docMk/>
            <pc:sldMk cId="1600037999" sldId="364"/>
            <ac:spMk id="14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11:59.986" v="548" actId="14100"/>
          <ac:spMkLst>
            <pc:docMk/>
            <pc:sldMk cId="1600037999" sldId="364"/>
            <ac:spMk id="15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10:26.887" v="416" actId="20577"/>
          <ac:spMkLst>
            <pc:docMk/>
            <pc:sldMk cId="1600037999" sldId="364"/>
            <ac:spMk id="16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12:30.917" v="581" actId="1038"/>
          <ac:spMkLst>
            <pc:docMk/>
            <pc:sldMk cId="1600037999" sldId="364"/>
            <ac:spMk id="17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10T13:59:16.805" v="640" actId="20577"/>
          <ac:spMkLst>
            <pc:docMk/>
            <pc:sldMk cId="1600037999" sldId="364"/>
            <ac:spMk id="18" creationId="{00000000-0000-0000-0000-000000000000}"/>
          </ac:spMkLst>
        </pc:spChg>
        <pc:spChg chg="mod">
          <ac:chgData name="Camacho, Maria Claudia" userId="ca4b319e-f681-431e-9519-e0d234625959" providerId="ADAL" clId="{A774720F-7083-4F0E-B6CB-2B76B8ADF106}" dt="2022-02-09T20:09:48.374" v="388" actId="1037"/>
          <ac:spMkLst>
            <pc:docMk/>
            <pc:sldMk cId="1600037999" sldId="364"/>
            <ac:spMk id="27" creationId="{00000000-0000-0000-0000-000000000000}"/>
          </ac:spMkLst>
        </pc:spChg>
      </pc:sldChg>
      <pc:sldChg chg="modSp mod">
        <pc:chgData name="Camacho, Maria Claudia" userId="ca4b319e-f681-431e-9519-e0d234625959" providerId="ADAL" clId="{A774720F-7083-4F0E-B6CB-2B76B8ADF106}" dt="2022-02-09T20:17:55.537" v="627" actId="20577"/>
        <pc:sldMkLst>
          <pc:docMk/>
          <pc:sldMk cId="933834127" sldId="366"/>
        </pc:sldMkLst>
        <pc:spChg chg="mod">
          <ac:chgData name="Camacho, Maria Claudia" userId="ca4b319e-f681-431e-9519-e0d234625959" providerId="ADAL" clId="{A774720F-7083-4F0E-B6CB-2B76B8ADF106}" dt="2022-02-09T20:17:55.537" v="627" actId="20577"/>
          <ac:spMkLst>
            <pc:docMk/>
            <pc:sldMk cId="933834127" sldId="366"/>
            <ac:spMk id="3" creationId="{00000000-0000-0000-0000-000000000000}"/>
          </ac:spMkLst>
        </pc:spChg>
      </pc:sldChg>
      <pc:sldChg chg="modSp mod">
        <pc:chgData name="Camacho, Maria Claudia" userId="ca4b319e-f681-431e-9519-e0d234625959" providerId="ADAL" clId="{A774720F-7083-4F0E-B6CB-2B76B8ADF106}" dt="2022-02-10T14:15:09.010" v="1552" actId="20577"/>
        <pc:sldMkLst>
          <pc:docMk/>
          <pc:sldMk cId="3752351322" sldId="375"/>
        </pc:sldMkLst>
        <pc:spChg chg="mod">
          <ac:chgData name="Camacho, Maria Claudia" userId="ca4b319e-f681-431e-9519-e0d234625959" providerId="ADAL" clId="{A774720F-7083-4F0E-B6CB-2B76B8ADF106}" dt="2022-02-10T14:15:09.010" v="1552" actId="20577"/>
          <ac:spMkLst>
            <pc:docMk/>
            <pc:sldMk cId="3752351322" sldId="375"/>
            <ac:spMk id="11" creationId="{00000000-0000-0000-0000-000000000000}"/>
          </ac:spMkLst>
        </pc:spChg>
      </pc:sldChg>
      <pc:sldChg chg="del">
        <pc:chgData name="Camacho, Maria Claudia" userId="ca4b319e-f681-431e-9519-e0d234625959" providerId="ADAL" clId="{A774720F-7083-4F0E-B6CB-2B76B8ADF106}" dt="2022-02-09T20:13:52.790" v="592" actId="47"/>
        <pc:sldMkLst>
          <pc:docMk/>
          <pc:sldMk cId="4183557260" sldId="377"/>
        </pc:sldMkLst>
      </pc:sldChg>
      <pc:sldChg chg="del">
        <pc:chgData name="Camacho, Maria Claudia" userId="ca4b319e-f681-431e-9519-e0d234625959" providerId="ADAL" clId="{A774720F-7083-4F0E-B6CB-2B76B8ADF106}" dt="2022-02-09T20:14:02.207" v="593" actId="47"/>
        <pc:sldMkLst>
          <pc:docMk/>
          <pc:sldMk cId="4241387710" sldId="379"/>
        </pc:sldMkLst>
      </pc:sldChg>
      <pc:sldChg chg="modSp">
        <pc:chgData name="Camacho, Maria Claudia" userId="ca4b319e-f681-431e-9519-e0d234625959" providerId="ADAL" clId="{A774720F-7083-4F0E-B6CB-2B76B8ADF106}" dt="2022-02-09T20:13:08.924" v="591" actId="20577"/>
        <pc:sldMkLst>
          <pc:docMk/>
          <pc:sldMk cId="3877821267" sldId="380"/>
        </pc:sldMkLst>
        <pc:spChg chg="mod">
          <ac:chgData name="Camacho, Maria Claudia" userId="ca4b319e-f681-431e-9519-e0d234625959" providerId="ADAL" clId="{A774720F-7083-4F0E-B6CB-2B76B8ADF106}" dt="2022-02-09T20:13:08.924" v="591" actId="20577"/>
          <ac:spMkLst>
            <pc:docMk/>
            <pc:sldMk cId="3877821267" sldId="380"/>
            <ac:spMk id="28" creationId="{00000000-0000-0000-0000-000000000000}"/>
          </ac:spMkLst>
        </pc:spChg>
      </pc:sldChg>
    </pc:docChg>
  </pc:docChgLst>
  <pc:docChgLst>
    <pc:chgData name="Calzada, Guillermo" userId="dba64201-deac-46cc-a004-52f7901b6c9b" providerId="ADAL" clId="{8B3E9886-E867-49AD-BCB7-B6700FD51483}"/>
    <pc:docChg chg="custSel modSld">
      <pc:chgData name="Calzada, Guillermo" userId="dba64201-deac-46cc-a004-52f7901b6c9b" providerId="ADAL" clId="{8B3E9886-E867-49AD-BCB7-B6700FD51483}" dt="2022-02-09T18:53:18.429" v="336" actId="20577"/>
      <pc:docMkLst>
        <pc:docMk/>
      </pc:docMkLst>
      <pc:sldChg chg="addSp delSp modSp mod delAnim">
        <pc:chgData name="Calzada, Guillermo" userId="dba64201-deac-46cc-a004-52f7901b6c9b" providerId="ADAL" clId="{8B3E9886-E867-49AD-BCB7-B6700FD51483}" dt="2022-02-09T18:52:35.971" v="331" actId="14100"/>
        <pc:sldMkLst>
          <pc:docMk/>
          <pc:sldMk cId="131403487" sldId="330"/>
        </pc:sldMkLst>
        <pc:spChg chg="mod">
          <ac:chgData name="Calzada, Guillermo" userId="dba64201-deac-46cc-a004-52f7901b6c9b" providerId="ADAL" clId="{8B3E9886-E867-49AD-BCB7-B6700FD51483}" dt="2022-02-09T18:49:38.681" v="304" actId="1076"/>
          <ac:spMkLst>
            <pc:docMk/>
            <pc:sldMk cId="131403487" sldId="330"/>
            <ac:spMk id="3" creationId="{00000000-0000-0000-0000-000000000000}"/>
          </ac:spMkLst>
        </pc:spChg>
        <pc:spChg chg="del mod">
          <ac:chgData name="Calzada, Guillermo" userId="dba64201-deac-46cc-a004-52f7901b6c9b" providerId="ADAL" clId="{8B3E9886-E867-49AD-BCB7-B6700FD51483}" dt="2022-02-09T18:48:12.911" v="286" actId="478"/>
          <ac:spMkLst>
            <pc:docMk/>
            <pc:sldMk cId="131403487" sldId="330"/>
            <ac:spMk id="6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49:41.699" v="305" actId="1076"/>
          <ac:spMkLst>
            <pc:docMk/>
            <pc:sldMk cId="131403487" sldId="330"/>
            <ac:spMk id="11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0:07.278" v="311" actId="14100"/>
          <ac:spMkLst>
            <pc:docMk/>
            <pc:sldMk cId="131403487" sldId="330"/>
            <ac:spMk id="42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49:57.419" v="309" actId="14100"/>
          <ac:spMkLst>
            <pc:docMk/>
            <pc:sldMk cId="131403487" sldId="330"/>
            <ac:spMk id="47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49:53.491" v="308" actId="14100"/>
          <ac:spMkLst>
            <pc:docMk/>
            <pc:sldMk cId="131403487" sldId="330"/>
            <ac:spMk id="51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0:16.921" v="314" actId="14100"/>
          <ac:spMkLst>
            <pc:docMk/>
            <pc:sldMk cId="131403487" sldId="330"/>
            <ac:spMk id="55" creationId="{00000000-0000-0000-0000-000000000000}"/>
          </ac:spMkLst>
        </pc:spChg>
        <pc:spChg chg="del">
          <ac:chgData name="Calzada, Guillermo" userId="dba64201-deac-46cc-a004-52f7901b6c9b" providerId="ADAL" clId="{8B3E9886-E867-49AD-BCB7-B6700FD51483}" dt="2022-02-09T18:50:43.041" v="319" actId="478"/>
          <ac:spMkLst>
            <pc:docMk/>
            <pc:sldMk cId="131403487" sldId="330"/>
            <ac:spMk id="59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2:07.375" v="324" actId="14100"/>
          <ac:spMkLst>
            <pc:docMk/>
            <pc:sldMk cId="131403487" sldId="330"/>
            <ac:spMk id="60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0:51.935" v="322" actId="1076"/>
          <ac:spMkLst>
            <pc:docMk/>
            <pc:sldMk cId="131403487" sldId="330"/>
            <ac:spMk id="62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2:20.012" v="328" actId="14100"/>
          <ac:spMkLst>
            <pc:docMk/>
            <pc:sldMk cId="131403487" sldId="330"/>
            <ac:spMk id="70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2:26.361" v="329" actId="1076"/>
          <ac:spMkLst>
            <pc:docMk/>
            <pc:sldMk cId="131403487" sldId="330"/>
            <ac:spMk id="72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0:34.033" v="318" actId="14100"/>
          <ac:spMkLst>
            <pc:docMk/>
            <pc:sldMk cId="131403487" sldId="330"/>
            <ac:spMk id="77" creationId="{00000000-0000-0000-0000-000000000000}"/>
          </ac:spMkLst>
        </pc:spChg>
        <pc:spChg chg="del">
          <ac:chgData name="Calzada, Guillermo" userId="dba64201-deac-46cc-a004-52f7901b6c9b" providerId="ADAL" clId="{8B3E9886-E867-49AD-BCB7-B6700FD51483}" dt="2022-02-09T18:50:47.345" v="321" actId="478"/>
          <ac:spMkLst>
            <pc:docMk/>
            <pc:sldMk cId="131403487" sldId="330"/>
            <ac:spMk id="100" creationId="{00000000-0000-0000-0000-000000000000}"/>
          </ac:spMkLst>
        </pc:spChg>
        <pc:picChg chg="del">
          <ac:chgData name="Calzada, Guillermo" userId="dba64201-deac-46cc-a004-52f7901b6c9b" providerId="ADAL" clId="{8B3E9886-E867-49AD-BCB7-B6700FD51483}" dt="2022-02-09T18:33:05.193" v="264" actId="478"/>
          <ac:picMkLst>
            <pc:docMk/>
            <pc:sldMk cId="131403487" sldId="330"/>
            <ac:picMk id="4" creationId="{00000000-0000-0000-0000-000000000000}"/>
          </ac:picMkLst>
        </pc:picChg>
        <pc:picChg chg="add del mod">
          <ac:chgData name="Calzada, Guillermo" userId="dba64201-deac-46cc-a004-52f7901b6c9b" providerId="ADAL" clId="{8B3E9886-E867-49AD-BCB7-B6700FD51483}" dt="2022-02-09T18:34:42.713" v="276" actId="478"/>
          <ac:picMkLst>
            <pc:docMk/>
            <pc:sldMk cId="131403487" sldId="330"/>
            <ac:picMk id="7" creationId="{520ECED4-F1EE-475A-BB9E-25304C213441}"/>
          </ac:picMkLst>
        </pc:picChg>
        <pc:picChg chg="add mod ord modCrop">
          <ac:chgData name="Calzada, Guillermo" userId="dba64201-deac-46cc-a004-52f7901b6c9b" providerId="ADAL" clId="{8B3E9886-E867-49AD-BCB7-B6700FD51483}" dt="2022-02-09T18:52:35.971" v="331" actId="14100"/>
          <ac:picMkLst>
            <pc:docMk/>
            <pc:sldMk cId="131403487" sldId="330"/>
            <ac:picMk id="9" creationId="{664E1BE2-0E54-446E-AF4A-A332A182A1B0}"/>
          </ac:picMkLst>
        </pc:picChg>
        <pc:cxnChg chg="mod">
          <ac:chgData name="Calzada, Guillermo" userId="dba64201-deac-46cc-a004-52f7901b6c9b" providerId="ADAL" clId="{8B3E9886-E867-49AD-BCB7-B6700FD51483}" dt="2022-02-09T18:49:38.681" v="304" actId="1076"/>
          <ac:cxnSpMkLst>
            <pc:docMk/>
            <pc:sldMk cId="131403487" sldId="330"/>
            <ac:cxnSpMk id="5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49:41.699" v="305" actId="1076"/>
          <ac:cxnSpMkLst>
            <pc:docMk/>
            <pc:sldMk cId="131403487" sldId="330"/>
            <ac:cxnSpMk id="14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49:57.419" v="309" actId="14100"/>
          <ac:cxnSpMkLst>
            <pc:docMk/>
            <pc:sldMk cId="131403487" sldId="330"/>
            <ac:cxnSpMk id="23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49:53.491" v="308" actId="14100"/>
          <ac:cxnSpMkLst>
            <pc:docMk/>
            <pc:sldMk cId="131403487" sldId="330"/>
            <ac:cxnSpMk id="29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50:07.278" v="311" actId="14100"/>
          <ac:cxnSpMkLst>
            <pc:docMk/>
            <pc:sldMk cId="131403487" sldId="330"/>
            <ac:cxnSpMk id="43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50:16.921" v="314" actId="14100"/>
          <ac:cxnSpMkLst>
            <pc:docMk/>
            <pc:sldMk cId="131403487" sldId="330"/>
            <ac:cxnSpMk id="56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50:34.033" v="318" actId="14100"/>
          <ac:cxnSpMkLst>
            <pc:docMk/>
            <pc:sldMk cId="131403487" sldId="330"/>
            <ac:cxnSpMk id="61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52:29.746" v="330" actId="14100"/>
          <ac:cxnSpMkLst>
            <pc:docMk/>
            <pc:sldMk cId="131403487" sldId="330"/>
            <ac:cxnSpMk id="71" creationId="{00000000-0000-0000-0000-000000000000}"/>
          </ac:cxnSpMkLst>
        </pc:cxnChg>
        <pc:cxnChg chg="del mod">
          <ac:chgData name="Calzada, Guillermo" userId="dba64201-deac-46cc-a004-52f7901b6c9b" providerId="ADAL" clId="{8B3E9886-E867-49AD-BCB7-B6700FD51483}" dt="2022-02-09T18:50:44.490" v="320" actId="478"/>
          <ac:cxnSpMkLst>
            <pc:docMk/>
            <pc:sldMk cId="131403487" sldId="330"/>
            <ac:cxnSpMk id="101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8:52:13.174" v="326" actId="14100"/>
          <ac:cxnSpMkLst>
            <pc:docMk/>
            <pc:sldMk cId="131403487" sldId="330"/>
            <ac:cxnSpMk id="104" creationId="{00000000-0000-0000-0000-000000000000}"/>
          </ac:cxnSpMkLst>
        </pc:cxnChg>
      </pc:sldChg>
      <pc:sldChg chg="modSp mod">
        <pc:chgData name="Calzada, Guillermo" userId="dba64201-deac-46cc-a004-52f7901b6c9b" providerId="ADAL" clId="{8B3E9886-E867-49AD-BCB7-B6700FD51483}" dt="2022-02-09T18:28:18.933" v="263" actId="1036"/>
        <pc:sldMkLst>
          <pc:docMk/>
          <pc:sldMk cId="1600037999" sldId="364"/>
        </pc:sldMkLst>
        <pc:spChg chg="mod">
          <ac:chgData name="Calzada, Guillermo" userId="dba64201-deac-46cc-a004-52f7901b6c9b" providerId="ADAL" clId="{8B3E9886-E867-49AD-BCB7-B6700FD51483}" dt="2022-02-09T17:06:07.759" v="60" actId="1076"/>
          <ac:spMkLst>
            <pc:docMk/>
            <pc:sldMk cId="1600037999" sldId="364"/>
            <ac:spMk id="2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10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13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14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15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28:18.933" v="263" actId="1036"/>
          <ac:spMkLst>
            <pc:docMk/>
            <pc:sldMk cId="1600037999" sldId="364"/>
            <ac:spMk id="16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17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18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19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7:06:39.187" v="73" actId="1035"/>
          <ac:spMkLst>
            <pc:docMk/>
            <pc:sldMk cId="1600037999" sldId="364"/>
            <ac:spMk id="27" creationId="{00000000-0000-0000-0000-000000000000}"/>
          </ac:spMkLst>
        </pc:spChg>
        <pc:cxnChg chg="mod">
          <ac:chgData name="Calzada, Guillermo" userId="dba64201-deac-46cc-a004-52f7901b6c9b" providerId="ADAL" clId="{8B3E9886-E867-49AD-BCB7-B6700FD51483}" dt="2022-02-09T17:06:39.187" v="73" actId="1035"/>
          <ac:cxnSpMkLst>
            <pc:docMk/>
            <pc:sldMk cId="1600037999" sldId="364"/>
            <ac:cxnSpMk id="11" creationId="{00000000-0000-0000-0000-000000000000}"/>
          </ac:cxnSpMkLst>
        </pc:cxnChg>
        <pc:cxnChg chg="mod">
          <ac:chgData name="Calzada, Guillermo" userId="dba64201-deac-46cc-a004-52f7901b6c9b" providerId="ADAL" clId="{8B3E9886-E867-49AD-BCB7-B6700FD51483}" dt="2022-02-09T17:06:39.187" v="73" actId="1035"/>
          <ac:cxnSpMkLst>
            <pc:docMk/>
            <pc:sldMk cId="1600037999" sldId="364"/>
            <ac:cxnSpMk id="26" creationId="{00000000-0000-0000-0000-000000000000}"/>
          </ac:cxnSpMkLst>
        </pc:cxnChg>
      </pc:sldChg>
      <pc:sldChg chg="modSp mod">
        <pc:chgData name="Calzada, Guillermo" userId="dba64201-deac-46cc-a004-52f7901b6c9b" providerId="ADAL" clId="{8B3E9886-E867-49AD-BCB7-B6700FD51483}" dt="2022-02-09T18:53:18.429" v="336" actId="20577"/>
        <pc:sldMkLst>
          <pc:docMk/>
          <pc:sldMk cId="4241387710" sldId="379"/>
        </pc:sldMkLst>
        <pc:spChg chg="mod">
          <ac:chgData name="Calzada, Guillermo" userId="dba64201-deac-46cc-a004-52f7901b6c9b" providerId="ADAL" clId="{8B3E9886-E867-49AD-BCB7-B6700FD51483}" dt="2022-02-09T18:52:57.075" v="333" actId="2711"/>
          <ac:spMkLst>
            <pc:docMk/>
            <pc:sldMk cId="4241387710" sldId="379"/>
            <ac:spMk id="13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3:18.429" v="336" actId="20577"/>
          <ac:spMkLst>
            <pc:docMk/>
            <pc:sldMk cId="4241387710" sldId="379"/>
            <ac:spMk id="34" creationId="{00000000-0000-0000-0000-000000000000}"/>
          </ac:spMkLst>
        </pc:spChg>
        <pc:spChg chg="mod">
          <ac:chgData name="Calzada, Guillermo" userId="dba64201-deac-46cc-a004-52f7901b6c9b" providerId="ADAL" clId="{8B3E9886-E867-49AD-BCB7-B6700FD51483}" dt="2022-02-09T18:53:12.525" v="335" actId="1076"/>
          <ac:spMkLst>
            <pc:docMk/>
            <pc:sldMk cId="4241387710" sldId="379"/>
            <ac:spMk id="41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D83EE-73BD-4759-9EBA-D22EFB620773}" type="doc">
      <dgm:prSet loTypeId="urn:microsoft.com/office/officeart/2005/8/layout/p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E168B7B-2A7B-4B9C-B3AB-12357590391B}">
      <dgm:prSet phldrT="[Text]" custT="1"/>
      <dgm:spPr/>
      <dgm:t>
        <a:bodyPr/>
        <a:lstStyle/>
        <a:p>
          <a:r>
            <a:rPr lang="es-CO" sz="1400"/>
            <a:t>Portafolio de Programas / Portfolio of </a:t>
          </a:r>
          <a:r>
            <a:rPr lang="es-CO" sz="1400" err="1"/>
            <a:t>Programs</a:t>
          </a:r>
          <a:r>
            <a:rPr lang="es-CO" sz="1400"/>
            <a:t> </a:t>
          </a:r>
          <a:endParaRPr lang="en-US" sz="1400"/>
        </a:p>
      </dgm:t>
    </dgm:pt>
    <dgm:pt modelId="{AE268BB1-2895-412A-8746-7203581FB666}" type="parTrans" cxnId="{EC51042F-6D93-4A0E-98BA-96F86700184C}">
      <dgm:prSet/>
      <dgm:spPr/>
      <dgm:t>
        <a:bodyPr/>
        <a:lstStyle/>
        <a:p>
          <a:endParaRPr lang="en-US"/>
        </a:p>
      </dgm:t>
    </dgm:pt>
    <dgm:pt modelId="{0AA31D6B-305C-4294-AD79-15E7FD5F3BB6}" type="sibTrans" cxnId="{EC51042F-6D93-4A0E-98BA-96F86700184C}">
      <dgm:prSet/>
      <dgm:spPr/>
      <dgm:t>
        <a:bodyPr/>
        <a:lstStyle/>
        <a:p>
          <a:endParaRPr lang="en-US"/>
        </a:p>
      </dgm:t>
    </dgm:pt>
    <dgm:pt modelId="{6A092A62-ED3D-4BA8-9934-0A373716E7B6}">
      <dgm:prSet phldrT="[Text]" custT="1"/>
      <dgm:spPr/>
      <dgm:t>
        <a:bodyPr/>
        <a:lstStyle/>
        <a:p>
          <a:r>
            <a:rPr lang="es-CO" sz="1400"/>
            <a:t>Estudios / </a:t>
          </a:r>
          <a:r>
            <a:rPr lang="es-CO" sz="1400" err="1"/>
            <a:t>Studies</a:t>
          </a:r>
          <a:endParaRPr lang="en-US" sz="1400"/>
        </a:p>
      </dgm:t>
    </dgm:pt>
    <dgm:pt modelId="{C3D170E9-384E-441B-87C1-F3EB229BD3FC}" type="parTrans" cxnId="{42A7FD00-6956-4E4A-84A9-917FF15B6424}">
      <dgm:prSet/>
      <dgm:spPr/>
      <dgm:t>
        <a:bodyPr/>
        <a:lstStyle/>
        <a:p>
          <a:endParaRPr lang="en-US"/>
        </a:p>
      </dgm:t>
    </dgm:pt>
    <dgm:pt modelId="{4BD72C68-CA22-49C2-BC59-812C120B041F}" type="sibTrans" cxnId="{42A7FD00-6956-4E4A-84A9-917FF15B6424}">
      <dgm:prSet/>
      <dgm:spPr/>
      <dgm:t>
        <a:bodyPr/>
        <a:lstStyle/>
        <a:p>
          <a:endParaRPr lang="en-US"/>
        </a:p>
      </dgm:t>
    </dgm:pt>
    <dgm:pt modelId="{49916943-4E59-4F4E-A855-149D6E9EA3A1}">
      <dgm:prSet phldrT="[Text]" custT="1"/>
      <dgm:spPr/>
      <dgm:t>
        <a:bodyPr/>
        <a:lstStyle/>
        <a:p>
          <a:r>
            <a:rPr lang="es-CO" sz="1400"/>
            <a:t>Boletín de Noticias / </a:t>
          </a:r>
          <a:r>
            <a:rPr lang="es-CO" sz="1400" err="1"/>
            <a:t>Newsletters</a:t>
          </a:r>
          <a:r>
            <a:rPr lang="es-CO" sz="1400"/>
            <a:t> </a:t>
          </a:r>
          <a:endParaRPr lang="en-US" sz="1400"/>
        </a:p>
      </dgm:t>
    </dgm:pt>
    <dgm:pt modelId="{75F1DDBC-C1DB-496C-ABE6-18EA606A3A98}" type="parTrans" cxnId="{D6959A70-6C07-4A54-A895-D5F8D9974FBF}">
      <dgm:prSet/>
      <dgm:spPr/>
      <dgm:t>
        <a:bodyPr/>
        <a:lstStyle/>
        <a:p>
          <a:endParaRPr lang="en-US"/>
        </a:p>
      </dgm:t>
    </dgm:pt>
    <dgm:pt modelId="{9A778E03-33DC-486D-9E12-BF64C676B5BD}" type="sibTrans" cxnId="{D6959A70-6C07-4A54-A895-D5F8D9974FBF}">
      <dgm:prSet/>
      <dgm:spPr/>
      <dgm:t>
        <a:bodyPr/>
        <a:lstStyle/>
        <a:p>
          <a:endParaRPr lang="en-US"/>
        </a:p>
      </dgm:t>
    </dgm:pt>
    <dgm:pt modelId="{D27675EA-2C74-4F84-8960-915AE46969D3}">
      <dgm:prSet phldrT="[Text]" custT="1"/>
      <dgm:spPr/>
      <dgm:t>
        <a:bodyPr/>
        <a:lstStyle/>
        <a:p>
          <a:r>
            <a:rPr lang="es-CO" sz="1400"/>
            <a:t>Seminarios Web y Foros / </a:t>
          </a:r>
          <a:r>
            <a:rPr lang="es-CO" sz="1400" err="1"/>
            <a:t>Webinars</a:t>
          </a:r>
          <a:r>
            <a:rPr lang="es-CO" sz="1400"/>
            <a:t> and </a:t>
          </a:r>
          <a:r>
            <a:rPr lang="es-CO" sz="1400" err="1"/>
            <a:t>Forums</a:t>
          </a:r>
          <a:r>
            <a:rPr lang="es-CO" sz="1400"/>
            <a:t> </a:t>
          </a:r>
          <a:endParaRPr lang="en-US" sz="1400"/>
        </a:p>
      </dgm:t>
    </dgm:pt>
    <dgm:pt modelId="{607DF996-B1C1-4CF6-B237-FB0FB5743A93}" type="sibTrans" cxnId="{6EE1FDDB-90B8-4C3B-B551-B6C27B8B29CC}">
      <dgm:prSet/>
      <dgm:spPr/>
      <dgm:t>
        <a:bodyPr/>
        <a:lstStyle/>
        <a:p>
          <a:endParaRPr lang="en-US"/>
        </a:p>
      </dgm:t>
    </dgm:pt>
    <dgm:pt modelId="{EFBC7BF0-2B4D-4B8F-A727-79F69B78641D}" type="parTrans" cxnId="{6EE1FDDB-90B8-4C3B-B551-B6C27B8B29CC}">
      <dgm:prSet/>
      <dgm:spPr/>
      <dgm:t>
        <a:bodyPr/>
        <a:lstStyle/>
        <a:p>
          <a:endParaRPr lang="en-US"/>
        </a:p>
      </dgm:t>
    </dgm:pt>
    <dgm:pt modelId="{2CBB8C47-030E-4AF9-A530-01C55DC2A0EF}">
      <dgm:prSet phldrT="[Text]" custT="1"/>
      <dgm:spPr/>
      <dgm:t>
        <a:bodyPr/>
        <a:lstStyle/>
        <a:p>
          <a:r>
            <a:rPr lang="es-CO" sz="1400"/>
            <a:t>Cooperaciones Bilaterales / Bilateral </a:t>
          </a:r>
          <a:r>
            <a:rPr lang="es-CO" sz="1400" err="1"/>
            <a:t>Cooperation</a:t>
          </a:r>
          <a:endParaRPr lang="en-US" sz="1400"/>
        </a:p>
      </dgm:t>
    </dgm:pt>
    <dgm:pt modelId="{F5A15EEC-00F4-4E88-A7E5-49972D2113FD}" type="parTrans" cxnId="{9C505BA9-1F01-435B-B4C6-101A95ED029A}">
      <dgm:prSet/>
      <dgm:spPr/>
      <dgm:t>
        <a:bodyPr/>
        <a:lstStyle/>
        <a:p>
          <a:endParaRPr lang="en-US"/>
        </a:p>
      </dgm:t>
    </dgm:pt>
    <dgm:pt modelId="{6073114F-3EDE-4D62-95D3-186CFA30F577}" type="sibTrans" cxnId="{9C505BA9-1F01-435B-B4C6-101A95ED029A}">
      <dgm:prSet/>
      <dgm:spPr/>
      <dgm:t>
        <a:bodyPr/>
        <a:lstStyle/>
        <a:p>
          <a:endParaRPr lang="en-US"/>
        </a:p>
      </dgm:t>
    </dgm:pt>
    <dgm:pt modelId="{6E0E57B8-FB44-45F2-9FFB-8896A5F8AF7D}">
      <dgm:prSet phldrT="[Text]" custT="1"/>
      <dgm:spPr/>
      <dgm:t>
        <a:bodyPr/>
        <a:lstStyle/>
        <a:p>
          <a:r>
            <a:rPr lang="es-CO" sz="1400"/>
            <a:t>Talleres / Workshops </a:t>
          </a:r>
          <a:endParaRPr lang="en-US" sz="1400"/>
        </a:p>
      </dgm:t>
    </dgm:pt>
    <dgm:pt modelId="{5BE1DA95-6A47-404D-A75B-760E6A7489F6}" type="parTrans" cxnId="{63C9A199-2924-4790-B91F-9DD50C4925C5}">
      <dgm:prSet/>
      <dgm:spPr/>
      <dgm:t>
        <a:bodyPr/>
        <a:lstStyle/>
        <a:p>
          <a:endParaRPr lang="en-US"/>
        </a:p>
      </dgm:t>
    </dgm:pt>
    <dgm:pt modelId="{28AC394F-4CEB-4F1C-B8ED-434C43A08301}" type="sibTrans" cxnId="{63C9A199-2924-4790-B91F-9DD50C4925C5}">
      <dgm:prSet/>
      <dgm:spPr/>
      <dgm:t>
        <a:bodyPr/>
        <a:lstStyle/>
        <a:p>
          <a:endParaRPr lang="en-US"/>
        </a:p>
      </dgm:t>
    </dgm:pt>
    <dgm:pt modelId="{7EF1CC44-8C75-41F5-B206-715DF24EF118}" type="pres">
      <dgm:prSet presAssocID="{120D83EE-73BD-4759-9EBA-D22EFB620773}" presName="Name0" presStyleCnt="0">
        <dgm:presLayoutVars>
          <dgm:dir/>
          <dgm:resizeHandles val="exact"/>
        </dgm:presLayoutVars>
      </dgm:prSet>
      <dgm:spPr/>
    </dgm:pt>
    <dgm:pt modelId="{AE24741C-953D-4436-9C69-6FC0A9792A42}" type="pres">
      <dgm:prSet presAssocID="{2CBB8C47-030E-4AF9-A530-01C55DC2A0EF}" presName="compNode" presStyleCnt="0"/>
      <dgm:spPr/>
    </dgm:pt>
    <dgm:pt modelId="{69CACE0E-DEAB-4295-9DAC-5F44FA39BA75}" type="pres">
      <dgm:prSet presAssocID="{2CBB8C47-030E-4AF9-A530-01C55DC2A0EF}" presName="pictRect" presStyleLbl="node1" presStyleIdx="0" presStyleCnt="6" custLinFactNeighborY="1414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800493-834D-40EB-86B8-9535F0E46EDB}" type="pres">
      <dgm:prSet presAssocID="{2CBB8C47-030E-4AF9-A530-01C55DC2A0EF}" presName="textRect" presStyleLbl="revTx" presStyleIdx="0" presStyleCnt="6" custLinFactNeighborY="26259">
        <dgm:presLayoutVars>
          <dgm:bulletEnabled val="1"/>
        </dgm:presLayoutVars>
      </dgm:prSet>
      <dgm:spPr/>
    </dgm:pt>
    <dgm:pt modelId="{D070AF4A-143F-4CEB-B01B-CA3036938EEC}" type="pres">
      <dgm:prSet presAssocID="{6073114F-3EDE-4D62-95D3-186CFA30F577}" presName="sibTrans" presStyleLbl="sibTrans2D1" presStyleIdx="0" presStyleCnt="0"/>
      <dgm:spPr/>
    </dgm:pt>
    <dgm:pt modelId="{70833D3C-3A26-440E-8028-C22B7570CB4B}" type="pres">
      <dgm:prSet presAssocID="{CE168B7B-2A7B-4B9C-B3AB-12357590391B}" presName="compNode" presStyleCnt="0"/>
      <dgm:spPr/>
    </dgm:pt>
    <dgm:pt modelId="{76A8B7D7-F0EE-4373-B738-0B8973244060}" type="pres">
      <dgm:prSet presAssocID="{CE168B7B-2A7B-4B9C-B3AB-12357590391B}" presName="pictRect" presStyleLbl="node1" presStyleIdx="1" presStyleCnt="6" custLinFactNeighborY="14140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D41FF1-9D9D-451B-A49A-5E98827BFAEC}" type="pres">
      <dgm:prSet presAssocID="{CE168B7B-2A7B-4B9C-B3AB-12357590391B}" presName="textRect" presStyleLbl="revTx" presStyleIdx="1" presStyleCnt="6" custLinFactNeighborY="26259">
        <dgm:presLayoutVars>
          <dgm:bulletEnabled val="1"/>
        </dgm:presLayoutVars>
      </dgm:prSet>
      <dgm:spPr/>
    </dgm:pt>
    <dgm:pt modelId="{1E015A17-ED89-4091-A4ED-6AC11AE27915}" type="pres">
      <dgm:prSet presAssocID="{0AA31D6B-305C-4294-AD79-15E7FD5F3BB6}" presName="sibTrans" presStyleLbl="sibTrans2D1" presStyleIdx="0" presStyleCnt="0"/>
      <dgm:spPr/>
    </dgm:pt>
    <dgm:pt modelId="{A01E70C9-A1C7-4579-9A5E-EBCD6D11567B}" type="pres">
      <dgm:prSet presAssocID="{6E0E57B8-FB44-45F2-9FFB-8896A5F8AF7D}" presName="compNode" presStyleCnt="0"/>
      <dgm:spPr/>
    </dgm:pt>
    <dgm:pt modelId="{1192C184-A2A9-415E-A48A-22C9B717D4F6}" type="pres">
      <dgm:prSet presAssocID="{6E0E57B8-FB44-45F2-9FFB-8896A5F8AF7D}" presName="pictRect" presStyleLbl="node1" presStyleIdx="2" presStyleCnt="6" custLinFactNeighborY="14140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977ADD-150E-4EDA-9B2A-8463AC1E49AC}" type="pres">
      <dgm:prSet presAssocID="{6E0E57B8-FB44-45F2-9FFB-8896A5F8AF7D}" presName="textRect" presStyleLbl="revTx" presStyleIdx="2" presStyleCnt="6" custLinFactNeighborY="26259">
        <dgm:presLayoutVars>
          <dgm:bulletEnabled val="1"/>
        </dgm:presLayoutVars>
      </dgm:prSet>
      <dgm:spPr/>
    </dgm:pt>
    <dgm:pt modelId="{B3CD6158-B47C-45C7-8CE7-57EA8BD56549}" type="pres">
      <dgm:prSet presAssocID="{28AC394F-4CEB-4F1C-B8ED-434C43A08301}" presName="sibTrans" presStyleLbl="sibTrans2D1" presStyleIdx="0" presStyleCnt="0"/>
      <dgm:spPr/>
    </dgm:pt>
    <dgm:pt modelId="{ACB70B5C-D94E-4853-814C-9F60324D40C9}" type="pres">
      <dgm:prSet presAssocID="{6A092A62-ED3D-4BA8-9934-0A373716E7B6}" presName="compNode" presStyleCnt="0"/>
      <dgm:spPr/>
    </dgm:pt>
    <dgm:pt modelId="{AA3B0AE5-7425-4A4A-BDF8-2444D2407B6A}" type="pres">
      <dgm:prSet presAssocID="{6A092A62-ED3D-4BA8-9934-0A373716E7B6}" presName="pictRect" presStyleLbl="node1" presStyleIdx="3" presStyleCnt="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005B4B5-8F9D-4793-9B86-8C373B616222}" type="pres">
      <dgm:prSet presAssocID="{6A092A62-ED3D-4BA8-9934-0A373716E7B6}" presName="textRect" presStyleLbl="revTx" presStyleIdx="3" presStyleCnt="6">
        <dgm:presLayoutVars>
          <dgm:bulletEnabled val="1"/>
        </dgm:presLayoutVars>
      </dgm:prSet>
      <dgm:spPr/>
    </dgm:pt>
    <dgm:pt modelId="{89F83CFB-54D0-4FAC-A1E5-2382205F760D}" type="pres">
      <dgm:prSet presAssocID="{4BD72C68-CA22-49C2-BC59-812C120B041F}" presName="sibTrans" presStyleLbl="sibTrans2D1" presStyleIdx="0" presStyleCnt="0"/>
      <dgm:spPr/>
    </dgm:pt>
    <dgm:pt modelId="{03D82BCD-769D-470C-8AE4-3FED3E515209}" type="pres">
      <dgm:prSet presAssocID="{D27675EA-2C74-4F84-8960-915AE46969D3}" presName="compNode" presStyleCnt="0"/>
      <dgm:spPr/>
    </dgm:pt>
    <dgm:pt modelId="{4F1A0842-CB1A-4FD0-95E8-EFDC8E779C43}" type="pres">
      <dgm:prSet presAssocID="{D27675EA-2C74-4F84-8960-915AE46969D3}" presName="pictRect" presStyleLbl="node1" presStyleIdx="4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968D97D-A30C-4DD3-BE03-B288D1A28782}" type="pres">
      <dgm:prSet presAssocID="{D27675EA-2C74-4F84-8960-915AE46969D3}" presName="textRect" presStyleLbl="revTx" presStyleIdx="4" presStyleCnt="6">
        <dgm:presLayoutVars>
          <dgm:bulletEnabled val="1"/>
        </dgm:presLayoutVars>
      </dgm:prSet>
      <dgm:spPr/>
    </dgm:pt>
    <dgm:pt modelId="{BC5A08DA-45A3-4F65-B375-F8605DE7B7FE}" type="pres">
      <dgm:prSet presAssocID="{607DF996-B1C1-4CF6-B237-FB0FB5743A93}" presName="sibTrans" presStyleLbl="sibTrans2D1" presStyleIdx="0" presStyleCnt="0"/>
      <dgm:spPr/>
    </dgm:pt>
    <dgm:pt modelId="{E0BCA5AB-F6AF-4EB8-89CE-F032B6CAE5CC}" type="pres">
      <dgm:prSet presAssocID="{49916943-4E59-4F4E-A855-149D6E9EA3A1}" presName="compNode" presStyleCnt="0"/>
      <dgm:spPr/>
    </dgm:pt>
    <dgm:pt modelId="{C0BB73BA-A780-417C-8B68-569BE3011D73}" type="pres">
      <dgm:prSet presAssocID="{49916943-4E59-4F4E-A855-149D6E9EA3A1}" presName="pictRect" presStyleLbl="node1" presStyleIdx="5" presStyleCnt="6"/>
      <dgm:spPr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03" t="7489" r="6863"/>
          </a:stretch>
        </a:blipFill>
      </dgm:spPr>
    </dgm:pt>
    <dgm:pt modelId="{096B35EB-8C25-4C86-9EC3-12D6E05EC04D}" type="pres">
      <dgm:prSet presAssocID="{49916943-4E59-4F4E-A855-149D6E9EA3A1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42A7FD00-6956-4E4A-84A9-917FF15B6424}" srcId="{120D83EE-73BD-4759-9EBA-D22EFB620773}" destId="{6A092A62-ED3D-4BA8-9934-0A373716E7B6}" srcOrd="3" destOrd="0" parTransId="{C3D170E9-384E-441B-87C1-F3EB229BD3FC}" sibTransId="{4BD72C68-CA22-49C2-BC59-812C120B041F}"/>
    <dgm:cxn modelId="{AF3DC405-96A8-46A0-B39F-0518E9DE12D7}" type="presOf" srcId="{120D83EE-73BD-4759-9EBA-D22EFB620773}" destId="{7EF1CC44-8C75-41F5-B206-715DF24EF118}" srcOrd="0" destOrd="0" presId="urn:microsoft.com/office/officeart/2005/8/layout/pList1"/>
    <dgm:cxn modelId="{8E3F790C-C554-4A23-9A93-CAB113057308}" type="presOf" srcId="{CE168B7B-2A7B-4B9C-B3AB-12357590391B}" destId="{0CD41FF1-9D9D-451B-A49A-5E98827BFAEC}" srcOrd="0" destOrd="0" presId="urn:microsoft.com/office/officeart/2005/8/layout/pList1"/>
    <dgm:cxn modelId="{EC51042F-6D93-4A0E-98BA-96F86700184C}" srcId="{120D83EE-73BD-4759-9EBA-D22EFB620773}" destId="{CE168B7B-2A7B-4B9C-B3AB-12357590391B}" srcOrd="1" destOrd="0" parTransId="{AE268BB1-2895-412A-8746-7203581FB666}" sibTransId="{0AA31D6B-305C-4294-AD79-15E7FD5F3BB6}"/>
    <dgm:cxn modelId="{EADB9F68-ECB8-4C5C-ABBB-90FE2652C169}" type="presOf" srcId="{4BD72C68-CA22-49C2-BC59-812C120B041F}" destId="{89F83CFB-54D0-4FAC-A1E5-2382205F760D}" srcOrd="0" destOrd="0" presId="urn:microsoft.com/office/officeart/2005/8/layout/pList1"/>
    <dgm:cxn modelId="{2AD4E56A-FC37-4259-92F1-20313A9CEC45}" type="presOf" srcId="{6A092A62-ED3D-4BA8-9934-0A373716E7B6}" destId="{2005B4B5-8F9D-4793-9B86-8C373B616222}" srcOrd="0" destOrd="0" presId="urn:microsoft.com/office/officeart/2005/8/layout/pList1"/>
    <dgm:cxn modelId="{D6959A70-6C07-4A54-A895-D5F8D9974FBF}" srcId="{120D83EE-73BD-4759-9EBA-D22EFB620773}" destId="{49916943-4E59-4F4E-A855-149D6E9EA3A1}" srcOrd="5" destOrd="0" parTransId="{75F1DDBC-C1DB-496C-ABE6-18EA606A3A98}" sibTransId="{9A778E03-33DC-486D-9E12-BF64C676B5BD}"/>
    <dgm:cxn modelId="{D7442E75-85FB-4D60-BBC3-EEACE08BB585}" type="presOf" srcId="{49916943-4E59-4F4E-A855-149D6E9EA3A1}" destId="{096B35EB-8C25-4C86-9EC3-12D6E05EC04D}" srcOrd="0" destOrd="0" presId="urn:microsoft.com/office/officeart/2005/8/layout/pList1"/>
    <dgm:cxn modelId="{A34EA691-3BD8-4C84-8BEE-09F638A29FB8}" type="presOf" srcId="{28AC394F-4CEB-4F1C-B8ED-434C43A08301}" destId="{B3CD6158-B47C-45C7-8CE7-57EA8BD56549}" srcOrd="0" destOrd="0" presId="urn:microsoft.com/office/officeart/2005/8/layout/pList1"/>
    <dgm:cxn modelId="{63C9A199-2924-4790-B91F-9DD50C4925C5}" srcId="{120D83EE-73BD-4759-9EBA-D22EFB620773}" destId="{6E0E57B8-FB44-45F2-9FFB-8896A5F8AF7D}" srcOrd="2" destOrd="0" parTransId="{5BE1DA95-6A47-404D-A75B-760E6A7489F6}" sibTransId="{28AC394F-4CEB-4F1C-B8ED-434C43A08301}"/>
    <dgm:cxn modelId="{9C505BA9-1F01-435B-B4C6-101A95ED029A}" srcId="{120D83EE-73BD-4759-9EBA-D22EFB620773}" destId="{2CBB8C47-030E-4AF9-A530-01C55DC2A0EF}" srcOrd="0" destOrd="0" parTransId="{F5A15EEC-00F4-4E88-A7E5-49972D2113FD}" sibTransId="{6073114F-3EDE-4D62-95D3-186CFA30F577}"/>
    <dgm:cxn modelId="{2EA7A1B7-BD63-47DD-A3DF-2B00281F569A}" type="presOf" srcId="{6073114F-3EDE-4D62-95D3-186CFA30F577}" destId="{D070AF4A-143F-4CEB-B01B-CA3036938EEC}" srcOrd="0" destOrd="0" presId="urn:microsoft.com/office/officeart/2005/8/layout/pList1"/>
    <dgm:cxn modelId="{5BC4CAC0-7B9F-484E-B445-2BCC69141BE4}" type="presOf" srcId="{2CBB8C47-030E-4AF9-A530-01C55DC2A0EF}" destId="{2F800493-834D-40EB-86B8-9535F0E46EDB}" srcOrd="0" destOrd="0" presId="urn:microsoft.com/office/officeart/2005/8/layout/pList1"/>
    <dgm:cxn modelId="{6978C4C9-D36E-4430-BC79-459D16513047}" type="presOf" srcId="{0AA31D6B-305C-4294-AD79-15E7FD5F3BB6}" destId="{1E015A17-ED89-4091-A4ED-6AC11AE27915}" srcOrd="0" destOrd="0" presId="urn:microsoft.com/office/officeart/2005/8/layout/pList1"/>
    <dgm:cxn modelId="{BD53FFCD-FBA9-4756-BA9F-B7DCC0852273}" type="presOf" srcId="{D27675EA-2C74-4F84-8960-915AE46969D3}" destId="{3968D97D-A30C-4DD3-BE03-B288D1A28782}" srcOrd="0" destOrd="0" presId="urn:microsoft.com/office/officeart/2005/8/layout/pList1"/>
    <dgm:cxn modelId="{6EE1FDDB-90B8-4C3B-B551-B6C27B8B29CC}" srcId="{120D83EE-73BD-4759-9EBA-D22EFB620773}" destId="{D27675EA-2C74-4F84-8960-915AE46969D3}" srcOrd="4" destOrd="0" parTransId="{EFBC7BF0-2B4D-4B8F-A727-79F69B78641D}" sibTransId="{607DF996-B1C1-4CF6-B237-FB0FB5743A93}"/>
    <dgm:cxn modelId="{A54975DC-F287-46E4-9D3B-BFBE09ACAAE9}" type="presOf" srcId="{6E0E57B8-FB44-45F2-9FFB-8896A5F8AF7D}" destId="{0D977ADD-150E-4EDA-9B2A-8463AC1E49AC}" srcOrd="0" destOrd="0" presId="urn:microsoft.com/office/officeart/2005/8/layout/pList1"/>
    <dgm:cxn modelId="{6C7D9EED-9323-4355-AC60-C5E4349A19B1}" type="presOf" srcId="{607DF996-B1C1-4CF6-B237-FB0FB5743A93}" destId="{BC5A08DA-45A3-4F65-B375-F8605DE7B7FE}" srcOrd="0" destOrd="0" presId="urn:microsoft.com/office/officeart/2005/8/layout/pList1"/>
    <dgm:cxn modelId="{BFEFC253-C821-4039-B87D-CE4899E7AB5D}" type="presParOf" srcId="{7EF1CC44-8C75-41F5-B206-715DF24EF118}" destId="{AE24741C-953D-4436-9C69-6FC0A9792A42}" srcOrd="0" destOrd="0" presId="urn:microsoft.com/office/officeart/2005/8/layout/pList1"/>
    <dgm:cxn modelId="{60A7E61C-A694-4A19-9799-11379C9B9A55}" type="presParOf" srcId="{AE24741C-953D-4436-9C69-6FC0A9792A42}" destId="{69CACE0E-DEAB-4295-9DAC-5F44FA39BA75}" srcOrd="0" destOrd="0" presId="urn:microsoft.com/office/officeart/2005/8/layout/pList1"/>
    <dgm:cxn modelId="{08653217-7495-4730-AEDB-0208463B8F74}" type="presParOf" srcId="{AE24741C-953D-4436-9C69-6FC0A9792A42}" destId="{2F800493-834D-40EB-86B8-9535F0E46EDB}" srcOrd="1" destOrd="0" presId="urn:microsoft.com/office/officeart/2005/8/layout/pList1"/>
    <dgm:cxn modelId="{A27C3CF1-D801-4EBC-AD69-89FE64D58997}" type="presParOf" srcId="{7EF1CC44-8C75-41F5-B206-715DF24EF118}" destId="{D070AF4A-143F-4CEB-B01B-CA3036938EEC}" srcOrd="1" destOrd="0" presId="urn:microsoft.com/office/officeart/2005/8/layout/pList1"/>
    <dgm:cxn modelId="{6347F79A-C501-4DD5-883B-167594B8E285}" type="presParOf" srcId="{7EF1CC44-8C75-41F5-B206-715DF24EF118}" destId="{70833D3C-3A26-440E-8028-C22B7570CB4B}" srcOrd="2" destOrd="0" presId="urn:microsoft.com/office/officeart/2005/8/layout/pList1"/>
    <dgm:cxn modelId="{1AFF02FE-8FA4-4537-B605-4CD01E5F3347}" type="presParOf" srcId="{70833D3C-3A26-440E-8028-C22B7570CB4B}" destId="{76A8B7D7-F0EE-4373-B738-0B8973244060}" srcOrd="0" destOrd="0" presId="urn:microsoft.com/office/officeart/2005/8/layout/pList1"/>
    <dgm:cxn modelId="{ADEB0318-0DDA-44A7-841F-C8FBC8D6389C}" type="presParOf" srcId="{70833D3C-3A26-440E-8028-C22B7570CB4B}" destId="{0CD41FF1-9D9D-451B-A49A-5E98827BFAEC}" srcOrd="1" destOrd="0" presId="urn:microsoft.com/office/officeart/2005/8/layout/pList1"/>
    <dgm:cxn modelId="{7BD51DF2-61EE-48F6-ACF0-6E2A01E79898}" type="presParOf" srcId="{7EF1CC44-8C75-41F5-B206-715DF24EF118}" destId="{1E015A17-ED89-4091-A4ED-6AC11AE27915}" srcOrd="3" destOrd="0" presId="urn:microsoft.com/office/officeart/2005/8/layout/pList1"/>
    <dgm:cxn modelId="{5F29E92D-DDCD-4365-8FB1-A73F12A09884}" type="presParOf" srcId="{7EF1CC44-8C75-41F5-B206-715DF24EF118}" destId="{A01E70C9-A1C7-4579-9A5E-EBCD6D11567B}" srcOrd="4" destOrd="0" presId="urn:microsoft.com/office/officeart/2005/8/layout/pList1"/>
    <dgm:cxn modelId="{EB33B2E7-CE51-436D-B9A8-B641DAD504CA}" type="presParOf" srcId="{A01E70C9-A1C7-4579-9A5E-EBCD6D11567B}" destId="{1192C184-A2A9-415E-A48A-22C9B717D4F6}" srcOrd="0" destOrd="0" presId="urn:microsoft.com/office/officeart/2005/8/layout/pList1"/>
    <dgm:cxn modelId="{6CB2BECA-6FF5-437B-BDFB-46326B003E0D}" type="presParOf" srcId="{A01E70C9-A1C7-4579-9A5E-EBCD6D11567B}" destId="{0D977ADD-150E-4EDA-9B2A-8463AC1E49AC}" srcOrd="1" destOrd="0" presId="urn:microsoft.com/office/officeart/2005/8/layout/pList1"/>
    <dgm:cxn modelId="{00EEE28D-70EC-43A1-BAFA-885A2DD59210}" type="presParOf" srcId="{7EF1CC44-8C75-41F5-B206-715DF24EF118}" destId="{B3CD6158-B47C-45C7-8CE7-57EA8BD56549}" srcOrd="5" destOrd="0" presId="urn:microsoft.com/office/officeart/2005/8/layout/pList1"/>
    <dgm:cxn modelId="{BA71EC8D-43EF-48F8-A252-BCDF2EBC05E0}" type="presParOf" srcId="{7EF1CC44-8C75-41F5-B206-715DF24EF118}" destId="{ACB70B5C-D94E-4853-814C-9F60324D40C9}" srcOrd="6" destOrd="0" presId="urn:microsoft.com/office/officeart/2005/8/layout/pList1"/>
    <dgm:cxn modelId="{40FAE4D2-2A5F-4EA7-9A16-1B8ED71778B7}" type="presParOf" srcId="{ACB70B5C-D94E-4853-814C-9F60324D40C9}" destId="{AA3B0AE5-7425-4A4A-BDF8-2444D2407B6A}" srcOrd="0" destOrd="0" presId="urn:microsoft.com/office/officeart/2005/8/layout/pList1"/>
    <dgm:cxn modelId="{70AFC5C3-794B-4D07-B4DF-453E3C18BDF7}" type="presParOf" srcId="{ACB70B5C-D94E-4853-814C-9F60324D40C9}" destId="{2005B4B5-8F9D-4793-9B86-8C373B616222}" srcOrd="1" destOrd="0" presId="urn:microsoft.com/office/officeart/2005/8/layout/pList1"/>
    <dgm:cxn modelId="{939C5AFA-7D45-400A-B9EC-59FDA1E589AD}" type="presParOf" srcId="{7EF1CC44-8C75-41F5-B206-715DF24EF118}" destId="{89F83CFB-54D0-4FAC-A1E5-2382205F760D}" srcOrd="7" destOrd="0" presId="urn:microsoft.com/office/officeart/2005/8/layout/pList1"/>
    <dgm:cxn modelId="{343EC0F3-8FAF-4063-B2D8-E1C8B793F2BD}" type="presParOf" srcId="{7EF1CC44-8C75-41F5-B206-715DF24EF118}" destId="{03D82BCD-769D-470C-8AE4-3FED3E515209}" srcOrd="8" destOrd="0" presId="urn:microsoft.com/office/officeart/2005/8/layout/pList1"/>
    <dgm:cxn modelId="{A382F130-FA46-4E70-8241-82B8B09663FB}" type="presParOf" srcId="{03D82BCD-769D-470C-8AE4-3FED3E515209}" destId="{4F1A0842-CB1A-4FD0-95E8-EFDC8E779C43}" srcOrd="0" destOrd="0" presId="urn:microsoft.com/office/officeart/2005/8/layout/pList1"/>
    <dgm:cxn modelId="{284F74FD-3475-4A21-BD53-066AA4B73479}" type="presParOf" srcId="{03D82BCD-769D-470C-8AE4-3FED3E515209}" destId="{3968D97D-A30C-4DD3-BE03-B288D1A28782}" srcOrd="1" destOrd="0" presId="urn:microsoft.com/office/officeart/2005/8/layout/pList1"/>
    <dgm:cxn modelId="{2B25101F-3972-4160-AF15-A7124AA278A0}" type="presParOf" srcId="{7EF1CC44-8C75-41F5-B206-715DF24EF118}" destId="{BC5A08DA-45A3-4F65-B375-F8605DE7B7FE}" srcOrd="9" destOrd="0" presId="urn:microsoft.com/office/officeart/2005/8/layout/pList1"/>
    <dgm:cxn modelId="{6F48B89B-AB71-4F2E-8BF9-DAFF59B69888}" type="presParOf" srcId="{7EF1CC44-8C75-41F5-B206-715DF24EF118}" destId="{E0BCA5AB-F6AF-4EB8-89CE-F032B6CAE5CC}" srcOrd="10" destOrd="0" presId="urn:microsoft.com/office/officeart/2005/8/layout/pList1"/>
    <dgm:cxn modelId="{B74E46FC-C883-4659-8FDD-2A66C335AD2F}" type="presParOf" srcId="{E0BCA5AB-F6AF-4EB8-89CE-F032B6CAE5CC}" destId="{C0BB73BA-A780-417C-8B68-569BE3011D73}" srcOrd="0" destOrd="0" presId="urn:microsoft.com/office/officeart/2005/8/layout/pList1"/>
    <dgm:cxn modelId="{38D15360-C231-4034-B1C8-64C250EE1C5A}" type="presParOf" srcId="{E0BCA5AB-F6AF-4EB8-89CE-F032B6CAE5CC}" destId="{096B35EB-8C25-4C86-9EC3-12D6E05EC0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C76F2-B5D8-4ED3-95CB-48AD968D27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DBD5-A8AA-421C-9991-706EFAAA0FE9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B4C9C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200">
              <a:latin typeface="+mn-lt"/>
              <a:cs typeface="Arial" panose="020B0604020202020204" pitchFamily="34" charset="0"/>
            </a:rPr>
            <a:t>Formato de Solicitud / </a:t>
          </a:r>
          <a:r>
            <a:rPr lang="es-CO" sz="1200" err="1">
              <a:latin typeface="+mn-lt"/>
              <a:cs typeface="Arial" panose="020B0604020202020204" pitchFamily="34" charset="0"/>
            </a:rPr>
            <a:t>Request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r>
            <a:rPr lang="es-CO" sz="1200" err="1">
              <a:latin typeface="+mn-lt"/>
              <a:cs typeface="Arial" panose="020B0604020202020204" pitchFamily="34" charset="0"/>
            </a:rPr>
            <a:t>form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endParaRPr lang="en-US" sz="1200">
            <a:latin typeface="+mn-lt"/>
            <a:cs typeface="Arial" panose="020B0604020202020204" pitchFamily="34" charset="0"/>
          </a:endParaRPr>
        </a:p>
      </dgm:t>
    </dgm:pt>
    <dgm:pt modelId="{F1070FD7-C096-4C33-950A-9B0FF812A2EF}" type="parTrans" cxnId="{F5F24495-3A4E-4993-BC78-F464E8ED4445}">
      <dgm:prSet/>
      <dgm:spPr/>
      <dgm:t>
        <a:bodyPr/>
        <a:lstStyle/>
        <a:p>
          <a:endParaRPr lang="en-US"/>
        </a:p>
      </dgm:t>
    </dgm:pt>
    <dgm:pt modelId="{57BF9A6C-AB57-4AF4-AA16-7976596AC9B7}" type="sibTrans" cxnId="{F5F24495-3A4E-4993-BC78-F464E8ED444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620E21D-D139-486E-9B86-98C0046BBA20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B4C9C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200">
              <a:latin typeface="+mn-lt"/>
              <a:cs typeface="Arial" panose="020B0604020202020204" pitchFamily="34" charset="0"/>
            </a:rPr>
            <a:t>Carta de institución Solicitante / </a:t>
          </a:r>
        </a:p>
        <a:p>
          <a:r>
            <a:rPr lang="es-CO" sz="1200" err="1">
              <a:latin typeface="+mn-lt"/>
              <a:cs typeface="Arial" panose="020B0604020202020204" pitchFamily="34" charset="0"/>
            </a:rPr>
            <a:t>Letter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r>
            <a:rPr lang="es-CO" sz="1200" err="1">
              <a:latin typeface="+mn-lt"/>
              <a:cs typeface="Arial" panose="020B0604020202020204" pitchFamily="34" charset="0"/>
            </a:rPr>
            <a:t>from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r>
            <a:rPr lang="es-CO" sz="1200" err="1">
              <a:latin typeface="+mn-lt"/>
              <a:cs typeface="Arial" panose="020B0604020202020204" pitchFamily="34" charset="0"/>
            </a:rPr>
            <a:t>requesting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r>
            <a:rPr lang="es-CO" sz="12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endParaRPr lang="en-US" sz="1200">
            <a:latin typeface="+mn-lt"/>
            <a:cs typeface="Arial" panose="020B0604020202020204" pitchFamily="34" charset="0"/>
          </a:endParaRPr>
        </a:p>
      </dgm:t>
    </dgm:pt>
    <dgm:pt modelId="{706FA3AD-2BCA-4BD5-B5F6-6B15EE2BA9E0}" type="parTrans" cxnId="{2D2DD649-FFBA-43F7-B660-3442ACA22C0B}">
      <dgm:prSet/>
      <dgm:spPr/>
      <dgm:t>
        <a:bodyPr/>
        <a:lstStyle/>
        <a:p>
          <a:endParaRPr lang="en-US"/>
        </a:p>
      </dgm:t>
    </dgm:pt>
    <dgm:pt modelId="{5731E2A8-5C26-4AD4-8C40-453DADBB8DFD}" type="sibTrans" cxnId="{2D2DD649-FFBA-43F7-B660-3442ACA22C0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EA3DE1D-7351-4248-995E-C9CE3C9D65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B4C9C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200">
              <a:latin typeface="+mn-lt"/>
              <a:cs typeface="Arial" panose="020B0604020202020204" pitchFamily="34" charset="0"/>
            </a:rPr>
            <a:t>Carta institución proveedora/ </a:t>
          </a:r>
          <a:r>
            <a:rPr lang="es-CO" sz="1200" err="1">
              <a:latin typeface="+mn-lt"/>
              <a:cs typeface="Arial" panose="020B0604020202020204" pitchFamily="34" charset="0"/>
            </a:rPr>
            <a:t>Letter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r>
            <a:rPr lang="es-CO" sz="1200" err="1">
              <a:latin typeface="+mn-lt"/>
              <a:cs typeface="Arial" panose="020B0604020202020204" pitchFamily="34" charset="0"/>
            </a:rPr>
            <a:t>from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r>
            <a:rPr lang="es-CO" sz="1200" err="1">
              <a:latin typeface="+mn-lt"/>
              <a:cs typeface="Arial" panose="020B0604020202020204" pitchFamily="34" charset="0"/>
            </a:rPr>
            <a:t>providing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  <a:r>
            <a:rPr lang="es-CO" sz="12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200">
              <a:latin typeface="+mn-lt"/>
              <a:cs typeface="Arial" panose="020B0604020202020204" pitchFamily="34" charset="0"/>
            </a:rPr>
            <a:t> </a:t>
          </a:r>
        </a:p>
      </dgm:t>
    </dgm:pt>
    <dgm:pt modelId="{89EC92C2-D1D8-452B-BBFB-8A9BC7F0C551}" type="parTrans" cxnId="{4D86ADC5-2856-4491-9BEC-6DA0B133BFB8}">
      <dgm:prSet/>
      <dgm:spPr/>
      <dgm:t>
        <a:bodyPr/>
        <a:lstStyle/>
        <a:p>
          <a:endParaRPr lang="en-US"/>
        </a:p>
      </dgm:t>
    </dgm:pt>
    <dgm:pt modelId="{93EB104E-81CD-41F7-BB69-9BA1BA84B650}" type="sibTrans" cxnId="{4D86ADC5-2856-4491-9BEC-6DA0B133BFB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CF26456-E526-460C-B9D9-E350B0911847}" type="pres">
      <dgm:prSet presAssocID="{FD1C76F2-B5D8-4ED3-95CB-48AD968D27A2}" presName="Name0" presStyleCnt="0">
        <dgm:presLayoutVars>
          <dgm:chMax/>
          <dgm:chPref/>
          <dgm:dir/>
          <dgm:animLvl val="lvl"/>
        </dgm:presLayoutVars>
      </dgm:prSet>
      <dgm:spPr/>
    </dgm:pt>
    <dgm:pt modelId="{47B60CF7-E53A-489F-9B94-6A56551AFAEE}" type="pres">
      <dgm:prSet presAssocID="{82FADBD5-A8AA-421C-9991-706EFAAA0FE9}" presName="composite" presStyleCnt="0"/>
      <dgm:spPr/>
    </dgm:pt>
    <dgm:pt modelId="{A1732C59-A056-44FC-9CC0-02BF17850A9C}" type="pres">
      <dgm:prSet presAssocID="{82FADBD5-A8AA-421C-9991-706EFAAA0FE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4B145E7-543B-46AD-A018-409047C7C992}" type="pres">
      <dgm:prSet presAssocID="{82FADBD5-A8AA-421C-9991-706EFAAA0FE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B519015-A036-498E-83C6-E04E27BE15DC}" type="pres">
      <dgm:prSet presAssocID="{82FADBD5-A8AA-421C-9991-706EFAAA0FE9}" presName="BalanceSpacing" presStyleCnt="0"/>
      <dgm:spPr/>
    </dgm:pt>
    <dgm:pt modelId="{0F23B1D7-29B9-4F4F-B440-2A7F4F87A4BD}" type="pres">
      <dgm:prSet presAssocID="{82FADBD5-A8AA-421C-9991-706EFAAA0FE9}" presName="BalanceSpacing1" presStyleCnt="0"/>
      <dgm:spPr/>
    </dgm:pt>
    <dgm:pt modelId="{91B30D10-E72C-4A64-A7C2-4F50925200B0}" type="pres">
      <dgm:prSet presAssocID="{57BF9A6C-AB57-4AF4-AA16-7976596AC9B7}" presName="Accent1Text" presStyleLbl="node1" presStyleIdx="1" presStyleCnt="6"/>
      <dgm:spPr/>
    </dgm:pt>
    <dgm:pt modelId="{28D8AE62-2E91-4066-BE1D-0A8EA41DCED9}" type="pres">
      <dgm:prSet presAssocID="{57BF9A6C-AB57-4AF4-AA16-7976596AC9B7}" presName="spaceBetweenRectangles" presStyleCnt="0"/>
      <dgm:spPr/>
    </dgm:pt>
    <dgm:pt modelId="{C34C317B-C525-4FF3-9A43-CB3EDD91E4F5}" type="pres">
      <dgm:prSet presAssocID="{7620E21D-D139-486E-9B86-98C0046BBA20}" presName="composite" presStyleCnt="0"/>
      <dgm:spPr/>
    </dgm:pt>
    <dgm:pt modelId="{636A3921-9978-4FC7-A622-B5FBE4A0FE6C}" type="pres">
      <dgm:prSet presAssocID="{7620E21D-D139-486E-9B86-98C0046BBA2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F0C80D6-5C12-4170-9DF6-C7671529CA87}" type="pres">
      <dgm:prSet presAssocID="{7620E21D-D139-486E-9B86-98C0046BBA2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E1D0375-F902-44F5-99F9-6A71A6E04D80}" type="pres">
      <dgm:prSet presAssocID="{7620E21D-D139-486E-9B86-98C0046BBA20}" presName="BalanceSpacing" presStyleCnt="0"/>
      <dgm:spPr/>
    </dgm:pt>
    <dgm:pt modelId="{F860A7B9-4E62-4FC1-97BF-7CD5C8D28B4C}" type="pres">
      <dgm:prSet presAssocID="{7620E21D-D139-486E-9B86-98C0046BBA20}" presName="BalanceSpacing1" presStyleCnt="0"/>
      <dgm:spPr/>
    </dgm:pt>
    <dgm:pt modelId="{F036C76A-B8FD-4FD8-816E-BA3F6C5375D4}" type="pres">
      <dgm:prSet presAssocID="{5731E2A8-5C26-4AD4-8C40-453DADBB8DFD}" presName="Accent1Text" presStyleLbl="node1" presStyleIdx="3" presStyleCnt="6"/>
      <dgm:spPr/>
    </dgm:pt>
    <dgm:pt modelId="{E3389319-45FF-4A57-AE34-F2768EE6BE97}" type="pres">
      <dgm:prSet presAssocID="{5731E2A8-5C26-4AD4-8C40-453DADBB8DFD}" presName="spaceBetweenRectangles" presStyleCnt="0"/>
      <dgm:spPr/>
    </dgm:pt>
    <dgm:pt modelId="{744F1093-BE79-4866-B855-710B5A7E56F5}" type="pres">
      <dgm:prSet presAssocID="{DEA3DE1D-7351-4248-995E-C9CE3C9D65EA}" presName="composite" presStyleCnt="0"/>
      <dgm:spPr/>
    </dgm:pt>
    <dgm:pt modelId="{34DB769F-5DD9-4B4A-9541-22F011FFF63D}" type="pres">
      <dgm:prSet presAssocID="{DEA3DE1D-7351-4248-995E-C9CE3C9D65E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2C6125D-21B2-4103-A1D7-E178FE59A050}" type="pres">
      <dgm:prSet presAssocID="{DEA3DE1D-7351-4248-995E-C9CE3C9D65E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FE1094A-00E8-449F-BBB7-CBF029FD06DA}" type="pres">
      <dgm:prSet presAssocID="{DEA3DE1D-7351-4248-995E-C9CE3C9D65EA}" presName="BalanceSpacing" presStyleCnt="0"/>
      <dgm:spPr/>
    </dgm:pt>
    <dgm:pt modelId="{E64C1F52-D0E4-4C2E-AC12-70E71DADD82F}" type="pres">
      <dgm:prSet presAssocID="{DEA3DE1D-7351-4248-995E-C9CE3C9D65EA}" presName="BalanceSpacing1" presStyleCnt="0"/>
      <dgm:spPr/>
    </dgm:pt>
    <dgm:pt modelId="{2882177D-5197-40DF-9DA3-756D3281EF3B}" type="pres">
      <dgm:prSet presAssocID="{93EB104E-81CD-41F7-BB69-9BA1BA84B650}" presName="Accent1Text" presStyleLbl="node1" presStyleIdx="5" presStyleCnt="6"/>
      <dgm:spPr/>
    </dgm:pt>
  </dgm:ptLst>
  <dgm:cxnLst>
    <dgm:cxn modelId="{9FC40815-D809-4E70-9E0C-242B8BC81E7F}" type="presOf" srcId="{FD1C76F2-B5D8-4ED3-95CB-48AD968D27A2}" destId="{0CF26456-E526-460C-B9D9-E350B0911847}" srcOrd="0" destOrd="0" presId="urn:microsoft.com/office/officeart/2008/layout/AlternatingHexagons"/>
    <dgm:cxn modelId="{77F94135-7785-4091-8CED-EFFF5CB3F470}" type="presOf" srcId="{DEA3DE1D-7351-4248-995E-C9CE3C9D65EA}" destId="{34DB769F-5DD9-4B4A-9541-22F011FFF63D}" srcOrd="0" destOrd="0" presId="urn:microsoft.com/office/officeart/2008/layout/AlternatingHexagons"/>
    <dgm:cxn modelId="{366B1C3D-FC55-4383-9DFC-D2BBEABBC7B7}" type="presOf" srcId="{57BF9A6C-AB57-4AF4-AA16-7976596AC9B7}" destId="{91B30D10-E72C-4A64-A7C2-4F50925200B0}" srcOrd="0" destOrd="0" presId="urn:microsoft.com/office/officeart/2008/layout/AlternatingHexagons"/>
    <dgm:cxn modelId="{2D2DD649-FFBA-43F7-B660-3442ACA22C0B}" srcId="{FD1C76F2-B5D8-4ED3-95CB-48AD968D27A2}" destId="{7620E21D-D139-486E-9B86-98C0046BBA20}" srcOrd="1" destOrd="0" parTransId="{706FA3AD-2BCA-4BD5-B5F6-6B15EE2BA9E0}" sibTransId="{5731E2A8-5C26-4AD4-8C40-453DADBB8DFD}"/>
    <dgm:cxn modelId="{221E5E55-C996-4886-854E-E12F52EDF100}" type="presOf" srcId="{5731E2A8-5C26-4AD4-8C40-453DADBB8DFD}" destId="{F036C76A-B8FD-4FD8-816E-BA3F6C5375D4}" srcOrd="0" destOrd="0" presId="urn:microsoft.com/office/officeart/2008/layout/AlternatingHexagons"/>
    <dgm:cxn modelId="{320BA65A-BEAB-4F72-B7C1-E678549448B8}" type="presOf" srcId="{82FADBD5-A8AA-421C-9991-706EFAAA0FE9}" destId="{A1732C59-A056-44FC-9CC0-02BF17850A9C}" srcOrd="0" destOrd="0" presId="urn:microsoft.com/office/officeart/2008/layout/AlternatingHexagons"/>
    <dgm:cxn modelId="{F5F24495-3A4E-4993-BC78-F464E8ED4445}" srcId="{FD1C76F2-B5D8-4ED3-95CB-48AD968D27A2}" destId="{82FADBD5-A8AA-421C-9991-706EFAAA0FE9}" srcOrd="0" destOrd="0" parTransId="{F1070FD7-C096-4C33-950A-9B0FF812A2EF}" sibTransId="{57BF9A6C-AB57-4AF4-AA16-7976596AC9B7}"/>
    <dgm:cxn modelId="{4D86ADC5-2856-4491-9BEC-6DA0B133BFB8}" srcId="{FD1C76F2-B5D8-4ED3-95CB-48AD968D27A2}" destId="{DEA3DE1D-7351-4248-995E-C9CE3C9D65EA}" srcOrd="2" destOrd="0" parTransId="{89EC92C2-D1D8-452B-BBFB-8A9BC7F0C551}" sibTransId="{93EB104E-81CD-41F7-BB69-9BA1BA84B650}"/>
    <dgm:cxn modelId="{E9CEACE8-91AF-41F7-9CB6-AE902D359211}" type="presOf" srcId="{93EB104E-81CD-41F7-BB69-9BA1BA84B650}" destId="{2882177D-5197-40DF-9DA3-756D3281EF3B}" srcOrd="0" destOrd="0" presId="urn:microsoft.com/office/officeart/2008/layout/AlternatingHexagons"/>
    <dgm:cxn modelId="{4F12F3FF-225D-46A8-AD6F-9CD72540244F}" type="presOf" srcId="{7620E21D-D139-486E-9B86-98C0046BBA20}" destId="{636A3921-9978-4FC7-A622-B5FBE4A0FE6C}" srcOrd="0" destOrd="0" presId="urn:microsoft.com/office/officeart/2008/layout/AlternatingHexagons"/>
    <dgm:cxn modelId="{05EC9A3C-B640-42C2-8391-61BD8A389354}" type="presParOf" srcId="{0CF26456-E526-460C-B9D9-E350B0911847}" destId="{47B60CF7-E53A-489F-9B94-6A56551AFAEE}" srcOrd="0" destOrd="0" presId="urn:microsoft.com/office/officeart/2008/layout/AlternatingHexagons"/>
    <dgm:cxn modelId="{ADDFE5EF-F16B-4E62-902D-6213F6292739}" type="presParOf" srcId="{47B60CF7-E53A-489F-9B94-6A56551AFAEE}" destId="{A1732C59-A056-44FC-9CC0-02BF17850A9C}" srcOrd="0" destOrd="0" presId="urn:microsoft.com/office/officeart/2008/layout/AlternatingHexagons"/>
    <dgm:cxn modelId="{B1287D57-ED0D-4F31-9DF1-CF8DAA56DC29}" type="presParOf" srcId="{47B60CF7-E53A-489F-9B94-6A56551AFAEE}" destId="{64B145E7-543B-46AD-A018-409047C7C992}" srcOrd="1" destOrd="0" presId="urn:microsoft.com/office/officeart/2008/layout/AlternatingHexagons"/>
    <dgm:cxn modelId="{DD71F503-A8C1-45DA-AAB0-1A9886385231}" type="presParOf" srcId="{47B60CF7-E53A-489F-9B94-6A56551AFAEE}" destId="{AB519015-A036-498E-83C6-E04E27BE15DC}" srcOrd="2" destOrd="0" presId="urn:microsoft.com/office/officeart/2008/layout/AlternatingHexagons"/>
    <dgm:cxn modelId="{C39469EC-90A1-418F-AD73-A19AAFFF2424}" type="presParOf" srcId="{47B60CF7-E53A-489F-9B94-6A56551AFAEE}" destId="{0F23B1D7-29B9-4F4F-B440-2A7F4F87A4BD}" srcOrd="3" destOrd="0" presId="urn:microsoft.com/office/officeart/2008/layout/AlternatingHexagons"/>
    <dgm:cxn modelId="{E658806B-98BF-44DE-9B61-546A0213B9B1}" type="presParOf" srcId="{47B60CF7-E53A-489F-9B94-6A56551AFAEE}" destId="{91B30D10-E72C-4A64-A7C2-4F50925200B0}" srcOrd="4" destOrd="0" presId="urn:microsoft.com/office/officeart/2008/layout/AlternatingHexagons"/>
    <dgm:cxn modelId="{A8095C62-B688-4E33-AED6-7D6CACDF64F3}" type="presParOf" srcId="{0CF26456-E526-460C-B9D9-E350B0911847}" destId="{28D8AE62-2E91-4066-BE1D-0A8EA41DCED9}" srcOrd="1" destOrd="0" presId="urn:microsoft.com/office/officeart/2008/layout/AlternatingHexagons"/>
    <dgm:cxn modelId="{94889FA9-05EB-4F9F-A785-902C5717C82C}" type="presParOf" srcId="{0CF26456-E526-460C-B9D9-E350B0911847}" destId="{C34C317B-C525-4FF3-9A43-CB3EDD91E4F5}" srcOrd="2" destOrd="0" presId="urn:microsoft.com/office/officeart/2008/layout/AlternatingHexagons"/>
    <dgm:cxn modelId="{9D7D55E9-096C-4896-B7AD-1092A5E41506}" type="presParOf" srcId="{C34C317B-C525-4FF3-9A43-CB3EDD91E4F5}" destId="{636A3921-9978-4FC7-A622-B5FBE4A0FE6C}" srcOrd="0" destOrd="0" presId="urn:microsoft.com/office/officeart/2008/layout/AlternatingHexagons"/>
    <dgm:cxn modelId="{D8498069-331C-4395-A26D-EAE4469137DA}" type="presParOf" srcId="{C34C317B-C525-4FF3-9A43-CB3EDD91E4F5}" destId="{DF0C80D6-5C12-4170-9DF6-C7671529CA87}" srcOrd="1" destOrd="0" presId="urn:microsoft.com/office/officeart/2008/layout/AlternatingHexagons"/>
    <dgm:cxn modelId="{9AE17F03-3819-4E41-88ED-578BB576710D}" type="presParOf" srcId="{C34C317B-C525-4FF3-9A43-CB3EDD91E4F5}" destId="{AE1D0375-F902-44F5-99F9-6A71A6E04D80}" srcOrd="2" destOrd="0" presId="urn:microsoft.com/office/officeart/2008/layout/AlternatingHexagons"/>
    <dgm:cxn modelId="{BCA3F91A-0A05-4328-A825-CE3923E40D0B}" type="presParOf" srcId="{C34C317B-C525-4FF3-9A43-CB3EDD91E4F5}" destId="{F860A7B9-4E62-4FC1-97BF-7CD5C8D28B4C}" srcOrd="3" destOrd="0" presId="urn:microsoft.com/office/officeart/2008/layout/AlternatingHexagons"/>
    <dgm:cxn modelId="{D7B370C0-A601-4A36-B969-85232E8BA0F2}" type="presParOf" srcId="{C34C317B-C525-4FF3-9A43-CB3EDD91E4F5}" destId="{F036C76A-B8FD-4FD8-816E-BA3F6C5375D4}" srcOrd="4" destOrd="0" presId="urn:microsoft.com/office/officeart/2008/layout/AlternatingHexagons"/>
    <dgm:cxn modelId="{156814A8-FDEC-44C1-BE52-391DBC4071AB}" type="presParOf" srcId="{0CF26456-E526-460C-B9D9-E350B0911847}" destId="{E3389319-45FF-4A57-AE34-F2768EE6BE97}" srcOrd="3" destOrd="0" presId="urn:microsoft.com/office/officeart/2008/layout/AlternatingHexagons"/>
    <dgm:cxn modelId="{B69EB842-7BB0-4256-8C97-2288C7191AE1}" type="presParOf" srcId="{0CF26456-E526-460C-B9D9-E350B0911847}" destId="{744F1093-BE79-4866-B855-710B5A7E56F5}" srcOrd="4" destOrd="0" presId="urn:microsoft.com/office/officeart/2008/layout/AlternatingHexagons"/>
    <dgm:cxn modelId="{FB4AECCE-F4BE-47D4-B323-A8967C2FD87A}" type="presParOf" srcId="{744F1093-BE79-4866-B855-710B5A7E56F5}" destId="{34DB769F-5DD9-4B4A-9541-22F011FFF63D}" srcOrd="0" destOrd="0" presId="urn:microsoft.com/office/officeart/2008/layout/AlternatingHexagons"/>
    <dgm:cxn modelId="{1EDF1965-C34B-4B5D-90B5-BD0DD7A156BE}" type="presParOf" srcId="{744F1093-BE79-4866-B855-710B5A7E56F5}" destId="{12C6125D-21B2-4103-A1D7-E178FE59A050}" srcOrd="1" destOrd="0" presId="urn:microsoft.com/office/officeart/2008/layout/AlternatingHexagons"/>
    <dgm:cxn modelId="{76E09974-A11C-4433-BA62-110794C2736B}" type="presParOf" srcId="{744F1093-BE79-4866-B855-710B5A7E56F5}" destId="{BFE1094A-00E8-449F-BBB7-CBF029FD06DA}" srcOrd="2" destOrd="0" presId="urn:microsoft.com/office/officeart/2008/layout/AlternatingHexagons"/>
    <dgm:cxn modelId="{D44DF100-FF01-4D70-9B2B-5FF02D28C188}" type="presParOf" srcId="{744F1093-BE79-4866-B855-710B5A7E56F5}" destId="{E64C1F52-D0E4-4C2E-AC12-70E71DADD82F}" srcOrd="3" destOrd="0" presId="urn:microsoft.com/office/officeart/2008/layout/AlternatingHexagons"/>
    <dgm:cxn modelId="{9EF094F3-556C-4AD3-A5A5-81AA47105A96}" type="presParOf" srcId="{744F1093-BE79-4866-B855-710B5A7E56F5}" destId="{2882177D-5197-40DF-9DA3-756D3281EF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C76F2-B5D8-4ED3-95CB-48AD968D27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DBD5-A8AA-421C-9991-706EFAAA0FE9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A4190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400">
              <a:latin typeface="+mn-lt"/>
              <a:cs typeface="Arial" panose="020B0604020202020204" pitchFamily="34" charset="0"/>
            </a:rPr>
            <a:t>Formato de Solicitud / </a:t>
          </a:r>
          <a:r>
            <a:rPr lang="es-CO" sz="1400" err="1">
              <a:latin typeface="+mn-lt"/>
              <a:cs typeface="Arial" panose="020B0604020202020204" pitchFamily="34" charset="0"/>
            </a:rPr>
            <a:t>Request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r>
            <a:rPr lang="es-CO" sz="1400" err="1">
              <a:latin typeface="+mn-lt"/>
              <a:cs typeface="Arial" panose="020B0604020202020204" pitchFamily="34" charset="0"/>
            </a:rPr>
            <a:t>form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endParaRPr lang="en-US" sz="1400">
            <a:latin typeface="+mn-lt"/>
            <a:cs typeface="Arial" panose="020B0604020202020204" pitchFamily="34" charset="0"/>
          </a:endParaRPr>
        </a:p>
      </dgm:t>
    </dgm:pt>
    <dgm:pt modelId="{F1070FD7-C096-4C33-950A-9B0FF812A2EF}" type="parTrans" cxnId="{F5F24495-3A4E-4993-BC78-F464E8ED4445}">
      <dgm:prSet/>
      <dgm:spPr/>
      <dgm:t>
        <a:bodyPr/>
        <a:lstStyle/>
        <a:p>
          <a:endParaRPr lang="en-US"/>
        </a:p>
      </dgm:t>
    </dgm:pt>
    <dgm:pt modelId="{57BF9A6C-AB57-4AF4-AA16-7976596AC9B7}" type="sibTrans" cxnId="{F5F24495-3A4E-4993-BC78-F464E8ED444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7620E21D-D139-486E-9B86-98C0046BBA20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A4190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400">
              <a:latin typeface="+mn-lt"/>
              <a:cs typeface="Arial" panose="020B0604020202020204" pitchFamily="34" charset="0"/>
            </a:rPr>
            <a:t>Carta de institución Solicitante / </a:t>
          </a:r>
          <a:r>
            <a:rPr lang="es-CO" sz="1400" err="1">
              <a:latin typeface="+mn-lt"/>
              <a:cs typeface="Arial" panose="020B0604020202020204" pitchFamily="34" charset="0"/>
            </a:rPr>
            <a:t>Letter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r>
            <a:rPr lang="es-CO" sz="1400" err="1">
              <a:latin typeface="+mn-lt"/>
              <a:cs typeface="Arial" panose="020B0604020202020204" pitchFamily="34" charset="0"/>
            </a:rPr>
            <a:t>requesting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r>
            <a:rPr lang="es-CO" sz="14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endParaRPr lang="en-US" sz="1400">
            <a:latin typeface="+mn-lt"/>
            <a:cs typeface="Arial" panose="020B0604020202020204" pitchFamily="34" charset="0"/>
          </a:endParaRPr>
        </a:p>
      </dgm:t>
    </dgm:pt>
    <dgm:pt modelId="{706FA3AD-2BCA-4BD5-B5F6-6B15EE2BA9E0}" type="parTrans" cxnId="{2D2DD649-FFBA-43F7-B660-3442ACA22C0B}">
      <dgm:prSet/>
      <dgm:spPr/>
      <dgm:t>
        <a:bodyPr/>
        <a:lstStyle/>
        <a:p>
          <a:endParaRPr lang="en-US"/>
        </a:p>
      </dgm:t>
    </dgm:pt>
    <dgm:pt modelId="{5731E2A8-5C26-4AD4-8C40-453DADBB8DFD}" type="sibTrans" cxnId="{2D2DD649-FFBA-43F7-B660-3442ACA22C0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EA3DE1D-7351-4248-995E-C9CE3C9D65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A4190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300">
              <a:latin typeface="+mn-lt"/>
              <a:cs typeface="Arial" panose="020B0604020202020204" pitchFamily="34" charset="0"/>
            </a:rPr>
            <a:t>Carta institución proveedora / </a:t>
          </a:r>
          <a:r>
            <a:rPr lang="es-CO" sz="1300" err="1">
              <a:latin typeface="+mn-lt"/>
              <a:cs typeface="Arial" panose="020B0604020202020204" pitchFamily="34" charset="0"/>
            </a:rPr>
            <a:t>Letter</a:t>
          </a:r>
          <a:r>
            <a:rPr lang="es-CO" sz="1300">
              <a:latin typeface="+mn-lt"/>
              <a:cs typeface="Arial" panose="020B0604020202020204" pitchFamily="34" charset="0"/>
            </a:rPr>
            <a:t> </a:t>
          </a:r>
          <a:r>
            <a:rPr lang="es-CO" sz="1300" err="1">
              <a:latin typeface="+mn-lt"/>
              <a:cs typeface="Arial" panose="020B0604020202020204" pitchFamily="34" charset="0"/>
            </a:rPr>
            <a:t>providing</a:t>
          </a:r>
          <a:r>
            <a:rPr lang="es-CO" sz="1300">
              <a:latin typeface="+mn-lt"/>
              <a:cs typeface="Arial" panose="020B0604020202020204" pitchFamily="34" charset="0"/>
            </a:rPr>
            <a:t> </a:t>
          </a:r>
          <a:r>
            <a:rPr lang="es-CO" sz="1300" err="1">
              <a:latin typeface="+mn-lt"/>
              <a:cs typeface="Arial" panose="020B0604020202020204" pitchFamily="34" charset="0"/>
            </a:rPr>
            <a:t>insitution</a:t>
          </a:r>
          <a:endParaRPr lang="en-US" sz="1300">
            <a:latin typeface="+mn-lt"/>
            <a:cs typeface="Arial" panose="020B0604020202020204" pitchFamily="34" charset="0"/>
          </a:endParaRPr>
        </a:p>
      </dgm:t>
    </dgm:pt>
    <dgm:pt modelId="{89EC92C2-D1D8-452B-BBFB-8A9BC7F0C551}" type="parTrans" cxnId="{4D86ADC5-2856-4491-9BEC-6DA0B133BFB8}">
      <dgm:prSet/>
      <dgm:spPr/>
      <dgm:t>
        <a:bodyPr/>
        <a:lstStyle/>
        <a:p>
          <a:endParaRPr lang="en-US"/>
        </a:p>
      </dgm:t>
    </dgm:pt>
    <dgm:pt modelId="{93EB104E-81CD-41F7-BB69-9BA1BA84B650}" type="sibTrans" cxnId="{4D86ADC5-2856-4491-9BEC-6DA0B133BFB8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3A553908-D37D-42DC-8529-784A76FE128D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C2061898-5FFC-4B8C-AEB2-4730CB55C609}" type="parTrans" cxnId="{9C6B1D00-32D8-4E9F-8680-3B3B8E1885F2}">
      <dgm:prSet/>
      <dgm:spPr/>
      <dgm:t>
        <a:bodyPr/>
        <a:lstStyle/>
        <a:p>
          <a:endParaRPr lang="en-US"/>
        </a:p>
      </dgm:t>
    </dgm:pt>
    <dgm:pt modelId="{B9DB6EDC-8F32-4A9C-A3BA-FD6B48CD21DD}" type="sibTrans" cxnId="{9C6B1D00-32D8-4E9F-8680-3B3B8E1885F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525826B-CB34-4CB6-ADB3-CB3D63C8B4A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A04B97D5-8532-40EC-B05F-E262267553BD}" type="parTrans" cxnId="{ECA1DE7B-8A3B-4FF1-95D7-7B3EB7A2DEEC}">
      <dgm:prSet/>
      <dgm:spPr/>
      <dgm:t>
        <a:bodyPr/>
        <a:lstStyle/>
        <a:p>
          <a:endParaRPr lang="en-US"/>
        </a:p>
      </dgm:t>
    </dgm:pt>
    <dgm:pt modelId="{A59471FB-3207-453C-8554-487BF689545B}" type="sibTrans" cxnId="{ECA1DE7B-8A3B-4FF1-95D7-7B3EB7A2DEE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CF26456-E526-460C-B9D9-E350B0911847}" type="pres">
      <dgm:prSet presAssocID="{FD1C76F2-B5D8-4ED3-95CB-48AD968D27A2}" presName="Name0" presStyleCnt="0">
        <dgm:presLayoutVars>
          <dgm:chMax/>
          <dgm:chPref/>
          <dgm:dir/>
          <dgm:animLvl val="lvl"/>
        </dgm:presLayoutVars>
      </dgm:prSet>
      <dgm:spPr/>
    </dgm:pt>
    <dgm:pt modelId="{47B60CF7-E53A-489F-9B94-6A56551AFAEE}" type="pres">
      <dgm:prSet presAssocID="{82FADBD5-A8AA-421C-9991-706EFAAA0FE9}" presName="composite" presStyleCnt="0"/>
      <dgm:spPr/>
    </dgm:pt>
    <dgm:pt modelId="{A1732C59-A056-44FC-9CC0-02BF17850A9C}" type="pres">
      <dgm:prSet presAssocID="{82FADBD5-A8AA-421C-9991-706EFAAA0FE9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64B145E7-543B-46AD-A018-409047C7C992}" type="pres">
      <dgm:prSet presAssocID="{82FADBD5-A8AA-421C-9991-706EFAAA0FE9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B519015-A036-498E-83C6-E04E27BE15DC}" type="pres">
      <dgm:prSet presAssocID="{82FADBD5-A8AA-421C-9991-706EFAAA0FE9}" presName="BalanceSpacing" presStyleCnt="0"/>
      <dgm:spPr/>
    </dgm:pt>
    <dgm:pt modelId="{0F23B1D7-29B9-4F4F-B440-2A7F4F87A4BD}" type="pres">
      <dgm:prSet presAssocID="{82FADBD5-A8AA-421C-9991-706EFAAA0FE9}" presName="BalanceSpacing1" presStyleCnt="0"/>
      <dgm:spPr/>
    </dgm:pt>
    <dgm:pt modelId="{91B30D10-E72C-4A64-A7C2-4F50925200B0}" type="pres">
      <dgm:prSet presAssocID="{57BF9A6C-AB57-4AF4-AA16-7976596AC9B7}" presName="Accent1Text" presStyleLbl="node1" presStyleIdx="1" presStyleCnt="10"/>
      <dgm:spPr/>
    </dgm:pt>
    <dgm:pt modelId="{28D8AE62-2E91-4066-BE1D-0A8EA41DCED9}" type="pres">
      <dgm:prSet presAssocID="{57BF9A6C-AB57-4AF4-AA16-7976596AC9B7}" presName="spaceBetweenRectangles" presStyleCnt="0"/>
      <dgm:spPr/>
    </dgm:pt>
    <dgm:pt modelId="{C34C317B-C525-4FF3-9A43-CB3EDD91E4F5}" type="pres">
      <dgm:prSet presAssocID="{7620E21D-D139-486E-9B86-98C0046BBA20}" presName="composite" presStyleCnt="0"/>
      <dgm:spPr/>
    </dgm:pt>
    <dgm:pt modelId="{636A3921-9978-4FC7-A622-B5FBE4A0FE6C}" type="pres">
      <dgm:prSet presAssocID="{7620E21D-D139-486E-9B86-98C0046BBA20}" presName="Parent1" presStyleLbl="node1" presStyleIdx="2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DF0C80D6-5C12-4170-9DF6-C7671529CA87}" type="pres">
      <dgm:prSet presAssocID="{7620E21D-D139-486E-9B86-98C0046BBA2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E1D0375-F902-44F5-99F9-6A71A6E04D80}" type="pres">
      <dgm:prSet presAssocID="{7620E21D-D139-486E-9B86-98C0046BBA20}" presName="BalanceSpacing" presStyleCnt="0"/>
      <dgm:spPr/>
    </dgm:pt>
    <dgm:pt modelId="{F860A7B9-4E62-4FC1-97BF-7CD5C8D28B4C}" type="pres">
      <dgm:prSet presAssocID="{7620E21D-D139-486E-9B86-98C0046BBA20}" presName="BalanceSpacing1" presStyleCnt="0"/>
      <dgm:spPr/>
    </dgm:pt>
    <dgm:pt modelId="{F036C76A-B8FD-4FD8-816E-BA3F6C5375D4}" type="pres">
      <dgm:prSet presAssocID="{5731E2A8-5C26-4AD4-8C40-453DADBB8DFD}" presName="Accent1Text" presStyleLbl="node1" presStyleIdx="3" presStyleCnt="10"/>
      <dgm:spPr/>
    </dgm:pt>
    <dgm:pt modelId="{E3389319-45FF-4A57-AE34-F2768EE6BE97}" type="pres">
      <dgm:prSet presAssocID="{5731E2A8-5C26-4AD4-8C40-453DADBB8DFD}" presName="spaceBetweenRectangles" presStyleCnt="0"/>
      <dgm:spPr/>
    </dgm:pt>
    <dgm:pt modelId="{744F1093-BE79-4866-B855-710B5A7E56F5}" type="pres">
      <dgm:prSet presAssocID="{DEA3DE1D-7351-4248-995E-C9CE3C9D65EA}" presName="composite" presStyleCnt="0"/>
      <dgm:spPr/>
    </dgm:pt>
    <dgm:pt modelId="{34DB769F-5DD9-4B4A-9541-22F011FFF63D}" type="pres">
      <dgm:prSet presAssocID="{DEA3DE1D-7351-4248-995E-C9CE3C9D65EA}" presName="Parent1" presStyleLbl="node1" presStyleIdx="4" presStyleCnt="10" custScaleX="98216" custLinFactNeighborY="0">
        <dgm:presLayoutVars>
          <dgm:chMax val="1"/>
          <dgm:chPref val="1"/>
          <dgm:bulletEnabled val="1"/>
        </dgm:presLayoutVars>
      </dgm:prSet>
      <dgm:spPr/>
    </dgm:pt>
    <dgm:pt modelId="{12C6125D-21B2-4103-A1D7-E178FE59A050}" type="pres">
      <dgm:prSet presAssocID="{DEA3DE1D-7351-4248-995E-C9CE3C9D65EA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FE1094A-00E8-449F-BBB7-CBF029FD06DA}" type="pres">
      <dgm:prSet presAssocID="{DEA3DE1D-7351-4248-995E-C9CE3C9D65EA}" presName="BalanceSpacing" presStyleCnt="0"/>
      <dgm:spPr/>
    </dgm:pt>
    <dgm:pt modelId="{E64C1F52-D0E4-4C2E-AC12-70E71DADD82F}" type="pres">
      <dgm:prSet presAssocID="{DEA3DE1D-7351-4248-995E-C9CE3C9D65EA}" presName="BalanceSpacing1" presStyleCnt="0"/>
      <dgm:spPr/>
    </dgm:pt>
    <dgm:pt modelId="{2882177D-5197-40DF-9DA3-756D3281EF3B}" type="pres">
      <dgm:prSet presAssocID="{93EB104E-81CD-41F7-BB69-9BA1BA84B650}" presName="Accent1Text" presStyleLbl="node1" presStyleIdx="5" presStyleCnt="10"/>
      <dgm:spPr/>
    </dgm:pt>
    <dgm:pt modelId="{DF0F1015-E7E4-4854-99DF-513FE19D700A}" type="pres">
      <dgm:prSet presAssocID="{93EB104E-81CD-41F7-BB69-9BA1BA84B650}" presName="spaceBetweenRectangles" presStyleCnt="0"/>
      <dgm:spPr/>
    </dgm:pt>
    <dgm:pt modelId="{16869B95-F052-40A5-9669-CCF7A5A9ED83}" type="pres">
      <dgm:prSet presAssocID="{3A553908-D37D-42DC-8529-784A76FE128D}" presName="composite" presStyleCnt="0"/>
      <dgm:spPr/>
    </dgm:pt>
    <dgm:pt modelId="{7AE1CC5D-7B91-4084-A9CF-28B94BF8BCFA}" type="pres">
      <dgm:prSet presAssocID="{3A553908-D37D-42DC-8529-784A76FE128D}" presName="Parent1" presStyleLbl="node1" presStyleIdx="6" presStyleCnt="10" custLinFactX="-10922" custLinFactY="-70543" custLinFactNeighborX="-100000" custLinFactNeighborY="-100000">
        <dgm:presLayoutVars>
          <dgm:chMax val="1"/>
          <dgm:chPref val="1"/>
          <dgm:bulletEnabled val="1"/>
        </dgm:presLayoutVars>
      </dgm:prSet>
      <dgm:spPr/>
    </dgm:pt>
    <dgm:pt modelId="{6F12C6E9-9CC4-47E1-B00D-C4774DEF436C}" type="pres">
      <dgm:prSet presAssocID="{3A553908-D37D-42DC-8529-784A76FE128D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74AE85C-78E5-4791-A89D-5146FB87514D}" type="pres">
      <dgm:prSet presAssocID="{3A553908-D37D-42DC-8529-784A76FE128D}" presName="BalanceSpacing" presStyleCnt="0"/>
      <dgm:spPr/>
    </dgm:pt>
    <dgm:pt modelId="{2771AA3D-AC47-49A6-87CA-AA171E7FFA66}" type="pres">
      <dgm:prSet presAssocID="{3A553908-D37D-42DC-8529-784A76FE128D}" presName="BalanceSpacing1" presStyleCnt="0"/>
      <dgm:spPr/>
    </dgm:pt>
    <dgm:pt modelId="{6A285321-62F8-4B5F-8B31-165E159B6A0B}" type="pres">
      <dgm:prSet presAssocID="{B9DB6EDC-8F32-4A9C-A3BA-FD6B48CD21DD}" presName="Accent1Text" presStyleLbl="node1" presStyleIdx="7" presStyleCnt="10" custLinFactY="-100000" custLinFactNeighborX="54484" custLinFactNeighborY="-154826"/>
      <dgm:spPr/>
    </dgm:pt>
    <dgm:pt modelId="{99D868C8-94D6-47C8-A9B3-CC938E2BBA1B}" type="pres">
      <dgm:prSet presAssocID="{B9DB6EDC-8F32-4A9C-A3BA-FD6B48CD21DD}" presName="spaceBetweenRectangles" presStyleCnt="0"/>
      <dgm:spPr/>
    </dgm:pt>
    <dgm:pt modelId="{6AA0B54F-C924-4216-A89F-A0A9D8E6EF02}" type="pres">
      <dgm:prSet presAssocID="{2525826B-CB34-4CB6-ADB3-CB3D63C8B4A9}" presName="composite" presStyleCnt="0"/>
      <dgm:spPr/>
    </dgm:pt>
    <dgm:pt modelId="{EA1FCAE9-25C8-453A-B95B-FBED47891A08}" type="pres">
      <dgm:prSet presAssocID="{2525826B-CB34-4CB6-ADB3-CB3D63C8B4A9}" presName="Parent1" presStyleLbl="node1" presStyleIdx="8" presStyleCnt="10" custLinFactX="7276" custLinFactY="-69760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12036B36-52CE-4048-AD88-58C9C45CFE23}" type="pres">
      <dgm:prSet presAssocID="{2525826B-CB34-4CB6-ADB3-CB3D63C8B4A9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94C91A4-57B2-4513-BFF4-3B45FB42DBC6}" type="pres">
      <dgm:prSet presAssocID="{2525826B-CB34-4CB6-ADB3-CB3D63C8B4A9}" presName="BalanceSpacing" presStyleCnt="0"/>
      <dgm:spPr/>
    </dgm:pt>
    <dgm:pt modelId="{15FD65D2-083A-4E73-B9F7-A2B024903382}" type="pres">
      <dgm:prSet presAssocID="{2525826B-CB34-4CB6-ADB3-CB3D63C8B4A9}" presName="BalanceSpacing1" presStyleCnt="0"/>
      <dgm:spPr/>
    </dgm:pt>
    <dgm:pt modelId="{7F4E4B90-D925-4114-8893-D4FAC88C9D69}" type="pres">
      <dgm:prSet presAssocID="{A59471FB-3207-453C-8554-487BF689545B}" presName="Accent1Text" presStyleLbl="node1" presStyleIdx="9" presStyleCnt="10" custLinFactX="100000" custLinFactY="-100000" custLinFactNeighborX="170311" custLinFactNeighborY="-154727"/>
      <dgm:spPr/>
    </dgm:pt>
  </dgm:ptLst>
  <dgm:cxnLst>
    <dgm:cxn modelId="{9C6B1D00-32D8-4E9F-8680-3B3B8E1885F2}" srcId="{FD1C76F2-B5D8-4ED3-95CB-48AD968D27A2}" destId="{3A553908-D37D-42DC-8529-784A76FE128D}" srcOrd="3" destOrd="0" parTransId="{C2061898-5FFC-4B8C-AEB2-4730CB55C609}" sibTransId="{B9DB6EDC-8F32-4A9C-A3BA-FD6B48CD21DD}"/>
    <dgm:cxn modelId="{50100E07-B5F6-4026-8849-AB2E93B7B357}" type="presOf" srcId="{7620E21D-D139-486E-9B86-98C0046BBA20}" destId="{636A3921-9978-4FC7-A622-B5FBE4A0FE6C}" srcOrd="0" destOrd="0" presId="urn:microsoft.com/office/officeart/2008/layout/AlternatingHexagons"/>
    <dgm:cxn modelId="{B7ACA443-C265-4CB9-92BA-8D810AABD106}" type="presOf" srcId="{DEA3DE1D-7351-4248-995E-C9CE3C9D65EA}" destId="{34DB769F-5DD9-4B4A-9541-22F011FFF63D}" srcOrd="0" destOrd="0" presId="urn:microsoft.com/office/officeart/2008/layout/AlternatingHexagons"/>
    <dgm:cxn modelId="{2D2DD649-FFBA-43F7-B660-3442ACA22C0B}" srcId="{FD1C76F2-B5D8-4ED3-95CB-48AD968D27A2}" destId="{7620E21D-D139-486E-9B86-98C0046BBA20}" srcOrd="1" destOrd="0" parTransId="{706FA3AD-2BCA-4BD5-B5F6-6B15EE2BA9E0}" sibTransId="{5731E2A8-5C26-4AD4-8C40-453DADBB8DFD}"/>
    <dgm:cxn modelId="{18F1A86A-D3AE-4DDD-84F6-AD89143D3EF7}" type="presOf" srcId="{3A553908-D37D-42DC-8529-784A76FE128D}" destId="{7AE1CC5D-7B91-4084-A9CF-28B94BF8BCFA}" srcOrd="0" destOrd="0" presId="urn:microsoft.com/office/officeart/2008/layout/AlternatingHexagons"/>
    <dgm:cxn modelId="{EF93DA6D-7B9A-4F0C-AEA1-C794F7A003DB}" type="presOf" srcId="{82FADBD5-A8AA-421C-9991-706EFAAA0FE9}" destId="{A1732C59-A056-44FC-9CC0-02BF17850A9C}" srcOrd="0" destOrd="0" presId="urn:microsoft.com/office/officeart/2008/layout/AlternatingHexagons"/>
    <dgm:cxn modelId="{ECA1DE7B-8A3B-4FF1-95D7-7B3EB7A2DEEC}" srcId="{FD1C76F2-B5D8-4ED3-95CB-48AD968D27A2}" destId="{2525826B-CB34-4CB6-ADB3-CB3D63C8B4A9}" srcOrd="4" destOrd="0" parTransId="{A04B97D5-8532-40EC-B05F-E262267553BD}" sibTransId="{A59471FB-3207-453C-8554-487BF689545B}"/>
    <dgm:cxn modelId="{BD96867D-6D58-457C-8AF1-E0A3494F0564}" type="presOf" srcId="{B9DB6EDC-8F32-4A9C-A3BA-FD6B48CD21DD}" destId="{6A285321-62F8-4B5F-8B31-165E159B6A0B}" srcOrd="0" destOrd="0" presId="urn:microsoft.com/office/officeart/2008/layout/AlternatingHexagons"/>
    <dgm:cxn modelId="{F5F24495-3A4E-4993-BC78-F464E8ED4445}" srcId="{FD1C76F2-B5D8-4ED3-95CB-48AD968D27A2}" destId="{82FADBD5-A8AA-421C-9991-706EFAAA0FE9}" srcOrd="0" destOrd="0" parTransId="{F1070FD7-C096-4C33-950A-9B0FF812A2EF}" sibTransId="{57BF9A6C-AB57-4AF4-AA16-7976596AC9B7}"/>
    <dgm:cxn modelId="{889AB5BD-A6D4-46CE-8EDF-BAE8730C5013}" type="presOf" srcId="{93EB104E-81CD-41F7-BB69-9BA1BA84B650}" destId="{2882177D-5197-40DF-9DA3-756D3281EF3B}" srcOrd="0" destOrd="0" presId="urn:microsoft.com/office/officeart/2008/layout/AlternatingHexagons"/>
    <dgm:cxn modelId="{4D86ADC5-2856-4491-9BEC-6DA0B133BFB8}" srcId="{FD1C76F2-B5D8-4ED3-95CB-48AD968D27A2}" destId="{DEA3DE1D-7351-4248-995E-C9CE3C9D65EA}" srcOrd="2" destOrd="0" parTransId="{89EC92C2-D1D8-452B-BBFB-8A9BC7F0C551}" sibTransId="{93EB104E-81CD-41F7-BB69-9BA1BA84B650}"/>
    <dgm:cxn modelId="{B29AE1CF-F771-4D52-8CCA-88C826ECB84E}" type="presOf" srcId="{2525826B-CB34-4CB6-ADB3-CB3D63C8B4A9}" destId="{EA1FCAE9-25C8-453A-B95B-FBED47891A08}" srcOrd="0" destOrd="0" presId="urn:microsoft.com/office/officeart/2008/layout/AlternatingHexagons"/>
    <dgm:cxn modelId="{D2A56CD6-0AA0-4B68-8DAB-BE9D71E552BA}" type="presOf" srcId="{A59471FB-3207-453C-8554-487BF689545B}" destId="{7F4E4B90-D925-4114-8893-D4FAC88C9D69}" srcOrd="0" destOrd="0" presId="urn:microsoft.com/office/officeart/2008/layout/AlternatingHexagons"/>
    <dgm:cxn modelId="{BA069CF0-DB3E-416A-8797-4ED4C8E4C33E}" type="presOf" srcId="{5731E2A8-5C26-4AD4-8C40-453DADBB8DFD}" destId="{F036C76A-B8FD-4FD8-816E-BA3F6C5375D4}" srcOrd="0" destOrd="0" presId="urn:microsoft.com/office/officeart/2008/layout/AlternatingHexagons"/>
    <dgm:cxn modelId="{E9F836F7-F481-48FF-9C64-F9F61ECEE3CD}" type="presOf" srcId="{FD1C76F2-B5D8-4ED3-95CB-48AD968D27A2}" destId="{0CF26456-E526-460C-B9D9-E350B0911847}" srcOrd="0" destOrd="0" presId="urn:microsoft.com/office/officeart/2008/layout/AlternatingHexagons"/>
    <dgm:cxn modelId="{9D4A71F9-4BD1-4301-B263-A4EE15FEE115}" type="presOf" srcId="{57BF9A6C-AB57-4AF4-AA16-7976596AC9B7}" destId="{91B30D10-E72C-4A64-A7C2-4F50925200B0}" srcOrd="0" destOrd="0" presId="urn:microsoft.com/office/officeart/2008/layout/AlternatingHexagons"/>
    <dgm:cxn modelId="{6921E4AF-2BB5-44DC-9B81-86AE8A0147E6}" type="presParOf" srcId="{0CF26456-E526-460C-B9D9-E350B0911847}" destId="{47B60CF7-E53A-489F-9B94-6A56551AFAEE}" srcOrd="0" destOrd="0" presId="urn:microsoft.com/office/officeart/2008/layout/AlternatingHexagons"/>
    <dgm:cxn modelId="{6073F71A-BC68-4860-880B-33DDCEEEB8A4}" type="presParOf" srcId="{47B60CF7-E53A-489F-9B94-6A56551AFAEE}" destId="{A1732C59-A056-44FC-9CC0-02BF17850A9C}" srcOrd="0" destOrd="0" presId="urn:microsoft.com/office/officeart/2008/layout/AlternatingHexagons"/>
    <dgm:cxn modelId="{20C42C36-D6D4-42A9-9DF6-69C480FEAA3F}" type="presParOf" srcId="{47B60CF7-E53A-489F-9B94-6A56551AFAEE}" destId="{64B145E7-543B-46AD-A018-409047C7C992}" srcOrd="1" destOrd="0" presId="urn:microsoft.com/office/officeart/2008/layout/AlternatingHexagons"/>
    <dgm:cxn modelId="{D1492703-1EED-46A7-B1DD-75EC450CCA51}" type="presParOf" srcId="{47B60CF7-E53A-489F-9B94-6A56551AFAEE}" destId="{AB519015-A036-498E-83C6-E04E27BE15DC}" srcOrd="2" destOrd="0" presId="urn:microsoft.com/office/officeart/2008/layout/AlternatingHexagons"/>
    <dgm:cxn modelId="{6E388A3C-5A3E-472D-A1C8-CFD3EC15572C}" type="presParOf" srcId="{47B60CF7-E53A-489F-9B94-6A56551AFAEE}" destId="{0F23B1D7-29B9-4F4F-B440-2A7F4F87A4BD}" srcOrd="3" destOrd="0" presId="urn:microsoft.com/office/officeart/2008/layout/AlternatingHexagons"/>
    <dgm:cxn modelId="{5935810A-ABD6-48D1-98E8-04F22EC5C4EF}" type="presParOf" srcId="{47B60CF7-E53A-489F-9B94-6A56551AFAEE}" destId="{91B30D10-E72C-4A64-A7C2-4F50925200B0}" srcOrd="4" destOrd="0" presId="urn:microsoft.com/office/officeart/2008/layout/AlternatingHexagons"/>
    <dgm:cxn modelId="{705520F5-1B78-4C5B-8C1F-0584F7071804}" type="presParOf" srcId="{0CF26456-E526-460C-B9D9-E350B0911847}" destId="{28D8AE62-2E91-4066-BE1D-0A8EA41DCED9}" srcOrd="1" destOrd="0" presId="urn:microsoft.com/office/officeart/2008/layout/AlternatingHexagons"/>
    <dgm:cxn modelId="{B72DB72D-5C04-4846-8CBA-3792F968D4AC}" type="presParOf" srcId="{0CF26456-E526-460C-B9D9-E350B0911847}" destId="{C34C317B-C525-4FF3-9A43-CB3EDD91E4F5}" srcOrd="2" destOrd="0" presId="urn:microsoft.com/office/officeart/2008/layout/AlternatingHexagons"/>
    <dgm:cxn modelId="{D9B773D0-106A-44B1-846B-6F26E65B146C}" type="presParOf" srcId="{C34C317B-C525-4FF3-9A43-CB3EDD91E4F5}" destId="{636A3921-9978-4FC7-A622-B5FBE4A0FE6C}" srcOrd="0" destOrd="0" presId="urn:microsoft.com/office/officeart/2008/layout/AlternatingHexagons"/>
    <dgm:cxn modelId="{51C03936-C9EE-4D90-8C3C-C898C8303C1E}" type="presParOf" srcId="{C34C317B-C525-4FF3-9A43-CB3EDD91E4F5}" destId="{DF0C80D6-5C12-4170-9DF6-C7671529CA87}" srcOrd="1" destOrd="0" presId="urn:microsoft.com/office/officeart/2008/layout/AlternatingHexagons"/>
    <dgm:cxn modelId="{05D0703F-F2F6-4E43-9362-3DACF106A92C}" type="presParOf" srcId="{C34C317B-C525-4FF3-9A43-CB3EDD91E4F5}" destId="{AE1D0375-F902-44F5-99F9-6A71A6E04D80}" srcOrd="2" destOrd="0" presId="urn:microsoft.com/office/officeart/2008/layout/AlternatingHexagons"/>
    <dgm:cxn modelId="{55872341-C5C8-4108-B319-55C4D7FBE3D7}" type="presParOf" srcId="{C34C317B-C525-4FF3-9A43-CB3EDD91E4F5}" destId="{F860A7B9-4E62-4FC1-97BF-7CD5C8D28B4C}" srcOrd="3" destOrd="0" presId="urn:microsoft.com/office/officeart/2008/layout/AlternatingHexagons"/>
    <dgm:cxn modelId="{15EE5272-055F-49DD-A4F0-FE1CD813FC79}" type="presParOf" srcId="{C34C317B-C525-4FF3-9A43-CB3EDD91E4F5}" destId="{F036C76A-B8FD-4FD8-816E-BA3F6C5375D4}" srcOrd="4" destOrd="0" presId="urn:microsoft.com/office/officeart/2008/layout/AlternatingHexagons"/>
    <dgm:cxn modelId="{5353D062-EF8C-491A-B320-5AA268A29C4F}" type="presParOf" srcId="{0CF26456-E526-460C-B9D9-E350B0911847}" destId="{E3389319-45FF-4A57-AE34-F2768EE6BE97}" srcOrd="3" destOrd="0" presId="urn:microsoft.com/office/officeart/2008/layout/AlternatingHexagons"/>
    <dgm:cxn modelId="{849FF738-1C1A-4595-8606-74C89BA53B08}" type="presParOf" srcId="{0CF26456-E526-460C-B9D9-E350B0911847}" destId="{744F1093-BE79-4866-B855-710B5A7E56F5}" srcOrd="4" destOrd="0" presId="urn:microsoft.com/office/officeart/2008/layout/AlternatingHexagons"/>
    <dgm:cxn modelId="{074463BE-713F-492A-A8B9-CAB562E4C27D}" type="presParOf" srcId="{744F1093-BE79-4866-B855-710B5A7E56F5}" destId="{34DB769F-5DD9-4B4A-9541-22F011FFF63D}" srcOrd="0" destOrd="0" presId="urn:microsoft.com/office/officeart/2008/layout/AlternatingHexagons"/>
    <dgm:cxn modelId="{246A6F73-C501-4F43-91C3-63C516505048}" type="presParOf" srcId="{744F1093-BE79-4866-B855-710B5A7E56F5}" destId="{12C6125D-21B2-4103-A1D7-E178FE59A050}" srcOrd="1" destOrd="0" presId="urn:microsoft.com/office/officeart/2008/layout/AlternatingHexagons"/>
    <dgm:cxn modelId="{9EE8B967-F842-4A6E-BE7F-695A57F23388}" type="presParOf" srcId="{744F1093-BE79-4866-B855-710B5A7E56F5}" destId="{BFE1094A-00E8-449F-BBB7-CBF029FD06DA}" srcOrd="2" destOrd="0" presId="urn:microsoft.com/office/officeart/2008/layout/AlternatingHexagons"/>
    <dgm:cxn modelId="{1264D2A4-19DB-4709-8B53-47498E6C1C2E}" type="presParOf" srcId="{744F1093-BE79-4866-B855-710B5A7E56F5}" destId="{E64C1F52-D0E4-4C2E-AC12-70E71DADD82F}" srcOrd="3" destOrd="0" presId="urn:microsoft.com/office/officeart/2008/layout/AlternatingHexagons"/>
    <dgm:cxn modelId="{553D3BF5-7FC2-4B39-8F89-87C40BB354B4}" type="presParOf" srcId="{744F1093-BE79-4866-B855-710B5A7E56F5}" destId="{2882177D-5197-40DF-9DA3-756D3281EF3B}" srcOrd="4" destOrd="0" presId="urn:microsoft.com/office/officeart/2008/layout/AlternatingHexagons"/>
    <dgm:cxn modelId="{1904D561-9504-47C9-A8BB-117867290A42}" type="presParOf" srcId="{0CF26456-E526-460C-B9D9-E350B0911847}" destId="{DF0F1015-E7E4-4854-99DF-513FE19D700A}" srcOrd="5" destOrd="0" presId="urn:microsoft.com/office/officeart/2008/layout/AlternatingHexagons"/>
    <dgm:cxn modelId="{84DDF7BB-A675-4556-B230-0C891A1E5A85}" type="presParOf" srcId="{0CF26456-E526-460C-B9D9-E350B0911847}" destId="{16869B95-F052-40A5-9669-CCF7A5A9ED83}" srcOrd="6" destOrd="0" presId="urn:microsoft.com/office/officeart/2008/layout/AlternatingHexagons"/>
    <dgm:cxn modelId="{63D677D6-0F5C-4775-BAE2-57C68E5EE5B0}" type="presParOf" srcId="{16869B95-F052-40A5-9669-CCF7A5A9ED83}" destId="{7AE1CC5D-7B91-4084-A9CF-28B94BF8BCFA}" srcOrd="0" destOrd="0" presId="urn:microsoft.com/office/officeart/2008/layout/AlternatingHexagons"/>
    <dgm:cxn modelId="{7CD2B0BF-95A0-4FEB-80E8-A826C2AD119A}" type="presParOf" srcId="{16869B95-F052-40A5-9669-CCF7A5A9ED83}" destId="{6F12C6E9-9CC4-47E1-B00D-C4774DEF436C}" srcOrd="1" destOrd="0" presId="urn:microsoft.com/office/officeart/2008/layout/AlternatingHexagons"/>
    <dgm:cxn modelId="{F6354390-E502-40DC-B822-7C631221195B}" type="presParOf" srcId="{16869B95-F052-40A5-9669-CCF7A5A9ED83}" destId="{E74AE85C-78E5-4791-A89D-5146FB87514D}" srcOrd="2" destOrd="0" presId="urn:microsoft.com/office/officeart/2008/layout/AlternatingHexagons"/>
    <dgm:cxn modelId="{4864DCB0-1E50-4211-92E5-7EFF66D47381}" type="presParOf" srcId="{16869B95-F052-40A5-9669-CCF7A5A9ED83}" destId="{2771AA3D-AC47-49A6-87CA-AA171E7FFA66}" srcOrd="3" destOrd="0" presId="urn:microsoft.com/office/officeart/2008/layout/AlternatingHexagons"/>
    <dgm:cxn modelId="{3A482E21-9C5C-4FDD-A7EE-CAC327D99649}" type="presParOf" srcId="{16869B95-F052-40A5-9669-CCF7A5A9ED83}" destId="{6A285321-62F8-4B5F-8B31-165E159B6A0B}" srcOrd="4" destOrd="0" presId="urn:microsoft.com/office/officeart/2008/layout/AlternatingHexagons"/>
    <dgm:cxn modelId="{6D0A0F91-83A5-4ACD-8829-CF23E8C625C2}" type="presParOf" srcId="{0CF26456-E526-460C-B9D9-E350B0911847}" destId="{99D868C8-94D6-47C8-A9B3-CC938E2BBA1B}" srcOrd="7" destOrd="0" presId="urn:microsoft.com/office/officeart/2008/layout/AlternatingHexagons"/>
    <dgm:cxn modelId="{FC1C0E81-CF90-4ABE-B5D8-D67791B288CE}" type="presParOf" srcId="{0CF26456-E526-460C-B9D9-E350B0911847}" destId="{6AA0B54F-C924-4216-A89F-A0A9D8E6EF02}" srcOrd="8" destOrd="0" presId="urn:microsoft.com/office/officeart/2008/layout/AlternatingHexagons"/>
    <dgm:cxn modelId="{51E6B60C-1C6A-4001-B349-44AE565AE577}" type="presParOf" srcId="{6AA0B54F-C924-4216-A89F-A0A9D8E6EF02}" destId="{EA1FCAE9-25C8-453A-B95B-FBED47891A08}" srcOrd="0" destOrd="0" presId="urn:microsoft.com/office/officeart/2008/layout/AlternatingHexagons"/>
    <dgm:cxn modelId="{AA889427-E1C4-4999-9591-30BAF4FC0669}" type="presParOf" srcId="{6AA0B54F-C924-4216-A89F-A0A9D8E6EF02}" destId="{12036B36-52CE-4048-AD88-58C9C45CFE23}" srcOrd="1" destOrd="0" presId="urn:microsoft.com/office/officeart/2008/layout/AlternatingHexagons"/>
    <dgm:cxn modelId="{C25B1C7F-B002-45B1-878E-A47B01AA5C26}" type="presParOf" srcId="{6AA0B54F-C924-4216-A89F-A0A9D8E6EF02}" destId="{994C91A4-57B2-4513-BFF4-3B45FB42DBC6}" srcOrd="2" destOrd="0" presId="urn:microsoft.com/office/officeart/2008/layout/AlternatingHexagons"/>
    <dgm:cxn modelId="{21894F6E-3050-4321-97A6-90D51C7B6EBE}" type="presParOf" srcId="{6AA0B54F-C924-4216-A89F-A0A9D8E6EF02}" destId="{15FD65D2-083A-4E73-B9F7-A2B024903382}" srcOrd="3" destOrd="0" presId="urn:microsoft.com/office/officeart/2008/layout/AlternatingHexagons"/>
    <dgm:cxn modelId="{3DD99136-537F-4E36-B167-5265508F563B}" type="presParOf" srcId="{6AA0B54F-C924-4216-A89F-A0A9D8E6EF02}" destId="{7F4E4B90-D925-4114-8893-D4FAC88C9D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C76F2-B5D8-4ED3-95CB-48AD968D27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DBD5-A8AA-421C-9991-706EFAAA0FE9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A4190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400">
              <a:latin typeface="+mn-lt"/>
              <a:cs typeface="Arial" panose="020B0604020202020204" pitchFamily="34" charset="0"/>
            </a:rPr>
            <a:t>Formato de Solicitud / </a:t>
          </a:r>
          <a:r>
            <a:rPr lang="es-CO" sz="1400" err="1">
              <a:latin typeface="+mn-lt"/>
              <a:cs typeface="Arial" panose="020B0604020202020204" pitchFamily="34" charset="0"/>
            </a:rPr>
            <a:t>Request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r>
            <a:rPr lang="es-CO" sz="1400" err="1">
              <a:latin typeface="+mn-lt"/>
              <a:cs typeface="Arial" panose="020B0604020202020204" pitchFamily="34" charset="0"/>
            </a:rPr>
            <a:t>form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endParaRPr lang="en-US" sz="1400">
            <a:latin typeface="+mn-lt"/>
            <a:cs typeface="Arial" panose="020B0604020202020204" pitchFamily="34" charset="0"/>
          </a:endParaRPr>
        </a:p>
      </dgm:t>
    </dgm:pt>
    <dgm:pt modelId="{F1070FD7-C096-4C33-950A-9B0FF812A2EF}" type="parTrans" cxnId="{F5F24495-3A4E-4993-BC78-F464E8ED4445}">
      <dgm:prSet/>
      <dgm:spPr/>
      <dgm:t>
        <a:bodyPr/>
        <a:lstStyle/>
        <a:p>
          <a:endParaRPr lang="en-US"/>
        </a:p>
      </dgm:t>
    </dgm:pt>
    <dgm:pt modelId="{57BF9A6C-AB57-4AF4-AA16-7976596AC9B7}" type="sibTrans" cxnId="{F5F24495-3A4E-4993-BC78-F464E8ED444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7620E21D-D139-486E-9B86-98C0046BBA20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A4190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400">
              <a:latin typeface="+mn-lt"/>
              <a:cs typeface="Arial" panose="020B0604020202020204" pitchFamily="34" charset="0"/>
            </a:rPr>
            <a:t>Carta de institución Solicitante / </a:t>
          </a:r>
          <a:r>
            <a:rPr lang="es-CO" sz="1400" err="1">
              <a:latin typeface="+mn-lt"/>
              <a:cs typeface="Arial" panose="020B0604020202020204" pitchFamily="34" charset="0"/>
            </a:rPr>
            <a:t>Letter-requesting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r>
            <a:rPr lang="es-CO" sz="14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400">
              <a:latin typeface="+mn-lt"/>
              <a:cs typeface="Arial" panose="020B0604020202020204" pitchFamily="34" charset="0"/>
            </a:rPr>
            <a:t> </a:t>
          </a:r>
          <a:endParaRPr lang="en-US" sz="1400">
            <a:latin typeface="+mn-lt"/>
            <a:cs typeface="Arial" panose="020B0604020202020204" pitchFamily="34" charset="0"/>
          </a:endParaRPr>
        </a:p>
      </dgm:t>
    </dgm:pt>
    <dgm:pt modelId="{706FA3AD-2BCA-4BD5-B5F6-6B15EE2BA9E0}" type="parTrans" cxnId="{2D2DD649-FFBA-43F7-B660-3442ACA22C0B}">
      <dgm:prSet/>
      <dgm:spPr/>
      <dgm:t>
        <a:bodyPr/>
        <a:lstStyle/>
        <a:p>
          <a:endParaRPr lang="en-US"/>
        </a:p>
      </dgm:t>
    </dgm:pt>
    <dgm:pt modelId="{5731E2A8-5C26-4AD4-8C40-453DADBB8DFD}" type="sibTrans" cxnId="{2D2DD649-FFBA-43F7-B660-3442ACA22C0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EA3DE1D-7351-4248-995E-C9CE3C9D65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A4190"/>
        </a:solidFill>
        <a:ln>
          <a:solidFill>
            <a:srgbClr val="1A4190"/>
          </a:solidFill>
        </a:ln>
      </dgm:spPr>
      <dgm:t>
        <a:bodyPr/>
        <a:lstStyle/>
        <a:p>
          <a:r>
            <a:rPr lang="es-CO" sz="1300">
              <a:latin typeface="+mn-lt"/>
              <a:cs typeface="Arial" panose="020B0604020202020204" pitchFamily="34" charset="0"/>
            </a:rPr>
            <a:t>Carta institución proveedora / </a:t>
          </a:r>
          <a:r>
            <a:rPr lang="es-CO" sz="1300" err="1">
              <a:latin typeface="+mn-lt"/>
              <a:cs typeface="Arial" panose="020B0604020202020204" pitchFamily="34" charset="0"/>
            </a:rPr>
            <a:t>Letter</a:t>
          </a:r>
          <a:r>
            <a:rPr lang="es-CO" sz="1300">
              <a:latin typeface="+mn-lt"/>
              <a:cs typeface="Arial" panose="020B0604020202020204" pitchFamily="34" charset="0"/>
            </a:rPr>
            <a:t>- </a:t>
          </a:r>
          <a:r>
            <a:rPr lang="es-CO" sz="1300" err="1">
              <a:latin typeface="+mn-lt"/>
              <a:cs typeface="Arial" panose="020B0604020202020204" pitchFamily="34" charset="0"/>
            </a:rPr>
            <a:t>providing</a:t>
          </a:r>
          <a:r>
            <a:rPr lang="es-CO" sz="1300">
              <a:latin typeface="+mn-lt"/>
              <a:cs typeface="Arial" panose="020B0604020202020204" pitchFamily="34" charset="0"/>
            </a:rPr>
            <a:t> </a:t>
          </a:r>
          <a:r>
            <a:rPr lang="es-CO" sz="1300" err="1">
              <a:latin typeface="+mn-lt"/>
              <a:cs typeface="Arial" panose="020B0604020202020204" pitchFamily="34" charset="0"/>
            </a:rPr>
            <a:t>insitution</a:t>
          </a:r>
          <a:endParaRPr lang="en-US" sz="1300">
            <a:latin typeface="+mn-lt"/>
            <a:cs typeface="Arial" panose="020B0604020202020204" pitchFamily="34" charset="0"/>
          </a:endParaRPr>
        </a:p>
      </dgm:t>
    </dgm:pt>
    <dgm:pt modelId="{89EC92C2-D1D8-452B-BBFB-8A9BC7F0C551}" type="parTrans" cxnId="{4D86ADC5-2856-4491-9BEC-6DA0B133BFB8}">
      <dgm:prSet/>
      <dgm:spPr/>
      <dgm:t>
        <a:bodyPr/>
        <a:lstStyle/>
        <a:p>
          <a:endParaRPr lang="en-US"/>
        </a:p>
      </dgm:t>
    </dgm:pt>
    <dgm:pt modelId="{93EB104E-81CD-41F7-BB69-9BA1BA84B650}" type="sibTrans" cxnId="{4D86ADC5-2856-4491-9BEC-6DA0B133BFB8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3A553908-D37D-42DC-8529-784A76FE128D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C2061898-5FFC-4B8C-AEB2-4730CB55C609}" type="parTrans" cxnId="{9C6B1D00-32D8-4E9F-8680-3B3B8E1885F2}">
      <dgm:prSet/>
      <dgm:spPr/>
      <dgm:t>
        <a:bodyPr/>
        <a:lstStyle/>
        <a:p>
          <a:endParaRPr lang="en-US"/>
        </a:p>
      </dgm:t>
    </dgm:pt>
    <dgm:pt modelId="{B9DB6EDC-8F32-4A9C-A3BA-FD6B48CD21DD}" type="sibTrans" cxnId="{9C6B1D00-32D8-4E9F-8680-3B3B8E1885F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80C535"/>
        </a:solidFill>
      </dgm:spPr>
      <dgm:t>
        <a:bodyPr/>
        <a:lstStyle/>
        <a:p>
          <a:endParaRPr lang="en-US"/>
        </a:p>
      </dgm:t>
    </dgm:pt>
    <dgm:pt modelId="{2525826B-CB34-4CB6-ADB3-CB3D63C8B4A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A04B97D5-8532-40EC-B05F-E262267553BD}" type="parTrans" cxnId="{ECA1DE7B-8A3B-4FF1-95D7-7B3EB7A2DEEC}">
      <dgm:prSet/>
      <dgm:spPr/>
      <dgm:t>
        <a:bodyPr/>
        <a:lstStyle/>
        <a:p>
          <a:endParaRPr lang="en-US"/>
        </a:p>
      </dgm:t>
    </dgm:pt>
    <dgm:pt modelId="{A59471FB-3207-453C-8554-487BF689545B}" type="sibTrans" cxnId="{ECA1DE7B-8A3B-4FF1-95D7-7B3EB7A2DEE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80C535"/>
        </a:solidFill>
      </dgm:spPr>
      <dgm:t>
        <a:bodyPr/>
        <a:lstStyle/>
        <a:p>
          <a:endParaRPr lang="en-US"/>
        </a:p>
      </dgm:t>
    </dgm:pt>
    <dgm:pt modelId="{0CF26456-E526-460C-B9D9-E350B0911847}" type="pres">
      <dgm:prSet presAssocID="{FD1C76F2-B5D8-4ED3-95CB-48AD968D27A2}" presName="Name0" presStyleCnt="0">
        <dgm:presLayoutVars>
          <dgm:chMax/>
          <dgm:chPref/>
          <dgm:dir/>
          <dgm:animLvl val="lvl"/>
        </dgm:presLayoutVars>
      </dgm:prSet>
      <dgm:spPr/>
    </dgm:pt>
    <dgm:pt modelId="{47B60CF7-E53A-489F-9B94-6A56551AFAEE}" type="pres">
      <dgm:prSet presAssocID="{82FADBD5-A8AA-421C-9991-706EFAAA0FE9}" presName="composite" presStyleCnt="0"/>
      <dgm:spPr/>
    </dgm:pt>
    <dgm:pt modelId="{A1732C59-A056-44FC-9CC0-02BF17850A9C}" type="pres">
      <dgm:prSet presAssocID="{82FADBD5-A8AA-421C-9991-706EFAAA0FE9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64B145E7-543B-46AD-A018-409047C7C992}" type="pres">
      <dgm:prSet presAssocID="{82FADBD5-A8AA-421C-9991-706EFAAA0FE9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B519015-A036-498E-83C6-E04E27BE15DC}" type="pres">
      <dgm:prSet presAssocID="{82FADBD5-A8AA-421C-9991-706EFAAA0FE9}" presName="BalanceSpacing" presStyleCnt="0"/>
      <dgm:spPr/>
    </dgm:pt>
    <dgm:pt modelId="{0F23B1D7-29B9-4F4F-B440-2A7F4F87A4BD}" type="pres">
      <dgm:prSet presAssocID="{82FADBD5-A8AA-421C-9991-706EFAAA0FE9}" presName="BalanceSpacing1" presStyleCnt="0"/>
      <dgm:spPr/>
    </dgm:pt>
    <dgm:pt modelId="{91B30D10-E72C-4A64-A7C2-4F50925200B0}" type="pres">
      <dgm:prSet presAssocID="{57BF9A6C-AB57-4AF4-AA16-7976596AC9B7}" presName="Accent1Text" presStyleLbl="node1" presStyleIdx="1" presStyleCnt="10"/>
      <dgm:spPr/>
    </dgm:pt>
    <dgm:pt modelId="{28D8AE62-2E91-4066-BE1D-0A8EA41DCED9}" type="pres">
      <dgm:prSet presAssocID="{57BF9A6C-AB57-4AF4-AA16-7976596AC9B7}" presName="spaceBetweenRectangles" presStyleCnt="0"/>
      <dgm:spPr/>
    </dgm:pt>
    <dgm:pt modelId="{C34C317B-C525-4FF3-9A43-CB3EDD91E4F5}" type="pres">
      <dgm:prSet presAssocID="{7620E21D-D139-486E-9B86-98C0046BBA20}" presName="composite" presStyleCnt="0"/>
      <dgm:spPr/>
    </dgm:pt>
    <dgm:pt modelId="{636A3921-9978-4FC7-A622-B5FBE4A0FE6C}" type="pres">
      <dgm:prSet presAssocID="{7620E21D-D139-486E-9B86-98C0046BBA20}" presName="Parent1" presStyleLbl="node1" presStyleIdx="2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DF0C80D6-5C12-4170-9DF6-C7671529CA87}" type="pres">
      <dgm:prSet presAssocID="{7620E21D-D139-486E-9B86-98C0046BBA2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E1D0375-F902-44F5-99F9-6A71A6E04D80}" type="pres">
      <dgm:prSet presAssocID="{7620E21D-D139-486E-9B86-98C0046BBA20}" presName="BalanceSpacing" presStyleCnt="0"/>
      <dgm:spPr/>
    </dgm:pt>
    <dgm:pt modelId="{F860A7B9-4E62-4FC1-97BF-7CD5C8D28B4C}" type="pres">
      <dgm:prSet presAssocID="{7620E21D-D139-486E-9B86-98C0046BBA20}" presName="BalanceSpacing1" presStyleCnt="0"/>
      <dgm:spPr/>
    </dgm:pt>
    <dgm:pt modelId="{F036C76A-B8FD-4FD8-816E-BA3F6C5375D4}" type="pres">
      <dgm:prSet presAssocID="{5731E2A8-5C26-4AD4-8C40-453DADBB8DFD}" presName="Accent1Text" presStyleLbl="node1" presStyleIdx="3" presStyleCnt="10"/>
      <dgm:spPr/>
    </dgm:pt>
    <dgm:pt modelId="{E3389319-45FF-4A57-AE34-F2768EE6BE97}" type="pres">
      <dgm:prSet presAssocID="{5731E2A8-5C26-4AD4-8C40-453DADBB8DFD}" presName="spaceBetweenRectangles" presStyleCnt="0"/>
      <dgm:spPr/>
    </dgm:pt>
    <dgm:pt modelId="{744F1093-BE79-4866-B855-710B5A7E56F5}" type="pres">
      <dgm:prSet presAssocID="{DEA3DE1D-7351-4248-995E-C9CE3C9D65EA}" presName="composite" presStyleCnt="0"/>
      <dgm:spPr/>
    </dgm:pt>
    <dgm:pt modelId="{34DB769F-5DD9-4B4A-9541-22F011FFF63D}" type="pres">
      <dgm:prSet presAssocID="{DEA3DE1D-7351-4248-995E-C9CE3C9D65EA}" presName="Parent1" presStyleLbl="node1" presStyleIdx="4" presStyleCnt="10" custScaleX="98216" custLinFactNeighborY="0">
        <dgm:presLayoutVars>
          <dgm:chMax val="1"/>
          <dgm:chPref val="1"/>
          <dgm:bulletEnabled val="1"/>
        </dgm:presLayoutVars>
      </dgm:prSet>
      <dgm:spPr/>
    </dgm:pt>
    <dgm:pt modelId="{12C6125D-21B2-4103-A1D7-E178FE59A050}" type="pres">
      <dgm:prSet presAssocID="{DEA3DE1D-7351-4248-995E-C9CE3C9D65EA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FE1094A-00E8-449F-BBB7-CBF029FD06DA}" type="pres">
      <dgm:prSet presAssocID="{DEA3DE1D-7351-4248-995E-C9CE3C9D65EA}" presName="BalanceSpacing" presStyleCnt="0"/>
      <dgm:spPr/>
    </dgm:pt>
    <dgm:pt modelId="{E64C1F52-D0E4-4C2E-AC12-70E71DADD82F}" type="pres">
      <dgm:prSet presAssocID="{DEA3DE1D-7351-4248-995E-C9CE3C9D65EA}" presName="BalanceSpacing1" presStyleCnt="0"/>
      <dgm:spPr/>
    </dgm:pt>
    <dgm:pt modelId="{2882177D-5197-40DF-9DA3-756D3281EF3B}" type="pres">
      <dgm:prSet presAssocID="{93EB104E-81CD-41F7-BB69-9BA1BA84B650}" presName="Accent1Text" presStyleLbl="node1" presStyleIdx="5" presStyleCnt="10"/>
      <dgm:spPr/>
    </dgm:pt>
    <dgm:pt modelId="{DF0F1015-E7E4-4854-99DF-513FE19D700A}" type="pres">
      <dgm:prSet presAssocID="{93EB104E-81CD-41F7-BB69-9BA1BA84B650}" presName="spaceBetweenRectangles" presStyleCnt="0"/>
      <dgm:spPr/>
    </dgm:pt>
    <dgm:pt modelId="{16869B95-F052-40A5-9669-CCF7A5A9ED83}" type="pres">
      <dgm:prSet presAssocID="{3A553908-D37D-42DC-8529-784A76FE128D}" presName="composite" presStyleCnt="0"/>
      <dgm:spPr/>
    </dgm:pt>
    <dgm:pt modelId="{7AE1CC5D-7B91-4084-A9CF-28B94BF8BCFA}" type="pres">
      <dgm:prSet presAssocID="{3A553908-D37D-42DC-8529-784A76FE128D}" presName="Parent1" presStyleLbl="node1" presStyleIdx="6" presStyleCnt="10" custLinFactX="-10922" custLinFactY="-70543" custLinFactNeighborX="-100000" custLinFactNeighborY="-100000">
        <dgm:presLayoutVars>
          <dgm:chMax val="1"/>
          <dgm:chPref val="1"/>
          <dgm:bulletEnabled val="1"/>
        </dgm:presLayoutVars>
      </dgm:prSet>
      <dgm:spPr/>
    </dgm:pt>
    <dgm:pt modelId="{6F12C6E9-9CC4-47E1-B00D-C4774DEF436C}" type="pres">
      <dgm:prSet presAssocID="{3A553908-D37D-42DC-8529-784A76FE128D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74AE85C-78E5-4791-A89D-5146FB87514D}" type="pres">
      <dgm:prSet presAssocID="{3A553908-D37D-42DC-8529-784A76FE128D}" presName="BalanceSpacing" presStyleCnt="0"/>
      <dgm:spPr/>
    </dgm:pt>
    <dgm:pt modelId="{2771AA3D-AC47-49A6-87CA-AA171E7FFA66}" type="pres">
      <dgm:prSet presAssocID="{3A553908-D37D-42DC-8529-784A76FE128D}" presName="BalanceSpacing1" presStyleCnt="0"/>
      <dgm:spPr/>
    </dgm:pt>
    <dgm:pt modelId="{6A285321-62F8-4B5F-8B31-165E159B6A0B}" type="pres">
      <dgm:prSet presAssocID="{B9DB6EDC-8F32-4A9C-A3BA-FD6B48CD21DD}" presName="Accent1Text" presStyleLbl="node1" presStyleIdx="7" presStyleCnt="10" custLinFactY="-100000" custLinFactNeighborX="54484" custLinFactNeighborY="-154826"/>
      <dgm:spPr/>
    </dgm:pt>
    <dgm:pt modelId="{99D868C8-94D6-47C8-A9B3-CC938E2BBA1B}" type="pres">
      <dgm:prSet presAssocID="{B9DB6EDC-8F32-4A9C-A3BA-FD6B48CD21DD}" presName="spaceBetweenRectangles" presStyleCnt="0"/>
      <dgm:spPr/>
    </dgm:pt>
    <dgm:pt modelId="{6AA0B54F-C924-4216-A89F-A0A9D8E6EF02}" type="pres">
      <dgm:prSet presAssocID="{2525826B-CB34-4CB6-ADB3-CB3D63C8B4A9}" presName="composite" presStyleCnt="0"/>
      <dgm:spPr/>
    </dgm:pt>
    <dgm:pt modelId="{EA1FCAE9-25C8-453A-B95B-FBED47891A08}" type="pres">
      <dgm:prSet presAssocID="{2525826B-CB34-4CB6-ADB3-CB3D63C8B4A9}" presName="Parent1" presStyleLbl="node1" presStyleIdx="8" presStyleCnt="10" custLinFactX="7276" custLinFactY="-69760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12036B36-52CE-4048-AD88-58C9C45CFE23}" type="pres">
      <dgm:prSet presAssocID="{2525826B-CB34-4CB6-ADB3-CB3D63C8B4A9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94C91A4-57B2-4513-BFF4-3B45FB42DBC6}" type="pres">
      <dgm:prSet presAssocID="{2525826B-CB34-4CB6-ADB3-CB3D63C8B4A9}" presName="BalanceSpacing" presStyleCnt="0"/>
      <dgm:spPr/>
    </dgm:pt>
    <dgm:pt modelId="{15FD65D2-083A-4E73-B9F7-A2B024903382}" type="pres">
      <dgm:prSet presAssocID="{2525826B-CB34-4CB6-ADB3-CB3D63C8B4A9}" presName="BalanceSpacing1" presStyleCnt="0"/>
      <dgm:spPr/>
    </dgm:pt>
    <dgm:pt modelId="{7F4E4B90-D925-4114-8893-D4FAC88C9D69}" type="pres">
      <dgm:prSet presAssocID="{A59471FB-3207-453C-8554-487BF689545B}" presName="Accent1Text" presStyleLbl="node1" presStyleIdx="9" presStyleCnt="10" custLinFactX="100000" custLinFactY="-100000" custLinFactNeighborX="170311" custLinFactNeighborY="-154727"/>
      <dgm:spPr/>
    </dgm:pt>
  </dgm:ptLst>
  <dgm:cxnLst>
    <dgm:cxn modelId="{9C6B1D00-32D8-4E9F-8680-3B3B8E1885F2}" srcId="{FD1C76F2-B5D8-4ED3-95CB-48AD968D27A2}" destId="{3A553908-D37D-42DC-8529-784A76FE128D}" srcOrd="3" destOrd="0" parTransId="{C2061898-5FFC-4B8C-AEB2-4730CB55C609}" sibTransId="{B9DB6EDC-8F32-4A9C-A3BA-FD6B48CD21DD}"/>
    <dgm:cxn modelId="{F0056A0C-1CBE-410E-A4A1-3283E7425D4C}" type="presOf" srcId="{A59471FB-3207-453C-8554-487BF689545B}" destId="{7F4E4B90-D925-4114-8893-D4FAC88C9D69}" srcOrd="0" destOrd="0" presId="urn:microsoft.com/office/officeart/2008/layout/AlternatingHexagons"/>
    <dgm:cxn modelId="{4CBA0032-36D7-4AAF-873C-45A6FCD75CB7}" type="presOf" srcId="{FD1C76F2-B5D8-4ED3-95CB-48AD968D27A2}" destId="{0CF26456-E526-460C-B9D9-E350B0911847}" srcOrd="0" destOrd="0" presId="urn:microsoft.com/office/officeart/2008/layout/AlternatingHexagons"/>
    <dgm:cxn modelId="{C21A1C35-8200-4D27-87BB-8BF829FED3D2}" type="presOf" srcId="{B9DB6EDC-8F32-4A9C-A3BA-FD6B48CD21DD}" destId="{6A285321-62F8-4B5F-8B31-165E159B6A0B}" srcOrd="0" destOrd="0" presId="urn:microsoft.com/office/officeart/2008/layout/AlternatingHexagons"/>
    <dgm:cxn modelId="{FC52853E-DB9A-4586-A35B-1066DF9A48D0}" type="presOf" srcId="{57BF9A6C-AB57-4AF4-AA16-7976596AC9B7}" destId="{91B30D10-E72C-4A64-A7C2-4F50925200B0}" srcOrd="0" destOrd="0" presId="urn:microsoft.com/office/officeart/2008/layout/AlternatingHexagons"/>
    <dgm:cxn modelId="{C02A155F-CB8C-4777-A15B-8B0CCB15ADB0}" type="presOf" srcId="{3A553908-D37D-42DC-8529-784A76FE128D}" destId="{7AE1CC5D-7B91-4084-A9CF-28B94BF8BCFA}" srcOrd="0" destOrd="0" presId="urn:microsoft.com/office/officeart/2008/layout/AlternatingHexagons"/>
    <dgm:cxn modelId="{2D2DD649-FFBA-43F7-B660-3442ACA22C0B}" srcId="{FD1C76F2-B5D8-4ED3-95CB-48AD968D27A2}" destId="{7620E21D-D139-486E-9B86-98C0046BBA20}" srcOrd="1" destOrd="0" parTransId="{706FA3AD-2BCA-4BD5-B5F6-6B15EE2BA9E0}" sibTransId="{5731E2A8-5C26-4AD4-8C40-453DADBB8DFD}"/>
    <dgm:cxn modelId="{D59E7758-3D77-4D91-90E7-FD95605DF524}" type="presOf" srcId="{7620E21D-D139-486E-9B86-98C0046BBA20}" destId="{636A3921-9978-4FC7-A622-B5FBE4A0FE6C}" srcOrd="0" destOrd="0" presId="urn:microsoft.com/office/officeart/2008/layout/AlternatingHexagons"/>
    <dgm:cxn modelId="{91FF0D5A-76C8-420D-8A4A-81CC9808E9D6}" type="presOf" srcId="{DEA3DE1D-7351-4248-995E-C9CE3C9D65EA}" destId="{34DB769F-5DD9-4B4A-9541-22F011FFF63D}" srcOrd="0" destOrd="0" presId="urn:microsoft.com/office/officeart/2008/layout/AlternatingHexagons"/>
    <dgm:cxn modelId="{9377525A-06F7-4E8F-9B74-AA3FE7F5E41E}" type="presOf" srcId="{82FADBD5-A8AA-421C-9991-706EFAAA0FE9}" destId="{A1732C59-A056-44FC-9CC0-02BF17850A9C}" srcOrd="0" destOrd="0" presId="urn:microsoft.com/office/officeart/2008/layout/AlternatingHexagons"/>
    <dgm:cxn modelId="{ECA1DE7B-8A3B-4FF1-95D7-7B3EB7A2DEEC}" srcId="{FD1C76F2-B5D8-4ED3-95CB-48AD968D27A2}" destId="{2525826B-CB34-4CB6-ADB3-CB3D63C8B4A9}" srcOrd="4" destOrd="0" parTransId="{A04B97D5-8532-40EC-B05F-E262267553BD}" sibTransId="{A59471FB-3207-453C-8554-487BF689545B}"/>
    <dgm:cxn modelId="{F5F24495-3A4E-4993-BC78-F464E8ED4445}" srcId="{FD1C76F2-B5D8-4ED3-95CB-48AD968D27A2}" destId="{82FADBD5-A8AA-421C-9991-706EFAAA0FE9}" srcOrd="0" destOrd="0" parTransId="{F1070FD7-C096-4C33-950A-9B0FF812A2EF}" sibTransId="{57BF9A6C-AB57-4AF4-AA16-7976596AC9B7}"/>
    <dgm:cxn modelId="{20EDC69A-74AF-43D9-B352-A4FD1EA26207}" type="presOf" srcId="{93EB104E-81CD-41F7-BB69-9BA1BA84B650}" destId="{2882177D-5197-40DF-9DA3-756D3281EF3B}" srcOrd="0" destOrd="0" presId="urn:microsoft.com/office/officeart/2008/layout/AlternatingHexagons"/>
    <dgm:cxn modelId="{D639F8B7-7546-4AF2-BE70-A4198F9E71BE}" type="presOf" srcId="{2525826B-CB34-4CB6-ADB3-CB3D63C8B4A9}" destId="{EA1FCAE9-25C8-453A-B95B-FBED47891A08}" srcOrd="0" destOrd="0" presId="urn:microsoft.com/office/officeart/2008/layout/AlternatingHexagons"/>
    <dgm:cxn modelId="{4D86ADC5-2856-4491-9BEC-6DA0B133BFB8}" srcId="{FD1C76F2-B5D8-4ED3-95CB-48AD968D27A2}" destId="{DEA3DE1D-7351-4248-995E-C9CE3C9D65EA}" srcOrd="2" destOrd="0" parTransId="{89EC92C2-D1D8-452B-BBFB-8A9BC7F0C551}" sibTransId="{93EB104E-81CD-41F7-BB69-9BA1BA84B650}"/>
    <dgm:cxn modelId="{BEAC7BD8-7A4C-4207-AF1B-B93A843B7C2E}" type="presOf" srcId="{5731E2A8-5C26-4AD4-8C40-453DADBB8DFD}" destId="{F036C76A-B8FD-4FD8-816E-BA3F6C5375D4}" srcOrd="0" destOrd="0" presId="urn:microsoft.com/office/officeart/2008/layout/AlternatingHexagons"/>
    <dgm:cxn modelId="{43692AF4-5186-49CE-9340-D227705FE486}" type="presParOf" srcId="{0CF26456-E526-460C-B9D9-E350B0911847}" destId="{47B60CF7-E53A-489F-9B94-6A56551AFAEE}" srcOrd="0" destOrd="0" presId="urn:microsoft.com/office/officeart/2008/layout/AlternatingHexagons"/>
    <dgm:cxn modelId="{8E8AAD5C-464A-4C95-A45A-9D31E8F876AE}" type="presParOf" srcId="{47B60CF7-E53A-489F-9B94-6A56551AFAEE}" destId="{A1732C59-A056-44FC-9CC0-02BF17850A9C}" srcOrd="0" destOrd="0" presId="urn:microsoft.com/office/officeart/2008/layout/AlternatingHexagons"/>
    <dgm:cxn modelId="{8E383106-106A-4355-BA35-39B6F0AF0E44}" type="presParOf" srcId="{47B60CF7-E53A-489F-9B94-6A56551AFAEE}" destId="{64B145E7-543B-46AD-A018-409047C7C992}" srcOrd="1" destOrd="0" presId="urn:microsoft.com/office/officeart/2008/layout/AlternatingHexagons"/>
    <dgm:cxn modelId="{1B630621-8129-4899-9191-A2636B917F2C}" type="presParOf" srcId="{47B60CF7-E53A-489F-9B94-6A56551AFAEE}" destId="{AB519015-A036-498E-83C6-E04E27BE15DC}" srcOrd="2" destOrd="0" presId="urn:microsoft.com/office/officeart/2008/layout/AlternatingHexagons"/>
    <dgm:cxn modelId="{18D3AC13-58C1-4912-AE62-6F6F95CC0750}" type="presParOf" srcId="{47B60CF7-E53A-489F-9B94-6A56551AFAEE}" destId="{0F23B1D7-29B9-4F4F-B440-2A7F4F87A4BD}" srcOrd="3" destOrd="0" presId="urn:microsoft.com/office/officeart/2008/layout/AlternatingHexagons"/>
    <dgm:cxn modelId="{84769662-38FD-47D8-9EAC-74DCDED6B554}" type="presParOf" srcId="{47B60CF7-E53A-489F-9B94-6A56551AFAEE}" destId="{91B30D10-E72C-4A64-A7C2-4F50925200B0}" srcOrd="4" destOrd="0" presId="urn:microsoft.com/office/officeart/2008/layout/AlternatingHexagons"/>
    <dgm:cxn modelId="{20696F97-4047-41DB-A185-69C6734212A5}" type="presParOf" srcId="{0CF26456-E526-460C-B9D9-E350B0911847}" destId="{28D8AE62-2E91-4066-BE1D-0A8EA41DCED9}" srcOrd="1" destOrd="0" presId="urn:microsoft.com/office/officeart/2008/layout/AlternatingHexagons"/>
    <dgm:cxn modelId="{26EA705C-9D4A-489E-8207-D9EFECBCE092}" type="presParOf" srcId="{0CF26456-E526-460C-B9D9-E350B0911847}" destId="{C34C317B-C525-4FF3-9A43-CB3EDD91E4F5}" srcOrd="2" destOrd="0" presId="urn:microsoft.com/office/officeart/2008/layout/AlternatingHexagons"/>
    <dgm:cxn modelId="{8727CDE7-76A6-4D21-AE34-678A7EF03483}" type="presParOf" srcId="{C34C317B-C525-4FF3-9A43-CB3EDD91E4F5}" destId="{636A3921-9978-4FC7-A622-B5FBE4A0FE6C}" srcOrd="0" destOrd="0" presId="urn:microsoft.com/office/officeart/2008/layout/AlternatingHexagons"/>
    <dgm:cxn modelId="{A2957572-B266-4168-95F2-EED312462351}" type="presParOf" srcId="{C34C317B-C525-4FF3-9A43-CB3EDD91E4F5}" destId="{DF0C80D6-5C12-4170-9DF6-C7671529CA87}" srcOrd="1" destOrd="0" presId="urn:microsoft.com/office/officeart/2008/layout/AlternatingHexagons"/>
    <dgm:cxn modelId="{577BFAA8-CAB5-45F3-9937-1BE9C5BFD2B7}" type="presParOf" srcId="{C34C317B-C525-4FF3-9A43-CB3EDD91E4F5}" destId="{AE1D0375-F902-44F5-99F9-6A71A6E04D80}" srcOrd="2" destOrd="0" presId="urn:microsoft.com/office/officeart/2008/layout/AlternatingHexagons"/>
    <dgm:cxn modelId="{120D4C6C-1255-4715-B6A8-876ED72A1A2A}" type="presParOf" srcId="{C34C317B-C525-4FF3-9A43-CB3EDD91E4F5}" destId="{F860A7B9-4E62-4FC1-97BF-7CD5C8D28B4C}" srcOrd="3" destOrd="0" presId="urn:microsoft.com/office/officeart/2008/layout/AlternatingHexagons"/>
    <dgm:cxn modelId="{EA5E1402-62A1-402C-9CBE-D0E362C947FA}" type="presParOf" srcId="{C34C317B-C525-4FF3-9A43-CB3EDD91E4F5}" destId="{F036C76A-B8FD-4FD8-816E-BA3F6C5375D4}" srcOrd="4" destOrd="0" presId="urn:microsoft.com/office/officeart/2008/layout/AlternatingHexagons"/>
    <dgm:cxn modelId="{2AC09666-0AC5-42E8-A4B2-9AC7A2F0886A}" type="presParOf" srcId="{0CF26456-E526-460C-B9D9-E350B0911847}" destId="{E3389319-45FF-4A57-AE34-F2768EE6BE97}" srcOrd="3" destOrd="0" presId="urn:microsoft.com/office/officeart/2008/layout/AlternatingHexagons"/>
    <dgm:cxn modelId="{9D71CF30-4675-4D0F-9428-C5127BDB5FE6}" type="presParOf" srcId="{0CF26456-E526-460C-B9D9-E350B0911847}" destId="{744F1093-BE79-4866-B855-710B5A7E56F5}" srcOrd="4" destOrd="0" presId="urn:microsoft.com/office/officeart/2008/layout/AlternatingHexagons"/>
    <dgm:cxn modelId="{78AE30D7-B6D3-4904-BBB3-C9FB562A7AD2}" type="presParOf" srcId="{744F1093-BE79-4866-B855-710B5A7E56F5}" destId="{34DB769F-5DD9-4B4A-9541-22F011FFF63D}" srcOrd="0" destOrd="0" presId="urn:microsoft.com/office/officeart/2008/layout/AlternatingHexagons"/>
    <dgm:cxn modelId="{1F0861DC-29CA-4FAA-8F28-814FAE6233BA}" type="presParOf" srcId="{744F1093-BE79-4866-B855-710B5A7E56F5}" destId="{12C6125D-21B2-4103-A1D7-E178FE59A050}" srcOrd="1" destOrd="0" presId="urn:microsoft.com/office/officeart/2008/layout/AlternatingHexagons"/>
    <dgm:cxn modelId="{27488CBF-A5DD-4892-9E51-2F725DDFB5C6}" type="presParOf" srcId="{744F1093-BE79-4866-B855-710B5A7E56F5}" destId="{BFE1094A-00E8-449F-BBB7-CBF029FD06DA}" srcOrd="2" destOrd="0" presId="urn:microsoft.com/office/officeart/2008/layout/AlternatingHexagons"/>
    <dgm:cxn modelId="{441EEF74-198C-4F7B-842E-996DA64AAFA5}" type="presParOf" srcId="{744F1093-BE79-4866-B855-710B5A7E56F5}" destId="{E64C1F52-D0E4-4C2E-AC12-70E71DADD82F}" srcOrd="3" destOrd="0" presId="urn:microsoft.com/office/officeart/2008/layout/AlternatingHexagons"/>
    <dgm:cxn modelId="{551CD8A7-0B78-45A6-80AC-2AF935C27A54}" type="presParOf" srcId="{744F1093-BE79-4866-B855-710B5A7E56F5}" destId="{2882177D-5197-40DF-9DA3-756D3281EF3B}" srcOrd="4" destOrd="0" presId="urn:microsoft.com/office/officeart/2008/layout/AlternatingHexagons"/>
    <dgm:cxn modelId="{D5C7FBF6-2E3B-4A42-9BE6-BECF6002F301}" type="presParOf" srcId="{0CF26456-E526-460C-B9D9-E350B0911847}" destId="{DF0F1015-E7E4-4854-99DF-513FE19D700A}" srcOrd="5" destOrd="0" presId="urn:microsoft.com/office/officeart/2008/layout/AlternatingHexagons"/>
    <dgm:cxn modelId="{4D0E3817-F8A5-4303-89B3-23F43463C397}" type="presParOf" srcId="{0CF26456-E526-460C-B9D9-E350B0911847}" destId="{16869B95-F052-40A5-9669-CCF7A5A9ED83}" srcOrd="6" destOrd="0" presId="urn:microsoft.com/office/officeart/2008/layout/AlternatingHexagons"/>
    <dgm:cxn modelId="{7487E636-B8FA-4F81-AE70-863DE830F3D7}" type="presParOf" srcId="{16869B95-F052-40A5-9669-CCF7A5A9ED83}" destId="{7AE1CC5D-7B91-4084-A9CF-28B94BF8BCFA}" srcOrd="0" destOrd="0" presId="urn:microsoft.com/office/officeart/2008/layout/AlternatingHexagons"/>
    <dgm:cxn modelId="{779CD991-5D4D-4882-814A-8907999B764D}" type="presParOf" srcId="{16869B95-F052-40A5-9669-CCF7A5A9ED83}" destId="{6F12C6E9-9CC4-47E1-B00D-C4774DEF436C}" srcOrd="1" destOrd="0" presId="urn:microsoft.com/office/officeart/2008/layout/AlternatingHexagons"/>
    <dgm:cxn modelId="{A9D786C3-30EF-4658-9F17-6865F527CDF0}" type="presParOf" srcId="{16869B95-F052-40A5-9669-CCF7A5A9ED83}" destId="{E74AE85C-78E5-4791-A89D-5146FB87514D}" srcOrd="2" destOrd="0" presId="urn:microsoft.com/office/officeart/2008/layout/AlternatingHexagons"/>
    <dgm:cxn modelId="{C1749577-D152-445C-8A4E-2D3BD2A5E6D0}" type="presParOf" srcId="{16869B95-F052-40A5-9669-CCF7A5A9ED83}" destId="{2771AA3D-AC47-49A6-87CA-AA171E7FFA66}" srcOrd="3" destOrd="0" presId="urn:microsoft.com/office/officeart/2008/layout/AlternatingHexagons"/>
    <dgm:cxn modelId="{4FE9890A-7AE3-4349-BCC5-6B49B84AAA5B}" type="presParOf" srcId="{16869B95-F052-40A5-9669-CCF7A5A9ED83}" destId="{6A285321-62F8-4B5F-8B31-165E159B6A0B}" srcOrd="4" destOrd="0" presId="urn:microsoft.com/office/officeart/2008/layout/AlternatingHexagons"/>
    <dgm:cxn modelId="{58F9E8A0-FB4C-416D-913C-D6EE471EDD9E}" type="presParOf" srcId="{0CF26456-E526-460C-B9D9-E350B0911847}" destId="{99D868C8-94D6-47C8-A9B3-CC938E2BBA1B}" srcOrd="7" destOrd="0" presId="urn:microsoft.com/office/officeart/2008/layout/AlternatingHexagons"/>
    <dgm:cxn modelId="{81EF2503-D25C-443E-9723-32B2262DD601}" type="presParOf" srcId="{0CF26456-E526-460C-B9D9-E350B0911847}" destId="{6AA0B54F-C924-4216-A89F-A0A9D8E6EF02}" srcOrd="8" destOrd="0" presId="urn:microsoft.com/office/officeart/2008/layout/AlternatingHexagons"/>
    <dgm:cxn modelId="{D7479E86-61C5-41B7-BE36-9FE2DB35331D}" type="presParOf" srcId="{6AA0B54F-C924-4216-A89F-A0A9D8E6EF02}" destId="{EA1FCAE9-25C8-453A-B95B-FBED47891A08}" srcOrd="0" destOrd="0" presId="urn:microsoft.com/office/officeart/2008/layout/AlternatingHexagons"/>
    <dgm:cxn modelId="{7CF3213A-7B6E-4DD9-8401-B1776859CA0A}" type="presParOf" srcId="{6AA0B54F-C924-4216-A89F-A0A9D8E6EF02}" destId="{12036B36-52CE-4048-AD88-58C9C45CFE23}" srcOrd="1" destOrd="0" presId="urn:microsoft.com/office/officeart/2008/layout/AlternatingHexagons"/>
    <dgm:cxn modelId="{882EEAE8-AF52-41DE-ADAE-ACC1578AC425}" type="presParOf" srcId="{6AA0B54F-C924-4216-A89F-A0A9D8E6EF02}" destId="{994C91A4-57B2-4513-BFF4-3B45FB42DBC6}" srcOrd="2" destOrd="0" presId="urn:microsoft.com/office/officeart/2008/layout/AlternatingHexagons"/>
    <dgm:cxn modelId="{4C4983FB-1937-4B29-9D5D-EECF1BE0B8F2}" type="presParOf" srcId="{6AA0B54F-C924-4216-A89F-A0A9D8E6EF02}" destId="{15FD65D2-083A-4E73-B9F7-A2B024903382}" srcOrd="3" destOrd="0" presId="urn:microsoft.com/office/officeart/2008/layout/AlternatingHexagons"/>
    <dgm:cxn modelId="{FF06BEAA-C3A2-4A56-8224-DC8D735649F4}" type="presParOf" srcId="{6AA0B54F-C924-4216-A89F-A0A9D8E6EF02}" destId="{7F4E4B90-D925-4114-8893-D4FAC88C9D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ACE0E-DEAB-4295-9DAC-5F44FA39BA75}">
      <dsp:nvSpPr>
        <dsp:cNvPr id="0" name=""/>
        <dsp:cNvSpPr/>
      </dsp:nvSpPr>
      <dsp:spPr>
        <a:xfrm>
          <a:off x="71762" y="210072"/>
          <a:ext cx="2122029" cy="1462078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00493-834D-40EB-86B8-9535F0E46EDB}">
      <dsp:nvSpPr>
        <dsp:cNvPr id="0" name=""/>
        <dsp:cNvSpPr/>
      </dsp:nvSpPr>
      <dsp:spPr>
        <a:xfrm>
          <a:off x="71762" y="1672143"/>
          <a:ext cx="2122029" cy="78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Cooperaciones Bilaterales / Bilateral </a:t>
          </a:r>
          <a:r>
            <a:rPr lang="es-CO" sz="1400" kern="1200" err="1"/>
            <a:t>Cooperation</a:t>
          </a:r>
          <a:endParaRPr lang="en-US" sz="1400" kern="1200"/>
        </a:p>
      </dsp:txBody>
      <dsp:txXfrm>
        <a:off x="71762" y="1672143"/>
        <a:ext cx="2122029" cy="787273"/>
      </dsp:txXfrm>
    </dsp:sp>
    <dsp:sp modelId="{76A8B7D7-F0EE-4373-B738-0B8973244060}">
      <dsp:nvSpPr>
        <dsp:cNvPr id="0" name=""/>
        <dsp:cNvSpPr/>
      </dsp:nvSpPr>
      <dsp:spPr>
        <a:xfrm>
          <a:off x="2406085" y="210072"/>
          <a:ext cx="2122029" cy="1462078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41FF1-9D9D-451B-A49A-5E98827BFAEC}">
      <dsp:nvSpPr>
        <dsp:cNvPr id="0" name=""/>
        <dsp:cNvSpPr/>
      </dsp:nvSpPr>
      <dsp:spPr>
        <a:xfrm>
          <a:off x="2406085" y="1672143"/>
          <a:ext cx="2122029" cy="78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Portafolio de Programas / Portfolio of </a:t>
          </a:r>
          <a:r>
            <a:rPr lang="es-CO" sz="1400" kern="1200" err="1"/>
            <a:t>Programs</a:t>
          </a:r>
          <a:r>
            <a:rPr lang="es-CO" sz="1400" kern="1200"/>
            <a:t> </a:t>
          </a:r>
          <a:endParaRPr lang="en-US" sz="1400" kern="1200"/>
        </a:p>
      </dsp:txBody>
      <dsp:txXfrm>
        <a:off x="2406085" y="1672143"/>
        <a:ext cx="2122029" cy="787273"/>
      </dsp:txXfrm>
    </dsp:sp>
    <dsp:sp modelId="{1192C184-A2A9-415E-A48A-22C9B717D4F6}">
      <dsp:nvSpPr>
        <dsp:cNvPr id="0" name=""/>
        <dsp:cNvSpPr/>
      </dsp:nvSpPr>
      <dsp:spPr>
        <a:xfrm>
          <a:off x="4740407" y="210072"/>
          <a:ext cx="2122029" cy="1462078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77ADD-150E-4EDA-9B2A-8463AC1E49AC}">
      <dsp:nvSpPr>
        <dsp:cNvPr id="0" name=""/>
        <dsp:cNvSpPr/>
      </dsp:nvSpPr>
      <dsp:spPr>
        <a:xfrm>
          <a:off x="4740407" y="1672143"/>
          <a:ext cx="2122029" cy="78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Talleres / Workshops </a:t>
          </a:r>
          <a:endParaRPr lang="en-US" sz="1400" kern="1200"/>
        </a:p>
      </dsp:txBody>
      <dsp:txXfrm>
        <a:off x="4740407" y="1672143"/>
        <a:ext cx="2122029" cy="787273"/>
      </dsp:txXfrm>
    </dsp:sp>
    <dsp:sp modelId="{AA3B0AE5-7425-4A4A-BDF8-2444D2407B6A}">
      <dsp:nvSpPr>
        <dsp:cNvPr id="0" name=""/>
        <dsp:cNvSpPr/>
      </dsp:nvSpPr>
      <dsp:spPr>
        <a:xfrm>
          <a:off x="71762" y="2464889"/>
          <a:ext cx="2122029" cy="1462078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5B4B5-8F9D-4793-9B86-8C373B616222}">
      <dsp:nvSpPr>
        <dsp:cNvPr id="0" name=""/>
        <dsp:cNvSpPr/>
      </dsp:nvSpPr>
      <dsp:spPr>
        <a:xfrm>
          <a:off x="71762" y="3926968"/>
          <a:ext cx="2122029" cy="78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Estudios / </a:t>
          </a:r>
          <a:r>
            <a:rPr lang="es-CO" sz="1400" kern="1200" err="1"/>
            <a:t>Studies</a:t>
          </a:r>
          <a:endParaRPr lang="en-US" sz="1400" kern="1200"/>
        </a:p>
      </dsp:txBody>
      <dsp:txXfrm>
        <a:off x="71762" y="3926968"/>
        <a:ext cx="2122029" cy="787273"/>
      </dsp:txXfrm>
    </dsp:sp>
    <dsp:sp modelId="{4F1A0842-CB1A-4FD0-95E8-EFDC8E779C43}">
      <dsp:nvSpPr>
        <dsp:cNvPr id="0" name=""/>
        <dsp:cNvSpPr/>
      </dsp:nvSpPr>
      <dsp:spPr>
        <a:xfrm>
          <a:off x="2406085" y="2464889"/>
          <a:ext cx="2122029" cy="1462078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8D97D-A30C-4DD3-BE03-B288D1A28782}">
      <dsp:nvSpPr>
        <dsp:cNvPr id="0" name=""/>
        <dsp:cNvSpPr/>
      </dsp:nvSpPr>
      <dsp:spPr>
        <a:xfrm>
          <a:off x="2406085" y="3926968"/>
          <a:ext cx="2122029" cy="78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Seminarios Web y Foros / </a:t>
          </a:r>
          <a:r>
            <a:rPr lang="es-CO" sz="1400" kern="1200" err="1"/>
            <a:t>Webinars</a:t>
          </a:r>
          <a:r>
            <a:rPr lang="es-CO" sz="1400" kern="1200"/>
            <a:t> and </a:t>
          </a:r>
          <a:r>
            <a:rPr lang="es-CO" sz="1400" kern="1200" err="1"/>
            <a:t>Forums</a:t>
          </a:r>
          <a:r>
            <a:rPr lang="es-CO" sz="1400" kern="1200"/>
            <a:t> </a:t>
          </a:r>
          <a:endParaRPr lang="en-US" sz="1400" kern="1200"/>
        </a:p>
      </dsp:txBody>
      <dsp:txXfrm>
        <a:off x="2406085" y="3926968"/>
        <a:ext cx="2122029" cy="787273"/>
      </dsp:txXfrm>
    </dsp:sp>
    <dsp:sp modelId="{C0BB73BA-A780-417C-8B68-569BE3011D73}">
      <dsp:nvSpPr>
        <dsp:cNvPr id="0" name=""/>
        <dsp:cNvSpPr/>
      </dsp:nvSpPr>
      <dsp:spPr>
        <a:xfrm>
          <a:off x="4740407" y="2464889"/>
          <a:ext cx="2122029" cy="1462078"/>
        </a:xfrm>
        <a:prstGeom prst="round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03" t="7489" r="6863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B35EB-8C25-4C86-9EC3-12D6E05EC04D}">
      <dsp:nvSpPr>
        <dsp:cNvPr id="0" name=""/>
        <dsp:cNvSpPr/>
      </dsp:nvSpPr>
      <dsp:spPr>
        <a:xfrm>
          <a:off x="4740407" y="3926968"/>
          <a:ext cx="2122029" cy="78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Boletín de Noticias / </a:t>
          </a:r>
          <a:r>
            <a:rPr lang="es-CO" sz="1400" kern="1200" err="1"/>
            <a:t>Newsletters</a:t>
          </a:r>
          <a:r>
            <a:rPr lang="es-CO" sz="1400" kern="1200"/>
            <a:t> </a:t>
          </a:r>
          <a:endParaRPr lang="en-US" sz="1400" kern="1200"/>
        </a:p>
      </dsp:txBody>
      <dsp:txXfrm>
        <a:off x="4740407" y="3926968"/>
        <a:ext cx="2122029" cy="787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2C59-A056-44FC-9CC0-02BF17850A9C}">
      <dsp:nvSpPr>
        <dsp:cNvPr id="0" name=""/>
        <dsp:cNvSpPr/>
      </dsp:nvSpPr>
      <dsp:spPr>
        <a:xfrm rot="5400000">
          <a:off x="2224152" y="450941"/>
          <a:ext cx="1459073" cy="1269394"/>
        </a:xfrm>
        <a:prstGeom prst="hexagon">
          <a:avLst>
            <a:gd name="adj" fmla="val 25000"/>
            <a:gd name="vf" fmla="val 115470"/>
          </a:avLst>
        </a:prstGeom>
        <a:solidFill>
          <a:srgbClr val="0B4C9C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+mn-lt"/>
              <a:cs typeface="Arial" panose="020B0604020202020204" pitchFamily="34" charset="0"/>
            </a:rPr>
            <a:t>Formato de Solicitud /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Request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form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endParaRPr lang="en-US" sz="1200" kern="1200">
            <a:latin typeface="+mn-lt"/>
            <a:cs typeface="Arial" panose="020B0604020202020204" pitchFamily="34" charset="0"/>
          </a:endParaRPr>
        </a:p>
      </dsp:txBody>
      <dsp:txXfrm rot="-5400000">
        <a:off x="2516805" y="583474"/>
        <a:ext cx="873766" cy="1004329"/>
      </dsp:txXfrm>
    </dsp:sp>
    <dsp:sp modelId="{64B145E7-543B-46AD-A018-409047C7C992}">
      <dsp:nvSpPr>
        <dsp:cNvPr id="0" name=""/>
        <dsp:cNvSpPr/>
      </dsp:nvSpPr>
      <dsp:spPr>
        <a:xfrm>
          <a:off x="3626906" y="647916"/>
          <a:ext cx="1628326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30D10-E72C-4A64-A7C2-4F50925200B0}">
      <dsp:nvSpPr>
        <dsp:cNvPr id="0" name=""/>
        <dsp:cNvSpPr/>
      </dsp:nvSpPr>
      <dsp:spPr>
        <a:xfrm rot="5400000">
          <a:off x="853207" y="450941"/>
          <a:ext cx="1459073" cy="1269394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45860" y="583474"/>
        <a:ext cx="873766" cy="1004329"/>
      </dsp:txXfrm>
    </dsp:sp>
    <dsp:sp modelId="{636A3921-9978-4FC7-A622-B5FBE4A0FE6C}">
      <dsp:nvSpPr>
        <dsp:cNvPr id="0" name=""/>
        <dsp:cNvSpPr/>
      </dsp:nvSpPr>
      <dsp:spPr>
        <a:xfrm rot="5400000">
          <a:off x="1536053" y="1689402"/>
          <a:ext cx="1459073" cy="1269394"/>
        </a:xfrm>
        <a:prstGeom prst="hexagon">
          <a:avLst>
            <a:gd name="adj" fmla="val 25000"/>
            <a:gd name="vf" fmla="val 115470"/>
          </a:avLst>
        </a:prstGeom>
        <a:solidFill>
          <a:srgbClr val="0B4C9C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+mn-lt"/>
              <a:cs typeface="Arial" panose="020B0604020202020204" pitchFamily="34" charset="0"/>
            </a:rPr>
            <a:t>Carta de institución Solicitante /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err="1">
              <a:latin typeface="+mn-lt"/>
              <a:cs typeface="Arial" panose="020B0604020202020204" pitchFamily="34" charset="0"/>
            </a:rPr>
            <a:t>Letter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from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requesting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endParaRPr lang="en-US" sz="1200" kern="1200">
            <a:latin typeface="+mn-lt"/>
            <a:cs typeface="Arial" panose="020B0604020202020204" pitchFamily="34" charset="0"/>
          </a:endParaRPr>
        </a:p>
      </dsp:txBody>
      <dsp:txXfrm rot="-5400000">
        <a:off x="1828706" y="1821935"/>
        <a:ext cx="873766" cy="1004329"/>
      </dsp:txXfrm>
    </dsp:sp>
    <dsp:sp modelId="{DF0C80D6-5C12-4170-9DF6-C7671529CA87}">
      <dsp:nvSpPr>
        <dsp:cNvPr id="0" name=""/>
        <dsp:cNvSpPr/>
      </dsp:nvSpPr>
      <dsp:spPr>
        <a:xfrm>
          <a:off x="2567" y="1886377"/>
          <a:ext cx="157579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6C76A-B8FD-4FD8-816E-BA3F6C5375D4}">
      <dsp:nvSpPr>
        <dsp:cNvPr id="0" name=""/>
        <dsp:cNvSpPr/>
      </dsp:nvSpPr>
      <dsp:spPr>
        <a:xfrm rot="5400000">
          <a:off x="2906999" y="1689402"/>
          <a:ext cx="1459073" cy="1269394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199652" y="1821935"/>
        <a:ext cx="873766" cy="1004329"/>
      </dsp:txXfrm>
    </dsp:sp>
    <dsp:sp modelId="{34DB769F-5DD9-4B4A-9541-22F011FFF63D}">
      <dsp:nvSpPr>
        <dsp:cNvPr id="0" name=""/>
        <dsp:cNvSpPr/>
      </dsp:nvSpPr>
      <dsp:spPr>
        <a:xfrm rot="5400000">
          <a:off x="2224152" y="2927864"/>
          <a:ext cx="1459073" cy="1269394"/>
        </a:xfrm>
        <a:prstGeom prst="hexagon">
          <a:avLst>
            <a:gd name="adj" fmla="val 25000"/>
            <a:gd name="vf" fmla="val 115470"/>
          </a:avLst>
        </a:prstGeom>
        <a:solidFill>
          <a:srgbClr val="0B4C9C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+mn-lt"/>
              <a:cs typeface="Arial" panose="020B0604020202020204" pitchFamily="34" charset="0"/>
            </a:rPr>
            <a:t>Carta institución proveedora/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Letter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from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providing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  <a:r>
            <a:rPr lang="es-CO" sz="1200" kern="12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200" kern="1200">
              <a:latin typeface="+mn-lt"/>
              <a:cs typeface="Arial" panose="020B0604020202020204" pitchFamily="34" charset="0"/>
            </a:rPr>
            <a:t> </a:t>
          </a:r>
        </a:p>
      </dsp:txBody>
      <dsp:txXfrm rot="-5400000">
        <a:off x="2516805" y="3060397"/>
        <a:ext cx="873766" cy="1004329"/>
      </dsp:txXfrm>
    </dsp:sp>
    <dsp:sp modelId="{12C6125D-21B2-4103-A1D7-E178FE59A050}">
      <dsp:nvSpPr>
        <dsp:cNvPr id="0" name=""/>
        <dsp:cNvSpPr/>
      </dsp:nvSpPr>
      <dsp:spPr>
        <a:xfrm>
          <a:off x="3626906" y="3124839"/>
          <a:ext cx="1628326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2177D-5197-40DF-9DA3-756D3281EF3B}">
      <dsp:nvSpPr>
        <dsp:cNvPr id="0" name=""/>
        <dsp:cNvSpPr/>
      </dsp:nvSpPr>
      <dsp:spPr>
        <a:xfrm rot="5400000">
          <a:off x="853207" y="2927864"/>
          <a:ext cx="1459073" cy="1269394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45860" y="3060397"/>
        <a:ext cx="873766" cy="1004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2C59-A056-44FC-9CC0-02BF17850A9C}">
      <dsp:nvSpPr>
        <dsp:cNvPr id="0" name=""/>
        <dsp:cNvSpPr/>
      </dsp:nvSpPr>
      <dsp:spPr>
        <a:xfrm rot="5400000">
          <a:off x="3463339" y="101924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rgbClr val="1A4190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>
              <a:latin typeface="+mn-lt"/>
              <a:cs typeface="Arial" panose="020B0604020202020204" pitchFamily="34" charset="0"/>
            </a:rPr>
            <a:t>Formato de Solicitud /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Request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form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endParaRPr lang="en-US" sz="1400" kern="1200">
            <a:latin typeface="+mn-lt"/>
            <a:cs typeface="Arial" panose="020B0604020202020204" pitchFamily="34" charset="0"/>
          </a:endParaRPr>
        </a:p>
      </dsp:txBody>
      <dsp:txXfrm rot="-5400000">
        <a:off x="3769090" y="240388"/>
        <a:ext cx="912869" cy="1049276"/>
      </dsp:txXfrm>
    </dsp:sp>
    <dsp:sp modelId="{64B145E7-543B-46AD-A018-409047C7C992}">
      <dsp:nvSpPr>
        <dsp:cNvPr id="0" name=""/>
        <dsp:cNvSpPr/>
      </dsp:nvSpPr>
      <dsp:spPr>
        <a:xfrm>
          <a:off x="4928870" y="307714"/>
          <a:ext cx="1701199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30D10-E72C-4A64-A7C2-4F50925200B0}">
      <dsp:nvSpPr>
        <dsp:cNvPr id="0" name=""/>
        <dsp:cNvSpPr/>
      </dsp:nvSpPr>
      <dsp:spPr>
        <a:xfrm rot="5400000">
          <a:off x="2031039" y="101924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36790" y="240388"/>
        <a:ext cx="912869" cy="1049276"/>
      </dsp:txXfrm>
    </dsp:sp>
    <dsp:sp modelId="{636A3921-9978-4FC7-A622-B5FBE4A0FE6C}">
      <dsp:nvSpPr>
        <dsp:cNvPr id="0" name=""/>
        <dsp:cNvSpPr/>
      </dsp:nvSpPr>
      <dsp:spPr>
        <a:xfrm rot="5400000">
          <a:off x="2744445" y="1395811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rgbClr val="1A4190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>
              <a:latin typeface="+mn-lt"/>
              <a:cs typeface="Arial" panose="020B0604020202020204" pitchFamily="34" charset="0"/>
            </a:rPr>
            <a:t>Carta de institución Solicitante /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Letter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requesting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endParaRPr lang="en-US" sz="1400" kern="1200">
            <a:latin typeface="+mn-lt"/>
            <a:cs typeface="Arial" panose="020B0604020202020204" pitchFamily="34" charset="0"/>
          </a:endParaRPr>
        </a:p>
      </dsp:txBody>
      <dsp:txXfrm rot="-5400000">
        <a:off x="3050196" y="1534275"/>
        <a:ext cx="912869" cy="1049276"/>
      </dsp:txXfrm>
    </dsp:sp>
    <dsp:sp modelId="{DF0C80D6-5C12-4170-9DF6-C7671529CA87}">
      <dsp:nvSpPr>
        <dsp:cNvPr id="0" name=""/>
        <dsp:cNvSpPr/>
      </dsp:nvSpPr>
      <dsp:spPr>
        <a:xfrm>
          <a:off x="1142330" y="1601601"/>
          <a:ext cx="1646321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6C76A-B8FD-4FD8-816E-BA3F6C5375D4}">
      <dsp:nvSpPr>
        <dsp:cNvPr id="0" name=""/>
        <dsp:cNvSpPr/>
      </dsp:nvSpPr>
      <dsp:spPr>
        <a:xfrm rot="5400000">
          <a:off x="4176745" y="1395811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482496" y="1534275"/>
        <a:ext cx="912869" cy="1049276"/>
      </dsp:txXfrm>
    </dsp:sp>
    <dsp:sp modelId="{34DB769F-5DD9-4B4A-9541-22F011FFF63D}">
      <dsp:nvSpPr>
        <dsp:cNvPr id="0" name=""/>
        <dsp:cNvSpPr/>
      </dsp:nvSpPr>
      <dsp:spPr>
        <a:xfrm rot="5400000">
          <a:off x="3463339" y="2701527"/>
          <a:ext cx="1524372" cy="1302544"/>
        </a:xfrm>
        <a:prstGeom prst="hexagon">
          <a:avLst>
            <a:gd name="adj" fmla="val 25000"/>
            <a:gd name="vf" fmla="val 115470"/>
          </a:avLst>
        </a:prstGeom>
        <a:solidFill>
          <a:srgbClr val="1A4190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>
              <a:latin typeface="+mn-lt"/>
              <a:cs typeface="Arial" panose="020B0604020202020204" pitchFamily="34" charset="0"/>
            </a:rPr>
            <a:t>Carta institución proveedora / </a:t>
          </a:r>
          <a:r>
            <a:rPr lang="es-CO" sz="1300" kern="1200" err="1">
              <a:latin typeface="+mn-lt"/>
              <a:cs typeface="Arial" panose="020B0604020202020204" pitchFamily="34" charset="0"/>
            </a:rPr>
            <a:t>Letter</a:t>
          </a:r>
          <a:r>
            <a:rPr lang="es-CO" sz="1300" kern="1200">
              <a:latin typeface="+mn-lt"/>
              <a:cs typeface="Arial" panose="020B0604020202020204" pitchFamily="34" charset="0"/>
            </a:rPr>
            <a:t> </a:t>
          </a:r>
          <a:r>
            <a:rPr lang="es-CO" sz="1300" kern="1200" err="1">
              <a:latin typeface="+mn-lt"/>
              <a:cs typeface="Arial" panose="020B0604020202020204" pitchFamily="34" charset="0"/>
            </a:rPr>
            <a:t>providing</a:t>
          </a:r>
          <a:r>
            <a:rPr lang="es-CO" sz="1300" kern="1200">
              <a:latin typeface="+mn-lt"/>
              <a:cs typeface="Arial" panose="020B0604020202020204" pitchFamily="34" charset="0"/>
            </a:rPr>
            <a:t> </a:t>
          </a:r>
          <a:r>
            <a:rPr lang="es-CO" sz="1300" kern="1200" err="1">
              <a:latin typeface="+mn-lt"/>
              <a:cs typeface="Arial" panose="020B0604020202020204" pitchFamily="34" charset="0"/>
            </a:rPr>
            <a:t>insitution</a:t>
          </a:r>
          <a:endParaRPr lang="en-US" sz="1300" kern="1200">
            <a:latin typeface="+mn-lt"/>
            <a:cs typeface="Arial" panose="020B0604020202020204" pitchFamily="34" charset="0"/>
          </a:endParaRPr>
        </a:p>
      </dsp:txBody>
      <dsp:txXfrm rot="-5400000">
        <a:off x="3775548" y="2826189"/>
        <a:ext cx="899954" cy="1053220"/>
      </dsp:txXfrm>
    </dsp:sp>
    <dsp:sp modelId="{12C6125D-21B2-4103-A1D7-E178FE59A050}">
      <dsp:nvSpPr>
        <dsp:cNvPr id="0" name=""/>
        <dsp:cNvSpPr/>
      </dsp:nvSpPr>
      <dsp:spPr>
        <a:xfrm>
          <a:off x="4928870" y="2895488"/>
          <a:ext cx="1701199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2177D-5197-40DF-9DA3-756D3281EF3B}">
      <dsp:nvSpPr>
        <dsp:cNvPr id="0" name=""/>
        <dsp:cNvSpPr/>
      </dsp:nvSpPr>
      <dsp:spPr>
        <a:xfrm rot="5400000">
          <a:off x="2031039" y="268969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36790" y="2828162"/>
        <a:ext cx="912869" cy="1049276"/>
      </dsp:txXfrm>
    </dsp:sp>
    <dsp:sp modelId="{7AE1CC5D-7B91-4084-A9CF-28B94BF8BCFA}">
      <dsp:nvSpPr>
        <dsp:cNvPr id="0" name=""/>
        <dsp:cNvSpPr/>
      </dsp:nvSpPr>
      <dsp:spPr>
        <a:xfrm rot="5400000">
          <a:off x="1273393" y="1383875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 rot="-5400000">
        <a:off x="1579144" y="1522339"/>
        <a:ext cx="912869" cy="1049276"/>
      </dsp:txXfrm>
    </dsp:sp>
    <dsp:sp modelId="{6F12C6E9-9CC4-47E1-B00D-C4774DEF436C}">
      <dsp:nvSpPr>
        <dsp:cNvPr id="0" name=""/>
        <dsp:cNvSpPr/>
      </dsp:nvSpPr>
      <dsp:spPr>
        <a:xfrm>
          <a:off x="1142330" y="4189375"/>
          <a:ext cx="1646321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85321-62F8-4B5F-8B31-165E159B6A0B}">
      <dsp:nvSpPr>
        <dsp:cNvPr id="0" name=""/>
        <dsp:cNvSpPr/>
      </dsp:nvSpPr>
      <dsp:spPr>
        <a:xfrm rot="5400000">
          <a:off x="4899314" y="9908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205065" y="237552"/>
        <a:ext cx="912869" cy="1049276"/>
      </dsp:txXfrm>
    </dsp:sp>
    <dsp:sp modelId="{EA1FCAE9-25C8-453A-B95B-FBED47891A08}">
      <dsp:nvSpPr>
        <dsp:cNvPr id="0" name=""/>
        <dsp:cNvSpPr/>
      </dsp:nvSpPr>
      <dsp:spPr>
        <a:xfrm rot="5400000">
          <a:off x="4886037" y="268969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 rot="-5400000">
        <a:off x="5191788" y="2828162"/>
        <a:ext cx="912869" cy="1049276"/>
      </dsp:txXfrm>
    </dsp:sp>
    <dsp:sp modelId="{12036B36-52CE-4048-AD88-58C9C45CFE23}">
      <dsp:nvSpPr>
        <dsp:cNvPr id="0" name=""/>
        <dsp:cNvSpPr/>
      </dsp:nvSpPr>
      <dsp:spPr>
        <a:xfrm>
          <a:off x="4928870" y="5483262"/>
          <a:ext cx="1701199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E4B90-D925-4114-8893-D4FAC88C9D69}">
      <dsp:nvSpPr>
        <dsp:cNvPr id="0" name=""/>
        <dsp:cNvSpPr/>
      </dsp:nvSpPr>
      <dsp:spPr>
        <a:xfrm rot="5400000">
          <a:off x="5615913" y="1394484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921664" y="1532948"/>
        <a:ext cx="912869" cy="1049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2C59-A056-44FC-9CC0-02BF17850A9C}">
      <dsp:nvSpPr>
        <dsp:cNvPr id="0" name=""/>
        <dsp:cNvSpPr/>
      </dsp:nvSpPr>
      <dsp:spPr>
        <a:xfrm rot="5400000">
          <a:off x="3463339" y="101924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rgbClr val="1A4190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>
              <a:latin typeface="+mn-lt"/>
              <a:cs typeface="Arial" panose="020B0604020202020204" pitchFamily="34" charset="0"/>
            </a:rPr>
            <a:t>Formato de Solicitud /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Request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form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endParaRPr lang="en-US" sz="1400" kern="1200">
            <a:latin typeface="+mn-lt"/>
            <a:cs typeface="Arial" panose="020B0604020202020204" pitchFamily="34" charset="0"/>
          </a:endParaRPr>
        </a:p>
      </dsp:txBody>
      <dsp:txXfrm rot="-5400000">
        <a:off x="3769090" y="240388"/>
        <a:ext cx="912869" cy="1049276"/>
      </dsp:txXfrm>
    </dsp:sp>
    <dsp:sp modelId="{64B145E7-543B-46AD-A018-409047C7C992}">
      <dsp:nvSpPr>
        <dsp:cNvPr id="0" name=""/>
        <dsp:cNvSpPr/>
      </dsp:nvSpPr>
      <dsp:spPr>
        <a:xfrm>
          <a:off x="4928870" y="307714"/>
          <a:ext cx="1701199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30D10-E72C-4A64-A7C2-4F50925200B0}">
      <dsp:nvSpPr>
        <dsp:cNvPr id="0" name=""/>
        <dsp:cNvSpPr/>
      </dsp:nvSpPr>
      <dsp:spPr>
        <a:xfrm rot="5400000">
          <a:off x="2031039" y="101924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36790" y="240388"/>
        <a:ext cx="912869" cy="1049276"/>
      </dsp:txXfrm>
    </dsp:sp>
    <dsp:sp modelId="{636A3921-9978-4FC7-A622-B5FBE4A0FE6C}">
      <dsp:nvSpPr>
        <dsp:cNvPr id="0" name=""/>
        <dsp:cNvSpPr/>
      </dsp:nvSpPr>
      <dsp:spPr>
        <a:xfrm rot="5400000">
          <a:off x="2744445" y="1395811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rgbClr val="1A4190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>
              <a:latin typeface="+mn-lt"/>
              <a:cs typeface="Arial" panose="020B0604020202020204" pitchFamily="34" charset="0"/>
            </a:rPr>
            <a:t>Carta de institución Solicitante /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Letter-requesting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r>
            <a:rPr lang="es-CO" sz="1400" kern="1200" err="1">
              <a:latin typeface="+mn-lt"/>
              <a:cs typeface="Arial" panose="020B0604020202020204" pitchFamily="34" charset="0"/>
            </a:rPr>
            <a:t>institution</a:t>
          </a:r>
          <a:r>
            <a:rPr lang="es-CO" sz="1400" kern="1200">
              <a:latin typeface="+mn-lt"/>
              <a:cs typeface="Arial" panose="020B0604020202020204" pitchFamily="34" charset="0"/>
            </a:rPr>
            <a:t> </a:t>
          </a:r>
          <a:endParaRPr lang="en-US" sz="1400" kern="1200">
            <a:latin typeface="+mn-lt"/>
            <a:cs typeface="Arial" panose="020B0604020202020204" pitchFamily="34" charset="0"/>
          </a:endParaRPr>
        </a:p>
      </dsp:txBody>
      <dsp:txXfrm rot="-5400000">
        <a:off x="3050196" y="1534275"/>
        <a:ext cx="912869" cy="1049276"/>
      </dsp:txXfrm>
    </dsp:sp>
    <dsp:sp modelId="{DF0C80D6-5C12-4170-9DF6-C7671529CA87}">
      <dsp:nvSpPr>
        <dsp:cNvPr id="0" name=""/>
        <dsp:cNvSpPr/>
      </dsp:nvSpPr>
      <dsp:spPr>
        <a:xfrm>
          <a:off x="1142330" y="1601601"/>
          <a:ext cx="1646321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6C76A-B8FD-4FD8-816E-BA3F6C5375D4}">
      <dsp:nvSpPr>
        <dsp:cNvPr id="0" name=""/>
        <dsp:cNvSpPr/>
      </dsp:nvSpPr>
      <dsp:spPr>
        <a:xfrm rot="5400000">
          <a:off x="4176745" y="1395811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482496" y="1534275"/>
        <a:ext cx="912869" cy="1049276"/>
      </dsp:txXfrm>
    </dsp:sp>
    <dsp:sp modelId="{34DB769F-5DD9-4B4A-9541-22F011FFF63D}">
      <dsp:nvSpPr>
        <dsp:cNvPr id="0" name=""/>
        <dsp:cNvSpPr/>
      </dsp:nvSpPr>
      <dsp:spPr>
        <a:xfrm rot="5400000">
          <a:off x="3463339" y="2701527"/>
          <a:ext cx="1524372" cy="1302544"/>
        </a:xfrm>
        <a:prstGeom prst="hexagon">
          <a:avLst>
            <a:gd name="adj" fmla="val 25000"/>
            <a:gd name="vf" fmla="val 115470"/>
          </a:avLst>
        </a:prstGeom>
        <a:solidFill>
          <a:srgbClr val="1A4190"/>
        </a:solidFill>
        <a:ln w="25400" cap="flat" cmpd="sng" algn="ctr">
          <a:solidFill>
            <a:srgbClr val="1A419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>
              <a:latin typeface="+mn-lt"/>
              <a:cs typeface="Arial" panose="020B0604020202020204" pitchFamily="34" charset="0"/>
            </a:rPr>
            <a:t>Carta institución proveedora / </a:t>
          </a:r>
          <a:r>
            <a:rPr lang="es-CO" sz="1300" kern="1200" err="1">
              <a:latin typeface="+mn-lt"/>
              <a:cs typeface="Arial" panose="020B0604020202020204" pitchFamily="34" charset="0"/>
            </a:rPr>
            <a:t>Letter</a:t>
          </a:r>
          <a:r>
            <a:rPr lang="es-CO" sz="1300" kern="1200">
              <a:latin typeface="+mn-lt"/>
              <a:cs typeface="Arial" panose="020B0604020202020204" pitchFamily="34" charset="0"/>
            </a:rPr>
            <a:t>- </a:t>
          </a:r>
          <a:r>
            <a:rPr lang="es-CO" sz="1300" kern="1200" err="1">
              <a:latin typeface="+mn-lt"/>
              <a:cs typeface="Arial" panose="020B0604020202020204" pitchFamily="34" charset="0"/>
            </a:rPr>
            <a:t>providing</a:t>
          </a:r>
          <a:r>
            <a:rPr lang="es-CO" sz="1300" kern="1200">
              <a:latin typeface="+mn-lt"/>
              <a:cs typeface="Arial" panose="020B0604020202020204" pitchFamily="34" charset="0"/>
            </a:rPr>
            <a:t> </a:t>
          </a:r>
          <a:r>
            <a:rPr lang="es-CO" sz="1300" kern="1200" err="1">
              <a:latin typeface="+mn-lt"/>
              <a:cs typeface="Arial" panose="020B0604020202020204" pitchFamily="34" charset="0"/>
            </a:rPr>
            <a:t>insitution</a:t>
          </a:r>
          <a:endParaRPr lang="en-US" sz="1300" kern="1200">
            <a:latin typeface="+mn-lt"/>
            <a:cs typeface="Arial" panose="020B0604020202020204" pitchFamily="34" charset="0"/>
          </a:endParaRPr>
        </a:p>
      </dsp:txBody>
      <dsp:txXfrm rot="-5400000">
        <a:off x="3775548" y="2826189"/>
        <a:ext cx="899954" cy="1053220"/>
      </dsp:txXfrm>
    </dsp:sp>
    <dsp:sp modelId="{12C6125D-21B2-4103-A1D7-E178FE59A050}">
      <dsp:nvSpPr>
        <dsp:cNvPr id="0" name=""/>
        <dsp:cNvSpPr/>
      </dsp:nvSpPr>
      <dsp:spPr>
        <a:xfrm>
          <a:off x="4928870" y="2895488"/>
          <a:ext cx="1701199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2177D-5197-40DF-9DA3-756D3281EF3B}">
      <dsp:nvSpPr>
        <dsp:cNvPr id="0" name=""/>
        <dsp:cNvSpPr/>
      </dsp:nvSpPr>
      <dsp:spPr>
        <a:xfrm rot="5400000">
          <a:off x="2031039" y="268969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36790" y="2828162"/>
        <a:ext cx="912869" cy="1049276"/>
      </dsp:txXfrm>
    </dsp:sp>
    <dsp:sp modelId="{7AE1CC5D-7B91-4084-A9CF-28B94BF8BCFA}">
      <dsp:nvSpPr>
        <dsp:cNvPr id="0" name=""/>
        <dsp:cNvSpPr/>
      </dsp:nvSpPr>
      <dsp:spPr>
        <a:xfrm rot="5400000">
          <a:off x="1273393" y="1383875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 rot="-5400000">
        <a:off x="1579144" y="1522339"/>
        <a:ext cx="912869" cy="1049276"/>
      </dsp:txXfrm>
    </dsp:sp>
    <dsp:sp modelId="{6F12C6E9-9CC4-47E1-B00D-C4774DEF436C}">
      <dsp:nvSpPr>
        <dsp:cNvPr id="0" name=""/>
        <dsp:cNvSpPr/>
      </dsp:nvSpPr>
      <dsp:spPr>
        <a:xfrm>
          <a:off x="1142330" y="4189375"/>
          <a:ext cx="1646321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85321-62F8-4B5F-8B31-165E159B6A0B}">
      <dsp:nvSpPr>
        <dsp:cNvPr id="0" name=""/>
        <dsp:cNvSpPr/>
      </dsp:nvSpPr>
      <dsp:spPr>
        <a:xfrm rot="5400000">
          <a:off x="4899314" y="9908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rgbClr val="80C535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205065" y="237552"/>
        <a:ext cx="912869" cy="1049276"/>
      </dsp:txXfrm>
    </dsp:sp>
    <dsp:sp modelId="{EA1FCAE9-25C8-453A-B95B-FBED47891A08}">
      <dsp:nvSpPr>
        <dsp:cNvPr id="0" name=""/>
        <dsp:cNvSpPr/>
      </dsp:nvSpPr>
      <dsp:spPr>
        <a:xfrm rot="5400000">
          <a:off x="4886037" y="2689698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 rot="-5400000">
        <a:off x="5191788" y="2828162"/>
        <a:ext cx="912869" cy="1049276"/>
      </dsp:txXfrm>
    </dsp:sp>
    <dsp:sp modelId="{12036B36-52CE-4048-AD88-58C9C45CFE23}">
      <dsp:nvSpPr>
        <dsp:cNvPr id="0" name=""/>
        <dsp:cNvSpPr/>
      </dsp:nvSpPr>
      <dsp:spPr>
        <a:xfrm>
          <a:off x="4928870" y="5483262"/>
          <a:ext cx="1701199" cy="91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E4B90-D925-4114-8893-D4FAC88C9D69}">
      <dsp:nvSpPr>
        <dsp:cNvPr id="0" name=""/>
        <dsp:cNvSpPr/>
      </dsp:nvSpPr>
      <dsp:spPr>
        <a:xfrm rot="5400000">
          <a:off x="5615913" y="1394484"/>
          <a:ext cx="1524372" cy="1326203"/>
        </a:xfrm>
        <a:prstGeom prst="hexagon">
          <a:avLst>
            <a:gd name="adj" fmla="val 25000"/>
            <a:gd name="vf" fmla="val 115470"/>
          </a:avLst>
        </a:prstGeom>
        <a:solidFill>
          <a:srgbClr val="80C535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921664" y="1532948"/>
        <a:ext cx="912869" cy="104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672" cy="470197"/>
          </a:xfrm>
          <a:prstGeom prst="rect">
            <a:avLst/>
          </a:prstGeom>
        </p:spPr>
        <p:txBody>
          <a:bodyPr vert="horz" lIns="89805" tIns="44903" rIns="89805" bIns="449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1"/>
            <a:ext cx="3076672" cy="470197"/>
          </a:xfrm>
          <a:prstGeom prst="rect">
            <a:avLst/>
          </a:prstGeom>
        </p:spPr>
        <p:txBody>
          <a:bodyPr vert="horz" lIns="89805" tIns="44903" rIns="89805" bIns="44903" rtlCol="0"/>
          <a:lstStyle>
            <a:lvl1pPr algn="r">
              <a:defRPr sz="1200"/>
            </a:lvl1pPr>
          </a:lstStyle>
          <a:p>
            <a:fld id="{142076E5-29F5-4A92-A7DB-A129A514DBE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5104"/>
            <a:ext cx="3076672" cy="470196"/>
          </a:xfrm>
          <a:prstGeom prst="rect">
            <a:avLst/>
          </a:prstGeom>
        </p:spPr>
        <p:txBody>
          <a:bodyPr vert="horz" lIns="89805" tIns="44903" rIns="89805" bIns="449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8915104"/>
            <a:ext cx="3076672" cy="470196"/>
          </a:xfrm>
          <a:prstGeom prst="rect">
            <a:avLst/>
          </a:prstGeom>
        </p:spPr>
        <p:txBody>
          <a:bodyPr vert="horz" lIns="89805" tIns="44903" rIns="89805" bIns="44903" rtlCol="0" anchor="b"/>
          <a:lstStyle>
            <a:lvl1pPr algn="r">
              <a:defRPr sz="1200"/>
            </a:lvl1pPr>
          </a:lstStyle>
          <a:p>
            <a:fld id="{4B9046DD-83F0-4C8B-8A67-12C8803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470894"/>
          </a:xfrm>
          <a:prstGeom prst="rect">
            <a:avLst/>
          </a:prstGeom>
        </p:spPr>
        <p:txBody>
          <a:bodyPr vert="horz" wrap="square" lIns="94933" tIns="47466" rIns="94933" bIns="474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470894"/>
          </a:xfrm>
          <a:prstGeom prst="rect">
            <a:avLst/>
          </a:prstGeom>
        </p:spPr>
        <p:txBody>
          <a:bodyPr vert="horz" wrap="square" lIns="94933" tIns="47466" rIns="94933" bIns="474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B6ED8-CAB6-4586-AEDD-B3374490E778}" type="datetimeFigureOut">
              <a:rPr lang="es-ES_tradnl" altLang="en-US"/>
              <a:pPr>
                <a:defRPr/>
              </a:pPr>
              <a:t>10/02/2022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6" rIns="94933" bIns="47466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1" y="4516675"/>
            <a:ext cx="5679440" cy="3695462"/>
          </a:xfrm>
          <a:prstGeom prst="rect">
            <a:avLst/>
          </a:prstGeom>
        </p:spPr>
        <p:txBody>
          <a:bodyPr vert="horz" lIns="94933" tIns="47466" rIns="94933" bIns="47466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914408"/>
            <a:ext cx="3076363" cy="470893"/>
          </a:xfrm>
          <a:prstGeom prst="rect">
            <a:avLst/>
          </a:prstGeom>
        </p:spPr>
        <p:txBody>
          <a:bodyPr vert="horz" wrap="square" lIns="94933" tIns="47466" rIns="94933" bIns="474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8914408"/>
            <a:ext cx="3076363" cy="470893"/>
          </a:xfrm>
          <a:prstGeom prst="rect">
            <a:avLst/>
          </a:prstGeom>
        </p:spPr>
        <p:txBody>
          <a:bodyPr vert="horz" wrap="square" lIns="94933" tIns="47466" rIns="94933" bIns="474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9C93025-81E6-4B4C-BC8B-4D4EF0BAE229}" type="slidenum">
              <a:rPr lang="es-ES_tradnl" altLang="en-US"/>
              <a:pPr>
                <a:defRPr/>
              </a:pPr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974111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A2DA-D9BC-40C8-AA7A-2A34DC4F0234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7DD3-92CC-44FE-AD49-ED3949442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10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FB76-2B80-4AFB-8DDD-BB1A3AFF63E0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2BEF-2985-4F47-81B9-D670C792B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2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3240-619A-4F45-8454-334749DA962C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B67A-00FE-4F4C-BD70-1EEA2DB33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2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BC04-B019-414B-9415-604C62D670F8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7D5-4092-47A2-A204-7D4484AFF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8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C854-506B-41E4-BE7B-3CD7F68F7C86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491F-CCB0-4B5B-9BF0-B6DE1EBB1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8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F44E-51C0-4E45-A20A-7473F9F258AC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A345-DCB8-42D9-BC81-54BF4CF94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6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D25B-88C0-41E6-88F2-C00E912C6ABD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310C-6193-497E-B4AE-E3C34481A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4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1053-2FDA-4FA4-B1EC-70E40AC66215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0F82-7A95-4851-AF23-D7AC59688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1DB2-D9CE-495A-999E-136355401590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B7C3-08E3-406A-850C-3B38E61DD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59C5-9CAD-4E7F-8B30-C25B0CBA7502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1319-00E6-4D4D-85C5-48277222B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8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B24E-FFD4-465E-BAB2-81484EE83080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562C-6682-4345-888E-3698BDB0F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1C0CAB-2A3F-4BA1-BEDD-9F00C5F67721}" type="datetime1">
              <a:rPr lang="en-US" altLang="en-US"/>
              <a:pPr>
                <a:defRPr/>
              </a:pPr>
              <a:t>2/10/2022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3ECC47-E97E-46E8-B8B7-178C31DC8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err="1"/>
              <a:t>Click</a:t>
            </a:r>
            <a:r>
              <a:rPr lang="es-ES_tradnl" sz="2400"/>
              <a:t> para agregar nombre del expositor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/>
              <a:t>Haga clic para ingresar cargo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786D2C-0003-4F1B-AD70-80B9E8A39EBC}" type="datetime1">
              <a:rPr lang="es-ES_tradnl" altLang="en-US"/>
              <a:pPr>
                <a:defRPr/>
              </a:pPr>
              <a:t>10/02/2022</a:t>
            </a:fld>
            <a:endParaRPr lang="es-ES_tradnl" altLang="en-US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s-ES_tradnl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n-US" sz="1600"/>
              <a:t>Haga clic para ingresar direcci</a:t>
            </a:r>
            <a:r>
              <a:rPr lang="es-ES" altLang="en-US" sz="1600"/>
              <a:t>ón</a:t>
            </a:r>
            <a:endParaRPr lang="es-ES_tradnl" altLang="en-US" sz="160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n-US" sz="1600"/>
              <a:t>Haga clic para ingresar </a:t>
            </a:r>
            <a:r>
              <a:rPr lang="es-ES" altLang="en-US" sz="1600"/>
              <a:t>e-mail</a:t>
            </a:r>
            <a:endParaRPr lang="es-ES_tradnl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62" y="0"/>
            <a:ext cx="9180513" cy="6853238"/>
          </a:xfrm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263650" y="6467604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 err="1">
                <a:solidFill>
                  <a:schemeClr val="bg1"/>
                </a:solidFill>
                <a:latin typeface="Arial" panose="020B0604020202020204" pitchFamily="34" charset="0"/>
              </a:rPr>
              <a:t>Febrero</a:t>
            </a: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 10 2022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pic>
        <p:nvPicPr>
          <p:cNvPr id="410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96" y="5446713"/>
            <a:ext cx="248700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1"/>
          <p:cNvSpPr>
            <a:spLocks noGrp="1"/>
          </p:cNvSpPr>
          <p:nvPr>
            <p:ph type="ctrTitle"/>
          </p:nvPr>
        </p:nvSpPr>
        <p:spPr>
          <a:xfrm>
            <a:off x="310548" y="1524000"/>
            <a:ext cx="8492353" cy="2057400"/>
          </a:xfrm>
          <a:noFill/>
        </p:spPr>
        <p:txBody>
          <a:bodyPr/>
          <a:lstStyle/>
          <a:p>
            <a:pPr algn="ctr"/>
            <a:br>
              <a:rPr lang="es-E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15ª CONVOCATORIA </a:t>
            </a:r>
            <a:br>
              <a: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COOPERACIÓN BILATERAL RIAL</a:t>
            </a:r>
            <a:br>
              <a: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i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15th RIAL CALL FOR BILATERAL COOPERATION </a:t>
            </a:r>
            <a:br>
              <a:rPr lang="es-E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0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548" y="3581400"/>
            <a:ext cx="88334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Webinar</a:t>
            </a:r>
            <a: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sobre elaboración de propuestas e identificación de aliados </a:t>
            </a:r>
          </a:p>
          <a:p>
            <a:r>
              <a:rPr lang="es-ES" sz="2800" i="1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Webinar</a:t>
            </a:r>
            <a:r>
              <a:rPr lang="es-ES" sz="2800" i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800" i="1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</a:t>
            </a:r>
            <a:r>
              <a:rPr lang="es-ES" sz="2800" i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800" i="1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proposal</a:t>
            </a:r>
            <a:r>
              <a:rPr lang="es-ES" sz="2800" i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800" i="1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submission</a:t>
            </a:r>
            <a:r>
              <a:rPr lang="es-ES" sz="2800" i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match-</a:t>
            </a:r>
            <a:r>
              <a:rPr lang="es-ES" sz="2800" i="1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making</a:t>
            </a:r>
            <a:r>
              <a:rPr lang="es-ES" sz="2800" i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800" i="1">
              <a:solidFill>
                <a:srgbClr val="FF66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67252" y="2014788"/>
            <a:ext cx="2598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i="1">
                <a:solidFill>
                  <a:srgbClr val="1A4190"/>
                </a:solidFill>
                <a:latin typeface="+mn-lt"/>
              </a:rPr>
              <a:t>Reto creado por nuevas circunstancias (normativa) </a:t>
            </a:r>
          </a:p>
          <a:p>
            <a:r>
              <a:rPr lang="x-none" sz="1600" i="1">
                <a:solidFill>
                  <a:srgbClr val="1A4190"/>
                </a:solidFill>
                <a:latin typeface="+mn-lt"/>
              </a:rPr>
              <a:t>Contexto nacional </a:t>
            </a:r>
            <a:endParaRPr lang="en-US" sz="1600" i="1">
              <a:solidFill>
                <a:srgbClr val="1A419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016" y="3191057"/>
            <a:ext cx="2555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i="1">
                <a:solidFill>
                  <a:srgbClr val="1A4190"/>
                </a:solidFill>
                <a:latin typeface="+mn-lt"/>
              </a:rPr>
              <a:t>Problemática nacional claramente identificada </a:t>
            </a:r>
            <a:r>
              <a:rPr lang="x-none" sz="1600" i="1">
                <a:solidFill>
                  <a:srgbClr val="1A4190"/>
                </a:solidFill>
                <a:latin typeface="+mn-lt"/>
              </a:rPr>
              <a:t>– Prioridades de política pública </a:t>
            </a:r>
            <a:endParaRPr lang="en-US" sz="1600" i="1">
              <a:solidFill>
                <a:srgbClr val="1A4190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143000"/>
          </a:xfrm>
        </p:spPr>
        <p:txBody>
          <a:bodyPr/>
          <a:lstStyle/>
          <a:p>
            <a:r>
              <a:rPr lang="x-none" sz="2400"/>
              <a:t>Justificación</a:t>
            </a:r>
            <a:r>
              <a:rPr lang="es-US" sz="2400"/>
              <a:t> – </a:t>
            </a:r>
            <a:r>
              <a:rPr lang="es-US" sz="2400" i="1" err="1">
                <a:solidFill>
                  <a:srgbClr val="FF6600"/>
                </a:solidFill>
              </a:rPr>
              <a:t>Justification</a:t>
            </a:r>
            <a:r>
              <a:rPr lang="es-US" sz="2400" i="1">
                <a:solidFill>
                  <a:srgbClr val="FF6600"/>
                </a:solidFill>
              </a:rPr>
              <a:t> </a:t>
            </a:r>
            <a:r>
              <a:rPr lang="x-none" sz="2400" i="1">
                <a:solidFill>
                  <a:srgbClr val="FF6600"/>
                </a:solidFill>
              </a:rPr>
              <a:t> </a:t>
            </a:r>
            <a:br>
              <a:rPr lang="x-none" sz="2400">
                <a:highlight>
                  <a:srgbClr val="00FF00"/>
                </a:highlight>
              </a:rPr>
            </a:br>
            <a:endParaRPr lang="en-US" sz="2400">
              <a:highlight>
                <a:srgbClr val="00FF00"/>
              </a:highligh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74572" y="2614952"/>
            <a:ext cx="41129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0" y="3232177"/>
            <a:ext cx="5838778" cy="10761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9531" y="3217392"/>
            <a:ext cx="5798350" cy="91648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314" y="1764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latin typeface="+mn-lt"/>
              </a:rPr>
              <a:t>Ejemplo</a:t>
            </a:r>
            <a:r>
              <a:rPr lang="es-CO" b="1">
                <a:latin typeface="+mn-lt"/>
              </a:rPr>
              <a:t>s</a:t>
            </a:r>
            <a:r>
              <a:rPr lang="x-none" b="1">
                <a:latin typeface="+mn-lt"/>
              </a:rPr>
              <a:t> </a:t>
            </a:r>
            <a:endParaRPr lang="en-US" b="1">
              <a:latin typeface="+mn-lt"/>
            </a:endParaRPr>
          </a:p>
        </p:txBody>
      </p:sp>
      <p:sp>
        <p:nvSpPr>
          <p:cNvPr id="19" name="Title 8"/>
          <p:cNvSpPr txBox="1">
            <a:spLocks/>
          </p:cNvSpPr>
          <p:nvPr/>
        </p:nvSpPr>
        <p:spPr bwMode="auto">
          <a:xfrm>
            <a:off x="304800" y="-72788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3200">
                <a:solidFill>
                  <a:schemeClr val="bg1"/>
                </a:solidFill>
              </a:rPr>
              <a:t>Elaboración de propuestas</a:t>
            </a:r>
            <a:br>
              <a:rPr lang="es-US" sz="3200">
                <a:solidFill>
                  <a:schemeClr val="bg1"/>
                </a:solidFill>
              </a:rPr>
            </a:br>
            <a:r>
              <a:rPr lang="es-US" sz="2800" i="1" err="1">
                <a:solidFill>
                  <a:srgbClr val="FF6600"/>
                </a:solidFill>
              </a:rPr>
              <a:t>Elaboration</a:t>
            </a:r>
            <a:r>
              <a:rPr lang="es-US" sz="2800" i="1">
                <a:solidFill>
                  <a:srgbClr val="FF6600"/>
                </a:solidFill>
              </a:rPr>
              <a:t> of </a:t>
            </a:r>
            <a:r>
              <a:rPr lang="es-US" sz="2800" i="1" err="1">
                <a:solidFill>
                  <a:srgbClr val="FF6600"/>
                </a:solidFill>
              </a:rPr>
              <a:t>proposals</a:t>
            </a:r>
            <a:endParaRPr lang="en-US" sz="2800" i="1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4076" y="4511845"/>
            <a:ext cx="2598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i="1" err="1">
                <a:solidFill>
                  <a:srgbClr val="FF6600"/>
                </a:solidFill>
                <a:latin typeface="+mn-lt"/>
              </a:rPr>
              <a:t>Challenge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600" b="1" i="1" err="1">
                <a:solidFill>
                  <a:srgbClr val="FF6600"/>
                </a:solidFill>
                <a:latin typeface="+mn-lt"/>
              </a:rPr>
              <a:t>posed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600" b="1" i="1" err="1">
                <a:solidFill>
                  <a:srgbClr val="FF6600"/>
                </a:solidFill>
                <a:latin typeface="+mn-lt"/>
              </a:rPr>
              <a:t>by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new </a:t>
            </a:r>
            <a:r>
              <a:rPr lang="x-none" sz="1600" b="1" i="1" err="1">
                <a:solidFill>
                  <a:srgbClr val="FF6600"/>
                </a:solidFill>
                <a:latin typeface="+mn-lt"/>
              </a:rPr>
              <a:t>circumstances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(normative) </a:t>
            </a:r>
          </a:p>
          <a:p>
            <a:r>
              <a:rPr lang="x-none" sz="1600" i="1" err="1">
                <a:solidFill>
                  <a:srgbClr val="FF6600"/>
                </a:solidFill>
                <a:latin typeface="+mn-lt"/>
              </a:rPr>
              <a:t>National</a:t>
            </a:r>
            <a:r>
              <a:rPr lang="x-none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600" i="1" err="1">
                <a:solidFill>
                  <a:srgbClr val="FF6600"/>
                </a:solidFill>
                <a:latin typeface="+mn-lt"/>
              </a:rPr>
              <a:t>context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5484" y="5364996"/>
            <a:ext cx="2555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i="1" err="1">
                <a:solidFill>
                  <a:srgbClr val="FF6600"/>
                </a:solidFill>
                <a:latin typeface="+mn-lt"/>
              </a:rPr>
              <a:t>National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600" b="1" i="1" err="1">
                <a:solidFill>
                  <a:srgbClr val="FF6600"/>
                </a:solidFill>
                <a:latin typeface="+mn-lt"/>
              </a:rPr>
              <a:t>problem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600" b="1" i="1" err="1">
                <a:solidFill>
                  <a:srgbClr val="FF6600"/>
                </a:solidFill>
                <a:latin typeface="+mn-lt"/>
              </a:rPr>
              <a:t>clearly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600" b="1" i="1" err="1">
                <a:solidFill>
                  <a:srgbClr val="FF6600"/>
                </a:solidFill>
                <a:latin typeface="+mn-lt"/>
              </a:rPr>
              <a:t>identified</a:t>
            </a:r>
            <a:r>
              <a:rPr lang="x-none" sz="1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600" i="1">
                <a:solidFill>
                  <a:srgbClr val="FF6600"/>
                </a:solidFill>
                <a:latin typeface="+mn-lt"/>
              </a:rPr>
              <a:t>– </a:t>
            </a:r>
            <a:r>
              <a:rPr lang="x-none" sz="1600" i="1" err="1">
                <a:solidFill>
                  <a:srgbClr val="FF6600"/>
                </a:solidFill>
                <a:latin typeface="+mn-lt"/>
              </a:rPr>
              <a:t>Public</a:t>
            </a:r>
            <a:r>
              <a:rPr lang="x-none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n-US" sz="1600" i="1" err="1">
                <a:solidFill>
                  <a:srgbClr val="FF6600"/>
                </a:solidFill>
                <a:latin typeface="+mn-lt"/>
              </a:rPr>
              <a:t>p</a:t>
            </a:r>
            <a:r>
              <a:rPr lang="x-none" sz="1600" i="1">
                <a:solidFill>
                  <a:srgbClr val="FF6600"/>
                </a:solidFill>
                <a:latin typeface="+mn-lt"/>
              </a:rPr>
              <a:t>olicy </a:t>
            </a:r>
            <a:r>
              <a:rPr lang="x-none" sz="1600" i="1" err="1">
                <a:solidFill>
                  <a:srgbClr val="FF6600"/>
                </a:solidFill>
                <a:latin typeface="+mn-lt"/>
              </a:rPr>
              <a:t>priorities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922276" y="4851301"/>
            <a:ext cx="41129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922276" y="5869483"/>
            <a:ext cx="475229" cy="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1891" y="417239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i="1" err="1">
                <a:solidFill>
                  <a:srgbClr val="FF6600"/>
                </a:solidFill>
                <a:latin typeface="+mn-lt"/>
              </a:rPr>
              <a:t>Examples</a:t>
            </a:r>
            <a:r>
              <a:rPr lang="x-none" b="1" i="1">
                <a:solidFill>
                  <a:srgbClr val="FF6600"/>
                </a:solidFill>
                <a:latin typeface="+mn-lt"/>
              </a:rPr>
              <a:t> </a:t>
            </a:r>
            <a:endParaRPr lang="en-US" b="1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5453986"/>
            <a:ext cx="552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>
                <a:latin typeface="+mn-lt"/>
                <a:cs typeface="Times New Roman" panose="02020603050405020304" pitchFamily="18" charset="0"/>
              </a:rPr>
              <a:t>The National Development Plan, approved in August 2018, proposes a comprehensive strategy to combat poverty. In this framework, Child Labor has been identified as one of the key challenges to be addressed, which is why this Ministry has established as a priority the preparation of a Road Map to eliminate child labor.</a:t>
            </a:r>
            <a:endParaRPr lang="es-CO" sz="12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909" y="5523530"/>
            <a:ext cx="5652997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65E12E-C683-4174-B8C5-76CC05B8AABC}"/>
              </a:ext>
            </a:extLst>
          </p:cNvPr>
          <p:cNvSpPr/>
          <p:nvPr/>
        </p:nvSpPr>
        <p:spPr>
          <a:xfrm>
            <a:off x="250399" y="2184549"/>
            <a:ext cx="5631507" cy="919369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b="1">
                <a:solidFill>
                  <a:schemeClr val="tx1"/>
                </a:solidFill>
              </a:rPr>
              <a:t>Justificación</a:t>
            </a:r>
            <a:r>
              <a:rPr lang="es-CO" sz="1200">
                <a:solidFill>
                  <a:schemeClr val="tx1"/>
                </a:solidFill>
              </a:rPr>
              <a:t>: A raíz de la entrada en vigencia de la nueva reforma al Código del Trabajo, que establece nuevas funciones a la inspección del trabajo, el Ministerio debe revisar y preparar una nueva propuesta para el “Manual de Inspección del Trabajo”.  Este proceso de revisión inició en 2021 y debe culminarse en 2022.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D944B5-CF48-4889-A42C-0CE9978ACE7B}"/>
              </a:ext>
            </a:extLst>
          </p:cNvPr>
          <p:cNvCxnSpPr/>
          <p:nvPr/>
        </p:nvCxnSpPr>
        <p:spPr>
          <a:xfrm flipH="1">
            <a:off x="6056848" y="3639222"/>
            <a:ext cx="41129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F92C1DC-1490-4971-ABE0-7E0BF27BE66D}"/>
              </a:ext>
            </a:extLst>
          </p:cNvPr>
          <p:cNvSpPr/>
          <p:nvPr/>
        </p:nvSpPr>
        <p:spPr>
          <a:xfrm>
            <a:off x="232675" y="4537892"/>
            <a:ext cx="5631507" cy="919369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b="1" err="1">
                <a:solidFill>
                  <a:schemeClr val="tx1"/>
                </a:solidFill>
              </a:rPr>
              <a:t>Justification</a:t>
            </a:r>
            <a:r>
              <a:rPr lang="es-CO" sz="1200">
                <a:solidFill>
                  <a:schemeClr val="tx1"/>
                </a:solidFill>
              </a:rPr>
              <a:t>: </a:t>
            </a:r>
            <a:r>
              <a:rPr lang="en-US" sz="1200">
                <a:solidFill>
                  <a:schemeClr val="tx1"/>
                </a:solidFill>
              </a:rPr>
              <a:t>As a result of the enactment of the new Labor Code, which establishes new functions for labor inspection, the Ministry must review and prepare a new proposal for the "Labor Inspection Manual". This review process began in 2021 and should be completed in 2022</a:t>
            </a:r>
            <a:r>
              <a:rPr lang="es-CO" sz="12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5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3" grpId="0" animBg="1"/>
      <p:bldP spid="27" grpId="0"/>
      <p:bldP spid="28" grpId="0"/>
      <p:bldP spid="34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90" y="668842"/>
            <a:ext cx="8229600" cy="1143000"/>
          </a:xfrm>
        </p:spPr>
        <p:txBody>
          <a:bodyPr/>
          <a:lstStyle/>
          <a:p>
            <a:r>
              <a:rPr lang="es-419" sz="2400"/>
              <a:t>Producto final propuesto </a:t>
            </a:r>
            <a:r>
              <a:rPr lang="es-US" sz="2400"/>
              <a:t>– </a:t>
            </a:r>
            <a:r>
              <a:rPr lang="es-US" sz="2400" b="0" i="1" err="1">
                <a:solidFill>
                  <a:srgbClr val="FF6600"/>
                </a:solidFill>
              </a:rPr>
              <a:t>Proposed</a:t>
            </a:r>
            <a:r>
              <a:rPr lang="es-US" sz="2400" b="0" i="1">
                <a:solidFill>
                  <a:srgbClr val="FF6600"/>
                </a:solidFill>
              </a:rPr>
              <a:t> Final </a:t>
            </a:r>
            <a:r>
              <a:rPr lang="es-US" sz="2400" b="0" i="1" err="1">
                <a:solidFill>
                  <a:srgbClr val="FF6600"/>
                </a:solidFill>
              </a:rPr>
              <a:t>Product</a:t>
            </a:r>
            <a:r>
              <a:rPr lang="es-US" sz="2400" b="0" i="1">
                <a:solidFill>
                  <a:srgbClr val="FF6600"/>
                </a:solidFill>
              </a:rPr>
              <a:t>  </a:t>
            </a:r>
            <a:endParaRPr lang="en-US" sz="1400" b="0" i="1">
              <a:solidFill>
                <a:srgbClr val="FF6600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247429" y="1449417"/>
            <a:ext cx="8229600" cy="12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P</a:t>
            </a:r>
            <a:r>
              <a:rPr lang="es-ES" sz="16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roducto final concreto que su Ministerio espera lograr como resultado. Puede incluir un proyecto, propuesta de política, plan de trabajo, reporte, entre otras.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Concrete final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product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that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your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Ministry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expectes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to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achieve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as a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result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.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It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may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be a Project,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policy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proposal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,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work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plan,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report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,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among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s-ES" sz="1600" i="1" err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others</a:t>
            </a:r>
            <a:r>
              <a:rPr lang="es-ES" sz="1600" i="1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x-none" sz="1600"/>
              <a:t>Ser lo más claros y específicos posible</a:t>
            </a:r>
            <a:r>
              <a:rPr lang="es-US" sz="1600"/>
              <a:t> / </a:t>
            </a:r>
            <a:r>
              <a:rPr lang="es-US" sz="1600" i="1">
                <a:solidFill>
                  <a:srgbClr val="FF6600"/>
                </a:solidFill>
              </a:rPr>
              <a:t>Be as </a:t>
            </a:r>
            <a:r>
              <a:rPr lang="es-US" sz="1600" i="1" err="1">
                <a:solidFill>
                  <a:srgbClr val="FF6600"/>
                </a:solidFill>
              </a:rPr>
              <a:t>clear</a:t>
            </a:r>
            <a:r>
              <a:rPr lang="es-US" sz="1600" i="1">
                <a:solidFill>
                  <a:srgbClr val="FF6600"/>
                </a:solidFill>
              </a:rPr>
              <a:t> and </a:t>
            </a:r>
            <a:r>
              <a:rPr lang="es-US" sz="1600" i="1" err="1">
                <a:solidFill>
                  <a:srgbClr val="FF6600"/>
                </a:solidFill>
              </a:rPr>
              <a:t>specific</a:t>
            </a:r>
            <a:r>
              <a:rPr lang="es-US" sz="1600" i="1">
                <a:solidFill>
                  <a:srgbClr val="FF6600"/>
                </a:solidFill>
              </a:rPr>
              <a:t> as </a:t>
            </a:r>
            <a:r>
              <a:rPr lang="es-US" sz="1600" i="1" err="1">
                <a:solidFill>
                  <a:srgbClr val="FF6600"/>
                </a:solidFill>
              </a:rPr>
              <a:t>possible</a:t>
            </a:r>
            <a:endParaRPr lang="x-none" sz="1600" i="1">
              <a:solidFill>
                <a:srgbClr val="FF6600"/>
              </a:solidFill>
            </a:endParaRPr>
          </a:p>
          <a:p>
            <a:pPr marL="457200" indent="-457200">
              <a:buAutoNum type="arabicPeriod"/>
            </a:pPr>
            <a:endParaRPr lang="x-none" sz="2200"/>
          </a:p>
          <a:p>
            <a:pPr marL="0" indent="0">
              <a:buNone/>
            </a:pPr>
            <a:endParaRPr lang="x-none" sz="2200"/>
          </a:p>
        </p:txBody>
      </p:sp>
      <p:sp>
        <p:nvSpPr>
          <p:cNvPr id="13" name="TextBox 12"/>
          <p:cNvSpPr txBox="1"/>
          <p:nvPr/>
        </p:nvSpPr>
        <p:spPr>
          <a:xfrm>
            <a:off x="280086" y="3276600"/>
            <a:ext cx="436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latin typeface="+mn-lt"/>
              </a:rPr>
              <a:t>Ejemplo</a:t>
            </a:r>
            <a:endParaRPr lang="en-US" b="1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6400800"/>
            <a:ext cx="46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solidFill>
                  <a:srgbClr val="1A4190"/>
                </a:solidFill>
                <a:latin typeface="+mn-lt"/>
              </a:rPr>
              <a:t>Claridad en lo que </a:t>
            </a:r>
            <a:r>
              <a:rPr lang="es-US" b="1">
                <a:solidFill>
                  <a:srgbClr val="1A4190"/>
                </a:solidFill>
                <a:latin typeface="+mn-lt"/>
              </a:rPr>
              <a:t> </a:t>
            </a:r>
            <a:r>
              <a:rPr lang="x-none" b="1">
                <a:solidFill>
                  <a:srgbClr val="1A4190"/>
                </a:solidFill>
                <a:latin typeface="+mn-lt"/>
              </a:rPr>
              <a:t>se busca lograr</a:t>
            </a:r>
            <a:endParaRPr lang="en-US">
              <a:solidFill>
                <a:srgbClr val="1A4190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2234" y="4429507"/>
            <a:ext cx="53340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5162" y="5284665"/>
            <a:ext cx="3942213" cy="965228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>
                <a:solidFill>
                  <a:schemeClr val="tx1"/>
                </a:solidFill>
              </a:rPr>
              <a:t>Elaborar el Plan Piloto de Implementación del Convenio 189 (ratificado recientemente por *</a:t>
            </a:r>
            <a:r>
              <a:rPr lang="es-CO" sz="1200" err="1">
                <a:solidFill>
                  <a:schemeClr val="tx1"/>
                </a:solidFill>
              </a:rPr>
              <a:t>PAIS</a:t>
            </a:r>
            <a:r>
              <a:rPr lang="es-CO" sz="1200">
                <a:solidFill>
                  <a:schemeClr val="tx1"/>
                </a:solidFill>
              </a:rPr>
              <a:t>*) incorporando los aprendizajes y aciertos de la experiencia de *</a:t>
            </a:r>
            <a:r>
              <a:rPr lang="es-CO" sz="1200" err="1">
                <a:solidFill>
                  <a:schemeClr val="tx1"/>
                </a:solidFill>
              </a:rPr>
              <a:t>PAIS</a:t>
            </a:r>
            <a:r>
              <a:rPr lang="es-CO" sz="1200">
                <a:solidFill>
                  <a:schemeClr val="tx1"/>
                </a:solidFill>
              </a:rPr>
              <a:t> PROVEEDOR*</a:t>
            </a: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490" y="5901741"/>
            <a:ext cx="44414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8"/>
          <p:cNvSpPr txBox="1">
            <a:spLocks/>
          </p:cNvSpPr>
          <p:nvPr/>
        </p:nvSpPr>
        <p:spPr bwMode="auto">
          <a:xfrm>
            <a:off x="304800" y="-72788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3200">
                <a:solidFill>
                  <a:schemeClr val="bg1"/>
                </a:solidFill>
              </a:rPr>
              <a:t>Elaboración de propuestas</a:t>
            </a:r>
            <a:br>
              <a:rPr lang="es-US" sz="3200">
                <a:solidFill>
                  <a:schemeClr val="bg1"/>
                </a:solidFill>
              </a:rPr>
            </a:br>
            <a:r>
              <a:rPr lang="es-US" sz="2800" i="1" err="1">
                <a:solidFill>
                  <a:srgbClr val="FF6600"/>
                </a:solidFill>
              </a:rPr>
              <a:t>Elaboration</a:t>
            </a:r>
            <a:r>
              <a:rPr lang="es-US" sz="2800" i="1">
                <a:solidFill>
                  <a:srgbClr val="FF6600"/>
                </a:solidFill>
              </a:rPr>
              <a:t> of </a:t>
            </a:r>
            <a:r>
              <a:rPr lang="es-US" sz="2800" i="1" err="1">
                <a:solidFill>
                  <a:srgbClr val="FF6600"/>
                </a:solidFill>
              </a:rPr>
              <a:t>proposals</a:t>
            </a:r>
            <a:endParaRPr lang="en-US" sz="2800" i="1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9393" y="3768518"/>
            <a:ext cx="3657601" cy="1277273"/>
          </a:xfrm>
          <a:prstGeom prst="rect">
            <a:avLst/>
          </a:prstGeom>
          <a:solidFill>
            <a:srgbClr val="80C535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100" b="1">
                <a:latin typeface="+mn-lt"/>
                <a:cs typeface="Times New Roman" panose="02020603050405020304" pitchFamily="18" charset="0"/>
              </a:rPr>
              <a:t>Expected results of this cooperation: </a:t>
            </a:r>
          </a:p>
          <a:p>
            <a:pPr algn="just"/>
            <a:endParaRPr lang="en-US" sz="110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n-US" sz="1100">
                <a:cs typeface="Times New Roman" panose="02020603050405020304" pitchFamily="18" charset="0"/>
              </a:rPr>
              <a:t>Review and adjust the Youth Employment program's management model, after learning from the program of *COUNTRY* and receiving their feedback.</a:t>
            </a:r>
          </a:p>
          <a:p>
            <a:pPr algn="just"/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0809" y="5284665"/>
            <a:ext cx="3801110" cy="965228"/>
          </a:xfrm>
          <a:prstGeom prst="rect">
            <a:avLst/>
          </a:prstGeom>
          <a:solidFill>
            <a:srgbClr val="80C535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</a:rPr>
              <a:t>Prepare the Pilot Plan for the Implementation of Convention 189 (recently ratified by * COUNTRY *) incorporating the lessons learned and successes of the experience of * PROVIDING COUNTRY 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7202" y="6400800"/>
            <a:ext cx="46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i="1" err="1">
                <a:solidFill>
                  <a:srgbClr val="FF6600"/>
                </a:solidFill>
                <a:latin typeface="+mn-lt"/>
              </a:rPr>
              <a:t>Clarity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in </a:t>
            </a:r>
            <a:r>
              <a:rPr lang="es-US" b="1" i="1" err="1">
                <a:solidFill>
                  <a:srgbClr val="FF6600"/>
                </a:solidFill>
                <a:latin typeface="+mn-lt"/>
              </a:rPr>
              <a:t>what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i="1" err="1">
                <a:solidFill>
                  <a:srgbClr val="FF6600"/>
                </a:solidFill>
                <a:latin typeface="+mn-lt"/>
              </a:rPr>
              <a:t>cooperation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i="1" err="1">
                <a:solidFill>
                  <a:srgbClr val="FF6600"/>
                </a:solidFill>
                <a:latin typeface="+mn-lt"/>
              </a:rPr>
              <a:t>seeks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to </a:t>
            </a:r>
            <a:r>
              <a:rPr lang="es-US" b="1" i="1" err="1">
                <a:solidFill>
                  <a:srgbClr val="FF6600"/>
                </a:solidFill>
                <a:latin typeface="+mn-lt"/>
              </a:rPr>
              <a:t>achieve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</a:t>
            </a:r>
            <a:endParaRPr lang="en-US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476" y="3768518"/>
            <a:ext cx="3947899" cy="1349646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b="1">
                <a:solidFill>
                  <a:schemeClr val="tx1"/>
                </a:solidFill>
              </a:rPr>
              <a:t>Resultados esperados de la Cooperación: </a:t>
            </a:r>
          </a:p>
          <a:p>
            <a:endParaRPr lang="es-CO" sz="1200">
              <a:solidFill>
                <a:schemeClr val="tx1"/>
              </a:solidFill>
            </a:endParaRPr>
          </a:p>
          <a:p>
            <a:r>
              <a:rPr lang="es-CO" sz="1200">
                <a:solidFill>
                  <a:schemeClr val="tx1"/>
                </a:solidFill>
              </a:rPr>
              <a:t>Revisar y ajustar el modelo de gestión del programa de empleo juvenil, luego conocer el programa de *PAIS* y  recibir su retroalimentación.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1239" y="3276600"/>
            <a:ext cx="436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i="1" err="1">
                <a:solidFill>
                  <a:srgbClr val="FF6600"/>
                </a:solidFill>
                <a:latin typeface="+mn-lt"/>
              </a:rPr>
              <a:t>Example</a:t>
            </a:r>
            <a:r>
              <a:rPr lang="es-US" b="1">
                <a:latin typeface="+mn-lt"/>
              </a:rPr>
              <a:t> </a:t>
            </a:r>
            <a:endParaRPr lang="en-US" b="1" i="1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0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4" grpId="0" animBg="1"/>
      <p:bldP spid="15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7162800" cy="1969708"/>
          </a:xfrm>
          <a:prstGeom prst="rect">
            <a:avLst/>
          </a:prstGeom>
          <a:solidFill>
            <a:srgbClr val="1A4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146" y="2088116"/>
            <a:ext cx="550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b="1" i="1">
                <a:solidFill>
                  <a:schemeClr val="bg1"/>
                </a:solidFill>
                <a:latin typeface="+mn-lt"/>
              </a:rPr>
              <a:t>¿PREGUNTAS?</a:t>
            </a:r>
            <a:endParaRPr lang="es-US" sz="6000" b="1" i="1">
              <a:solidFill>
                <a:schemeClr val="bg1"/>
              </a:solidFill>
              <a:latin typeface="+mn-lt"/>
            </a:endParaRPr>
          </a:p>
          <a:p>
            <a:r>
              <a:rPr lang="es-US" sz="6000" b="1" i="1" err="1">
                <a:solidFill>
                  <a:srgbClr val="FF6600"/>
                </a:solidFill>
                <a:latin typeface="+mn-lt"/>
              </a:rPr>
              <a:t>Questions</a:t>
            </a:r>
            <a:r>
              <a:rPr lang="es-US" sz="6000" b="1" i="1">
                <a:solidFill>
                  <a:srgbClr val="FF6600"/>
                </a:solidFill>
                <a:latin typeface="+mn-lt"/>
              </a:rPr>
              <a:t>? </a:t>
            </a:r>
            <a:r>
              <a:rPr lang="x-none" sz="6000" b="1" i="1">
                <a:solidFill>
                  <a:srgbClr val="FF6600"/>
                </a:solidFill>
                <a:latin typeface="+mn-lt"/>
              </a:rPr>
              <a:t> </a:t>
            </a:r>
            <a:endParaRPr lang="en-US" sz="600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1" y="1110018"/>
            <a:ext cx="8229600" cy="838200"/>
          </a:xfrm>
        </p:spPr>
        <p:txBody>
          <a:bodyPr/>
          <a:lstStyle/>
          <a:p>
            <a:r>
              <a:rPr lang="es-US" sz="2800"/>
              <a:t>¿Cómo es una cooperación virtual de la RIAL?</a:t>
            </a:r>
            <a:br>
              <a:rPr lang="es-US" sz="2800"/>
            </a:br>
            <a:r>
              <a:rPr lang="es-US" sz="2400" b="0" i="1" err="1">
                <a:solidFill>
                  <a:srgbClr val="FF6600"/>
                </a:solidFill>
              </a:rPr>
              <a:t>How</a:t>
            </a:r>
            <a:r>
              <a:rPr lang="es-US" sz="2400" b="0" i="1">
                <a:solidFill>
                  <a:srgbClr val="FF6600"/>
                </a:solidFill>
              </a:rPr>
              <a:t> </a:t>
            </a:r>
            <a:r>
              <a:rPr lang="es-US" sz="2400" b="0" i="1" err="1">
                <a:solidFill>
                  <a:srgbClr val="FF6600"/>
                </a:solidFill>
              </a:rPr>
              <a:t>does</a:t>
            </a:r>
            <a:r>
              <a:rPr lang="es-US" sz="2400" b="0" i="1">
                <a:solidFill>
                  <a:srgbClr val="FF6600"/>
                </a:solidFill>
              </a:rPr>
              <a:t> a RIAL Virtual </a:t>
            </a:r>
            <a:r>
              <a:rPr lang="es-US" sz="2400" b="0" i="1" err="1">
                <a:solidFill>
                  <a:srgbClr val="FF6600"/>
                </a:solidFill>
              </a:rPr>
              <a:t>Cooperation</a:t>
            </a:r>
            <a:r>
              <a:rPr lang="es-US" sz="2400" b="0" i="1">
                <a:solidFill>
                  <a:srgbClr val="FF6600"/>
                </a:solidFill>
              </a:rPr>
              <a:t> look </a:t>
            </a:r>
            <a:r>
              <a:rPr lang="es-US" sz="2400" b="0" i="1" err="1">
                <a:solidFill>
                  <a:srgbClr val="FF6600"/>
                </a:solidFill>
              </a:rPr>
              <a:t>like</a:t>
            </a:r>
            <a:r>
              <a:rPr lang="es-US" sz="2400" b="0" i="1">
                <a:solidFill>
                  <a:srgbClr val="FF6600"/>
                </a:solidFill>
              </a:rPr>
              <a:t>?  </a:t>
            </a:r>
            <a:endParaRPr lang="en-US" sz="1600" b="0" i="1">
              <a:solidFill>
                <a:srgbClr val="FF6600"/>
              </a:solidFill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304800" y="-72788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3200">
                <a:solidFill>
                  <a:schemeClr val="bg1"/>
                </a:solidFill>
              </a:rPr>
              <a:t>2021 - Cooperaciones virtuales </a:t>
            </a:r>
            <a:br>
              <a:rPr lang="es-US" sz="3200">
                <a:solidFill>
                  <a:schemeClr val="bg1"/>
                </a:solidFill>
              </a:rPr>
            </a:br>
            <a:r>
              <a:rPr lang="es-US" sz="3200" i="1">
                <a:solidFill>
                  <a:srgbClr val="FF6600"/>
                </a:solidFill>
              </a:rPr>
              <a:t>2021 - </a:t>
            </a:r>
            <a:r>
              <a:rPr lang="es-US" sz="2800" i="1">
                <a:solidFill>
                  <a:srgbClr val="FF6600"/>
                </a:solidFill>
              </a:rPr>
              <a:t>Virtual </a:t>
            </a:r>
            <a:r>
              <a:rPr lang="es-US" sz="2800" i="1" err="1">
                <a:solidFill>
                  <a:srgbClr val="FF6600"/>
                </a:solidFill>
              </a:rPr>
              <a:t>Cooperations</a:t>
            </a:r>
            <a:r>
              <a:rPr lang="es-US" sz="2800" i="1">
                <a:solidFill>
                  <a:srgbClr val="FF6600"/>
                </a:solidFill>
              </a:rPr>
              <a:t> </a:t>
            </a:r>
            <a:endParaRPr lang="en-US" sz="2800" i="1">
              <a:solidFill>
                <a:srgbClr val="FF6600"/>
              </a:solidFill>
            </a:endParaRPr>
          </a:p>
        </p:txBody>
      </p:sp>
      <p:pic>
        <p:nvPicPr>
          <p:cNvPr id="1028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3" y="283987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761431" y="2514600"/>
            <a:ext cx="8194344" cy="10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Tres sesiones de ZOOM entre los países participantes y Secretaría Técnica </a:t>
            </a:r>
            <a:br>
              <a:rPr lang="es-US" sz="2000"/>
            </a:br>
            <a:r>
              <a:rPr lang="es-US" sz="1800" b="0" i="1" err="1">
                <a:solidFill>
                  <a:srgbClr val="FF6600"/>
                </a:solidFill>
              </a:rPr>
              <a:t>Three</a:t>
            </a:r>
            <a:r>
              <a:rPr lang="es-US" sz="1800" b="0" i="1">
                <a:solidFill>
                  <a:srgbClr val="FF6600"/>
                </a:solidFill>
              </a:rPr>
              <a:t> ZOOM </a:t>
            </a:r>
            <a:r>
              <a:rPr lang="es-US" sz="1800" b="0" i="1" err="1">
                <a:solidFill>
                  <a:srgbClr val="FF6600"/>
                </a:solidFill>
              </a:rPr>
              <a:t>sessions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among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participant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countries</a:t>
            </a:r>
            <a:r>
              <a:rPr lang="es-US" sz="1800" b="0" i="1">
                <a:solidFill>
                  <a:srgbClr val="FF6600"/>
                </a:solidFill>
              </a:rPr>
              <a:t> and </a:t>
            </a:r>
            <a:r>
              <a:rPr lang="es-US" sz="1800" b="0" i="1" err="1">
                <a:solidFill>
                  <a:srgbClr val="FF6600"/>
                </a:solidFill>
              </a:rPr>
              <a:t>Technical</a:t>
            </a:r>
            <a:r>
              <a:rPr lang="es-US" sz="1800" b="0" i="1">
                <a:solidFill>
                  <a:srgbClr val="FF6600"/>
                </a:solidFill>
              </a:rPr>
              <a:t> Secretariat </a:t>
            </a:r>
            <a:endParaRPr lang="en-US" sz="1200" b="0" i="1">
              <a:solidFill>
                <a:srgbClr val="FF6600"/>
              </a:solidFill>
            </a:endParaRPr>
          </a:p>
        </p:txBody>
      </p:sp>
      <p:pic>
        <p:nvPicPr>
          <p:cNvPr id="21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3" y="354614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761431" y="4089222"/>
            <a:ext cx="8194344" cy="84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Espacio (semanas) entre sesiones para evaluar avances </a:t>
            </a:r>
            <a:br>
              <a:rPr lang="es-US" sz="2000"/>
            </a:br>
            <a:r>
              <a:rPr lang="es-US" sz="1800" b="0" i="1" err="1">
                <a:solidFill>
                  <a:srgbClr val="FF6600"/>
                </a:solidFill>
              </a:rPr>
              <a:t>Space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between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sessions</a:t>
            </a:r>
            <a:r>
              <a:rPr lang="es-US" sz="1800" b="0" i="1">
                <a:solidFill>
                  <a:srgbClr val="FF6600"/>
                </a:solidFill>
              </a:rPr>
              <a:t> (</a:t>
            </a:r>
            <a:r>
              <a:rPr lang="es-US" sz="1800" b="0" i="1" err="1">
                <a:solidFill>
                  <a:srgbClr val="FF6600"/>
                </a:solidFill>
              </a:rPr>
              <a:t>weeks</a:t>
            </a:r>
            <a:r>
              <a:rPr lang="es-US" sz="1800" b="0" i="1">
                <a:solidFill>
                  <a:srgbClr val="FF6600"/>
                </a:solidFill>
              </a:rPr>
              <a:t>) to </a:t>
            </a:r>
            <a:r>
              <a:rPr lang="es-US" sz="1800" b="0" i="1" err="1">
                <a:solidFill>
                  <a:srgbClr val="FF6600"/>
                </a:solidFill>
              </a:rPr>
              <a:t>evaluate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advancements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endParaRPr lang="en-US" sz="1200" b="0" i="1">
              <a:solidFill>
                <a:srgbClr val="FF6600"/>
              </a:solidFill>
            </a:endParaRPr>
          </a:p>
        </p:txBody>
      </p:sp>
      <p:pic>
        <p:nvPicPr>
          <p:cNvPr id="23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" y="511207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839906" y="4938629"/>
            <a:ext cx="7912858" cy="7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Información general de ambas partes compartida de antemano </a:t>
            </a:r>
          </a:p>
          <a:p>
            <a:r>
              <a:rPr lang="es-US" sz="2000" b="0" i="1">
                <a:solidFill>
                  <a:srgbClr val="FF6600"/>
                </a:solidFill>
              </a:rPr>
              <a:t>General </a:t>
            </a:r>
            <a:r>
              <a:rPr lang="es-US" sz="2000" b="0" i="1" err="1">
                <a:solidFill>
                  <a:srgbClr val="FF6600"/>
                </a:solidFill>
              </a:rPr>
              <a:t>information</a:t>
            </a:r>
            <a:r>
              <a:rPr lang="es-US" sz="2000" b="0" i="1">
                <a:solidFill>
                  <a:srgbClr val="FF6600"/>
                </a:solidFill>
              </a:rPr>
              <a:t> of </a:t>
            </a:r>
            <a:r>
              <a:rPr lang="es-US" sz="2000" b="0" i="1" err="1">
                <a:solidFill>
                  <a:srgbClr val="FF6600"/>
                </a:solidFill>
              </a:rPr>
              <a:t>the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provider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shared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previously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endParaRPr lang="en-US" sz="1200" b="0" i="1">
              <a:solidFill>
                <a:srgbClr val="FF6600"/>
              </a:solidFill>
            </a:endParaRPr>
          </a:p>
        </p:txBody>
      </p:sp>
      <p:pic>
        <p:nvPicPr>
          <p:cNvPr id="25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" y="5983250"/>
            <a:ext cx="381000" cy="3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814885" y="5719838"/>
            <a:ext cx="8140890" cy="83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Coordinación técnica y logística de la OEA, grabación de todas las sesiones  </a:t>
            </a:r>
          </a:p>
          <a:p>
            <a:r>
              <a:rPr lang="es-US" sz="2000" b="0" i="1" err="1">
                <a:solidFill>
                  <a:srgbClr val="FF6600"/>
                </a:solidFill>
              </a:rPr>
              <a:t>Technical</a:t>
            </a:r>
            <a:r>
              <a:rPr lang="es-US" sz="2000" b="0" i="1">
                <a:solidFill>
                  <a:srgbClr val="FF6600"/>
                </a:solidFill>
              </a:rPr>
              <a:t> and </a:t>
            </a:r>
            <a:r>
              <a:rPr lang="es-US" sz="2000" b="0" i="1" err="1">
                <a:solidFill>
                  <a:srgbClr val="FF6600"/>
                </a:solidFill>
              </a:rPr>
              <a:t>logistical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coordinations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from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the</a:t>
            </a:r>
            <a:r>
              <a:rPr lang="es-US" sz="2000" b="0" i="1">
                <a:solidFill>
                  <a:srgbClr val="FF6600"/>
                </a:solidFill>
              </a:rPr>
              <a:t> OAS, </a:t>
            </a:r>
            <a:r>
              <a:rPr lang="es-US" sz="2000" b="0" i="1" err="1">
                <a:solidFill>
                  <a:srgbClr val="FF6600"/>
                </a:solidFill>
              </a:rPr>
              <a:t>all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sessions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r>
              <a:rPr lang="es-US" sz="2000" b="0" i="1" err="1">
                <a:solidFill>
                  <a:srgbClr val="FF6600"/>
                </a:solidFill>
              </a:rPr>
              <a:t>recorded</a:t>
            </a:r>
            <a:r>
              <a:rPr lang="es-US" sz="2000" b="0" i="1">
                <a:solidFill>
                  <a:srgbClr val="FF6600"/>
                </a:solidFill>
              </a:rPr>
              <a:t> </a:t>
            </a:r>
            <a:endParaRPr lang="en-US" sz="1200" b="0" i="1">
              <a:solidFill>
                <a:srgbClr val="FF6600"/>
              </a:solidFill>
            </a:endParaRPr>
          </a:p>
        </p:txBody>
      </p:sp>
      <p:pic>
        <p:nvPicPr>
          <p:cNvPr id="29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" y="43235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751195" y="3241373"/>
            <a:ext cx="8194344" cy="10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Objetivos deben ser alcanzables en sesiones virtuales </a:t>
            </a:r>
            <a:br>
              <a:rPr lang="es-US" sz="2000"/>
            </a:br>
            <a:r>
              <a:rPr lang="es-US" sz="1800" b="0" i="1" err="1">
                <a:solidFill>
                  <a:srgbClr val="FF6600"/>
                </a:solidFill>
              </a:rPr>
              <a:t>Objectives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must</a:t>
            </a:r>
            <a:r>
              <a:rPr lang="es-US" sz="1800" b="0" i="1">
                <a:solidFill>
                  <a:srgbClr val="FF6600"/>
                </a:solidFill>
              </a:rPr>
              <a:t> be </a:t>
            </a:r>
            <a:r>
              <a:rPr lang="es-US" sz="1800" b="0" i="1" err="1">
                <a:solidFill>
                  <a:srgbClr val="FF6600"/>
                </a:solidFill>
              </a:rPr>
              <a:t>achievable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through</a:t>
            </a:r>
            <a:r>
              <a:rPr lang="es-US" sz="1800" b="0" i="1">
                <a:solidFill>
                  <a:srgbClr val="FF6600"/>
                </a:solidFill>
              </a:rPr>
              <a:t> virtual </a:t>
            </a:r>
            <a:r>
              <a:rPr lang="es-US" sz="1800" b="0" i="1" err="1">
                <a:solidFill>
                  <a:srgbClr val="FF6600"/>
                </a:solidFill>
              </a:rPr>
              <a:t>sessions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endParaRPr lang="en-US" sz="1200" b="0" i="1">
              <a:solidFill>
                <a:srgbClr val="FF6600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48503" y="1948218"/>
            <a:ext cx="8650975" cy="5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/>
              <a:t>Basado en nuestra experiencia el año pasado… </a:t>
            </a:r>
            <a:r>
              <a:rPr lang="es-US" sz="1800" b="0" i="1" err="1">
                <a:solidFill>
                  <a:srgbClr val="FF6600"/>
                </a:solidFill>
              </a:rPr>
              <a:t>Based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on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our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experience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last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year</a:t>
            </a:r>
            <a:r>
              <a:rPr lang="es-US" sz="1800" b="0" i="1">
                <a:solidFill>
                  <a:srgbClr val="FF6600"/>
                </a:solidFill>
              </a:rPr>
              <a:t>… </a:t>
            </a:r>
            <a:endParaRPr lang="en-US" sz="1200" b="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1" y="1110018"/>
            <a:ext cx="8229600" cy="838200"/>
          </a:xfrm>
        </p:spPr>
        <p:txBody>
          <a:bodyPr/>
          <a:lstStyle/>
          <a:p>
            <a:r>
              <a:rPr lang="es-US" sz="2800"/>
              <a:t>Beneficios de tener una cooperación virtual  </a:t>
            </a:r>
            <a:br>
              <a:rPr lang="es-US" sz="2800"/>
            </a:br>
            <a:r>
              <a:rPr lang="es-US" sz="2400" b="0" i="1" err="1">
                <a:solidFill>
                  <a:srgbClr val="FF6600"/>
                </a:solidFill>
              </a:rPr>
              <a:t>Benefits</a:t>
            </a:r>
            <a:r>
              <a:rPr lang="es-US" sz="2400" b="0" i="1">
                <a:solidFill>
                  <a:srgbClr val="FF6600"/>
                </a:solidFill>
              </a:rPr>
              <a:t> of </a:t>
            </a:r>
            <a:r>
              <a:rPr lang="es-US" sz="2400" b="0" i="1" err="1">
                <a:solidFill>
                  <a:srgbClr val="FF6600"/>
                </a:solidFill>
              </a:rPr>
              <a:t>having</a:t>
            </a:r>
            <a:r>
              <a:rPr lang="es-US" sz="2400" b="0" i="1">
                <a:solidFill>
                  <a:srgbClr val="FF6600"/>
                </a:solidFill>
              </a:rPr>
              <a:t> a virtual </a:t>
            </a:r>
            <a:r>
              <a:rPr lang="es-US" sz="2400" b="0" i="1" err="1">
                <a:solidFill>
                  <a:srgbClr val="FF6600"/>
                </a:solidFill>
              </a:rPr>
              <a:t>cooperation</a:t>
            </a:r>
            <a:r>
              <a:rPr lang="es-US" sz="2400" b="0" i="1">
                <a:solidFill>
                  <a:srgbClr val="FF6600"/>
                </a:solidFill>
              </a:rPr>
              <a:t> </a:t>
            </a:r>
            <a:endParaRPr lang="en-US" sz="1600" b="0" i="1">
              <a:solidFill>
                <a:srgbClr val="FF6600"/>
              </a:solidFill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304800" y="-72788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3200">
                <a:solidFill>
                  <a:schemeClr val="bg1"/>
                </a:solidFill>
              </a:rPr>
              <a:t>2021 - Cooperaciones virtuales </a:t>
            </a:r>
            <a:br>
              <a:rPr lang="es-US" sz="3200">
                <a:solidFill>
                  <a:schemeClr val="bg1"/>
                </a:solidFill>
              </a:rPr>
            </a:br>
            <a:r>
              <a:rPr lang="es-US" sz="3200" i="1">
                <a:solidFill>
                  <a:srgbClr val="FF6600"/>
                </a:solidFill>
              </a:rPr>
              <a:t>2021 - </a:t>
            </a:r>
            <a:r>
              <a:rPr lang="es-US" sz="2800" i="1">
                <a:solidFill>
                  <a:srgbClr val="FF6600"/>
                </a:solidFill>
              </a:rPr>
              <a:t>Virtual </a:t>
            </a:r>
            <a:r>
              <a:rPr lang="es-US" sz="2800" i="1" err="1">
                <a:solidFill>
                  <a:srgbClr val="FF6600"/>
                </a:solidFill>
              </a:rPr>
              <a:t>Cooperations</a:t>
            </a:r>
            <a:r>
              <a:rPr lang="es-US" sz="2800" i="1">
                <a:solidFill>
                  <a:srgbClr val="FF6600"/>
                </a:solidFill>
              </a:rPr>
              <a:t> </a:t>
            </a:r>
            <a:endParaRPr lang="en-US" sz="2800" i="1">
              <a:solidFill>
                <a:srgbClr val="FF6600"/>
              </a:solidFill>
            </a:endParaRPr>
          </a:p>
        </p:txBody>
      </p:sp>
      <p:pic>
        <p:nvPicPr>
          <p:cNvPr id="1028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9" y="227348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771667" y="2131893"/>
            <a:ext cx="8194344" cy="10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Oportunidad de intercambiar información relevante previamente y entre sesiones (reglamentos, normativas, presentaciones ) </a:t>
            </a:r>
            <a:br>
              <a:rPr lang="es-US" sz="2000"/>
            </a:br>
            <a:r>
              <a:rPr lang="es-US" sz="1800" b="0" i="1" err="1">
                <a:solidFill>
                  <a:srgbClr val="FF6600"/>
                </a:solidFill>
              </a:rPr>
              <a:t>Opportunity</a:t>
            </a:r>
            <a:r>
              <a:rPr lang="es-US" sz="1800" b="0" i="1">
                <a:solidFill>
                  <a:srgbClr val="FF6600"/>
                </a:solidFill>
              </a:rPr>
              <a:t> to </a:t>
            </a:r>
            <a:r>
              <a:rPr lang="es-US" sz="1800" b="0" i="1" err="1">
                <a:solidFill>
                  <a:srgbClr val="FF6600"/>
                </a:solidFill>
              </a:rPr>
              <a:t>exchange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relevant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information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previously</a:t>
            </a:r>
            <a:r>
              <a:rPr lang="es-US" sz="1800" b="0" i="1">
                <a:solidFill>
                  <a:srgbClr val="FF6600"/>
                </a:solidFill>
              </a:rPr>
              <a:t>  and </a:t>
            </a:r>
            <a:r>
              <a:rPr lang="es-US" sz="1800" b="0" i="1" err="1">
                <a:solidFill>
                  <a:srgbClr val="FF6600"/>
                </a:solidFill>
              </a:rPr>
              <a:t>between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sessions</a:t>
            </a:r>
            <a:r>
              <a:rPr lang="es-US" sz="1800" b="0" i="1">
                <a:solidFill>
                  <a:srgbClr val="FF6600"/>
                </a:solidFill>
              </a:rPr>
              <a:t> (rules of </a:t>
            </a:r>
            <a:r>
              <a:rPr lang="es-US" sz="1800" b="0" i="1" err="1">
                <a:solidFill>
                  <a:srgbClr val="FF6600"/>
                </a:solidFill>
              </a:rPr>
              <a:t>procedure</a:t>
            </a:r>
            <a:r>
              <a:rPr lang="es-US" sz="1800" b="0" i="1">
                <a:solidFill>
                  <a:srgbClr val="FF6600"/>
                </a:solidFill>
              </a:rPr>
              <a:t>, </a:t>
            </a:r>
            <a:r>
              <a:rPr lang="es-US" sz="1800" b="0" i="1" err="1">
                <a:solidFill>
                  <a:srgbClr val="FF6600"/>
                </a:solidFill>
              </a:rPr>
              <a:t>norms</a:t>
            </a:r>
            <a:r>
              <a:rPr lang="es-US" sz="1800" b="0" i="1">
                <a:solidFill>
                  <a:srgbClr val="FF6600"/>
                </a:solidFill>
              </a:rPr>
              <a:t>, </a:t>
            </a:r>
            <a:r>
              <a:rPr lang="es-US" sz="1800" b="0" i="1" err="1">
                <a:solidFill>
                  <a:srgbClr val="FF6600"/>
                </a:solidFill>
              </a:rPr>
              <a:t>presentastions</a:t>
            </a:r>
            <a:r>
              <a:rPr lang="es-US" sz="1800" b="0" i="1">
                <a:solidFill>
                  <a:srgbClr val="FF6600"/>
                </a:solidFill>
              </a:rPr>
              <a:t>) </a:t>
            </a:r>
            <a:endParaRPr lang="en-US" sz="1200" b="0" i="1">
              <a:solidFill>
                <a:srgbClr val="FF6600"/>
              </a:solidFill>
            </a:endParaRPr>
          </a:p>
        </p:txBody>
      </p:sp>
      <p:pic>
        <p:nvPicPr>
          <p:cNvPr id="21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2" y="378380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8" y="610552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771667" y="5780250"/>
            <a:ext cx="8194344" cy="10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Posibilidad de involucrar a más funcionarios </a:t>
            </a:r>
            <a:br>
              <a:rPr lang="es-US" sz="2000"/>
            </a:br>
            <a:r>
              <a:rPr lang="es-US" sz="1800" b="0" i="1" err="1">
                <a:solidFill>
                  <a:srgbClr val="FF6600"/>
                </a:solidFill>
              </a:rPr>
              <a:t>Possibility</a:t>
            </a:r>
            <a:r>
              <a:rPr lang="es-US" sz="1800" b="0" i="1">
                <a:solidFill>
                  <a:srgbClr val="FF6600"/>
                </a:solidFill>
              </a:rPr>
              <a:t> of </a:t>
            </a:r>
            <a:r>
              <a:rPr lang="es-US" sz="1800" b="0" i="1" err="1">
                <a:solidFill>
                  <a:srgbClr val="FF6600"/>
                </a:solidFill>
              </a:rPr>
              <a:t>involving</a:t>
            </a:r>
            <a:r>
              <a:rPr lang="es-US" sz="1800" b="0" i="1">
                <a:solidFill>
                  <a:srgbClr val="FF6600"/>
                </a:solidFill>
              </a:rPr>
              <a:t> more </a:t>
            </a:r>
            <a:r>
              <a:rPr lang="es-US" sz="1800" b="0" i="1" err="1">
                <a:solidFill>
                  <a:srgbClr val="FF6600"/>
                </a:solidFill>
              </a:rPr>
              <a:t>officers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endParaRPr lang="en-US" sz="1200" b="0" i="1">
              <a:solidFill>
                <a:srgbClr val="FF66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85800" y="3491535"/>
            <a:ext cx="8194344" cy="10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Más espacio entre sesiones = Oportunidad para definir mejor contenidos, responder preguntas específicas = Mayor eficacia de la cooperación   </a:t>
            </a:r>
            <a:br>
              <a:rPr lang="es-US" sz="2000"/>
            </a:br>
            <a:r>
              <a:rPr lang="es-US" sz="1800" b="0" i="1">
                <a:solidFill>
                  <a:srgbClr val="FF6600"/>
                </a:solidFill>
              </a:rPr>
              <a:t>More </a:t>
            </a:r>
            <a:r>
              <a:rPr lang="es-US" sz="1800" b="0" i="1" err="1">
                <a:solidFill>
                  <a:srgbClr val="FF6600"/>
                </a:solidFill>
              </a:rPr>
              <a:t>space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between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sessiones</a:t>
            </a:r>
            <a:r>
              <a:rPr lang="es-US" sz="1800" b="0" i="1">
                <a:solidFill>
                  <a:srgbClr val="FF6600"/>
                </a:solidFill>
              </a:rPr>
              <a:t> = </a:t>
            </a:r>
            <a:r>
              <a:rPr lang="es-US" sz="1800" b="0" i="1" err="1">
                <a:solidFill>
                  <a:srgbClr val="FF6600"/>
                </a:solidFill>
              </a:rPr>
              <a:t>Opportunity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to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better</a:t>
            </a:r>
            <a:r>
              <a:rPr lang="es-US" sz="1800" b="0" i="1">
                <a:solidFill>
                  <a:srgbClr val="FF6600"/>
                </a:solidFill>
              </a:rPr>
              <a:t> define </a:t>
            </a:r>
            <a:r>
              <a:rPr lang="es-US" sz="1800" b="0" i="1" err="1">
                <a:solidFill>
                  <a:srgbClr val="FF6600"/>
                </a:solidFill>
              </a:rPr>
              <a:t>content</a:t>
            </a:r>
            <a:r>
              <a:rPr lang="es-US" sz="1800" b="0" i="1">
                <a:solidFill>
                  <a:srgbClr val="FF6600"/>
                </a:solidFill>
              </a:rPr>
              <a:t>, </a:t>
            </a:r>
            <a:r>
              <a:rPr lang="es-US" sz="1800" b="0" i="1" err="1">
                <a:solidFill>
                  <a:srgbClr val="FF6600"/>
                </a:solidFill>
              </a:rPr>
              <a:t>respond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specific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questions</a:t>
            </a:r>
            <a:r>
              <a:rPr lang="es-US" sz="1800" b="0" i="1">
                <a:solidFill>
                  <a:srgbClr val="FF6600"/>
                </a:solidFill>
              </a:rPr>
              <a:t> = </a:t>
            </a:r>
            <a:r>
              <a:rPr lang="es-US" sz="1800" b="0" i="1" err="1">
                <a:solidFill>
                  <a:srgbClr val="FF6600"/>
                </a:solidFill>
              </a:rPr>
              <a:t>Cooperation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is</a:t>
            </a:r>
            <a:r>
              <a:rPr lang="es-US" sz="1800" b="0" i="1">
                <a:solidFill>
                  <a:srgbClr val="FF6600"/>
                </a:solidFill>
              </a:rPr>
              <a:t> more </a:t>
            </a:r>
            <a:r>
              <a:rPr lang="es-US" sz="1800" b="0" i="1" err="1">
                <a:solidFill>
                  <a:srgbClr val="FF6600"/>
                </a:solidFill>
              </a:rPr>
              <a:t>effective</a:t>
            </a:r>
            <a:r>
              <a:rPr lang="es-US" sz="1800" b="0" i="1">
                <a:solidFill>
                  <a:srgbClr val="FF6600"/>
                </a:solidFill>
              </a:rPr>
              <a:t>  </a:t>
            </a:r>
            <a:endParaRPr lang="en-US" sz="1200" b="0" i="1">
              <a:solidFill>
                <a:srgbClr val="FF6600"/>
              </a:solidFill>
            </a:endParaRPr>
          </a:p>
        </p:txBody>
      </p:sp>
      <p:pic>
        <p:nvPicPr>
          <p:cNvPr id="15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14337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717645" y="4789067"/>
            <a:ext cx="8504261" cy="10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s-US" sz="2000" b="0"/>
              <a:t>Se abre un canal de comunicación que puede continuar después de la Cooperación </a:t>
            </a:r>
            <a:br>
              <a:rPr lang="es-US" sz="2000"/>
            </a:br>
            <a:r>
              <a:rPr lang="es-US" sz="1800" b="0" i="1" err="1">
                <a:solidFill>
                  <a:srgbClr val="FF6600"/>
                </a:solidFill>
              </a:rPr>
              <a:t>Communication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channel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opened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that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may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continue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after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the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r>
              <a:rPr lang="es-US" sz="1800" b="0" i="1" err="1">
                <a:solidFill>
                  <a:srgbClr val="FF6600"/>
                </a:solidFill>
              </a:rPr>
              <a:t>Cooperation</a:t>
            </a:r>
            <a:r>
              <a:rPr lang="es-US" sz="1800" b="0" i="1">
                <a:solidFill>
                  <a:srgbClr val="FF6600"/>
                </a:solidFill>
              </a:rPr>
              <a:t> </a:t>
            </a:r>
            <a:endParaRPr lang="en-US" sz="1200" b="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8534400" cy="1905000"/>
          </a:xfrm>
          <a:prstGeom prst="rect">
            <a:avLst/>
          </a:prstGeom>
          <a:solidFill>
            <a:srgbClr val="1A4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013" y="2057400"/>
            <a:ext cx="8256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b="1" i="1">
                <a:solidFill>
                  <a:schemeClr val="bg1"/>
                </a:solidFill>
                <a:latin typeface="+mn-lt"/>
              </a:rPr>
              <a:t>Presentación de propuestas, siguientes pasos y criterios </a:t>
            </a:r>
            <a:r>
              <a:rPr lang="x-none" sz="3600" b="1" i="1">
                <a:solidFill>
                  <a:schemeClr val="bg1"/>
                </a:solidFill>
                <a:latin typeface="+mn-lt"/>
              </a:rPr>
              <a:t>de selecció</a:t>
            </a:r>
            <a:r>
              <a:rPr lang="es-CO" sz="3600" b="1" i="1">
                <a:solidFill>
                  <a:schemeClr val="bg1"/>
                </a:solidFill>
                <a:latin typeface="+mn-lt"/>
              </a:rPr>
              <a:t>n</a:t>
            </a:r>
          </a:p>
          <a:p>
            <a:r>
              <a:rPr lang="es-CO" sz="3600" b="1" i="1" err="1">
                <a:solidFill>
                  <a:srgbClr val="FF6600"/>
                </a:solidFill>
                <a:latin typeface="+mn-lt"/>
              </a:rPr>
              <a:t>Next</a:t>
            </a:r>
            <a:r>
              <a:rPr lang="es-CO" sz="3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CO" sz="3600" b="1" i="1" err="1">
                <a:solidFill>
                  <a:srgbClr val="FF6600"/>
                </a:solidFill>
                <a:latin typeface="+mn-lt"/>
              </a:rPr>
              <a:t>steps</a:t>
            </a:r>
            <a:r>
              <a:rPr lang="es-CO" sz="3600" b="1" i="1">
                <a:solidFill>
                  <a:srgbClr val="FF6600"/>
                </a:solidFill>
                <a:latin typeface="+mn-lt"/>
              </a:rPr>
              <a:t> and </a:t>
            </a:r>
            <a:r>
              <a:rPr lang="es-CO" sz="3600" b="1" i="1" err="1">
                <a:solidFill>
                  <a:srgbClr val="FF6600"/>
                </a:solidFill>
                <a:latin typeface="+mn-lt"/>
              </a:rPr>
              <a:t>selection</a:t>
            </a:r>
            <a:r>
              <a:rPr lang="es-CO" sz="36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CO" sz="3600" b="1" i="1" err="1">
                <a:solidFill>
                  <a:srgbClr val="FF6600"/>
                </a:solidFill>
                <a:latin typeface="+mn-lt"/>
              </a:rPr>
              <a:t>criteria</a:t>
            </a:r>
            <a:r>
              <a:rPr lang="es-CO" sz="3600" b="1" i="1">
                <a:solidFill>
                  <a:srgbClr val="FF6600"/>
                </a:solidFill>
                <a:latin typeface="+mn-lt"/>
              </a:rPr>
              <a:t> </a:t>
            </a:r>
            <a:endParaRPr lang="en-US" sz="360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3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933433" y="1070212"/>
            <a:ext cx="6934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2000"/>
              <a:t>Presentar la propuesta cumpliendo con tres requisitos: Formato de solicitud, Carta de la Institución Proveedora, y Carta de la Institución Solicitante </a:t>
            </a:r>
            <a:endParaRPr lang="es-CO" sz="2000" i="1"/>
          </a:p>
          <a:p>
            <a:pPr marL="0" indent="0">
              <a:buNone/>
            </a:pPr>
            <a:r>
              <a:rPr lang="es-CO" sz="2000" err="1">
                <a:solidFill>
                  <a:srgbClr val="FF6600"/>
                </a:solidFill>
              </a:rPr>
              <a:t>Present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the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proposal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complying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with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three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requirements</a:t>
            </a:r>
            <a:r>
              <a:rPr lang="es-CO" sz="2000">
                <a:solidFill>
                  <a:srgbClr val="FF6600"/>
                </a:solidFill>
              </a:rPr>
              <a:t>: </a:t>
            </a:r>
            <a:r>
              <a:rPr lang="es-CO" sz="2000" err="1">
                <a:solidFill>
                  <a:srgbClr val="FF6600"/>
                </a:solidFill>
              </a:rPr>
              <a:t>Request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form</a:t>
            </a:r>
            <a:r>
              <a:rPr lang="es-CO" sz="2000">
                <a:solidFill>
                  <a:srgbClr val="FF6600"/>
                </a:solidFill>
              </a:rPr>
              <a:t>, </a:t>
            </a:r>
            <a:r>
              <a:rPr lang="es-CO" sz="2000" err="1">
                <a:solidFill>
                  <a:srgbClr val="FF6600"/>
                </a:solidFill>
              </a:rPr>
              <a:t>Letter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from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the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Providing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Institution</a:t>
            </a:r>
            <a:r>
              <a:rPr lang="es-CO" sz="2000">
                <a:solidFill>
                  <a:srgbClr val="FF6600"/>
                </a:solidFill>
              </a:rPr>
              <a:t>, and </a:t>
            </a:r>
            <a:r>
              <a:rPr lang="es-CO" sz="2000" err="1">
                <a:solidFill>
                  <a:srgbClr val="FF6600"/>
                </a:solidFill>
              </a:rPr>
              <a:t>Letter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from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the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requesting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institution</a:t>
            </a:r>
            <a:r>
              <a:rPr lang="es-CO" sz="2000">
                <a:solidFill>
                  <a:srgbClr val="FF6600"/>
                </a:solidFill>
              </a:rPr>
              <a:t> </a:t>
            </a:r>
            <a:endParaRPr lang="es-CO" sz="2000" i="1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s-CO" sz="2400" i="1"/>
          </a:p>
          <a:p>
            <a:pPr marL="0" indent="0">
              <a:buNone/>
            </a:pPr>
            <a:endParaRPr lang="es-CO" sz="2600" i="1"/>
          </a:p>
          <a:p>
            <a:pPr marL="0" indent="0">
              <a:buNone/>
            </a:pPr>
            <a:endParaRPr lang="es-CO" sz="2600" i="1"/>
          </a:p>
          <a:p>
            <a:pPr marL="0" indent="0">
              <a:buNone/>
            </a:pPr>
            <a:r>
              <a:rPr lang="x-none" sz="2600" i="1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0399" y="1211239"/>
            <a:ext cx="1254459" cy="1569660"/>
            <a:chOff x="381000" y="1264716"/>
            <a:chExt cx="1372737" cy="1944856"/>
          </a:xfrm>
        </p:grpSpPr>
        <p:sp>
          <p:nvSpPr>
            <p:cNvPr id="6" name="Oval 5"/>
            <p:cNvSpPr/>
            <p:nvPr/>
          </p:nvSpPr>
          <p:spPr>
            <a:xfrm>
              <a:off x="381000" y="1489419"/>
              <a:ext cx="1372737" cy="1634781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6041" y="1264716"/>
              <a:ext cx="881419" cy="194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9600" b="1">
                  <a:solidFill>
                    <a:srgbClr val="1A4190"/>
                  </a:solidFill>
                  <a:latin typeface="+mn-lt"/>
                </a:rPr>
                <a:t>4</a:t>
              </a:r>
              <a:endParaRPr lang="en-US" sz="9600" b="1">
                <a:solidFill>
                  <a:srgbClr val="1A4190"/>
                </a:solidFill>
                <a:latin typeface="+mn-lt"/>
              </a:endParaRPr>
            </a:p>
          </p:txBody>
        </p:sp>
      </p:grp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945790" y="3733800"/>
            <a:ext cx="6934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2000"/>
              <a:t>Selección de propuestas – de acuerdo a los criterios de selección </a:t>
            </a:r>
            <a:endParaRPr lang="es-CO" sz="2000" i="1"/>
          </a:p>
          <a:p>
            <a:pPr marL="0" indent="0">
              <a:buNone/>
            </a:pPr>
            <a:r>
              <a:rPr lang="es-CO" sz="2000" err="1">
                <a:solidFill>
                  <a:srgbClr val="FF6600"/>
                </a:solidFill>
              </a:rPr>
              <a:t>Select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the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proposals</a:t>
            </a:r>
            <a:r>
              <a:rPr lang="es-CO" sz="2000">
                <a:solidFill>
                  <a:srgbClr val="FF6600"/>
                </a:solidFill>
              </a:rPr>
              <a:t> – per de </a:t>
            </a:r>
            <a:r>
              <a:rPr lang="es-CO" sz="2000" err="1">
                <a:solidFill>
                  <a:srgbClr val="FF6600"/>
                </a:solidFill>
              </a:rPr>
              <a:t>selection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criteria</a:t>
            </a:r>
            <a:r>
              <a:rPr lang="es-CO" sz="2000">
                <a:solidFill>
                  <a:srgbClr val="FF6600"/>
                </a:solidFill>
              </a:rPr>
              <a:t> </a:t>
            </a:r>
            <a:endParaRPr lang="es-CO" sz="2000" i="1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s-CO" sz="2400" i="1"/>
          </a:p>
          <a:p>
            <a:pPr marL="0" indent="0">
              <a:buNone/>
            </a:pPr>
            <a:endParaRPr lang="es-CO" sz="2600" i="1"/>
          </a:p>
          <a:p>
            <a:pPr marL="0" indent="0">
              <a:buNone/>
            </a:pPr>
            <a:endParaRPr lang="es-CO" sz="2600" i="1"/>
          </a:p>
          <a:p>
            <a:pPr marL="0" indent="0">
              <a:buNone/>
            </a:pPr>
            <a:r>
              <a:rPr lang="x-none" sz="2600" i="1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0442" y="3417627"/>
            <a:ext cx="1254459" cy="1569660"/>
            <a:chOff x="381000" y="1264716"/>
            <a:chExt cx="1372737" cy="1944856"/>
          </a:xfrm>
        </p:grpSpPr>
        <p:sp>
          <p:nvSpPr>
            <p:cNvPr id="10" name="Oval 9"/>
            <p:cNvSpPr/>
            <p:nvPr/>
          </p:nvSpPr>
          <p:spPr>
            <a:xfrm>
              <a:off x="381000" y="1489419"/>
              <a:ext cx="1372737" cy="1634781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041" y="1264716"/>
              <a:ext cx="881419" cy="194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9600" b="1">
                  <a:solidFill>
                    <a:srgbClr val="1A4190"/>
                  </a:solidFill>
                  <a:latin typeface="+mn-lt"/>
                </a:rPr>
                <a:t>5</a:t>
              </a:r>
              <a:endParaRPr lang="en-US" sz="9600" b="1">
                <a:solidFill>
                  <a:srgbClr val="1A419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1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76200" y="-75540"/>
            <a:ext cx="5486400" cy="1143000"/>
          </a:xfrm>
        </p:spPr>
        <p:txBody>
          <a:bodyPr/>
          <a:lstStyle/>
          <a:p>
            <a:r>
              <a:rPr lang="es-CO" sz="3200">
                <a:solidFill>
                  <a:schemeClr val="bg1"/>
                </a:solidFill>
              </a:rPr>
              <a:t>Presentación de la propuesta</a:t>
            </a:r>
            <a:br>
              <a:rPr lang="es-CO" sz="3200">
                <a:solidFill>
                  <a:schemeClr val="bg1"/>
                </a:solidFill>
              </a:rPr>
            </a:br>
            <a:r>
              <a:rPr lang="es-CO" sz="3200" i="1" err="1">
                <a:solidFill>
                  <a:srgbClr val="FF6600"/>
                </a:solidFill>
              </a:rPr>
              <a:t>Submission</a:t>
            </a:r>
            <a:r>
              <a:rPr lang="es-CO" sz="3200" i="1">
                <a:solidFill>
                  <a:srgbClr val="FF6600"/>
                </a:solidFill>
              </a:rPr>
              <a:t> of </a:t>
            </a:r>
            <a:r>
              <a:rPr lang="es-CO" sz="3200" i="1" err="1">
                <a:solidFill>
                  <a:srgbClr val="FF6600"/>
                </a:solidFill>
              </a:rPr>
              <a:t>proposals</a:t>
            </a:r>
            <a:r>
              <a:rPr lang="es-CO" sz="3200" i="1">
                <a:solidFill>
                  <a:srgbClr val="FF6600"/>
                </a:solidFill>
              </a:rPr>
              <a:t> </a:t>
            </a:r>
            <a:endParaRPr lang="en-US" sz="3200" i="1">
              <a:solidFill>
                <a:srgbClr val="FF66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6383321"/>
              </p:ext>
            </p:extLst>
          </p:nvPr>
        </p:nvGraphicFramePr>
        <p:xfrm>
          <a:off x="3962400" y="1156395"/>
          <a:ext cx="5257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2134105"/>
            <a:ext cx="28194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Arial" panose="020B0604020202020204" pitchFamily="34" charset="0"/>
              </a:rPr>
              <a:t>Requisitos indispensables para aplicar</a:t>
            </a:r>
          </a:p>
          <a:p>
            <a:pPr algn="ctr" eaLnBrk="1" hangingPunct="1">
              <a:defRPr/>
            </a:pPr>
            <a:r>
              <a:rPr lang="es-CO" sz="32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cs typeface="Arial" panose="020B0604020202020204" pitchFamily="34" charset="0"/>
              </a:rPr>
              <a:t>Indispensable </a:t>
            </a:r>
            <a:r>
              <a:rPr lang="es-CO" sz="3200" b="1" i="1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cs typeface="Arial" panose="020B0604020202020204" pitchFamily="34" charset="0"/>
              </a:rPr>
              <a:t>requirements</a:t>
            </a:r>
            <a:r>
              <a:rPr lang="es-CO" sz="32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cs typeface="Arial" panose="020B0604020202020204" pitchFamily="34" charset="0"/>
              </a:rPr>
              <a:t> to </a:t>
            </a:r>
            <a:r>
              <a:rPr lang="es-CO" sz="3200" b="1" i="1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cs typeface="Arial" panose="020B0604020202020204" pitchFamily="34" charset="0"/>
              </a:rPr>
              <a:t>apply</a:t>
            </a:r>
            <a:r>
              <a:rPr lang="es-CO" sz="32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cs typeface="Arial" panose="020B0604020202020204" pitchFamily="34" charset="0"/>
              </a:rPr>
              <a:t>  </a:t>
            </a:r>
            <a:endParaRPr lang="en-US" sz="3200" b="1" i="1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581400" y="1600200"/>
            <a:ext cx="1371600" cy="4114799"/>
          </a:xfrm>
          <a:prstGeom prst="rightBrace">
            <a:avLst/>
          </a:prstGeom>
          <a:ln w="76200">
            <a:solidFill>
              <a:srgbClr val="1A419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8800"/>
            <a:ext cx="3426224" cy="4042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4598" y="1905000"/>
            <a:ext cx="154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>
                <a:latin typeface="+mn-lt"/>
              </a:rPr>
              <a:t>Membrete oficial </a:t>
            </a:r>
            <a:r>
              <a:rPr lang="es-US" sz="1200">
                <a:latin typeface="+mn-lt"/>
              </a:rPr>
              <a:t> /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Official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Letterhead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endParaRPr lang="en-US" sz="12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442110"/>
            <a:ext cx="22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>
                <a:latin typeface="+mn-lt"/>
              </a:rPr>
              <a:t>Dirigida a la Secretaría Técnica de la OEA </a:t>
            </a:r>
            <a:r>
              <a:rPr lang="es-US" sz="1200">
                <a:latin typeface="+mn-lt"/>
              </a:rPr>
              <a:t>/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Adressed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to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OAS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Technical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Secretariat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endParaRPr lang="en-US" sz="12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598" y="3370559"/>
            <a:ext cx="33016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>
                <a:latin typeface="+mn-lt"/>
              </a:rPr>
              <a:t>Carta por la que se envía el Formato de Solicitud y se compromete a rendir un informe final de la Actividad de Cooperación a realizarse. </a:t>
            </a:r>
            <a:r>
              <a:rPr lang="es-US" sz="1400">
                <a:latin typeface="+mn-lt"/>
              </a:rPr>
              <a:t>/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Letter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submits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request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form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and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expresses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commitment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to prepare a final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report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of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Activity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endParaRPr lang="en-US" sz="14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22" y="5171655"/>
            <a:ext cx="2254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>
                <a:latin typeface="+mn-lt"/>
              </a:rPr>
              <a:t>Firma – Ministro o funcionario de alto nivel </a:t>
            </a:r>
            <a:r>
              <a:rPr lang="es-US" sz="1200">
                <a:latin typeface="+mn-lt"/>
              </a:rPr>
              <a:t>/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Signature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–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Minister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or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high-level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officer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endParaRPr lang="en-US" sz="12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8209" y="1789218"/>
            <a:ext cx="3357233" cy="4036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22147" y="2346956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>
                <a:latin typeface="+mn-lt"/>
              </a:rPr>
              <a:t>Dirigida a la Secretaría Técnica de la OEA o a la institución solicitante </a:t>
            </a:r>
            <a:r>
              <a:rPr lang="es-US" sz="1200">
                <a:latin typeface="+mn-lt"/>
              </a:rPr>
              <a:t> /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Adressed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to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OAS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Technical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Secretariat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or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requesting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institution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endParaRPr lang="en-US" sz="12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5474" y="3359260"/>
            <a:ext cx="24353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>
                <a:latin typeface="+mn-lt"/>
              </a:rPr>
              <a:t>Se confirma el compromiso </a:t>
            </a:r>
            <a:r>
              <a:rPr lang="es-US" sz="1400">
                <a:latin typeface="+mn-lt"/>
              </a:rPr>
              <a:t>con la institución solicitante y de </a:t>
            </a:r>
            <a:r>
              <a:rPr lang="x-none" sz="1400">
                <a:latin typeface="+mn-lt"/>
              </a:rPr>
              <a:t>enriquecer el Informe Final.</a:t>
            </a:r>
            <a:r>
              <a:rPr lang="es-US" sz="1400">
                <a:latin typeface="+mn-lt"/>
              </a:rPr>
              <a:t> /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Confirms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commitment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x-none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with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requesting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institution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and of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providing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input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for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final </a:t>
            </a:r>
            <a:r>
              <a:rPr lang="es-US" sz="1400" err="1">
                <a:solidFill>
                  <a:srgbClr val="FF6600"/>
                </a:solidFill>
                <a:latin typeface="+mn-lt"/>
              </a:rPr>
              <a:t>report</a:t>
            </a:r>
            <a:r>
              <a:rPr lang="es-US" sz="1400">
                <a:solidFill>
                  <a:srgbClr val="FF6600"/>
                </a:solidFill>
                <a:latin typeface="+mn-lt"/>
              </a:rPr>
              <a:t> </a:t>
            </a:r>
            <a:endParaRPr lang="en-US" sz="14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5276" y="4997446"/>
            <a:ext cx="243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>
                <a:latin typeface="+mn-lt"/>
              </a:rPr>
              <a:t>Firma – Ministro o funcionario de alto nivel </a:t>
            </a:r>
            <a:r>
              <a:rPr lang="es-US" sz="1200">
                <a:latin typeface="+mn-lt"/>
              </a:rPr>
              <a:t>/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Signature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–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Minister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or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high-level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officer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endParaRPr lang="en-US" sz="120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143" y="1066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latin typeface="+mn-lt"/>
              </a:rPr>
              <a:t>CARTA DE INSTITUCIÓN SOLICITANTE </a:t>
            </a:r>
            <a:endParaRPr lang="es-US" b="1">
              <a:latin typeface="+mn-lt"/>
            </a:endParaRPr>
          </a:p>
          <a:p>
            <a:r>
              <a:rPr lang="es-US" b="1" i="1" err="1">
                <a:solidFill>
                  <a:srgbClr val="FF6600"/>
                </a:solidFill>
                <a:latin typeface="+mn-lt"/>
              </a:rPr>
              <a:t>Letter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i="1" err="1">
                <a:solidFill>
                  <a:srgbClr val="FF6600"/>
                </a:solidFill>
                <a:latin typeface="+mn-lt"/>
              </a:rPr>
              <a:t>from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i="1" err="1">
                <a:solidFill>
                  <a:srgbClr val="FF6600"/>
                </a:solidFill>
                <a:latin typeface="+mn-lt"/>
              </a:rPr>
              <a:t>requesting</a:t>
            </a:r>
            <a:r>
              <a:rPr lang="es-US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i="1" err="1">
                <a:solidFill>
                  <a:srgbClr val="FF6600"/>
                </a:solidFill>
                <a:latin typeface="+mn-lt"/>
              </a:rPr>
              <a:t>institution</a:t>
            </a:r>
            <a:endParaRPr lang="en-US" b="1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7667" y="1088182"/>
            <a:ext cx="398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latin typeface="+mn-lt"/>
              </a:rPr>
              <a:t>CARTA DE INSTITUCIÓN PROV</a:t>
            </a:r>
            <a:r>
              <a:rPr lang="es-CO" b="1">
                <a:latin typeface="+mn-lt"/>
              </a:rPr>
              <a:t>E</a:t>
            </a:r>
            <a:r>
              <a:rPr lang="x-none" b="1">
                <a:latin typeface="+mn-lt"/>
              </a:rPr>
              <a:t>EDORA</a:t>
            </a:r>
            <a:endParaRPr lang="es-US" b="1">
              <a:latin typeface="+mn-lt"/>
            </a:endParaRPr>
          </a:p>
          <a:p>
            <a:r>
              <a:rPr lang="es-US" b="1" err="1">
                <a:solidFill>
                  <a:srgbClr val="FF6600"/>
                </a:solidFill>
                <a:latin typeface="+mn-lt"/>
              </a:rPr>
              <a:t>Letter</a:t>
            </a:r>
            <a:r>
              <a:rPr lang="es-US" b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err="1">
                <a:solidFill>
                  <a:srgbClr val="FF6600"/>
                </a:solidFill>
                <a:latin typeface="+mn-lt"/>
              </a:rPr>
              <a:t>from</a:t>
            </a:r>
            <a:r>
              <a:rPr lang="es-US" b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err="1">
                <a:solidFill>
                  <a:srgbClr val="FF6600"/>
                </a:solidFill>
                <a:latin typeface="+mn-lt"/>
              </a:rPr>
              <a:t>providing</a:t>
            </a:r>
            <a:r>
              <a:rPr lang="es-US" b="1">
                <a:solidFill>
                  <a:srgbClr val="FF6600"/>
                </a:solidFill>
                <a:latin typeface="+mn-lt"/>
              </a:rPr>
              <a:t> </a:t>
            </a:r>
            <a:r>
              <a:rPr lang="es-US" b="1" err="1">
                <a:solidFill>
                  <a:srgbClr val="FF6600"/>
                </a:solidFill>
                <a:latin typeface="+mn-lt"/>
              </a:rPr>
              <a:t>institution</a:t>
            </a:r>
            <a:endParaRPr lang="en-US" b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3" name="Title 8"/>
          <p:cNvSpPr>
            <a:spLocks noGrp="1"/>
          </p:cNvSpPr>
          <p:nvPr>
            <p:ph type="title"/>
          </p:nvPr>
        </p:nvSpPr>
        <p:spPr>
          <a:xfrm>
            <a:off x="457200" y="-48768"/>
            <a:ext cx="5486400" cy="1143000"/>
          </a:xfrm>
        </p:spPr>
        <p:txBody>
          <a:bodyPr/>
          <a:lstStyle/>
          <a:p>
            <a:r>
              <a:rPr lang="x-none" sz="3200">
                <a:solidFill>
                  <a:schemeClr val="bg1"/>
                </a:solidFill>
              </a:rPr>
              <a:t>Cartas de las instituciones</a:t>
            </a:r>
            <a:br>
              <a:rPr lang="es-US" sz="3200">
                <a:solidFill>
                  <a:schemeClr val="bg1"/>
                </a:solidFill>
              </a:rPr>
            </a:br>
            <a:r>
              <a:rPr lang="es-US" sz="3200" i="1" err="1">
                <a:solidFill>
                  <a:srgbClr val="FF6600"/>
                </a:solidFill>
              </a:rPr>
              <a:t>Letters</a:t>
            </a:r>
            <a:r>
              <a:rPr lang="es-US" sz="3200" i="1">
                <a:solidFill>
                  <a:srgbClr val="FF6600"/>
                </a:solidFill>
              </a:rPr>
              <a:t> </a:t>
            </a:r>
            <a:r>
              <a:rPr lang="es-US" sz="3200" i="1" err="1">
                <a:solidFill>
                  <a:srgbClr val="FF6600"/>
                </a:solidFill>
              </a:rPr>
              <a:t>from</a:t>
            </a:r>
            <a:r>
              <a:rPr lang="es-US" sz="3200" i="1">
                <a:solidFill>
                  <a:srgbClr val="FF6600"/>
                </a:solidFill>
              </a:rPr>
              <a:t> </a:t>
            </a:r>
            <a:r>
              <a:rPr lang="es-US" sz="3200" i="1" err="1">
                <a:solidFill>
                  <a:srgbClr val="FF6600"/>
                </a:solidFill>
              </a:rPr>
              <a:t>institutions</a:t>
            </a:r>
            <a:r>
              <a:rPr lang="es-US" sz="3200" i="1">
                <a:solidFill>
                  <a:srgbClr val="FF6600"/>
                </a:solidFill>
              </a:rPr>
              <a:t> </a:t>
            </a:r>
            <a:r>
              <a:rPr lang="x-none" sz="3200" i="1">
                <a:solidFill>
                  <a:srgbClr val="FF6600"/>
                </a:solidFill>
              </a:rPr>
              <a:t> </a:t>
            </a:r>
            <a:endParaRPr lang="en-US" sz="3200" i="1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5276" y="1904999"/>
            <a:ext cx="154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>
                <a:latin typeface="+mn-lt"/>
              </a:rPr>
              <a:t>Membrete oficial </a:t>
            </a:r>
            <a:r>
              <a:rPr lang="es-US" sz="1200">
                <a:latin typeface="+mn-lt"/>
              </a:rPr>
              <a:t> /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Official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r>
              <a:rPr lang="es-US" sz="1200" err="1">
                <a:solidFill>
                  <a:srgbClr val="FF6600"/>
                </a:solidFill>
                <a:latin typeface="+mn-lt"/>
              </a:rPr>
              <a:t>Letterhead</a:t>
            </a:r>
            <a:r>
              <a:rPr lang="es-US" sz="1200">
                <a:solidFill>
                  <a:srgbClr val="FF6600"/>
                </a:solidFill>
                <a:latin typeface="+mn-lt"/>
              </a:rPr>
              <a:t> </a:t>
            </a:r>
            <a:endParaRPr lang="en-US" sz="120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646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03" y="1212166"/>
            <a:ext cx="8757097" cy="267765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x-none" sz="2400" b="1">
                <a:solidFill>
                  <a:srgbClr val="0B4C9C"/>
                </a:solidFill>
                <a:latin typeface="+mn-lt"/>
              </a:rPr>
              <a:t>NOTA: 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Los tres requisitos deben ser enviados a la Secretaría Técnica de la OEA a través de la Misión Permanente del país que presenta la propuesta </a:t>
            </a:r>
          </a:p>
          <a:p>
            <a:endParaRPr lang="es-US" sz="2400" b="1">
              <a:solidFill>
                <a:srgbClr val="0B4C9C"/>
              </a:solidFill>
              <a:latin typeface="+mn-lt"/>
            </a:endParaRPr>
          </a:p>
          <a:p>
            <a:r>
              <a:rPr lang="es-US" sz="2400" b="1">
                <a:solidFill>
                  <a:srgbClr val="0B4C9C"/>
                </a:solidFill>
                <a:latin typeface="+mn-lt"/>
              </a:rPr>
              <a:t>NOTE: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All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three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requirements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must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be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sent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to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the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OAS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Technical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Secretariat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through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the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Permanent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Mission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of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the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country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that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is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presenting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the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r>
              <a:rPr lang="es-US" sz="2400" b="1" err="1">
                <a:solidFill>
                  <a:srgbClr val="0B4C9C"/>
                </a:solidFill>
                <a:latin typeface="+mn-lt"/>
              </a:rPr>
              <a:t>proposal</a:t>
            </a:r>
            <a:r>
              <a:rPr lang="es-US" sz="2400" b="1">
                <a:solidFill>
                  <a:srgbClr val="0B4C9C"/>
                </a:solidFill>
                <a:latin typeface="+mn-lt"/>
              </a:rPr>
              <a:t>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19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>
                <a:latin typeface="+mn-lt"/>
              </a:rPr>
              <a:t>Formato de solicitud /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Request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form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endParaRPr lang="en-US" sz="2400" b="1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8969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>
                <a:latin typeface="+mn-lt"/>
              </a:rPr>
              <a:t>Carta de la institución solicitante /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Letter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from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providing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institution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endParaRPr lang="en-US" sz="2400" b="1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5092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>
                <a:latin typeface="+mn-lt"/>
              </a:rPr>
              <a:t>Carta de la institución proveedora </a:t>
            </a:r>
            <a:r>
              <a:rPr lang="es-US" sz="2400" b="1">
                <a:solidFill>
                  <a:srgbClr val="FF6600"/>
                </a:solidFill>
                <a:latin typeface="+mn-lt"/>
              </a:rPr>
              <a:t>/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Letter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from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providing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2400" b="1" i="1" err="1">
                <a:solidFill>
                  <a:srgbClr val="FF6600"/>
                </a:solidFill>
                <a:latin typeface="+mn-lt"/>
              </a:rPr>
              <a:t>institution</a:t>
            </a:r>
            <a:r>
              <a:rPr lang="es-US" sz="2400" b="1" i="1">
                <a:solidFill>
                  <a:srgbClr val="FF6600"/>
                </a:solidFill>
                <a:latin typeface="+mn-lt"/>
              </a:rPr>
              <a:t>  </a:t>
            </a:r>
            <a:endParaRPr lang="en-US" sz="2400" b="1" i="1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8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2" y="425965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2" y="489074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ti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6" y="554372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76200" y="-75540"/>
            <a:ext cx="5486400" cy="1143000"/>
          </a:xfrm>
        </p:spPr>
        <p:txBody>
          <a:bodyPr/>
          <a:lstStyle/>
          <a:p>
            <a:r>
              <a:rPr lang="es-CO" sz="3200">
                <a:solidFill>
                  <a:schemeClr val="bg1"/>
                </a:solidFill>
              </a:rPr>
              <a:t>Presentación de la propuesta</a:t>
            </a:r>
            <a:br>
              <a:rPr lang="es-CO" sz="3200">
                <a:solidFill>
                  <a:schemeClr val="bg1"/>
                </a:solidFill>
              </a:rPr>
            </a:br>
            <a:r>
              <a:rPr lang="es-CO" sz="3200" i="1" err="1">
                <a:solidFill>
                  <a:srgbClr val="FF6600"/>
                </a:solidFill>
              </a:rPr>
              <a:t>Submission</a:t>
            </a:r>
            <a:r>
              <a:rPr lang="es-CO" sz="3200" i="1">
                <a:solidFill>
                  <a:srgbClr val="FF6600"/>
                </a:solidFill>
              </a:rPr>
              <a:t> of </a:t>
            </a:r>
            <a:r>
              <a:rPr lang="es-CO" sz="3200" i="1" err="1">
                <a:solidFill>
                  <a:srgbClr val="FF6600"/>
                </a:solidFill>
              </a:rPr>
              <a:t>proposals</a:t>
            </a:r>
            <a:r>
              <a:rPr lang="es-CO" sz="3200" i="1">
                <a:solidFill>
                  <a:srgbClr val="FF6600"/>
                </a:solidFill>
              </a:rPr>
              <a:t> </a:t>
            </a:r>
            <a:endParaRPr lang="en-US" sz="320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48768"/>
            <a:ext cx="3581400" cy="1143000"/>
          </a:xfrm>
        </p:spPr>
        <p:txBody>
          <a:bodyPr/>
          <a:lstStyle/>
          <a:p>
            <a:r>
              <a:rPr lang="es-CO" sz="6000">
                <a:solidFill>
                  <a:schemeClr val="bg1"/>
                </a:solidFill>
              </a:rPr>
              <a:t>Agenda </a:t>
            </a:r>
            <a:r>
              <a:rPr lang="x-none" sz="6000">
                <a:solidFill>
                  <a:schemeClr val="bg1"/>
                </a:solidFill>
              </a:rPr>
              <a:t> 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4572000" cy="5016758"/>
          </a:xfrm>
          <a:prstGeom prst="rect">
            <a:avLst/>
          </a:prstGeom>
          <a:noFill/>
          <a:ln w="38100">
            <a:solidFill>
              <a:srgbClr val="0B4C9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 b="1">
                <a:latin typeface="+mn-lt"/>
              </a:rPr>
              <a:t>Cooperación Bilateral de la RIAL y elaboración de propuestas </a:t>
            </a:r>
            <a:r>
              <a:rPr lang="es-US" sz="2000" b="1">
                <a:latin typeface="+mn-lt"/>
              </a:rPr>
              <a:t>/ </a:t>
            </a:r>
            <a:r>
              <a:rPr lang="es-US" sz="2000" i="1">
                <a:latin typeface="+mn-lt"/>
              </a:rPr>
              <a:t>RIAL Bilateral </a:t>
            </a:r>
            <a:r>
              <a:rPr lang="es-US" sz="2000" i="1" err="1">
                <a:latin typeface="+mn-lt"/>
              </a:rPr>
              <a:t>Cooperation</a:t>
            </a:r>
            <a:r>
              <a:rPr lang="es-US" sz="2000" i="1">
                <a:latin typeface="+mn-lt"/>
              </a:rPr>
              <a:t> and </a:t>
            </a:r>
            <a:r>
              <a:rPr lang="es-US" sz="2000" i="1" err="1">
                <a:latin typeface="+mn-lt"/>
              </a:rPr>
              <a:t>elaboration</a:t>
            </a:r>
            <a:r>
              <a:rPr lang="es-US" sz="2000" i="1">
                <a:latin typeface="+mn-lt"/>
              </a:rPr>
              <a:t> of </a:t>
            </a:r>
            <a:r>
              <a:rPr lang="es-US" sz="2000" i="1" err="1">
                <a:latin typeface="+mn-lt"/>
              </a:rPr>
              <a:t>proposals</a:t>
            </a:r>
            <a:r>
              <a:rPr lang="es-US" sz="2000" i="1">
                <a:latin typeface="+mn-lt"/>
              </a:rPr>
              <a:t> </a:t>
            </a:r>
            <a:endParaRPr lang="x-none" sz="2000" i="1">
              <a:latin typeface="+mn-lt"/>
            </a:endParaRPr>
          </a:p>
          <a:p>
            <a:endParaRPr lang="x-none" sz="2000" b="1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000" b="1">
                <a:solidFill>
                  <a:srgbClr val="FF6600"/>
                </a:solidFill>
                <a:latin typeface="+mn-lt"/>
              </a:rPr>
              <a:t>Preguntas / </a:t>
            </a:r>
            <a:r>
              <a:rPr lang="es-US" sz="2000" b="1" err="1">
                <a:solidFill>
                  <a:srgbClr val="FF6600"/>
                </a:solidFill>
                <a:latin typeface="+mn-lt"/>
              </a:rPr>
              <a:t>Questions</a:t>
            </a:r>
            <a:r>
              <a:rPr lang="es-US" sz="2000" b="1">
                <a:solidFill>
                  <a:srgbClr val="FF6600"/>
                </a:solidFill>
                <a:latin typeface="+mn-lt"/>
              </a:rPr>
              <a:t> </a:t>
            </a:r>
            <a:endParaRPr lang="x-none" sz="2000" b="1">
              <a:solidFill>
                <a:srgbClr val="FF6600"/>
              </a:solidFill>
              <a:latin typeface="+mn-lt"/>
            </a:endParaRPr>
          </a:p>
          <a:p>
            <a:endParaRPr lang="x-none" sz="2000" b="1">
              <a:solidFill>
                <a:srgbClr val="FF66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000" b="1">
                <a:latin typeface="+mn-lt"/>
              </a:rPr>
              <a:t>Cooperaciones virtuales, c</a:t>
            </a:r>
            <a:r>
              <a:rPr lang="x-none" sz="2000" b="1">
                <a:latin typeface="+mn-lt"/>
              </a:rPr>
              <a:t>riterios de selección y siguientes pasos </a:t>
            </a:r>
            <a:r>
              <a:rPr lang="es-US" sz="2000" b="1">
                <a:latin typeface="+mn-lt"/>
              </a:rPr>
              <a:t> / </a:t>
            </a:r>
            <a:r>
              <a:rPr lang="es-US" sz="2000" i="1">
                <a:latin typeface="+mn-lt"/>
              </a:rPr>
              <a:t>Virtual </a:t>
            </a:r>
            <a:r>
              <a:rPr lang="es-US" sz="2000" i="1" err="1">
                <a:latin typeface="+mn-lt"/>
              </a:rPr>
              <a:t>cooperations</a:t>
            </a:r>
            <a:r>
              <a:rPr lang="es-US" sz="2000" i="1">
                <a:latin typeface="+mn-lt"/>
              </a:rPr>
              <a:t>, </a:t>
            </a:r>
            <a:r>
              <a:rPr lang="es-US" sz="2000" i="1" err="1">
                <a:latin typeface="+mn-lt"/>
              </a:rPr>
              <a:t>selection</a:t>
            </a:r>
            <a:r>
              <a:rPr lang="es-US" sz="2000" i="1">
                <a:latin typeface="+mn-lt"/>
              </a:rPr>
              <a:t> </a:t>
            </a:r>
            <a:r>
              <a:rPr lang="es-US" sz="2000" i="1" err="1">
                <a:latin typeface="+mn-lt"/>
              </a:rPr>
              <a:t>criteria</a:t>
            </a:r>
            <a:r>
              <a:rPr lang="es-US" sz="2000" i="1">
                <a:latin typeface="+mn-lt"/>
              </a:rPr>
              <a:t> and </a:t>
            </a:r>
            <a:r>
              <a:rPr lang="es-US" sz="2000" i="1" err="1">
                <a:latin typeface="+mn-lt"/>
              </a:rPr>
              <a:t>next</a:t>
            </a:r>
            <a:r>
              <a:rPr lang="es-US" sz="2000" i="1">
                <a:latin typeface="+mn-lt"/>
              </a:rPr>
              <a:t> </a:t>
            </a:r>
            <a:r>
              <a:rPr lang="es-US" sz="2000" i="1" err="1">
                <a:latin typeface="+mn-lt"/>
              </a:rPr>
              <a:t>steps</a:t>
            </a:r>
            <a:r>
              <a:rPr lang="es-US" sz="2000" i="1">
                <a:latin typeface="+mn-lt"/>
              </a:rPr>
              <a:t> </a:t>
            </a:r>
            <a:endParaRPr lang="x-none" sz="2000" i="1">
              <a:latin typeface="+mn-lt"/>
            </a:endParaRPr>
          </a:p>
          <a:p>
            <a:endParaRPr lang="x-none" sz="2000" b="1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000" b="1">
                <a:solidFill>
                  <a:srgbClr val="FF6600"/>
                </a:solidFill>
                <a:latin typeface="+mn-lt"/>
              </a:rPr>
              <a:t>Preguntas/</a:t>
            </a:r>
            <a:r>
              <a:rPr lang="es-US" sz="2000" b="1" err="1">
                <a:solidFill>
                  <a:srgbClr val="FF6600"/>
                </a:solidFill>
                <a:latin typeface="+mn-lt"/>
              </a:rPr>
              <a:t>Questions</a:t>
            </a:r>
            <a:r>
              <a:rPr lang="es-US" sz="2000" b="1">
                <a:solidFill>
                  <a:srgbClr val="FF6600"/>
                </a:solidFill>
                <a:latin typeface="+mn-lt"/>
              </a:rPr>
              <a:t> </a:t>
            </a:r>
            <a:endParaRPr lang="x-none" sz="2000" b="1">
              <a:solidFill>
                <a:srgbClr val="FF6600"/>
              </a:solidFill>
              <a:latin typeface="+mn-lt"/>
            </a:endParaRPr>
          </a:p>
          <a:p>
            <a:endParaRPr lang="x-none" sz="2000" b="1">
              <a:solidFill>
                <a:srgbClr val="FF66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>
                <a:latin typeface="+mn-lt"/>
              </a:rPr>
              <a:t>Identificación de aliados </a:t>
            </a:r>
            <a:r>
              <a:rPr lang="es-US" sz="2000" b="1" i="1">
                <a:latin typeface="+mn-lt"/>
              </a:rPr>
              <a:t>/ Match-</a:t>
            </a:r>
            <a:r>
              <a:rPr lang="es-US" sz="2000" b="1" i="1" err="1">
                <a:latin typeface="+mn-lt"/>
              </a:rPr>
              <a:t>Making</a:t>
            </a:r>
            <a:r>
              <a:rPr lang="es-US" sz="2000" b="1" i="1">
                <a:latin typeface="+mn-lt"/>
              </a:rPr>
              <a:t> </a:t>
            </a:r>
            <a:endParaRPr lang="en-US" sz="2000" b="1" i="1">
              <a:latin typeface="+mn-lt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6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-48768"/>
            <a:ext cx="5486400" cy="1143000"/>
          </a:xfrm>
        </p:spPr>
        <p:txBody>
          <a:bodyPr/>
          <a:lstStyle/>
          <a:p>
            <a:r>
              <a:rPr lang="x-none" sz="3200">
                <a:solidFill>
                  <a:schemeClr val="bg1"/>
                </a:solidFill>
              </a:rPr>
              <a:t>Criterios de Selección</a:t>
            </a:r>
            <a:endParaRPr lang="en-US" sz="3200" i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4423405"/>
              </p:ext>
            </p:extLst>
          </p:nvPr>
        </p:nvGraphicFramePr>
        <p:xfrm>
          <a:off x="609600" y="1758778"/>
          <a:ext cx="777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81300" y="2050787"/>
            <a:ext cx="1257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Pertinencia y oportunidad de la cooperación /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Pertinence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opportunity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of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Cooperation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en-US" sz="11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743200" y="4461540"/>
            <a:ext cx="13335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Objetivos claros, pertinentes y alcanzables virtualmente   / Clear,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pertinent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virtually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acheivable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objectives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019300" y="3184267"/>
            <a:ext cx="13335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Claridad y relevancia del perfil de los participantes  /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Clarity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relevance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participants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’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profiles</a:t>
            </a:r>
            <a:endParaRPr lang="es-ES" altLang="en-US" sz="11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914900" y="3276600"/>
            <a:ext cx="1333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Compromiso explícito de las partes involucradas /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Explicit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commitment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parties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631692" y="4648200"/>
            <a:ext cx="125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Relevancia del Tema para la CIMT /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Relevance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topic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IACML </a:t>
            </a:r>
          </a:p>
        </p:txBody>
      </p:sp>
    </p:spTree>
    <p:extLst>
      <p:ext uri="{BB962C8B-B14F-4D97-AF65-F5344CB8AC3E}">
        <p14:creationId xmlns:p14="http://schemas.microsoft.com/office/powerpoint/2010/main" val="310781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-48768"/>
            <a:ext cx="5486400" cy="1143000"/>
          </a:xfrm>
        </p:spPr>
        <p:txBody>
          <a:bodyPr/>
          <a:lstStyle/>
          <a:p>
            <a:r>
              <a:rPr lang="x-none" sz="3200">
                <a:solidFill>
                  <a:schemeClr val="bg1"/>
                </a:solidFill>
              </a:rPr>
              <a:t>Criterios de Selección</a:t>
            </a:r>
            <a:endParaRPr lang="en-US" sz="3200" i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482328"/>
              </p:ext>
            </p:extLst>
          </p:nvPr>
        </p:nvGraphicFramePr>
        <p:xfrm>
          <a:off x="609600" y="1758778"/>
          <a:ext cx="777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81300" y="2050787"/>
            <a:ext cx="1257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Pertinencia y oportunidad de la cooperación /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Pertinence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opportunity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of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Cooperation</a:t>
            </a:r>
            <a:r>
              <a:rPr lang="es-ES" altLang="en-US" sz="11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en-US" sz="11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763672" y="4461540"/>
            <a:ext cx="13335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Objetivos claros, pertinentes y alcanzables virtualmente   / Clear,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pertinent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virtually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acheivable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objectives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019300" y="3184267"/>
            <a:ext cx="13335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Claridad y relevancia del perfil de los participantes  /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Clarity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relevance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participants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’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profiles</a:t>
            </a:r>
            <a:endParaRPr lang="es-ES" altLang="en-US" sz="11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914900" y="3276600"/>
            <a:ext cx="1333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Compromiso explícito de las partes involucradas /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Explicit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commitment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ES" altLang="en-US" sz="11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parties</a:t>
            </a:r>
            <a:r>
              <a:rPr lang="es-ES" altLang="en-US" sz="11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631692" y="4648200"/>
            <a:ext cx="125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Relevancia del Tema para la CIMT /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Relevance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topic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" altLang="en-US" sz="120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" altLang="en-US" sz="12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IACML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1692" y="220980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200" err="1">
                <a:solidFill>
                  <a:schemeClr val="bg1"/>
                </a:solidFill>
                <a:latin typeface="+mn-lt"/>
              </a:rPr>
              <a:t>Representatción</a:t>
            </a:r>
            <a:r>
              <a:rPr lang="es-US" sz="1200">
                <a:solidFill>
                  <a:schemeClr val="bg1"/>
                </a:solidFill>
                <a:latin typeface="+mn-lt"/>
              </a:rPr>
              <a:t> Sub-regional - Subregional </a:t>
            </a:r>
            <a:r>
              <a:rPr lang="es-US" sz="1200" err="1">
                <a:solidFill>
                  <a:schemeClr val="bg1"/>
                </a:solidFill>
                <a:latin typeface="+mn-lt"/>
              </a:rPr>
              <a:t>representation</a:t>
            </a:r>
            <a:r>
              <a:rPr lang="es-US" sz="1200">
                <a:solidFill>
                  <a:schemeClr val="bg1"/>
                </a:solidFill>
                <a:latin typeface="+mn-lt"/>
              </a:rPr>
              <a:t> </a:t>
            </a: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2742" y="3201650"/>
            <a:ext cx="1283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50">
                <a:solidFill>
                  <a:schemeClr val="bg1"/>
                </a:solidFill>
                <a:latin typeface="+mn-lt"/>
              </a:rPr>
              <a:t>Propuestas que surgen de las actividades de la RIAL-CIMT / </a:t>
            </a:r>
            <a:r>
              <a:rPr lang="es-US" sz="1050" err="1">
                <a:solidFill>
                  <a:schemeClr val="bg1"/>
                </a:solidFill>
                <a:latin typeface="+mn-lt"/>
              </a:rPr>
              <a:t>Proposals</a:t>
            </a:r>
            <a:r>
              <a:rPr lang="es-US" sz="1050">
                <a:solidFill>
                  <a:schemeClr val="bg1"/>
                </a:solidFill>
                <a:latin typeface="+mn-lt"/>
              </a:rPr>
              <a:t> </a:t>
            </a:r>
            <a:r>
              <a:rPr lang="es-US" sz="1050" err="1">
                <a:solidFill>
                  <a:schemeClr val="bg1"/>
                </a:solidFill>
                <a:latin typeface="+mn-lt"/>
              </a:rPr>
              <a:t>that</a:t>
            </a:r>
            <a:r>
              <a:rPr lang="es-US" sz="1050">
                <a:solidFill>
                  <a:schemeClr val="bg1"/>
                </a:solidFill>
                <a:latin typeface="+mn-lt"/>
              </a:rPr>
              <a:t> emerge </a:t>
            </a:r>
            <a:r>
              <a:rPr lang="es-US" sz="1050" err="1">
                <a:solidFill>
                  <a:schemeClr val="bg1"/>
                </a:solidFill>
                <a:latin typeface="+mn-lt"/>
              </a:rPr>
              <a:t>from</a:t>
            </a:r>
            <a:r>
              <a:rPr lang="es-US" sz="1050">
                <a:solidFill>
                  <a:schemeClr val="bg1"/>
                </a:solidFill>
                <a:latin typeface="+mn-lt"/>
              </a:rPr>
              <a:t> </a:t>
            </a:r>
            <a:r>
              <a:rPr lang="es-US" sz="105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US" sz="1050">
                <a:solidFill>
                  <a:schemeClr val="bg1"/>
                </a:solidFill>
                <a:latin typeface="+mn-lt"/>
              </a:rPr>
              <a:t> IACML-RIAL </a:t>
            </a:r>
            <a:r>
              <a:rPr lang="es-US" sz="1050" err="1">
                <a:solidFill>
                  <a:schemeClr val="bg1"/>
                </a:solidFill>
                <a:latin typeface="+mn-lt"/>
              </a:rPr>
              <a:t>activities</a:t>
            </a:r>
            <a:r>
              <a:rPr lang="es-US" sz="1050">
                <a:solidFill>
                  <a:schemeClr val="bg1"/>
                </a:solidFill>
                <a:latin typeface="+mn-lt"/>
              </a:rPr>
              <a:t> </a:t>
            </a:r>
            <a:endParaRPr lang="en-US" sz="105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85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-48768"/>
            <a:ext cx="5486400" cy="1143000"/>
          </a:xfrm>
        </p:spPr>
        <p:txBody>
          <a:bodyPr/>
          <a:lstStyle/>
          <a:p>
            <a:r>
              <a:rPr lang="x-none" sz="3200">
                <a:solidFill>
                  <a:schemeClr val="bg1"/>
                </a:solidFill>
              </a:rPr>
              <a:t>Siguientes pasos </a:t>
            </a:r>
            <a:r>
              <a:rPr lang="es-US" sz="3200" i="1" err="1">
                <a:solidFill>
                  <a:srgbClr val="FF6600"/>
                </a:solidFill>
              </a:rPr>
              <a:t>Next</a:t>
            </a:r>
            <a:r>
              <a:rPr lang="es-US" sz="3200" i="1">
                <a:solidFill>
                  <a:srgbClr val="FF6600"/>
                </a:solidFill>
              </a:rPr>
              <a:t> </a:t>
            </a:r>
            <a:r>
              <a:rPr lang="es-US" sz="3200" i="1" err="1">
                <a:solidFill>
                  <a:srgbClr val="FF6600"/>
                </a:solidFill>
              </a:rPr>
              <a:t>Steps</a:t>
            </a:r>
            <a:r>
              <a:rPr lang="es-US" sz="3200" i="1">
                <a:solidFill>
                  <a:srgbClr val="FF6600"/>
                </a:solidFill>
              </a:rPr>
              <a:t> </a:t>
            </a:r>
            <a:endParaRPr lang="en-US" sz="3200" i="1">
              <a:solidFill>
                <a:srgbClr val="FF66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04800" y="993319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x-none" b="1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65438" y="1295400"/>
            <a:ext cx="8569295" cy="23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000"/>
              <a:t>Elaboración de propuestas </a:t>
            </a:r>
            <a:r>
              <a:rPr lang="es-CO" sz="2000"/>
              <a:t>e identificación de Ministerios aliados. </a:t>
            </a:r>
            <a:r>
              <a:rPr lang="es-CO" sz="2000" i="1" err="1">
                <a:solidFill>
                  <a:srgbClr val="FF6600"/>
                </a:solidFill>
              </a:rPr>
              <a:t>Preparation</a:t>
            </a:r>
            <a:r>
              <a:rPr lang="es-CO" sz="2000" i="1">
                <a:solidFill>
                  <a:srgbClr val="FF6600"/>
                </a:solidFill>
              </a:rPr>
              <a:t> of </a:t>
            </a:r>
            <a:r>
              <a:rPr lang="es-CO" sz="2000" i="1" err="1">
                <a:solidFill>
                  <a:srgbClr val="FF6600"/>
                </a:solidFill>
              </a:rPr>
              <a:t>proposals</a:t>
            </a:r>
            <a:r>
              <a:rPr lang="es-CO" sz="2000" i="1">
                <a:solidFill>
                  <a:srgbClr val="FF6600"/>
                </a:solidFill>
              </a:rPr>
              <a:t> and </a:t>
            </a:r>
            <a:r>
              <a:rPr lang="es-CO" sz="2000" i="1" err="1">
                <a:solidFill>
                  <a:srgbClr val="FF6600"/>
                </a:solidFill>
              </a:rPr>
              <a:t>identification</a:t>
            </a:r>
            <a:r>
              <a:rPr lang="es-CO" sz="2000" i="1">
                <a:solidFill>
                  <a:srgbClr val="FF6600"/>
                </a:solidFill>
              </a:rPr>
              <a:t> of </a:t>
            </a:r>
            <a:r>
              <a:rPr lang="es-CO" sz="2000" i="1" err="1">
                <a:solidFill>
                  <a:srgbClr val="FF6600"/>
                </a:solidFill>
              </a:rPr>
              <a:t>partner</a:t>
            </a:r>
            <a:r>
              <a:rPr lang="es-CO" sz="2000" i="1">
                <a:solidFill>
                  <a:srgbClr val="FF6600"/>
                </a:solidFill>
              </a:rPr>
              <a:t> </a:t>
            </a:r>
            <a:r>
              <a:rPr lang="es-CO" sz="2000" i="1" err="1">
                <a:solidFill>
                  <a:srgbClr val="FF6600"/>
                </a:solidFill>
              </a:rPr>
              <a:t>Ministries</a:t>
            </a:r>
            <a:r>
              <a:rPr lang="es-CO" sz="2000" i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endParaRPr lang="x-none" sz="2000" i="1">
              <a:solidFill>
                <a:srgbClr val="FF6600"/>
              </a:solidFill>
            </a:endParaRPr>
          </a:p>
          <a:p>
            <a:r>
              <a:rPr lang="es-US" sz="2800" b="1" u="sng">
                <a:solidFill>
                  <a:srgbClr val="0B4C9C"/>
                </a:solidFill>
              </a:rPr>
              <a:t>1 de marzo / March 1: </a:t>
            </a:r>
            <a:r>
              <a:rPr lang="es-US" sz="2000"/>
              <a:t>Fecha límite para la presentación de propuestas. </a:t>
            </a:r>
            <a:r>
              <a:rPr lang="es-US" sz="2000" i="1" err="1">
                <a:solidFill>
                  <a:srgbClr val="FF6600"/>
                </a:solidFill>
              </a:rPr>
              <a:t>Deadline</a:t>
            </a:r>
            <a:r>
              <a:rPr lang="es-US" sz="2000" i="1">
                <a:solidFill>
                  <a:srgbClr val="FF6600"/>
                </a:solidFill>
              </a:rPr>
              <a:t> to </a:t>
            </a:r>
            <a:r>
              <a:rPr lang="es-US" sz="2000" i="1" err="1">
                <a:solidFill>
                  <a:srgbClr val="FF6600"/>
                </a:solidFill>
              </a:rPr>
              <a:t>submit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proposals</a:t>
            </a:r>
            <a:r>
              <a:rPr lang="es-US" sz="2000" i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endParaRPr lang="x-none" sz="2800" b="1" i="1" u="sng">
              <a:solidFill>
                <a:srgbClr val="FF6600"/>
              </a:solidFill>
            </a:endParaRPr>
          </a:p>
          <a:p>
            <a:r>
              <a:rPr lang="es-US" sz="2800" b="1" u="sng">
                <a:solidFill>
                  <a:srgbClr val="0B4C9C"/>
                </a:solidFill>
              </a:rPr>
              <a:t>Inicios de Abril / </a:t>
            </a:r>
            <a:r>
              <a:rPr lang="es-US" sz="2800" b="1" u="sng" err="1">
                <a:solidFill>
                  <a:srgbClr val="0B4C9C"/>
                </a:solidFill>
              </a:rPr>
              <a:t>Early</a:t>
            </a:r>
            <a:r>
              <a:rPr lang="es-US" sz="2800" b="1" u="sng">
                <a:solidFill>
                  <a:srgbClr val="0B4C9C"/>
                </a:solidFill>
              </a:rPr>
              <a:t> April: </a:t>
            </a:r>
            <a:r>
              <a:rPr lang="es-US" sz="2000"/>
              <a:t>Publicación de los resultados de la Convocatoria. </a:t>
            </a:r>
            <a:r>
              <a:rPr lang="es-US" sz="2000" i="1" err="1">
                <a:solidFill>
                  <a:srgbClr val="FF6600"/>
                </a:solidFill>
              </a:rPr>
              <a:t>Publication</a:t>
            </a:r>
            <a:r>
              <a:rPr lang="es-US" sz="2000" i="1">
                <a:solidFill>
                  <a:srgbClr val="FF6600"/>
                </a:solidFill>
              </a:rPr>
              <a:t> of the </a:t>
            </a:r>
            <a:r>
              <a:rPr lang="es-US" sz="2000" i="1" err="1">
                <a:solidFill>
                  <a:srgbClr val="FF6600"/>
                </a:solidFill>
              </a:rPr>
              <a:t>Call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results</a:t>
            </a:r>
            <a:r>
              <a:rPr lang="es-US" sz="2000" i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endParaRPr lang="x-none" sz="2000" i="1">
              <a:solidFill>
                <a:srgbClr val="FF6600"/>
              </a:solidFill>
            </a:endParaRPr>
          </a:p>
          <a:p>
            <a:r>
              <a:rPr lang="x-none" sz="2800" b="1" u="sng">
                <a:solidFill>
                  <a:srgbClr val="0B4C9C"/>
                </a:solidFill>
              </a:rPr>
              <a:t>May – D</a:t>
            </a:r>
            <a:r>
              <a:rPr lang="es-US" sz="2800" b="1" u="sng">
                <a:solidFill>
                  <a:srgbClr val="0B4C9C"/>
                </a:solidFill>
              </a:rPr>
              <a:t>e</a:t>
            </a:r>
            <a:r>
              <a:rPr lang="x-none" sz="2800" b="1" u="sng">
                <a:solidFill>
                  <a:srgbClr val="0B4C9C"/>
                </a:solidFill>
              </a:rPr>
              <a:t>c</a:t>
            </a:r>
            <a:r>
              <a:rPr lang="es-US" sz="2800" b="1" u="sng">
                <a:solidFill>
                  <a:srgbClr val="0B4C9C"/>
                </a:solidFill>
              </a:rPr>
              <a:t>: </a:t>
            </a:r>
            <a:r>
              <a:rPr lang="es-US" sz="2000"/>
              <a:t>Realización de las actividades seleccionadas. </a:t>
            </a:r>
            <a:r>
              <a:rPr lang="es-US" sz="2000" i="1" err="1">
                <a:solidFill>
                  <a:srgbClr val="FF6600"/>
                </a:solidFill>
              </a:rPr>
              <a:t>Undertaking</a:t>
            </a:r>
            <a:r>
              <a:rPr lang="es-US" sz="2000" i="1">
                <a:solidFill>
                  <a:srgbClr val="FF6600"/>
                </a:solidFill>
              </a:rPr>
              <a:t> of </a:t>
            </a:r>
            <a:r>
              <a:rPr lang="es-US" sz="2000" i="1" err="1">
                <a:solidFill>
                  <a:srgbClr val="FF6600"/>
                </a:solidFill>
              </a:rPr>
              <a:t>selected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activities</a:t>
            </a:r>
            <a:r>
              <a:rPr lang="es-US" sz="2000" i="1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</a:pPr>
            <a:endParaRPr lang="x-none" sz="20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7162800" cy="1524000"/>
          </a:xfrm>
          <a:prstGeom prst="rect">
            <a:avLst/>
          </a:prstGeom>
          <a:solidFill>
            <a:srgbClr val="1A4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146" y="2088116"/>
            <a:ext cx="7261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i="1">
                <a:solidFill>
                  <a:schemeClr val="bg1"/>
                </a:solidFill>
                <a:latin typeface="+mn-lt"/>
              </a:rPr>
              <a:t>¿PREGUNTAS?</a:t>
            </a:r>
            <a:endParaRPr lang="es-US" sz="4800" b="1" i="1">
              <a:solidFill>
                <a:schemeClr val="bg1"/>
              </a:solidFill>
              <a:latin typeface="+mn-lt"/>
            </a:endParaRPr>
          </a:p>
          <a:p>
            <a:r>
              <a:rPr lang="es-US" sz="4800" b="1" i="1" err="1">
                <a:solidFill>
                  <a:srgbClr val="FF6600"/>
                </a:solidFill>
                <a:latin typeface="+mn-lt"/>
              </a:rPr>
              <a:t>Questions</a:t>
            </a:r>
            <a:r>
              <a:rPr lang="es-US" sz="4800" b="1" i="1">
                <a:solidFill>
                  <a:srgbClr val="FF6600"/>
                </a:solidFill>
                <a:latin typeface="+mn-lt"/>
              </a:rPr>
              <a:t>? </a:t>
            </a:r>
            <a:r>
              <a:rPr lang="x-none" sz="4800" b="1" i="1">
                <a:solidFill>
                  <a:srgbClr val="FF6600"/>
                </a:solidFill>
                <a:latin typeface="+mn-lt"/>
              </a:rPr>
              <a:t> </a:t>
            </a:r>
            <a:endParaRPr lang="en-US" sz="480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7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8001000" cy="2514600"/>
          </a:xfrm>
          <a:prstGeom prst="rect">
            <a:avLst/>
          </a:prstGeom>
          <a:solidFill>
            <a:srgbClr val="1A4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483584"/>
            <a:ext cx="7718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b="1" i="1">
                <a:solidFill>
                  <a:schemeClr val="bg1"/>
                </a:solidFill>
                <a:latin typeface="+mn-lt"/>
              </a:rPr>
              <a:t>Identificación de aliados </a:t>
            </a:r>
            <a:r>
              <a:rPr lang="x-none" sz="5000" b="1" i="1">
                <a:solidFill>
                  <a:srgbClr val="FF6600"/>
                </a:solidFill>
                <a:latin typeface="+mn-lt"/>
              </a:rPr>
              <a:t>Match – making</a:t>
            </a:r>
            <a:endParaRPr lang="en-US" sz="500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7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62" y="0"/>
            <a:ext cx="9180513" cy="6853238"/>
          </a:xfrm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263650" y="6467604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 err="1">
                <a:solidFill>
                  <a:schemeClr val="bg1"/>
                </a:solidFill>
                <a:latin typeface="Arial" panose="020B0604020202020204" pitchFamily="34" charset="0"/>
              </a:rPr>
              <a:t>Febrero</a:t>
            </a: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 17, 2021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pic>
        <p:nvPicPr>
          <p:cNvPr id="410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96" y="5446713"/>
            <a:ext cx="248700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1"/>
          <p:cNvSpPr>
            <a:spLocks noGrp="1"/>
          </p:cNvSpPr>
          <p:nvPr>
            <p:ph type="ctrTitle"/>
          </p:nvPr>
        </p:nvSpPr>
        <p:spPr>
          <a:xfrm>
            <a:off x="310978" y="1219200"/>
            <a:ext cx="8492353" cy="2057400"/>
          </a:xfrm>
          <a:noFill/>
        </p:spPr>
        <p:txBody>
          <a:bodyPr/>
          <a:lstStyle/>
          <a:p>
            <a:pPr algn="ctr"/>
            <a:b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 POR ACOMPAÑARNOS! </a:t>
            </a:r>
            <a:b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¡Esperamos sus propuestas! </a:t>
            </a:r>
            <a:b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US! </a:t>
            </a:r>
            <a:br>
              <a:rPr lang="es-ES" sz="320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ES" sz="320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look forward to </a:t>
            </a:r>
            <a:r>
              <a:rPr lang="es-ES" sz="320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receiving</a:t>
            </a:r>
            <a:r>
              <a:rPr lang="es-ES" sz="320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s-ES" sz="320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proposals</a:t>
            </a:r>
            <a:b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12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r="16836" b="44087"/>
          <a:stretch/>
        </p:blipFill>
        <p:spPr>
          <a:xfrm>
            <a:off x="-3562" y="1981200"/>
            <a:ext cx="7634889" cy="2522561"/>
          </a:xfrm>
        </p:spPr>
      </p:pic>
      <p:sp>
        <p:nvSpPr>
          <p:cNvPr id="3" name="TextBox 2"/>
          <p:cNvSpPr txBox="1"/>
          <p:nvPr/>
        </p:nvSpPr>
        <p:spPr>
          <a:xfrm>
            <a:off x="282146" y="2088116"/>
            <a:ext cx="7261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>
                <a:solidFill>
                  <a:schemeClr val="bg1"/>
                </a:solidFill>
                <a:latin typeface="+mn-lt"/>
              </a:rPr>
              <a:t>Cooperación Bilateral de la RIAL y elaboración de propuestas</a:t>
            </a: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369673" y="3278217"/>
            <a:ext cx="7261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i="1">
                <a:solidFill>
                  <a:srgbClr val="FF6600"/>
                </a:solidFill>
                <a:latin typeface="+mn-lt"/>
              </a:rPr>
              <a:t>RIAL Bilateral </a:t>
            </a:r>
            <a:r>
              <a:rPr lang="es-US" sz="3200" b="1" i="1" err="1">
                <a:solidFill>
                  <a:srgbClr val="FF6600"/>
                </a:solidFill>
                <a:latin typeface="+mn-lt"/>
              </a:rPr>
              <a:t>Cooperation</a:t>
            </a:r>
            <a:r>
              <a:rPr lang="es-US" sz="3200" b="1" i="1">
                <a:solidFill>
                  <a:srgbClr val="FF6600"/>
                </a:solidFill>
                <a:latin typeface="+mn-lt"/>
              </a:rPr>
              <a:t> and </a:t>
            </a:r>
            <a:r>
              <a:rPr lang="es-US" sz="3200" b="1" i="1" err="1">
                <a:solidFill>
                  <a:srgbClr val="FF6600"/>
                </a:solidFill>
                <a:latin typeface="+mn-lt"/>
              </a:rPr>
              <a:t>submission</a:t>
            </a:r>
            <a:r>
              <a:rPr lang="es-US" sz="3200" b="1" i="1">
                <a:solidFill>
                  <a:srgbClr val="FF6600"/>
                </a:solidFill>
                <a:latin typeface="+mn-lt"/>
              </a:rPr>
              <a:t> of </a:t>
            </a:r>
            <a:r>
              <a:rPr lang="es-US" sz="3200" b="1" i="1" err="1">
                <a:solidFill>
                  <a:srgbClr val="FF6600"/>
                </a:solidFill>
                <a:latin typeface="+mn-lt"/>
              </a:rPr>
              <a:t>proposals</a:t>
            </a:r>
            <a:endParaRPr lang="en-US" sz="320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0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6400" y="1524000"/>
            <a:ext cx="3468806" cy="1981200"/>
          </a:xfrm>
          <a:prstGeom prst="rect">
            <a:avLst/>
          </a:prstGeom>
          <a:solidFill>
            <a:srgbClr val="FF6600"/>
          </a:solidFill>
          <a:ln w="38100">
            <a:solidFill>
              <a:srgbClr val="1A419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 b="1">
                <a:solidFill>
                  <a:schemeClr val="bg1"/>
                </a:solidFill>
              </a:rPr>
              <a:t>Mecanismo de </a:t>
            </a:r>
            <a:r>
              <a:rPr lang="es-CO" sz="2000" b="1">
                <a:solidFill>
                  <a:schemeClr val="bg1"/>
                </a:solidFill>
              </a:rPr>
              <a:t>c</a:t>
            </a:r>
            <a:r>
              <a:rPr lang="x-none" sz="2000" b="1">
                <a:solidFill>
                  <a:schemeClr val="bg1"/>
                </a:solidFill>
              </a:rPr>
              <a:t>ooperación creado, financiado y liderado por los </a:t>
            </a:r>
            <a:r>
              <a:rPr lang="es-CO" sz="2000" b="1">
                <a:solidFill>
                  <a:schemeClr val="bg1"/>
                </a:solidFill>
              </a:rPr>
              <a:t>M</a:t>
            </a:r>
            <a:r>
              <a:rPr lang="x-none" sz="2000" b="1">
                <a:solidFill>
                  <a:schemeClr val="bg1"/>
                </a:solidFill>
              </a:rPr>
              <a:t>inisterios</a:t>
            </a:r>
            <a:r>
              <a:rPr lang="es-CO" sz="2000" b="1">
                <a:solidFill>
                  <a:schemeClr val="bg1"/>
                </a:solidFill>
              </a:rPr>
              <a:t> de Trabajo</a:t>
            </a:r>
            <a:r>
              <a:rPr lang="x-none" sz="2000" b="1">
                <a:solidFill>
                  <a:schemeClr val="bg1"/>
                </a:solidFill>
              </a:rPr>
              <a:t> </a:t>
            </a:r>
            <a:endParaRPr lang="es-US" sz="20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US" sz="2000" b="1" i="1"/>
              <a:t> </a:t>
            </a:r>
            <a:r>
              <a:rPr lang="es-US" sz="2000" b="1" i="1" err="1"/>
              <a:t>Cooperation</a:t>
            </a:r>
            <a:r>
              <a:rPr lang="es-US" sz="2000" b="1" i="1"/>
              <a:t> </a:t>
            </a:r>
            <a:r>
              <a:rPr lang="es-US" sz="2000" b="1" i="1" err="1"/>
              <a:t>mechanism</a:t>
            </a:r>
            <a:r>
              <a:rPr lang="es-US" sz="2000" b="1" i="1"/>
              <a:t> </a:t>
            </a:r>
            <a:r>
              <a:rPr lang="es-US" sz="2000" b="1" i="1" err="1"/>
              <a:t>created</a:t>
            </a:r>
            <a:r>
              <a:rPr lang="es-US" sz="2000" b="1" i="1"/>
              <a:t>, </a:t>
            </a:r>
            <a:r>
              <a:rPr lang="es-US" sz="2000" b="1" i="1" err="1"/>
              <a:t>funded</a:t>
            </a:r>
            <a:r>
              <a:rPr lang="es-US" sz="2000" b="1" i="1"/>
              <a:t> and led </a:t>
            </a:r>
            <a:r>
              <a:rPr lang="es-US" sz="2000" b="1" i="1" err="1"/>
              <a:t>by</a:t>
            </a:r>
            <a:r>
              <a:rPr lang="es-US" sz="2000" b="1" i="1"/>
              <a:t> </a:t>
            </a:r>
            <a:r>
              <a:rPr lang="es-US" sz="2000" b="1" i="1" err="1"/>
              <a:t>the</a:t>
            </a:r>
            <a:r>
              <a:rPr lang="es-US" sz="2000" b="1" i="1"/>
              <a:t> </a:t>
            </a:r>
            <a:r>
              <a:rPr lang="es-US" sz="2000" b="1" i="1" err="1"/>
              <a:t>Ministries</a:t>
            </a:r>
            <a:r>
              <a:rPr lang="es-US" sz="2000" b="1" i="1"/>
              <a:t> of Labor </a:t>
            </a:r>
            <a:endParaRPr lang="x-none" sz="2000" b="1" i="1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" y="4191000"/>
            <a:ext cx="85344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400" b="1"/>
              <a:t>Objetivo: </a:t>
            </a:r>
            <a:r>
              <a:rPr lang="es-ES" sz="2400" i="1"/>
              <a:t>Fortalecer las capacidades institucionales y humanas de los Ministerios de Trabajo </a:t>
            </a:r>
          </a:p>
          <a:p>
            <a:pPr marL="0" indent="0">
              <a:buNone/>
            </a:pPr>
            <a:r>
              <a:rPr lang="es-ES" sz="2400" b="1" i="1" err="1">
                <a:solidFill>
                  <a:srgbClr val="FF6600"/>
                </a:solidFill>
              </a:rPr>
              <a:t>Objective</a:t>
            </a:r>
            <a:r>
              <a:rPr lang="es-ES" sz="2400" b="1" i="1">
                <a:solidFill>
                  <a:srgbClr val="FF6600"/>
                </a:solidFill>
              </a:rPr>
              <a:t>: </a:t>
            </a:r>
            <a:r>
              <a:rPr lang="es-ES" sz="2400" i="1" err="1">
                <a:solidFill>
                  <a:srgbClr val="FF6600"/>
                </a:solidFill>
              </a:rPr>
              <a:t>Strenghten</a:t>
            </a:r>
            <a:r>
              <a:rPr lang="es-ES" sz="2400" i="1">
                <a:solidFill>
                  <a:srgbClr val="FF6600"/>
                </a:solidFill>
              </a:rPr>
              <a:t> </a:t>
            </a:r>
            <a:r>
              <a:rPr lang="es-ES" sz="2400" i="1" err="1">
                <a:solidFill>
                  <a:srgbClr val="FF6600"/>
                </a:solidFill>
              </a:rPr>
              <a:t>institutional</a:t>
            </a:r>
            <a:r>
              <a:rPr lang="es-ES" sz="2400" i="1">
                <a:solidFill>
                  <a:srgbClr val="FF6600"/>
                </a:solidFill>
              </a:rPr>
              <a:t> and human </a:t>
            </a:r>
            <a:r>
              <a:rPr lang="es-ES" sz="2400" i="1" err="1">
                <a:solidFill>
                  <a:srgbClr val="FF6600"/>
                </a:solidFill>
              </a:rPr>
              <a:t>capacities</a:t>
            </a:r>
            <a:r>
              <a:rPr lang="es-ES" sz="2400" i="1">
                <a:solidFill>
                  <a:srgbClr val="FF6600"/>
                </a:solidFill>
              </a:rPr>
              <a:t> of </a:t>
            </a:r>
            <a:r>
              <a:rPr lang="es-ES" sz="2400" i="1" err="1">
                <a:solidFill>
                  <a:srgbClr val="FF6600"/>
                </a:solidFill>
              </a:rPr>
              <a:t>the</a:t>
            </a:r>
            <a:r>
              <a:rPr lang="es-ES" sz="2400" i="1">
                <a:solidFill>
                  <a:srgbClr val="FF6600"/>
                </a:solidFill>
              </a:rPr>
              <a:t> </a:t>
            </a:r>
            <a:r>
              <a:rPr lang="es-ES" sz="2400" i="1" err="1">
                <a:solidFill>
                  <a:srgbClr val="FF6600"/>
                </a:solidFill>
              </a:rPr>
              <a:t>Ministries</a:t>
            </a:r>
            <a:r>
              <a:rPr lang="es-ES" sz="2400" i="1">
                <a:solidFill>
                  <a:srgbClr val="FF6600"/>
                </a:solidFill>
              </a:rPr>
              <a:t> of Labor </a:t>
            </a:r>
            <a:endParaRPr lang="x-none" sz="2400" i="1">
              <a:solidFill>
                <a:srgbClr val="FF66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24400" y="2028017"/>
            <a:ext cx="609600" cy="889027"/>
          </a:xfrm>
          <a:prstGeom prst="rightArrow">
            <a:avLst/>
          </a:prstGeom>
          <a:solidFill>
            <a:srgbClr val="0C4C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9500" y="5715000"/>
            <a:ext cx="2057400" cy="609600"/>
          </a:xfrm>
        </p:spPr>
        <p:txBody>
          <a:bodyPr/>
          <a:lstStyle/>
          <a:p>
            <a:r>
              <a:rPr lang="es-CO" sz="2000" u="sng">
                <a:solidFill>
                  <a:srgbClr val="1D4B98"/>
                </a:solidFill>
              </a:rPr>
              <a:t>www.rialnet.org</a:t>
            </a:r>
            <a:endParaRPr lang="en-US" sz="2000" u="sng">
              <a:solidFill>
                <a:srgbClr val="1D4B98"/>
              </a:solidFill>
            </a:endParaRPr>
          </a:p>
        </p:txBody>
      </p:sp>
      <p:pic>
        <p:nvPicPr>
          <p:cNvPr id="2050" name="Picture 2" descr="RIAL 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2" y="1884374"/>
            <a:ext cx="4448151" cy="117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Herramientas </a:t>
            </a:r>
            <a:r>
              <a:rPr lang="es-US" i="1"/>
              <a:t>/</a:t>
            </a:r>
            <a:r>
              <a:rPr lang="es-US" i="1">
                <a:solidFill>
                  <a:srgbClr val="FF0000"/>
                </a:solidFill>
              </a:rPr>
              <a:t> </a:t>
            </a:r>
            <a:r>
              <a:rPr lang="es-US" i="1">
                <a:solidFill>
                  <a:srgbClr val="FF6600"/>
                </a:solidFill>
              </a:rPr>
              <a:t>Tools </a:t>
            </a:r>
            <a:endParaRPr lang="en-US" i="1">
              <a:solidFill>
                <a:srgbClr val="FF66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9926519"/>
              </p:ext>
            </p:extLst>
          </p:nvPr>
        </p:nvGraphicFramePr>
        <p:xfrm>
          <a:off x="1354540" y="1828800"/>
          <a:ext cx="6934200" cy="471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2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33316" y="1094232"/>
            <a:ext cx="7935096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600"/>
              <a:t>Cooperación técnica directa y personalizada, ajustada a las necesidades de los Ministerios.</a:t>
            </a:r>
            <a:endParaRPr lang="es-US" sz="2600"/>
          </a:p>
          <a:p>
            <a:pPr marL="0" indent="0">
              <a:buNone/>
            </a:pPr>
            <a:r>
              <a:rPr lang="es-US" sz="2400" i="1" err="1">
                <a:solidFill>
                  <a:srgbClr val="FF6600"/>
                </a:solidFill>
              </a:rPr>
              <a:t>Direct</a:t>
            </a:r>
            <a:r>
              <a:rPr lang="es-US" sz="2400" i="1">
                <a:solidFill>
                  <a:srgbClr val="FF6600"/>
                </a:solidFill>
              </a:rPr>
              <a:t> and </a:t>
            </a:r>
            <a:r>
              <a:rPr lang="es-US" sz="2400" i="1" err="1">
                <a:solidFill>
                  <a:srgbClr val="FF6600"/>
                </a:solidFill>
              </a:rPr>
              <a:t>personalized</a:t>
            </a:r>
            <a:r>
              <a:rPr lang="es-US" sz="2400" i="1">
                <a:solidFill>
                  <a:srgbClr val="FF6600"/>
                </a:solidFill>
              </a:rPr>
              <a:t> </a:t>
            </a:r>
            <a:r>
              <a:rPr lang="es-US" sz="2400" i="1" err="1">
                <a:solidFill>
                  <a:srgbClr val="FF6600"/>
                </a:solidFill>
              </a:rPr>
              <a:t>technical</a:t>
            </a:r>
            <a:r>
              <a:rPr lang="es-US" sz="2400" i="1">
                <a:solidFill>
                  <a:srgbClr val="FF6600"/>
                </a:solidFill>
              </a:rPr>
              <a:t> </a:t>
            </a:r>
            <a:r>
              <a:rPr lang="es-US" sz="2400" i="1" err="1">
                <a:solidFill>
                  <a:srgbClr val="FF6600"/>
                </a:solidFill>
              </a:rPr>
              <a:t>cooperation</a:t>
            </a:r>
            <a:r>
              <a:rPr lang="es-US" sz="2400" i="1">
                <a:solidFill>
                  <a:srgbClr val="FF6600"/>
                </a:solidFill>
              </a:rPr>
              <a:t>, </a:t>
            </a:r>
            <a:r>
              <a:rPr lang="es-US" sz="2400" i="1" err="1">
                <a:solidFill>
                  <a:srgbClr val="FF6600"/>
                </a:solidFill>
              </a:rPr>
              <a:t>adjusted</a:t>
            </a:r>
            <a:r>
              <a:rPr lang="es-US" sz="2400" i="1">
                <a:solidFill>
                  <a:srgbClr val="FF6600"/>
                </a:solidFill>
              </a:rPr>
              <a:t> to </a:t>
            </a:r>
            <a:r>
              <a:rPr lang="es-US" sz="2400" i="1" err="1">
                <a:solidFill>
                  <a:srgbClr val="FF6600"/>
                </a:solidFill>
              </a:rPr>
              <a:t>the</a:t>
            </a:r>
            <a:r>
              <a:rPr lang="es-US" sz="2400" i="1">
                <a:solidFill>
                  <a:srgbClr val="FF6600"/>
                </a:solidFill>
              </a:rPr>
              <a:t> </a:t>
            </a:r>
            <a:r>
              <a:rPr lang="es-US" sz="2400" i="1" err="1">
                <a:solidFill>
                  <a:srgbClr val="FF6600"/>
                </a:solidFill>
              </a:rPr>
              <a:t>needs</a:t>
            </a:r>
            <a:r>
              <a:rPr lang="es-US" sz="2400" i="1">
                <a:solidFill>
                  <a:srgbClr val="FF6600"/>
                </a:solidFill>
              </a:rPr>
              <a:t> of </a:t>
            </a:r>
            <a:r>
              <a:rPr lang="es-US" sz="2400" i="1" err="1">
                <a:solidFill>
                  <a:srgbClr val="FF6600"/>
                </a:solidFill>
              </a:rPr>
              <a:t>the</a:t>
            </a:r>
            <a:r>
              <a:rPr lang="es-US" sz="2400" i="1">
                <a:solidFill>
                  <a:srgbClr val="FF6600"/>
                </a:solidFill>
              </a:rPr>
              <a:t> </a:t>
            </a:r>
            <a:r>
              <a:rPr lang="es-US" sz="2400" i="1" err="1">
                <a:solidFill>
                  <a:srgbClr val="FF6600"/>
                </a:solidFill>
              </a:rPr>
              <a:t>Ministries</a:t>
            </a:r>
            <a:r>
              <a:rPr lang="es-US" sz="2400" i="1">
                <a:solidFill>
                  <a:srgbClr val="FF6600"/>
                </a:solidFill>
              </a:rPr>
              <a:t> </a:t>
            </a:r>
            <a:endParaRPr lang="es-CO" sz="2400" i="1">
              <a:solidFill>
                <a:srgbClr val="FF6600"/>
              </a:solidFill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 bwMode="auto">
          <a:xfrm>
            <a:off x="457200" y="-48768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3200">
                <a:solidFill>
                  <a:schemeClr val="bg1"/>
                </a:solidFill>
              </a:rPr>
              <a:t>Cooperación Bilateral</a:t>
            </a:r>
            <a:r>
              <a:rPr lang="es-US" sz="3200">
                <a:solidFill>
                  <a:schemeClr val="bg1"/>
                </a:solidFill>
              </a:rPr>
              <a:t> / </a:t>
            </a:r>
          </a:p>
          <a:p>
            <a:r>
              <a:rPr lang="es-US" sz="2800" b="0" i="1">
                <a:solidFill>
                  <a:srgbClr val="FF6600"/>
                </a:solidFill>
              </a:rPr>
              <a:t>Bilateral </a:t>
            </a:r>
            <a:r>
              <a:rPr lang="es-US" sz="2800" b="0" i="1" err="1">
                <a:solidFill>
                  <a:srgbClr val="FF6600"/>
                </a:solidFill>
              </a:rPr>
              <a:t>Cooperation</a:t>
            </a:r>
            <a:r>
              <a:rPr lang="es-US" sz="2800" b="0" i="1">
                <a:solidFill>
                  <a:srgbClr val="FF6600"/>
                </a:solidFill>
              </a:rPr>
              <a:t> </a:t>
            </a:r>
            <a:r>
              <a:rPr lang="x-none" sz="2800" b="0" i="1">
                <a:solidFill>
                  <a:srgbClr val="FF6600"/>
                </a:solidFill>
              </a:rPr>
              <a:t> </a:t>
            </a:r>
            <a:endParaRPr lang="en-US" sz="3200" b="0" i="1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78" y="4182365"/>
            <a:ext cx="1951394" cy="260185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0" y="4657505"/>
            <a:ext cx="3314156" cy="2000012"/>
          </a:xfrm>
          <a:prstGeom prst="rect">
            <a:avLst/>
          </a:prstGeom>
        </p:spPr>
      </p:pic>
      <p:pic>
        <p:nvPicPr>
          <p:cNvPr id="15" name="Picture 11" descr="BRA_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57" y="4657505"/>
            <a:ext cx="254121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3862" y="3086044"/>
            <a:ext cx="685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US">
                <a:latin typeface="+mn-lt"/>
              </a:rPr>
              <a:t>A</a:t>
            </a:r>
            <a:r>
              <a:rPr lang="x-none">
                <a:latin typeface="+mn-lt"/>
              </a:rPr>
              <a:t>ctividades </a:t>
            </a:r>
            <a:r>
              <a:rPr lang="es-US">
                <a:latin typeface="+mn-lt"/>
              </a:rPr>
              <a:t>realizadas entre </a:t>
            </a:r>
            <a:r>
              <a:rPr lang="es-CO">
                <a:latin typeface="+mn-lt"/>
              </a:rPr>
              <a:t>33 países (Sur-Sur, Sur-Norte, </a:t>
            </a:r>
            <a:r>
              <a:rPr lang="es-CO" err="1">
                <a:latin typeface="+mn-lt"/>
              </a:rPr>
              <a:t>etc</a:t>
            </a:r>
            <a:r>
              <a:rPr lang="es-CO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s-US" i="1" err="1">
                <a:solidFill>
                  <a:srgbClr val="FF6600"/>
                </a:solidFill>
                <a:latin typeface="+mn-lt"/>
              </a:rPr>
              <a:t>Activities</a:t>
            </a:r>
            <a:r>
              <a:rPr lang="es-US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i="1" err="1">
                <a:solidFill>
                  <a:srgbClr val="FF6600"/>
                </a:solidFill>
                <a:latin typeface="+mn-lt"/>
              </a:rPr>
              <a:t>undertaken</a:t>
            </a:r>
            <a:r>
              <a:rPr lang="es-US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i="1" err="1">
                <a:solidFill>
                  <a:srgbClr val="FF6600"/>
                </a:solidFill>
                <a:latin typeface="+mn-lt"/>
              </a:rPr>
              <a:t>among</a:t>
            </a:r>
            <a:r>
              <a:rPr lang="es-US" i="1">
                <a:solidFill>
                  <a:srgbClr val="FF6600"/>
                </a:solidFill>
                <a:latin typeface="+mn-lt"/>
              </a:rPr>
              <a:t> 33 </a:t>
            </a:r>
            <a:r>
              <a:rPr lang="es-US" i="1" err="1">
                <a:solidFill>
                  <a:srgbClr val="FF6600"/>
                </a:solidFill>
                <a:latin typeface="+mn-lt"/>
              </a:rPr>
              <a:t>countries</a:t>
            </a:r>
            <a:r>
              <a:rPr lang="es-US" i="1">
                <a:solidFill>
                  <a:srgbClr val="FF6600"/>
                </a:solidFill>
                <a:latin typeface="+mn-lt"/>
              </a:rPr>
              <a:t> (South – South, South – North,  </a:t>
            </a:r>
            <a:r>
              <a:rPr lang="es-US" i="1" err="1">
                <a:solidFill>
                  <a:srgbClr val="FF6600"/>
                </a:solidFill>
                <a:latin typeface="+mn-lt"/>
              </a:rPr>
              <a:t>etc</a:t>
            </a:r>
            <a:r>
              <a:rPr lang="es-US">
                <a:solidFill>
                  <a:srgbClr val="FF6600"/>
                </a:solidFill>
                <a:latin typeface="+mn-lt"/>
              </a:rPr>
              <a:t>)</a:t>
            </a:r>
            <a:endParaRPr lang="x-none">
              <a:solidFill>
                <a:srgbClr val="FF6600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767" y="2982036"/>
            <a:ext cx="1460325" cy="1200329"/>
          </a:xfrm>
          <a:prstGeom prst="ellipse">
            <a:avLst/>
          </a:prstGeom>
          <a:noFill/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0791" y="3088433"/>
            <a:ext cx="146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5400" b="1">
                <a:solidFill>
                  <a:srgbClr val="1A4190"/>
                </a:solidFill>
                <a:latin typeface="+mn-lt"/>
              </a:rPr>
              <a:t>120</a:t>
            </a:r>
            <a:endParaRPr lang="en-US" sz="5400" b="1">
              <a:solidFill>
                <a:srgbClr val="1A41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3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20806" y="2539223"/>
            <a:ext cx="7935096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400" b="1"/>
              <a:t>Partes involucradas</a:t>
            </a:r>
            <a:r>
              <a:rPr lang="es-US" sz="2400" b="1"/>
              <a:t>  </a:t>
            </a:r>
            <a:r>
              <a:rPr lang="es-US" sz="2000" b="1" i="1" err="1">
                <a:solidFill>
                  <a:srgbClr val="FF6600"/>
                </a:solidFill>
              </a:rPr>
              <a:t>Involved</a:t>
            </a:r>
            <a:r>
              <a:rPr lang="es-US" sz="2000" b="1" i="1">
                <a:solidFill>
                  <a:srgbClr val="FF6600"/>
                </a:solidFill>
              </a:rPr>
              <a:t> </a:t>
            </a:r>
            <a:r>
              <a:rPr lang="es-US" sz="2000" b="1" i="1" err="1">
                <a:solidFill>
                  <a:srgbClr val="FF6600"/>
                </a:solidFill>
              </a:rPr>
              <a:t>parties</a:t>
            </a:r>
            <a:endParaRPr lang="x-none" sz="2000" b="1" i="1">
              <a:solidFill>
                <a:srgbClr val="FF6600"/>
              </a:solidFill>
            </a:endParaRPr>
          </a:p>
          <a:p>
            <a:r>
              <a:rPr lang="x-none" sz="2400" b="1"/>
              <a:t> </a:t>
            </a:r>
            <a:r>
              <a:rPr lang="x-none" sz="2400"/>
              <a:t>Institución Solicitante</a:t>
            </a:r>
            <a:r>
              <a:rPr lang="es-US" sz="2400"/>
              <a:t> </a:t>
            </a:r>
            <a:r>
              <a:rPr lang="es-US" sz="2000" i="1" err="1">
                <a:solidFill>
                  <a:srgbClr val="FF6600"/>
                </a:solidFill>
              </a:rPr>
              <a:t>Requesting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Institution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endParaRPr lang="x-none" sz="2000" i="1">
              <a:solidFill>
                <a:srgbClr val="FF6600"/>
              </a:solidFill>
            </a:endParaRPr>
          </a:p>
          <a:p>
            <a:r>
              <a:rPr lang="x-none" sz="2400"/>
              <a:t> Institución Proveedora </a:t>
            </a:r>
            <a:r>
              <a:rPr lang="es-US" sz="2400"/>
              <a:t> </a:t>
            </a:r>
            <a:r>
              <a:rPr lang="es-US" sz="2000" i="1" err="1">
                <a:solidFill>
                  <a:srgbClr val="FF6600"/>
                </a:solidFill>
              </a:rPr>
              <a:t>Providing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Institution</a:t>
            </a:r>
            <a:endParaRPr lang="x-none" sz="2000" i="1">
              <a:solidFill>
                <a:srgbClr val="FF66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4038600"/>
            <a:ext cx="85344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/>
              <a:t>Apoyo a propuestas seleccionadas </a:t>
            </a:r>
            <a:r>
              <a:rPr lang="es-CO" sz="2000" b="1" i="1" err="1">
                <a:solidFill>
                  <a:srgbClr val="FF6600"/>
                </a:solidFill>
              </a:rPr>
              <a:t>Support</a:t>
            </a:r>
            <a:r>
              <a:rPr lang="es-CO" sz="2000" b="1" i="1">
                <a:solidFill>
                  <a:srgbClr val="FF6600"/>
                </a:solidFill>
              </a:rPr>
              <a:t> to </a:t>
            </a:r>
            <a:r>
              <a:rPr lang="es-CO" sz="2000" b="1" i="1" err="1">
                <a:solidFill>
                  <a:srgbClr val="FF6600"/>
                </a:solidFill>
              </a:rPr>
              <a:t>selected</a:t>
            </a:r>
            <a:r>
              <a:rPr lang="es-CO" sz="2000" b="1" i="1">
                <a:solidFill>
                  <a:srgbClr val="FF6600"/>
                </a:solidFill>
              </a:rPr>
              <a:t> </a:t>
            </a:r>
            <a:r>
              <a:rPr lang="es-CO" sz="2000" b="1" i="1" err="1">
                <a:solidFill>
                  <a:srgbClr val="FF6600"/>
                </a:solidFill>
              </a:rPr>
              <a:t>proposals</a:t>
            </a:r>
            <a:r>
              <a:rPr lang="es-CO" sz="2000" b="1" i="1">
                <a:solidFill>
                  <a:srgbClr val="FF6600"/>
                </a:solidFill>
              </a:rPr>
              <a:t>:</a:t>
            </a:r>
          </a:p>
          <a:p>
            <a:r>
              <a:rPr lang="es-US" sz="2400"/>
              <a:t>Coordinación técnica y logística de la Secretaría Técnica  </a:t>
            </a:r>
            <a:r>
              <a:rPr lang="es-US" sz="2000" i="1" err="1">
                <a:solidFill>
                  <a:srgbClr val="FF6600"/>
                </a:solidFill>
              </a:rPr>
              <a:t>Technical</a:t>
            </a:r>
            <a:r>
              <a:rPr lang="es-US" sz="2000" i="1">
                <a:solidFill>
                  <a:srgbClr val="FF6600"/>
                </a:solidFill>
              </a:rPr>
              <a:t> and </a:t>
            </a:r>
            <a:r>
              <a:rPr lang="es-US" sz="2000" i="1" err="1">
                <a:solidFill>
                  <a:srgbClr val="FF6600"/>
                </a:solidFill>
              </a:rPr>
              <a:t>logistical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coordinations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from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the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Technical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Secretariat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endParaRPr lang="es-US" sz="2400" i="1">
              <a:solidFill>
                <a:srgbClr val="FF6600"/>
              </a:solidFill>
            </a:endParaRPr>
          </a:p>
          <a:p>
            <a:r>
              <a:rPr lang="es-US" sz="2400"/>
              <a:t>Zoom PRO y traducción/interpretación (cuando aplique) para las sesiones  </a:t>
            </a:r>
            <a:r>
              <a:rPr lang="es-US" sz="1800" i="1">
                <a:solidFill>
                  <a:srgbClr val="FF6600"/>
                </a:solidFill>
              </a:rPr>
              <a:t>ZOOM PRO and </a:t>
            </a:r>
            <a:r>
              <a:rPr lang="es-US" sz="1800" i="1" err="1">
                <a:solidFill>
                  <a:srgbClr val="FF6600"/>
                </a:solidFill>
              </a:rPr>
              <a:t>translation</a:t>
            </a:r>
            <a:r>
              <a:rPr lang="es-US" sz="1800" i="1">
                <a:solidFill>
                  <a:srgbClr val="FF6600"/>
                </a:solidFill>
              </a:rPr>
              <a:t> (</a:t>
            </a:r>
            <a:r>
              <a:rPr lang="es-US" sz="1800" i="1" err="1">
                <a:solidFill>
                  <a:srgbClr val="FF6600"/>
                </a:solidFill>
              </a:rPr>
              <a:t>when</a:t>
            </a:r>
            <a:r>
              <a:rPr lang="es-US" sz="1800" i="1">
                <a:solidFill>
                  <a:srgbClr val="FF6600"/>
                </a:solidFill>
              </a:rPr>
              <a:t> </a:t>
            </a:r>
            <a:r>
              <a:rPr lang="es-US" sz="1800" i="1" err="1">
                <a:solidFill>
                  <a:srgbClr val="FF6600"/>
                </a:solidFill>
              </a:rPr>
              <a:t>applicable</a:t>
            </a:r>
            <a:r>
              <a:rPr lang="es-US" sz="1800" i="1">
                <a:solidFill>
                  <a:srgbClr val="FF6600"/>
                </a:solidFill>
              </a:rPr>
              <a:t>) for the </a:t>
            </a:r>
            <a:r>
              <a:rPr lang="es-US" sz="1800" i="1" err="1">
                <a:solidFill>
                  <a:srgbClr val="FF6600"/>
                </a:solidFill>
              </a:rPr>
              <a:t>sessions</a:t>
            </a:r>
            <a:endParaRPr lang="es-US" sz="1800" i="1">
              <a:solidFill>
                <a:srgbClr val="FF6600"/>
              </a:solidFill>
            </a:endParaRPr>
          </a:p>
          <a:p>
            <a:endParaRPr lang="es-US" sz="2000" i="1">
              <a:solidFill>
                <a:srgbClr val="FF66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1154294"/>
            <a:ext cx="7935096" cy="1131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S" sz="2000" b="1"/>
              <a:t>NOTA IMPORTANTE: </a:t>
            </a:r>
            <a:r>
              <a:rPr lang="es-US" sz="2000"/>
              <a:t>En esta ocasión, sólo se abre la convocatoria para actividades virtuales. </a:t>
            </a:r>
          </a:p>
          <a:p>
            <a:pPr marL="0" indent="0">
              <a:buNone/>
            </a:pPr>
            <a:r>
              <a:rPr lang="es-US" sz="1800" b="1" i="1" err="1">
                <a:solidFill>
                  <a:srgbClr val="FF6600"/>
                </a:solidFill>
              </a:rPr>
              <a:t>Important</a:t>
            </a:r>
            <a:r>
              <a:rPr lang="es-US" sz="1800" b="1" i="1">
                <a:solidFill>
                  <a:srgbClr val="FF6600"/>
                </a:solidFill>
              </a:rPr>
              <a:t> Note: </a:t>
            </a:r>
            <a:r>
              <a:rPr lang="es-US" sz="1800" b="1" i="1" err="1">
                <a:solidFill>
                  <a:srgbClr val="FF6600"/>
                </a:solidFill>
              </a:rPr>
              <a:t>On</a:t>
            </a:r>
            <a:r>
              <a:rPr lang="es-US" sz="1800" b="1" i="1">
                <a:solidFill>
                  <a:srgbClr val="FF6600"/>
                </a:solidFill>
              </a:rPr>
              <a:t> </a:t>
            </a:r>
            <a:r>
              <a:rPr lang="es-US" sz="1800" b="1" i="1" err="1">
                <a:solidFill>
                  <a:srgbClr val="FF6600"/>
                </a:solidFill>
              </a:rPr>
              <a:t>this</a:t>
            </a:r>
            <a:r>
              <a:rPr lang="es-US" sz="1800" b="1" i="1">
                <a:solidFill>
                  <a:srgbClr val="FF6600"/>
                </a:solidFill>
              </a:rPr>
              <a:t> </a:t>
            </a:r>
            <a:r>
              <a:rPr lang="es-US" sz="1800" b="1" i="1" err="1">
                <a:solidFill>
                  <a:srgbClr val="FF6600"/>
                </a:solidFill>
              </a:rPr>
              <a:t>opportunity</a:t>
            </a:r>
            <a:r>
              <a:rPr lang="es-US" sz="1800" b="1" i="1">
                <a:solidFill>
                  <a:srgbClr val="FF6600"/>
                </a:solidFill>
              </a:rPr>
              <a:t>, </a:t>
            </a:r>
            <a:r>
              <a:rPr lang="es-US" sz="1800" b="1" i="1" err="1">
                <a:solidFill>
                  <a:srgbClr val="FF6600"/>
                </a:solidFill>
              </a:rPr>
              <a:t>the</a:t>
            </a:r>
            <a:r>
              <a:rPr lang="es-US" sz="1800" b="1" i="1">
                <a:solidFill>
                  <a:srgbClr val="FF6600"/>
                </a:solidFill>
              </a:rPr>
              <a:t> </a:t>
            </a:r>
            <a:r>
              <a:rPr lang="es-US" sz="1800" b="1" i="1" err="1">
                <a:solidFill>
                  <a:srgbClr val="FF6600"/>
                </a:solidFill>
              </a:rPr>
              <a:t>Call</a:t>
            </a:r>
            <a:r>
              <a:rPr lang="es-US" sz="1800" b="1" i="1">
                <a:solidFill>
                  <a:srgbClr val="FF6600"/>
                </a:solidFill>
              </a:rPr>
              <a:t> </a:t>
            </a:r>
            <a:r>
              <a:rPr lang="es-US" sz="1800" b="1" i="1" err="1">
                <a:solidFill>
                  <a:srgbClr val="FF6600"/>
                </a:solidFill>
              </a:rPr>
              <a:t>is</a:t>
            </a:r>
            <a:r>
              <a:rPr lang="es-US" sz="1800" b="1" i="1">
                <a:solidFill>
                  <a:srgbClr val="FF6600"/>
                </a:solidFill>
              </a:rPr>
              <a:t> open </a:t>
            </a:r>
            <a:r>
              <a:rPr lang="es-US" sz="1800" b="1" i="1" err="1">
                <a:solidFill>
                  <a:srgbClr val="FF6600"/>
                </a:solidFill>
              </a:rPr>
              <a:t>for</a:t>
            </a:r>
            <a:r>
              <a:rPr lang="es-US" sz="1800" b="1" i="1">
                <a:solidFill>
                  <a:srgbClr val="FF6600"/>
                </a:solidFill>
              </a:rPr>
              <a:t> virtual </a:t>
            </a:r>
            <a:r>
              <a:rPr lang="es-US" sz="1800" b="1" i="1" err="1">
                <a:solidFill>
                  <a:srgbClr val="FF6600"/>
                </a:solidFill>
              </a:rPr>
              <a:t>activities</a:t>
            </a:r>
            <a:r>
              <a:rPr lang="es-US" sz="1800" b="1" i="1">
                <a:solidFill>
                  <a:srgbClr val="FF6600"/>
                </a:solidFill>
              </a:rPr>
              <a:t> </a:t>
            </a:r>
            <a:r>
              <a:rPr lang="es-US" sz="1800" b="1" i="1" err="1">
                <a:solidFill>
                  <a:srgbClr val="FF6600"/>
                </a:solidFill>
              </a:rPr>
              <a:t>only</a:t>
            </a:r>
            <a:r>
              <a:rPr lang="es-US" sz="1800" b="1" i="1">
                <a:solidFill>
                  <a:srgbClr val="FF6600"/>
                </a:solidFill>
              </a:rPr>
              <a:t> </a:t>
            </a:r>
            <a:endParaRPr lang="x-none" sz="1600" b="1" i="1">
              <a:solidFill>
                <a:srgbClr val="FF6600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57200" y="-70240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3200">
                <a:solidFill>
                  <a:schemeClr val="bg1"/>
                </a:solidFill>
              </a:rPr>
              <a:t>Cooperación Bilateral</a:t>
            </a:r>
            <a:r>
              <a:rPr lang="es-US" sz="3200">
                <a:solidFill>
                  <a:schemeClr val="bg1"/>
                </a:solidFill>
              </a:rPr>
              <a:t> / </a:t>
            </a:r>
          </a:p>
          <a:p>
            <a:r>
              <a:rPr lang="es-US" sz="2800" b="0" i="1">
                <a:solidFill>
                  <a:srgbClr val="FF6600"/>
                </a:solidFill>
              </a:rPr>
              <a:t>Bilateral </a:t>
            </a:r>
            <a:r>
              <a:rPr lang="es-US" sz="2800" b="0" i="1" err="1">
                <a:solidFill>
                  <a:srgbClr val="FF6600"/>
                </a:solidFill>
              </a:rPr>
              <a:t>Cooperation</a:t>
            </a:r>
            <a:r>
              <a:rPr lang="es-US" sz="2800" b="0" i="1">
                <a:solidFill>
                  <a:srgbClr val="FF6600"/>
                </a:solidFill>
              </a:rPr>
              <a:t> </a:t>
            </a:r>
            <a:r>
              <a:rPr lang="x-none" sz="2800" b="0" i="1">
                <a:solidFill>
                  <a:srgbClr val="FF6600"/>
                </a:solidFill>
              </a:rPr>
              <a:t> </a:t>
            </a:r>
            <a:endParaRPr lang="en-US" sz="3200" b="0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04800" y="-72788"/>
            <a:ext cx="5486400" cy="1143000"/>
          </a:xfrm>
        </p:spPr>
        <p:txBody>
          <a:bodyPr/>
          <a:lstStyle/>
          <a:p>
            <a:r>
              <a:rPr lang="x-none" sz="3200">
                <a:solidFill>
                  <a:schemeClr val="bg1"/>
                </a:solidFill>
              </a:rPr>
              <a:t>Elaboración de propuestas</a:t>
            </a:r>
            <a:br>
              <a:rPr lang="es-US" sz="3200">
                <a:solidFill>
                  <a:schemeClr val="bg1"/>
                </a:solidFill>
              </a:rPr>
            </a:br>
            <a:r>
              <a:rPr lang="es-US" sz="2800" i="1" err="1">
                <a:solidFill>
                  <a:srgbClr val="FF6600"/>
                </a:solidFill>
              </a:rPr>
              <a:t>Elaboration</a:t>
            </a:r>
            <a:r>
              <a:rPr lang="es-US" sz="2800" i="1">
                <a:solidFill>
                  <a:srgbClr val="FF6600"/>
                </a:solidFill>
              </a:rPr>
              <a:t> of </a:t>
            </a:r>
            <a:r>
              <a:rPr lang="es-US" sz="2800" i="1" err="1">
                <a:solidFill>
                  <a:srgbClr val="FF6600"/>
                </a:solidFill>
              </a:rPr>
              <a:t>proposals</a:t>
            </a:r>
            <a:endParaRPr lang="en-US" sz="2800" i="1">
              <a:solidFill>
                <a:srgbClr val="FF66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933433" y="1070212"/>
            <a:ext cx="6934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/>
              <a:t>Identificar prioridades que requieran cooperación </a:t>
            </a:r>
            <a:r>
              <a:rPr lang="x-none" sz="2000" b="1"/>
              <a:t>HOY </a:t>
            </a:r>
            <a:r>
              <a:rPr lang="x-none" sz="2000"/>
              <a:t>– </a:t>
            </a:r>
            <a:r>
              <a:rPr lang="x-none" sz="2000" i="1"/>
              <a:t>Proceso interno</a:t>
            </a:r>
            <a:r>
              <a:rPr lang="es-CO" sz="2000" i="1"/>
              <a:t> - ¿Qué está pasando dentro del Ministerio que hace que necesitemos una cooperación? – Unido a “</a:t>
            </a:r>
            <a:r>
              <a:rPr lang="es-CO" sz="2000" b="1" i="1"/>
              <a:t>Producto final</a:t>
            </a:r>
            <a:r>
              <a:rPr lang="es-CO" sz="2000" i="1"/>
              <a:t>”</a:t>
            </a:r>
          </a:p>
          <a:p>
            <a:pPr marL="0" indent="0">
              <a:buNone/>
            </a:pPr>
            <a:r>
              <a:rPr lang="es-CO" sz="2000" err="1">
                <a:solidFill>
                  <a:srgbClr val="FF6600"/>
                </a:solidFill>
              </a:rPr>
              <a:t>Identify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priorities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that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require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err="1">
                <a:solidFill>
                  <a:srgbClr val="FF6600"/>
                </a:solidFill>
              </a:rPr>
              <a:t>cooperation</a:t>
            </a:r>
            <a:r>
              <a:rPr lang="es-CO" sz="2000">
                <a:solidFill>
                  <a:srgbClr val="FF6600"/>
                </a:solidFill>
              </a:rPr>
              <a:t> </a:t>
            </a:r>
            <a:r>
              <a:rPr lang="es-CO" sz="2000" b="1">
                <a:solidFill>
                  <a:srgbClr val="FF6600"/>
                </a:solidFill>
              </a:rPr>
              <a:t>TODAY</a:t>
            </a:r>
            <a:r>
              <a:rPr lang="es-CO" sz="2000">
                <a:solidFill>
                  <a:srgbClr val="FF6600"/>
                </a:solidFill>
              </a:rPr>
              <a:t>. – </a:t>
            </a:r>
            <a:r>
              <a:rPr lang="es-CO" sz="2000" i="1" err="1">
                <a:solidFill>
                  <a:srgbClr val="FF6600"/>
                </a:solidFill>
              </a:rPr>
              <a:t>Internal</a:t>
            </a:r>
            <a:r>
              <a:rPr lang="es-CO" sz="2000" i="1">
                <a:solidFill>
                  <a:srgbClr val="FF6600"/>
                </a:solidFill>
              </a:rPr>
              <a:t> </a:t>
            </a:r>
            <a:r>
              <a:rPr lang="es-CO" sz="2000" i="1" err="1">
                <a:solidFill>
                  <a:srgbClr val="FF6600"/>
                </a:solidFill>
              </a:rPr>
              <a:t>process</a:t>
            </a:r>
            <a:r>
              <a:rPr lang="es-CO" sz="2000" i="1">
                <a:solidFill>
                  <a:srgbClr val="FF6600"/>
                </a:solidFill>
              </a:rPr>
              <a:t> – </a:t>
            </a:r>
            <a:r>
              <a:rPr lang="es-CO" sz="2000" i="1" err="1">
                <a:solidFill>
                  <a:srgbClr val="FF6600"/>
                </a:solidFill>
              </a:rPr>
              <a:t>What</a:t>
            </a:r>
            <a:r>
              <a:rPr lang="es-CO" sz="2000" i="1">
                <a:solidFill>
                  <a:srgbClr val="FF6600"/>
                </a:solidFill>
              </a:rPr>
              <a:t> </a:t>
            </a:r>
            <a:r>
              <a:rPr lang="es-CO" sz="2000" i="1" err="1">
                <a:solidFill>
                  <a:srgbClr val="FF6600"/>
                </a:solidFill>
              </a:rPr>
              <a:t>is</a:t>
            </a:r>
            <a:r>
              <a:rPr lang="es-CO" sz="2000" i="1">
                <a:solidFill>
                  <a:srgbClr val="FF6600"/>
                </a:solidFill>
              </a:rPr>
              <a:t> happening </a:t>
            </a:r>
            <a:r>
              <a:rPr lang="es-CO" sz="2000" i="1" err="1">
                <a:solidFill>
                  <a:srgbClr val="FF6600"/>
                </a:solidFill>
              </a:rPr>
              <a:t>within</a:t>
            </a:r>
            <a:r>
              <a:rPr lang="es-CO" sz="2000" i="1">
                <a:solidFill>
                  <a:srgbClr val="FF6600"/>
                </a:solidFill>
              </a:rPr>
              <a:t> the Ministry </a:t>
            </a:r>
            <a:r>
              <a:rPr lang="es-CO" sz="2000" i="1" err="1">
                <a:solidFill>
                  <a:srgbClr val="FF6600"/>
                </a:solidFill>
              </a:rPr>
              <a:t>that</a:t>
            </a:r>
            <a:r>
              <a:rPr lang="es-CO" sz="2000" i="1">
                <a:solidFill>
                  <a:srgbClr val="FF6600"/>
                </a:solidFill>
              </a:rPr>
              <a:t> </a:t>
            </a:r>
            <a:r>
              <a:rPr lang="es-CO" sz="2000" i="1" err="1">
                <a:solidFill>
                  <a:srgbClr val="FF6600"/>
                </a:solidFill>
              </a:rPr>
              <a:t>makes</a:t>
            </a:r>
            <a:r>
              <a:rPr lang="es-CO" sz="2000" i="1">
                <a:solidFill>
                  <a:srgbClr val="FF6600"/>
                </a:solidFill>
              </a:rPr>
              <a:t> a </a:t>
            </a:r>
            <a:r>
              <a:rPr lang="es-CO" sz="2000" i="1" err="1">
                <a:solidFill>
                  <a:srgbClr val="FF6600"/>
                </a:solidFill>
              </a:rPr>
              <a:t>cooperation</a:t>
            </a:r>
            <a:r>
              <a:rPr lang="es-CO" sz="2000" i="1">
                <a:solidFill>
                  <a:srgbClr val="FF6600"/>
                </a:solidFill>
              </a:rPr>
              <a:t> </a:t>
            </a:r>
            <a:r>
              <a:rPr lang="es-CO" sz="2000" i="1" err="1">
                <a:solidFill>
                  <a:srgbClr val="FF6600"/>
                </a:solidFill>
              </a:rPr>
              <a:t>necessary</a:t>
            </a:r>
            <a:r>
              <a:rPr lang="es-CO" sz="2000" i="1">
                <a:solidFill>
                  <a:srgbClr val="FF6600"/>
                </a:solidFill>
              </a:rPr>
              <a:t>?  - </a:t>
            </a:r>
            <a:r>
              <a:rPr lang="es-CO" sz="2000" i="1" err="1">
                <a:solidFill>
                  <a:srgbClr val="FF6600"/>
                </a:solidFill>
              </a:rPr>
              <a:t>Linked</a:t>
            </a:r>
            <a:r>
              <a:rPr lang="es-CO" sz="2000" i="1">
                <a:solidFill>
                  <a:srgbClr val="FF6600"/>
                </a:solidFill>
              </a:rPr>
              <a:t> to “</a:t>
            </a:r>
            <a:r>
              <a:rPr lang="es-CO" sz="2000" b="1" i="1">
                <a:solidFill>
                  <a:srgbClr val="FF6600"/>
                </a:solidFill>
              </a:rPr>
              <a:t>Final output</a:t>
            </a:r>
            <a:r>
              <a:rPr lang="es-CO" sz="2000" i="1">
                <a:solidFill>
                  <a:srgbClr val="FF6600"/>
                </a:solidFill>
              </a:rPr>
              <a:t>”</a:t>
            </a:r>
          </a:p>
          <a:p>
            <a:pPr marL="0" indent="0">
              <a:buNone/>
            </a:pPr>
            <a:endParaRPr lang="es-CO" sz="2400" i="1"/>
          </a:p>
          <a:p>
            <a:pPr marL="0" indent="0">
              <a:buNone/>
            </a:pPr>
            <a:endParaRPr lang="es-CO" sz="2600" i="1"/>
          </a:p>
          <a:p>
            <a:pPr marL="0" indent="0">
              <a:buNone/>
            </a:pPr>
            <a:endParaRPr lang="es-CO" sz="2600" i="1"/>
          </a:p>
          <a:p>
            <a:pPr marL="0" indent="0">
              <a:buNone/>
            </a:pPr>
            <a:r>
              <a:rPr lang="x-none" sz="2600" i="1"/>
              <a:t>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022143" y="3249905"/>
            <a:ext cx="684549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x-none" sz="2000"/>
              <a:t>Identificar a la institución proveedora - </a:t>
            </a:r>
            <a:r>
              <a:rPr lang="x-none" sz="2000" i="1"/>
              <a:t>¿Qué Ministerio puede </a:t>
            </a:r>
            <a:r>
              <a:rPr lang="es-CO" sz="2000" i="1"/>
              <a:t>brindarnos la asesoría</a:t>
            </a:r>
            <a:r>
              <a:rPr lang="x-none" sz="2000" i="1"/>
              <a:t> que necesitamos?</a:t>
            </a:r>
            <a:endParaRPr lang="es-US" sz="2000" i="1"/>
          </a:p>
          <a:p>
            <a:pPr marL="0" indent="0" algn="just">
              <a:buNone/>
            </a:pPr>
            <a:r>
              <a:rPr lang="es-US" sz="2000" err="1">
                <a:solidFill>
                  <a:srgbClr val="FF6600"/>
                </a:solidFill>
              </a:rPr>
              <a:t>Identify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err="1">
                <a:solidFill>
                  <a:srgbClr val="FF6600"/>
                </a:solidFill>
              </a:rPr>
              <a:t>the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err="1">
                <a:solidFill>
                  <a:srgbClr val="FF6600"/>
                </a:solidFill>
              </a:rPr>
              <a:t>providing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err="1">
                <a:solidFill>
                  <a:srgbClr val="FF6600"/>
                </a:solidFill>
              </a:rPr>
              <a:t>institution</a:t>
            </a:r>
            <a:r>
              <a:rPr lang="x-none" sz="2000">
                <a:solidFill>
                  <a:srgbClr val="FF6600"/>
                </a:solidFill>
              </a:rPr>
              <a:t> </a:t>
            </a:r>
            <a:r>
              <a:rPr lang="x-none" sz="2000"/>
              <a:t>–</a:t>
            </a:r>
            <a:r>
              <a:rPr lang="es-US" sz="2000"/>
              <a:t> </a:t>
            </a:r>
            <a:r>
              <a:rPr lang="es-US" sz="2000" i="1" err="1">
                <a:solidFill>
                  <a:srgbClr val="FF6600"/>
                </a:solidFill>
              </a:rPr>
              <a:t>What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Ministry</a:t>
            </a:r>
            <a:r>
              <a:rPr lang="es-US" sz="2000" i="1">
                <a:solidFill>
                  <a:srgbClr val="FF6600"/>
                </a:solidFill>
              </a:rPr>
              <a:t> can </a:t>
            </a:r>
            <a:r>
              <a:rPr lang="es-US" sz="2000" i="1" err="1">
                <a:solidFill>
                  <a:srgbClr val="FF6600"/>
                </a:solidFill>
              </a:rPr>
              <a:t>provide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the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assistance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we</a:t>
            </a:r>
            <a:r>
              <a:rPr lang="es-US" sz="2000" i="1">
                <a:solidFill>
                  <a:srgbClr val="FF6600"/>
                </a:solidFill>
              </a:rPr>
              <a:t> </a:t>
            </a:r>
            <a:r>
              <a:rPr lang="es-US" sz="2000" i="1" err="1">
                <a:solidFill>
                  <a:srgbClr val="FF6600"/>
                </a:solidFill>
              </a:rPr>
              <a:t>need</a:t>
            </a:r>
            <a:r>
              <a:rPr lang="es-US" sz="2000" i="1">
                <a:solidFill>
                  <a:srgbClr val="FF6600"/>
                </a:solidFill>
              </a:rPr>
              <a:t>? </a:t>
            </a:r>
            <a:r>
              <a:rPr lang="x-none" sz="2000" i="1">
                <a:solidFill>
                  <a:srgbClr val="FF6600"/>
                </a:solidFill>
              </a:rPr>
              <a:t> </a:t>
            </a:r>
            <a:endParaRPr lang="es-US" sz="2000" i="1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x-none" sz="1700" i="1">
                <a:solidFill>
                  <a:srgbClr val="1D4B98"/>
                </a:solidFill>
              </a:rPr>
              <a:t>Puntos Focales de la RIAL / Portafolio de Programas / Secretaría Técnica- OEA</a:t>
            </a:r>
            <a:r>
              <a:rPr lang="es-US" sz="1700" i="1">
                <a:solidFill>
                  <a:srgbClr val="1D4B98"/>
                </a:solidFill>
              </a:rPr>
              <a:t> (RIAL Focal </a:t>
            </a:r>
            <a:r>
              <a:rPr lang="es-US" sz="1700" i="1" err="1">
                <a:solidFill>
                  <a:srgbClr val="1D4B98"/>
                </a:solidFill>
              </a:rPr>
              <a:t>Points</a:t>
            </a:r>
            <a:r>
              <a:rPr lang="es-US" sz="1700" i="1">
                <a:solidFill>
                  <a:srgbClr val="1D4B98"/>
                </a:solidFill>
              </a:rPr>
              <a:t>, Portfolio of </a:t>
            </a:r>
            <a:r>
              <a:rPr lang="es-US" sz="1700" i="1" err="1">
                <a:solidFill>
                  <a:srgbClr val="1D4B98"/>
                </a:solidFill>
              </a:rPr>
              <a:t>Programs</a:t>
            </a:r>
            <a:r>
              <a:rPr lang="es-US" sz="1700" i="1">
                <a:solidFill>
                  <a:srgbClr val="1D4B98"/>
                </a:solidFill>
              </a:rPr>
              <a:t>, OAS </a:t>
            </a:r>
            <a:r>
              <a:rPr lang="es-US" sz="1700" i="1" err="1">
                <a:solidFill>
                  <a:srgbClr val="1D4B98"/>
                </a:solidFill>
              </a:rPr>
              <a:t>Technical</a:t>
            </a:r>
            <a:r>
              <a:rPr lang="es-US" sz="1700" i="1">
                <a:solidFill>
                  <a:srgbClr val="1D4B98"/>
                </a:solidFill>
              </a:rPr>
              <a:t> </a:t>
            </a:r>
            <a:r>
              <a:rPr lang="es-US" sz="1700" i="1" err="1">
                <a:solidFill>
                  <a:srgbClr val="1D4B98"/>
                </a:solidFill>
              </a:rPr>
              <a:t>Secretariat</a:t>
            </a:r>
            <a:r>
              <a:rPr lang="es-US" sz="1700" i="1">
                <a:solidFill>
                  <a:srgbClr val="1D4B98"/>
                </a:solidFill>
              </a:rPr>
              <a:t>)</a:t>
            </a:r>
            <a:endParaRPr lang="x-none" sz="1700" b="1" i="1">
              <a:solidFill>
                <a:srgbClr val="1D4B98"/>
              </a:solidFill>
            </a:endParaRPr>
          </a:p>
          <a:p>
            <a:pPr marL="0" indent="0">
              <a:buNone/>
            </a:pPr>
            <a:endParaRPr lang="x-none" sz="260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1977788" y="5461212"/>
            <a:ext cx="6934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000"/>
              <a:t>Presentar la propuesta </a:t>
            </a:r>
            <a:r>
              <a:rPr lang="es-US" sz="2000"/>
              <a:t>llenando </a:t>
            </a:r>
            <a:r>
              <a:rPr lang="x-none" sz="2000"/>
              <a:t>el </a:t>
            </a:r>
            <a:r>
              <a:rPr lang="x-none" sz="2000" b="1"/>
              <a:t>formato de solicitud</a:t>
            </a:r>
            <a:r>
              <a:rPr lang="x-none" sz="2000"/>
              <a:t>. </a:t>
            </a:r>
            <a:endParaRPr lang="es-US" sz="2000"/>
          </a:p>
          <a:p>
            <a:pPr marL="0" indent="0">
              <a:buNone/>
            </a:pPr>
            <a:r>
              <a:rPr lang="es-US" sz="2000" err="1">
                <a:solidFill>
                  <a:srgbClr val="FF6600"/>
                </a:solidFill>
              </a:rPr>
              <a:t>Submit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err="1">
                <a:solidFill>
                  <a:srgbClr val="FF6600"/>
                </a:solidFill>
              </a:rPr>
              <a:t>the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err="1">
                <a:solidFill>
                  <a:srgbClr val="FF6600"/>
                </a:solidFill>
              </a:rPr>
              <a:t>proposal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err="1">
                <a:solidFill>
                  <a:srgbClr val="FF6600"/>
                </a:solidFill>
              </a:rPr>
              <a:t>completing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err="1">
                <a:solidFill>
                  <a:srgbClr val="FF6600"/>
                </a:solidFill>
              </a:rPr>
              <a:t>the</a:t>
            </a:r>
            <a:r>
              <a:rPr lang="es-US" sz="2000">
                <a:solidFill>
                  <a:srgbClr val="FF6600"/>
                </a:solidFill>
              </a:rPr>
              <a:t> </a:t>
            </a:r>
            <a:r>
              <a:rPr lang="es-US" sz="2000" b="1" err="1">
                <a:solidFill>
                  <a:srgbClr val="FF6600"/>
                </a:solidFill>
              </a:rPr>
              <a:t>request</a:t>
            </a:r>
            <a:r>
              <a:rPr lang="es-US" sz="2000" b="1">
                <a:solidFill>
                  <a:srgbClr val="FF6600"/>
                </a:solidFill>
              </a:rPr>
              <a:t> </a:t>
            </a:r>
            <a:r>
              <a:rPr lang="es-US" sz="2000" b="1" err="1">
                <a:solidFill>
                  <a:srgbClr val="FF6600"/>
                </a:solidFill>
              </a:rPr>
              <a:t>form</a:t>
            </a:r>
            <a:r>
              <a:rPr lang="es-US" sz="2000" b="1">
                <a:solidFill>
                  <a:srgbClr val="FF6600"/>
                </a:solidFill>
              </a:rPr>
              <a:t> </a:t>
            </a:r>
            <a:endParaRPr lang="x-none" sz="2000" b="1">
              <a:solidFill>
                <a:srgbClr val="FF66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0399" y="1211239"/>
            <a:ext cx="1254459" cy="1569660"/>
            <a:chOff x="381000" y="1264716"/>
            <a:chExt cx="1372737" cy="1944856"/>
          </a:xfrm>
        </p:grpSpPr>
        <p:sp>
          <p:nvSpPr>
            <p:cNvPr id="17" name="Oval 16"/>
            <p:cNvSpPr/>
            <p:nvPr/>
          </p:nvSpPr>
          <p:spPr>
            <a:xfrm>
              <a:off x="381000" y="1489419"/>
              <a:ext cx="1372737" cy="1634781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041" y="1264716"/>
              <a:ext cx="881419" cy="194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9600" b="1">
                  <a:solidFill>
                    <a:srgbClr val="1A4190"/>
                  </a:solidFill>
                  <a:latin typeface="+mn-lt"/>
                </a:rPr>
                <a:t>1</a:t>
              </a:r>
              <a:endParaRPr lang="en-US" sz="9600" b="1">
                <a:solidFill>
                  <a:srgbClr val="1A4190"/>
                </a:solidFill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3549" y="3181003"/>
            <a:ext cx="1254459" cy="1569660"/>
            <a:chOff x="381000" y="1264716"/>
            <a:chExt cx="1372737" cy="1944856"/>
          </a:xfrm>
        </p:grpSpPr>
        <p:sp>
          <p:nvSpPr>
            <p:cNvPr id="20" name="Oval 19"/>
            <p:cNvSpPr/>
            <p:nvPr/>
          </p:nvSpPr>
          <p:spPr>
            <a:xfrm>
              <a:off x="381000" y="1489419"/>
              <a:ext cx="1372737" cy="1634781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041" y="1264716"/>
              <a:ext cx="881419" cy="194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9600" b="1">
                  <a:solidFill>
                    <a:srgbClr val="1A4190"/>
                  </a:solidFill>
                  <a:latin typeface="+mn-lt"/>
                </a:rPr>
                <a:t>2</a:t>
              </a:r>
              <a:endParaRPr lang="en-US" sz="9600" b="1">
                <a:solidFill>
                  <a:srgbClr val="1A4190"/>
                </a:solidFill>
                <a:latin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2903" y="5054762"/>
            <a:ext cx="1254459" cy="1500758"/>
            <a:chOff x="381000" y="1264716"/>
            <a:chExt cx="1372737" cy="1859484"/>
          </a:xfrm>
        </p:grpSpPr>
        <p:sp>
          <p:nvSpPr>
            <p:cNvPr id="23" name="Oval 22"/>
            <p:cNvSpPr/>
            <p:nvPr/>
          </p:nvSpPr>
          <p:spPr>
            <a:xfrm>
              <a:off x="381000" y="1489419"/>
              <a:ext cx="1372737" cy="1634781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041" y="1264716"/>
              <a:ext cx="881419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9600" b="1">
                  <a:solidFill>
                    <a:srgbClr val="1A4190"/>
                  </a:solidFill>
                  <a:latin typeface="+mn-lt"/>
                </a:rPr>
                <a:t>3</a:t>
              </a:r>
              <a:endParaRPr lang="en-US" sz="9600" b="1">
                <a:solidFill>
                  <a:srgbClr val="1A419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8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64E1BE2-0E54-446E-AF4A-A332A182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2"/>
          <a:stretch/>
        </p:blipFill>
        <p:spPr>
          <a:xfrm>
            <a:off x="-17942" y="1638564"/>
            <a:ext cx="5384454" cy="52963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17942" y="3489272"/>
            <a:ext cx="1783826" cy="278672"/>
          </a:xfrm>
          <a:prstGeom prst="ellips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39698" y="3498451"/>
            <a:ext cx="1705103" cy="317043"/>
          </a:xfrm>
          <a:prstGeom prst="ellips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0" idx="1"/>
            <a:endCxn id="3" idx="7"/>
          </p:cNvCxnSpPr>
          <p:nvPr/>
        </p:nvCxnSpPr>
        <p:spPr>
          <a:xfrm flipH="1">
            <a:off x="1504649" y="1456522"/>
            <a:ext cx="3861863" cy="207356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1"/>
            <a:endCxn id="11" idx="7"/>
          </p:cNvCxnSpPr>
          <p:nvPr/>
        </p:nvCxnSpPr>
        <p:spPr>
          <a:xfrm flipH="1">
            <a:off x="3795094" y="1456522"/>
            <a:ext cx="1571418" cy="208835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66512" y="1164134"/>
            <a:ext cx="381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1A4190"/>
                </a:solidFill>
                <a:latin typeface="+mn-lt"/>
              </a:rPr>
              <a:t>INSTITUCIÓN SOLICITANTE Y PROVEEDORA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Providing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and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requesting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institutions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>
            <a:cxnSpLocks/>
            <a:stCxn id="26" idx="1"/>
          </p:cNvCxnSpPr>
          <p:nvPr/>
        </p:nvCxnSpPr>
        <p:spPr>
          <a:xfrm flipH="1">
            <a:off x="4669010" y="2093826"/>
            <a:ext cx="705404" cy="181180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74414" y="1924549"/>
            <a:ext cx="381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1A4190"/>
                </a:solidFill>
                <a:latin typeface="+mn-lt"/>
              </a:rPr>
              <a:t>ÁREA TEMÁTICA</a:t>
            </a:r>
            <a:r>
              <a:rPr lang="es-US" sz="1600" b="1">
                <a:solidFill>
                  <a:srgbClr val="1A4190"/>
                </a:solidFill>
                <a:latin typeface="+mn-lt"/>
              </a:rPr>
              <a:t> </a:t>
            </a:r>
            <a:r>
              <a:rPr lang="es-US" sz="1600" b="1">
                <a:solidFill>
                  <a:srgbClr val="FF6600"/>
                </a:solidFill>
                <a:latin typeface="+mn-lt"/>
              </a:rPr>
              <a:t>–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Theme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>
            <a:cxnSpLocks/>
            <a:stCxn id="31" idx="1"/>
            <a:endCxn id="51" idx="3"/>
          </p:cNvCxnSpPr>
          <p:nvPr/>
        </p:nvCxnSpPr>
        <p:spPr>
          <a:xfrm flipH="1">
            <a:off x="4647645" y="2806745"/>
            <a:ext cx="649223" cy="15276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6868" y="2391246"/>
            <a:ext cx="395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1A4190"/>
                </a:solidFill>
                <a:latin typeface="+mn-lt"/>
              </a:rPr>
              <a:t>JUSTIFICACIÓN</a:t>
            </a:r>
            <a:r>
              <a:rPr lang="es-US" sz="1600" b="1">
                <a:solidFill>
                  <a:srgbClr val="1A4190"/>
                </a:solidFill>
                <a:latin typeface="+mn-lt"/>
              </a:rPr>
              <a:t>:</a:t>
            </a:r>
            <a:r>
              <a:rPr lang="x-none" sz="1600">
                <a:solidFill>
                  <a:srgbClr val="1A4190"/>
                </a:solidFill>
                <a:latin typeface="+mn-lt"/>
              </a:rPr>
              <a:t> ¿Por qué esta cooperación en este momento? </a:t>
            </a:r>
            <a:r>
              <a:rPr lang="es-US" sz="1600">
                <a:solidFill>
                  <a:srgbClr val="1A4190"/>
                </a:solidFill>
                <a:latin typeface="+mn-lt"/>
              </a:rPr>
              <a:t> - </a:t>
            </a:r>
            <a:r>
              <a:rPr lang="es-US" sz="1600" b="1" i="1" err="1">
                <a:solidFill>
                  <a:srgbClr val="FF6600"/>
                </a:solidFill>
                <a:latin typeface="+mn-lt"/>
              </a:rPr>
              <a:t>Justification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: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Why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this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cooperation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at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this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moment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?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886" y="4537883"/>
            <a:ext cx="4789714" cy="410307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cxnSpLocks/>
            <a:stCxn id="46" idx="1"/>
          </p:cNvCxnSpPr>
          <p:nvPr/>
        </p:nvCxnSpPr>
        <p:spPr>
          <a:xfrm flipH="1">
            <a:off x="4736644" y="3645188"/>
            <a:ext cx="560224" cy="106712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96868" y="3352800"/>
            <a:ext cx="3847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1A4190"/>
                </a:solidFill>
                <a:latin typeface="+mn-lt"/>
              </a:rPr>
              <a:t>OBJETIVO GENERAL Y ESPECÍFICOS </a:t>
            </a:r>
            <a:r>
              <a:rPr lang="es-US" sz="1600" b="1">
                <a:solidFill>
                  <a:srgbClr val="1A4190"/>
                </a:solidFill>
                <a:latin typeface="+mn-lt"/>
              </a:rPr>
              <a:t>- 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General and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specific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objectives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886" y="3817821"/>
            <a:ext cx="4789714" cy="263042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2839" y="4140714"/>
            <a:ext cx="4604806" cy="387434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19796" y="4147602"/>
            <a:ext cx="381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>
                <a:solidFill>
                  <a:schemeClr val="tx2"/>
                </a:solidFill>
                <a:latin typeface="+mn-lt"/>
              </a:rPr>
              <a:t>PRODUCTO FINAL PROPUESTO: </a:t>
            </a:r>
            <a:r>
              <a:rPr lang="x-none" sz="1600">
                <a:solidFill>
                  <a:schemeClr val="tx2"/>
                </a:solidFill>
                <a:latin typeface="+mn-lt"/>
              </a:rPr>
              <a:t>Ser lo más explícitos posible </a:t>
            </a:r>
            <a:r>
              <a:rPr lang="es-US" sz="1600" i="1">
                <a:solidFill>
                  <a:schemeClr val="tx2"/>
                </a:solidFill>
                <a:latin typeface="+mn-lt"/>
              </a:rPr>
              <a:t>– </a:t>
            </a:r>
            <a:r>
              <a:rPr lang="es-US" sz="1600" b="1" i="1" err="1">
                <a:solidFill>
                  <a:srgbClr val="FF6600"/>
                </a:solidFill>
                <a:latin typeface="+mn-lt"/>
              </a:rPr>
              <a:t>Proposed</a:t>
            </a:r>
            <a:r>
              <a:rPr lang="es-US" sz="1600" b="1" i="1">
                <a:solidFill>
                  <a:srgbClr val="FF6600"/>
                </a:solidFill>
                <a:latin typeface="+mn-lt"/>
              </a:rPr>
              <a:t> final output: 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Be as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explicit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as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possible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2840" y="4942964"/>
            <a:ext cx="4757760" cy="410306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3615" y="5813691"/>
            <a:ext cx="4757759" cy="410305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  <a:stCxn id="54" idx="1"/>
          </p:cNvCxnSpPr>
          <p:nvPr/>
        </p:nvCxnSpPr>
        <p:spPr>
          <a:xfrm flipH="1">
            <a:off x="4765953" y="4563101"/>
            <a:ext cx="553843" cy="56505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261912" y="5195825"/>
            <a:ext cx="38521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1A4190"/>
                </a:solidFill>
                <a:latin typeface="+mn-lt"/>
              </a:rPr>
              <a:t>¿CÓMO IDENTIFICÓ A LA INSTITUCIÓN PROVEEDORA? </a:t>
            </a:r>
            <a:r>
              <a:rPr lang="es-US" b="1">
                <a:solidFill>
                  <a:srgbClr val="FF6600"/>
                </a:solidFill>
                <a:latin typeface="+mn-lt"/>
              </a:rPr>
              <a:t>-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How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did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you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identify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the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providing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institution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?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3616" y="6320798"/>
            <a:ext cx="4703028" cy="276998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cxnSpLocks/>
            <a:stCxn id="72" idx="1"/>
          </p:cNvCxnSpPr>
          <p:nvPr/>
        </p:nvCxnSpPr>
        <p:spPr>
          <a:xfrm flipH="1">
            <a:off x="4679597" y="6320798"/>
            <a:ext cx="606909" cy="16927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286506" y="6151521"/>
            <a:ext cx="395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0C4C9C"/>
                </a:solidFill>
                <a:latin typeface="+mn-lt"/>
              </a:rPr>
              <a:t>INFORMACIÓN DE CONTACTO</a:t>
            </a:r>
            <a:r>
              <a:rPr lang="es-US" sz="1600" b="1">
                <a:solidFill>
                  <a:srgbClr val="0C4C9C"/>
                </a:solidFill>
                <a:latin typeface="+mn-lt"/>
              </a:rPr>
              <a:t> 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-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Contact</a:t>
            </a:r>
            <a:r>
              <a:rPr lang="es-US" sz="1600" i="1">
                <a:solidFill>
                  <a:srgbClr val="FF6600"/>
                </a:solidFill>
                <a:latin typeface="+mn-lt"/>
              </a:rPr>
              <a:t> </a:t>
            </a:r>
            <a:r>
              <a:rPr lang="es-US" sz="1600" i="1" err="1">
                <a:solidFill>
                  <a:srgbClr val="FF6600"/>
                </a:solidFill>
                <a:latin typeface="+mn-lt"/>
              </a:rPr>
              <a:t>info</a:t>
            </a:r>
            <a:endParaRPr lang="en-US" sz="1600" i="1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5" name="Title 8"/>
          <p:cNvSpPr txBox="1">
            <a:spLocks/>
          </p:cNvSpPr>
          <p:nvPr/>
        </p:nvSpPr>
        <p:spPr bwMode="auto">
          <a:xfrm>
            <a:off x="304800" y="-72788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3200">
                <a:solidFill>
                  <a:schemeClr val="bg1"/>
                </a:solidFill>
              </a:rPr>
              <a:t>Elaboración de propuestas</a:t>
            </a:r>
            <a:br>
              <a:rPr lang="es-US" sz="3200">
                <a:solidFill>
                  <a:schemeClr val="bg1"/>
                </a:solidFill>
              </a:rPr>
            </a:br>
            <a:r>
              <a:rPr lang="es-US" sz="2800" i="1" err="1">
                <a:solidFill>
                  <a:srgbClr val="FF6600"/>
                </a:solidFill>
              </a:rPr>
              <a:t>Elaboration</a:t>
            </a:r>
            <a:r>
              <a:rPr lang="es-US" sz="2800" i="1">
                <a:solidFill>
                  <a:srgbClr val="FF6600"/>
                </a:solidFill>
              </a:rPr>
              <a:t> of </a:t>
            </a:r>
            <a:r>
              <a:rPr lang="es-US" sz="2800" i="1" err="1">
                <a:solidFill>
                  <a:srgbClr val="FF6600"/>
                </a:solidFill>
              </a:rPr>
              <a:t>proposals</a:t>
            </a:r>
            <a:endParaRPr lang="en-US" sz="2800" i="1">
              <a:solidFill>
                <a:srgbClr val="FF66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2840" y="5350913"/>
            <a:ext cx="4636757" cy="425711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cxnSpLocks/>
          </p:cNvCxnSpPr>
          <p:nvPr/>
        </p:nvCxnSpPr>
        <p:spPr>
          <a:xfrm flipH="1">
            <a:off x="4736644" y="5597317"/>
            <a:ext cx="595217" cy="25170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0" grpId="0"/>
      <p:bldP spid="26" grpId="0"/>
      <p:bldP spid="31" grpId="0"/>
      <p:bldP spid="42" grpId="0" animBg="1"/>
      <p:bldP spid="46" grpId="0"/>
      <p:bldP spid="47" grpId="0" animBg="1"/>
      <p:bldP spid="51" grpId="0" animBg="1"/>
      <p:bldP spid="54" grpId="0"/>
      <p:bldP spid="55" grpId="0" animBg="1"/>
      <p:bldP spid="60" grpId="0" animBg="1"/>
      <p:bldP spid="62" grpId="0"/>
      <p:bldP spid="70" grpId="0" animBg="1"/>
      <p:bldP spid="72" grpId="0"/>
      <p:bldP spid="77" grpId="0" animBg="1"/>
    </p:bldLst>
  </p:timing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eva presentacion ESP Azul [Read-Only] [Compatibility Mode]" id="{48BAEDAD-8B54-4A40-BF0C-C2C21AF088C6}" vid="{70E97A8F-3F43-4AB2-8407-823D2275217B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a presentacion ESP Azul [Read-Only] [Compatibility Mode]" id="{48BAEDAD-8B54-4A40-BF0C-C2C21AF088C6}" vid="{BE6D21B8-23CE-46E8-B3D7-88560266513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0ed026-2af2-4bd4-84a6-7e6cd39ea343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3" ma:contentTypeDescription="Create a new document." ma:contentTypeScope="" ma:versionID="815d38c4e569ebba94c3fe98bfaabc20">
  <xsd:schema xmlns:xsd="http://www.w3.org/2001/XMLSchema" xmlns:xs="http://www.w3.org/2001/XMLSchema" xmlns:p="http://schemas.microsoft.com/office/2006/metadata/properties" xmlns:ns2="5c0ed026-2af2-4bd4-84a6-7e6cd39ea343" targetNamespace="http://schemas.microsoft.com/office/2006/metadata/properties" ma:root="true" ma:fieldsID="20dfbaa4eafca1245f13912af3b75995" ns2:_="">
    <xsd:import namespace="5c0ed026-2af2-4bd4-84a6-7e6cd39ea3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5DE8F7-5325-488F-850D-29627CB1A1D5}">
  <ds:schemaRefs>
    <ds:schemaRef ds:uri="5c0ed026-2af2-4bd4-84a6-7e6cd39ea3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A3194B-5219-4FC5-B3A1-EABAFF2575E9}">
  <ds:schemaRefs>
    <ds:schemaRef ds:uri="5c0ed026-2af2-4bd4-84a6-7e6cd39ea3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0B7DB4-4406-44FB-AA2A-972F3463D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Institucional_ESP_Junio2017.ppt</Template>
  <Application>Microsoft Office PowerPoint</Application>
  <PresentationFormat>On-screen Show (4:3)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powerpoint_blue</vt:lpstr>
      <vt:lpstr>Diseño personalizado</vt:lpstr>
      <vt:lpstr>  15ª CONVOCATORIA  PARA COOPERACIÓN BILATERAL RIAL 15th RIAL CALL FOR BILATERAL COOPERATION    </vt:lpstr>
      <vt:lpstr>Agenda  </vt:lpstr>
      <vt:lpstr>PowerPoint Presentation</vt:lpstr>
      <vt:lpstr>www.rialnet.org</vt:lpstr>
      <vt:lpstr>Herramientas / Tools </vt:lpstr>
      <vt:lpstr>PowerPoint Presentation</vt:lpstr>
      <vt:lpstr>PowerPoint Presentation</vt:lpstr>
      <vt:lpstr>Elaboración de propuestas Elaboration of proposals</vt:lpstr>
      <vt:lpstr>PowerPoint Presentation</vt:lpstr>
      <vt:lpstr>Justificación – Justification   </vt:lpstr>
      <vt:lpstr>Producto final propuesto – Proposed Final Product  </vt:lpstr>
      <vt:lpstr>PowerPoint Presentation</vt:lpstr>
      <vt:lpstr>¿Cómo es una cooperación virtual de la RIAL? How does a RIAL Virtual Cooperation look like?  </vt:lpstr>
      <vt:lpstr>Beneficios de tener una cooperación virtual   Benefits of having a virtual cooperation </vt:lpstr>
      <vt:lpstr>PowerPoint Presentation</vt:lpstr>
      <vt:lpstr>PowerPoint Presentation</vt:lpstr>
      <vt:lpstr>Presentación de la propuesta Submission of proposals </vt:lpstr>
      <vt:lpstr>Cartas de las instituciones Letters from institutions  </vt:lpstr>
      <vt:lpstr>Presentación de la propuesta Submission of proposals </vt:lpstr>
      <vt:lpstr>Criterios de Selección</vt:lpstr>
      <vt:lpstr>Criterios de Selección</vt:lpstr>
      <vt:lpstr>Siguientes pasos Next Steps </vt:lpstr>
      <vt:lpstr>PowerPoint Presentation</vt:lpstr>
      <vt:lpstr>PowerPoint Presentation</vt:lpstr>
      <vt:lpstr> ¡GRACIAS POR ACOMPAÑARNOS!  ¡Esperamos sus propuestas!   THANK YOU FOR JOINING US!  We look forward to receiving your proposals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Sección de Trabajo y Empleo  Depto. Desarrollo Humano, Educación y Empleo  Secretaría Ejecutiva para el Desarrollo Integral (SEDI)</dc:title>
  <dc:creator>Ospina, Aura</dc:creator>
  <cp:revision>1</cp:revision>
  <cp:lastPrinted>2021-02-17T13:34:43Z</cp:lastPrinted>
  <dcterms:created xsi:type="dcterms:W3CDTF">2017-09-29T19:47:38Z</dcterms:created>
  <dcterms:modified xsi:type="dcterms:W3CDTF">2022-02-10T14:15:13Z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  <property fmtid="{D5CDD505-2E9C-101B-9397-08002B2CF9AE}" pid="3" name="Order">
    <vt:r8>10902100</vt:r8>
  </property>
</Properties>
</file>