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  <p:sldMasterId id="2147483661" r:id="rId2"/>
    <p:sldMasterId id="2147483664" r:id="rId3"/>
    <p:sldMasterId id="2147483670" r:id="rId4"/>
  </p:sldMasterIdLst>
  <p:notesMasterIdLst>
    <p:notesMasterId r:id="rId14"/>
  </p:notesMasterIdLst>
  <p:sldIdLst>
    <p:sldId id="302" r:id="rId5"/>
    <p:sldId id="262" r:id="rId6"/>
    <p:sldId id="303" r:id="rId7"/>
    <p:sldId id="304" r:id="rId8"/>
    <p:sldId id="305" r:id="rId9"/>
    <p:sldId id="306" r:id="rId10"/>
    <p:sldId id="307" r:id="rId11"/>
    <p:sldId id="308" r:id="rId12"/>
    <p:sldId id="256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678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Competencia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C" dirty="0" smtClean="0">
              <a:solidFill>
                <a:srgbClr val="000000"/>
              </a:solidFill>
            </a:rPr>
            <a:t>El Ministerio del Trabajo, es el ente rector de la política pública de trabajo y empleo. 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smtClean="0"/>
            <a:t>Mediante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CBE7440E-5B6C-4305-8893-863F22CDB62C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Implementación de la  Normativa Internacional y Nacional.</a:t>
          </a:r>
          <a:r>
            <a:rPr lang="es-ES" dirty="0" smtClean="0">
              <a:solidFill>
                <a:srgbClr val="000000"/>
              </a:solidFill>
            </a:rPr>
            <a:t>	</a:t>
          </a:r>
          <a:endParaRPr lang="es-ES" dirty="0">
            <a:solidFill>
              <a:srgbClr val="000000"/>
            </a:solidFill>
          </a:endParaRPr>
        </a:p>
      </dgm:t>
    </dgm:pt>
    <dgm:pt modelId="{8C5A422C-BFBA-42B4-998D-689D90F2808F}" type="parTrans" cxnId="{AD7209D7-99BF-4AB0-9DE5-A9D105AEDDD3}">
      <dgm:prSet/>
      <dgm:spPr/>
      <dgm:t>
        <a:bodyPr/>
        <a:lstStyle/>
        <a:p>
          <a:endParaRPr lang="es-ES"/>
        </a:p>
      </dgm:t>
    </dgm:pt>
    <dgm:pt modelId="{D4F7E902-E00F-4E59-83C1-D7AB02EAEA5E}" type="sibTrans" cxnId="{AD7209D7-99BF-4AB0-9DE5-A9D105AEDDD3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Articulación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E41ECBE9-F589-4BF1-B46B-26064264F086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2D20C0BA-0205-49FC-B00B-444223A1D3A8}" type="parTrans" cxnId="{5F22049D-C37E-4FC9-B343-C7BAC7F909CA}">
      <dgm:prSet/>
      <dgm:spPr/>
      <dgm:t>
        <a:bodyPr/>
        <a:lstStyle/>
        <a:p>
          <a:endParaRPr lang="es-ES"/>
        </a:p>
      </dgm:t>
    </dgm:pt>
    <dgm:pt modelId="{FCD0F056-FA7B-43B6-8B8B-B8693EA7C7A6}" type="sibTrans" cxnId="{5F22049D-C37E-4FC9-B343-C7BAC7F909CA}">
      <dgm:prSet/>
      <dgm:spPr/>
      <dgm:t>
        <a:bodyPr/>
        <a:lstStyle/>
        <a:p>
          <a:endParaRPr lang="es-ES"/>
        </a:p>
      </dgm:t>
    </dgm:pt>
    <dgm:pt modelId="{8B8FD433-7366-42DE-BC48-DD139D372305}">
      <dgm:prSet phldrT="[Texto]"/>
      <dgm:spPr/>
      <dgm:t>
        <a:bodyPr/>
        <a:lstStyle/>
        <a:p>
          <a:r>
            <a:rPr lang="es-ES" b="1" dirty="0" smtClean="0"/>
            <a:t>Estrategias</a:t>
          </a:r>
          <a:endParaRPr lang="es-ES" b="1" dirty="0"/>
        </a:p>
      </dgm:t>
    </dgm:pt>
    <dgm:pt modelId="{0AE54224-794A-4B3C-A13E-2A8DC60101C6}" type="parTrans" cxnId="{62F97528-A7E7-45B9-B94E-9E553D5FB55D}">
      <dgm:prSet/>
      <dgm:spPr/>
      <dgm:t>
        <a:bodyPr/>
        <a:lstStyle/>
        <a:p>
          <a:endParaRPr lang="es-ES"/>
        </a:p>
      </dgm:t>
    </dgm:pt>
    <dgm:pt modelId="{A5534237-C1C3-4B3B-AD27-4F977791F55D}" type="sibTrans" cxnId="{62F97528-A7E7-45B9-B94E-9E553D5FB55D}">
      <dgm:prSet/>
      <dgm:spPr/>
      <dgm:t>
        <a:bodyPr/>
        <a:lstStyle/>
        <a:p>
          <a:endParaRPr lang="es-ES"/>
        </a:p>
      </dgm:t>
    </dgm:pt>
    <dgm:pt modelId="{F3F901B2-2521-4FC6-96F7-61188068191D}">
      <dgm:prSet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Acuerdos y Alianzas Interinstitucionales.</a:t>
          </a:r>
          <a:endParaRPr lang="es-ES" dirty="0">
            <a:solidFill>
              <a:srgbClr val="000000"/>
            </a:solidFill>
          </a:endParaRPr>
        </a:p>
      </dgm:t>
    </dgm:pt>
    <dgm:pt modelId="{27610FAE-C942-4BE4-B758-A9848C531DEF}" type="parTrans" cxnId="{5309452E-CC39-4A24-ACF3-307174BD67A2}">
      <dgm:prSet/>
      <dgm:spPr/>
      <dgm:t>
        <a:bodyPr/>
        <a:lstStyle/>
        <a:p>
          <a:endParaRPr lang="es-ES"/>
        </a:p>
      </dgm:t>
    </dgm:pt>
    <dgm:pt modelId="{7814E73B-F0D4-4385-AD36-3AC3F6F97887}" type="sibTrans" cxnId="{5309452E-CC39-4A24-ACF3-307174BD67A2}">
      <dgm:prSet/>
      <dgm:spPr/>
      <dgm:t>
        <a:bodyPr/>
        <a:lstStyle/>
        <a:p>
          <a:endParaRPr lang="es-ES"/>
        </a:p>
      </dgm:t>
    </dgm:pt>
    <dgm:pt modelId="{398CD6AD-59D0-4A87-87EE-6CE541E44FF7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2836A28C-DCAF-4A01-92A0-90A05DEEFCFA}" type="parTrans" cxnId="{AC37E038-CE0A-432B-90A7-D60A95CFC929}">
      <dgm:prSet/>
      <dgm:spPr/>
      <dgm:t>
        <a:bodyPr/>
        <a:lstStyle/>
        <a:p>
          <a:endParaRPr lang="es-ES"/>
        </a:p>
      </dgm:t>
    </dgm:pt>
    <dgm:pt modelId="{6563A4A5-EBC3-4518-83F5-3D6A6CAFBA09}" type="sibTrans" cxnId="{AC37E038-CE0A-432B-90A7-D60A95CFC929}">
      <dgm:prSet/>
      <dgm:spPr/>
      <dgm:t>
        <a:bodyPr/>
        <a:lstStyle/>
        <a:p>
          <a:endParaRPr lang="es-ES"/>
        </a:p>
      </dgm:t>
    </dgm:pt>
    <dgm:pt modelId="{819C973E-E411-4A9E-B694-0008C9DE2B9F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CF15656F-D1D3-4742-AE61-9709DBB8D8D2}" type="parTrans" cxnId="{017860B8-404C-4DAA-B587-CD1DC95183D1}">
      <dgm:prSet/>
      <dgm:spPr/>
      <dgm:t>
        <a:bodyPr/>
        <a:lstStyle/>
        <a:p>
          <a:endParaRPr lang="es-ES"/>
        </a:p>
      </dgm:t>
    </dgm:pt>
    <dgm:pt modelId="{EBCC2B30-A7A6-4217-B93F-1944365D57B7}" type="sibTrans" cxnId="{017860B8-404C-4DAA-B587-CD1DC95183D1}">
      <dgm:prSet/>
      <dgm:spPr/>
      <dgm:t>
        <a:bodyPr/>
        <a:lstStyle/>
        <a:p>
          <a:endParaRPr lang="es-ES"/>
        </a:p>
      </dgm:t>
    </dgm:pt>
    <dgm:pt modelId="{7A294758-FC83-4128-9BEF-3D99402647FD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C57BBA01-7642-4058-B6DD-B6BC493E9B64}" type="parTrans" cxnId="{DF765DDC-340B-4997-B11C-890F4AEAC55C}">
      <dgm:prSet/>
      <dgm:spPr/>
      <dgm:t>
        <a:bodyPr/>
        <a:lstStyle/>
        <a:p>
          <a:endParaRPr lang="es-ES"/>
        </a:p>
      </dgm:t>
    </dgm:pt>
    <dgm:pt modelId="{BB81EE56-26D6-437E-9806-1755359487C8}" type="sibTrans" cxnId="{DF765DDC-340B-4997-B11C-890F4AEAC55C}">
      <dgm:prSet/>
      <dgm:spPr/>
      <dgm:t>
        <a:bodyPr/>
        <a:lstStyle/>
        <a:p>
          <a:endParaRPr lang="es-ES"/>
        </a:p>
      </dgm:t>
    </dgm:pt>
    <dgm:pt modelId="{BAD5A2AD-29CD-40CC-AD43-BAAF91DE1E7C}">
      <dgm:prSet phldrT="[Texto]"/>
      <dgm:spPr/>
      <dgm:t>
        <a:bodyPr/>
        <a:lstStyle/>
        <a:p>
          <a:pPr algn="ctr" rtl="0"/>
          <a:r>
            <a:rPr lang="es-EC" b="0" dirty="0" smtClean="0">
              <a:solidFill>
                <a:srgbClr val="000000"/>
              </a:solidFill>
            </a:rPr>
            <a:t>Programas, Proyectos y Servicios para facilitar la inclusión al trabajo y el cumplimiento de deberes y derechos de las personas con discapacidad.</a:t>
          </a:r>
          <a:endParaRPr lang="es-ES" b="0" dirty="0">
            <a:solidFill>
              <a:srgbClr val="000000"/>
            </a:solidFill>
          </a:endParaRPr>
        </a:p>
      </dgm:t>
    </dgm:pt>
    <dgm:pt modelId="{EE26738B-6225-4612-BDA7-00863F002B1D}" type="parTrans" cxnId="{6DB3F818-6570-45C2-993F-716EECE42B3F}">
      <dgm:prSet/>
      <dgm:spPr/>
      <dgm:t>
        <a:bodyPr/>
        <a:lstStyle/>
        <a:p>
          <a:endParaRPr lang="es-ES"/>
        </a:p>
      </dgm:t>
    </dgm:pt>
    <dgm:pt modelId="{61A27D28-74D6-4BBD-B620-201E791A2C05}" type="sibTrans" cxnId="{6DB3F818-6570-45C2-993F-716EECE42B3F}">
      <dgm:prSet/>
      <dgm:spPr/>
      <dgm:t>
        <a:bodyPr/>
        <a:lstStyle/>
        <a:p>
          <a:endParaRPr lang="es-ES"/>
        </a:p>
      </dgm:t>
    </dgm:pt>
    <dgm:pt modelId="{65101C27-5C09-4689-8BEB-228A7AC3BFC9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E4139EE9-CA8A-4A0F-B5F6-FD97556CB10C}" type="parTrans" cxnId="{48D8EA86-7A76-4478-B2DB-84E7F4C1CBDD}">
      <dgm:prSet/>
      <dgm:spPr/>
      <dgm:t>
        <a:bodyPr/>
        <a:lstStyle/>
        <a:p>
          <a:endParaRPr lang="es-ES"/>
        </a:p>
      </dgm:t>
    </dgm:pt>
    <dgm:pt modelId="{61EACC26-66F2-4D08-B0CC-47B92E5F4EB0}" type="sibTrans" cxnId="{48D8EA86-7A76-4478-B2DB-84E7F4C1CBDD}">
      <dgm:prSet/>
      <dgm:spPr/>
      <dgm:t>
        <a:bodyPr/>
        <a:lstStyle/>
        <a:p>
          <a:endParaRPr lang="es-ES"/>
        </a:p>
      </dgm:t>
    </dgm:pt>
    <dgm:pt modelId="{784200E5-626A-4136-AD88-02524B21A6CC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B9B606FB-222C-4B4E-BE4C-B7DACF9A4690}" type="parTrans" cxnId="{E7EEB843-F0CF-49A5-BA7C-14A8A6588FF8}">
      <dgm:prSet/>
      <dgm:spPr/>
      <dgm:t>
        <a:bodyPr/>
        <a:lstStyle/>
        <a:p>
          <a:endParaRPr lang="es-ES"/>
        </a:p>
      </dgm:t>
    </dgm:pt>
    <dgm:pt modelId="{971EFB69-B1A8-4FAA-823B-0FD860A3C143}" type="sibTrans" cxnId="{E7EEB843-F0CF-49A5-BA7C-14A8A6588FF8}">
      <dgm:prSet/>
      <dgm:spPr/>
      <dgm:t>
        <a:bodyPr/>
        <a:lstStyle/>
        <a:p>
          <a:endParaRPr lang="es-ES"/>
        </a:p>
      </dgm:t>
    </dgm:pt>
    <dgm:pt modelId="{F2E629BB-7E51-4C8A-A7C1-EC0B0D45CEC9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8F979BF1-B69A-4618-B57B-238C671A343C}" type="parTrans" cxnId="{02A577EC-A318-48E5-ABA4-5AF391F08AD0}">
      <dgm:prSet/>
      <dgm:spPr/>
      <dgm:t>
        <a:bodyPr/>
        <a:lstStyle/>
        <a:p>
          <a:endParaRPr lang="es-ES"/>
        </a:p>
      </dgm:t>
    </dgm:pt>
    <dgm:pt modelId="{29027B42-863F-4DF7-8AE2-AF372B25E4CA}" type="sibTrans" cxnId="{02A577EC-A318-48E5-ABA4-5AF391F08AD0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A7022-0947-4334-B03A-6013104B7F10}" type="pres">
      <dgm:prSet presAssocID="{A6AFFAA3-8E5F-45A8-95EE-033A202EFB98}" presName="space" presStyleCnt="0"/>
      <dgm:spPr/>
    </dgm:pt>
    <dgm:pt modelId="{A9659190-44B1-48D9-915F-0F9A638AFB70}" type="pres">
      <dgm:prSet presAssocID="{8B8FD433-7366-42DE-BC48-DD139D372305}" presName="composite" presStyleCnt="0"/>
      <dgm:spPr/>
    </dgm:pt>
    <dgm:pt modelId="{FBC5FF49-0A16-4B2D-8ED7-9287A0E49E6A}" type="pres">
      <dgm:prSet presAssocID="{8B8FD433-7366-42DE-BC48-DD139D3723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B2AD0-D03C-4B61-95EB-A8F34E54B38E}" type="pres">
      <dgm:prSet presAssocID="{8B8FD433-7366-42DE-BC48-DD139D37230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F97528-A7E7-45B9-B94E-9E553D5FB55D}" srcId="{11F5875A-4DDB-48A3-8ED5-987A3DECC3E0}" destId="{8B8FD433-7366-42DE-BC48-DD139D372305}" srcOrd="3" destOrd="0" parTransId="{0AE54224-794A-4B3C-A13E-2A8DC60101C6}" sibTransId="{A5534237-C1C3-4B3B-AD27-4F977791F55D}"/>
    <dgm:cxn modelId="{02A577EC-A318-48E5-ABA4-5AF391F08AD0}" srcId="{FCFD0C22-B14E-46FD-B446-321BEE1910D4}" destId="{F2E629BB-7E51-4C8A-A7C1-EC0B0D45CEC9}" srcOrd="2" destOrd="0" parTransId="{8F979BF1-B69A-4618-B57B-238C671A343C}" sibTransId="{29027B42-863F-4DF7-8AE2-AF372B25E4CA}"/>
    <dgm:cxn modelId="{B213E85D-FE7E-4E41-A1FA-D60CA6CD4E52}" type="presOf" srcId="{398CD6AD-59D0-4A87-87EE-6CE541E44FF7}" destId="{84A0E0B7-76F1-46E3-9F58-A3E3A7DF9DA2}" srcOrd="0" destOrd="0" presId="urn:microsoft.com/office/officeart/2005/8/layout/hList1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0E9991F0-0895-4737-BE7B-30F666FEB17A}" type="presOf" srcId="{FCFD0C22-B14E-46FD-B446-321BEE1910D4}" destId="{9DD3577E-EFE9-45A1-9E7A-6AE1EF5A6602}" srcOrd="0" destOrd="0" presId="urn:microsoft.com/office/officeart/2005/8/layout/hList1"/>
    <dgm:cxn modelId="{AA486AD6-4097-44EC-BEB8-91CD245440C3}" type="presOf" srcId="{E41ECBE9-F589-4BF1-B46B-26064264F086}" destId="{CB5B2AD0-D03C-4B61-95EB-A8F34E54B38E}" srcOrd="0" destOrd="1" presId="urn:microsoft.com/office/officeart/2005/8/layout/hList1"/>
    <dgm:cxn modelId="{E7EEB843-F0CF-49A5-BA7C-14A8A6588FF8}" srcId="{FCFD0C22-B14E-46FD-B446-321BEE1910D4}" destId="{784200E5-626A-4136-AD88-02524B21A6CC}" srcOrd="1" destOrd="0" parTransId="{B9B606FB-222C-4B4E-BE4C-B7DACF9A4690}" sibTransId="{971EFB69-B1A8-4FAA-823B-0FD860A3C143}"/>
    <dgm:cxn modelId="{6DB3F818-6570-45C2-993F-716EECE42B3F}" srcId="{8B8FD433-7366-42DE-BC48-DD139D372305}" destId="{BAD5A2AD-29CD-40CC-AD43-BAAF91DE1E7C}" srcOrd="0" destOrd="0" parTransId="{EE26738B-6225-4612-BDA7-00863F002B1D}" sibTransId="{61A27D28-74D6-4BBD-B620-201E791A2C05}"/>
    <dgm:cxn modelId="{F8EA28F9-257C-4693-A389-29AFFA3A4910}" type="presOf" srcId="{784200E5-626A-4136-AD88-02524B21A6CC}" destId="{0639FA9A-48D7-497C-B1ED-C874DB82AA5C}" srcOrd="0" destOrd="1" presId="urn:microsoft.com/office/officeart/2005/8/layout/hList1"/>
    <dgm:cxn modelId="{C5DBEBC2-0688-488A-ACF6-8495F0A09A4D}" type="presOf" srcId="{F7DB71BC-E0DC-4D49-AA36-175090CB9035}" destId="{AD653E28-6DEA-409A-B0C9-BD7B307B5E0E}" srcOrd="0" destOrd="0" presId="urn:microsoft.com/office/officeart/2005/8/layout/hList1"/>
    <dgm:cxn modelId="{AC37E038-CE0A-432B-90A7-D60A95CFC929}" srcId="{F7DB71BC-E0DC-4D49-AA36-175090CB9035}" destId="{398CD6AD-59D0-4A87-87EE-6CE541E44FF7}" srcOrd="0" destOrd="0" parTransId="{2836A28C-DCAF-4A01-92A0-90A05DEEFCFA}" sibTransId="{6563A4A5-EBC3-4518-83F5-3D6A6CAFBA09}"/>
    <dgm:cxn modelId="{B309A889-64B1-40D6-9872-B3024111FDAE}" type="presOf" srcId="{E05B8247-873C-4F5C-887D-55DF315048A9}" destId="{77024382-EEC6-4253-B1FF-B1EFEF821336}" srcOrd="0" destOrd="0" presId="urn:microsoft.com/office/officeart/2005/8/layout/hList1"/>
    <dgm:cxn modelId="{67E5A833-FF9F-4EF6-A9B9-BD3D894F6AAB}" type="presOf" srcId="{7A294758-FC83-4128-9BEF-3D99402647FD}" destId="{84A0E0B7-76F1-46E3-9F58-A3E3A7DF9DA2}" srcOrd="0" destOrd="2" presId="urn:microsoft.com/office/officeart/2005/8/layout/hList1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14B7845D-54B3-4B48-AF21-8E9AB6242EA7}" type="presOf" srcId="{65101C27-5C09-4689-8BEB-228A7AC3BFC9}" destId="{0639FA9A-48D7-497C-B1ED-C874DB82AA5C}" srcOrd="0" destOrd="0" presId="urn:microsoft.com/office/officeart/2005/8/layout/hList1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17358AC7-FDD7-41D5-BAD4-83CAED342960}" type="presOf" srcId="{CBE7440E-5B6C-4305-8893-863F22CDB62C}" destId="{84A0E0B7-76F1-46E3-9F58-A3E3A7DF9DA2}" srcOrd="0" destOrd="3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0880C31A-1C5D-4FFC-91B6-33096D5224AD}" type="presOf" srcId="{8B8FD433-7366-42DE-BC48-DD139D372305}" destId="{FBC5FF49-0A16-4B2D-8ED7-9287A0E49E6A}" srcOrd="0" destOrd="0" presId="urn:microsoft.com/office/officeart/2005/8/layout/hList1"/>
    <dgm:cxn modelId="{48D8EA86-7A76-4478-B2DB-84E7F4C1CBDD}" srcId="{FCFD0C22-B14E-46FD-B446-321BEE1910D4}" destId="{65101C27-5C09-4689-8BEB-228A7AC3BFC9}" srcOrd="0" destOrd="0" parTransId="{E4139EE9-CA8A-4A0F-B5F6-FD97556CB10C}" sibTransId="{61EACC26-66F2-4D08-B0CC-47B92E5F4EB0}"/>
    <dgm:cxn modelId="{DF765DDC-340B-4997-B11C-890F4AEAC55C}" srcId="{F7DB71BC-E0DC-4D49-AA36-175090CB9035}" destId="{7A294758-FC83-4128-9BEF-3D99402647FD}" srcOrd="2" destOrd="0" parTransId="{C57BBA01-7642-4058-B6DD-B6BC493E9B64}" sibTransId="{BB81EE56-26D6-437E-9806-1755359487C8}"/>
    <dgm:cxn modelId="{BA97AA16-5BFC-45C7-A3EE-2C535035A9E4}" type="presOf" srcId="{BAD5A2AD-29CD-40CC-AD43-BAAF91DE1E7C}" destId="{CB5B2AD0-D03C-4B61-95EB-A8F34E54B38E}" srcOrd="0" destOrd="0" presId="urn:microsoft.com/office/officeart/2005/8/layout/hList1"/>
    <dgm:cxn modelId="{AD7209D7-99BF-4AB0-9DE5-A9D105AEDDD3}" srcId="{F7DB71BC-E0DC-4D49-AA36-175090CB9035}" destId="{CBE7440E-5B6C-4305-8893-863F22CDB62C}" srcOrd="3" destOrd="0" parTransId="{8C5A422C-BFBA-42B4-998D-689D90F2808F}" sibTransId="{D4F7E902-E00F-4E59-83C1-D7AB02EAEA5E}"/>
    <dgm:cxn modelId="{017860B8-404C-4DAA-B587-CD1DC95183D1}" srcId="{F7DB71BC-E0DC-4D49-AA36-175090CB9035}" destId="{819C973E-E411-4A9E-B694-0008C9DE2B9F}" srcOrd="1" destOrd="0" parTransId="{CF15656F-D1D3-4742-AE61-9709DBB8D8D2}" sibTransId="{EBCC2B30-A7A6-4217-B93F-1944365D57B7}"/>
    <dgm:cxn modelId="{5309452E-CC39-4A24-ACF3-307174BD67A2}" srcId="{FCFD0C22-B14E-46FD-B446-321BEE1910D4}" destId="{F3F901B2-2521-4FC6-96F7-61188068191D}" srcOrd="3" destOrd="0" parTransId="{27610FAE-C942-4BE4-B758-A9848C531DEF}" sibTransId="{7814E73B-F0D4-4385-AD36-3AC3F6F97887}"/>
    <dgm:cxn modelId="{28BD49C4-573C-4108-B6E6-3448A1787EB2}" type="presOf" srcId="{A13F4978-E6B2-4EC6-B986-B3BC2632FCC5}" destId="{C460C222-3057-4269-A1F3-E87E81D96FAA}" srcOrd="0" destOrd="0" presId="urn:microsoft.com/office/officeart/2005/8/layout/hList1"/>
    <dgm:cxn modelId="{5F22049D-C37E-4FC9-B343-C7BAC7F909CA}" srcId="{8B8FD433-7366-42DE-BC48-DD139D372305}" destId="{E41ECBE9-F589-4BF1-B46B-26064264F086}" srcOrd="1" destOrd="0" parTransId="{2D20C0BA-0205-49FC-B00B-444223A1D3A8}" sibTransId="{FCD0F056-FA7B-43B6-8B8B-B8693EA7C7A6}"/>
    <dgm:cxn modelId="{A5511345-431B-4D4D-AAF9-B757D2D4B8CF}" type="presOf" srcId="{11F5875A-4DDB-48A3-8ED5-987A3DECC3E0}" destId="{6F1D043D-5FE4-4484-BA45-F18565BF1AB8}" srcOrd="0" destOrd="0" presId="urn:microsoft.com/office/officeart/2005/8/layout/hList1"/>
    <dgm:cxn modelId="{36D1D10D-09DC-46A5-8A58-A2CB3326CE43}" type="presOf" srcId="{F3F901B2-2521-4FC6-96F7-61188068191D}" destId="{0639FA9A-48D7-497C-B1ED-C874DB82AA5C}" srcOrd="0" destOrd="3" presId="urn:microsoft.com/office/officeart/2005/8/layout/hList1"/>
    <dgm:cxn modelId="{F3FC5A07-6E7E-4DD6-A712-F58C4206D95A}" type="presOf" srcId="{819C973E-E411-4A9E-B694-0008C9DE2B9F}" destId="{84A0E0B7-76F1-46E3-9F58-A3E3A7DF9DA2}" srcOrd="0" destOrd="1" presId="urn:microsoft.com/office/officeart/2005/8/layout/hList1"/>
    <dgm:cxn modelId="{9FD7372E-AED6-4119-B910-8F741A3C3B3E}" type="presOf" srcId="{F2E629BB-7E51-4C8A-A7C1-EC0B0D45CEC9}" destId="{0639FA9A-48D7-497C-B1ED-C874DB82AA5C}" srcOrd="0" destOrd="2" presId="urn:microsoft.com/office/officeart/2005/8/layout/hList1"/>
    <dgm:cxn modelId="{FC19EED0-9448-4612-8881-CE70F7DF6F5A}" type="presParOf" srcId="{6F1D043D-5FE4-4484-BA45-F18565BF1AB8}" destId="{A39B290B-72AA-47A7-A718-E30062508265}" srcOrd="0" destOrd="0" presId="urn:microsoft.com/office/officeart/2005/8/layout/hList1"/>
    <dgm:cxn modelId="{C1BD385C-AD68-44B9-BB6C-86378BA02F24}" type="presParOf" srcId="{A39B290B-72AA-47A7-A718-E30062508265}" destId="{C460C222-3057-4269-A1F3-E87E81D96FAA}" srcOrd="0" destOrd="0" presId="urn:microsoft.com/office/officeart/2005/8/layout/hList1"/>
    <dgm:cxn modelId="{48796DB8-66E5-4D97-A0DF-605C0C1A3B17}" type="presParOf" srcId="{A39B290B-72AA-47A7-A718-E30062508265}" destId="{77024382-EEC6-4253-B1FF-B1EFEF821336}" srcOrd="1" destOrd="0" presId="urn:microsoft.com/office/officeart/2005/8/layout/hList1"/>
    <dgm:cxn modelId="{B68B8B7B-189B-4EF4-B183-F726DA6AD4AC}" type="presParOf" srcId="{6F1D043D-5FE4-4484-BA45-F18565BF1AB8}" destId="{F5081038-9FCE-4D80-85E5-7DE5F3707D32}" srcOrd="1" destOrd="0" presId="urn:microsoft.com/office/officeart/2005/8/layout/hList1"/>
    <dgm:cxn modelId="{6E6D806D-3BC8-4DC8-AAD0-E3F3CC029A6F}" type="presParOf" srcId="{6F1D043D-5FE4-4484-BA45-F18565BF1AB8}" destId="{EA7730A8-6A36-4FD2-A199-4A5891D21F98}" srcOrd="2" destOrd="0" presId="urn:microsoft.com/office/officeart/2005/8/layout/hList1"/>
    <dgm:cxn modelId="{F23B851A-9385-4ACF-8242-997A92A32818}" type="presParOf" srcId="{EA7730A8-6A36-4FD2-A199-4A5891D21F98}" destId="{AD653E28-6DEA-409A-B0C9-BD7B307B5E0E}" srcOrd="0" destOrd="0" presId="urn:microsoft.com/office/officeart/2005/8/layout/hList1"/>
    <dgm:cxn modelId="{48F2C54C-396B-40A4-B995-7462E63D6E0B}" type="presParOf" srcId="{EA7730A8-6A36-4FD2-A199-4A5891D21F98}" destId="{84A0E0B7-76F1-46E3-9F58-A3E3A7DF9DA2}" srcOrd="1" destOrd="0" presId="urn:microsoft.com/office/officeart/2005/8/layout/hList1"/>
    <dgm:cxn modelId="{4DBB6042-9E3C-40B0-A958-5716C764916A}" type="presParOf" srcId="{6F1D043D-5FE4-4484-BA45-F18565BF1AB8}" destId="{2DB8BAF9-73EB-4B47-BE4D-95BBADF03F0C}" srcOrd="3" destOrd="0" presId="urn:microsoft.com/office/officeart/2005/8/layout/hList1"/>
    <dgm:cxn modelId="{4B609D6B-2DB4-460B-BF6C-2E2A4C42815F}" type="presParOf" srcId="{6F1D043D-5FE4-4484-BA45-F18565BF1AB8}" destId="{29BBF53A-5BCF-41D7-A6F7-7CC69831953C}" srcOrd="4" destOrd="0" presId="urn:microsoft.com/office/officeart/2005/8/layout/hList1"/>
    <dgm:cxn modelId="{53373E40-42CC-49B0-AC73-3A17F315E6CE}" type="presParOf" srcId="{29BBF53A-5BCF-41D7-A6F7-7CC69831953C}" destId="{9DD3577E-EFE9-45A1-9E7A-6AE1EF5A6602}" srcOrd="0" destOrd="0" presId="urn:microsoft.com/office/officeart/2005/8/layout/hList1"/>
    <dgm:cxn modelId="{DAEDB439-A6D6-4561-8683-E0BEACE9F570}" type="presParOf" srcId="{29BBF53A-5BCF-41D7-A6F7-7CC69831953C}" destId="{0639FA9A-48D7-497C-B1ED-C874DB82AA5C}" srcOrd="1" destOrd="0" presId="urn:microsoft.com/office/officeart/2005/8/layout/hList1"/>
    <dgm:cxn modelId="{FE6D42EA-F2F6-472E-A39B-56363C0EBDCF}" type="presParOf" srcId="{6F1D043D-5FE4-4484-BA45-F18565BF1AB8}" destId="{C64A7022-0947-4334-B03A-6013104B7F10}" srcOrd="5" destOrd="0" presId="urn:microsoft.com/office/officeart/2005/8/layout/hList1"/>
    <dgm:cxn modelId="{7D31D31F-AE35-4107-BB83-A96023FC1034}" type="presParOf" srcId="{6F1D043D-5FE4-4484-BA45-F18565BF1AB8}" destId="{A9659190-44B1-48D9-915F-0F9A638AFB70}" srcOrd="6" destOrd="0" presId="urn:microsoft.com/office/officeart/2005/8/layout/hList1"/>
    <dgm:cxn modelId="{87282D4C-4411-4659-93C4-D0E237DD8126}" type="presParOf" srcId="{A9659190-44B1-48D9-915F-0F9A638AFB70}" destId="{FBC5FF49-0A16-4B2D-8ED7-9287A0E49E6A}" srcOrd="0" destOrd="0" presId="urn:microsoft.com/office/officeart/2005/8/layout/hList1"/>
    <dgm:cxn modelId="{B5FEFF7C-606A-45CE-9FDC-5F259077E4CE}" type="presParOf" srcId="{A9659190-44B1-48D9-915F-0F9A638AFB70}" destId="{CB5B2AD0-D03C-4B61-95EB-A8F34E54B3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Marco internacional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Promover Proteger Asegurar el goce pleno en condiciones de igualdad de </a:t>
          </a:r>
          <a:r>
            <a:rPr lang="es-ES" u="sng" dirty="0" smtClean="0">
              <a:solidFill>
                <a:srgbClr val="000000"/>
              </a:solidFill>
            </a:rPr>
            <a:t>todos los derechos humanos y libertades fundamentales</a:t>
          </a:r>
          <a:r>
            <a:rPr lang="es-ES" u="none" dirty="0" smtClean="0">
              <a:solidFill>
                <a:srgbClr val="000000"/>
              </a:solidFill>
            </a:rPr>
            <a:t> </a:t>
          </a:r>
          <a:r>
            <a:rPr lang="es-ES" dirty="0" smtClean="0">
              <a:solidFill>
                <a:srgbClr val="000000"/>
              </a:solidFill>
            </a:rPr>
            <a:t>por las personas con discapacidad promoviendo el respeto. 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Marco nacional	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CBE7440E-5B6C-4305-8893-863F22CDB62C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Ecuador da un paso importante al aprobar la obligatoriedad de contratar hasta el 4% de personas con discapacidad en los ámbitos Público y Privado. Código de Trabajo Registro Oficial 198. 30 de enero de 2006.</a:t>
          </a:r>
          <a:endParaRPr lang="es-ES" dirty="0">
            <a:solidFill>
              <a:srgbClr val="000000"/>
            </a:solidFill>
          </a:endParaRPr>
        </a:p>
      </dgm:t>
    </dgm:pt>
    <dgm:pt modelId="{8C5A422C-BFBA-42B4-998D-689D90F2808F}" type="parTrans" cxnId="{AD7209D7-99BF-4AB0-9DE5-A9D105AEDDD3}">
      <dgm:prSet/>
      <dgm:spPr/>
      <dgm:t>
        <a:bodyPr/>
        <a:lstStyle/>
        <a:p>
          <a:endParaRPr lang="es-ES"/>
        </a:p>
      </dgm:t>
    </dgm:pt>
    <dgm:pt modelId="{D4F7E902-E00F-4E59-83C1-D7AB02EAEA5E}" type="sibTrans" cxnId="{AD7209D7-99BF-4AB0-9DE5-A9D105AEDDD3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Marco nacional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F3F901B2-2521-4FC6-96F7-61188068191D}">
      <dgm:prSet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Ecuador mediante Decreto Ejecutivo 977 de 25 de marzo de 2008, ratifica la </a:t>
          </a:r>
          <a:r>
            <a:rPr lang="es-EC" b="0" smtClean="0">
              <a:solidFill>
                <a:srgbClr val="000000"/>
              </a:solidFill>
            </a:rPr>
            <a:t>Convención</a:t>
          </a:r>
          <a:r>
            <a:rPr lang="es-ES" smtClean="0">
              <a:solidFill>
                <a:srgbClr val="000000"/>
              </a:solidFill>
            </a:rPr>
            <a:t>.</a:t>
          </a:r>
          <a:endParaRPr lang="es-ES" dirty="0">
            <a:solidFill>
              <a:srgbClr val="000000"/>
            </a:solidFill>
          </a:endParaRPr>
        </a:p>
      </dgm:t>
    </dgm:pt>
    <dgm:pt modelId="{27610FAE-C942-4BE4-B758-A9848C531DEF}" type="parTrans" cxnId="{5309452E-CC39-4A24-ACF3-307174BD67A2}">
      <dgm:prSet/>
      <dgm:spPr/>
      <dgm:t>
        <a:bodyPr/>
        <a:lstStyle/>
        <a:p>
          <a:endParaRPr lang="es-ES"/>
        </a:p>
      </dgm:t>
    </dgm:pt>
    <dgm:pt modelId="{7814E73B-F0D4-4385-AD36-3AC3F6F97887}" type="sibTrans" cxnId="{5309452E-CC39-4A24-ACF3-307174BD67A2}">
      <dgm:prSet/>
      <dgm:spPr/>
      <dgm:t>
        <a:bodyPr/>
        <a:lstStyle/>
        <a:p>
          <a:endParaRPr lang="es-ES"/>
        </a:p>
      </dgm:t>
    </dgm:pt>
    <dgm:pt modelId="{3F86D433-3901-4EC7-8AA5-FACF29B33ABE}">
      <dgm:prSet phldrT="[Texto]"/>
      <dgm:spPr/>
      <dgm:t>
        <a:bodyPr/>
        <a:lstStyle/>
        <a:p>
          <a:pPr algn="just"/>
          <a:r>
            <a:rPr lang="es-ES" dirty="0" smtClean="0"/>
            <a:t>	</a:t>
          </a:r>
          <a:endParaRPr lang="es-ES" dirty="0"/>
        </a:p>
      </dgm:t>
    </dgm:pt>
    <dgm:pt modelId="{6557CFDA-9585-464A-9995-FA8AA2316643}" type="parTrans" cxnId="{E8762C44-2D3A-416B-B153-E32CE368B775}">
      <dgm:prSet/>
      <dgm:spPr/>
      <dgm:t>
        <a:bodyPr/>
        <a:lstStyle/>
        <a:p>
          <a:endParaRPr lang="es-ES"/>
        </a:p>
      </dgm:t>
    </dgm:pt>
    <dgm:pt modelId="{68F23D6E-BAC2-46F1-811B-BF0E3CAC5A4D}" type="sibTrans" cxnId="{E8762C44-2D3A-416B-B153-E32CE368B775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3" custScaleX="116226" custScaleY="80331" custLinFactNeighborX="-278" custLinFactNeighborY="-7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3" custScaleY="52840" custLinFactNeighborX="278" custLinFactNeighborY="-22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7209D7-99BF-4AB0-9DE5-A9D105AEDDD3}" srcId="{F7DB71BC-E0DC-4D49-AA36-175090CB9035}" destId="{CBE7440E-5B6C-4305-8893-863F22CDB62C}" srcOrd="0" destOrd="0" parTransId="{8C5A422C-BFBA-42B4-998D-689D90F2808F}" sibTransId="{D4F7E902-E00F-4E59-83C1-D7AB02EAEA5E}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B483E052-3720-42A9-AD77-1D6D9D9A9B8A}" type="presOf" srcId="{E05B8247-873C-4F5C-887D-55DF315048A9}" destId="{77024382-EEC6-4253-B1FF-B1EFEF821336}" srcOrd="0" destOrd="0" presId="urn:microsoft.com/office/officeart/2005/8/layout/hList1"/>
    <dgm:cxn modelId="{B7955E4C-A638-4F5D-9706-66278031BBD3}" type="presOf" srcId="{A13F4978-E6B2-4EC6-B986-B3BC2632FCC5}" destId="{C460C222-3057-4269-A1F3-E87E81D96FAA}" srcOrd="0" destOrd="0" presId="urn:microsoft.com/office/officeart/2005/8/layout/hList1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5309452E-CC39-4A24-ACF3-307174BD67A2}" srcId="{FCFD0C22-B14E-46FD-B446-321BEE1910D4}" destId="{F3F901B2-2521-4FC6-96F7-61188068191D}" srcOrd="0" destOrd="0" parTransId="{27610FAE-C942-4BE4-B758-A9848C531DEF}" sibTransId="{7814E73B-F0D4-4385-AD36-3AC3F6F97887}"/>
    <dgm:cxn modelId="{40CCF9A5-BD98-4365-B378-CC365422173E}" type="presOf" srcId="{11F5875A-4DDB-48A3-8ED5-987A3DECC3E0}" destId="{6F1D043D-5FE4-4484-BA45-F18565BF1AB8}" srcOrd="0" destOrd="0" presId="urn:microsoft.com/office/officeart/2005/8/layout/hList1"/>
    <dgm:cxn modelId="{097CE07C-75A5-49A5-8719-7FFA2085CC90}" type="presOf" srcId="{3F86D433-3901-4EC7-8AA5-FACF29B33ABE}" destId="{84A0E0B7-76F1-46E3-9F58-A3E3A7DF9DA2}" srcOrd="0" destOrd="1" presId="urn:microsoft.com/office/officeart/2005/8/layout/hList1"/>
    <dgm:cxn modelId="{E8762C44-2D3A-416B-B153-E32CE368B775}" srcId="{F7DB71BC-E0DC-4D49-AA36-175090CB9035}" destId="{3F86D433-3901-4EC7-8AA5-FACF29B33ABE}" srcOrd="1" destOrd="0" parTransId="{6557CFDA-9585-464A-9995-FA8AA2316643}" sibTransId="{68F23D6E-BAC2-46F1-811B-BF0E3CAC5A4D}"/>
    <dgm:cxn modelId="{E46BA190-89AD-47FE-AC62-E4ABBAEF634C}" type="presOf" srcId="{F3F901B2-2521-4FC6-96F7-61188068191D}" destId="{0639FA9A-48D7-497C-B1ED-C874DB82AA5C}" srcOrd="0" destOrd="0" presId="urn:microsoft.com/office/officeart/2005/8/layout/hList1"/>
    <dgm:cxn modelId="{E2CBD468-37C4-4690-81D3-CDD61C24EB60}" type="presOf" srcId="{CBE7440E-5B6C-4305-8893-863F22CDB62C}" destId="{84A0E0B7-76F1-46E3-9F58-A3E3A7DF9DA2}" srcOrd="0" destOrd="0" presId="urn:microsoft.com/office/officeart/2005/8/layout/hList1"/>
    <dgm:cxn modelId="{F0917103-E908-4FE4-B3D9-74F5A3E7935C}" type="presOf" srcId="{FCFD0C22-B14E-46FD-B446-321BEE1910D4}" destId="{9DD3577E-EFE9-45A1-9E7A-6AE1EF5A6602}" srcOrd="0" destOrd="0" presId="urn:microsoft.com/office/officeart/2005/8/layout/hList1"/>
    <dgm:cxn modelId="{C3715B4E-FBE6-48E7-9D9E-B468770E9972}" type="presOf" srcId="{F7DB71BC-E0DC-4D49-AA36-175090CB9035}" destId="{AD653E28-6DEA-409A-B0C9-BD7B307B5E0E}" srcOrd="0" destOrd="0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B6242ACB-FA8D-4668-83B2-55AB2ADFDDA5}" type="presParOf" srcId="{6F1D043D-5FE4-4484-BA45-F18565BF1AB8}" destId="{A39B290B-72AA-47A7-A718-E30062508265}" srcOrd="0" destOrd="0" presId="urn:microsoft.com/office/officeart/2005/8/layout/hList1"/>
    <dgm:cxn modelId="{E1D85753-E41E-4649-A689-FF7FEC765FED}" type="presParOf" srcId="{A39B290B-72AA-47A7-A718-E30062508265}" destId="{C460C222-3057-4269-A1F3-E87E81D96FAA}" srcOrd="0" destOrd="0" presId="urn:microsoft.com/office/officeart/2005/8/layout/hList1"/>
    <dgm:cxn modelId="{22F48544-E393-44B9-BBB1-AAC779C0FD2E}" type="presParOf" srcId="{A39B290B-72AA-47A7-A718-E30062508265}" destId="{77024382-EEC6-4253-B1FF-B1EFEF821336}" srcOrd="1" destOrd="0" presId="urn:microsoft.com/office/officeart/2005/8/layout/hList1"/>
    <dgm:cxn modelId="{BF90A0B6-E192-4BD0-BC12-E5A9374BF9EF}" type="presParOf" srcId="{6F1D043D-5FE4-4484-BA45-F18565BF1AB8}" destId="{F5081038-9FCE-4D80-85E5-7DE5F3707D32}" srcOrd="1" destOrd="0" presId="urn:microsoft.com/office/officeart/2005/8/layout/hList1"/>
    <dgm:cxn modelId="{8F487259-6AE8-463A-BF6F-E9E43FE465C0}" type="presParOf" srcId="{6F1D043D-5FE4-4484-BA45-F18565BF1AB8}" destId="{EA7730A8-6A36-4FD2-A199-4A5891D21F98}" srcOrd="2" destOrd="0" presId="urn:microsoft.com/office/officeart/2005/8/layout/hList1"/>
    <dgm:cxn modelId="{D2C863FE-2584-4CDB-809A-7E5CD41F3A3C}" type="presParOf" srcId="{EA7730A8-6A36-4FD2-A199-4A5891D21F98}" destId="{AD653E28-6DEA-409A-B0C9-BD7B307B5E0E}" srcOrd="0" destOrd="0" presId="urn:microsoft.com/office/officeart/2005/8/layout/hList1"/>
    <dgm:cxn modelId="{192455EE-CA66-413E-9563-B1C894230A47}" type="presParOf" srcId="{EA7730A8-6A36-4FD2-A199-4A5891D21F98}" destId="{84A0E0B7-76F1-46E3-9F58-A3E3A7DF9DA2}" srcOrd="1" destOrd="0" presId="urn:microsoft.com/office/officeart/2005/8/layout/hList1"/>
    <dgm:cxn modelId="{DC09C6EB-E043-4267-B28E-52AB36DD1ED0}" type="presParOf" srcId="{6F1D043D-5FE4-4484-BA45-F18565BF1AB8}" destId="{2DB8BAF9-73EB-4B47-BE4D-95BBADF03F0C}" srcOrd="3" destOrd="0" presId="urn:microsoft.com/office/officeart/2005/8/layout/hList1"/>
    <dgm:cxn modelId="{CD265F54-FDAC-46DE-8577-DF3933ADBE35}" type="presParOf" srcId="{6F1D043D-5FE4-4484-BA45-F18565BF1AB8}" destId="{29BBF53A-5BCF-41D7-A6F7-7CC69831953C}" srcOrd="4" destOrd="0" presId="urn:microsoft.com/office/officeart/2005/8/layout/hList1"/>
    <dgm:cxn modelId="{7684C4EE-FA31-483F-8F07-C6C8359E9209}" type="presParOf" srcId="{29BBF53A-5BCF-41D7-A6F7-7CC69831953C}" destId="{9DD3577E-EFE9-45A1-9E7A-6AE1EF5A6602}" srcOrd="0" destOrd="0" presId="urn:microsoft.com/office/officeart/2005/8/layout/hList1"/>
    <dgm:cxn modelId="{F4F4867F-4D31-4A24-9266-A7D879BBC9C9}" type="presParOf" srcId="{29BBF53A-5BCF-41D7-A6F7-7CC69831953C}" destId="{0639FA9A-48D7-497C-B1ED-C874DB82A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Artículo 11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numeral 2 El Estado adoptará medidas de </a:t>
          </a:r>
          <a:r>
            <a:rPr lang="es-ES" u="sng" dirty="0" smtClean="0">
              <a:solidFill>
                <a:srgbClr val="000000"/>
              </a:solidFill>
            </a:rPr>
            <a:t>acción afirmativa </a:t>
          </a:r>
          <a:r>
            <a:rPr lang="es-ES" dirty="0" smtClean="0">
              <a:solidFill>
                <a:srgbClr val="000000"/>
              </a:solidFill>
            </a:rPr>
            <a:t>que promuevan la igualdad en favor de los titulares de derechos  en </a:t>
          </a:r>
          <a:r>
            <a:rPr lang="es-ES" dirty="0" err="1" smtClean="0">
              <a:solidFill>
                <a:srgbClr val="000000"/>
              </a:solidFill>
            </a:rPr>
            <a:t>en</a:t>
          </a:r>
          <a:r>
            <a:rPr lang="es-ES" dirty="0" smtClean="0">
              <a:solidFill>
                <a:srgbClr val="000000"/>
              </a:solidFill>
            </a:rPr>
            <a:t> </a:t>
          </a:r>
          <a:r>
            <a:rPr lang="es-ES" u="sng" dirty="0" smtClean="0">
              <a:solidFill>
                <a:srgbClr val="000000"/>
              </a:solidFill>
              <a:effectLst/>
            </a:rPr>
            <a:t>situación de desigualdad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Artículo 18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Artículo 35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ECBE9-F589-4BF1-B46B-26064264F086}">
      <dgm:prSet phldrT="[Texto]"/>
      <dgm:spPr/>
      <dgm:t>
        <a:bodyPr/>
        <a:lstStyle/>
        <a:p>
          <a:pPr algn="ctr"/>
          <a:r>
            <a:rPr lang="es-ES" b="0" dirty="0" smtClean="0">
              <a:solidFill>
                <a:srgbClr val="000000"/>
              </a:solidFill>
            </a:rPr>
            <a:t>Febrero - Noviembre</a:t>
          </a:r>
          <a:endParaRPr lang="es-ES" b="0" dirty="0">
            <a:solidFill>
              <a:srgbClr val="000000"/>
            </a:solidFill>
          </a:endParaRPr>
        </a:p>
      </dgm:t>
    </dgm:pt>
    <dgm:pt modelId="{2D20C0BA-0205-49FC-B00B-444223A1D3A8}" type="parTrans" cxnId="{5F22049D-C37E-4FC9-B343-C7BAC7F909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D0F056-FA7B-43B6-8B8B-B8693EA7C7A6}" type="sibTrans" cxnId="{5F22049D-C37E-4FC9-B343-C7BAC7F909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8FD433-7366-42DE-BC48-DD139D372305}">
      <dgm:prSet phldrT="[Texto]"/>
      <dgm:spPr/>
      <dgm:t>
        <a:bodyPr/>
        <a:lstStyle/>
        <a:p>
          <a:r>
            <a:rPr lang="es-ES" b="1" smtClean="0"/>
            <a:t>Plazo</a:t>
          </a:r>
          <a:endParaRPr lang="es-ES" b="1" dirty="0"/>
        </a:p>
      </dgm:t>
    </dgm:pt>
    <dgm:pt modelId="{0AE54224-794A-4B3C-A13E-2A8DC60101C6}" type="parTrans" cxnId="{62F97528-A7E7-45B9-B94E-9E553D5FB5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534237-C1C3-4B3B-AD27-4F977791F55D}" type="sibTrans" cxnId="{62F97528-A7E7-45B9-B94E-9E553D5FB5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7A0994-B657-473B-A0FA-219944C04258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.</a:t>
          </a:r>
          <a:endParaRPr lang="es-ES" dirty="0">
            <a:solidFill>
              <a:srgbClr val="000000"/>
            </a:solidFill>
          </a:endParaRPr>
        </a:p>
      </dgm:t>
    </dgm:pt>
    <dgm:pt modelId="{86584F7F-F0BE-440D-BD14-12943984BFEF}" type="parTrans" cxnId="{A0FE7BF5-7EA0-464B-A65B-2A68B19B3B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034DED-2190-48FF-8AAE-BDC316745C6E}" type="sibTrans" cxnId="{A0FE7BF5-7EA0-464B-A65B-2A68B19B3B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C7804C-B0B2-4A0B-B7D5-6056FA044566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A0ED849E-F03E-413A-832B-6C6D81B09769}" type="parTrans" cxnId="{8D2F6A03-CA3E-4CEC-B329-E37F6CF50CA5}">
      <dgm:prSet/>
      <dgm:spPr/>
      <dgm:t>
        <a:bodyPr/>
        <a:lstStyle/>
        <a:p>
          <a:endParaRPr lang="es-ES"/>
        </a:p>
      </dgm:t>
    </dgm:pt>
    <dgm:pt modelId="{08A2D9FE-46DF-4D62-96CA-E6EAD36413A2}" type="sibTrans" cxnId="{8D2F6A03-CA3E-4CEC-B329-E37F6CF50CA5}">
      <dgm:prSet/>
      <dgm:spPr/>
      <dgm:t>
        <a:bodyPr/>
        <a:lstStyle/>
        <a:p>
          <a:endParaRPr lang="es-ES"/>
        </a:p>
      </dgm:t>
    </dgm:pt>
    <dgm:pt modelId="{729872CC-CFED-483D-A9D8-FDB20C5689A1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7E774396-7A2E-4F68-AECF-038414387A2E}" type="parTrans" cxnId="{9D2288A6-3102-4699-A853-89414F402E50}">
      <dgm:prSet/>
      <dgm:spPr/>
      <dgm:t>
        <a:bodyPr/>
        <a:lstStyle/>
        <a:p>
          <a:endParaRPr lang="es-ES"/>
        </a:p>
      </dgm:t>
    </dgm:pt>
    <dgm:pt modelId="{A8F5F89F-7733-4FAA-A318-20CFB56038EC}" type="sibTrans" cxnId="{9D2288A6-3102-4699-A853-89414F402E50}">
      <dgm:prSet/>
      <dgm:spPr/>
      <dgm:t>
        <a:bodyPr/>
        <a:lstStyle/>
        <a:p>
          <a:endParaRPr lang="es-ES"/>
        </a:p>
      </dgm:t>
    </dgm:pt>
    <dgm:pt modelId="{CC22AE65-5BAC-4027-8993-4B8E69BEEE36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6EDFEC76-35F3-47D7-A88F-AB5BF08CBBC1}" type="parTrans" cxnId="{65B609AD-2DCD-492C-A55F-DA677029E1C7}">
      <dgm:prSet/>
      <dgm:spPr/>
      <dgm:t>
        <a:bodyPr/>
        <a:lstStyle/>
        <a:p>
          <a:endParaRPr lang="es-ES"/>
        </a:p>
      </dgm:t>
    </dgm:pt>
    <dgm:pt modelId="{2DDA5A12-A49A-4882-B5C6-22369C9A7451}" type="sibTrans" cxnId="{65B609AD-2DCD-492C-A55F-DA677029E1C7}">
      <dgm:prSet/>
      <dgm:spPr/>
      <dgm:t>
        <a:bodyPr/>
        <a:lstStyle/>
        <a:p>
          <a:endParaRPr lang="es-ES"/>
        </a:p>
      </dgm:t>
    </dgm:pt>
    <dgm:pt modelId="{2B5EE46C-9150-4EEE-A274-1FB38DD9C97C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52787EE9-D4DC-4159-805C-BA6939B076F6}" type="parTrans" cxnId="{351408F9-49E7-4348-AC65-74FA73D6DCD7}">
      <dgm:prSet/>
      <dgm:spPr/>
      <dgm:t>
        <a:bodyPr/>
        <a:lstStyle/>
        <a:p>
          <a:endParaRPr lang="es-ES"/>
        </a:p>
      </dgm:t>
    </dgm:pt>
    <dgm:pt modelId="{D4DD094B-A820-4BA9-8AE1-7E585CEDB89A}" type="sibTrans" cxnId="{351408F9-49E7-4348-AC65-74FA73D6DCD7}">
      <dgm:prSet/>
      <dgm:spPr/>
      <dgm:t>
        <a:bodyPr/>
        <a:lstStyle/>
        <a:p>
          <a:endParaRPr lang="es-ES"/>
        </a:p>
      </dgm:t>
    </dgm:pt>
    <dgm:pt modelId="{74D26597-9DED-4C67-81D8-CD3675D6CF42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48C804F2-7867-43A0-A0DF-961BEB1238DE}" type="parTrans" cxnId="{24CBF3E2-EEFF-43B5-ABB0-42CDA823F62E}">
      <dgm:prSet/>
      <dgm:spPr/>
      <dgm:t>
        <a:bodyPr/>
        <a:lstStyle/>
        <a:p>
          <a:endParaRPr lang="es-ES"/>
        </a:p>
      </dgm:t>
    </dgm:pt>
    <dgm:pt modelId="{0DFCFC49-49A1-4662-A82A-159EC385C53B}" type="sibTrans" cxnId="{24CBF3E2-EEFF-43B5-ABB0-42CDA823F62E}">
      <dgm:prSet/>
      <dgm:spPr/>
      <dgm:t>
        <a:bodyPr/>
        <a:lstStyle/>
        <a:p>
          <a:endParaRPr lang="es-ES"/>
        </a:p>
      </dgm:t>
    </dgm:pt>
    <dgm:pt modelId="{00F3BF9D-169F-4CD8-814E-1A2A19F54EB8}">
      <dgm:prSet phldrT="[Texto]"/>
      <dgm:spPr/>
      <dgm:t>
        <a:bodyPr/>
        <a:lstStyle/>
        <a:p>
          <a:pPr algn="ctr"/>
          <a:endParaRPr lang="es-ES" b="0" dirty="0">
            <a:solidFill>
              <a:srgbClr val="000000"/>
            </a:solidFill>
          </a:endParaRPr>
        </a:p>
      </dgm:t>
    </dgm:pt>
    <dgm:pt modelId="{D3E0B96F-90A9-43E9-902A-AFB9979AC2FD}" type="parTrans" cxnId="{DEEB4700-0890-403A-A2BC-C54363097255}">
      <dgm:prSet/>
      <dgm:spPr/>
      <dgm:t>
        <a:bodyPr/>
        <a:lstStyle/>
        <a:p>
          <a:endParaRPr lang="es-ES"/>
        </a:p>
      </dgm:t>
    </dgm:pt>
    <dgm:pt modelId="{6478133D-8455-4F75-8B2A-1318E173F569}" type="sibTrans" cxnId="{DEEB4700-0890-403A-A2BC-C54363097255}">
      <dgm:prSet/>
      <dgm:spPr/>
      <dgm:t>
        <a:bodyPr/>
        <a:lstStyle/>
        <a:p>
          <a:endParaRPr lang="es-ES"/>
        </a:p>
      </dgm:t>
    </dgm:pt>
    <dgm:pt modelId="{DB7309C0-D22A-4A78-A11F-9E122760873C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3973CFCE-51A9-420E-A90A-222873DEDE66}" type="parTrans" cxnId="{126E1707-3CA6-458D-9A18-AB3ECDF6525B}">
      <dgm:prSet/>
      <dgm:spPr/>
      <dgm:t>
        <a:bodyPr/>
        <a:lstStyle/>
        <a:p>
          <a:endParaRPr lang="es-ES"/>
        </a:p>
      </dgm:t>
    </dgm:pt>
    <dgm:pt modelId="{614AD0B2-DBD7-4BB5-B8EC-08781F137E8D}" type="sibTrans" cxnId="{126E1707-3CA6-458D-9A18-AB3ECDF6525B}">
      <dgm:prSet/>
      <dgm:spPr/>
      <dgm:t>
        <a:bodyPr/>
        <a:lstStyle/>
        <a:p>
          <a:endParaRPr lang="es-ES"/>
        </a:p>
      </dgm:t>
    </dgm:pt>
    <dgm:pt modelId="{FFD5F718-A3B9-4C0B-9549-FE864B880B70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17D10BCF-FF3C-43F6-9F9B-60F86171FF06}" type="parTrans" cxnId="{EB64DB9D-771C-4D8A-BC91-BD815A9F1A6F}">
      <dgm:prSet/>
      <dgm:spPr/>
      <dgm:t>
        <a:bodyPr/>
        <a:lstStyle/>
        <a:p>
          <a:endParaRPr lang="es-ES"/>
        </a:p>
      </dgm:t>
    </dgm:pt>
    <dgm:pt modelId="{43451C15-D0D8-47BC-B077-B16D6601DD84}" type="sibTrans" cxnId="{EB64DB9D-771C-4D8A-BC91-BD815A9F1A6F}">
      <dgm:prSet/>
      <dgm:spPr/>
      <dgm:t>
        <a:bodyPr/>
        <a:lstStyle/>
        <a:p>
          <a:endParaRPr lang="es-ES"/>
        </a:p>
      </dgm:t>
    </dgm:pt>
    <dgm:pt modelId="{B92BB513-A338-466D-AD9B-884C70571C80}">
      <dgm:prSet/>
      <dgm:spPr/>
      <dgm:t>
        <a:bodyPr/>
        <a:lstStyle/>
        <a:p>
          <a:pPr algn="just"/>
          <a:r>
            <a:rPr lang="es-EC" dirty="0" smtClean="0">
              <a:solidFill>
                <a:srgbClr val="000000"/>
              </a:solidFill>
            </a:rPr>
            <a:t>Las personas con discapacidad r</a:t>
          </a:r>
          <a:r>
            <a:rPr lang="es-EC" u="sng" dirty="0" smtClean="0">
              <a:solidFill>
                <a:srgbClr val="000000"/>
              </a:solidFill>
            </a:rPr>
            <a:t>ecibirán atención prioritaria </a:t>
          </a:r>
          <a:r>
            <a:rPr lang="es-EC" dirty="0" smtClean="0">
              <a:solidFill>
                <a:srgbClr val="000000"/>
              </a:solidFill>
            </a:rPr>
            <a:t>y especializada en los </a:t>
          </a:r>
          <a:r>
            <a:rPr lang="es-EC" u="sng" dirty="0" smtClean="0">
              <a:solidFill>
                <a:srgbClr val="000000"/>
              </a:solidFill>
            </a:rPr>
            <a:t>ámbitos público y privado</a:t>
          </a:r>
          <a:endParaRPr lang="es-ES" dirty="0">
            <a:solidFill>
              <a:srgbClr val="000000"/>
            </a:solidFill>
          </a:endParaRPr>
        </a:p>
      </dgm:t>
    </dgm:pt>
    <dgm:pt modelId="{3133F6C8-77C5-496F-A604-62DAD83AFD04}" type="parTrans" cxnId="{6F62C296-637F-47A8-AE36-4BB3C5E2D1CB}">
      <dgm:prSet/>
      <dgm:spPr/>
      <dgm:t>
        <a:bodyPr/>
        <a:lstStyle/>
        <a:p>
          <a:endParaRPr lang="es-ES"/>
        </a:p>
      </dgm:t>
    </dgm:pt>
    <dgm:pt modelId="{D27DD768-1AB1-4B6B-8E5D-6FFF43CE3991}" type="sibTrans" cxnId="{6F62C296-637F-47A8-AE36-4BB3C5E2D1CB}">
      <dgm:prSet/>
      <dgm:spPr/>
      <dgm:t>
        <a:bodyPr/>
        <a:lstStyle/>
        <a:p>
          <a:endParaRPr lang="es-ES"/>
        </a:p>
      </dgm:t>
    </dgm:pt>
    <dgm:pt modelId="{6A420785-BF2A-431F-897B-97F55B4B52F0}">
      <dgm:prSet phldrT="[Texto]"/>
      <dgm:spPr/>
      <dgm:t>
        <a:bodyPr/>
        <a:lstStyle/>
        <a:p>
          <a:pPr algn="just"/>
          <a:endParaRPr lang="es-ES" dirty="0">
            <a:solidFill>
              <a:schemeClr val="tx1"/>
            </a:solidFill>
          </a:endParaRPr>
        </a:p>
      </dgm:t>
    </dgm:pt>
    <dgm:pt modelId="{740AE806-4D37-493A-9672-DE60EC733C95}" type="parTrans" cxnId="{B5410036-F36C-4E18-B023-AB8F7B55919A}">
      <dgm:prSet/>
      <dgm:spPr/>
      <dgm:t>
        <a:bodyPr/>
        <a:lstStyle/>
        <a:p>
          <a:endParaRPr lang="es-ES"/>
        </a:p>
      </dgm:t>
    </dgm:pt>
    <dgm:pt modelId="{321A3409-66B0-44D9-92F0-F6FE2D65B031}" type="sibTrans" cxnId="{B5410036-F36C-4E18-B023-AB8F7B55919A}">
      <dgm:prSet/>
      <dgm:spPr/>
      <dgm:t>
        <a:bodyPr/>
        <a:lstStyle/>
        <a:p>
          <a:endParaRPr lang="es-ES"/>
        </a:p>
      </dgm:t>
    </dgm:pt>
    <dgm:pt modelId="{D424CE25-F680-423A-9BA7-6395BA96E11A}">
      <dgm:prSet phldrT="[Texto]"/>
      <dgm:spPr/>
      <dgm:t>
        <a:bodyPr/>
        <a:lstStyle/>
        <a:p>
          <a:pPr algn="just"/>
          <a:endParaRPr lang="es-ES" dirty="0">
            <a:solidFill>
              <a:schemeClr val="tx1"/>
            </a:solidFill>
          </a:endParaRPr>
        </a:p>
      </dgm:t>
    </dgm:pt>
    <dgm:pt modelId="{2A5574C4-4BE4-4E1C-9233-3E14A06064A3}" type="parTrans" cxnId="{7CBDBA8D-3870-47D2-9D4B-564C30B03C10}">
      <dgm:prSet/>
      <dgm:spPr/>
      <dgm:t>
        <a:bodyPr/>
        <a:lstStyle/>
        <a:p>
          <a:endParaRPr lang="es-ES"/>
        </a:p>
      </dgm:t>
    </dgm:pt>
    <dgm:pt modelId="{1AD39466-3867-4FF1-B124-2BA81D0316EC}" type="sibTrans" cxnId="{7CBDBA8D-3870-47D2-9D4B-564C30B03C10}">
      <dgm:prSet/>
      <dgm:spPr/>
      <dgm:t>
        <a:bodyPr/>
        <a:lstStyle/>
        <a:p>
          <a:endParaRPr lang="es-ES"/>
        </a:p>
      </dgm:t>
    </dgm:pt>
    <dgm:pt modelId="{1C8F43F9-2DE3-4119-BB7E-08ADA92971EF}">
      <dgm:prSet phldrT="[Texto]"/>
      <dgm:spPr/>
      <dgm:t>
        <a:bodyPr/>
        <a:lstStyle/>
        <a:p>
          <a:pPr algn="just"/>
          <a:r>
            <a:rPr lang="es-EC" u="sng" dirty="0" smtClean="0">
              <a:solidFill>
                <a:srgbClr val="000000"/>
              </a:solidFill>
            </a:rPr>
            <a:t>Superar prácticas discriminatorias </a:t>
          </a:r>
          <a:r>
            <a:rPr lang="es-EC" dirty="0" smtClean="0">
              <a:solidFill>
                <a:srgbClr val="000000"/>
              </a:solidFill>
            </a:rPr>
            <a:t>para que las personas con discapacidad gocen plenamente de sus derechos.</a:t>
          </a:r>
          <a:r>
            <a:rPr lang="es-ES" dirty="0" smtClean="0">
              <a:solidFill>
                <a:srgbClr val="000000"/>
              </a:solidFill>
            </a:rPr>
            <a:t>	</a:t>
          </a:r>
          <a:endParaRPr lang="es-ES" dirty="0">
            <a:solidFill>
              <a:schemeClr val="tx1"/>
            </a:solidFill>
          </a:endParaRPr>
        </a:p>
      </dgm:t>
    </dgm:pt>
    <dgm:pt modelId="{F33F8DBD-77B0-4E75-B8E7-FCD08D31BD62}" type="parTrans" cxnId="{E90875B7-8BE8-4913-AC44-AC3D30CCA3D8}">
      <dgm:prSet/>
      <dgm:spPr/>
      <dgm:t>
        <a:bodyPr/>
        <a:lstStyle/>
        <a:p>
          <a:endParaRPr lang="es-ES"/>
        </a:p>
      </dgm:t>
    </dgm:pt>
    <dgm:pt modelId="{944086B2-9B8D-4D8F-8175-92E520607655}" type="sibTrans" cxnId="{E90875B7-8BE8-4913-AC44-AC3D30CCA3D8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4" custLinFactNeighborY="-8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A7022-0947-4334-B03A-6013104B7F10}" type="pres">
      <dgm:prSet presAssocID="{A6AFFAA3-8E5F-45A8-95EE-033A202EFB98}" presName="space" presStyleCnt="0"/>
      <dgm:spPr/>
    </dgm:pt>
    <dgm:pt modelId="{A9659190-44B1-48D9-915F-0F9A638AFB70}" type="pres">
      <dgm:prSet presAssocID="{8B8FD433-7366-42DE-BC48-DD139D372305}" presName="composite" presStyleCnt="0"/>
      <dgm:spPr/>
    </dgm:pt>
    <dgm:pt modelId="{FBC5FF49-0A16-4B2D-8ED7-9287A0E49E6A}" type="pres">
      <dgm:prSet presAssocID="{8B8FD433-7366-42DE-BC48-DD139D3723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B2AD0-D03C-4B61-95EB-A8F34E54B38E}" type="pres">
      <dgm:prSet presAssocID="{8B8FD433-7366-42DE-BC48-DD139D37230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E561D2-A29D-46AC-9603-6A24DE6D895F}" type="presOf" srcId="{729872CC-CFED-483D-A9D8-FDB20C5689A1}" destId="{CB5B2AD0-D03C-4B61-95EB-A8F34E54B38E}" srcOrd="0" destOrd="1" presId="urn:microsoft.com/office/officeart/2005/8/layout/hList1"/>
    <dgm:cxn modelId="{A0FE7BF5-7EA0-464B-A65B-2A68B19B3BD8}" srcId="{A13F4978-E6B2-4EC6-B986-B3BC2632FCC5}" destId="{807A0994-B657-473B-A0FA-219944C04258}" srcOrd="1" destOrd="0" parTransId="{86584F7F-F0BE-440D-BD14-12943984BFEF}" sibTransId="{30034DED-2190-48FF-8AAE-BDC316745C6E}"/>
    <dgm:cxn modelId="{0DD8129D-1D05-4E37-9DFF-A1D51B7D1CFD}" type="presOf" srcId="{1C8F43F9-2DE3-4119-BB7E-08ADA92971EF}" destId="{84A0E0B7-76F1-46E3-9F58-A3E3A7DF9DA2}" srcOrd="0" destOrd="2" presId="urn:microsoft.com/office/officeart/2005/8/layout/hList1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351408F9-49E7-4348-AC65-74FA73D6DCD7}" srcId="{8B8FD433-7366-42DE-BC48-DD139D372305}" destId="{2B5EE46C-9150-4EEE-A274-1FB38DD9C97C}" srcOrd="3" destOrd="0" parTransId="{52787EE9-D4DC-4159-805C-BA6939B076F6}" sibTransId="{D4DD094B-A820-4BA9-8AE1-7E585CEDB89A}"/>
    <dgm:cxn modelId="{126E1707-3CA6-458D-9A18-AB3ECDF6525B}" srcId="{FCFD0C22-B14E-46FD-B446-321BEE1910D4}" destId="{DB7309C0-D22A-4A78-A11F-9E122760873C}" srcOrd="0" destOrd="0" parTransId="{3973CFCE-51A9-420E-A90A-222873DEDE66}" sibTransId="{614AD0B2-DBD7-4BB5-B8EC-08781F137E8D}"/>
    <dgm:cxn modelId="{9C3C0A5B-B662-43AE-BB25-C63B54477B98}" type="presOf" srcId="{2B5EE46C-9150-4EEE-A274-1FB38DD9C97C}" destId="{CB5B2AD0-D03C-4B61-95EB-A8F34E54B38E}" srcOrd="0" destOrd="3" presId="urn:microsoft.com/office/officeart/2005/8/layout/hList1"/>
    <dgm:cxn modelId="{62F97528-A7E7-45B9-B94E-9E553D5FB55D}" srcId="{11F5875A-4DDB-48A3-8ED5-987A3DECC3E0}" destId="{8B8FD433-7366-42DE-BC48-DD139D372305}" srcOrd="3" destOrd="0" parTransId="{0AE54224-794A-4B3C-A13E-2A8DC60101C6}" sibTransId="{A5534237-C1C3-4B3B-AD27-4F977791F55D}"/>
    <dgm:cxn modelId="{65B609AD-2DCD-492C-A55F-DA677029E1C7}" srcId="{8B8FD433-7366-42DE-BC48-DD139D372305}" destId="{CC22AE65-5BAC-4027-8993-4B8E69BEEE36}" srcOrd="2" destOrd="0" parTransId="{6EDFEC76-35F3-47D7-A88F-AB5BF08CBBC1}" sibTransId="{2DDA5A12-A49A-4882-B5C6-22369C9A7451}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DFCDF374-9E11-46B6-9EB6-3734BA5FE570}" type="presOf" srcId="{807A0994-B657-473B-A0FA-219944C04258}" destId="{77024382-EEC6-4253-B1FF-B1EFEF821336}" srcOrd="0" destOrd="1" presId="urn:microsoft.com/office/officeart/2005/8/layout/hList1"/>
    <dgm:cxn modelId="{568F8ADB-9052-4F21-873C-0C37EB69AFBA}" type="presOf" srcId="{DB7309C0-D22A-4A78-A11F-9E122760873C}" destId="{0639FA9A-48D7-497C-B1ED-C874DB82AA5C}" srcOrd="0" destOrd="0" presId="urn:microsoft.com/office/officeart/2005/8/layout/hList1"/>
    <dgm:cxn modelId="{6AF50826-D96D-4572-89BA-ED1302136FAE}" type="presOf" srcId="{6A420785-BF2A-431F-897B-97F55B4B52F0}" destId="{84A0E0B7-76F1-46E3-9F58-A3E3A7DF9DA2}" srcOrd="0" destOrd="0" presId="urn:microsoft.com/office/officeart/2005/8/layout/hList1"/>
    <dgm:cxn modelId="{A25CEAAF-E4E5-4C6E-8345-3F389C33E7A5}" type="presOf" srcId="{D424CE25-F680-423A-9BA7-6395BA96E11A}" destId="{84A0E0B7-76F1-46E3-9F58-A3E3A7DF9DA2}" srcOrd="0" destOrd="1" presId="urn:microsoft.com/office/officeart/2005/8/layout/hList1"/>
    <dgm:cxn modelId="{7CBDBA8D-3870-47D2-9D4B-564C30B03C10}" srcId="{F7DB71BC-E0DC-4D49-AA36-175090CB9035}" destId="{D424CE25-F680-423A-9BA7-6395BA96E11A}" srcOrd="1" destOrd="0" parTransId="{2A5574C4-4BE4-4E1C-9233-3E14A06064A3}" sibTransId="{1AD39466-3867-4FF1-B124-2BA81D0316EC}"/>
    <dgm:cxn modelId="{253F8A86-5796-4DC7-94C7-411E3076C777}" type="presOf" srcId="{00F3BF9D-169F-4CD8-814E-1A2A19F54EB8}" destId="{CB5B2AD0-D03C-4B61-95EB-A8F34E54B38E}" srcOrd="0" destOrd="5" presId="urn:microsoft.com/office/officeart/2005/8/layout/hList1"/>
    <dgm:cxn modelId="{93AF056D-284B-47D4-8048-9481CEA78F49}" type="presOf" srcId="{11F5875A-4DDB-48A3-8ED5-987A3DECC3E0}" destId="{6F1D043D-5FE4-4484-BA45-F18565BF1AB8}" srcOrd="0" destOrd="0" presId="urn:microsoft.com/office/officeart/2005/8/layout/hList1"/>
    <dgm:cxn modelId="{8D2F6A03-CA3E-4CEC-B329-E37F6CF50CA5}" srcId="{8B8FD433-7366-42DE-BC48-DD139D372305}" destId="{98C7804C-B0B2-4A0B-B7D5-6056FA044566}" srcOrd="0" destOrd="0" parTransId="{A0ED849E-F03E-413A-832B-6C6D81B09769}" sibTransId="{08A2D9FE-46DF-4D62-96CA-E6EAD36413A2}"/>
    <dgm:cxn modelId="{2FC1FC5A-C206-4262-B5FF-9846A21C3EEE}" type="presOf" srcId="{E05B8247-873C-4F5C-887D-55DF315048A9}" destId="{77024382-EEC6-4253-B1FF-B1EFEF821336}" srcOrd="0" destOrd="0" presId="urn:microsoft.com/office/officeart/2005/8/layout/hList1"/>
    <dgm:cxn modelId="{9D2288A6-3102-4699-A853-89414F402E50}" srcId="{8B8FD433-7366-42DE-BC48-DD139D372305}" destId="{729872CC-CFED-483D-A9D8-FDB20C5689A1}" srcOrd="1" destOrd="0" parTransId="{7E774396-7A2E-4F68-AECF-038414387A2E}" sibTransId="{A8F5F89F-7733-4FAA-A318-20CFB56038EC}"/>
    <dgm:cxn modelId="{B055C18F-6C5C-4F97-94CA-3A4B9602B60A}" type="presOf" srcId="{B92BB513-A338-466D-AD9B-884C70571C80}" destId="{0639FA9A-48D7-497C-B1ED-C874DB82AA5C}" srcOrd="0" destOrd="2" presId="urn:microsoft.com/office/officeart/2005/8/layout/hList1"/>
    <dgm:cxn modelId="{5F22049D-C37E-4FC9-B343-C7BAC7F909CA}" srcId="{8B8FD433-7366-42DE-BC48-DD139D372305}" destId="{E41ECBE9-F589-4BF1-B46B-26064264F086}" srcOrd="6" destOrd="0" parTransId="{2D20C0BA-0205-49FC-B00B-444223A1D3A8}" sibTransId="{FCD0F056-FA7B-43B6-8B8B-B8693EA7C7A6}"/>
    <dgm:cxn modelId="{AA1F4FEC-E381-4A27-BB24-EC3DBA121CD1}" type="presOf" srcId="{A13F4978-E6B2-4EC6-B986-B3BC2632FCC5}" destId="{C460C222-3057-4269-A1F3-E87E81D96FAA}" srcOrd="0" destOrd="0" presId="urn:microsoft.com/office/officeart/2005/8/layout/hList1"/>
    <dgm:cxn modelId="{64CD82FF-FAB7-408D-BD60-022A63774F0B}" type="presOf" srcId="{FFD5F718-A3B9-4C0B-9549-FE864B880B70}" destId="{0639FA9A-48D7-497C-B1ED-C874DB82AA5C}" srcOrd="0" destOrd="1" presId="urn:microsoft.com/office/officeart/2005/8/layout/hList1"/>
    <dgm:cxn modelId="{24CBF3E2-EEFF-43B5-ABB0-42CDA823F62E}" srcId="{8B8FD433-7366-42DE-BC48-DD139D372305}" destId="{74D26597-9DED-4C67-81D8-CD3675D6CF42}" srcOrd="4" destOrd="0" parTransId="{48C804F2-7867-43A0-A0DF-961BEB1238DE}" sibTransId="{0DFCFC49-49A1-4662-A82A-159EC385C53B}"/>
    <dgm:cxn modelId="{71645787-4FF2-45EE-8AB0-DB10CBB8D648}" type="presOf" srcId="{E41ECBE9-F589-4BF1-B46B-26064264F086}" destId="{CB5B2AD0-D03C-4B61-95EB-A8F34E54B38E}" srcOrd="0" destOrd="6" presId="urn:microsoft.com/office/officeart/2005/8/layout/hList1"/>
    <dgm:cxn modelId="{DEEB4700-0890-403A-A2BC-C54363097255}" srcId="{8B8FD433-7366-42DE-BC48-DD139D372305}" destId="{00F3BF9D-169F-4CD8-814E-1A2A19F54EB8}" srcOrd="5" destOrd="0" parTransId="{D3E0B96F-90A9-43E9-902A-AFB9979AC2FD}" sibTransId="{6478133D-8455-4F75-8B2A-1318E173F569}"/>
    <dgm:cxn modelId="{B5410036-F36C-4E18-B023-AB8F7B55919A}" srcId="{F7DB71BC-E0DC-4D49-AA36-175090CB9035}" destId="{6A420785-BF2A-431F-897B-97F55B4B52F0}" srcOrd="0" destOrd="0" parTransId="{740AE806-4D37-493A-9672-DE60EC733C95}" sibTransId="{321A3409-66B0-44D9-92F0-F6FE2D65B031}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9CED2573-4D8F-40BC-AC92-1CB954005911}" type="presOf" srcId="{74D26597-9DED-4C67-81D8-CD3675D6CF42}" destId="{CB5B2AD0-D03C-4B61-95EB-A8F34E54B38E}" srcOrd="0" destOrd="4" presId="urn:microsoft.com/office/officeart/2005/8/layout/hList1"/>
    <dgm:cxn modelId="{6F62C296-637F-47A8-AE36-4BB3C5E2D1CB}" srcId="{FCFD0C22-B14E-46FD-B446-321BEE1910D4}" destId="{B92BB513-A338-466D-AD9B-884C70571C80}" srcOrd="2" destOrd="0" parTransId="{3133F6C8-77C5-496F-A604-62DAD83AFD04}" sibTransId="{D27DD768-1AB1-4B6B-8E5D-6FFF43CE3991}"/>
    <dgm:cxn modelId="{C7029779-C9D2-4F00-A13B-328737CD5BD8}" type="presOf" srcId="{FCFD0C22-B14E-46FD-B446-321BEE1910D4}" destId="{9DD3577E-EFE9-45A1-9E7A-6AE1EF5A6602}" srcOrd="0" destOrd="0" presId="urn:microsoft.com/office/officeart/2005/8/layout/hList1"/>
    <dgm:cxn modelId="{E90875B7-8BE8-4913-AC44-AC3D30CCA3D8}" srcId="{F7DB71BC-E0DC-4D49-AA36-175090CB9035}" destId="{1C8F43F9-2DE3-4119-BB7E-08ADA92971EF}" srcOrd="2" destOrd="0" parTransId="{F33F8DBD-77B0-4E75-B8E7-FCD08D31BD62}" sibTransId="{944086B2-9B8D-4D8F-8175-92E520607655}"/>
    <dgm:cxn modelId="{9ADC2FC0-6B01-4FAE-8D5B-A57DD9EEDF94}" type="presOf" srcId="{F7DB71BC-E0DC-4D49-AA36-175090CB9035}" destId="{AD653E28-6DEA-409A-B0C9-BD7B307B5E0E}" srcOrd="0" destOrd="0" presId="urn:microsoft.com/office/officeart/2005/8/layout/hList1"/>
    <dgm:cxn modelId="{0C51A506-BF62-498B-BFEC-06BA09AEB6B5}" type="presOf" srcId="{CC22AE65-5BAC-4027-8993-4B8E69BEEE36}" destId="{CB5B2AD0-D03C-4B61-95EB-A8F34E54B38E}" srcOrd="0" destOrd="2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EB64DB9D-771C-4D8A-BC91-BD815A9F1A6F}" srcId="{FCFD0C22-B14E-46FD-B446-321BEE1910D4}" destId="{FFD5F718-A3B9-4C0B-9549-FE864B880B70}" srcOrd="1" destOrd="0" parTransId="{17D10BCF-FF3C-43F6-9F9B-60F86171FF06}" sibTransId="{43451C15-D0D8-47BC-B077-B16D6601DD84}"/>
    <dgm:cxn modelId="{211A5844-CA9A-4029-851A-FC72C7DD866E}" type="presOf" srcId="{8B8FD433-7366-42DE-BC48-DD139D372305}" destId="{FBC5FF49-0A16-4B2D-8ED7-9287A0E49E6A}" srcOrd="0" destOrd="0" presId="urn:microsoft.com/office/officeart/2005/8/layout/hList1"/>
    <dgm:cxn modelId="{20EBB428-DD8C-4546-8C3F-735886D18917}" type="presOf" srcId="{98C7804C-B0B2-4A0B-B7D5-6056FA044566}" destId="{CB5B2AD0-D03C-4B61-95EB-A8F34E54B38E}" srcOrd="0" destOrd="0" presId="urn:microsoft.com/office/officeart/2005/8/layout/hList1"/>
    <dgm:cxn modelId="{43EEE8EA-02C6-4CAC-91EF-FCF9CB2721DD}" type="presParOf" srcId="{6F1D043D-5FE4-4484-BA45-F18565BF1AB8}" destId="{A39B290B-72AA-47A7-A718-E30062508265}" srcOrd="0" destOrd="0" presId="urn:microsoft.com/office/officeart/2005/8/layout/hList1"/>
    <dgm:cxn modelId="{2383BB2B-8367-40D4-B8B7-32F9D7C80EC6}" type="presParOf" srcId="{A39B290B-72AA-47A7-A718-E30062508265}" destId="{C460C222-3057-4269-A1F3-E87E81D96FAA}" srcOrd="0" destOrd="0" presId="urn:microsoft.com/office/officeart/2005/8/layout/hList1"/>
    <dgm:cxn modelId="{A458E6E2-51E6-450D-A895-EB72ED9111FF}" type="presParOf" srcId="{A39B290B-72AA-47A7-A718-E30062508265}" destId="{77024382-EEC6-4253-B1FF-B1EFEF821336}" srcOrd="1" destOrd="0" presId="urn:microsoft.com/office/officeart/2005/8/layout/hList1"/>
    <dgm:cxn modelId="{EB796A7D-4227-4DA2-95D4-E1B52261EBA3}" type="presParOf" srcId="{6F1D043D-5FE4-4484-BA45-F18565BF1AB8}" destId="{F5081038-9FCE-4D80-85E5-7DE5F3707D32}" srcOrd="1" destOrd="0" presId="urn:microsoft.com/office/officeart/2005/8/layout/hList1"/>
    <dgm:cxn modelId="{E2970BE2-6578-46E3-85DE-AA031829CDD0}" type="presParOf" srcId="{6F1D043D-5FE4-4484-BA45-F18565BF1AB8}" destId="{EA7730A8-6A36-4FD2-A199-4A5891D21F98}" srcOrd="2" destOrd="0" presId="urn:microsoft.com/office/officeart/2005/8/layout/hList1"/>
    <dgm:cxn modelId="{6754961E-C76D-4BAC-850B-FF17EBA06695}" type="presParOf" srcId="{EA7730A8-6A36-4FD2-A199-4A5891D21F98}" destId="{AD653E28-6DEA-409A-B0C9-BD7B307B5E0E}" srcOrd="0" destOrd="0" presId="urn:microsoft.com/office/officeart/2005/8/layout/hList1"/>
    <dgm:cxn modelId="{B1784D02-2EF7-4C05-B78E-647801BD5E65}" type="presParOf" srcId="{EA7730A8-6A36-4FD2-A199-4A5891D21F98}" destId="{84A0E0B7-76F1-46E3-9F58-A3E3A7DF9DA2}" srcOrd="1" destOrd="0" presId="urn:microsoft.com/office/officeart/2005/8/layout/hList1"/>
    <dgm:cxn modelId="{D796F15E-F25A-43AD-B637-35EC27E8B77A}" type="presParOf" srcId="{6F1D043D-5FE4-4484-BA45-F18565BF1AB8}" destId="{2DB8BAF9-73EB-4B47-BE4D-95BBADF03F0C}" srcOrd="3" destOrd="0" presId="urn:microsoft.com/office/officeart/2005/8/layout/hList1"/>
    <dgm:cxn modelId="{0119BB5E-6578-4BCA-A28B-1E7AAB591643}" type="presParOf" srcId="{6F1D043D-5FE4-4484-BA45-F18565BF1AB8}" destId="{29BBF53A-5BCF-41D7-A6F7-7CC69831953C}" srcOrd="4" destOrd="0" presId="urn:microsoft.com/office/officeart/2005/8/layout/hList1"/>
    <dgm:cxn modelId="{7D913A6C-975A-4E06-ADF9-59C5B49B810F}" type="presParOf" srcId="{29BBF53A-5BCF-41D7-A6F7-7CC69831953C}" destId="{9DD3577E-EFE9-45A1-9E7A-6AE1EF5A6602}" srcOrd="0" destOrd="0" presId="urn:microsoft.com/office/officeart/2005/8/layout/hList1"/>
    <dgm:cxn modelId="{CFE1B6CD-C3BF-488E-84E5-87B1FF4E376A}" type="presParOf" srcId="{29BBF53A-5BCF-41D7-A6F7-7CC69831953C}" destId="{0639FA9A-48D7-497C-B1ED-C874DB82AA5C}" srcOrd="1" destOrd="0" presId="urn:microsoft.com/office/officeart/2005/8/layout/hList1"/>
    <dgm:cxn modelId="{E3804C0F-9782-4E85-B589-529D60A3EFB3}" type="presParOf" srcId="{6F1D043D-5FE4-4484-BA45-F18565BF1AB8}" destId="{C64A7022-0947-4334-B03A-6013104B7F10}" srcOrd="5" destOrd="0" presId="urn:microsoft.com/office/officeart/2005/8/layout/hList1"/>
    <dgm:cxn modelId="{53D570DB-AE3C-4DB1-92CF-FB3CA62AA323}" type="presParOf" srcId="{6F1D043D-5FE4-4484-BA45-F18565BF1AB8}" destId="{A9659190-44B1-48D9-915F-0F9A638AFB70}" srcOrd="6" destOrd="0" presId="urn:microsoft.com/office/officeart/2005/8/layout/hList1"/>
    <dgm:cxn modelId="{2567CF01-CA51-488F-9811-4E97B2D1CAC1}" type="presParOf" srcId="{A9659190-44B1-48D9-915F-0F9A638AFB70}" destId="{FBC5FF49-0A16-4B2D-8ED7-9287A0E49E6A}" srcOrd="0" destOrd="0" presId="urn:microsoft.com/office/officeart/2005/8/layout/hList1"/>
    <dgm:cxn modelId="{3D438901-45E1-4E73-85E3-C3CF6EF6AE69}" type="presParOf" srcId="{A9659190-44B1-48D9-915F-0F9A638AFB70}" destId="{CB5B2AD0-D03C-4B61-95EB-A8F34E54B3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Art. 47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Empleador con un número mínimo de </a:t>
          </a:r>
          <a:r>
            <a:rPr lang="es-ES" b="1" dirty="0" smtClean="0">
              <a:solidFill>
                <a:srgbClr val="000000"/>
              </a:solidFill>
            </a:rPr>
            <a:t>veinticinco (25) trabajadores </a:t>
          </a:r>
          <a:r>
            <a:rPr lang="es-ES" dirty="0" smtClean="0">
              <a:solidFill>
                <a:srgbClr val="000000"/>
              </a:solidFill>
            </a:rPr>
            <a:t>está obligado a contratar, un mínimo de </a:t>
          </a:r>
          <a:r>
            <a:rPr lang="es-ES" b="1" dirty="0" smtClean="0">
              <a:solidFill>
                <a:srgbClr val="000000"/>
              </a:solidFill>
            </a:rPr>
            <a:t>4%) de personas con discapacidad</a:t>
          </a:r>
          <a:r>
            <a:rPr lang="es-ES" dirty="0" smtClean="0">
              <a:solidFill>
                <a:srgbClr val="000000"/>
              </a:solidFill>
            </a:rPr>
            <a:t>, en labores permanentes apropiadas a sus conocimientos, condiciones físicas y aptitudes, procurando equidad de género y diversidad de discapacidades.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Art. 49.- </a:t>
          </a:r>
        </a:p>
        <a:p>
          <a:r>
            <a:rPr lang="es-ES" b="1" dirty="0" smtClean="0"/>
            <a:t>Deducción por Inclusión Laboral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Art. 51.- Estabilidad Laboral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327908CA-087F-409F-A339-4D50A6848AB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F4C166A-84DD-42A3-AB94-9A3F47A18B18}" type="parTrans" cxnId="{18CD4BA9-89A0-4311-9187-3521B678ACD2}">
      <dgm:prSet/>
      <dgm:spPr/>
      <dgm:t>
        <a:bodyPr/>
        <a:lstStyle/>
        <a:p>
          <a:endParaRPr lang="es-ES"/>
        </a:p>
      </dgm:t>
    </dgm:pt>
    <dgm:pt modelId="{A505925E-8258-4C8F-848D-7E48970ED3A8}" type="sibTrans" cxnId="{18CD4BA9-89A0-4311-9187-3521B678ACD2}">
      <dgm:prSet/>
      <dgm:spPr/>
      <dgm:t>
        <a:bodyPr/>
        <a:lstStyle/>
        <a:p>
          <a:endParaRPr lang="es-ES"/>
        </a:p>
      </dgm:t>
    </dgm:pt>
    <dgm:pt modelId="{5976F39A-F88F-46FD-8416-4C0BE21E4816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0014A109-476C-4089-8BD3-E717EBECB0C8}" type="parTrans" cxnId="{4BBBC974-F898-46BE-B0E0-2095E52E7DAC}">
      <dgm:prSet/>
      <dgm:spPr/>
      <dgm:t>
        <a:bodyPr/>
        <a:lstStyle/>
        <a:p>
          <a:endParaRPr lang="es-ES"/>
        </a:p>
      </dgm:t>
    </dgm:pt>
    <dgm:pt modelId="{0E56A68F-D3C7-4A45-81B4-3AB5E7E2E837}" type="sibTrans" cxnId="{4BBBC974-F898-46BE-B0E0-2095E52E7DAC}">
      <dgm:prSet/>
      <dgm:spPr/>
      <dgm:t>
        <a:bodyPr/>
        <a:lstStyle/>
        <a:p>
          <a:endParaRPr lang="es-ES"/>
        </a:p>
      </dgm:t>
    </dgm:pt>
    <dgm:pt modelId="{029249F3-4354-463D-B811-A54C3BD3DCD8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36757B7F-38CF-4C36-82C9-ECD647F4EF80}" type="parTrans" cxnId="{705E54FB-8D08-43B2-AE13-63D403ACB32A}">
      <dgm:prSet/>
      <dgm:spPr/>
      <dgm:t>
        <a:bodyPr/>
        <a:lstStyle/>
        <a:p>
          <a:endParaRPr lang="es-ES"/>
        </a:p>
      </dgm:t>
    </dgm:pt>
    <dgm:pt modelId="{798791B6-6C0F-4533-928D-43DA30CE2771}" type="sibTrans" cxnId="{705E54FB-8D08-43B2-AE13-63D403ACB32A}">
      <dgm:prSet/>
      <dgm:spPr/>
      <dgm:t>
        <a:bodyPr/>
        <a:lstStyle/>
        <a:p>
          <a:endParaRPr lang="es-ES"/>
        </a:p>
      </dgm:t>
    </dgm:pt>
    <dgm:pt modelId="{20B8E7DC-D28E-464E-BBEE-CF363F44ABCB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B117F24F-D4A5-499A-B9ED-87309A34A223}" type="parTrans" cxnId="{1D0B6C1F-3C96-4169-8DFF-DEE36185B5A9}">
      <dgm:prSet/>
      <dgm:spPr/>
      <dgm:t>
        <a:bodyPr/>
        <a:lstStyle/>
        <a:p>
          <a:endParaRPr lang="es-ES"/>
        </a:p>
      </dgm:t>
    </dgm:pt>
    <dgm:pt modelId="{2FEB6033-B634-464A-814C-5A4A14AC2584}" type="sibTrans" cxnId="{1D0B6C1F-3C96-4169-8DFF-DEE36185B5A9}">
      <dgm:prSet/>
      <dgm:spPr/>
      <dgm:t>
        <a:bodyPr/>
        <a:lstStyle/>
        <a:p>
          <a:endParaRPr lang="es-ES"/>
        </a:p>
      </dgm:t>
    </dgm:pt>
    <dgm:pt modelId="{B97FF86E-355B-4F4D-AD06-5605FCF1C011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Podrán  </a:t>
          </a:r>
          <a:r>
            <a:rPr lang="es-ES" u="sng" dirty="0" smtClean="0">
              <a:solidFill>
                <a:srgbClr val="000000"/>
              </a:solidFill>
            </a:rPr>
            <a:t>deducir el (150%) adicional </a:t>
          </a:r>
          <a:r>
            <a:rPr lang="es-ES" dirty="0" smtClean="0">
              <a:solidFill>
                <a:srgbClr val="000000"/>
              </a:solidFill>
            </a:rPr>
            <a:t>para el cálculo de la base imponible del impuesto a la renta respecto de las remuneraciones y beneficios sociales sobre aportes al IESS de c/empleado con discapacidad extra al cumplimiento del 4%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S" dirty="0">
            <a:solidFill>
              <a:srgbClr val="000000"/>
            </a:solidFill>
          </a:endParaRPr>
        </a:p>
      </dgm:t>
    </dgm:pt>
    <dgm:pt modelId="{8A49D7E3-CAED-4921-B5FE-DDE4AA94A1C5}" type="parTrans" cxnId="{564BC1F5-681C-4932-9E99-0213E1AEFAC4}">
      <dgm:prSet/>
      <dgm:spPr/>
      <dgm:t>
        <a:bodyPr/>
        <a:lstStyle/>
        <a:p>
          <a:endParaRPr lang="es-ES"/>
        </a:p>
      </dgm:t>
    </dgm:pt>
    <dgm:pt modelId="{7AD0064B-B707-48B3-A595-E6FDC41156DE}" type="sibTrans" cxnId="{564BC1F5-681C-4932-9E99-0213E1AEFAC4}">
      <dgm:prSet/>
      <dgm:spPr/>
      <dgm:t>
        <a:bodyPr/>
        <a:lstStyle/>
        <a:p>
          <a:endParaRPr lang="es-ES"/>
        </a:p>
      </dgm:t>
    </dgm:pt>
    <dgm:pt modelId="{942224D9-4C01-4CEE-844D-E302E309C514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9B7A30DA-AA0D-4A18-83AC-07419B377278}" type="parTrans" cxnId="{BDB7FAE7-53DF-4602-97BD-BA86FC1E9020}">
      <dgm:prSet/>
      <dgm:spPr/>
      <dgm:t>
        <a:bodyPr/>
        <a:lstStyle/>
        <a:p>
          <a:endParaRPr lang="es-ES"/>
        </a:p>
      </dgm:t>
    </dgm:pt>
    <dgm:pt modelId="{E8C08ECE-F7A6-4297-8A3F-4F96474C5748}" type="sibTrans" cxnId="{BDB7FAE7-53DF-4602-97BD-BA86FC1E9020}">
      <dgm:prSet/>
      <dgm:spPr/>
      <dgm:t>
        <a:bodyPr/>
        <a:lstStyle/>
        <a:p>
          <a:endParaRPr lang="es-ES"/>
        </a:p>
      </dgm:t>
    </dgm:pt>
    <dgm:pt modelId="{14691102-5D1B-485F-8D6B-A12143FD0B8D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En caso de </a:t>
          </a:r>
          <a:r>
            <a:rPr lang="es-ES" b="1" dirty="0" smtClean="0">
              <a:solidFill>
                <a:srgbClr val="000000"/>
              </a:solidFill>
            </a:rPr>
            <a:t>despido injustificado </a:t>
          </a:r>
          <a:r>
            <a:rPr lang="es-ES" dirty="0" smtClean="0">
              <a:solidFill>
                <a:srgbClr val="000000"/>
              </a:solidFill>
            </a:rPr>
            <a:t>de una persona con discapacidad o de quien tuviere a su cargo la manutención de la persona con discapacidad, deberá ser </a:t>
          </a:r>
          <a:r>
            <a:rPr lang="es-ES" b="1" dirty="0" smtClean="0">
              <a:solidFill>
                <a:srgbClr val="000000"/>
              </a:solidFill>
            </a:rPr>
            <a:t>indemnizada con un valor equivalente a dieciocho (18) meses</a:t>
          </a:r>
          <a:r>
            <a:rPr lang="es-ES" dirty="0" smtClean="0">
              <a:solidFill>
                <a:srgbClr val="000000"/>
              </a:solidFill>
            </a:rPr>
            <a:t> de la mejor remuneración, adicional a la indemnización legal correspondiente.</a:t>
          </a:r>
          <a:endParaRPr lang="es-ES" dirty="0">
            <a:solidFill>
              <a:srgbClr val="000000"/>
            </a:solidFill>
          </a:endParaRPr>
        </a:p>
      </dgm:t>
    </dgm:pt>
    <dgm:pt modelId="{4CF43821-36F9-42B2-8F34-50818B599C28}" type="parTrans" cxnId="{FD8F0D10-6EF8-4AF9-9745-A6173CB56A69}">
      <dgm:prSet/>
      <dgm:spPr/>
      <dgm:t>
        <a:bodyPr/>
        <a:lstStyle/>
        <a:p>
          <a:endParaRPr lang="es-ES"/>
        </a:p>
      </dgm:t>
    </dgm:pt>
    <dgm:pt modelId="{6217F36A-A3F3-402E-BB19-9DE6ED7DDE6C}" type="sibTrans" cxnId="{FD8F0D10-6EF8-4AF9-9745-A6173CB56A69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8F0D10-6EF8-4AF9-9745-A6173CB56A69}" srcId="{FCFD0C22-B14E-46FD-B446-321BEE1910D4}" destId="{14691102-5D1B-485F-8D6B-A12143FD0B8D}" srcOrd="2" destOrd="0" parTransId="{4CF43821-36F9-42B2-8F34-50818B599C28}" sibTransId="{6217F36A-A3F3-402E-BB19-9DE6ED7DDE6C}"/>
    <dgm:cxn modelId="{18CD4BA9-89A0-4311-9187-3521B678ACD2}" srcId="{A13F4978-E6B2-4EC6-B986-B3BC2632FCC5}" destId="{327908CA-087F-409F-A339-4D50A6848ABA}" srcOrd="1" destOrd="0" parTransId="{5F4C166A-84DD-42A3-AB94-9A3F47A18B18}" sibTransId="{A505925E-8258-4C8F-848D-7E48970ED3A8}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DEE1FB5E-1796-46D0-9A08-1EF8A7B743CC}" type="presOf" srcId="{A13F4978-E6B2-4EC6-B986-B3BC2632FCC5}" destId="{C460C222-3057-4269-A1F3-E87E81D96FAA}" srcOrd="0" destOrd="0" presId="urn:microsoft.com/office/officeart/2005/8/layout/hList1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523059B4-5052-47D6-BAC3-27682F27C0DD}" type="presOf" srcId="{F7DB71BC-E0DC-4D49-AA36-175090CB9035}" destId="{AD653E28-6DEA-409A-B0C9-BD7B307B5E0E}" srcOrd="0" destOrd="0" presId="urn:microsoft.com/office/officeart/2005/8/layout/hList1"/>
    <dgm:cxn modelId="{6D7EC7B1-E128-4B1E-87E3-3D9520BF7F16}" type="presOf" srcId="{FCFD0C22-B14E-46FD-B446-321BEE1910D4}" destId="{9DD3577E-EFE9-45A1-9E7A-6AE1EF5A6602}" srcOrd="0" destOrd="0" presId="urn:microsoft.com/office/officeart/2005/8/layout/hList1"/>
    <dgm:cxn modelId="{6969619B-CFC3-47E7-B618-8DA08C5264BB}" type="presOf" srcId="{327908CA-087F-409F-A339-4D50A6848ABA}" destId="{77024382-EEC6-4253-B1FF-B1EFEF821336}" srcOrd="0" destOrd="1" presId="urn:microsoft.com/office/officeart/2005/8/layout/hList1"/>
    <dgm:cxn modelId="{1D0B6C1F-3C96-4169-8DFF-DEE36185B5A9}" srcId="{F7DB71BC-E0DC-4D49-AA36-175090CB9035}" destId="{20B8E7DC-D28E-464E-BBEE-CF363F44ABCB}" srcOrd="1" destOrd="0" parTransId="{B117F24F-D4A5-499A-B9ED-87309A34A223}" sibTransId="{2FEB6033-B634-464A-814C-5A4A14AC2584}"/>
    <dgm:cxn modelId="{0E0FAC46-EE7C-4A5F-A93E-2851C636E1F5}" type="presOf" srcId="{11F5875A-4DDB-48A3-8ED5-987A3DECC3E0}" destId="{6F1D043D-5FE4-4484-BA45-F18565BF1AB8}" srcOrd="0" destOrd="0" presId="urn:microsoft.com/office/officeart/2005/8/layout/hList1"/>
    <dgm:cxn modelId="{703D90EA-6933-43F4-9985-CD603CFC49D0}" type="presOf" srcId="{20B8E7DC-D28E-464E-BBEE-CF363F44ABCB}" destId="{84A0E0B7-76F1-46E3-9F58-A3E3A7DF9DA2}" srcOrd="0" destOrd="1" presId="urn:microsoft.com/office/officeart/2005/8/layout/hList1"/>
    <dgm:cxn modelId="{BDB7FAE7-53DF-4602-97BD-BA86FC1E9020}" srcId="{FCFD0C22-B14E-46FD-B446-321BEE1910D4}" destId="{942224D9-4C01-4CEE-844D-E302E309C514}" srcOrd="1" destOrd="0" parTransId="{9B7A30DA-AA0D-4A18-83AC-07419B377278}" sibTransId="{E8C08ECE-F7A6-4297-8A3F-4F96474C5748}"/>
    <dgm:cxn modelId="{73F70ECA-269F-463A-B2F0-31EDDBEC4A96}" type="presOf" srcId="{029249F3-4354-463D-B811-A54C3BD3DCD8}" destId="{84A0E0B7-76F1-46E3-9F58-A3E3A7DF9DA2}" srcOrd="0" destOrd="0" presId="urn:microsoft.com/office/officeart/2005/8/layout/hList1"/>
    <dgm:cxn modelId="{4A0A841B-775D-44B7-A452-3C1CCE4BE232}" type="presOf" srcId="{5976F39A-F88F-46FD-8416-4C0BE21E4816}" destId="{0639FA9A-48D7-497C-B1ED-C874DB82AA5C}" srcOrd="0" destOrd="0" presId="urn:microsoft.com/office/officeart/2005/8/layout/hList1"/>
    <dgm:cxn modelId="{564BC1F5-681C-4932-9E99-0213E1AEFAC4}" srcId="{F7DB71BC-E0DC-4D49-AA36-175090CB9035}" destId="{B97FF86E-355B-4F4D-AD06-5605FCF1C011}" srcOrd="2" destOrd="0" parTransId="{8A49D7E3-CAED-4921-B5FE-DDE4AA94A1C5}" sibTransId="{7AD0064B-B707-48B3-A595-E6FDC41156DE}"/>
    <dgm:cxn modelId="{AA2D3C54-954D-4EB3-8CEB-249963639A44}" type="presOf" srcId="{E05B8247-873C-4F5C-887D-55DF315048A9}" destId="{77024382-EEC6-4253-B1FF-B1EFEF821336}" srcOrd="0" destOrd="0" presId="urn:microsoft.com/office/officeart/2005/8/layout/hList1"/>
    <dgm:cxn modelId="{4BBBC974-F898-46BE-B0E0-2095E52E7DAC}" srcId="{FCFD0C22-B14E-46FD-B446-321BEE1910D4}" destId="{5976F39A-F88F-46FD-8416-4C0BE21E4816}" srcOrd="0" destOrd="0" parTransId="{0014A109-476C-4089-8BD3-E717EBECB0C8}" sibTransId="{0E56A68F-D3C7-4A45-81B4-3AB5E7E2E837}"/>
    <dgm:cxn modelId="{95D8F422-70F3-44C6-A466-235BBE0E6A6B}" type="presOf" srcId="{14691102-5D1B-485F-8D6B-A12143FD0B8D}" destId="{0639FA9A-48D7-497C-B1ED-C874DB82AA5C}" srcOrd="0" destOrd="2" presId="urn:microsoft.com/office/officeart/2005/8/layout/hList1"/>
    <dgm:cxn modelId="{705E54FB-8D08-43B2-AE13-63D403ACB32A}" srcId="{F7DB71BC-E0DC-4D49-AA36-175090CB9035}" destId="{029249F3-4354-463D-B811-A54C3BD3DCD8}" srcOrd="0" destOrd="0" parTransId="{36757B7F-38CF-4C36-82C9-ECD647F4EF80}" sibTransId="{798791B6-6C0F-4533-928D-43DA30CE2771}"/>
    <dgm:cxn modelId="{1EFCF337-7CF9-4190-8E1A-BC0F1A2500AF}" type="presOf" srcId="{942224D9-4C01-4CEE-844D-E302E309C514}" destId="{0639FA9A-48D7-497C-B1ED-C874DB82AA5C}" srcOrd="0" destOrd="1" presId="urn:microsoft.com/office/officeart/2005/8/layout/hList1"/>
    <dgm:cxn modelId="{1FEF4FDA-F38E-4857-BF92-1487E99BACE9}" type="presOf" srcId="{B97FF86E-355B-4F4D-AD06-5605FCF1C011}" destId="{84A0E0B7-76F1-46E3-9F58-A3E3A7DF9DA2}" srcOrd="0" destOrd="2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C8FB6E68-259C-4867-AABE-AA90C1192CB1}" type="presParOf" srcId="{6F1D043D-5FE4-4484-BA45-F18565BF1AB8}" destId="{A39B290B-72AA-47A7-A718-E30062508265}" srcOrd="0" destOrd="0" presId="urn:microsoft.com/office/officeart/2005/8/layout/hList1"/>
    <dgm:cxn modelId="{A504E37B-3527-49AE-8D50-D8458EA5D987}" type="presParOf" srcId="{A39B290B-72AA-47A7-A718-E30062508265}" destId="{C460C222-3057-4269-A1F3-E87E81D96FAA}" srcOrd="0" destOrd="0" presId="urn:microsoft.com/office/officeart/2005/8/layout/hList1"/>
    <dgm:cxn modelId="{53AF4B05-F5AA-4189-BF4A-850712DEF679}" type="presParOf" srcId="{A39B290B-72AA-47A7-A718-E30062508265}" destId="{77024382-EEC6-4253-B1FF-B1EFEF821336}" srcOrd="1" destOrd="0" presId="urn:microsoft.com/office/officeart/2005/8/layout/hList1"/>
    <dgm:cxn modelId="{23B0C2F6-9947-4942-A192-7C53DD911754}" type="presParOf" srcId="{6F1D043D-5FE4-4484-BA45-F18565BF1AB8}" destId="{F5081038-9FCE-4D80-85E5-7DE5F3707D32}" srcOrd="1" destOrd="0" presId="urn:microsoft.com/office/officeart/2005/8/layout/hList1"/>
    <dgm:cxn modelId="{123AAF1B-67A3-4B95-917C-7E52B35E8DF6}" type="presParOf" srcId="{6F1D043D-5FE4-4484-BA45-F18565BF1AB8}" destId="{EA7730A8-6A36-4FD2-A199-4A5891D21F98}" srcOrd="2" destOrd="0" presId="urn:microsoft.com/office/officeart/2005/8/layout/hList1"/>
    <dgm:cxn modelId="{F20A6A26-42B3-4E8E-B2B1-C8626945E8F1}" type="presParOf" srcId="{EA7730A8-6A36-4FD2-A199-4A5891D21F98}" destId="{AD653E28-6DEA-409A-B0C9-BD7B307B5E0E}" srcOrd="0" destOrd="0" presId="urn:microsoft.com/office/officeart/2005/8/layout/hList1"/>
    <dgm:cxn modelId="{5877EAB5-AE08-43F2-B6DB-C95A5841B94A}" type="presParOf" srcId="{EA7730A8-6A36-4FD2-A199-4A5891D21F98}" destId="{84A0E0B7-76F1-46E3-9F58-A3E3A7DF9DA2}" srcOrd="1" destOrd="0" presId="urn:microsoft.com/office/officeart/2005/8/layout/hList1"/>
    <dgm:cxn modelId="{1E8B01D5-8B4C-46C8-8EFD-E92912CE8F52}" type="presParOf" srcId="{6F1D043D-5FE4-4484-BA45-F18565BF1AB8}" destId="{2DB8BAF9-73EB-4B47-BE4D-95BBADF03F0C}" srcOrd="3" destOrd="0" presId="urn:microsoft.com/office/officeart/2005/8/layout/hList1"/>
    <dgm:cxn modelId="{BE72619C-0136-4AEA-A7AF-06A51B1CEB8A}" type="presParOf" srcId="{6F1D043D-5FE4-4484-BA45-F18565BF1AB8}" destId="{29BBF53A-5BCF-41D7-A6F7-7CC69831953C}" srcOrd="4" destOrd="0" presId="urn:microsoft.com/office/officeart/2005/8/layout/hList1"/>
    <dgm:cxn modelId="{6BF8A080-93E4-4F89-ADFF-4352737A7590}" type="presParOf" srcId="{29BBF53A-5BCF-41D7-A6F7-7CC69831953C}" destId="{9DD3577E-EFE9-45A1-9E7A-6AE1EF5A6602}" srcOrd="0" destOrd="0" presId="urn:microsoft.com/office/officeart/2005/8/layout/hList1"/>
    <dgm:cxn modelId="{7A03C75D-2817-4832-98B7-A4E2CA365104}" type="presParOf" srcId="{29BBF53A-5BCF-41D7-A6F7-7CC69831953C}" destId="{0639FA9A-48D7-497C-B1ED-C874DB82A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Apoyo a la vinculación laboral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Personas con discapacidad que se encuentran en búsqueda de empleo participando en procesos de selección acorde a su perfil, tipo de discapacidad, en vacantes disponibles en la página Encuentra Empleo.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Buenas prácticas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Fortalecimiento de servicios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327908CA-087F-409F-A339-4D50A6848AB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F4C166A-84DD-42A3-AB94-9A3F47A18B18}" type="parTrans" cxnId="{18CD4BA9-89A0-4311-9187-3521B678ACD2}">
      <dgm:prSet/>
      <dgm:spPr/>
      <dgm:t>
        <a:bodyPr/>
        <a:lstStyle/>
        <a:p>
          <a:endParaRPr lang="es-ES"/>
        </a:p>
      </dgm:t>
    </dgm:pt>
    <dgm:pt modelId="{A505925E-8258-4C8F-848D-7E48970ED3A8}" type="sibTrans" cxnId="{18CD4BA9-89A0-4311-9187-3521B678ACD2}">
      <dgm:prSet/>
      <dgm:spPr/>
      <dgm:t>
        <a:bodyPr/>
        <a:lstStyle/>
        <a:p>
          <a:endParaRPr lang="es-ES"/>
        </a:p>
      </dgm:t>
    </dgm:pt>
    <dgm:pt modelId="{5976F39A-F88F-46FD-8416-4C0BE21E4816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0014A109-476C-4089-8BD3-E717EBECB0C8}" type="parTrans" cxnId="{4BBBC974-F898-46BE-B0E0-2095E52E7DAC}">
      <dgm:prSet/>
      <dgm:spPr/>
      <dgm:t>
        <a:bodyPr/>
        <a:lstStyle/>
        <a:p>
          <a:endParaRPr lang="es-ES"/>
        </a:p>
      </dgm:t>
    </dgm:pt>
    <dgm:pt modelId="{0E56A68F-D3C7-4A45-81B4-3AB5E7E2E837}" type="sibTrans" cxnId="{4BBBC974-F898-46BE-B0E0-2095E52E7DAC}">
      <dgm:prSet/>
      <dgm:spPr/>
      <dgm:t>
        <a:bodyPr/>
        <a:lstStyle/>
        <a:p>
          <a:endParaRPr lang="es-ES"/>
        </a:p>
      </dgm:t>
    </dgm:pt>
    <dgm:pt modelId="{029249F3-4354-463D-B811-A54C3BD3DCD8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36757B7F-38CF-4C36-82C9-ECD647F4EF80}" type="parTrans" cxnId="{705E54FB-8D08-43B2-AE13-63D403ACB32A}">
      <dgm:prSet/>
      <dgm:spPr/>
      <dgm:t>
        <a:bodyPr/>
        <a:lstStyle/>
        <a:p>
          <a:endParaRPr lang="es-ES"/>
        </a:p>
      </dgm:t>
    </dgm:pt>
    <dgm:pt modelId="{798791B6-6C0F-4533-928D-43DA30CE2771}" type="sibTrans" cxnId="{705E54FB-8D08-43B2-AE13-63D403ACB32A}">
      <dgm:prSet/>
      <dgm:spPr/>
      <dgm:t>
        <a:bodyPr/>
        <a:lstStyle/>
        <a:p>
          <a:endParaRPr lang="es-ES"/>
        </a:p>
      </dgm:t>
    </dgm:pt>
    <dgm:pt modelId="{20B8E7DC-D28E-464E-BBEE-CF363F44ABCB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B117F24F-D4A5-499A-B9ED-87309A34A223}" type="parTrans" cxnId="{1D0B6C1F-3C96-4169-8DFF-DEE36185B5A9}">
      <dgm:prSet/>
      <dgm:spPr/>
      <dgm:t>
        <a:bodyPr/>
        <a:lstStyle/>
        <a:p>
          <a:endParaRPr lang="es-ES"/>
        </a:p>
      </dgm:t>
    </dgm:pt>
    <dgm:pt modelId="{2FEB6033-B634-464A-814C-5A4A14AC2584}" type="sibTrans" cxnId="{1D0B6C1F-3C96-4169-8DFF-DEE36185B5A9}">
      <dgm:prSet/>
      <dgm:spPr/>
      <dgm:t>
        <a:bodyPr/>
        <a:lstStyle/>
        <a:p>
          <a:endParaRPr lang="es-ES"/>
        </a:p>
      </dgm:t>
    </dgm:pt>
    <dgm:pt modelId="{B97FF86E-355B-4F4D-AD06-5605FCF1C011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Manual de Buenas Prácticas de Inclusión Laboral</a:t>
          </a:r>
          <a:endParaRPr lang="es-ES" b="0" dirty="0">
            <a:solidFill>
              <a:srgbClr val="000000"/>
            </a:solidFill>
          </a:endParaRPr>
        </a:p>
      </dgm:t>
    </dgm:pt>
    <dgm:pt modelId="{8A49D7E3-CAED-4921-B5FE-DDE4AA94A1C5}" type="parTrans" cxnId="{564BC1F5-681C-4932-9E99-0213E1AEFAC4}">
      <dgm:prSet/>
      <dgm:spPr/>
      <dgm:t>
        <a:bodyPr/>
        <a:lstStyle/>
        <a:p>
          <a:endParaRPr lang="es-ES"/>
        </a:p>
      </dgm:t>
    </dgm:pt>
    <dgm:pt modelId="{7AD0064B-B707-48B3-A595-E6FDC41156DE}" type="sibTrans" cxnId="{564BC1F5-681C-4932-9E99-0213E1AEFAC4}">
      <dgm:prSet/>
      <dgm:spPr/>
      <dgm:t>
        <a:bodyPr/>
        <a:lstStyle/>
        <a:p>
          <a:endParaRPr lang="es-ES"/>
        </a:p>
      </dgm:t>
    </dgm:pt>
    <dgm:pt modelId="{942224D9-4C01-4CEE-844D-E302E309C514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9B7A30DA-AA0D-4A18-83AC-07419B377278}" type="parTrans" cxnId="{BDB7FAE7-53DF-4602-97BD-BA86FC1E9020}">
      <dgm:prSet/>
      <dgm:spPr/>
      <dgm:t>
        <a:bodyPr/>
        <a:lstStyle/>
        <a:p>
          <a:endParaRPr lang="es-ES"/>
        </a:p>
      </dgm:t>
    </dgm:pt>
    <dgm:pt modelId="{E8C08ECE-F7A6-4297-8A3F-4F96474C5748}" type="sibTrans" cxnId="{BDB7FAE7-53DF-4602-97BD-BA86FC1E9020}">
      <dgm:prSet/>
      <dgm:spPr/>
      <dgm:t>
        <a:bodyPr/>
        <a:lstStyle/>
        <a:p>
          <a:endParaRPr lang="es-ES"/>
        </a:p>
      </dgm:t>
    </dgm:pt>
    <dgm:pt modelId="{14691102-5D1B-485F-8D6B-A12143FD0B8D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Página inclusiva para personas con discapacidad visual</a:t>
          </a:r>
          <a:endParaRPr lang="es-ES" dirty="0">
            <a:solidFill>
              <a:srgbClr val="000000"/>
            </a:solidFill>
          </a:endParaRPr>
        </a:p>
      </dgm:t>
    </dgm:pt>
    <dgm:pt modelId="{4CF43821-36F9-42B2-8F34-50818B599C28}" type="parTrans" cxnId="{FD8F0D10-6EF8-4AF9-9745-A6173CB56A69}">
      <dgm:prSet/>
      <dgm:spPr/>
      <dgm:t>
        <a:bodyPr/>
        <a:lstStyle/>
        <a:p>
          <a:endParaRPr lang="es-ES"/>
        </a:p>
      </dgm:t>
    </dgm:pt>
    <dgm:pt modelId="{6217F36A-A3F3-402E-BB19-9DE6ED7DDE6C}" type="sibTrans" cxnId="{FD8F0D10-6EF8-4AF9-9745-A6173CB56A69}">
      <dgm:prSet/>
      <dgm:spPr/>
      <dgm:t>
        <a:bodyPr/>
        <a:lstStyle/>
        <a:p>
          <a:endParaRPr lang="es-ES"/>
        </a:p>
      </dgm:t>
    </dgm:pt>
    <dgm:pt modelId="{56E5AE6F-7EFC-4685-AF52-56C0A9B885D2}">
      <dgm:prSet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32.877 personas con discapacidad registradas.</a:t>
          </a:r>
          <a:endParaRPr lang="es-ES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38B54BF-CC9D-4BB9-9F05-E278EAF5075A}" type="parTrans" cxnId="{58372B5D-D4BD-4E8A-99C6-EF8ADA50837D}">
      <dgm:prSet/>
      <dgm:spPr/>
      <dgm:t>
        <a:bodyPr/>
        <a:lstStyle/>
        <a:p>
          <a:endParaRPr lang="es-ES"/>
        </a:p>
      </dgm:t>
    </dgm:pt>
    <dgm:pt modelId="{10D05B24-2828-478A-9814-B3BD280A295F}" type="sibTrans" cxnId="{58372B5D-D4BD-4E8A-99C6-EF8ADA50837D}">
      <dgm:prSet/>
      <dgm:spPr/>
      <dgm:t>
        <a:bodyPr/>
        <a:lstStyle/>
        <a:p>
          <a:endParaRPr lang="es-ES"/>
        </a:p>
      </dgm:t>
    </dgm:pt>
    <dgm:pt modelId="{8AED1924-E542-4FD9-A814-8E92063F5CC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C4C420A9-A19F-46EC-9FF8-359D51AE00E1}" type="parTrans" cxnId="{A43B49B4-3BC6-4B1B-8240-43802AC38A29}">
      <dgm:prSet/>
      <dgm:spPr/>
      <dgm:t>
        <a:bodyPr/>
        <a:lstStyle/>
        <a:p>
          <a:endParaRPr lang="es-ES"/>
        </a:p>
      </dgm:t>
    </dgm:pt>
    <dgm:pt modelId="{60AF20FD-3B1F-48F7-982E-6ACD5EB37E8D}" type="sibTrans" cxnId="{A43B49B4-3BC6-4B1B-8240-43802AC38A29}">
      <dgm:prSet/>
      <dgm:spPr/>
      <dgm:t>
        <a:bodyPr/>
        <a:lstStyle/>
        <a:p>
          <a:endParaRPr lang="es-ES"/>
        </a:p>
      </dgm:t>
    </dgm:pt>
    <dgm:pt modelId="{633567CC-9731-4781-A2B3-6CFF11314F14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476A6034-6C83-411C-B350-A349CC658427}" type="parTrans" cxnId="{200F38FE-2DE7-4FB3-A4BF-A63C55D89C34}">
      <dgm:prSet/>
      <dgm:spPr/>
      <dgm:t>
        <a:bodyPr/>
        <a:lstStyle/>
        <a:p>
          <a:endParaRPr lang="es-ES"/>
        </a:p>
      </dgm:t>
    </dgm:pt>
    <dgm:pt modelId="{DCC3F3D5-D4F3-411E-B645-E70A06BF9D07}" type="sibTrans" cxnId="{200F38FE-2DE7-4FB3-A4BF-A63C55D89C34}">
      <dgm:prSet/>
      <dgm:spPr/>
      <dgm:t>
        <a:bodyPr/>
        <a:lstStyle/>
        <a:p>
          <a:endParaRPr lang="es-ES"/>
        </a:p>
      </dgm:t>
    </dgm:pt>
    <dgm:pt modelId="{992011B3-0356-45D3-924A-F5A93F6C68D0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Sello Ecuador Incluye</a:t>
          </a:r>
          <a:endParaRPr lang="es-ES" b="0" dirty="0">
            <a:solidFill>
              <a:srgbClr val="000000"/>
            </a:solidFill>
          </a:endParaRPr>
        </a:p>
      </dgm:t>
    </dgm:pt>
    <dgm:pt modelId="{DE598DFB-4A97-4FC8-BEBA-BDA5591C2185}" type="parTrans" cxnId="{46BAB5A5-57EC-4AA8-8808-E1B3B820BD28}">
      <dgm:prSet/>
      <dgm:spPr/>
      <dgm:t>
        <a:bodyPr/>
        <a:lstStyle/>
        <a:p>
          <a:endParaRPr lang="es-ES"/>
        </a:p>
      </dgm:t>
    </dgm:pt>
    <dgm:pt modelId="{D027B813-DD11-4DD1-9418-674EA6BEB522}" type="sibTrans" cxnId="{46BAB5A5-57EC-4AA8-8808-E1B3B820BD28}">
      <dgm:prSet/>
      <dgm:spPr/>
      <dgm:t>
        <a:bodyPr/>
        <a:lstStyle/>
        <a:p>
          <a:endParaRPr lang="es-ES"/>
        </a:p>
      </dgm:t>
    </dgm:pt>
    <dgm:pt modelId="{4F65F8FF-48ED-402E-B07B-71BE8811351D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Red Ecuatoriana de Empresas Solidarias </a:t>
          </a:r>
          <a:endParaRPr lang="es-ES" b="0" dirty="0">
            <a:solidFill>
              <a:srgbClr val="000000"/>
            </a:solidFill>
          </a:endParaRPr>
        </a:p>
      </dgm:t>
    </dgm:pt>
    <dgm:pt modelId="{BBF6F582-AF8E-4B7B-9258-3D23E2696DE4}" type="parTrans" cxnId="{6D347D2E-DFA2-4DD8-94F6-78A11AC19168}">
      <dgm:prSet/>
      <dgm:spPr/>
      <dgm:t>
        <a:bodyPr/>
        <a:lstStyle/>
        <a:p>
          <a:endParaRPr lang="es-ES"/>
        </a:p>
      </dgm:t>
    </dgm:pt>
    <dgm:pt modelId="{330792EC-CFCC-4C75-87D4-CA8694DFB350}" type="sibTrans" cxnId="{6D347D2E-DFA2-4DD8-94F6-78A11AC19168}">
      <dgm:prSet/>
      <dgm:spPr/>
      <dgm:t>
        <a:bodyPr/>
        <a:lstStyle/>
        <a:p>
          <a:endParaRPr lang="es-ES"/>
        </a:p>
      </dgm:t>
    </dgm:pt>
    <dgm:pt modelId="{FCA80F3A-7A94-48CC-8C38-F5529BFEF0D5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747DA6DD-ABB4-4B18-B6B9-7183C56CA9C4}" type="parTrans" cxnId="{93AF18D3-B2BD-406F-9023-8E2FE4801B90}">
      <dgm:prSet/>
      <dgm:spPr/>
      <dgm:t>
        <a:bodyPr/>
        <a:lstStyle/>
        <a:p>
          <a:endParaRPr lang="es-ES"/>
        </a:p>
      </dgm:t>
    </dgm:pt>
    <dgm:pt modelId="{17E8EAD6-477C-4651-8C87-9F2FA2592A30}" type="sibTrans" cxnId="{93AF18D3-B2BD-406F-9023-8E2FE4801B90}">
      <dgm:prSet/>
      <dgm:spPr/>
      <dgm:t>
        <a:bodyPr/>
        <a:lstStyle/>
        <a:p>
          <a:endParaRPr lang="es-ES"/>
        </a:p>
      </dgm:t>
    </dgm:pt>
    <dgm:pt modelId="{D6734018-0369-4665-9853-504E22754487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BD28CFDD-E0A4-41AE-88DA-086F2E82CAAA}" type="parTrans" cxnId="{2A06A412-7947-4966-90E6-247D5E9488EF}">
      <dgm:prSet/>
      <dgm:spPr/>
      <dgm:t>
        <a:bodyPr/>
        <a:lstStyle/>
        <a:p>
          <a:endParaRPr lang="es-ES"/>
        </a:p>
      </dgm:t>
    </dgm:pt>
    <dgm:pt modelId="{1C8F4215-51E9-4E10-971D-BB64D6A5C02D}" type="sibTrans" cxnId="{2A06A412-7947-4966-90E6-247D5E9488EF}">
      <dgm:prSet/>
      <dgm:spPr/>
      <dgm:t>
        <a:bodyPr/>
        <a:lstStyle/>
        <a:p>
          <a:endParaRPr lang="es-ES"/>
        </a:p>
      </dgm:t>
    </dgm:pt>
    <dgm:pt modelId="{8F27A0BF-EEE7-4A63-B489-3542F6461EB3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FEF1D546-6440-445C-8E2C-66B82E4C845C}" type="parTrans" cxnId="{2234284C-AF1A-4860-ADD8-CB856E58D4B8}">
      <dgm:prSet/>
      <dgm:spPr/>
      <dgm:t>
        <a:bodyPr/>
        <a:lstStyle/>
        <a:p>
          <a:endParaRPr lang="es-ES"/>
        </a:p>
      </dgm:t>
    </dgm:pt>
    <dgm:pt modelId="{06107544-7882-4B09-9A9E-83D582B3BFC7}" type="sibTrans" cxnId="{2234284C-AF1A-4860-ADD8-CB856E58D4B8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0B6C1F-3C96-4169-8DFF-DEE36185B5A9}" srcId="{F7DB71BC-E0DC-4D49-AA36-175090CB9035}" destId="{20B8E7DC-D28E-464E-BBEE-CF363F44ABCB}" srcOrd="1" destOrd="0" parTransId="{B117F24F-D4A5-499A-B9ED-87309A34A223}" sibTransId="{2FEB6033-B634-464A-814C-5A4A14AC2584}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18CD4BA9-89A0-4311-9187-3521B678ACD2}" srcId="{A13F4978-E6B2-4EC6-B986-B3BC2632FCC5}" destId="{327908CA-087F-409F-A339-4D50A6848ABA}" srcOrd="2" destOrd="0" parTransId="{5F4C166A-84DD-42A3-AB94-9A3F47A18B18}" sibTransId="{A505925E-8258-4C8F-848D-7E48970ED3A8}"/>
    <dgm:cxn modelId="{9B7A61B6-8D5D-497D-A9D9-7A219EE7AF3D}" type="presOf" srcId="{56E5AE6F-7EFC-4685-AF52-56C0A9B885D2}" destId="{77024382-EEC6-4253-B1FF-B1EFEF821336}" srcOrd="0" destOrd="1" presId="urn:microsoft.com/office/officeart/2005/8/layout/hList1"/>
    <dgm:cxn modelId="{78669A6C-9A77-4654-8C28-5D7404C214BD}" type="presOf" srcId="{942224D9-4C01-4CEE-844D-E302E309C514}" destId="{0639FA9A-48D7-497C-B1ED-C874DB82AA5C}" srcOrd="0" destOrd="1" presId="urn:microsoft.com/office/officeart/2005/8/layout/hList1"/>
    <dgm:cxn modelId="{2A06A412-7947-4966-90E6-247D5E9488EF}" srcId="{FCFD0C22-B14E-46FD-B446-321BEE1910D4}" destId="{D6734018-0369-4665-9853-504E22754487}" srcOrd="3" destOrd="0" parTransId="{BD28CFDD-E0A4-41AE-88DA-086F2E82CAAA}" sibTransId="{1C8F4215-51E9-4E10-971D-BB64D6A5C02D}"/>
    <dgm:cxn modelId="{A43B49B4-3BC6-4B1B-8240-43802AC38A29}" srcId="{F7DB71BC-E0DC-4D49-AA36-175090CB9035}" destId="{8AED1924-E542-4FD9-A814-8E92063F5CCA}" srcOrd="2" destOrd="0" parTransId="{C4C420A9-A19F-46EC-9FF8-359D51AE00E1}" sibTransId="{60AF20FD-3B1F-48F7-982E-6ACD5EB37E8D}"/>
    <dgm:cxn modelId="{00D1931A-4713-43DE-A3E1-FC3006269060}" type="presOf" srcId="{029249F3-4354-463D-B811-A54C3BD3DCD8}" destId="{84A0E0B7-76F1-46E3-9F58-A3E3A7DF9DA2}" srcOrd="0" destOrd="0" presId="urn:microsoft.com/office/officeart/2005/8/layout/hList1"/>
    <dgm:cxn modelId="{2234284C-AF1A-4860-ADD8-CB856E58D4B8}" srcId="{FCFD0C22-B14E-46FD-B446-321BEE1910D4}" destId="{8F27A0BF-EEE7-4A63-B489-3542F6461EB3}" srcOrd="4" destOrd="0" parTransId="{FEF1D546-6440-445C-8E2C-66B82E4C845C}" sibTransId="{06107544-7882-4B09-9A9E-83D582B3BFC7}"/>
    <dgm:cxn modelId="{200F38FE-2DE7-4FB3-A4BF-A63C55D89C34}" srcId="{F7DB71BC-E0DC-4D49-AA36-175090CB9035}" destId="{633567CC-9731-4781-A2B3-6CFF11314F14}" srcOrd="3" destOrd="0" parTransId="{476A6034-6C83-411C-B350-A349CC658427}" sibTransId="{DCC3F3D5-D4F3-411E-B645-E70A06BF9D07}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36F3E291-3E63-48B8-B4A6-2747986BD65E}" type="presOf" srcId="{F7DB71BC-E0DC-4D49-AA36-175090CB9035}" destId="{AD653E28-6DEA-409A-B0C9-BD7B307B5E0E}" srcOrd="0" destOrd="0" presId="urn:microsoft.com/office/officeart/2005/8/layout/hList1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78CFA604-1C13-4AC6-9D66-FDDC339CE4DA}" type="presOf" srcId="{FCFD0C22-B14E-46FD-B446-321BEE1910D4}" destId="{9DD3577E-EFE9-45A1-9E7A-6AE1EF5A6602}" srcOrd="0" destOrd="0" presId="urn:microsoft.com/office/officeart/2005/8/layout/hList1"/>
    <dgm:cxn modelId="{A2EB2B4E-AA67-4AE1-A472-F477FE5BD125}" type="presOf" srcId="{8AED1924-E542-4FD9-A814-8E92063F5CCA}" destId="{84A0E0B7-76F1-46E3-9F58-A3E3A7DF9DA2}" srcOrd="0" destOrd="2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EC8A2A19-F05B-4E6C-945C-4AD7D5680404}" type="presOf" srcId="{B97FF86E-355B-4F4D-AD06-5605FCF1C011}" destId="{84A0E0B7-76F1-46E3-9F58-A3E3A7DF9DA2}" srcOrd="0" destOrd="4" presId="urn:microsoft.com/office/officeart/2005/8/layout/hList1"/>
    <dgm:cxn modelId="{663398D4-BED4-48C9-AD3E-A194A5115831}" type="presOf" srcId="{4F65F8FF-48ED-402E-B07B-71BE8811351D}" destId="{84A0E0B7-76F1-46E3-9F58-A3E3A7DF9DA2}" srcOrd="0" destOrd="6" presId="urn:microsoft.com/office/officeart/2005/8/layout/hList1"/>
    <dgm:cxn modelId="{587A6633-A6B7-49E7-9215-AA845216FBFC}" type="presOf" srcId="{A13F4978-E6B2-4EC6-B986-B3BC2632FCC5}" destId="{C460C222-3057-4269-A1F3-E87E81D96FAA}" srcOrd="0" destOrd="0" presId="urn:microsoft.com/office/officeart/2005/8/layout/hList1"/>
    <dgm:cxn modelId="{4BBBC974-F898-46BE-B0E0-2095E52E7DAC}" srcId="{FCFD0C22-B14E-46FD-B446-321BEE1910D4}" destId="{5976F39A-F88F-46FD-8416-4C0BE21E4816}" srcOrd="0" destOrd="0" parTransId="{0014A109-476C-4089-8BD3-E717EBECB0C8}" sibTransId="{0E56A68F-D3C7-4A45-81B4-3AB5E7E2E837}"/>
    <dgm:cxn modelId="{1DC65780-E25A-4D7D-AF90-F14B611820E6}" type="presOf" srcId="{D6734018-0369-4665-9853-504E22754487}" destId="{0639FA9A-48D7-497C-B1ED-C874DB82AA5C}" srcOrd="0" destOrd="3" presId="urn:microsoft.com/office/officeart/2005/8/layout/hList1"/>
    <dgm:cxn modelId="{58372B5D-D4BD-4E8A-99C6-EF8ADA50837D}" srcId="{A13F4978-E6B2-4EC6-B986-B3BC2632FCC5}" destId="{56E5AE6F-7EFC-4685-AF52-56C0A9B885D2}" srcOrd="1" destOrd="0" parTransId="{138B54BF-CC9D-4BB9-9F05-E278EAF5075A}" sibTransId="{10D05B24-2828-478A-9814-B3BD280A295F}"/>
    <dgm:cxn modelId="{2F6718A3-0029-4E15-BB5B-D24856F87C04}" type="presOf" srcId="{633567CC-9731-4781-A2B3-6CFF11314F14}" destId="{84A0E0B7-76F1-46E3-9F58-A3E3A7DF9DA2}" srcOrd="0" destOrd="3" presId="urn:microsoft.com/office/officeart/2005/8/layout/hList1"/>
    <dgm:cxn modelId="{59413BAB-C944-4AD9-9B38-0370CA94F659}" type="presOf" srcId="{20B8E7DC-D28E-464E-BBEE-CF363F44ABCB}" destId="{84A0E0B7-76F1-46E3-9F58-A3E3A7DF9DA2}" srcOrd="0" destOrd="1" presId="urn:microsoft.com/office/officeart/2005/8/layout/hList1"/>
    <dgm:cxn modelId="{6D347D2E-DFA2-4DD8-94F6-78A11AC19168}" srcId="{F7DB71BC-E0DC-4D49-AA36-175090CB9035}" destId="{4F65F8FF-48ED-402E-B07B-71BE8811351D}" srcOrd="6" destOrd="0" parTransId="{BBF6F582-AF8E-4B7B-9258-3D23E2696DE4}" sibTransId="{330792EC-CFCC-4C75-87D4-CA8694DFB350}"/>
    <dgm:cxn modelId="{98C162D2-4D57-4E27-80F2-E11B661B2E37}" type="presOf" srcId="{992011B3-0356-45D3-924A-F5A93F6C68D0}" destId="{84A0E0B7-76F1-46E3-9F58-A3E3A7DF9DA2}" srcOrd="0" destOrd="5" presId="urn:microsoft.com/office/officeart/2005/8/layout/hList1"/>
    <dgm:cxn modelId="{7D77D7A3-D838-4450-A412-A61DD1943CBD}" type="presOf" srcId="{8F27A0BF-EEE7-4A63-B489-3542F6461EB3}" destId="{0639FA9A-48D7-497C-B1ED-C874DB82AA5C}" srcOrd="0" destOrd="4" presId="urn:microsoft.com/office/officeart/2005/8/layout/hList1"/>
    <dgm:cxn modelId="{87197409-2D87-46E3-BFBD-45980825B2AB}" type="presOf" srcId="{5976F39A-F88F-46FD-8416-4C0BE21E4816}" destId="{0639FA9A-48D7-497C-B1ED-C874DB82AA5C}" srcOrd="0" destOrd="0" presId="urn:microsoft.com/office/officeart/2005/8/layout/hList1"/>
    <dgm:cxn modelId="{BE7B1B8D-281A-4526-A2E9-A709F651AA6A}" type="presOf" srcId="{327908CA-087F-409F-A339-4D50A6848ABA}" destId="{77024382-EEC6-4253-B1FF-B1EFEF821336}" srcOrd="0" destOrd="2" presId="urn:microsoft.com/office/officeart/2005/8/layout/hList1"/>
    <dgm:cxn modelId="{42265917-38B4-40F0-B99C-0BCA0D136712}" type="presOf" srcId="{FCA80F3A-7A94-48CC-8C38-F5529BFEF0D5}" destId="{0639FA9A-48D7-497C-B1ED-C874DB82AA5C}" srcOrd="0" destOrd="2" presId="urn:microsoft.com/office/officeart/2005/8/layout/hList1"/>
    <dgm:cxn modelId="{564BC1F5-681C-4932-9E99-0213E1AEFAC4}" srcId="{F7DB71BC-E0DC-4D49-AA36-175090CB9035}" destId="{B97FF86E-355B-4F4D-AD06-5605FCF1C011}" srcOrd="4" destOrd="0" parTransId="{8A49D7E3-CAED-4921-B5FE-DDE4AA94A1C5}" sibTransId="{7AD0064B-B707-48B3-A595-E6FDC41156DE}"/>
    <dgm:cxn modelId="{DDD5E451-03CC-4888-86FB-6FE9F3D7D689}" type="presOf" srcId="{11F5875A-4DDB-48A3-8ED5-987A3DECC3E0}" destId="{6F1D043D-5FE4-4484-BA45-F18565BF1AB8}" srcOrd="0" destOrd="0" presId="urn:microsoft.com/office/officeart/2005/8/layout/hList1"/>
    <dgm:cxn modelId="{BDB7FAE7-53DF-4602-97BD-BA86FC1E9020}" srcId="{FCFD0C22-B14E-46FD-B446-321BEE1910D4}" destId="{942224D9-4C01-4CEE-844D-E302E309C514}" srcOrd="1" destOrd="0" parTransId="{9B7A30DA-AA0D-4A18-83AC-07419B377278}" sibTransId="{E8C08ECE-F7A6-4297-8A3F-4F96474C5748}"/>
    <dgm:cxn modelId="{FD8F0D10-6EF8-4AF9-9745-A6173CB56A69}" srcId="{FCFD0C22-B14E-46FD-B446-321BEE1910D4}" destId="{14691102-5D1B-485F-8D6B-A12143FD0B8D}" srcOrd="5" destOrd="0" parTransId="{4CF43821-36F9-42B2-8F34-50818B599C28}" sibTransId="{6217F36A-A3F3-402E-BB19-9DE6ED7DDE6C}"/>
    <dgm:cxn modelId="{FD317012-C1F1-4FBB-8D58-A567E7F2F038}" type="presOf" srcId="{E05B8247-873C-4F5C-887D-55DF315048A9}" destId="{77024382-EEC6-4253-B1FF-B1EFEF821336}" srcOrd="0" destOrd="0" presId="urn:microsoft.com/office/officeart/2005/8/layout/hList1"/>
    <dgm:cxn modelId="{705E54FB-8D08-43B2-AE13-63D403ACB32A}" srcId="{F7DB71BC-E0DC-4D49-AA36-175090CB9035}" destId="{029249F3-4354-463D-B811-A54C3BD3DCD8}" srcOrd="0" destOrd="0" parTransId="{36757B7F-38CF-4C36-82C9-ECD647F4EF80}" sibTransId="{798791B6-6C0F-4533-928D-43DA30CE2771}"/>
    <dgm:cxn modelId="{EC86BB56-6ED3-4D54-B31F-3CA9915E71DD}" type="presOf" srcId="{14691102-5D1B-485F-8D6B-A12143FD0B8D}" destId="{0639FA9A-48D7-497C-B1ED-C874DB82AA5C}" srcOrd="0" destOrd="5" presId="urn:microsoft.com/office/officeart/2005/8/layout/hList1"/>
    <dgm:cxn modelId="{46BAB5A5-57EC-4AA8-8808-E1B3B820BD28}" srcId="{F7DB71BC-E0DC-4D49-AA36-175090CB9035}" destId="{992011B3-0356-45D3-924A-F5A93F6C68D0}" srcOrd="5" destOrd="0" parTransId="{DE598DFB-4A97-4FC8-BEBA-BDA5591C2185}" sibTransId="{D027B813-DD11-4DD1-9418-674EA6BEB522}"/>
    <dgm:cxn modelId="{93AF18D3-B2BD-406F-9023-8E2FE4801B90}" srcId="{FCFD0C22-B14E-46FD-B446-321BEE1910D4}" destId="{FCA80F3A-7A94-48CC-8C38-F5529BFEF0D5}" srcOrd="2" destOrd="0" parTransId="{747DA6DD-ABB4-4B18-B6B9-7183C56CA9C4}" sibTransId="{17E8EAD6-477C-4651-8C87-9F2FA2592A30}"/>
    <dgm:cxn modelId="{4C0EB8CE-234F-4EAA-8033-6B8AE6DFB656}" type="presParOf" srcId="{6F1D043D-5FE4-4484-BA45-F18565BF1AB8}" destId="{A39B290B-72AA-47A7-A718-E30062508265}" srcOrd="0" destOrd="0" presId="urn:microsoft.com/office/officeart/2005/8/layout/hList1"/>
    <dgm:cxn modelId="{D1A9A81D-36A7-498D-87A4-D2A9A4943003}" type="presParOf" srcId="{A39B290B-72AA-47A7-A718-E30062508265}" destId="{C460C222-3057-4269-A1F3-E87E81D96FAA}" srcOrd="0" destOrd="0" presId="urn:microsoft.com/office/officeart/2005/8/layout/hList1"/>
    <dgm:cxn modelId="{67AFC64D-A45F-4048-AE8A-E379160691E0}" type="presParOf" srcId="{A39B290B-72AA-47A7-A718-E30062508265}" destId="{77024382-EEC6-4253-B1FF-B1EFEF821336}" srcOrd="1" destOrd="0" presId="urn:microsoft.com/office/officeart/2005/8/layout/hList1"/>
    <dgm:cxn modelId="{03D8F2D2-8FBA-4CC8-933D-EF76299D3D46}" type="presParOf" srcId="{6F1D043D-5FE4-4484-BA45-F18565BF1AB8}" destId="{F5081038-9FCE-4D80-85E5-7DE5F3707D32}" srcOrd="1" destOrd="0" presId="urn:microsoft.com/office/officeart/2005/8/layout/hList1"/>
    <dgm:cxn modelId="{3FA0E055-9C3F-40BA-A947-610E67CD0275}" type="presParOf" srcId="{6F1D043D-5FE4-4484-BA45-F18565BF1AB8}" destId="{EA7730A8-6A36-4FD2-A199-4A5891D21F98}" srcOrd="2" destOrd="0" presId="urn:microsoft.com/office/officeart/2005/8/layout/hList1"/>
    <dgm:cxn modelId="{B378F1ED-11D7-4E78-9D42-D049BB225375}" type="presParOf" srcId="{EA7730A8-6A36-4FD2-A199-4A5891D21F98}" destId="{AD653E28-6DEA-409A-B0C9-BD7B307B5E0E}" srcOrd="0" destOrd="0" presId="urn:microsoft.com/office/officeart/2005/8/layout/hList1"/>
    <dgm:cxn modelId="{65023216-67B2-43D7-86E2-D978188A323A}" type="presParOf" srcId="{EA7730A8-6A36-4FD2-A199-4A5891D21F98}" destId="{84A0E0B7-76F1-46E3-9F58-A3E3A7DF9DA2}" srcOrd="1" destOrd="0" presId="urn:microsoft.com/office/officeart/2005/8/layout/hList1"/>
    <dgm:cxn modelId="{C52FA43F-78A8-426A-8DA5-A4FCF6C97FF7}" type="presParOf" srcId="{6F1D043D-5FE4-4484-BA45-F18565BF1AB8}" destId="{2DB8BAF9-73EB-4B47-BE4D-95BBADF03F0C}" srcOrd="3" destOrd="0" presId="urn:microsoft.com/office/officeart/2005/8/layout/hList1"/>
    <dgm:cxn modelId="{485C3770-309D-4E8D-9838-596864628548}" type="presParOf" srcId="{6F1D043D-5FE4-4484-BA45-F18565BF1AB8}" destId="{29BBF53A-5BCF-41D7-A6F7-7CC69831953C}" srcOrd="4" destOrd="0" presId="urn:microsoft.com/office/officeart/2005/8/layout/hList1"/>
    <dgm:cxn modelId="{B698EEBC-E530-458A-A82C-E7319092E005}" type="presParOf" srcId="{29BBF53A-5BCF-41D7-A6F7-7CC69831953C}" destId="{9DD3577E-EFE9-45A1-9E7A-6AE1EF5A6602}" srcOrd="0" destOrd="0" presId="urn:microsoft.com/office/officeart/2005/8/layout/hList1"/>
    <dgm:cxn modelId="{3F04AFA5-EC12-4BE4-B846-48F3FD20C238}" type="presParOf" srcId="{29BBF53A-5BCF-41D7-A6F7-7CC69831953C}" destId="{0639FA9A-48D7-497C-B1ED-C874DB82A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Fortalecimiento-seguimiento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El MDT </a:t>
          </a:r>
          <a:r>
            <a:rPr lang="es-EC" dirty="0" smtClean="0">
              <a:solidFill>
                <a:srgbClr val="000000"/>
              </a:solidFill>
            </a:rPr>
            <a:t>verifica el cumplimiento de la normativa legal vigente en cuanto al porcentaje de contratación de personas con discapacidad a través de </a:t>
          </a:r>
          <a:r>
            <a:rPr lang="es-EC" u="sng" dirty="0" smtClean="0">
              <a:solidFill>
                <a:srgbClr val="000000"/>
              </a:solidFill>
            </a:rPr>
            <a:t>inspecciones integrales</a:t>
          </a:r>
          <a:r>
            <a:rPr lang="es-EC" dirty="0" smtClean="0">
              <a:solidFill>
                <a:srgbClr val="000000"/>
              </a:solidFill>
            </a:rPr>
            <a:t> y focalizadas bajo denuncias específicas en discapacidades</a:t>
          </a:r>
          <a:r>
            <a:rPr lang="es-EC" b="1" dirty="0" smtClean="0">
              <a:solidFill>
                <a:srgbClr val="000000"/>
              </a:solidFill>
            </a:rPr>
            <a:t>.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Asesoramiento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Sensibilización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327908CA-087F-409F-A339-4D50A6848AB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F4C166A-84DD-42A3-AB94-9A3F47A18B18}" type="parTrans" cxnId="{18CD4BA9-89A0-4311-9187-3521B678ACD2}">
      <dgm:prSet/>
      <dgm:spPr/>
      <dgm:t>
        <a:bodyPr/>
        <a:lstStyle/>
        <a:p>
          <a:endParaRPr lang="es-ES"/>
        </a:p>
      </dgm:t>
    </dgm:pt>
    <dgm:pt modelId="{A505925E-8258-4C8F-848D-7E48970ED3A8}" type="sibTrans" cxnId="{18CD4BA9-89A0-4311-9187-3521B678ACD2}">
      <dgm:prSet/>
      <dgm:spPr/>
      <dgm:t>
        <a:bodyPr/>
        <a:lstStyle/>
        <a:p>
          <a:endParaRPr lang="es-ES"/>
        </a:p>
      </dgm:t>
    </dgm:pt>
    <dgm:pt modelId="{5976F39A-F88F-46FD-8416-4C0BE21E4816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0014A109-476C-4089-8BD3-E717EBECB0C8}" type="parTrans" cxnId="{4BBBC974-F898-46BE-B0E0-2095E52E7DAC}">
      <dgm:prSet/>
      <dgm:spPr/>
      <dgm:t>
        <a:bodyPr/>
        <a:lstStyle/>
        <a:p>
          <a:endParaRPr lang="es-ES"/>
        </a:p>
      </dgm:t>
    </dgm:pt>
    <dgm:pt modelId="{0E56A68F-D3C7-4A45-81B4-3AB5E7E2E837}" type="sibTrans" cxnId="{4BBBC974-F898-46BE-B0E0-2095E52E7DAC}">
      <dgm:prSet/>
      <dgm:spPr/>
      <dgm:t>
        <a:bodyPr/>
        <a:lstStyle/>
        <a:p>
          <a:endParaRPr lang="es-ES"/>
        </a:p>
      </dgm:t>
    </dgm:pt>
    <dgm:pt modelId="{029249F3-4354-463D-B811-A54C3BD3DCD8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36757B7F-38CF-4C36-82C9-ECD647F4EF80}" type="parTrans" cxnId="{705E54FB-8D08-43B2-AE13-63D403ACB32A}">
      <dgm:prSet/>
      <dgm:spPr/>
      <dgm:t>
        <a:bodyPr/>
        <a:lstStyle/>
        <a:p>
          <a:endParaRPr lang="es-ES"/>
        </a:p>
      </dgm:t>
    </dgm:pt>
    <dgm:pt modelId="{798791B6-6C0F-4533-928D-43DA30CE2771}" type="sibTrans" cxnId="{705E54FB-8D08-43B2-AE13-63D403ACB32A}">
      <dgm:prSet/>
      <dgm:spPr/>
      <dgm:t>
        <a:bodyPr/>
        <a:lstStyle/>
        <a:p>
          <a:endParaRPr lang="es-ES"/>
        </a:p>
      </dgm:t>
    </dgm:pt>
    <dgm:pt modelId="{20B8E7DC-D28E-464E-BBEE-CF363F44ABCB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B117F24F-D4A5-499A-B9ED-87309A34A223}" type="parTrans" cxnId="{1D0B6C1F-3C96-4169-8DFF-DEE36185B5A9}">
      <dgm:prSet/>
      <dgm:spPr/>
      <dgm:t>
        <a:bodyPr/>
        <a:lstStyle/>
        <a:p>
          <a:endParaRPr lang="es-ES"/>
        </a:p>
      </dgm:t>
    </dgm:pt>
    <dgm:pt modelId="{2FEB6033-B634-464A-814C-5A4A14AC2584}" type="sibTrans" cxnId="{1D0B6C1F-3C96-4169-8DFF-DEE36185B5A9}">
      <dgm:prSet/>
      <dgm:spPr/>
      <dgm:t>
        <a:bodyPr/>
        <a:lstStyle/>
        <a:p>
          <a:endParaRPr lang="es-ES"/>
        </a:p>
      </dgm:t>
    </dgm:pt>
    <dgm:pt modelId="{B97FF86E-355B-4F4D-AD06-5605FCF1C011}">
      <dgm:prSet phldrT="[Texto]"/>
      <dgm:spPr/>
      <dgm:t>
        <a:bodyPr/>
        <a:lstStyle/>
        <a:p>
          <a:pPr algn="just"/>
          <a:r>
            <a:rPr lang="es-EC" u="sng" dirty="0" smtClean="0">
              <a:solidFill>
                <a:srgbClr val="000000"/>
              </a:solidFill>
              <a:cs typeface="Arial" pitchFamily="34" charset="0"/>
            </a:rPr>
            <a:t>Absolución de consultas</a:t>
          </a:r>
          <a:r>
            <a:rPr lang="es-EC" u="none" dirty="0" smtClean="0">
              <a:solidFill>
                <a:srgbClr val="000000"/>
              </a:solidFill>
              <a:cs typeface="Arial" pitchFamily="34" charset="0"/>
            </a:rPr>
            <a:t> </a:t>
          </a:r>
          <a:r>
            <a:rPr lang="es-EC" dirty="0" smtClean="0">
              <a:solidFill>
                <a:srgbClr val="000000"/>
              </a:solidFill>
              <a:cs typeface="Arial" pitchFamily="34" charset="0"/>
            </a:rPr>
            <a:t>a empresas privadas e instituciones públicas, trabajadores sobre temas de discapacidades en el ámbito laboral.</a:t>
          </a:r>
          <a:endParaRPr lang="es-ES" b="0" dirty="0">
            <a:solidFill>
              <a:srgbClr val="000000"/>
            </a:solidFill>
          </a:endParaRPr>
        </a:p>
      </dgm:t>
    </dgm:pt>
    <dgm:pt modelId="{8A49D7E3-CAED-4921-B5FE-DDE4AA94A1C5}" type="parTrans" cxnId="{564BC1F5-681C-4932-9E99-0213E1AEFAC4}">
      <dgm:prSet/>
      <dgm:spPr/>
      <dgm:t>
        <a:bodyPr/>
        <a:lstStyle/>
        <a:p>
          <a:endParaRPr lang="es-ES"/>
        </a:p>
      </dgm:t>
    </dgm:pt>
    <dgm:pt modelId="{7AD0064B-B707-48B3-A595-E6FDC41156DE}" type="sibTrans" cxnId="{564BC1F5-681C-4932-9E99-0213E1AEFAC4}">
      <dgm:prSet/>
      <dgm:spPr/>
      <dgm:t>
        <a:bodyPr/>
        <a:lstStyle/>
        <a:p>
          <a:endParaRPr lang="es-ES"/>
        </a:p>
      </dgm:t>
    </dgm:pt>
    <dgm:pt modelId="{942224D9-4C01-4CEE-844D-E302E309C514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9B7A30DA-AA0D-4A18-83AC-07419B377278}" type="parTrans" cxnId="{BDB7FAE7-53DF-4602-97BD-BA86FC1E9020}">
      <dgm:prSet/>
      <dgm:spPr/>
      <dgm:t>
        <a:bodyPr/>
        <a:lstStyle/>
        <a:p>
          <a:endParaRPr lang="es-ES"/>
        </a:p>
      </dgm:t>
    </dgm:pt>
    <dgm:pt modelId="{E8C08ECE-F7A6-4297-8A3F-4F96474C5748}" type="sibTrans" cxnId="{BDB7FAE7-53DF-4602-97BD-BA86FC1E9020}">
      <dgm:prSet/>
      <dgm:spPr/>
      <dgm:t>
        <a:bodyPr/>
        <a:lstStyle/>
        <a:p>
          <a:endParaRPr lang="es-ES"/>
        </a:p>
      </dgm:t>
    </dgm:pt>
    <dgm:pt modelId="{14691102-5D1B-485F-8D6B-A12143FD0B8D}">
      <dgm:prSet/>
      <dgm:spPr/>
      <dgm:t>
        <a:bodyPr/>
        <a:lstStyle/>
        <a:p>
          <a:pPr algn="just"/>
          <a:r>
            <a:rPr lang="es-EC" dirty="0" smtClean="0">
              <a:solidFill>
                <a:srgbClr val="000000"/>
              </a:solidFill>
            </a:rPr>
            <a:t>Se promueve el uso de un lenguaje positivo, de respeto y no discriminatorio a través de  </a:t>
          </a:r>
          <a:r>
            <a:rPr lang="es-ES" u="sng" dirty="0" smtClean="0">
              <a:solidFill>
                <a:srgbClr val="000000"/>
              </a:solidFill>
              <a:cs typeface="Arial" pitchFamily="34" charset="0"/>
            </a:rPr>
            <a:t>charlas</a:t>
          </a:r>
          <a:r>
            <a:rPr lang="es-ES" dirty="0" smtClean="0">
              <a:solidFill>
                <a:srgbClr val="000000"/>
              </a:solidFill>
              <a:cs typeface="Arial" pitchFamily="34" charset="0"/>
            </a:rPr>
            <a:t> a los equipos de alta gerencia y trabajadores para mejorar el trato diario con personas con discapacidad. </a:t>
          </a:r>
          <a:endParaRPr lang="es-ES" dirty="0">
            <a:solidFill>
              <a:srgbClr val="000000"/>
            </a:solidFill>
          </a:endParaRPr>
        </a:p>
      </dgm:t>
    </dgm:pt>
    <dgm:pt modelId="{4CF43821-36F9-42B2-8F34-50818B599C28}" type="parTrans" cxnId="{FD8F0D10-6EF8-4AF9-9745-A6173CB56A69}">
      <dgm:prSet/>
      <dgm:spPr/>
      <dgm:t>
        <a:bodyPr/>
        <a:lstStyle/>
        <a:p>
          <a:endParaRPr lang="es-ES"/>
        </a:p>
      </dgm:t>
    </dgm:pt>
    <dgm:pt modelId="{6217F36A-A3F3-402E-BB19-9DE6ED7DDE6C}" type="sibTrans" cxnId="{FD8F0D10-6EF8-4AF9-9745-A6173CB56A69}">
      <dgm:prSet/>
      <dgm:spPr/>
      <dgm:t>
        <a:bodyPr/>
        <a:lstStyle/>
        <a:p>
          <a:endParaRPr lang="es-ES"/>
        </a:p>
      </dgm:t>
    </dgm:pt>
    <dgm:pt modelId="{8AED1924-E542-4FD9-A814-8E92063F5CC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C4C420A9-A19F-46EC-9FF8-359D51AE00E1}" type="parTrans" cxnId="{A43B49B4-3BC6-4B1B-8240-43802AC38A29}">
      <dgm:prSet/>
      <dgm:spPr/>
      <dgm:t>
        <a:bodyPr/>
        <a:lstStyle/>
        <a:p>
          <a:endParaRPr lang="es-ES"/>
        </a:p>
      </dgm:t>
    </dgm:pt>
    <dgm:pt modelId="{60AF20FD-3B1F-48F7-982E-6ACD5EB37E8D}" type="sibTrans" cxnId="{A43B49B4-3BC6-4B1B-8240-43802AC38A29}">
      <dgm:prSet/>
      <dgm:spPr/>
      <dgm:t>
        <a:bodyPr/>
        <a:lstStyle/>
        <a:p>
          <a:endParaRPr lang="es-ES"/>
        </a:p>
      </dgm:t>
    </dgm:pt>
    <dgm:pt modelId="{633567CC-9731-4781-A2B3-6CFF11314F14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476A6034-6C83-411C-B350-A349CC658427}" type="parTrans" cxnId="{200F38FE-2DE7-4FB3-A4BF-A63C55D89C34}">
      <dgm:prSet/>
      <dgm:spPr/>
      <dgm:t>
        <a:bodyPr/>
        <a:lstStyle/>
        <a:p>
          <a:endParaRPr lang="es-ES"/>
        </a:p>
      </dgm:t>
    </dgm:pt>
    <dgm:pt modelId="{DCC3F3D5-D4F3-411E-B645-E70A06BF9D07}" type="sibTrans" cxnId="{200F38FE-2DE7-4FB3-A4BF-A63C55D89C34}">
      <dgm:prSet/>
      <dgm:spPr/>
      <dgm:t>
        <a:bodyPr/>
        <a:lstStyle/>
        <a:p>
          <a:endParaRPr lang="es-ES"/>
        </a:p>
      </dgm:t>
    </dgm:pt>
    <dgm:pt modelId="{16E66F7B-6BAF-4604-A7D9-1EB61E2B98F9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A5543F7-7D22-46BB-A3CE-690135C998D9}" type="parTrans" cxnId="{75AF4C5E-EED1-4504-BB14-AB9BD604450B}">
      <dgm:prSet/>
      <dgm:spPr/>
      <dgm:t>
        <a:bodyPr/>
        <a:lstStyle/>
        <a:p>
          <a:endParaRPr lang="es-ES"/>
        </a:p>
      </dgm:t>
    </dgm:pt>
    <dgm:pt modelId="{3865F291-8D4F-4BBE-AC18-3528A7E65C7A}" type="sibTrans" cxnId="{75AF4C5E-EED1-4504-BB14-AB9BD604450B}">
      <dgm:prSet/>
      <dgm:spPr/>
      <dgm:t>
        <a:bodyPr/>
        <a:lstStyle/>
        <a:p>
          <a:endParaRPr lang="es-ES"/>
        </a:p>
      </dgm:t>
    </dgm:pt>
    <dgm:pt modelId="{AB2DFEE1-8658-4AB6-8CAE-95D6AF524DAA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F4B4BB52-612C-4F22-A83B-9EA3277F039C}" type="parTrans" cxnId="{8919E30C-183A-45CE-9655-9495B3F574B0}">
      <dgm:prSet/>
      <dgm:spPr/>
      <dgm:t>
        <a:bodyPr/>
        <a:lstStyle/>
        <a:p>
          <a:endParaRPr lang="es-ES"/>
        </a:p>
      </dgm:t>
    </dgm:pt>
    <dgm:pt modelId="{5607CBCB-C96B-4EF2-AAF4-228FA35BC619}" type="sibTrans" cxnId="{8919E30C-183A-45CE-9655-9495B3F574B0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3" custScaleX="117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3" custScaleX="115980" custLinFactNeighborY="14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8F0D10-6EF8-4AF9-9745-A6173CB56A69}" srcId="{FCFD0C22-B14E-46FD-B446-321BEE1910D4}" destId="{14691102-5D1B-485F-8D6B-A12143FD0B8D}" srcOrd="4" destOrd="0" parTransId="{4CF43821-36F9-42B2-8F34-50818B599C28}" sibTransId="{6217F36A-A3F3-402E-BB19-9DE6ED7DDE6C}"/>
    <dgm:cxn modelId="{9A02D05D-3CF9-4035-9D63-01F0D0A6085F}" type="presOf" srcId="{942224D9-4C01-4CEE-844D-E302E309C514}" destId="{0639FA9A-48D7-497C-B1ED-C874DB82AA5C}" srcOrd="0" destOrd="1" presId="urn:microsoft.com/office/officeart/2005/8/layout/hList1"/>
    <dgm:cxn modelId="{18CD4BA9-89A0-4311-9187-3521B678ACD2}" srcId="{A13F4978-E6B2-4EC6-B986-B3BC2632FCC5}" destId="{327908CA-087F-409F-A339-4D50A6848ABA}" srcOrd="1" destOrd="0" parTransId="{5F4C166A-84DD-42A3-AB94-9A3F47A18B18}" sibTransId="{A505925E-8258-4C8F-848D-7E48970ED3A8}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AE8C6B69-1E22-452D-81B4-F17BBA1BD6AB}" type="presOf" srcId="{5976F39A-F88F-46FD-8416-4C0BE21E4816}" destId="{0639FA9A-48D7-497C-B1ED-C874DB82AA5C}" srcOrd="0" destOrd="0" presId="urn:microsoft.com/office/officeart/2005/8/layout/hList1"/>
    <dgm:cxn modelId="{75AF4C5E-EED1-4504-BB14-AB9BD604450B}" srcId="{FCFD0C22-B14E-46FD-B446-321BEE1910D4}" destId="{16E66F7B-6BAF-4604-A7D9-1EB61E2B98F9}" srcOrd="2" destOrd="0" parTransId="{5A5543F7-7D22-46BB-A3CE-690135C998D9}" sibTransId="{3865F291-8D4F-4BBE-AC18-3528A7E65C7A}"/>
    <dgm:cxn modelId="{0082E851-1FEA-4016-9EE6-6E987846C981}" type="presOf" srcId="{FCFD0C22-B14E-46FD-B446-321BEE1910D4}" destId="{9DD3577E-EFE9-45A1-9E7A-6AE1EF5A6602}" srcOrd="0" destOrd="0" presId="urn:microsoft.com/office/officeart/2005/8/layout/hList1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2CF6AB96-CA3A-4955-981B-8A6AB56E003F}" type="presOf" srcId="{029249F3-4354-463D-B811-A54C3BD3DCD8}" destId="{84A0E0B7-76F1-46E3-9F58-A3E3A7DF9DA2}" srcOrd="0" destOrd="0" presId="urn:microsoft.com/office/officeart/2005/8/layout/hList1"/>
    <dgm:cxn modelId="{952FED1A-AAD3-4491-B12D-FD54EEC6D369}" type="presOf" srcId="{11F5875A-4DDB-48A3-8ED5-987A3DECC3E0}" destId="{6F1D043D-5FE4-4484-BA45-F18565BF1AB8}" srcOrd="0" destOrd="0" presId="urn:microsoft.com/office/officeart/2005/8/layout/hList1"/>
    <dgm:cxn modelId="{7B34000D-1AD0-414E-A7F0-C7AAE62232FE}" type="presOf" srcId="{16E66F7B-6BAF-4604-A7D9-1EB61E2B98F9}" destId="{0639FA9A-48D7-497C-B1ED-C874DB82AA5C}" srcOrd="0" destOrd="2" presId="urn:microsoft.com/office/officeart/2005/8/layout/hList1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1D0B6C1F-3C96-4169-8DFF-DEE36185B5A9}" srcId="{F7DB71BC-E0DC-4D49-AA36-175090CB9035}" destId="{20B8E7DC-D28E-464E-BBEE-CF363F44ABCB}" srcOrd="1" destOrd="0" parTransId="{B117F24F-D4A5-499A-B9ED-87309A34A223}" sibTransId="{2FEB6033-B634-464A-814C-5A4A14AC2584}"/>
    <dgm:cxn modelId="{3DF913C2-2F43-45B2-9CD2-490401C3BF51}" type="presOf" srcId="{E05B8247-873C-4F5C-887D-55DF315048A9}" destId="{77024382-EEC6-4253-B1FF-B1EFEF821336}" srcOrd="0" destOrd="0" presId="urn:microsoft.com/office/officeart/2005/8/layout/hList1"/>
    <dgm:cxn modelId="{CC7A8790-9F87-46EE-A974-BB594D261CC4}" type="presOf" srcId="{14691102-5D1B-485F-8D6B-A12143FD0B8D}" destId="{0639FA9A-48D7-497C-B1ED-C874DB82AA5C}" srcOrd="0" destOrd="4" presId="urn:microsoft.com/office/officeart/2005/8/layout/hList1"/>
    <dgm:cxn modelId="{D2EC0D33-9C6B-4CC9-B2D9-08CF6BC9F10A}" type="presOf" srcId="{8AED1924-E542-4FD9-A814-8E92063F5CCA}" destId="{84A0E0B7-76F1-46E3-9F58-A3E3A7DF9DA2}" srcOrd="0" destOrd="2" presId="urn:microsoft.com/office/officeart/2005/8/layout/hList1"/>
    <dgm:cxn modelId="{410CA531-59BC-4391-AC34-0734FA67AC0D}" type="presOf" srcId="{327908CA-087F-409F-A339-4D50A6848ABA}" destId="{77024382-EEC6-4253-B1FF-B1EFEF821336}" srcOrd="0" destOrd="1" presId="urn:microsoft.com/office/officeart/2005/8/layout/hList1"/>
    <dgm:cxn modelId="{B1031180-07EB-4ED4-A9A5-E78ADBC08C15}" type="presOf" srcId="{20B8E7DC-D28E-464E-BBEE-CF363F44ABCB}" destId="{84A0E0B7-76F1-46E3-9F58-A3E3A7DF9DA2}" srcOrd="0" destOrd="1" presId="urn:microsoft.com/office/officeart/2005/8/layout/hList1"/>
    <dgm:cxn modelId="{8919E30C-183A-45CE-9655-9495B3F574B0}" srcId="{FCFD0C22-B14E-46FD-B446-321BEE1910D4}" destId="{AB2DFEE1-8658-4AB6-8CAE-95D6AF524DAA}" srcOrd="3" destOrd="0" parTransId="{F4B4BB52-612C-4F22-A83B-9EA3277F039C}" sibTransId="{5607CBCB-C96B-4EF2-AAF4-228FA35BC619}"/>
    <dgm:cxn modelId="{BDB7FAE7-53DF-4602-97BD-BA86FC1E9020}" srcId="{FCFD0C22-B14E-46FD-B446-321BEE1910D4}" destId="{942224D9-4C01-4CEE-844D-E302E309C514}" srcOrd="1" destOrd="0" parTransId="{9B7A30DA-AA0D-4A18-83AC-07419B377278}" sibTransId="{E8C08ECE-F7A6-4297-8A3F-4F96474C5748}"/>
    <dgm:cxn modelId="{A4798E41-A5E8-4052-9288-4444A30B59F0}" type="presOf" srcId="{F7DB71BC-E0DC-4D49-AA36-175090CB9035}" destId="{AD653E28-6DEA-409A-B0C9-BD7B307B5E0E}" srcOrd="0" destOrd="0" presId="urn:microsoft.com/office/officeart/2005/8/layout/hList1"/>
    <dgm:cxn modelId="{564BC1F5-681C-4932-9E99-0213E1AEFAC4}" srcId="{F7DB71BC-E0DC-4D49-AA36-175090CB9035}" destId="{B97FF86E-355B-4F4D-AD06-5605FCF1C011}" srcOrd="4" destOrd="0" parTransId="{8A49D7E3-CAED-4921-B5FE-DDE4AA94A1C5}" sibTransId="{7AD0064B-B707-48B3-A595-E6FDC41156DE}"/>
    <dgm:cxn modelId="{200F38FE-2DE7-4FB3-A4BF-A63C55D89C34}" srcId="{F7DB71BC-E0DC-4D49-AA36-175090CB9035}" destId="{633567CC-9731-4781-A2B3-6CFF11314F14}" srcOrd="3" destOrd="0" parTransId="{476A6034-6C83-411C-B350-A349CC658427}" sibTransId="{DCC3F3D5-D4F3-411E-B645-E70A06BF9D07}"/>
    <dgm:cxn modelId="{A43B49B4-3BC6-4B1B-8240-43802AC38A29}" srcId="{F7DB71BC-E0DC-4D49-AA36-175090CB9035}" destId="{8AED1924-E542-4FD9-A814-8E92063F5CCA}" srcOrd="2" destOrd="0" parTransId="{C4C420A9-A19F-46EC-9FF8-359D51AE00E1}" sibTransId="{60AF20FD-3B1F-48F7-982E-6ACD5EB37E8D}"/>
    <dgm:cxn modelId="{9F1205A8-A6A3-458F-AB28-0153BC443BE3}" type="presOf" srcId="{A13F4978-E6B2-4EC6-B986-B3BC2632FCC5}" destId="{C460C222-3057-4269-A1F3-E87E81D96FAA}" srcOrd="0" destOrd="0" presId="urn:microsoft.com/office/officeart/2005/8/layout/hList1"/>
    <dgm:cxn modelId="{4BBBC974-F898-46BE-B0E0-2095E52E7DAC}" srcId="{FCFD0C22-B14E-46FD-B446-321BEE1910D4}" destId="{5976F39A-F88F-46FD-8416-4C0BE21E4816}" srcOrd="0" destOrd="0" parTransId="{0014A109-476C-4089-8BD3-E717EBECB0C8}" sibTransId="{0E56A68F-D3C7-4A45-81B4-3AB5E7E2E837}"/>
    <dgm:cxn modelId="{CDCE7DC5-76F7-41EC-A384-CA5EC94FC6CD}" type="presOf" srcId="{633567CC-9731-4781-A2B3-6CFF11314F14}" destId="{84A0E0B7-76F1-46E3-9F58-A3E3A7DF9DA2}" srcOrd="0" destOrd="3" presId="urn:microsoft.com/office/officeart/2005/8/layout/hList1"/>
    <dgm:cxn modelId="{DFB6252F-2504-41EB-B735-EA03FA25A15B}" type="presOf" srcId="{B97FF86E-355B-4F4D-AD06-5605FCF1C011}" destId="{84A0E0B7-76F1-46E3-9F58-A3E3A7DF9DA2}" srcOrd="0" destOrd="4" presId="urn:microsoft.com/office/officeart/2005/8/layout/hList1"/>
    <dgm:cxn modelId="{705E54FB-8D08-43B2-AE13-63D403ACB32A}" srcId="{F7DB71BC-E0DC-4D49-AA36-175090CB9035}" destId="{029249F3-4354-463D-B811-A54C3BD3DCD8}" srcOrd="0" destOrd="0" parTransId="{36757B7F-38CF-4C36-82C9-ECD647F4EF80}" sibTransId="{798791B6-6C0F-4533-928D-43DA30CE2771}"/>
    <dgm:cxn modelId="{49B65ED3-22E5-4B0F-9CC4-6D93A02B0CB0}" type="presOf" srcId="{AB2DFEE1-8658-4AB6-8CAE-95D6AF524DAA}" destId="{0639FA9A-48D7-497C-B1ED-C874DB82AA5C}" srcOrd="0" destOrd="3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40AEC980-4318-4BAA-83DB-05856ECD7F6C}" type="presParOf" srcId="{6F1D043D-5FE4-4484-BA45-F18565BF1AB8}" destId="{A39B290B-72AA-47A7-A718-E30062508265}" srcOrd="0" destOrd="0" presId="urn:microsoft.com/office/officeart/2005/8/layout/hList1"/>
    <dgm:cxn modelId="{1197F802-D846-499D-ADAF-DECC24F3F9F2}" type="presParOf" srcId="{A39B290B-72AA-47A7-A718-E30062508265}" destId="{C460C222-3057-4269-A1F3-E87E81D96FAA}" srcOrd="0" destOrd="0" presId="urn:microsoft.com/office/officeart/2005/8/layout/hList1"/>
    <dgm:cxn modelId="{BC2C627A-880D-40A6-9C30-AEBB6F16ACFF}" type="presParOf" srcId="{A39B290B-72AA-47A7-A718-E30062508265}" destId="{77024382-EEC6-4253-B1FF-B1EFEF821336}" srcOrd="1" destOrd="0" presId="urn:microsoft.com/office/officeart/2005/8/layout/hList1"/>
    <dgm:cxn modelId="{EEE82B28-8C4B-4CD8-A53A-98BF38EA33FD}" type="presParOf" srcId="{6F1D043D-5FE4-4484-BA45-F18565BF1AB8}" destId="{F5081038-9FCE-4D80-85E5-7DE5F3707D32}" srcOrd="1" destOrd="0" presId="urn:microsoft.com/office/officeart/2005/8/layout/hList1"/>
    <dgm:cxn modelId="{8A6086FE-25E8-4B98-BB60-FDE35F4421AF}" type="presParOf" srcId="{6F1D043D-5FE4-4484-BA45-F18565BF1AB8}" destId="{EA7730A8-6A36-4FD2-A199-4A5891D21F98}" srcOrd="2" destOrd="0" presId="urn:microsoft.com/office/officeart/2005/8/layout/hList1"/>
    <dgm:cxn modelId="{0147B143-616B-4687-9E21-BA32EBEC194D}" type="presParOf" srcId="{EA7730A8-6A36-4FD2-A199-4A5891D21F98}" destId="{AD653E28-6DEA-409A-B0C9-BD7B307B5E0E}" srcOrd="0" destOrd="0" presId="urn:microsoft.com/office/officeart/2005/8/layout/hList1"/>
    <dgm:cxn modelId="{A3E1F597-243B-4CC6-A7BC-8FCF455CB935}" type="presParOf" srcId="{EA7730A8-6A36-4FD2-A199-4A5891D21F98}" destId="{84A0E0B7-76F1-46E3-9F58-A3E3A7DF9DA2}" srcOrd="1" destOrd="0" presId="urn:microsoft.com/office/officeart/2005/8/layout/hList1"/>
    <dgm:cxn modelId="{8C00A378-03E6-40BB-A4F2-0D00AD4EF865}" type="presParOf" srcId="{6F1D043D-5FE4-4484-BA45-F18565BF1AB8}" destId="{2DB8BAF9-73EB-4B47-BE4D-95BBADF03F0C}" srcOrd="3" destOrd="0" presId="urn:microsoft.com/office/officeart/2005/8/layout/hList1"/>
    <dgm:cxn modelId="{9551FC98-4EAF-4803-A8AA-F6FC38ACBD66}" type="presParOf" srcId="{6F1D043D-5FE4-4484-BA45-F18565BF1AB8}" destId="{29BBF53A-5BCF-41D7-A6F7-7CC69831953C}" srcOrd="4" destOrd="0" presId="urn:microsoft.com/office/officeart/2005/8/layout/hList1"/>
    <dgm:cxn modelId="{3280ACBE-5166-49E0-A15A-FBDD0C1F48DB}" type="presParOf" srcId="{29BBF53A-5BCF-41D7-A6F7-7CC69831953C}" destId="{9DD3577E-EFE9-45A1-9E7A-6AE1EF5A6602}" srcOrd="0" destOrd="0" presId="urn:microsoft.com/office/officeart/2005/8/layout/hList1"/>
    <dgm:cxn modelId="{1B5DDD1C-F13B-4DA1-8474-73B532A316CC}" type="presParOf" srcId="{29BBF53A-5BCF-41D7-A6F7-7CC69831953C}" destId="{0639FA9A-48D7-497C-B1ED-C874DB82A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F5875A-4DDB-48A3-8ED5-987A3DECC3E0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3F4978-E6B2-4EC6-B986-B3BC2632FCC5}">
      <dgm:prSet phldrT="[Texto]"/>
      <dgm:spPr/>
      <dgm:t>
        <a:bodyPr/>
        <a:lstStyle/>
        <a:p>
          <a:r>
            <a:rPr lang="es-ES" b="1" dirty="0" smtClean="0"/>
            <a:t>Aciertos</a:t>
          </a:r>
          <a:endParaRPr lang="es-ES" b="1" dirty="0"/>
        </a:p>
      </dgm:t>
    </dgm:pt>
    <dgm:pt modelId="{971AF514-06AC-4BBE-8D85-4E06F2C614E8}" type="parTrans" cxnId="{FC735F4E-CDCD-4C14-87C0-796D4F9D8741}">
      <dgm:prSet/>
      <dgm:spPr/>
      <dgm:t>
        <a:bodyPr/>
        <a:lstStyle/>
        <a:p>
          <a:endParaRPr lang="es-ES"/>
        </a:p>
      </dgm:t>
    </dgm:pt>
    <dgm:pt modelId="{0CF4F76D-E7B1-45B3-ADAA-A5FBB2CD0BE1}" type="sibTrans" cxnId="{FC735F4E-CDCD-4C14-87C0-796D4F9D8741}">
      <dgm:prSet/>
      <dgm:spPr/>
      <dgm:t>
        <a:bodyPr/>
        <a:lstStyle/>
        <a:p>
          <a:endParaRPr lang="es-ES"/>
        </a:p>
      </dgm:t>
    </dgm:pt>
    <dgm:pt modelId="{E05B8247-873C-4F5C-887D-55DF315048A9}">
      <dgm:prSet phldrT="[Texto]"/>
      <dgm:spPr/>
      <dgm:t>
        <a:bodyPr/>
        <a:lstStyle/>
        <a:p>
          <a:pPr algn="just"/>
          <a:r>
            <a:rPr lang="es-EC" b="0" dirty="0" smtClean="0">
              <a:solidFill>
                <a:srgbClr val="000000"/>
              </a:solidFill>
            </a:rPr>
            <a:t>Cuota obligatoria de inclusión laboral.</a:t>
          </a:r>
          <a:endParaRPr lang="es-ES" dirty="0">
            <a:solidFill>
              <a:srgbClr val="000000"/>
            </a:solidFill>
          </a:endParaRPr>
        </a:p>
      </dgm:t>
    </dgm:pt>
    <dgm:pt modelId="{EC0E11A9-31D7-42A2-A77C-7C9D6733AE2C}" type="parTrans" cxnId="{C8DBF590-AC9A-4509-A7C4-1635C9D25E0E}">
      <dgm:prSet/>
      <dgm:spPr/>
      <dgm:t>
        <a:bodyPr/>
        <a:lstStyle/>
        <a:p>
          <a:endParaRPr lang="es-ES"/>
        </a:p>
      </dgm:t>
    </dgm:pt>
    <dgm:pt modelId="{2584B363-3E20-4248-9669-F96664C33213}" type="sibTrans" cxnId="{C8DBF590-AC9A-4509-A7C4-1635C9D25E0E}">
      <dgm:prSet/>
      <dgm:spPr/>
      <dgm:t>
        <a:bodyPr/>
        <a:lstStyle/>
        <a:p>
          <a:endParaRPr lang="es-ES"/>
        </a:p>
      </dgm:t>
    </dgm:pt>
    <dgm:pt modelId="{F7DB71BC-E0DC-4D49-AA36-175090CB9035}">
      <dgm:prSet phldrT="[Texto]"/>
      <dgm:spPr/>
      <dgm:t>
        <a:bodyPr/>
        <a:lstStyle/>
        <a:p>
          <a:r>
            <a:rPr lang="es-ES" b="1" dirty="0" smtClean="0"/>
            <a:t>Aprendizajes</a:t>
          </a:r>
          <a:endParaRPr lang="es-ES" b="1" dirty="0"/>
        </a:p>
      </dgm:t>
    </dgm:pt>
    <dgm:pt modelId="{64B625FA-E4A7-435B-84CA-20E05DD2F5AE}" type="parTrans" cxnId="{88BB359C-8F33-40DE-907E-FB7E6E40DC49}">
      <dgm:prSet/>
      <dgm:spPr/>
      <dgm:t>
        <a:bodyPr/>
        <a:lstStyle/>
        <a:p>
          <a:endParaRPr lang="es-ES"/>
        </a:p>
      </dgm:t>
    </dgm:pt>
    <dgm:pt modelId="{35E5D6A7-A277-40CC-B6D9-2E851E79F29C}" type="sibTrans" cxnId="{88BB359C-8F33-40DE-907E-FB7E6E40DC49}">
      <dgm:prSet/>
      <dgm:spPr/>
      <dgm:t>
        <a:bodyPr/>
        <a:lstStyle/>
        <a:p>
          <a:endParaRPr lang="es-ES"/>
        </a:p>
      </dgm:t>
    </dgm:pt>
    <dgm:pt modelId="{FCFD0C22-B14E-46FD-B446-321BEE1910D4}">
      <dgm:prSet phldrT="[Texto]"/>
      <dgm:spPr/>
      <dgm:t>
        <a:bodyPr/>
        <a:lstStyle/>
        <a:p>
          <a:r>
            <a:rPr lang="es-ES" b="1" dirty="0" smtClean="0"/>
            <a:t>Desafíos</a:t>
          </a:r>
          <a:endParaRPr lang="es-ES" b="1" dirty="0"/>
        </a:p>
      </dgm:t>
    </dgm:pt>
    <dgm:pt modelId="{7154C862-B204-40A2-9285-A6AEC65E6FA3}" type="parTrans" cxnId="{B9EAA186-2D3E-42E2-AA00-A9C7F58C4DDC}">
      <dgm:prSet/>
      <dgm:spPr/>
      <dgm:t>
        <a:bodyPr/>
        <a:lstStyle/>
        <a:p>
          <a:endParaRPr lang="es-ES"/>
        </a:p>
      </dgm:t>
    </dgm:pt>
    <dgm:pt modelId="{A6AFFAA3-8E5F-45A8-95EE-033A202EFB98}" type="sibTrans" cxnId="{B9EAA186-2D3E-42E2-AA00-A9C7F58C4DDC}">
      <dgm:prSet/>
      <dgm:spPr/>
      <dgm:t>
        <a:bodyPr/>
        <a:lstStyle/>
        <a:p>
          <a:endParaRPr lang="es-ES"/>
        </a:p>
      </dgm:t>
    </dgm:pt>
    <dgm:pt modelId="{327908CA-087F-409F-A339-4D50A6848ABA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F4C166A-84DD-42A3-AB94-9A3F47A18B18}" type="parTrans" cxnId="{18CD4BA9-89A0-4311-9187-3521B678ACD2}">
      <dgm:prSet/>
      <dgm:spPr/>
      <dgm:t>
        <a:bodyPr/>
        <a:lstStyle/>
        <a:p>
          <a:endParaRPr lang="es-ES"/>
        </a:p>
      </dgm:t>
    </dgm:pt>
    <dgm:pt modelId="{A505925E-8258-4C8F-848D-7E48970ED3A8}" type="sibTrans" cxnId="{18CD4BA9-89A0-4311-9187-3521B678ACD2}">
      <dgm:prSet/>
      <dgm:spPr/>
      <dgm:t>
        <a:bodyPr/>
        <a:lstStyle/>
        <a:p>
          <a:endParaRPr lang="es-ES"/>
        </a:p>
      </dgm:t>
    </dgm:pt>
    <dgm:pt modelId="{5976F39A-F88F-46FD-8416-4C0BE21E4816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0014A109-476C-4089-8BD3-E717EBECB0C8}" type="parTrans" cxnId="{4BBBC974-F898-46BE-B0E0-2095E52E7DAC}">
      <dgm:prSet/>
      <dgm:spPr/>
      <dgm:t>
        <a:bodyPr/>
        <a:lstStyle/>
        <a:p>
          <a:endParaRPr lang="es-ES"/>
        </a:p>
      </dgm:t>
    </dgm:pt>
    <dgm:pt modelId="{0E56A68F-D3C7-4A45-81B4-3AB5E7E2E837}" type="sibTrans" cxnId="{4BBBC974-F898-46BE-B0E0-2095E52E7DAC}">
      <dgm:prSet/>
      <dgm:spPr/>
      <dgm:t>
        <a:bodyPr/>
        <a:lstStyle/>
        <a:p>
          <a:endParaRPr lang="es-ES"/>
        </a:p>
      </dgm:t>
    </dgm:pt>
    <dgm:pt modelId="{029249F3-4354-463D-B811-A54C3BD3DCD8}">
      <dgm:prSet phldrT="[Texto]"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36757B7F-38CF-4C36-82C9-ECD647F4EF80}" type="parTrans" cxnId="{705E54FB-8D08-43B2-AE13-63D403ACB32A}">
      <dgm:prSet/>
      <dgm:spPr/>
      <dgm:t>
        <a:bodyPr/>
        <a:lstStyle/>
        <a:p>
          <a:endParaRPr lang="es-ES"/>
        </a:p>
      </dgm:t>
    </dgm:pt>
    <dgm:pt modelId="{798791B6-6C0F-4533-928D-43DA30CE2771}" type="sibTrans" cxnId="{705E54FB-8D08-43B2-AE13-63D403ACB32A}">
      <dgm:prSet/>
      <dgm:spPr/>
      <dgm:t>
        <a:bodyPr/>
        <a:lstStyle/>
        <a:p>
          <a:endParaRPr lang="es-ES"/>
        </a:p>
      </dgm:t>
    </dgm:pt>
    <dgm:pt modelId="{20B8E7DC-D28E-464E-BBEE-CF363F44ABCB}">
      <dgm:prSet phldrT="[Texto]"/>
      <dgm:spPr/>
      <dgm:t>
        <a:bodyPr/>
        <a:lstStyle/>
        <a:p>
          <a:pPr algn="just"/>
          <a:r>
            <a:rPr lang="es-ES" b="0" dirty="0" smtClean="0">
              <a:solidFill>
                <a:srgbClr val="000000"/>
              </a:solidFill>
            </a:rPr>
            <a:t>La sanción por despido intempestivo</a:t>
          </a:r>
          <a:endParaRPr lang="es-ES" dirty="0">
            <a:solidFill>
              <a:srgbClr val="000000"/>
            </a:solidFill>
          </a:endParaRPr>
        </a:p>
      </dgm:t>
    </dgm:pt>
    <dgm:pt modelId="{B117F24F-D4A5-499A-B9ED-87309A34A223}" type="parTrans" cxnId="{1D0B6C1F-3C96-4169-8DFF-DEE36185B5A9}">
      <dgm:prSet/>
      <dgm:spPr/>
      <dgm:t>
        <a:bodyPr/>
        <a:lstStyle/>
        <a:p>
          <a:endParaRPr lang="es-ES"/>
        </a:p>
      </dgm:t>
    </dgm:pt>
    <dgm:pt modelId="{2FEB6033-B634-464A-814C-5A4A14AC2584}" type="sibTrans" cxnId="{1D0B6C1F-3C96-4169-8DFF-DEE36185B5A9}">
      <dgm:prSet/>
      <dgm:spPr/>
      <dgm:t>
        <a:bodyPr/>
        <a:lstStyle/>
        <a:p>
          <a:endParaRPr lang="es-ES"/>
        </a:p>
      </dgm:t>
    </dgm:pt>
    <dgm:pt modelId="{B97FF86E-355B-4F4D-AD06-5605FCF1C011}">
      <dgm:prSet phldrT="[Texto]"/>
      <dgm:spPr/>
      <dgm:t>
        <a:bodyPr/>
        <a:lstStyle/>
        <a:p>
          <a:pPr algn="just"/>
          <a:r>
            <a:rPr lang="es-EC" u="none" dirty="0" smtClean="0">
              <a:solidFill>
                <a:srgbClr val="000000"/>
              </a:solidFill>
              <a:cs typeface="Arial" pitchFamily="34" charset="0"/>
            </a:rPr>
            <a:t>Manual de puestos en el sector público</a:t>
          </a:r>
          <a:endParaRPr lang="es-ES" b="0" u="none" dirty="0">
            <a:solidFill>
              <a:srgbClr val="000000"/>
            </a:solidFill>
          </a:endParaRPr>
        </a:p>
      </dgm:t>
    </dgm:pt>
    <dgm:pt modelId="{8A49D7E3-CAED-4921-B5FE-DDE4AA94A1C5}" type="parTrans" cxnId="{564BC1F5-681C-4932-9E99-0213E1AEFAC4}">
      <dgm:prSet/>
      <dgm:spPr/>
      <dgm:t>
        <a:bodyPr/>
        <a:lstStyle/>
        <a:p>
          <a:endParaRPr lang="es-ES"/>
        </a:p>
      </dgm:t>
    </dgm:pt>
    <dgm:pt modelId="{7AD0064B-B707-48B3-A595-E6FDC41156DE}" type="sibTrans" cxnId="{564BC1F5-681C-4932-9E99-0213E1AEFAC4}">
      <dgm:prSet/>
      <dgm:spPr/>
      <dgm:t>
        <a:bodyPr/>
        <a:lstStyle/>
        <a:p>
          <a:endParaRPr lang="es-ES"/>
        </a:p>
      </dgm:t>
    </dgm:pt>
    <dgm:pt modelId="{942224D9-4C01-4CEE-844D-E302E309C514}">
      <dgm:prSet/>
      <dgm:spPr/>
      <dgm:t>
        <a:bodyPr/>
        <a:lstStyle/>
        <a:p>
          <a:pPr algn="l"/>
          <a:endParaRPr lang="es-ES" dirty="0">
            <a:solidFill>
              <a:srgbClr val="000000"/>
            </a:solidFill>
          </a:endParaRPr>
        </a:p>
      </dgm:t>
    </dgm:pt>
    <dgm:pt modelId="{9B7A30DA-AA0D-4A18-83AC-07419B377278}" type="parTrans" cxnId="{BDB7FAE7-53DF-4602-97BD-BA86FC1E9020}">
      <dgm:prSet/>
      <dgm:spPr/>
      <dgm:t>
        <a:bodyPr/>
        <a:lstStyle/>
        <a:p>
          <a:endParaRPr lang="es-ES"/>
        </a:p>
      </dgm:t>
    </dgm:pt>
    <dgm:pt modelId="{E8C08ECE-F7A6-4297-8A3F-4F96474C5748}" type="sibTrans" cxnId="{BDB7FAE7-53DF-4602-97BD-BA86FC1E9020}">
      <dgm:prSet/>
      <dgm:spPr/>
      <dgm:t>
        <a:bodyPr/>
        <a:lstStyle/>
        <a:p>
          <a:endParaRPr lang="es-ES"/>
        </a:p>
      </dgm:t>
    </dgm:pt>
    <dgm:pt modelId="{14691102-5D1B-485F-8D6B-A12143FD0B8D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Fortalecer la norma de selección en el sector público.</a:t>
          </a:r>
          <a:endParaRPr lang="es-ES" dirty="0">
            <a:solidFill>
              <a:srgbClr val="000000"/>
            </a:solidFill>
          </a:endParaRPr>
        </a:p>
      </dgm:t>
    </dgm:pt>
    <dgm:pt modelId="{4CF43821-36F9-42B2-8F34-50818B599C28}" type="parTrans" cxnId="{FD8F0D10-6EF8-4AF9-9745-A6173CB56A69}">
      <dgm:prSet/>
      <dgm:spPr/>
      <dgm:t>
        <a:bodyPr/>
        <a:lstStyle/>
        <a:p>
          <a:endParaRPr lang="es-ES"/>
        </a:p>
      </dgm:t>
    </dgm:pt>
    <dgm:pt modelId="{6217F36A-A3F3-402E-BB19-9DE6ED7DDE6C}" type="sibTrans" cxnId="{FD8F0D10-6EF8-4AF9-9745-A6173CB56A69}">
      <dgm:prSet/>
      <dgm:spPr/>
      <dgm:t>
        <a:bodyPr/>
        <a:lstStyle/>
        <a:p>
          <a:endParaRPr lang="es-ES"/>
        </a:p>
      </dgm:t>
    </dgm:pt>
    <dgm:pt modelId="{16E66F7B-6BAF-4604-A7D9-1EB61E2B98F9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5A5543F7-7D22-46BB-A3CE-690135C998D9}" type="parTrans" cxnId="{75AF4C5E-EED1-4504-BB14-AB9BD604450B}">
      <dgm:prSet/>
      <dgm:spPr/>
      <dgm:t>
        <a:bodyPr/>
        <a:lstStyle/>
        <a:p>
          <a:endParaRPr lang="es-ES"/>
        </a:p>
      </dgm:t>
    </dgm:pt>
    <dgm:pt modelId="{3865F291-8D4F-4BBE-AC18-3528A7E65C7A}" type="sibTrans" cxnId="{75AF4C5E-EED1-4504-BB14-AB9BD604450B}">
      <dgm:prSet/>
      <dgm:spPr/>
      <dgm:t>
        <a:bodyPr/>
        <a:lstStyle/>
        <a:p>
          <a:endParaRPr lang="es-ES"/>
        </a:p>
      </dgm:t>
    </dgm:pt>
    <dgm:pt modelId="{AB2DFEE1-8658-4AB6-8CAE-95D6AF524DAA}">
      <dgm:prSet/>
      <dgm:spPr/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F4B4BB52-612C-4F22-A83B-9EA3277F039C}" type="parTrans" cxnId="{8919E30C-183A-45CE-9655-9495B3F574B0}">
      <dgm:prSet/>
      <dgm:spPr/>
      <dgm:t>
        <a:bodyPr/>
        <a:lstStyle/>
        <a:p>
          <a:endParaRPr lang="es-ES"/>
        </a:p>
      </dgm:t>
    </dgm:pt>
    <dgm:pt modelId="{5607CBCB-C96B-4EF2-AAF4-228FA35BC619}" type="sibTrans" cxnId="{8919E30C-183A-45CE-9655-9495B3F574B0}">
      <dgm:prSet/>
      <dgm:spPr/>
      <dgm:t>
        <a:bodyPr/>
        <a:lstStyle/>
        <a:p>
          <a:endParaRPr lang="es-ES"/>
        </a:p>
      </dgm:t>
    </dgm:pt>
    <dgm:pt modelId="{596E694C-A7E6-4CBC-A47D-3D1045BCAFD7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Acciones afirmativas para acceder a un cargo público.</a:t>
          </a:r>
          <a:endParaRPr lang="es-ES" dirty="0">
            <a:solidFill>
              <a:srgbClr val="000000"/>
            </a:solidFill>
          </a:endParaRPr>
        </a:p>
      </dgm:t>
    </dgm:pt>
    <dgm:pt modelId="{3C849C44-E157-486F-895E-E06274BC7D21}" type="parTrans" cxnId="{CDBA6652-FC50-41FF-8AB2-08AF7E0BEE65}">
      <dgm:prSet/>
      <dgm:spPr/>
      <dgm:t>
        <a:bodyPr/>
        <a:lstStyle/>
        <a:p>
          <a:endParaRPr lang="es-ES"/>
        </a:p>
      </dgm:t>
    </dgm:pt>
    <dgm:pt modelId="{20E3DFFE-6C2D-4259-B1C7-7DA080CED757}" type="sibTrans" cxnId="{CDBA6652-FC50-41FF-8AB2-08AF7E0BEE65}">
      <dgm:prSet/>
      <dgm:spPr/>
      <dgm:t>
        <a:bodyPr/>
        <a:lstStyle/>
        <a:p>
          <a:endParaRPr lang="es-ES"/>
        </a:p>
      </dgm:t>
    </dgm:pt>
    <dgm:pt modelId="{1D1BDD27-FD88-4F4B-824F-EB76F46C703F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Sustitutos.</a:t>
          </a:r>
          <a:endParaRPr lang="es-ES" dirty="0">
            <a:solidFill>
              <a:srgbClr val="000000"/>
            </a:solidFill>
          </a:endParaRPr>
        </a:p>
      </dgm:t>
    </dgm:pt>
    <dgm:pt modelId="{8AD4975A-4C78-4F6D-B867-BBB6A6F5EAB7}" type="parTrans" cxnId="{91F9506F-98A7-4A00-986B-515FBB657641}">
      <dgm:prSet/>
      <dgm:spPr/>
      <dgm:t>
        <a:bodyPr/>
        <a:lstStyle/>
        <a:p>
          <a:endParaRPr lang="es-ES"/>
        </a:p>
      </dgm:t>
    </dgm:pt>
    <dgm:pt modelId="{2C75E347-57D0-4811-8BAF-D94170A5BCE1}" type="sibTrans" cxnId="{91F9506F-98A7-4A00-986B-515FBB657641}">
      <dgm:prSet/>
      <dgm:spPr/>
      <dgm:t>
        <a:bodyPr/>
        <a:lstStyle/>
        <a:p>
          <a:endParaRPr lang="es-ES"/>
        </a:p>
      </dgm:t>
    </dgm:pt>
    <dgm:pt modelId="{DF077386-3F48-4B23-80BC-D0BF3B323A96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Forma de calcular la cuota de inclusión (permanentes)</a:t>
          </a:r>
          <a:endParaRPr lang="es-ES" dirty="0">
            <a:solidFill>
              <a:srgbClr val="000000"/>
            </a:solidFill>
          </a:endParaRPr>
        </a:p>
      </dgm:t>
    </dgm:pt>
    <dgm:pt modelId="{D475EF5E-743B-49B6-B586-11753C92A98C}" type="parTrans" cxnId="{88C4049F-8809-4B46-AD28-1373AECB0867}">
      <dgm:prSet/>
      <dgm:spPr/>
      <dgm:t>
        <a:bodyPr/>
        <a:lstStyle/>
        <a:p>
          <a:endParaRPr lang="es-ES"/>
        </a:p>
      </dgm:t>
    </dgm:pt>
    <dgm:pt modelId="{F0D3E198-B090-4E65-B38A-43A50BB3659A}" type="sibTrans" cxnId="{88C4049F-8809-4B46-AD28-1373AECB0867}">
      <dgm:prSet/>
      <dgm:spPr/>
      <dgm:t>
        <a:bodyPr/>
        <a:lstStyle/>
        <a:p>
          <a:endParaRPr lang="es-ES"/>
        </a:p>
      </dgm:t>
    </dgm:pt>
    <dgm:pt modelId="{48BBF013-E213-4943-8160-7FFCBF2E8EC6}">
      <dgm:prSet phldrT="[Texto]"/>
      <dgm:spPr/>
      <dgm:t>
        <a:bodyPr/>
        <a:lstStyle/>
        <a:p>
          <a:pPr algn="just"/>
          <a:r>
            <a:rPr lang="es-ES" b="0" dirty="0" smtClean="0">
              <a:solidFill>
                <a:srgbClr val="000000"/>
              </a:solidFill>
            </a:rPr>
            <a:t>Multa por el no cumplimiento de la cuota</a:t>
          </a:r>
          <a:endParaRPr lang="es-ES" b="0" dirty="0">
            <a:solidFill>
              <a:srgbClr val="000000"/>
            </a:solidFill>
          </a:endParaRPr>
        </a:p>
      </dgm:t>
    </dgm:pt>
    <dgm:pt modelId="{B966125C-8B7D-4E09-AA28-7196BF2C6AF5}" type="parTrans" cxnId="{CBFB1E24-BD32-48D0-B2F8-6E71C5B2C0AC}">
      <dgm:prSet/>
      <dgm:spPr/>
      <dgm:t>
        <a:bodyPr/>
        <a:lstStyle/>
        <a:p>
          <a:endParaRPr lang="es-ES"/>
        </a:p>
      </dgm:t>
    </dgm:pt>
    <dgm:pt modelId="{5F6C5AAE-D24A-436E-8078-8C8273FD64CB}" type="sibTrans" cxnId="{CBFB1E24-BD32-48D0-B2F8-6E71C5B2C0AC}">
      <dgm:prSet/>
      <dgm:spPr/>
      <dgm:t>
        <a:bodyPr/>
        <a:lstStyle/>
        <a:p>
          <a:endParaRPr lang="es-ES"/>
        </a:p>
      </dgm:t>
    </dgm:pt>
    <dgm:pt modelId="{D6A768C5-0AFA-4B09-A1B4-5D04D3C44F0D}">
      <dgm:prSet phldrT="[Texto]"/>
      <dgm:spPr/>
      <dgm:t>
        <a:bodyPr/>
        <a:lstStyle/>
        <a:p>
          <a:pPr algn="just"/>
          <a:r>
            <a:rPr lang="es-ES" b="0" dirty="0" smtClean="0">
              <a:solidFill>
                <a:srgbClr val="000000"/>
              </a:solidFill>
            </a:rPr>
            <a:t>Sanción en el sector público por el no cumplimiento de la cuota</a:t>
          </a:r>
          <a:endParaRPr lang="es-ES" b="0" dirty="0">
            <a:solidFill>
              <a:srgbClr val="000000"/>
            </a:solidFill>
          </a:endParaRPr>
        </a:p>
      </dgm:t>
    </dgm:pt>
    <dgm:pt modelId="{D530FF80-66CE-462B-BCC5-E73B141392A9}" type="parTrans" cxnId="{3776CD05-EC5B-4EEC-B0EB-758A6A64D5F9}">
      <dgm:prSet/>
      <dgm:spPr/>
      <dgm:t>
        <a:bodyPr/>
        <a:lstStyle/>
        <a:p>
          <a:endParaRPr lang="es-ES"/>
        </a:p>
      </dgm:t>
    </dgm:pt>
    <dgm:pt modelId="{34DEA516-48F3-4026-9180-ED25D5ADEC4A}" type="sibTrans" cxnId="{3776CD05-EC5B-4EEC-B0EB-758A6A64D5F9}">
      <dgm:prSet/>
      <dgm:spPr/>
      <dgm:t>
        <a:bodyPr/>
        <a:lstStyle/>
        <a:p>
          <a:endParaRPr lang="es-ES"/>
        </a:p>
      </dgm:t>
    </dgm:pt>
    <dgm:pt modelId="{52D969F8-2EEB-4B00-A4A0-33DAEF929F89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Motivar al sector empleador la contratación</a:t>
          </a:r>
          <a:endParaRPr lang="es-ES" dirty="0">
            <a:solidFill>
              <a:srgbClr val="000000"/>
            </a:solidFill>
          </a:endParaRPr>
        </a:p>
      </dgm:t>
    </dgm:pt>
    <dgm:pt modelId="{73A1A997-F3B4-453D-A7F8-88139F3EF2C6}" type="parTrans" cxnId="{78D8842F-EEBA-4D7E-964C-0FFD2D64E44F}">
      <dgm:prSet/>
      <dgm:spPr/>
      <dgm:t>
        <a:bodyPr/>
        <a:lstStyle/>
        <a:p>
          <a:endParaRPr lang="es-ES"/>
        </a:p>
      </dgm:t>
    </dgm:pt>
    <dgm:pt modelId="{3D4CEEB4-A16B-4F59-BD4C-E50F9B0975E7}" type="sibTrans" cxnId="{78D8842F-EEBA-4D7E-964C-0FFD2D64E44F}">
      <dgm:prSet/>
      <dgm:spPr/>
      <dgm:t>
        <a:bodyPr/>
        <a:lstStyle/>
        <a:p>
          <a:endParaRPr lang="es-ES"/>
        </a:p>
      </dgm:t>
    </dgm:pt>
    <dgm:pt modelId="{85D6D084-20A1-42C4-907A-8FD4CC6E6D59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Mejorar el nivel formativo – laboral de las personas con discapacidad.</a:t>
          </a:r>
          <a:endParaRPr lang="es-ES" dirty="0">
            <a:solidFill>
              <a:srgbClr val="000000"/>
            </a:solidFill>
          </a:endParaRPr>
        </a:p>
      </dgm:t>
    </dgm:pt>
    <dgm:pt modelId="{339ABB53-07CD-4C0E-941E-83158E391D64}" type="parTrans" cxnId="{E857A878-A9D7-46E5-B3E3-0B2C7B0A258A}">
      <dgm:prSet/>
      <dgm:spPr/>
      <dgm:t>
        <a:bodyPr/>
        <a:lstStyle/>
        <a:p>
          <a:endParaRPr lang="es-ES"/>
        </a:p>
      </dgm:t>
    </dgm:pt>
    <dgm:pt modelId="{92936E3A-D763-4982-B40F-2378E91A2F0F}" type="sibTrans" cxnId="{E857A878-A9D7-46E5-B3E3-0B2C7B0A258A}">
      <dgm:prSet/>
      <dgm:spPr/>
      <dgm:t>
        <a:bodyPr/>
        <a:lstStyle/>
        <a:p>
          <a:endParaRPr lang="es-ES"/>
        </a:p>
      </dgm:t>
    </dgm:pt>
    <dgm:pt modelId="{6F1D043D-5FE4-4484-BA45-F18565BF1AB8}" type="pres">
      <dgm:prSet presAssocID="{11F5875A-4DDB-48A3-8ED5-987A3DEC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B290B-72AA-47A7-A718-E30062508265}" type="pres">
      <dgm:prSet presAssocID="{A13F4978-E6B2-4EC6-B986-B3BC2632FCC5}" presName="composite" presStyleCnt="0"/>
      <dgm:spPr/>
    </dgm:pt>
    <dgm:pt modelId="{C460C222-3057-4269-A1F3-E87E81D96FAA}" type="pres">
      <dgm:prSet presAssocID="{A13F4978-E6B2-4EC6-B986-B3BC2632FC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24382-EEC6-4253-B1FF-B1EFEF821336}" type="pres">
      <dgm:prSet presAssocID="{A13F4978-E6B2-4EC6-B986-B3BC2632FC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81038-9FCE-4D80-85E5-7DE5F3707D32}" type="pres">
      <dgm:prSet presAssocID="{0CF4F76D-E7B1-45B3-ADAA-A5FBB2CD0BE1}" presName="space" presStyleCnt="0"/>
      <dgm:spPr/>
    </dgm:pt>
    <dgm:pt modelId="{EA7730A8-6A36-4FD2-A199-4A5891D21F98}" type="pres">
      <dgm:prSet presAssocID="{F7DB71BC-E0DC-4D49-AA36-175090CB9035}" presName="composite" presStyleCnt="0"/>
      <dgm:spPr/>
    </dgm:pt>
    <dgm:pt modelId="{AD653E28-6DEA-409A-B0C9-BD7B307B5E0E}" type="pres">
      <dgm:prSet presAssocID="{F7DB71BC-E0DC-4D49-AA36-175090CB9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A0E0B7-76F1-46E3-9F58-A3E3A7DF9DA2}" type="pres">
      <dgm:prSet presAssocID="{F7DB71BC-E0DC-4D49-AA36-175090CB9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BAF9-73EB-4B47-BE4D-95BBADF03F0C}" type="pres">
      <dgm:prSet presAssocID="{35E5D6A7-A277-40CC-B6D9-2E851E79F29C}" presName="space" presStyleCnt="0"/>
      <dgm:spPr/>
    </dgm:pt>
    <dgm:pt modelId="{29BBF53A-5BCF-41D7-A6F7-7CC69831953C}" type="pres">
      <dgm:prSet presAssocID="{FCFD0C22-B14E-46FD-B446-321BEE1910D4}" presName="composite" presStyleCnt="0"/>
      <dgm:spPr/>
    </dgm:pt>
    <dgm:pt modelId="{9DD3577E-EFE9-45A1-9E7A-6AE1EF5A6602}" type="pres">
      <dgm:prSet presAssocID="{FCFD0C22-B14E-46FD-B446-321BEE1910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9FA9A-48D7-497C-B1ED-C874DB82AA5C}" type="pres">
      <dgm:prSet presAssocID="{FCFD0C22-B14E-46FD-B446-321BEE1910D4}" presName="desTx" presStyleLbl="alignAccFollowNode1" presStyleIdx="2" presStyleCnt="3" custScaleX="97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0B6C1F-3C96-4169-8DFF-DEE36185B5A9}" srcId="{F7DB71BC-E0DC-4D49-AA36-175090CB9035}" destId="{20B8E7DC-D28E-464E-BBEE-CF363F44ABCB}" srcOrd="1" destOrd="0" parTransId="{B117F24F-D4A5-499A-B9ED-87309A34A223}" sibTransId="{2FEB6033-B634-464A-814C-5A4A14AC2584}"/>
    <dgm:cxn modelId="{C8DBF590-AC9A-4509-A7C4-1635C9D25E0E}" srcId="{A13F4978-E6B2-4EC6-B986-B3BC2632FCC5}" destId="{E05B8247-873C-4F5C-887D-55DF315048A9}" srcOrd="0" destOrd="0" parTransId="{EC0E11A9-31D7-42A2-A77C-7C9D6733AE2C}" sibTransId="{2584B363-3E20-4248-9669-F96664C33213}"/>
    <dgm:cxn modelId="{88C4049F-8809-4B46-AD28-1373AECB0867}" srcId="{A13F4978-E6B2-4EC6-B986-B3BC2632FCC5}" destId="{DF077386-3F48-4B23-80BC-D0BF3B323A96}" srcOrd="3" destOrd="0" parTransId="{D475EF5E-743B-49B6-B586-11753C92A98C}" sibTransId="{F0D3E198-B090-4E65-B38A-43A50BB3659A}"/>
    <dgm:cxn modelId="{18CD4BA9-89A0-4311-9187-3521B678ACD2}" srcId="{A13F4978-E6B2-4EC6-B986-B3BC2632FCC5}" destId="{327908CA-087F-409F-A339-4D50A6848ABA}" srcOrd="4" destOrd="0" parTransId="{5F4C166A-84DD-42A3-AB94-9A3F47A18B18}" sibTransId="{A505925E-8258-4C8F-848D-7E48970ED3A8}"/>
    <dgm:cxn modelId="{CBFB1E24-BD32-48D0-B2F8-6E71C5B2C0AC}" srcId="{F7DB71BC-E0DC-4D49-AA36-175090CB9035}" destId="{48BBF013-E213-4943-8160-7FFCBF2E8EC6}" srcOrd="3" destOrd="0" parTransId="{B966125C-8B7D-4E09-AA28-7196BF2C6AF5}" sibTransId="{5F6C5AAE-D24A-436E-8078-8C8273FD64CB}"/>
    <dgm:cxn modelId="{25BCEF9D-0D60-4458-8B9A-3B9F093CB910}" type="presOf" srcId="{11F5875A-4DDB-48A3-8ED5-987A3DECC3E0}" destId="{6F1D043D-5FE4-4484-BA45-F18565BF1AB8}" srcOrd="0" destOrd="0" presId="urn:microsoft.com/office/officeart/2005/8/layout/hList1"/>
    <dgm:cxn modelId="{3776CD05-EC5B-4EEC-B0EB-758A6A64D5F9}" srcId="{F7DB71BC-E0DC-4D49-AA36-175090CB9035}" destId="{D6A768C5-0AFA-4B09-A1B4-5D04D3C44F0D}" srcOrd="4" destOrd="0" parTransId="{D530FF80-66CE-462B-BCC5-E73B141392A9}" sibTransId="{34DEA516-48F3-4026-9180-ED25D5ADEC4A}"/>
    <dgm:cxn modelId="{6ADF08A6-4A03-4D41-99DC-C351B8D1B4F9}" type="presOf" srcId="{A13F4978-E6B2-4EC6-B986-B3BC2632FCC5}" destId="{C460C222-3057-4269-A1F3-E87E81D96FAA}" srcOrd="0" destOrd="0" presId="urn:microsoft.com/office/officeart/2005/8/layout/hList1"/>
    <dgm:cxn modelId="{DF3B2979-C0DC-4E4C-B91B-4D432EA9C983}" type="presOf" srcId="{48BBF013-E213-4943-8160-7FFCBF2E8EC6}" destId="{84A0E0B7-76F1-46E3-9F58-A3E3A7DF9DA2}" srcOrd="0" destOrd="3" presId="urn:microsoft.com/office/officeart/2005/8/layout/hList1"/>
    <dgm:cxn modelId="{D1F31877-216D-4382-BBEF-3764BB24E757}" type="presOf" srcId="{16E66F7B-6BAF-4604-A7D9-1EB61E2B98F9}" destId="{0639FA9A-48D7-497C-B1ED-C874DB82AA5C}" srcOrd="0" destOrd="2" presId="urn:microsoft.com/office/officeart/2005/8/layout/hList1"/>
    <dgm:cxn modelId="{CDBA6652-FC50-41FF-8AB2-08AF7E0BEE65}" srcId="{A13F4978-E6B2-4EC6-B986-B3BC2632FCC5}" destId="{596E694C-A7E6-4CBC-A47D-3D1045BCAFD7}" srcOrd="1" destOrd="0" parTransId="{3C849C44-E157-486F-895E-E06274BC7D21}" sibTransId="{20E3DFFE-6C2D-4259-B1C7-7DA080CED757}"/>
    <dgm:cxn modelId="{52565BB5-F5E5-43E1-83D3-946F52387133}" type="presOf" srcId="{596E694C-A7E6-4CBC-A47D-3D1045BCAFD7}" destId="{77024382-EEC6-4253-B1FF-B1EFEF821336}" srcOrd="0" destOrd="1" presId="urn:microsoft.com/office/officeart/2005/8/layout/hList1"/>
    <dgm:cxn modelId="{88BB359C-8F33-40DE-907E-FB7E6E40DC49}" srcId="{11F5875A-4DDB-48A3-8ED5-987A3DECC3E0}" destId="{F7DB71BC-E0DC-4D49-AA36-175090CB9035}" srcOrd="1" destOrd="0" parTransId="{64B625FA-E4A7-435B-84CA-20E05DD2F5AE}" sibTransId="{35E5D6A7-A277-40CC-B6D9-2E851E79F29C}"/>
    <dgm:cxn modelId="{75AF4C5E-EED1-4504-BB14-AB9BD604450B}" srcId="{FCFD0C22-B14E-46FD-B446-321BEE1910D4}" destId="{16E66F7B-6BAF-4604-A7D9-1EB61E2B98F9}" srcOrd="2" destOrd="0" parTransId="{5A5543F7-7D22-46BB-A3CE-690135C998D9}" sibTransId="{3865F291-8D4F-4BBE-AC18-3528A7E65C7A}"/>
    <dgm:cxn modelId="{FC735F4E-CDCD-4C14-87C0-796D4F9D8741}" srcId="{11F5875A-4DDB-48A3-8ED5-987A3DECC3E0}" destId="{A13F4978-E6B2-4EC6-B986-B3BC2632FCC5}" srcOrd="0" destOrd="0" parTransId="{971AF514-06AC-4BBE-8D85-4E06F2C614E8}" sibTransId="{0CF4F76D-E7B1-45B3-ADAA-A5FBB2CD0BE1}"/>
    <dgm:cxn modelId="{99BA7194-1E4F-4F8E-8FDE-62953252E5BC}" type="presOf" srcId="{D6A768C5-0AFA-4B09-A1B4-5D04D3C44F0D}" destId="{84A0E0B7-76F1-46E3-9F58-A3E3A7DF9DA2}" srcOrd="0" destOrd="4" presId="urn:microsoft.com/office/officeart/2005/8/layout/hList1"/>
    <dgm:cxn modelId="{4986486B-01E0-4069-906C-FF4DE14EE749}" type="presOf" srcId="{5976F39A-F88F-46FD-8416-4C0BE21E4816}" destId="{0639FA9A-48D7-497C-B1ED-C874DB82AA5C}" srcOrd="0" destOrd="0" presId="urn:microsoft.com/office/officeart/2005/8/layout/hList1"/>
    <dgm:cxn modelId="{B9EAA186-2D3E-42E2-AA00-A9C7F58C4DDC}" srcId="{11F5875A-4DDB-48A3-8ED5-987A3DECC3E0}" destId="{FCFD0C22-B14E-46FD-B446-321BEE1910D4}" srcOrd="2" destOrd="0" parTransId="{7154C862-B204-40A2-9285-A6AEC65E6FA3}" sibTransId="{A6AFFAA3-8E5F-45A8-95EE-033A202EFB98}"/>
    <dgm:cxn modelId="{165FB88F-3E13-44AD-9C41-70E908D5F134}" type="presOf" srcId="{14691102-5D1B-485F-8D6B-A12143FD0B8D}" destId="{0639FA9A-48D7-497C-B1ED-C874DB82AA5C}" srcOrd="0" destOrd="4" presId="urn:microsoft.com/office/officeart/2005/8/layout/hList1"/>
    <dgm:cxn modelId="{7DEAEB97-230D-4E40-98CB-425A3AE13D04}" type="presOf" srcId="{FCFD0C22-B14E-46FD-B446-321BEE1910D4}" destId="{9DD3577E-EFE9-45A1-9E7A-6AE1EF5A6602}" srcOrd="0" destOrd="0" presId="urn:microsoft.com/office/officeart/2005/8/layout/hList1"/>
    <dgm:cxn modelId="{499A9D14-7CC3-4465-A94E-9AD92E281B63}" type="presOf" srcId="{F7DB71BC-E0DC-4D49-AA36-175090CB9035}" destId="{AD653E28-6DEA-409A-B0C9-BD7B307B5E0E}" srcOrd="0" destOrd="0" presId="urn:microsoft.com/office/officeart/2005/8/layout/hList1"/>
    <dgm:cxn modelId="{9CA85B85-3922-4209-AD52-627402693D89}" type="presOf" srcId="{AB2DFEE1-8658-4AB6-8CAE-95D6AF524DAA}" destId="{0639FA9A-48D7-497C-B1ED-C874DB82AA5C}" srcOrd="0" destOrd="3" presId="urn:microsoft.com/office/officeart/2005/8/layout/hList1"/>
    <dgm:cxn modelId="{4BBBC974-F898-46BE-B0E0-2095E52E7DAC}" srcId="{FCFD0C22-B14E-46FD-B446-321BEE1910D4}" destId="{5976F39A-F88F-46FD-8416-4C0BE21E4816}" srcOrd="0" destOrd="0" parTransId="{0014A109-476C-4089-8BD3-E717EBECB0C8}" sibTransId="{0E56A68F-D3C7-4A45-81B4-3AB5E7E2E837}"/>
    <dgm:cxn modelId="{9B332A60-081C-4DC2-8AB2-F743809D97E2}" type="presOf" srcId="{85D6D084-20A1-42C4-907A-8FD4CC6E6D59}" destId="{0639FA9A-48D7-497C-B1ED-C874DB82AA5C}" srcOrd="0" destOrd="6" presId="urn:microsoft.com/office/officeart/2005/8/layout/hList1"/>
    <dgm:cxn modelId="{A0C82502-5F49-4422-88BB-BCEBE5B412A4}" type="presOf" srcId="{327908CA-087F-409F-A339-4D50A6848ABA}" destId="{77024382-EEC6-4253-B1FF-B1EFEF821336}" srcOrd="0" destOrd="4" presId="urn:microsoft.com/office/officeart/2005/8/layout/hList1"/>
    <dgm:cxn modelId="{8919E30C-183A-45CE-9655-9495B3F574B0}" srcId="{FCFD0C22-B14E-46FD-B446-321BEE1910D4}" destId="{AB2DFEE1-8658-4AB6-8CAE-95D6AF524DAA}" srcOrd="3" destOrd="0" parTransId="{F4B4BB52-612C-4F22-A83B-9EA3277F039C}" sibTransId="{5607CBCB-C96B-4EF2-AAF4-228FA35BC619}"/>
    <dgm:cxn modelId="{E857A878-A9D7-46E5-B3E3-0B2C7B0A258A}" srcId="{FCFD0C22-B14E-46FD-B446-321BEE1910D4}" destId="{85D6D084-20A1-42C4-907A-8FD4CC6E6D59}" srcOrd="6" destOrd="0" parTransId="{339ABB53-07CD-4C0E-941E-83158E391D64}" sibTransId="{92936E3A-D763-4982-B40F-2378E91A2F0F}"/>
    <dgm:cxn modelId="{4BD8102B-1906-4341-B256-A47E92814B7E}" type="presOf" srcId="{B97FF86E-355B-4F4D-AD06-5605FCF1C011}" destId="{84A0E0B7-76F1-46E3-9F58-A3E3A7DF9DA2}" srcOrd="0" destOrd="2" presId="urn:microsoft.com/office/officeart/2005/8/layout/hList1"/>
    <dgm:cxn modelId="{A56FFBE5-9BDE-480E-AEDC-ED2BC882E742}" type="presOf" srcId="{1D1BDD27-FD88-4F4B-824F-EB76F46C703F}" destId="{77024382-EEC6-4253-B1FF-B1EFEF821336}" srcOrd="0" destOrd="2" presId="urn:microsoft.com/office/officeart/2005/8/layout/hList1"/>
    <dgm:cxn modelId="{564BC1F5-681C-4932-9E99-0213E1AEFAC4}" srcId="{F7DB71BC-E0DC-4D49-AA36-175090CB9035}" destId="{B97FF86E-355B-4F4D-AD06-5605FCF1C011}" srcOrd="2" destOrd="0" parTransId="{8A49D7E3-CAED-4921-B5FE-DDE4AA94A1C5}" sibTransId="{7AD0064B-B707-48B3-A595-E6FDC41156DE}"/>
    <dgm:cxn modelId="{78D8842F-EEBA-4D7E-964C-0FFD2D64E44F}" srcId="{FCFD0C22-B14E-46FD-B446-321BEE1910D4}" destId="{52D969F8-2EEB-4B00-A4A0-33DAEF929F89}" srcOrd="5" destOrd="0" parTransId="{73A1A997-F3B4-453D-A7F8-88139F3EF2C6}" sibTransId="{3D4CEEB4-A16B-4F59-BD4C-E50F9B0975E7}"/>
    <dgm:cxn modelId="{5071816C-30F1-4C95-BD25-597B6E41B254}" type="presOf" srcId="{52D969F8-2EEB-4B00-A4A0-33DAEF929F89}" destId="{0639FA9A-48D7-497C-B1ED-C874DB82AA5C}" srcOrd="0" destOrd="5" presId="urn:microsoft.com/office/officeart/2005/8/layout/hList1"/>
    <dgm:cxn modelId="{BDB7FAE7-53DF-4602-97BD-BA86FC1E9020}" srcId="{FCFD0C22-B14E-46FD-B446-321BEE1910D4}" destId="{942224D9-4C01-4CEE-844D-E302E309C514}" srcOrd="1" destOrd="0" parTransId="{9B7A30DA-AA0D-4A18-83AC-07419B377278}" sibTransId="{E8C08ECE-F7A6-4297-8A3F-4F96474C5748}"/>
    <dgm:cxn modelId="{FD8F0D10-6EF8-4AF9-9745-A6173CB56A69}" srcId="{FCFD0C22-B14E-46FD-B446-321BEE1910D4}" destId="{14691102-5D1B-485F-8D6B-A12143FD0B8D}" srcOrd="4" destOrd="0" parTransId="{4CF43821-36F9-42B2-8F34-50818B599C28}" sibTransId="{6217F36A-A3F3-402E-BB19-9DE6ED7DDE6C}"/>
    <dgm:cxn modelId="{DF69FC71-EFD6-40F4-A847-1CFD3A70EC8D}" type="presOf" srcId="{DF077386-3F48-4B23-80BC-D0BF3B323A96}" destId="{77024382-EEC6-4253-B1FF-B1EFEF821336}" srcOrd="0" destOrd="3" presId="urn:microsoft.com/office/officeart/2005/8/layout/hList1"/>
    <dgm:cxn modelId="{C2EF4B84-E70F-4278-ACD9-A1839C2B069E}" type="presOf" srcId="{029249F3-4354-463D-B811-A54C3BD3DCD8}" destId="{84A0E0B7-76F1-46E3-9F58-A3E3A7DF9DA2}" srcOrd="0" destOrd="0" presId="urn:microsoft.com/office/officeart/2005/8/layout/hList1"/>
    <dgm:cxn modelId="{70FF087D-D3DC-4295-8C27-34283BB20C78}" type="presOf" srcId="{20B8E7DC-D28E-464E-BBEE-CF363F44ABCB}" destId="{84A0E0B7-76F1-46E3-9F58-A3E3A7DF9DA2}" srcOrd="0" destOrd="1" presId="urn:microsoft.com/office/officeart/2005/8/layout/hList1"/>
    <dgm:cxn modelId="{705E54FB-8D08-43B2-AE13-63D403ACB32A}" srcId="{F7DB71BC-E0DC-4D49-AA36-175090CB9035}" destId="{029249F3-4354-463D-B811-A54C3BD3DCD8}" srcOrd="0" destOrd="0" parTransId="{36757B7F-38CF-4C36-82C9-ECD647F4EF80}" sibTransId="{798791B6-6C0F-4533-928D-43DA30CE2771}"/>
    <dgm:cxn modelId="{0BBBCAC2-D513-4FDE-9930-C289BCEF1E96}" type="presOf" srcId="{E05B8247-873C-4F5C-887D-55DF315048A9}" destId="{77024382-EEC6-4253-B1FF-B1EFEF821336}" srcOrd="0" destOrd="0" presId="urn:microsoft.com/office/officeart/2005/8/layout/hList1"/>
    <dgm:cxn modelId="{91F9506F-98A7-4A00-986B-515FBB657641}" srcId="{A13F4978-E6B2-4EC6-B986-B3BC2632FCC5}" destId="{1D1BDD27-FD88-4F4B-824F-EB76F46C703F}" srcOrd="2" destOrd="0" parTransId="{8AD4975A-4C78-4F6D-B867-BBB6A6F5EAB7}" sibTransId="{2C75E347-57D0-4811-8BAF-D94170A5BCE1}"/>
    <dgm:cxn modelId="{307CBA3F-B245-49C8-858E-E777F5934B62}" type="presOf" srcId="{942224D9-4C01-4CEE-844D-E302E309C514}" destId="{0639FA9A-48D7-497C-B1ED-C874DB82AA5C}" srcOrd="0" destOrd="1" presId="urn:microsoft.com/office/officeart/2005/8/layout/hList1"/>
    <dgm:cxn modelId="{B68B90EA-82CA-4AC9-A30C-D4B321241423}" type="presParOf" srcId="{6F1D043D-5FE4-4484-BA45-F18565BF1AB8}" destId="{A39B290B-72AA-47A7-A718-E30062508265}" srcOrd="0" destOrd="0" presId="urn:microsoft.com/office/officeart/2005/8/layout/hList1"/>
    <dgm:cxn modelId="{067470AC-0C95-4200-9D5B-753C5A82715D}" type="presParOf" srcId="{A39B290B-72AA-47A7-A718-E30062508265}" destId="{C460C222-3057-4269-A1F3-E87E81D96FAA}" srcOrd="0" destOrd="0" presId="urn:microsoft.com/office/officeart/2005/8/layout/hList1"/>
    <dgm:cxn modelId="{2667960D-B0AE-4857-875F-87DFBBDFAD97}" type="presParOf" srcId="{A39B290B-72AA-47A7-A718-E30062508265}" destId="{77024382-EEC6-4253-B1FF-B1EFEF821336}" srcOrd="1" destOrd="0" presId="urn:microsoft.com/office/officeart/2005/8/layout/hList1"/>
    <dgm:cxn modelId="{BFE6ED4C-8567-4A60-B47E-2B6F96FEB057}" type="presParOf" srcId="{6F1D043D-5FE4-4484-BA45-F18565BF1AB8}" destId="{F5081038-9FCE-4D80-85E5-7DE5F3707D32}" srcOrd="1" destOrd="0" presId="urn:microsoft.com/office/officeart/2005/8/layout/hList1"/>
    <dgm:cxn modelId="{5FC73711-AD17-4DFD-A735-3C47B992CE94}" type="presParOf" srcId="{6F1D043D-5FE4-4484-BA45-F18565BF1AB8}" destId="{EA7730A8-6A36-4FD2-A199-4A5891D21F98}" srcOrd="2" destOrd="0" presId="urn:microsoft.com/office/officeart/2005/8/layout/hList1"/>
    <dgm:cxn modelId="{C84F203E-FCE0-4305-A28E-BAF44DC81A31}" type="presParOf" srcId="{EA7730A8-6A36-4FD2-A199-4A5891D21F98}" destId="{AD653E28-6DEA-409A-B0C9-BD7B307B5E0E}" srcOrd="0" destOrd="0" presId="urn:microsoft.com/office/officeart/2005/8/layout/hList1"/>
    <dgm:cxn modelId="{F0A0ACCD-D8CA-420A-92C3-8BB236EA1EA1}" type="presParOf" srcId="{EA7730A8-6A36-4FD2-A199-4A5891D21F98}" destId="{84A0E0B7-76F1-46E3-9F58-A3E3A7DF9DA2}" srcOrd="1" destOrd="0" presId="urn:microsoft.com/office/officeart/2005/8/layout/hList1"/>
    <dgm:cxn modelId="{D1F7D389-202F-4072-BA05-4A2CA544187D}" type="presParOf" srcId="{6F1D043D-5FE4-4484-BA45-F18565BF1AB8}" destId="{2DB8BAF9-73EB-4B47-BE4D-95BBADF03F0C}" srcOrd="3" destOrd="0" presId="urn:microsoft.com/office/officeart/2005/8/layout/hList1"/>
    <dgm:cxn modelId="{C94A19FF-7CA5-4010-B6CC-D23E70370049}" type="presParOf" srcId="{6F1D043D-5FE4-4484-BA45-F18565BF1AB8}" destId="{29BBF53A-5BCF-41D7-A6F7-7CC69831953C}" srcOrd="4" destOrd="0" presId="urn:microsoft.com/office/officeart/2005/8/layout/hList1"/>
    <dgm:cxn modelId="{7C74AEA4-5FDB-49C6-920E-D086A83A6E62}" type="presParOf" srcId="{29BBF53A-5BCF-41D7-A6F7-7CC69831953C}" destId="{9DD3577E-EFE9-45A1-9E7A-6AE1EF5A6602}" srcOrd="0" destOrd="0" presId="urn:microsoft.com/office/officeart/2005/8/layout/hList1"/>
    <dgm:cxn modelId="{C4C62A04-4DEB-4421-A989-A8E4A58F8AC4}" type="presParOf" srcId="{29BBF53A-5BCF-41D7-A6F7-7CC69831953C}" destId="{0639FA9A-48D7-497C-B1ED-C874DB82A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5225" y="1611788"/>
          <a:ext cx="3141876" cy="691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Competencia</a:t>
          </a:r>
          <a:endParaRPr lang="es-ES" sz="2400" b="1" kern="1200" dirty="0"/>
        </a:p>
      </dsp:txBody>
      <dsp:txXfrm>
        <a:off x="5225" y="1611788"/>
        <a:ext cx="3141876" cy="691200"/>
      </dsp:txXfrm>
    </dsp:sp>
    <dsp:sp modelId="{77024382-EEC6-4253-B1FF-B1EFEF821336}">
      <dsp:nvSpPr>
        <dsp:cNvPr id="0" name=""/>
        <dsp:cNvSpPr/>
      </dsp:nvSpPr>
      <dsp:spPr>
        <a:xfrm>
          <a:off x="5225" y="2302988"/>
          <a:ext cx="3141876" cy="38620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rgbClr val="000000"/>
              </a:solidFill>
            </a:rPr>
            <a:t>El Ministerio del Trabajo, es el ente rector de la política pública de trabajo y empleo. </a:t>
          </a:r>
          <a:endParaRPr lang="es-ES" sz="2400" kern="1200" dirty="0">
            <a:solidFill>
              <a:srgbClr val="000000"/>
            </a:solidFill>
          </a:endParaRPr>
        </a:p>
      </dsp:txBody>
      <dsp:txXfrm>
        <a:off x="5225" y="2302988"/>
        <a:ext cx="3141876" cy="3862086"/>
      </dsp:txXfrm>
    </dsp:sp>
    <dsp:sp modelId="{AD653E28-6DEA-409A-B0C9-BD7B307B5E0E}">
      <dsp:nvSpPr>
        <dsp:cNvPr id="0" name=""/>
        <dsp:cNvSpPr/>
      </dsp:nvSpPr>
      <dsp:spPr>
        <a:xfrm>
          <a:off x="3586964" y="1611788"/>
          <a:ext cx="3141876" cy="691200"/>
        </a:xfrm>
        <a:prstGeom prst="rect">
          <a:avLst/>
        </a:prstGeom>
        <a:solidFill>
          <a:schemeClr val="accent5">
            <a:hueOff val="6447681"/>
            <a:satOff val="0"/>
            <a:lumOff val="-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Mediante</a:t>
          </a:r>
          <a:endParaRPr lang="es-ES" sz="2400" b="1" kern="1200" dirty="0"/>
        </a:p>
      </dsp:txBody>
      <dsp:txXfrm>
        <a:off x="3586964" y="1611788"/>
        <a:ext cx="3141876" cy="691200"/>
      </dsp:txXfrm>
    </dsp:sp>
    <dsp:sp modelId="{84A0E0B7-76F1-46E3-9F58-A3E3A7DF9DA2}">
      <dsp:nvSpPr>
        <dsp:cNvPr id="0" name=""/>
        <dsp:cNvSpPr/>
      </dsp:nvSpPr>
      <dsp:spPr>
        <a:xfrm>
          <a:off x="3586964" y="2302988"/>
          <a:ext cx="3141876" cy="3862086"/>
        </a:xfrm>
        <a:prstGeom prst="rect">
          <a:avLst/>
        </a:prstGeom>
        <a:solidFill>
          <a:schemeClr val="accent5">
            <a:tint val="40000"/>
            <a:alpha val="90000"/>
            <a:hueOff val="6703262"/>
            <a:satOff val="0"/>
            <a:lumOff val="-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rgbClr val="000000"/>
              </a:solidFill>
            </a:rPr>
            <a:t>Implementación de la  Normativa Internacional y Nacional.</a:t>
          </a:r>
          <a:r>
            <a:rPr lang="es-ES" sz="2400" kern="1200" dirty="0" smtClean="0">
              <a:solidFill>
                <a:srgbClr val="000000"/>
              </a:solidFill>
            </a:rPr>
            <a:t>	</a:t>
          </a:r>
          <a:endParaRPr lang="es-ES" sz="2400" kern="1200" dirty="0">
            <a:solidFill>
              <a:srgbClr val="000000"/>
            </a:solidFill>
          </a:endParaRPr>
        </a:p>
      </dsp:txBody>
      <dsp:txXfrm>
        <a:off x="3586964" y="2302988"/>
        <a:ext cx="3141876" cy="3862086"/>
      </dsp:txXfrm>
    </dsp:sp>
    <dsp:sp modelId="{9DD3577E-EFE9-45A1-9E7A-6AE1EF5A6602}">
      <dsp:nvSpPr>
        <dsp:cNvPr id="0" name=""/>
        <dsp:cNvSpPr/>
      </dsp:nvSpPr>
      <dsp:spPr>
        <a:xfrm>
          <a:off x="7168703" y="1611788"/>
          <a:ext cx="3141876" cy="691200"/>
        </a:xfrm>
        <a:prstGeom prst="rect">
          <a:avLst/>
        </a:prstGeom>
        <a:solidFill>
          <a:schemeClr val="accent5">
            <a:hueOff val="12895362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Articulación</a:t>
          </a:r>
          <a:endParaRPr lang="es-ES" sz="2400" b="1" kern="1200" dirty="0"/>
        </a:p>
      </dsp:txBody>
      <dsp:txXfrm>
        <a:off x="7168703" y="1611788"/>
        <a:ext cx="3141876" cy="691200"/>
      </dsp:txXfrm>
    </dsp:sp>
    <dsp:sp modelId="{0639FA9A-48D7-497C-B1ED-C874DB82AA5C}">
      <dsp:nvSpPr>
        <dsp:cNvPr id="0" name=""/>
        <dsp:cNvSpPr/>
      </dsp:nvSpPr>
      <dsp:spPr>
        <a:xfrm>
          <a:off x="7168703" y="2302988"/>
          <a:ext cx="3141876" cy="3862086"/>
        </a:xfrm>
        <a:prstGeom prst="rect">
          <a:avLst/>
        </a:prstGeom>
        <a:solidFill>
          <a:schemeClr val="accent5">
            <a:tint val="40000"/>
            <a:alpha val="90000"/>
            <a:hueOff val="13406524"/>
            <a:satOff val="0"/>
            <a:lumOff val="-1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solidFill>
              <a:srgbClr val="00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rgbClr val="000000"/>
              </a:solidFill>
            </a:rPr>
            <a:t>Acuerdos y Alianzas Interinstitucionales.</a:t>
          </a:r>
          <a:endParaRPr lang="es-ES" sz="2400" kern="1200" dirty="0">
            <a:solidFill>
              <a:srgbClr val="000000"/>
            </a:solidFill>
          </a:endParaRPr>
        </a:p>
      </dsp:txBody>
      <dsp:txXfrm>
        <a:off x="7168703" y="2302988"/>
        <a:ext cx="3141876" cy="3862086"/>
      </dsp:txXfrm>
    </dsp:sp>
    <dsp:sp modelId="{FBC5FF49-0A16-4B2D-8ED7-9287A0E49E6A}">
      <dsp:nvSpPr>
        <dsp:cNvPr id="0" name=""/>
        <dsp:cNvSpPr/>
      </dsp:nvSpPr>
      <dsp:spPr>
        <a:xfrm>
          <a:off x="10750442" y="1611788"/>
          <a:ext cx="3141876" cy="691200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Estrategias</a:t>
          </a:r>
          <a:endParaRPr lang="es-ES" sz="2400" b="1" kern="1200" dirty="0"/>
        </a:p>
      </dsp:txBody>
      <dsp:txXfrm>
        <a:off x="10750442" y="1611788"/>
        <a:ext cx="3141876" cy="691200"/>
      </dsp:txXfrm>
    </dsp:sp>
    <dsp:sp modelId="{CB5B2AD0-D03C-4B61-95EB-A8F34E54B38E}">
      <dsp:nvSpPr>
        <dsp:cNvPr id="0" name=""/>
        <dsp:cNvSpPr/>
      </dsp:nvSpPr>
      <dsp:spPr>
        <a:xfrm>
          <a:off x="10750442" y="2302988"/>
          <a:ext cx="3141876" cy="3862086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rgbClr val="000000"/>
              </a:solidFill>
            </a:rPr>
            <a:t>Programas, Proyectos y Servicios para facilitar la inclusión al trabajo y el cumplimiento de deberes y derechos de las personas con discapacidad.</a:t>
          </a:r>
          <a:endParaRPr lang="es-ES" sz="2400" b="0" kern="1200" dirty="0">
            <a:solidFill>
              <a:srgbClr val="000000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0" kern="1200" dirty="0">
            <a:solidFill>
              <a:srgbClr val="000000"/>
            </a:solidFill>
          </a:endParaRPr>
        </a:p>
      </dsp:txBody>
      <dsp:txXfrm>
        <a:off x="10750442" y="2302988"/>
        <a:ext cx="3141876" cy="3862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336457" y="2000791"/>
          <a:ext cx="4009945" cy="7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Marco internacional</a:t>
          </a:r>
          <a:endParaRPr lang="es-ES" sz="2700" b="1" kern="1200" dirty="0"/>
        </a:p>
      </dsp:txBody>
      <dsp:txXfrm>
        <a:off x="336457" y="2000791"/>
        <a:ext cx="4009945" cy="777600"/>
      </dsp:txXfrm>
    </dsp:sp>
    <dsp:sp modelId="{77024382-EEC6-4253-B1FF-B1EFEF821336}">
      <dsp:nvSpPr>
        <dsp:cNvPr id="0" name=""/>
        <dsp:cNvSpPr/>
      </dsp:nvSpPr>
      <dsp:spPr>
        <a:xfrm>
          <a:off x="0" y="2882269"/>
          <a:ext cx="4660599" cy="37630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000000"/>
              </a:solidFill>
            </a:rPr>
            <a:t>Promover Proteger Asegurar el goce pleno en condiciones de igualdad de </a:t>
          </a:r>
          <a:r>
            <a:rPr lang="es-ES" sz="2700" u="sng" kern="1200" dirty="0" smtClean="0">
              <a:solidFill>
                <a:srgbClr val="000000"/>
              </a:solidFill>
            </a:rPr>
            <a:t>todos los derechos humanos y libertades fundamentales</a:t>
          </a:r>
          <a:r>
            <a:rPr lang="es-ES" sz="2700" u="none" kern="1200" dirty="0" smtClean="0">
              <a:solidFill>
                <a:srgbClr val="000000"/>
              </a:solidFill>
            </a:rPr>
            <a:t> </a:t>
          </a:r>
          <a:r>
            <a:rPr lang="es-ES" sz="2700" kern="1200" dirty="0" smtClean="0">
              <a:solidFill>
                <a:srgbClr val="000000"/>
              </a:solidFill>
            </a:rPr>
            <a:t>por las personas con discapacidad promoviendo el respeto. </a:t>
          </a:r>
          <a:endParaRPr lang="es-ES" sz="2700" kern="1200" dirty="0">
            <a:solidFill>
              <a:srgbClr val="000000"/>
            </a:solidFill>
          </a:endParaRPr>
        </a:p>
      </dsp:txBody>
      <dsp:txXfrm>
        <a:off x="0" y="2882269"/>
        <a:ext cx="4660599" cy="3763061"/>
      </dsp:txXfrm>
    </dsp:sp>
    <dsp:sp modelId="{AD653E28-6DEA-409A-B0C9-BD7B307B5E0E}">
      <dsp:nvSpPr>
        <dsp:cNvPr id="0" name=""/>
        <dsp:cNvSpPr/>
      </dsp:nvSpPr>
      <dsp:spPr>
        <a:xfrm>
          <a:off x="5233122" y="1770446"/>
          <a:ext cx="4009945" cy="777600"/>
        </a:xfrm>
        <a:prstGeom prst="rect">
          <a:avLst/>
        </a:prstGeom>
        <a:solidFill>
          <a:schemeClr val="accent5">
            <a:hueOff val="9671521"/>
            <a:satOff val="0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Marco nacional	</a:t>
          </a:r>
          <a:endParaRPr lang="es-ES" sz="2700" b="1" kern="1200" dirty="0"/>
        </a:p>
      </dsp:txBody>
      <dsp:txXfrm>
        <a:off x="5233122" y="1770446"/>
        <a:ext cx="4009945" cy="777600"/>
      </dsp:txXfrm>
    </dsp:sp>
    <dsp:sp modelId="{84A0E0B7-76F1-46E3-9F58-A3E3A7DF9DA2}">
      <dsp:nvSpPr>
        <dsp:cNvPr id="0" name=""/>
        <dsp:cNvSpPr/>
      </dsp:nvSpPr>
      <dsp:spPr>
        <a:xfrm>
          <a:off x="5233122" y="2548046"/>
          <a:ext cx="4009945" cy="4684444"/>
        </a:xfrm>
        <a:prstGeom prst="rect">
          <a:avLst/>
        </a:prstGeom>
        <a:solidFill>
          <a:schemeClr val="accent5">
            <a:tint val="40000"/>
            <a:alpha val="90000"/>
            <a:hueOff val="10054893"/>
            <a:satOff val="0"/>
            <a:lumOff val="-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b="0" kern="1200" dirty="0" smtClean="0">
              <a:solidFill>
                <a:srgbClr val="000000"/>
              </a:solidFill>
            </a:rPr>
            <a:t>Ecuador da un paso importante al aprobar la obligatoriedad de contratar hasta el 4% de personas con discapacidad en los ámbitos Público y Privado. Código de Trabajo Registro Oficial 198. 30 de enero de 2006.</a:t>
          </a:r>
          <a:endParaRPr lang="es-ES" sz="2700" kern="1200" dirty="0">
            <a:solidFill>
              <a:srgbClr val="000000"/>
            </a:solidFill>
          </a:endParaRP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	</a:t>
          </a:r>
          <a:endParaRPr lang="es-ES" sz="2700" kern="1200" dirty="0"/>
        </a:p>
      </dsp:txBody>
      <dsp:txXfrm>
        <a:off x="5233122" y="2548046"/>
        <a:ext cx="4009945" cy="4684444"/>
      </dsp:txXfrm>
    </dsp:sp>
    <dsp:sp modelId="{9DD3577E-EFE9-45A1-9E7A-6AE1EF5A6602}">
      <dsp:nvSpPr>
        <dsp:cNvPr id="0" name=""/>
        <dsp:cNvSpPr/>
      </dsp:nvSpPr>
      <dsp:spPr>
        <a:xfrm>
          <a:off x="9804459" y="2322742"/>
          <a:ext cx="4009945" cy="777600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Marco nacional</a:t>
          </a:r>
          <a:endParaRPr lang="es-ES" sz="2700" b="1" kern="1200" dirty="0"/>
        </a:p>
      </dsp:txBody>
      <dsp:txXfrm>
        <a:off x="9804459" y="2322742"/>
        <a:ext cx="4009945" cy="777600"/>
      </dsp:txXfrm>
    </dsp:sp>
    <dsp:sp modelId="{0639FA9A-48D7-497C-B1ED-C874DB82AA5C}">
      <dsp:nvSpPr>
        <dsp:cNvPr id="0" name=""/>
        <dsp:cNvSpPr/>
      </dsp:nvSpPr>
      <dsp:spPr>
        <a:xfrm>
          <a:off x="9815590" y="3143298"/>
          <a:ext cx="4009945" cy="2475260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b="0" kern="1200" dirty="0" smtClean="0">
              <a:solidFill>
                <a:srgbClr val="000000"/>
              </a:solidFill>
            </a:rPr>
            <a:t>Ecuador mediante Decreto Ejecutivo 977 de 25 de marzo de 2008, ratifica la </a:t>
          </a:r>
          <a:r>
            <a:rPr lang="es-EC" sz="2700" b="0" kern="1200" smtClean="0">
              <a:solidFill>
                <a:srgbClr val="000000"/>
              </a:solidFill>
            </a:rPr>
            <a:t>Convención</a:t>
          </a:r>
          <a:r>
            <a:rPr lang="es-ES" sz="2700" kern="1200" smtClean="0">
              <a:solidFill>
                <a:srgbClr val="000000"/>
              </a:solidFill>
            </a:rPr>
            <a:t>.</a:t>
          </a:r>
          <a:endParaRPr lang="es-ES" sz="2700" kern="1200" dirty="0">
            <a:solidFill>
              <a:srgbClr val="000000"/>
            </a:solidFill>
          </a:endParaRPr>
        </a:p>
      </dsp:txBody>
      <dsp:txXfrm>
        <a:off x="9815590" y="3143298"/>
        <a:ext cx="4009945" cy="247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6172" y="61586"/>
          <a:ext cx="3711646" cy="950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Artículo 11</a:t>
          </a:r>
          <a:endParaRPr lang="es-ES" sz="3300" b="1" kern="1200" dirty="0"/>
        </a:p>
      </dsp:txBody>
      <dsp:txXfrm>
        <a:off x="6172" y="61586"/>
        <a:ext cx="3711646" cy="950400"/>
      </dsp:txXfrm>
    </dsp:sp>
    <dsp:sp modelId="{77024382-EEC6-4253-B1FF-B1EFEF821336}">
      <dsp:nvSpPr>
        <dsp:cNvPr id="0" name=""/>
        <dsp:cNvSpPr/>
      </dsp:nvSpPr>
      <dsp:spPr>
        <a:xfrm>
          <a:off x="6172" y="1011986"/>
          <a:ext cx="3711646" cy="67032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kern="1200" dirty="0" smtClean="0">
              <a:solidFill>
                <a:srgbClr val="000000"/>
              </a:solidFill>
            </a:rPr>
            <a:t>numeral 2 El Estado adoptará medidas de </a:t>
          </a:r>
          <a:r>
            <a:rPr lang="es-ES" sz="3300" u="sng" kern="1200" dirty="0" smtClean="0">
              <a:solidFill>
                <a:srgbClr val="000000"/>
              </a:solidFill>
            </a:rPr>
            <a:t>acción afirmativa </a:t>
          </a:r>
          <a:r>
            <a:rPr lang="es-ES" sz="3300" kern="1200" dirty="0" smtClean="0">
              <a:solidFill>
                <a:srgbClr val="000000"/>
              </a:solidFill>
            </a:rPr>
            <a:t>que promuevan la igualdad en favor de los titulares de derechos  en </a:t>
          </a:r>
          <a:r>
            <a:rPr lang="es-ES" sz="3300" kern="1200" dirty="0" err="1" smtClean="0">
              <a:solidFill>
                <a:srgbClr val="000000"/>
              </a:solidFill>
            </a:rPr>
            <a:t>en</a:t>
          </a:r>
          <a:r>
            <a:rPr lang="es-ES" sz="3300" kern="1200" dirty="0" smtClean="0">
              <a:solidFill>
                <a:srgbClr val="000000"/>
              </a:solidFill>
            </a:rPr>
            <a:t> </a:t>
          </a:r>
          <a:r>
            <a:rPr lang="es-ES" sz="3300" u="sng" kern="1200" dirty="0" smtClean="0">
              <a:solidFill>
                <a:srgbClr val="000000"/>
              </a:solidFill>
              <a:effectLst/>
            </a:rPr>
            <a:t>situación de desigualdad</a:t>
          </a:r>
          <a:endParaRPr lang="es-ES" sz="3300" kern="1200" dirty="0">
            <a:solidFill>
              <a:srgbClr val="000000"/>
            </a:solidFill>
          </a:endParaRPr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kern="1200" dirty="0" smtClean="0">
              <a:solidFill>
                <a:srgbClr val="000000"/>
              </a:solidFill>
            </a:rPr>
            <a:t>.</a:t>
          </a:r>
          <a:endParaRPr lang="es-ES" sz="3300" kern="1200" dirty="0">
            <a:solidFill>
              <a:srgbClr val="000000"/>
            </a:solidFill>
          </a:endParaRPr>
        </a:p>
      </dsp:txBody>
      <dsp:txXfrm>
        <a:off x="6172" y="1011986"/>
        <a:ext cx="3711646" cy="6703290"/>
      </dsp:txXfrm>
    </dsp:sp>
    <dsp:sp modelId="{AD653E28-6DEA-409A-B0C9-BD7B307B5E0E}">
      <dsp:nvSpPr>
        <dsp:cNvPr id="0" name=""/>
        <dsp:cNvSpPr/>
      </dsp:nvSpPr>
      <dsp:spPr>
        <a:xfrm>
          <a:off x="4237449" y="61586"/>
          <a:ext cx="3711646" cy="950400"/>
        </a:xfrm>
        <a:prstGeom prst="rect">
          <a:avLst/>
        </a:prstGeom>
        <a:solidFill>
          <a:schemeClr val="accent5">
            <a:hueOff val="6447681"/>
            <a:satOff val="0"/>
            <a:lumOff val="-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Artículo 18</a:t>
          </a:r>
          <a:endParaRPr lang="es-ES" sz="3300" b="1" kern="1200" dirty="0"/>
        </a:p>
      </dsp:txBody>
      <dsp:txXfrm>
        <a:off x="4237449" y="61586"/>
        <a:ext cx="3711646" cy="950400"/>
      </dsp:txXfrm>
    </dsp:sp>
    <dsp:sp modelId="{84A0E0B7-76F1-46E3-9F58-A3E3A7DF9DA2}">
      <dsp:nvSpPr>
        <dsp:cNvPr id="0" name=""/>
        <dsp:cNvSpPr/>
      </dsp:nvSpPr>
      <dsp:spPr>
        <a:xfrm>
          <a:off x="4237449" y="957489"/>
          <a:ext cx="3711646" cy="6703290"/>
        </a:xfrm>
        <a:prstGeom prst="rect">
          <a:avLst/>
        </a:prstGeom>
        <a:solidFill>
          <a:schemeClr val="accent5">
            <a:tint val="40000"/>
            <a:alpha val="90000"/>
            <a:hueOff val="6703262"/>
            <a:satOff val="0"/>
            <a:lumOff val="-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kern="1200" dirty="0">
            <a:solidFill>
              <a:schemeClr val="tx1"/>
            </a:solidFill>
          </a:endParaRPr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kern="1200" dirty="0">
            <a:solidFill>
              <a:schemeClr val="tx1"/>
            </a:solidFill>
          </a:endParaRPr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u="sng" kern="1200" dirty="0" smtClean="0">
              <a:solidFill>
                <a:srgbClr val="000000"/>
              </a:solidFill>
            </a:rPr>
            <a:t>Superar prácticas discriminatorias </a:t>
          </a:r>
          <a:r>
            <a:rPr lang="es-EC" sz="3300" kern="1200" dirty="0" smtClean="0">
              <a:solidFill>
                <a:srgbClr val="000000"/>
              </a:solidFill>
            </a:rPr>
            <a:t>para que las personas con discapacidad gocen plenamente de sus derechos.</a:t>
          </a:r>
          <a:r>
            <a:rPr lang="es-ES" sz="3300" kern="1200" dirty="0" smtClean="0">
              <a:solidFill>
                <a:srgbClr val="000000"/>
              </a:solidFill>
            </a:rPr>
            <a:t>	</a:t>
          </a:r>
          <a:endParaRPr lang="es-ES" sz="3300" kern="1200" dirty="0">
            <a:solidFill>
              <a:schemeClr val="tx1"/>
            </a:solidFill>
          </a:endParaRPr>
        </a:p>
      </dsp:txBody>
      <dsp:txXfrm>
        <a:off x="4237449" y="957489"/>
        <a:ext cx="3711646" cy="6703290"/>
      </dsp:txXfrm>
    </dsp:sp>
    <dsp:sp modelId="{9DD3577E-EFE9-45A1-9E7A-6AE1EF5A6602}">
      <dsp:nvSpPr>
        <dsp:cNvPr id="0" name=""/>
        <dsp:cNvSpPr/>
      </dsp:nvSpPr>
      <dsp:spPr>
        <a:xfrm>
          <a:off x="8468727" y="61586"/>
          <a:ext cx="3711646" cy="950400"/>
        </a:xfrm>
        <a:prstGeom prst="rect">
          <a:avLst/>
        </a:prstGeom>
        <a:solidFill>
          <a:schemeClr val="accent5">
            <a:hueOff val="12895362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Artículo 35</a:t>
          </a:r>
          <a:endParaRPr lang="es-ES" sz="3300" b="1" kern="1200" dirty="0"/>
        </a:p>
      </dsp:txBody>
      <dsp:txXfrm>
        <a:off x="8468727" y="61586"/>
        <a:ext cx="3711646" cy="950400"/>
      </dsp:txXfrm>
    </dsp:sp>
    <dsp:sp modelId="{0639FA9A-48D7-497C-B1ED-C874DB82AA5C}">
      <dsp:nvSpPr>
        <dsp:cNvPr id="0" name=""/>
        <dsp:cNvSpPr/>
      </dsp:nvSpPr>
      <dsp:spPr>
        <a:xfrm>
          <a:off x="8468727" y="1011986"/>
          <a:ext cx="3711646" cy="6703290"/>
        </a:xfrm>
        <a:prstGeom prst="rect">
          <a:avLst/>
        </a:prstGeom>
        <a:solidFill>
          <a:schemeClr val="accent5">
            <a:tint val="40000"/>
            <a:alpha val="90000"/>
            <a:hueOff val="13406524"/>
            <a:satOff val="0"/>
            <a:lumOff val="-1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kern="1200" dirty="0">
            <a:solidFill>
              <a:srgbClr val="000000"/>
            </a:solidFill>
          </a:endParaRPr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kern="1200" dirty="0">
            <a:solidFill>
              <a:srgbClr val="000000"/>
            </a:solidFill>
          </a:endParaRPr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>
              <a:solidFill>
                <a:srgbClr val="000000"/>
              </a:solidFill>
            </a:rPr>
            <a:t>Las personas con discapacidad r</a:t>
          </a:r>
          <a:r>
            <a:rPr lang="es-EC" sz="3300" u="sng" kern="1200" dirty="0" smtClean="0">
              <a:solidFill>
                <a:srgbClr val="000000"/>
              </a:solidFill>
            </a:rPr>
            <a:t>ecibirán atención prioritaria </a:t>
          </a:r>
          <a:r>
            <a:rPr lang="es-EC" sz="3300" kern="1200" dirty="0" smtClean="0">
              <a:solidFill>
                <a:srgbClr val="000000"/>
              </a:solidFill>
            </a:rPr>
            <a:t>y especializada en los </a:t>
          </a:r>
          <a:r>
            <a:rPr lang="es-EC" sz="3300" u="sng" kern="1200" dirty="0" smtClean="0">
              <a:solidFill>
                <a:srgbClr val="000000"/>
              </a:solidFill>
            </a:rPr>
            <a:t>ámbitos público y privado</a:t>
          </a:r>
          <a:endParaRPr lang="es-ES" sz="3300" kern="1200" dirty="0">
            <a:solidFill>
              <a:srgbClr val="000000"/>
            </a:solidFill>
          </a:endParaRPr>
        </a:p>
      </dsp:txBody>
      <dsp:txXfrm>
        <a:off x="8468727" y="1011986"/>
        <a:ext cx="3711646" cy="6703290"/>
      </dsp:txXfrm>
    </dsp:sp>
    <dsp:sp modelId="{FBC5FF49-0A16-4B2D-8ED7-9287A0E49E6A}">
      <dsp:nvSpPr>
        <dsp:cNvPr id="0" name=""/>
        <dsp:cNvSpPr/>
      </dsp:nvSpPr>
      <dsp:spPr>
        <a:xfrm>
          <a:off x="12700004" y="61586"/>
          <a:ext cx="3711646" cy="950400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smtClean="0"/>
            <a:t>Plazo</a:t>
          </a:r>
          <a:endParaRPr lang="es-ES" sz="3300" b="1" kern="1200" dirty="0"/>
        </a:p>
      </dsp:txBody>
      <dsp:txXfrm>
        <a:off x="12700004" y="61586"/>
        <a:ext cx="3711646" cy="950400"/>
      </dsp:txXfrm>
    </dsp:sp>
    <dsp:sp modelId="{CB5B2AD0-D03C-4B61-95EB-A8F34E54B38E}">
      <dsp:nvSpPr>
        <dsp:cNvPr id="0" name=""/>
        <dsp:cNvSpPr/>
      </dsp:nvSpPr>
      <dsp:spPr>
        <a:xfrm>
          <a:off x="12700004" y="1011986"/>
          <a:ext cx="3711646" cy="6703290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300" b="0" kern="1200" dirty="0">
            <a:solidFill>
              <a:srgbClr val="0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b="0" kern="1200" dirty="0" smtClean="0">
              <a:solidFill>
                <a:srgbClr val="000000"/>
              </a:solidFill>
            </a:rPr>
            <a:t>Febrero - Noviembre</a:t>
          </a:r>
          <a:endParaRPr lang="es-ES" sz="3300" b="0" kern="1200" dirty="0">
            <a:solidFill>
              <a:srgbClr val="000000"/>
            </a:solidFill>
          </a:endParaRPr>
        </a:p>
      </dsp:txBody>
      <dsp:txXfrm>
        <a:off x="12700004" y="1011986"/>
        <a:ext cx="3711646" cy="6703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4635" y="329214"/>
          <a:ext cx="4519627" cy="1377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Art. 47</a:t>
          </a:r>
          <a:endParaRPr lang="es-ES" sz="2600" b="1" kern="1200" dirty="0"/>
        </a:p>
      </dsp:txBody>
      <dsp:txXfrm>
        <a:off x="4635" y="329214"/>
        <a:ext cx="4519627" cy="1377611"/>
      </dsp:txXfrm>
    </dsp:sp>
    <dsp:sp modelId="{77024382-EEC6-4253-B1FF-B1EFEF821336}">
      <dsp:nvSpPr>
        <dsp:cNvPr id="0" name=""/>
        <dsp:cNvSpPr/>
      </dsp:nvSpPr>
      <dsp:spPr>
        <a:xfrm>
          <a:off x="4635" y="1706825"/>
          <a:ext cx="4519627" cy="57408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Empleador con un número mínimo de </a:t>
          </a:r>
          <a:r>
            <a:rPr lang="es-ES" sz="2600" b="1" kern="1200" dirty="0" smtClean="0">
              <a:solidFill>
                <a:srgbClr val="000000"/>
              </a:solidFill>
            </a:rPr>
            <a:t>veinticinco (25) trabajadores </a:t>
          </a:r>
          <a:r>
            <a:rPr lang="es-ES" sz="2600" kern="1200" dirty="0" smtClean="0">
              <a:solidFill>
                <a:srgbClr val="000000"/>
              </a:solidFill>
            </a:rPr>
            <a:t>está obligado a contratar, un mínimo de </a:t>
          </a:r>
          <a:r>
            <a:rPr lang="es-ES" sz="2600" b="1" kern="1200" dirty="0" smtClean="0">
              <a:solidFill>
                <a:srgbClr val="000000"/>
              </a:solidFill>
            </a:rPr>
            <a:t>4%) de personas con discapacidad</a:t>
          </a:r>
          <a:r>
            <a:rPr lang="es-ES" sz="2600" kern="1200" dirty="0" smtClean="0">
              <a:solidFill>
                <a:srgbClr val="000000"/>
              </a:solidFill>
            </a:rPr>
            <a:t>, en labores permanentes apropiadas a sus conocimientos, condiciones físicas y aptitudes, procurando equidad de género y diversidad de discapacidades.</a:t>
          </a:r>
          <a:endParaRPr lang="es-ES" sz="2600" kern="1200" dirty="0">
            <a:solidFill>
              <a:srgbClr val="000000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solidFill>
              <a:srgbClr val="000000"/>
            </a:solidFill>
          </a:endParaRPr>
        </a:p>
      </dsp:txBody>
      <dsp:txXfrm>
        <a:off x="4635" y="1706825"/>
        <a:ext cx="4519627" cy="5740824"/>
      </dsp:txXfrm>
    </dsp:sp>
    <dsp:sp modelId="{AD653E28-6DEA-409A-B0C9-BD7B307B5E0E}">
      <dsp:nvSpPr>
        <dsp:cNvPr id="0" name=""/>
        <dsp:cNvSpPr/>
      </dsp:nvSpPr>
      <dsp:spPr>
        <a:xfrm>
          <a:off x="5157010" y="329214"/>
          <a:ext cx="4519627" cy="1377611"/>
        </a:xfrm>
        <a:prstGeom prst="rect">
          <a:avLst/>
        </a:prstGeom>
        <a:solidFill>
          <a:schemeClr val="accent5">
            <a:hueOff val="9671521"/>
            <a:satOff val="0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Art. 49.-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Deducción por Inclusión Laboral</a:t>
          </a:r>
          <a:endParaRPr lang="es-ES" sz="2600" b="1" kern="1200" dirty="0"/>
        </a:p>
      </dsp:txBody>
      <dsp:txXfrm>
        <a:off x="5157010" y="329214"/>
        <a:ext cx="4519627" cy="1377611"/>
      </dsp:txXfrm>
    </dsp:sp>
    <dsp:sp modelId="{84A0E0B7-76F1-46E3-9F58-A3E3A7DF9DA2}">
      <dsp:nvSpPr>
        <dsp:cNvPr id="0" name=""/>
        <dsp:cNvSpPr/>
      </dsp:nvSpPr>
      <dsp:spPr>
        <a:xfrm>
          <a:off x="5157010" y="1706825"/>
          <a:ext cx="4519627" cy="5740824"/>
        </a:xfrm>
        <a:prstGeom prst="rect">
          <a:avLst/>
        </a:prstGeom>
        <a:solidFill>
          <a:schemeClr val="accent5">
            <a:tint val="40000"/>
            <a:alpha val="90000"/>
            <a:hueOff val="10054893"/>
            <a:satOff val="0"/>
            <a:lumOff val="-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solidFill>
              <a:srgbClr val="000000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solidFill>
              <a:srgbClr val="000000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Podrán  </a:t>
          </a:r>
          <a:r>
            <a:rPr lang="es-ES" sz="2600" u="sng" kern="1200" dirty="0" smtClean="0">
              <a:solidFill>
                <a:srgbClr val="000000"/>
              </a:solidFill>
            </a:rPr>
            <a:t>deducir el (150%) adicional </a:t>
          </a:r>
          <a:r>
            <a:rPr lang="es-ES" sz="2600" kern="1200" dirty="0" smtClean="0">
              <a:solidFill>
                <a:srgbClr val="000000"/>
              </a:solidFill>
            </a:rPr>
            <a:t>para el cálculo de la base imponible del impuesto a la renta respecto de las remuneraciones y beneficios sociales sobre aportes al IESS de c/empleado con discapacidad extra al cumplimiento del 4%</a:t>
          </a:r>
          <a:r>
            <a:rPr lang="es-ES" sz="2600" kern="1200" dirty="0" smtClean="0">
              <a:solidFill>
                <a:schemeClr val="tx1"/>
              </a:solidFill>
            </a:rPr>
            <a:t>.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5157010" y="1706825"/>
        <a:ext cx="4519627" cy="5740824"/>
      </dsp:txXfrm>
    </dsp:sp>
    <dsp:sp modelId="{9DD3577E-EFE9-45A1-9E7A-6AE1EF5A6602}">
      <dsp:nvSpPr>
        <dsp:cNvPr id="0" name=""/>
        <dsp:cNvSpPr/>
      </dsp:nvSpPr>
      <dsp:spPr>
        <a:xfrm>
          <a:off x="10309386" y="329214"/>
          <a:ext cx="4519627" cy="1377611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Art. 51.- Estabilidad Laboral</a:t>
          </a:r>
          <a:endParaRPr lang="es-ES" sz="2600" b="1" kern="1200" dirty="0"/>
        </a:p>
      </dsp:txBody>
      <dsp:txXfrm>
        <a:off x="10309386" y="329214"/>
        <a:ext cx="4519627" cy="1377611"/>
      </dsp:txXfrm>
    </dsp:sp>
    <dsp:sp modelId="{0639FA9A-48D7-497C-B1ED-C874DB82AA5C}">
      <dsp:nvSpPr>
        <dsp:cNvPr id="0" name=""/>
        <dsp:cNvSpPr/>
      </dsp:nvSpPr>
      <dsp:spPr>
        <a:xfrm>
          <a:off x="10309386" y="1706825"/>
          <a:ext cx="4519627" cy="5740824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solidFill>
              <a:srgbClr val="0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>
            <a:solidFill>
              <a:srgbClr val="000000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000000"/>
              </a:solidFill>
            </a:rPr>
            <a:t>En caso de </a:t>
          </a:r>
          <a:r>
            <a:rPr lang="es-ES" sz="2600" b="1" kern="1200" dirty="0" smtClean="0">
              <a:solidFill>
                <a:srgbClr val="000000"/>
              </a:solidFill>
            </a:rPr>
            <a:t>despido injustificado </a:t>
          </a:r>
          <a:r>
            <a:rPr lang="es-ES" sz="2600" kern="1200" dirty="0" smtClean="0">
              <a:solidFill>
                <a:srgbClr val="000000"/>
              </a:solidFill>
            </a:rPr>
            <a:t>de una persona con discapacidad o de quien tuviere a su cargo la manutención de la persona con discapacidad, deberá ser </a:t>
          </a:r>
          <a:r>
            <a:rPr lang="es-ES" sz="2600" b="1" kern="1200" dirty="0" smtClean="0">
              <a:solidFill>
                <a:srgbClr val="000000"/>
              </a:solidFill>
            </a:rPr>
            <a:t>indemnizada con un valor equivalente a dieciocho (18) meses</a:t>
          </a:r>
          <a:r>
            <a:rPr lang="es-ES" sz="2600" kern="1200" dirty="0" smtClean="0">
              <a:solidFill>
                <a:srgbClr val="000000"/>
              </a:solidFill>
            </a:rPr>
            <a:t> de la mejor remuneración, adicional a la indemnización legal correspondiente.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10309386" y="1706825"/>
        <a:ext cx="4519627" cy="5740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4635" y="73945"/>
          <a:ext cx="4519627" cy="10409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Apoyo a la vinculación laboral</a:t>
          </a:r>
          <a:endParaRPr lang="es-ES" sz="3000" b="1" kern="1200" dirty="0"/>
        </a:p>
      </dsp:txBody>
      <dsp:txXfrm>
        <a:off x="4635" y="73945"/>
        <a:ext cx="4519627" cy="1040972"/>
      </dsp:txXfrm>
    </dsp:sp>
    <dsp:sp modelId="{77024382-EEC6-4253-B1FF-B1EFEF821336}">
      <dsp:nvSpPr>
        <dsp:cNvPr id="0" name=""/>
        <dsp:cNvSpPr/>
      </dsp:nvSpPr>
      <dsp:spPr>
        <a:xfrm>
          <a:off x="4635" y="1114918"/>
          <a:ext cx="4519627" cy="6588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b="0" kern="1200" dirty="0" smtClean="0">
              <a:solidFill>
                <a:srgbClr val="000000"/>
              </a:solidFill>
            </a:rPr>
            <a:t>Personas con discapacidad que se encuentran en búsqueda de empleo participando en procesos de selección acorde a su perfil, tipo de discapacidad, en vacantes disponibles en la página Encuentra Empleo.</a:t>
          </a: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b="0" kern="1200" dirty="0" smtClean="0">
              <a:solidFill>
                <a:srgbClr val="000000"/>
              </a:solidFill>
            </a:rPr>
            <a:t>32.877 personas con discapacidad registradas.</a:t>
          </a:r>
          <a:endParaRPr lang="es-ES" sz="30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</dsp:txBody>
      <dsp:txXfrm>
        <a:off x="4635" y="1114918"/>
        <a:ext cx="4519627" cy="6588000"/>
      </dsp:txXfrm>
    </dsp:sp>
    <dsp:sp modelId="{AD653E28-6DEA-409A-B0C9-BD7B307B5E0E}">
      <dsp:nvSpPr>
        <dsp:cNvPr id="0" name=""/>
        <dsp:cNvSpPr/>
      </dsp:nvSpPr>
      <dsp:spPr>
        <a:xfrm>
          <a:off x="5157010" y="73945"/>
          <a:ext cx="4519627" cy="1040972"/>
        </a:xfrm>
        <a:prstGeom prst="rect">
          <a:avLst/>
        </a:prstGeom>
        <a:solidFill>
          <a:schemeClr val="accent5">
            <a:hueOff val="9671521"/>
            <a:satOff val="0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Buenas prácticas</a:t>
          </a:r>
          <a:endParaRPr lang="es-ES" sz="3000" b="1" kern="1200" dirty="0"/>
        </a:p>
      </dsp:txBody>
      <dsp:txXfrm>
        <a:off x="5157010" y="73945"/>
        <a:ext cx="4519627" cy="1040972"/>
      </dsp:txXfrm>
    </dsp:sp>
    <dsp:sp modelId="{84A0E0B7-76F1-46E3-9F58-A3E3A7DF9DA2}">
      <dsp:nvSpPr>
        <dsp:cNvPr id="0" name=""/>
        <dsp:cNvSpPr/>
      </dsp:nvSpPr>
      <dsp:spPr>
        <a:xfrm>
          <a:off x="5157010" y="1114918"/>
          <a:ext cx="4519627" cy="6588000"/>
        </a:xfrm>
        <a:prstGeom prst="rect">
          <a:avLst/>
        </a:prstGeom>
        <a:solidFill>
          <a:schemeClr val="accent5">
            <a:tint val="40000"/>
            <a:alpha val="90000"/>
            <a:hueOff val="10054893"/>
            <a:satOff val="0"/>
            <a:lumOff val="-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b="0" kern="1200" dirty="0" smtClean="0">
              <a:solidFill>
                <a:srgbClr val="000000"/>
              </a:solidFill>
            </a:rPr>
            <a:t>Manual de Buenas Prácticas de Inclusión Laboral</a:t>
          </a:r>
          <a:endParaRPr lang="es-ES" sz="3000" b="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b="0" kern="1200" dirty="0" smtClean="0">
              <a:solidFill>
                <a:srgbClr val="000000"/>
              </a:solidFill>
            </a:rPr>
            <a:t>Sello Ecuador Incluye</a:t>
          </a:r>
          <a:endParaRPr lang="es-ES" sz="3000" b="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b="0" kern="1200" dirty="0" smtClean="0">
              <a:solidFill>
                <a:srgbClr val="000000"/>
              </a:solidFill>
            </a:rPr>
            <a:t>Red Ecuatoriana de Empresas Solidarias </a:t>
          </a:r>
          <a:endParaRPr lang="es-ES" sz="3000" b="0" kern="1200" dirty="0">
            <a:solidFill>
              <a:srgbClr val="000000"/>
            </a:solidFill>
          </a:endParaRPr>
        </a:p>
      </dsp:txBody>
      <dsp:txXfrm>
        <a:off x="5157010" y="1114918"/>
        <a:ext cx="4519627" cy="6588000"/>
      </dsp:txXfrm>
    </dsp:sp>
    <dsp:sp modelId="{9DD3577E-EFE9-45A1-9E7A-6AE1EF5A6602}">
      <dsp:nvSpPr>
        <dsp:cNvPr id="0" name=""/>
        <dsp:cNvSpPr/>
      </dsp:nvSpPr>
      <dsp:spPr>
        <a:xfrm>
          <a:off x="10309386" y="73945"/>
          <a:ext cx="4519627" cy="1040972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Fortalecimiento de servicios</a:t>
          </a:r>
          <a:endParaRPr lang="es-ES" sz="3000" b="1" kern="1200" dirty="0"/>
        </a:p>
      </dsp:txBody>
      <dsp:txXfrm>
        <a:off x="10309386" y="73945"/>
        <a:ext cx="4519627" cy="1040972"/>
      </dsp:txXfrm>
    </dsp:sp>
    <dsp:sp modelId="{0639FA9A-48D7-497C-B1ED-C874DB82AA5C}">
      <dsp:nvSpPr>
        <dsp:cNvPr id="0" name=""/>
        <dsp:cNvSpPr/>
      </dsp:nvSpPr>
      <dsp:spPr>
        <a:xfrm>
          <a:off x="10309386" y="1114918"/>
          <a:ext cx="4519627" cy="6588000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kern="1200" dirty="0">
            <a:solidFill>
              <a:srgbClr val="000000"/>
            </a:solidFill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>
              <a:solidFill>
                <a:srgbClr val="000000"/>
              </a:solidFill>
            </a:rPr>
            <a:t>Página inclusiva para personas con discapacidad visual</a:t>
          </a:r>
          <a:endParaRPr lang="es-ES" sz="3000" kern="1200" dirty="0">
            <a:solidFill>
              <a:srgbClr val="000000"/>
            </a:solidFill>
          </a:endParaRPr>
        </a:p>
      </dsp:txBody>
      <dsp:txXfrm>
        <a:off x="10309386" y="1114918"/>
        <a:ext cx="4519627" cy="658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4285" y="200483"/>
          <a:ext cx="4295094" cy="10007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Fortalecimiento-seguimiento</a:t>
          </a:r>
          <a:endParaRPr lang="es-ES" sz="2900" b="1" kern="1200" dirty="0"/>
        </a:p>
      </dsp:txBody>
      <dsp:txXfrm>
        <a:off x="4285" y="200483"/>
        <a:ext cx="4295094" cy="1000732"/>
      </dsp:txXfrm>
    </dsp:sp>
    <dsp:sp modelId="{77024382-EEC6-4253-B1FF-B1EFEF821336}">
      <dsp:nvSpPr>
        <dsp:cNvPr id="0" name=""/>
        <dsp:cNvSpPr/>
      </dsp:nvSpPr>
      <dsp:spPr>
        <a:xfrm>
          <a:off x="4285" y="1201215"/>
          <a:ext cx="4295094" cy="63751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b="0" kern="1200" dirty="0" smtClean="0">
              <a:solidFill>
                <a:srgbClr val="000000"/>
              </a:solidFill>
            </a:rPr>
            <a:t>El MDT </a:t>
          </a:r>
          <a:r>
            <a:rPr lang="es-EC" sz="2900" kern="1200" dirty="0" smtClean="0">
              <a:solidFill>
                <a:srgbClr val="000000"/>
              </a:solidFill>
            </a:rPr>
            <a:t>verifica el cumplimiento de la normativa legal vigente en cuanto al porcentaje de contratación de personas con discapacidad a través de </a:t>
          </a:r>
          <a:r>
            <a:rPr lang="es-EC" sz="2900" u="sng" kern="1200" dirty="0" smtClean="0">
              <a:solidFill>
                <a:srgbClr val="000000"/>
              </a:solidFill>
            </a:rPr>
            <a:t>inspecciones integrales</a:t>
          </a:r>
          <a:r>
            <a:rPr lang="es-EC" sz="2900" kern="1200" dirty="0" smtClean="0">
              <a:solidFill>
                <a:srgbClr val="000000"/>
              </a:solidFill>
            </a:rPr>
            <a:t> y focalizadas bajo denuncias específicas en discapacidades</a:t>
          </a:r>
          <a:r>
            <a:rPr lang="es-EC" sz="2900" b="1" kern="1200" dirty="0" smtClean="0">
              <a:solidFill>
                <a:srgbClr val="000000"/>
              </a:solidFill>
            </a:rPr>
            <a:t>.</a:t>
          </a: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</dsp:txBody>
      <dsp:txXfrm>
        <a:off x="4285" y="1201215"/>
        <a:ext cx="4295094" cy="6375165"/>
      </dsp:txXfrm>
    </dsp:sp>
    <dsp:sp modelId="{AD653E28-6DEA-409A-B0C9-BD7B307B5E0E}">
      <dsp:nvSpPr>
        <dsp:cNvPr id="0" name=""/>
        <dsp:cNvSpPr/>
      </dsp:nvSpPr>
      <dsp:spPr>
        <a:xfrm>
          <a:off x="4900693" y="200483"/>
          <a:ext cx="4295094" cy="1000732"/>
        </a:xfrm>
        <a:prstGeom prst="rect">
          <a:avLst/>
        </a:prstGeom>
        <a:solidFill>
          <a:schemeClr val="accent5">
            <a:hueOff val="9671521"/>
            <a:satOff val="0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Asesoramiento</a:t>
          </a:r>
          <a:endParaRPr lang="es-ES" sz="2900" b="1" kern="1200" dirty="0"/>
        </a:p>
      </dsp:txBody>
      <dsp:txXfrm>
        <a:off x="4900693" y="200483"/>
        <a:ext cx="4295094" cy="1000732"/>
      </dsp:txXfrm>
    </dsp:sp>
    <dsp:sp modelId="{84A0E0B7-76F1-46E3-9F58-A3E3A7DF9DA2}">
      <dsp:nvSpPr>
        <dsp:cNvPr id="0" name=""/>
        <dsp:cNvSpPr/>
      </dsp:nvSpPr>
      <dsp:spPr>
        <a:xfrm>
          <a:off x="4900693" y="1201215"/>
          <a:ext cx="4295094" cy="6375165"/>
        </a:xfrm>
        <a:prstGeom prst="rect">
          <a:avLst/>
        </a:prstGeom>
        <a:solidFill>
          <a:schemeClr val="accent5">
            <a:tint val="40000"/>
            <a:alpha val="90000"/>
            <a:hueOff val="10054893"/>
            <a:satOff val="0"/>
            <a:lumOff val="-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u="sng" kern="1200" dirty="0" smtClean="0">
              <a:solidFill>
                <a:srgbClr val="000000"/>
              </a:solidFill>
              <a:cs typeface="Arial" pitchFamily="34" charset="0"/>
            </a:rPr>
            <a:t>Absolución de consultas</a:t>
          </a:r>
          <a:r>
            <a:rPr lang="es-EC" sz="2900" u="none" kern="1200" dirty="0" smtClean="0">
              <a:solidFill>
                <a:srgbClr val="000000"/>
              </a:solidFill>
              <a:cs typeface="Arial" pitchFamily="34" charset="0"/>
            </a:rPr>
            <a:t> </a:t>
          </a:r>
          <a:r>
            <a:rPr lang="es-EC" sz="2900" kern="1200" dirty="0" smtClean="0">
              <a:solidFill>
                <a:srgbClr val="000000"/>
              </a:solidFill>
              <a:cs typeface="Arial" pitchFamily="34" charset="0"/>
            </a:rPr>
            <a:t>a empresas privadas e instituciones públicas, trabajadores sobre temas de discapacidades en el ámbito laboral.</a:t>
          </a:r>
          <a:endParaRPr lang="es-ES" sz="2900" b="0" kern="1200" dirty="0">
            <a:solidFill>
              <a:srgbClr val="000000"/>
            </a:solidFill>
          </a:endParaRPr>
        </a:p>
      </dsp:txBody>
      <dsp:txXfrm>
        <a:off x="4900693" y="1201215"/>
        <a:ext cx="4295094" cy="6375165"/>
      </dsp:txXfrm>
    </dsp:sp>
    <dsp:sp modelId="{9DD3577E-EFE9-45A1-9E7A-6AE1EF5A6602}">
      <dsp:nvSpPr>
        <dsp:cNvPr id="0" name=""/>
        <dsp:cNvSpPr/>
      </dsp:nvSpPr>
      <dsp:spPr>
        <a:xfrm>
          <a:off x="9797101" y="200483"/>
          <a:ext cx="5032261" cy="1000732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Sensibilización</a:t>
          </a:r>
          <a:endParaRPr lang="es-ES" sz="2900" b="1" kern="1200" dirty="0"/>
        </a:p>
      </dsp:txBody>
      <dsp:txXfrm>
        <a:off x="9797101" y="200483"/>
        <a:ext cx="5032261" cy="1000732"/>
      </dsp:txXfrm>
    </dsp:sp>
    <dsp:sp modelId="{0639FA9A-48D7-497C-B1ED-C874DB82AA5C}">
      <dsp:nvSpPr>
        <dsp:cNvPr id="0" name=""/>
        <dsp:cNvSpPr/>
      </dsp:nvSpPr>
      <dsp:spPr>
        <a:xfrm>
          <a:off x="9822507" y="1295631"/>
          <a:ext cx="4981450" cy="6375165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>
            <a:solidFill>
              <a:srgbClr val="00000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kern="1200" dirty="0" smtClean="0">
              <a:solidFill>
                <a:srgbClr val="000000"/>
              </a:solidFill>
            </a:rPr>
            <a:t>Se promueve el uso de un lenguaje positivo, de respeto y no discriminatorio a través de  </a:t>
          </a:r>
          <a:r>
            <a:rPr lang="es-ES" sz="2900" u="sng" kern="1200" dirty="0" smtClean="0">
              <a:solidFill>
                <a:srgbClr val="000000"/>
              </a:solidFill>
              <a:cs typeface="Arial" pitchFamily="34" charset="0"/>
            </a:rPr>
            <a:t>charlas</a:t>
          </a:r>
          <a:r>
            <a:rPr lang="es-ES" sz="2900" kern="1200" dirty="0" smtClean="0">
              <a:solidFill>
                <a:srgbClr val="000000"/>
              </a:solidFill>
              <a:cs typeface="Arial" pitchFamily="34" charset="0"/>
            </a:rPr>
            <a:t> a los equipos de alta gerencia y trabajadores para mejorar el trato diario con personas con discapacidad. </a:t>
          </a:r>
          <a:endParaRPr lang="es-ES" sz="2900" kern="1200" dirty="0">
            <a:solidFill>
              <a:srgbClr val="000000"/>
            </a:solidFill>
          </a:endParaRPr>
        </a:p>
      </dsp:txBody>
      <dsp:txXfrm>
        <a:off x="9822507" y="1295631"/>
        <a:ext cx="4981450" cy="6375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C222-3057-4269-A1F3-E87E81D96FAA}">
      <dsp:nvSpPr>
        <dsp:cNvPr id="0" name=""/>
        <dsp:cNvSpPr/>
      </dsp:nvSpPr>
      <dsp:spPr>
        <a:xfrm>
          <a:off x="4635" y="50595"/>
          <a:ext cx="4519627" cy="9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Aciertos</a:t>
          </a:r>
          <a:endParaRPr lang="es-ES" sz="3200" b="1" kern="1200" dirty="0"/>
        </a:p>
      </dsp:txBody>
      <dsp:txXfrm>
        <a:off x="4635" y="50595"/>
        <a:ext cx="4519627" cy="921600"/>
      </dsp:txXfrm>
    </dsp:sp>
    <dsp:sp modelId="{77024382-EEC6-4253-B1FF-B1EFEF821336}">
      <dsp:nvSpPr>
        <dsp:cNvPr id="0" name=""/>
        <dsp:cNvSpPr/>
      </dsp:nvSpPr>
      <dsp:spPr>
        <a:xfrm>
          <a:off x="4635" y="972195"/>
          <a:ext cx="4519627" cy="67540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b="0" kern="1200" dirty="0" smtClean="0">
              <a:solidFill>
                <a:srgbClr val="000000"/>
              </a:solidFill>
            </a:rPr>
            <a:t>Cuota obligatoria de inclusión laboral.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Acciones afirmativas para acceder a un cargo público.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Sustitutos.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Forma de calcular la cuota de inclusión (permanentes)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</dsp:txBody>
      <dsp:txXfrm>
        <a:off x="4635" y="972195"/>
        <a:ext cx="4519627" cy="6754072"/>
      </dsp:txXfrm>
    </dsp:sp>
    <dsp:sp modelId="{AD653E28-6DEA-409A-B0C9-BD7B307B5E0E}">
      <dsp:nvSpPr>
        <dsp:cNvPr id="0" name=""/>
        <dsp:cNvSpPr/>
      </dsp:nvSpPr>
      <dsp:spPr>
        <a:xfrm>
          <a:off x="5157010" y="50595"/>
          <a:ext cx="4519627" cy="921600"/>
        </a:xfrm>
        <a:prstGeom prst="rect">
          <a:avLst/>
        </a:prstGeom>
        <a:solidFill>
          <a:schemeClr val="accent5">
            <a:hueOff val="9671521"/>
            <a:satOff val="0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Aprendizajes</a:t>
          </a:r>
          <a:endParaRPr lang="es-ES" sz="3200" b="1" kern="1200" dirty="0"/>
        </a:p>
      </dsp:txBody>
      <dsp:txXfrm>
        <a:off x="5157010" y="50595"/>
        <a:ext cx="4519627" cy="921600"/>
      </dsp:txXfrm>
    </dsp:sp>
    <dsp:sp modelId="{84A0E0B7-76F1-46E3-9F58-A3E3A7DF9DA2}">
      <dsp:nvSpPr>
        <dsp:cNvPr id="0" name=""/>
        <dsp:cNvSpPr/>
      </dsp:nvSpPr>
      <dsp:spPr>
        <a:xfrm>
          <a:off x="5157010" y="972195"/>
          <a:ext cx="4519627" cy="6754072"/>
        </a:xfrm>
        <a:prstGeom prst="rect">
          <a:avLst/>
        </a:prstGeom>
        <a:solidFill>
          <a:schemeClr val="accent5">
            <a:tint val="40000"/>
            <a:alpha val="90000"/>
            <a:hueOff val="10054893"/>
            <a:satOff val="0"/>
            <a:lumOff val="-1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0" kern="1200" dirty="0" smtClean="0">
              <a:solidFill>
                <a:srgbClr val="000000"/>
              </a:solidFill>
            </a:rPr>
            <a:t>La sanción por despido intempestivo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u="none" kern="1200" dirty="0" smtClean="0">
              <a:solidFill>
                <a:srgbClr val="000000"/>
              </a:solidFill>
              <a:cs typeface="Arial" pitchFamily="34" charset="0"/>
            </a:rPr>
            <a:t>Manual de puestos en el sector público</a:t>
          </a:r>
          <a:endParaRPr lang="es-ES" sz="3200" b="0" u="none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0" kern="1200" dirty="0" smtClean="0">
              <a:solidFill>
                <a:srgbClr val="000000"/>
              </a:solidFill>
            </a:rPr>
            <a:t>Multa por el no cumplimiento de la cuota</a:t>
          </a:r>
          <a:endParaRPr lang="es-ES" sz="3200" b="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0" kern="1200" dirty="0" smtClean="0">
              <a:solidFill>
                <a:srgbClr val="000000"/>
              </a:solidFill>
            </a:rPr>
            <a:t>Sanción en el sector público por el no cumplimiento de la cuota</a:t>
          </a:r>
          <a:endParaRPr lang="es-ES" sz="3200" b="0" kern="1200" dirty="0">
            <a:solidFill>
              <a:srgbClr val="000000"/>
            </a:solidFill>
          </a:endParaRPr>
        </a:p>
      </dsp:txBody>
      <dsp:txXfrm>
        <a:off x="5157010" y="972195"/>
        <a:ext cx="4519627" cy="6754072"/>
      </dsp:txXfrm>
    </dsp:sp>
    <dsp:sp modelId="{9DD3577E-EFE9-45A1-9E7A-6AE1EF5A6602}">
      <dsp:nvSpPr>
        <dsp:cNvPr id="0" name=""/>
        <dsp:cNvSpPr/>
      </dsp:nvSpPr>
      <dsp:spPr>
        <a:xfrm>
          <a:off x="10309386" y="50595"/>
          <a:ext cx="4519627" cy="921600"/>
        </a:xfrm>
        <a:prstGeom prst="rect">
          <a:avLst/>
        </a:prstGeom>
        <a:solidFill>
          <a:schemeClr val="accent5">
            <a:hueOff val="19343042"/>
            <a:satOff val="0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Desafíos</a:t>
          </a:r>
          <a:endParaRPr lang="es-ES" sz="3200" b="1" kern="1200" dirty="0"/>
        </a:p>
      </dsp:txBody>
      <dsp:txXfrm>
        <a:off x="10309386" y="50595"/>
        <a:ext cx="4519627" cy="921600"/>
      </dsp:txXfrm>
    </dsp:sp>
    <dsp:sp modelId="{0639FA9A-48D7-497C-B1ED-C874DB82AA5C}">
      <dsp:nvSpPr>
        <dsp:cNvPr id="0" name=""/>
        <dsp:cNvSpPr/>
      </dsp:nvSpPr>
      <dsp:spPr>
        <a:xfrm>
          <a:off x="10369158" y="972195"/>
          <a:ext cx="4400083" cy="6754072"/>
        </a:xfrm>
        <a:prstGeom prst="rect">
          <a:avLst/>
        </a:prstGeom>
        <a:solidFill>
          <a:schemeClr val="accent5">
            <a:tint val="40000"/>
            <a:alpha val="90000"/>
            <a:hueOff val="20109785"/>
            <a:satOff val="0"/>
            <a:lumOff val="-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Fortalecer la norma de selección en el sector público.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Motivar al sector empleador la contratación</a:t>
          </a:r>
          <a:endParaRPr lang="es-ES" sz="3200" kern="1200" dirty="0">
            <a:solidFill>
              <a:srgbClr val="000000"/>
            </a:solidFill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000000"/>
              </a:solidFill>
            </a:rPr>
            <a:t>Mejorar el nivel formativo – laboral de las personas con discapacidad.</a:t>
          </a:r>
          <a:endParaRPr lang="es-ES" sz="3200" kern="1200" dirty="0">
            <a:solidFill>
              <a:srgbClr val="000000"/>
            </a:solidFill>
          </a:endParaRPr>
        </a:p>
      </dsp:txBody>
      <dsp:txXfrm>
        <a:off x="10369158" y="972195"/>
        <a:ext cx="4400083" cy="67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1764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28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217709" tIns="108855" rIns="217709" bIns="108855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92A57221-4C35-4F01-848F-34A478D18310}" type="datetime1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3/3/2022</a:t>
            </a:fld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5C0E5297-F4C2-B04C-A89F-DCED5F3B66D1}" type="slidenum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‹Nº›</a:t>
            </a:fld>
            <a:endParaRPr lang="en-US" sz="4300" b="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7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92A57221-4C35-4F01-848F-34A478D18310}" type="datetime1">
              <a:rPr lang="en-US" smtClean="0">
                <a:solidFill>
                  <a:prstClr val="black"/>
                </a:solidFill>
              </a:rPr>
              <a:pPr/>
              <a:t>3/3/2022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42998" y="12712703"/>
            <a:ext cx="642804" cy="471924"/>
          </a:xfrm>
          <a:prstGeom prst="rect">
            <a:avLst/>
          </a:prstGeom>
        </p:spPr>
        <p:txBody>
          <a:bodyPr/>
          <a:lstStyle/>
          <a:p>
            <a:fld id="{5C0E5297-F4C2-B04C-A89F-DCED5F3B66D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7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  <a:prstGeom prst="rect">
            <a:avLst/>
          </a:prstGeom>
        </p:spPr>
        <p:txBody>
          <a:bodyPr lIns="217709" tIns="108855" rIns="217709" bIns="108855" anchor="b"/>
          <a:lstStyle>
            <a:lvl1pPr algn="ctr">
              <a:defRPr sz="14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 lIns="217709" tIns="108855" rIns="217709" bIns="108855"/>
          <a:lstStyle>
            <a:lvl1pPr marL="0" indent="0" algn="ctr">
              <a:buNone/>
              <a:defRPr sz="5700"/>
            </a:lvl1pPr>
            <a:lvl2pPr marL="1088547" indent="0" algn="ctr">
              <a:buNone/>
              <a:defRPr sz="4800"/>
            </a:lvl2pPr>
            <a:lvl3pPr marL="2177095" indent="0" algn="ctr">
              <a:buNone/>
              <a:defRPr sz="4300"/>
            </a:lvl3pPr>
            <a:lvl4pPr marL="3265642" indent="0" algn="ctr">
              <a:buNone/>
              <a:defRPr sz="3800"/>
            </a:lvl4pPr>
            <a:lvl5pPr marL="4354190" indent="0" algn="ctr">
              <a:buNone/>
              <a:defRPr sz="3800"/>
            </a:lvl5pPr>
            <a:lvl6pPr marL="5442737" indent="0" algn="ctr">
              <a:buNone/>
              <a:defRPr sz="3800"/>
            </a:lvl6pPr>
            <a:lvl7pPr marL="6531285" indent="0" algn="ctr">
              <a:buNone/>
              <a:defRPr sz="3800"/>
            </a:lvl7pPr>
            <a:lvl8pPr marL="7619832" indent="0" algn="ctr">
              <a:buNone/>
              <a:defRPr sz="3800"/>
            </a:lvl8pPr>
            <a:lvl9pPr marL="8708380" indent="0" algn="ctr">
              <a:buNone/>
              <a:defRPr sz="3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C22C07C6-D876-45AF-888E-9CE502F2AA46}" type="datetime1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3/3/2022</a:t>
            </a:fld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5C0E5297-F4C2-B04C-A89F-DCED5F3B66D1}" type="slidenum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‹Nº›</a:t>
            </a:fld>
            <a:endParaRPr lang="en-US" sz="4300" b="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217709" tIns="108855" rIns="217709" bIns="108855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92A57221-4C35-4F01-848F-34A478D18310}" type="datetime1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3/3/2022</a:t>
            </a:fld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endParaRPr lang="en-US" sz="4300" b="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5C0E5297-F4C2-B04C-A89F-DCED5F3B66D1}" type="slidenum">
              <a:rPr lang="en-US" sz="4300" b="0" kern="1200" smtClean="0">
                <a:solidFill>
                  <a:prstClr val="black"/>
                </a:solidFill>
              </a:rPr>
              <a:pPr algn="l" defTabSz="2177095" hangingPunct="1"/>
              <a:t>‹Nº›</a:t>
            </a:fld>
            <a:endParaRPr lang="en-US" sz="4300" b="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2290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128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79347" y="3810377"/>
            <a:ext cx="11090611" cy="7302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551496" y="7678795"/>
            <a:ext cx="17068801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8237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79347" y="3810377"/>
            <a:ext cx="11090611" cy="7302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551496" y="7678795"/>
            <a:ext cx="17068801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8237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68656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/>
          <a:srcRect t="56087" r="44300"/>
          <a:stretch/>
        </p:blipFill>
        <p:spPr>
          <a:xfrm flipH="1">
            <a:off x="-7584567" y="-1234238"/>
            <a:ext cx="12461763" cy="29980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/>
          <a:srcRect l="39162"/>
          <a:stretch/>
        </p:blipFill>
        <p:spPr>
          <a:xfrm>
            <a:off x="21414599" y="9973943"/>
            <a:ext cx="7526680" cy="37420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alphaModFix amt="20000"/>
          </a:blip>
          <a:srcRect r="7189" b="61886"/>
          <a:stretch/>
        </p:blipFill>
        <p:spPr>
          <a:xfrm>
            <a:off x="4511771" y="6979599"/>
            <a:ext cx="19872229" cy="6736402"/>
          </a:xfrm>
          <a:prstGeom prst="rect">
            <a:avLst/>
          </a:prstGeom>
        </p:spPr>
      </p:pic>
      <p:pic>
        <p:nvPicPr>
          <p:cNvPr id="2" name="Imagen 1" descr="Empleo 2-7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15" y="59578"/>
            <a:ext cx="6460715" cy="17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lvl1pPr algn="l" defTabSz="2177095" rtl="0" eaLnBrk="1" latinLnBrk="0" hangingPunct="1">
        <a:lnSpc>
          <a:spcPct val="90000"/>
        </a:lnSpc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74" indent="-544274" algn="l" defTabSz="2177095" rtl="0" eaLnBrk="1" latinLnBrk="0" hangingPunct="1">
        <a:lnSpc>
          <a:spcPct val="90000"/>
        </a:lnSpc>
        <a:spcBef>
          <a:spcPts val="2381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32821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presentación"/>
          <p:cNvSpPr txBox="1">
            <a:spLocks noGrp="1"/>
          </p:cNvSpPr>
          <p:nvPr>
            <p:ph type="title"/>
          </p:nvPr>
        </p:nvSpPr>
        <p:spPr>
          <a:xfrm>
            <a:off x="5524496" y="985425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de presentación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CAR TÍTULO DE…"/>
          <p:cNvSpPr txBox="1"/>
          <p:nvPr/>
        </p:nvSpPr>
        <p:spPr>
          <a:xfrm>
            <a:off x="6287344" y="5052050"/>
            <a:ext cx="15409712" cy="4008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l">
              <a:lnSpc>
                <a:spcPct val="90000"/>
              </a:lnSpc>
              <a:defRPr sz="9400">
                <a:solidFill>
                  <a:srgbClr val="EDA74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DE ATENCIÓN A GRUPOS PRIORITARIOS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79EB860-43F2-4202-9404-7F2704BEF123}"/>
              </a:ext>
            </a:extLst>
          </p:cNvPr>
          <p:cNvSpPr txBox="1"/>
          <p:nvPr/>
        </p:nvSpPr>
        <p:spPr>
          <a:xfrm>
            <a:off x="17592600" y="10186434"/>
            <a:ext cx="50405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b="0" dirty="0" smtClean="0">
                <a:solidFill>
                  <a:schemeClr val="bg1"/>
                </a:solidFill>
                <a:sym typeface="Helvetica Neue"/>
              </a:rPr>
              <a:t>MARZO-3-2022</a:t>
            </a:r>
            <a:endParaRPr kumimoji="0" lang="es-EC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812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6071320" y="1097360"/>
            <a:ext cx="13488793" cy="718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>
            <a:solidFill>
              <a:schemeClr val="tx1"/>
            </a:solidFill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s-ES" sz="4000" dirty="0"/>
              <a:t>Política  de inclusión de personas con discapacidad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22243610"/>
              </p:ext>
            </p:extLst>
          </p:nvPr>
        </p:nvGraphicFramePr>
        <p:xfrm>
          <a:off x="5279232" y="3905672"/>
          <a:ext cx="13897544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28504" y="3112616"/>
            <a:ext cx="6758367" cy="12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24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199112" y="1385392"/>
            <a:ext cx="16515806" cy="595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s-ES" sz="3200" dirty="0" smtClean="0"/>
              <a:t>Marco normativo internacional y nacional</a:t>
            </a:r>
            <a:endParaRPr lang="es-ES" sz="32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72735232"/>
              </p:ext>
            </p:extLst>
          </p:nvPr>
        </p:nvGraphicFramePr>
        <p:xfrm>
          <a:off x="5279232" y="3471687"/>
          <a:ext cx="13825536" cy="900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:\Users\USUARIO\Desktop\FLASH EVE\Personajes\Muñecos-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56" y="2609528"/>
            <a:ext cx="302895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60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495256" y="449288"/>
            <a:ext cx="14784937" cy="718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eaLnBrk="1" hangingPunct="1"/>
            <a:r>
              <a:rPr lang="es-EC" sz="4000" dirty="0" smtClean="0"/>
              <a:t>Marco Normativo Nacional</a:t>
            </a:r>
            <a:endParaRPr lang="es-EC" sz="4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117653" y="2249488"/>
            <a:ext cx="1651580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96112325"/>
              </p:ext>
            </p:extLst>
          </p:nvPr>
        </p:nvGraphicFramePr>
        <p:xfrm>
          <a:off x="4006385" y="3545632"/>
          <a:ext cx="16417824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Accesibilidad para no dejar a nadie atrás en el Día de la Discapacid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960" y="7138599"/>
            <a:ext cx="3240782" cy="17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17"/>
          <p:cNvSpPr txBox="1"/>
          <p:nvPr/>
        </p:nvSpPr>
        <p:spPr>
          <a:xfrm>
            <a:off x="5800992" y="1745432"/>
            <a:ext cx="14784937" cy="1333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eaLnBrk="1" hangingPunct="1"/>
            <a:r>
              <a:rPr lang="es-EC" sz="4000" dirty="0"/>
              <a:t>Constitución de la República del </a:t>
            </a:r>
            <a:r>
              <a:rPr lang="es-EC" sz="4000" dirty="0" smtClean="0"/>
              <a:t>Ecuador</a:t>
            </a:r>
          </a:p>
          <a:p>
            <a:pPr eaLnBrk="1" hangingPunct="1"/>
            <a:r>
              <a:rPr lang="es-EC" sz="4000" dirty="0" smtClean="0"/>
              <a:t>2008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23615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135216" y="665312"/>
            <a:ext cx="14498243" cy="718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000" dirty="0" smtClean="0"/>
              <a:t>Marco normativo nacional </a:t>
            </a:r>
            <a:endParaRPr lang="es-ES" sz="4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50421953"/>
              </p:ext>
            </p:extLst>
          </p:nvPr>
        </p:nvGraphicFramePr>
        <p:xfrm>
          <a:off x="5279231" y="3905672"/>
          <a:ext cx="14833649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nclusión... - Inclusión laboral emprendimiento y discapacid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920" y="3269955"/>
            <a:ext cx="3672408" cy="19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7"/>
          <p:cNvSpPr txBox="1"/>
          <p:nvPr/>
        </p:nvSpPr>
        <p:spPr>
          <a:xfrm>
            <a:off x="5140173" y="2059367"/>
            <a:ext cx="14498243" cy="1210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3600" dirty="0"/>
              <a:t>Ley Orgánica de </a:t>
            </a:r>
            <a:r>
              <a:rPr lang="es-ES" sz="3600" dirty="0" smtClean="0"/>
              <a:t>Discapacidades</a:t>
            </a:r>
          </a:p>
          <a:p>
            <a:r>
              <a:rPr lang="es-ES" sz="3600" dirty="0" smtClean="0"/>
              <a:t>25 </a:t>
            </a:r>
            <a:r>
              <a:rPr lang="es-ES" sz="3600" dirty="0"/>
              <a:t>de Septiembre de 2012</a:t>
            </a:r>
          </a:p>
        </p:txBody>
      </p:sp>
    </p:spTree>
    <p:extLst>
      <p:ext uri="{BB962C8B-B14F-4D97-AF65-F5344CB8AC3E}">
        <p14:creationId xmlns:p14="http://schemas.microsoft.com/office/powerpoint/2010/main" val="4106663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135216" y="593304"/>
            <a:ext cx="14498243" cy="718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000" dirty="0" smtClean="0"/>
              <a:t>Programas y servicios</a:t>
            </a:r>
            <a:endParaRPr lang="es-ES" sz="4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96944108"/>
              </p:ext>
            </p:extLst>
          </p:nvPr>
        </p:nvGraphicFramePr>
        <p:xfrm>
          <a:off x="4775176" y="3617640"/>
          <a:ext cx="14833649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7"/>
          <p:cNvSpPr txBox="1"/>
          <p:nvPr/>
        </p:nvSpPr>
        <p:spPr>
          <a:xfrm>
            <a:off x="5140173" y="1817440"/>
            <a:ext cx="14498243" cy="1210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C" sz="3600" dirty="0" smtClean="0"/>
              <a:t>Inclusión al trabajo</a:t>
            </a:r>
          </a:p>
          <a:p>
            <a:r>
              <a:rPr lang="es-EC" sz="3600" dirty="0"/>
              <a:t>Servicio Público de Empleo </a:t>
            </a:r>
            <a:r>
              <a:rPr lang="es-EC" sz="3600" dirty="0" smtClean="0"/>
              <a:t>– Encuentra Empleo </a:t>
            </a:r>
            <a:endParaRPr lang="es-ES" sz="3600" dirty="0"/>
          </a:p>
        </p:txBody>
      </p:sp>
      <p:pic>
        <p:nvPicPr>
          <p:cNvPr id="2050" name="Picture 2" descr="Las Personas Con Discapacidad PNG Imágenes Transparentes | Vectores y  Archivos PSD | Descarga Gratuita en Png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06" y="6425952"/>
            <a:ext cx="2789077" cy="27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39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135216" y="953344"/>
            <a:ext cx="14498243" cy="718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000" dirty="0" smtClean="0"/>
              <a:t>Programas y servicios</a:t>
            </a:r>
            <a:endParaRPr lang="es-ES" sz="4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58393370"/>
              </p:ext>
            </p:extLst>
          </p:nvPr>
        </p:nvGraphicFramePr>
        <p:xfrm>
          <a:off x="5279231" y="3113584"/>
          <a:ext cx="14833649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Imagen" descr="\\192.168.87.12\dgap_compartido\MULTIMEDIAS DAGP\SCRAPBOOKS FOTOGRAFICAS VIDEOS MANUALES\FOTOS 2015\REGION 2\PICHINCHA\DISCAPACIDAD\SOSTENIBILIDAD DEL EMPLEO\CENTRO DE ATENCION MIESS\IMG-20150219-WA0001.jpg"/>
          <p:cNvPicPr/>
          <p:nvPr/>
        </p:nvPicPr>
        <p:blipFill>
          <a:blip r:embed="rId8"/>
          <a:srcRect l="8412" r="19539" b="-101"/>
          <a:stretch>
            <a:fillRect/>
          </a:stretch>
        </p:blipFill>
        <p:spPr bwMode="auto">
          <a:xfrm>
            <a:off x="1462808" y="3700899"/>
            <a:ext cx="314327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804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135216" y="1199476"/>
            <a:ext cx="14498243" cy="718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000" dirty="0" smtClean="0"/>
              <a:t>Aciertos, aprendizajes y desafíos</a:t>
            </a:r>
            <a:endParaRPr lang="es-ES" sz="4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79874390"/>
              </p:ext>
            </p:extLst>
          </p:nvPr>
        </p:nvGraphicFramePr>
        <p:xfrm>
          <a:off x="5279231" y="2969568"/>
          <a:ext cx="14833649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l 50% de las personas con discapacidad intelectual tienen además alguna  enfermedad metal. – Todos Somos U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0" y="6334889"/>
            <a:ext cx="3804554" cy="24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82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CAR TÍTULO DE…"/>
          <p:cNvSpPr txBox="1"/>
          <p:nvPr/>
        </p:nvSpPr>
        <p:spPr>
          <a:xfrm>
            <a:off x="6287344" y="5052050"/>
            <a:ext cx="15409712" cy="4008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l">
              <a:lnSpc>
                <a:spcPct val="90000"/>
              </a:lnSpc>
              <a:defRPr sz="9400">
                <a:solidFill>
                  <a:srgbClr val="EDA74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DE ATENCIÓN A GRUPOS PRIORITARIOS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VCN Rendicion de Cuentas FINAL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2</Template>
  <TotalTime>22463</TotalTime>
  <Words>689</Words>
  <Application>Microsoft Office PowerPoint</Application>
  <PresentationFormat>Personalizado</PresentationFormat>
  <Paragraphs>76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Tema3</vt:lpstr>
      <vt:lpstr>1_Black</vt:lpstr>
      <vt:lpstr>VCN Rendicion de Cuentas FINAL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259</cp:revision>
  <dcterms:modified xsi:type="dcterms:W3CDTF">2022-03-03T19:32:26Z</dcterms:modified>
</cp:coreProperties>
</file>