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2"/>
  </p:notesMasterIdLst>
  <p:sldIdLst>
    <p:sldId id="256" r:id="rId2"/>
    <p:sldId id="277" r:id="rId3"/>
    <p:sldId id="257" r:id="rId4"/>
    <p:sldId id="258" r:id="rId5"/>
    <p:sldId id="259" r:id="rId6"/>
    <p:sldId id="271" r:id="rId7"/>
    <p:sldId id="262" r:id="rId8"/>
    <p:sldId id="272" r:id="rId9"/>
    <p:sldId id="275" r:id="rId10"/>
    <p:sldId id="265" r:id="rId11"/>
    <p:sldId id="268" r:id="rId12"/>
    <p:sldId id="270" r:id="rId13"/>
    <p:sldId id="276" r:id="rId14"/>
    <p:sldId id="279" r:id="rId15"/>
    <p:sldId id="281" r:id="rId16"/>
    <p:sldId id="282" r:id="rId17"/>
    <p:sldId id="283" r:id="rId18"/>
    <p:sldId id="284" r:id="rId19"/>
    <p:sldId id="280"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dro Acosta" initials="P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ED8A"/>
    <a:srgbClr val="FAC0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74" autoAdjust="0"/>
  </p:normalViewPr>
  <p:slideViewPr>
    <p:cSldViewPr snapToGrid="0">
      <p:cViewPr>
        <p:scale>
          <a:sx n="81" d="100"/>
          <a:sy n="81" d="100"/>
        </p:scale>
        <p:origin x="-78" y="-57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G:\TEMP\13%20PRESENTACION%20CR-2018%20(LIC%20BOLA&#209;OS)(22.11.2018)\DATOS.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G:\TEMP\13%20PRESENTACION%20CR-2018%20(LIC%20BOLA&#209;OS)(22.11.2018)\DATOS.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G:\TEMP\13%20PRESENTACION%20CR-2018%20(LIC%20BOLA&#209;OS)(22.11.2018)\DATOS.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SV"/>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invertIfNegative val="0"/>
          <c:dLbls>
            <c:spPr>
              <a:noFill/>
              <a:ln>
                <a:noFill/>
              </a:ln>
              <a:effectLst/>
            </c:spPr>
            <c:txPr>
              <a:bodyPr rot="-5400000" vert="horz"/>
              <a:lstStyle/>
              <a:p>
                <a:pPr>
                  <a:defRPr sz="1200" b="1"/>
                </a:pPr>
                <a:endParaRPr lang="es-SV"/>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'[MULTAS RECUPERADAS (FGR)(2014-2018).xlsx]FGR 2018'!$D$2:$O$2</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'[MULTAS RECUPERADAS (FGR)(2014-2018).xlsx]FGR 2018'!$D$4:$O$4</c:f>
              <c:numCache>
                <c:formatCode>_("$"* #,##0.00_);_("$"* \(#,##0.00\);_("$"* "-"??_);_(@_)</c:formatCode>
                <c:ptCount val="12"/>
                <c:pt idx="0">
                  <c:v>158946.72999999998</c:v>
                </c:pt>
                <c:pt idx="1">
                  <c:v>36681.259999999995</c:v>
                </c:pt>
                <c:pt idx="2">
                  <c:v>80476.319999999992</c:v>
                </c:pt>
                <c:pt idx="3">
                  <c:v>66990.17</c:v>
                </c:pt>
                <c:pt idx="4">
                  <c:v>127145.56999999998</c:v>
                </c:pt>
                <c:pt idx="5">
                  <c:v>52005.020000000004</c:v>
                </c:pt>
                <c:pt idx="6">
                  <c:v>90719.840000000011</c:v>
                </c:pt>
                <c:pt idx="7">
                  <c:v>70625.820000000007</c:v>
                </c:pt>
                <c:pt idx="8">
                  <c:v>96987.040000000008</c:v>
                </c:pt>
                <c:pt idx="9">
                  <c:v>56589.3</c:v>
                </c:pt>
                <c:pt idx="10">
                  <c:v>0</c:v>
                </c:pt>
                <c:pt idx="11">
                  <c:v>0</c:v>
                </c:pt>
              </c:numCache>
            </c:numRef>
          </c:val>
          <c:extLst xmlns:c16r2="http://schemas.microsoft.com/office/drawing/2015/06/chart">
            <c:ext xmlns:c16="http://schemas.microsoft.com/office/drawing/2014/chart" uri="{C3380CC4-5D6E-409C-BE32-E72D297353CC}">
              <c16:uniqueId val="{00000000-326F-4004-B122-774A994DA15E}"/>
            </c:ext>
          </c:extLst>
        </c:ser>
        <c:dLbls>
          <c:showLegendKey val="0"/>
          <c:showVal val="0"/>
          <c:showCatName val="0"/>
          <c:showSerName val="0"/>
          <c:showPercent val="0"/>
          <c:showBubbleSize val="0"/>
        </c:dLbls>
        <c:gapWidth val="75"/>
        <c:overlap val="40"/>
        <c:axId val="30385664"/>
        <c:axId val="30387200"/>
      </c:barChart>
      <c:catAx>
        <c:axId val="30385664"/>
        <c:scaling>
          <c:orientation val="minMax"/>
        </c:scaling>
        <c:delete val="0"/>
        <c:axPos val="b"/>
        <c:numFmt formatCode="General" sourceLinked="0"/>
        <c:majorTickMark val="none"/>
        <c:minorTickMark val="none"/>
        <c:tickLblPos val="nextTo"/>
        <c:crossAx val="30387200"/>
        <c:crosses val="autoZero"/>
        <c:auto val="1"/>
        <c:lblAlgn val="ctr"/>
        <c:lblOffset val="100"/>
        <c:noMultiLvlLbl val="0"/>
      </c:catAx>
      <c:valAx>
        <c:axId val="30387200"/>
        <c:scaling>
          <c:orientation val="minMax"/>
        </c:scaling>
        <c:delete val="0"/>
        <c:axPos val="l"/>
        <c:majorGridlines/>
        <c:numFmt formatCode="_(&quot;$&quot;* #,##0.00_);_(&quot;$&quot;* \(#,##0.00\);_(&quot;$&quot;* &quot;-&quot;??_);_(@_)" sourceLinked="1"/>
        <c:majorTickMark val="none"/>
        <c:minorTickMark val="none"/>
        <c:tickLblPos val="nextTo"/>
        <c:crossAx val="30385664"/>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S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gradFill flip="none" rotWithShape="1">
              <a:gsLst>
                <a:gs pos="0">
                  <a:srgbClr val="9BBB59">
                    <a:lumMod val="67000"/>
                  </a:srgbClr>
                </a:gs>
                <a:gs pos="48000">
                  <a:srgbClr val="9BBB59">
                    <a:lumMod val="97000"/>
                    <a:lumOff val="3000"/>
                  </a:srgbClr>
                </a:gs>
                <a:gs pos="100000">
                  <a:srgbClr val="9BBB59">
                    <a:lumMod val="60000"/>
                    <a:lumOff val="40000"/>
                  </a:srgbClr>
                </a:gs>
              </a:gsLst>
              <a:lin ang="16200000" scaled="1"/>
              <a:tileRect/>
            </a:gradFill>
            <a:ln>
              <a:noFill/>
            </a:ln>
            <a:effectLst/>
          </c:spPr>
          <c:invertIfNegative val="0"/>
          <c:dLbls>
            <c:dLbl>
              <c:idx val="1"/>
              <c:layout/>
              <c:tx>
                <c:rich>
                  <a:bodyPr/>
                  <a:lstStyle/>
                  <a:p>
                    <a:r>
                      <a:rPr lang="en-US"/>
                      <a:t> </a:t>
                    </a:r>
                    <a:r>
                      <a:rPr lang="en-US" smtClean="0"/>
                      <a:t>1,420,385 </a:t>
                    </a:r>
                    <a:endParaRPr lang="en-US"/>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B614-411F-BCD9-F66D029B46C9}"/>
                </c:ext>
              </c:extLst>
            </c:dLbl>
            <c:dLbl>
              <c:idx val="2"/>
              <c:layout/>
              <c:tx>
                <c:rich>
                  <a:bodyPr/>
                  <a:lstStyle/>
                  <a:p>
                    <a:r>
                      <a:rPr lang="en-US"/>
                      <a:t> </a:t>
                    </a:r>
                    <a:r>
                      <a:rPr lang="en-US" smtClean="0"/>
                      <a:t>1,196,844 </a:t>
                    </a:r>
                    <a:endParaRPr lang="en-US"/>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B614-411F-BCD9-F66D029B46C9}"/>
                </c:ext>
              </c:extLst>
            </c:dLbl>
            <c:spPr>
              <a:noFill/>
              <a:ln>
                <a:noFill/>
              </a:ln>
              <a:effectLst/>
            </c:spPr>
            <c:txPr>
              <a:bodyPr rot="-5400000" vert="horz"/>
              <a:lstStyle/>
              <a:p>
                <a:pPr>
                  <a:defRPr sz="1200" b="1"/>
                </a:pPr>
                <a:endParaRPr lang="es-SV"/>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[DATOS.xlsx]Hoja1!$C$3:$C$5</c:f>
              <c:strCache>
                <c:ptCount val="3"/>
                <c:pt idx="0">
                  <c:v>INSPECCIONES</c:v>
                </c:pt>
                <c:pt idx="1">
                  <c:v>HOMBRES</c:v>
                </c:pt>
                <c:pt idx="2">
                  <c:v>MUJERES</c:v>
                </c:pt>
              </c:strCache>
            </c:strRef>
          </c:cat>
          <c:val>
            <c:numRef>
              <c:f>[DATOS.xlsx]Hoja1!$D$3:$D$5</c:f>
              <c:numCache>
                <c:formatCode>_(* #,##0_);_(* \(#,##0\);_(* "-"??_);_(@_)</c:formatCode>
                <c:ptCount val="3"/>
                <c:pt idx="0">
                  <c:v>134424</c:v>
                </c:pt>
                <c:pt idx="1">
                  <c:v>1420385</c:v>
                </c:pt>
                <c:pt idx="2">
                  <c:v>1196844</c:v>
                </c:pt>
              </c:numCache>
            </c:numRef>
          </c:val>
          <c:extLst xmlns:c16r2="http://schemas.microsoft.com/office/drawing/2015/06/chart">
            <c:ext xmlns:c16="http://schemas.microsoft.com/office/drawing/2014/chart" uri="{C3380CC4-5D6E-409C-BE32-E72D297353CC}">
              <c16:uniqueId val="{00000000-4E7B-496F-B1B5-D80F47CAC4F1}"/>
            </c:ext>
          </c:extLst>
        </c:ser>
        <c:dLbls>
          <c:showLegendKey val="0"/>
          <c:showVal val="0"/>
          <c:showCatName val="0"/>
          <c:showSerName val="0"/>
          <c:showPercent val="0"/>
          <c:showBubbleSize val="0"/>
        </c:dLbls>
        <c:gapWidth val="75"/>
        <c:overlap val="40"/>
        <c:axId val="81113472"/>
        <c:axId val="81115008"/>
      </c:barChart>
      <c:catAx>
        <c:axId val="81113472"/>
        <c:scaling>
          <c:orientation val="minMax"/>
        </c:scaling>
        <c:delete val="0"/>
        <c:axPos val="b"/>
        <c:numFmt formatCode="General" sourceLinked="0"/>
        <c:majorTickMark val="none"/>
        <c:minorTickMark val="none"/>
        <c:tickLblPos val="nextTo"/>
        <c:txPr>
          <a:bodyPr/>
          <a:lstStyle/>
          <a:p>
            <a:pPr>
              <a:defRPr sz="1200"/>
            </a:pPr>
            <a:endParaRPr lang="es-SV"/>
          </a:p>
        </c:txPr>
        <c:crossAx val="81115008"/>
        <c:crosses val="autoZero"/>
        <c:auto val="1"/>
        <c:lblAlgn val="ctr"/>
        <c:lblOffset val="100"/>
        <c:noMultiLvlLbl val="0"/>
      </c:catAx>
      <c:valAx>
        <c:axId val="81115008"/>
        <c:scaling>
          <c:orientation val="minMax"/>
        </c:scaling>
        <c:delete val="0"/>
        <c:axPos val="l"/>
        <c:majorGridlines/>
        <c:numFmt formatCode="_(* #,##0_);_(* \(#,##0\);_(* &quot;-&quot;??_);_(@_)" sourceLinked="1"/>
        <c:majorTickMark val="none"/>
        <c:minorTickMark val="none"/>
        <c:tickLblPos val="nextTo"/>
        <c:crossAx val="81113472"/>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S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gradFill flip="none" rotWithShape="1">
              <a:gsLst>
                <a:gs pos="0">
                  <a:srgbClr val="F79646">
                    <a:lumMod val="67000"/>
                  </a:srgbClr>
                </a:gs>
                <a:gs pos="48000">
                  <a:srgbClr val="F79646">
                    <a:lumMod val="97000"/>
                    <a:lumOff val="3000"/>
                  </a:srgbClr>
                </a:gs>
                <a:gs pos="100000">
                  <a:srgbClr val="F79646">
                    <a:lumMod val="60000"/>
                    <a:lumOff val="40000"/>
                  </a:srgbClr>
                </a:gs>
              </a:gsLst>
              <a:lin ang="16200000" scaled="1"/>
              <a:tileRect/>
            </a:gradFill>
            <a:ln>
              <a:noFill/>
            </a:ln>
            <a:effectLst/>
          </c:spPr>
          <c:invertIfNegative val="0"/>
          <c:dLbls>
            <c:dLbl>
              <c:idx val="0"/>
              <c:layout/>
              <c:tx>
                <c:rich>
                  <a:bodyPr/>
                  <a:lstStyle/>
                  <a:p>
                    <a:r>
                      <a:rPr lang="en-US" smtClean="0"/>
                      <a:t>227,484</a:t>
                    </a:r>
                    <a:endParaRPr lang="en-US" dirty="0"/>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35C9-4E60-8CB3-B5527C399E64}"/>
                </c:ext>
              </c:extLst>
            </c:dLbl>
            <c:dLbl>
              <c:idx val="1"/>
              <c:layout/>
              <c:tx>
                <c:rich>
                  <a:bodyPr/>
                  <a:lstStyle/>
                  <a:p>
                    <a:r>
                      <a:rPr lang="en-US" dirty="0"/>
                      <a:t> </a:t>
                    </a:r>
                    <a:r>
                      <a:rPr lang="en-US" dirty="0" smtClean="0"/>
                      <a:t>$13,233,201.24</a:t>
                    </a:r>
                    <a:endParaRPr lang="en-US" dirty="0"/>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35C9-4E60-8CB3-B5527C399E64}"/>
                </c:ext>
              </c:extLst>
            </c:dLbl>
            <c:dLbl>
              <c:idx val="2"/>
              <c:layout/>
              <c:tx>
                <c:rich>
                  <a:bodyPr/>
                  <a:lstStyle/>
                  <a:p>
                    <a:r>
                      <a:rPr lang="en-US" smtClean="0"/>
                      <a:t>265,651</a:t>
                    </a:r>
                    <a:endParaRPr lang="en-US" dirty="0"/>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35C9-4E60-8CB3-B5527C399E64}"/>
                </c:ext>
              </c:extLst>
            </c:dLbl>
            <c:dLbl>
              <c:idx val="3"/>
              <c:layout/>
              <c:tx>
                <c:rich>
                  <a:bodyPr/>
                  <a:lstStyle/>
                  <a:p>
                    <a:r>
                      <a:rPr lang="en-US" dirty="0"/>
                      <a:t> </a:t>
                    </a:r>
                    <a:r>
                      <a:rPr lang="en-US" dirty="0" smtClean="0"/>
                      <a:t>$8,494,286.57</a:t>
                    </a:r>
                    <a:endParaRPr lang="en-US" dirty="0"/>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35C9-4E60-8CB3-B5527C399E64}"/>
                </c:ext>
              </c:extLst>
            </c:dLbl>
            <c:spPr>
              <a:noFill/>
              <a:ln>
                <a:noFill/>
              </a:ln>
              <a:effectLst/>
            </c:spPr>
            <c:txPr>
              <a:bodyPr rot="-5400000" vert="horz"/>
              <a:lstStyle/>
              <a:p>
                <a:pPr>
                  <a:defRPr sz="1200" b="1"/>
                </a:pPr>
                <a:endParaRPr lang="es-SV"/>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[DATOS.xlsx]Hoja1!$C$6:$C$9</c:f>
              <c:strCache>
                <c:ptCount val="4"/>
                <c:pt idx="0">
                  <c:v>HOMBRES</c:v>
                </c:pt>
                <c:pt idx="1">
                  <c:v>($)</c:v>
                </c:pt>
                <c:pt idx="2">
                  <c:v>MUJERES</c:v>
                </c:pt>
                <c:pt idx="3">
                  <c:v>($)</c:v>
                </c:pt>
              </c:strCache>
            </c:strRef>
          </c:cat>
          <c:val>
            <c:numRef>
              <c:f>[DATOS.xlsx]Hoja1!$D$6:$D$9</c:f>
              <c:numCache>
                <c:formatCode>_("$"* #,##0.00_);_("$"* \(#,##0.00\);_("$"* "-"??_);_(@_)</c:formatCode>
                <c:ptCount val="4"/>
                <c:pt idx="0" formatCode="_(* #,##0_);_(* \(#,##0\);_(* &quot;-&quot;??_);_(@_)">
                  <c:v>256282</c:v>
                </c:pt>
                <c:pt idx="1">
                  <c:v>7329165.8700000001</c:v>
                </c:pt>
                <c:pt idx="2" formatCode="_(* #,##0_);_(* \(#,##0\);_(* &quot;-&quot;??_);_(@_)">
                  <c:v>210846</c:v>
                </c:pt>
                <c:pt idx="3">
                  <c:v>4681229.09</c:v>
                </c:pt>
              </c:numCache>
            </c:numRef>
          </c:val>
          <c:extLst xmlns:c16r2="http://schemas.microsoft.com/office/drawing/2015/06/chart">
            <c:ext xmlns:c16="http://schemas.microsoft.com/office/drawing/2014/chart" uri="{C3380CC4-5D6E-409C-BE32-E72D297353CC}">
              <c16:uniqueId val="{00000000-6471-4277-A824-BC0FD07B5513}"/>
            </c:ext>
          </c:extLst>
        </c:ser>
        <c:dLbls>
          <c:showLegendKey val="0"/>
          <c:showVal val="0"/>
          <c:showCatName val="0"/>
          <c:showSerName val="0"/>
          <c:showPercent val="0"/>
          <c:showBubbleSize val="0"/>
        </c:dLbls>
        <c:gapWidth val="75"/>
        <c:overlap val="40"/>
        <c:axId val="83496320"/>
        <c:axId val="83514496"/>
      </c:barChart>
      <c:catAx>
        <c:axId val="83496320"/>
        <c:scaling>
          <c:orientation val="minMax"/>
        </c:scaling>
        <c:delete val="0"/>
        <c:axPos val="b"/>
        <c:numFmt formatCode="General" sourceLinked="0"/>
        <c:majorTickMark val="none"/>
        <c:minorTickMark val="none"/>
        <c:tickLblPos val="nextTo"/>
        <c:txPr>
          <a:bodyPr/>
          <a:lstStyle/>
          <a:p>
            <a:pPr>
              <a:defRPr sz="1200"/>
            </a:pPr>
            <a:endParaRPr lang="es-SV"/>
          </a:p>
        </c:txPr>
        <c:crossAx val="83514496"/>
        <c:crosses val="autoZero"/>
        <c:auto val="1"/>
        <c:lblAlgn val="ctr"/>
        <c:lblOffset val="100"/>
        <c:noMultiLvlLbl val="0"/>
      </c:catAx>
      <c:valAx>
        <c:axId val="83514496"/>
        <c:scaling>
          <c:orientation val="minMax"/>
        </c:scaling>
        <c:delete val="0"/>
        <c:axPos val="l"/>
        <c:majorGridlines/>
        <c:numFmt formatCode="_(* #,##0_);_(* \(#,##0\);_(* &quot;-&quot;??_);_(@_)" sourceLinked="1"/>
        <c:majorTickMark val="none"/>
        <c:minorTickMark val="none"/>
        <c:tickLblPos val="nextTo"/>
        <c:crossAx val="83496320"/>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SV"/>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109325313391998"/>
          <c:y val="4.1719074950586472E-2"/>
          <c:w val="0.70890674686608002"/>
          <c:h val="0.70030812542376741"/>
        </c:manualLayout>
      </c:layout>
      <c:barChart>
        <c:barDir val="col"/>
        <c:grouping val="clustered"/>
        <c:varyColors val="0"/>
        <c:ser>
          <c:idx val="0"/>
          <c:order val="0"/>
          <c:spPr>
            <a:gradFill flip="none" rotWithShape="1">
              <a:gsLst>
                <a:gs pos="0">
                  <a:srgbClr val="8064A2">
                    <a:lumMod val="67000"/>
                  </a:srgbClr>
                </a:gs>
                <a:gs pos="48000">
                  <a:srgbClr val="8064A2">
                    <a:lumMod val="97000"/>
                    <a:lumOff val="3000"/>
                  </a:srgbClr>
                </a:gs>
                <a:gs pos="100000">
                  <a:srgbClr val="8064A2">
                    <a:lumMod val="60000"/>
                    <a:lumOff val="40000"/>
                  </a:srgbClr>
                </a:gs>
              </a:gsLst>
              <a:lin ang="16200000" scaled="1"/>
              <a:tileRect/>
            </a:gradFill>
            <a:ln>
              <a:noFill/>
            </a:ln>
            <a:effectLst/>
          </c:spPr>
          <c:invertIfNegative val="0"/>
          <c:dLbls>
            <c:spPr>
              <a:noFill/>
              <a:ln>
                <a:noFill/>
              </a:ln>
              <a:effectLst/>
            </c:spPr>
            <c:txPr>
              <a:bodyPr rot="-5400000" vert="horz"/>
              <a:lstStyle/>
              <a:p>
                <a:pPr>
                  <a:defRPr sz="1200" b="1"/>
                </a:pPr>
                <a:endParaRPr lang="es-SV"/>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[DATOS.xlsx]Hoja1!$C$10:$C$11</c:f>
              <c:strCache>
                <c:ptCount val="2"/>
                <c:pt idx="0">
                  <c:v>MULTAS</c:v>
                </c:pt>
                <c:pt idx="1">
                  <c:v>INFRACCIONES</c:v>
                </c:pt>
              </c:strCache>
            </c:strRef>
          </c:cat>
          <c:val>
            <c:numRef>
              <c:f>[DATOS.xlsx]Hoja1!$D$10:$D$11</c:f>
              <c:numCache>
                <c:formatCode>_(* #,##0_);_(* \(#,##0\);_(* "-"??_);_(@_)</c:formatCode>
                <c:ptCount val="2"/>
                <c:pt idx="0">
                  <c:v>12733</c:v>
                </c:pt>
                <c:pt idx="1">
                  <c:v>72307</c:v>
                </c:pt>
              </c:numCache>
            </c:numRef>
          </c:val>
          <c:extLst xmlns:c16r2="http://schemas.microsoft.com/office/drawing/2015/06/chart">
            <c:ext xmlns:c16="http://schemas.microsoft.com/office/drawing/2014/chart" uri="{C3380CC4-5D6E-409C-BE32-E72D297353CC}">
              <c16:uniqueId val="{00000000-1C53-4CE7-8D0A-BF1B3DBEB024}"/>
            </c:ext>
          </c:extLst>
        </c:ser>
        <c:dLbls>
          <c:showLegendKey val="0"/>
          <c:showVal val="0"/>
          <c:showCatName val="0"/>
          <c:showSerName val="0"/>
          <c:showPercent val="0"/>
          <c:showBubbleSize val="0"/>
        </c:dLbls>
        <c:gapWidth val="75"/>
        <c:overlap val="40"/>
        <c:axId val="83548416"/>
        <c:axId val="89661440"/>
      </c:barChart>
      <c:catAx>
        <c:axId val="83548416"/>
        <c:scaling>
          <c:orientation val="minMax"/>
        </c:scaling>
        <c:delete val="0"/>
        <c:axPos val="b"/>
        <c:numFmt formatCode="General" sourceLinked="0"/>
        <c:majorTickMark val="none"/>
        <c:minorTickMark val="none"/>
        <c:tickLblPos val="nextTo"/>
        <c:txPr>
          <a:bodyPr/>
          <a:lstStyle/>
          <a:p>
            <a:pPr>
              <a:defRPr sz="1200"/>
            </a:pPr>
            <a:endParaRPr lang="es-SV"/>
          </a:p>
        </c:txPr>
        <c:crossAx val="89661440"/>
        <c:crosses val="autoZero"/>
        <c:auto val="1"/>
        <c:lblAlgn val="ctr"/>
        <c:lblOffset val="100"/>
        <c:noMultiLvlLbl val="0"/>
      </c:catAx>
      <c:valAx>
        <c:axId val="89661440"/>
        <c:scaling>
          <c:orientation val="minMax"/>
        </c:scaling>
        <c:delete val="0"/>
        <c:axPos val="l"/>
        <c:majorGridlines/>
        <c:numFmt formatCode="_(* #,##0_);_(* \(#,##0\);_(* &quot;-&quot;??_);_(@_)" sourceLinked="1"/>
        <c:majorTickMark val="none"/>
        <c:minorTickMark val="none"/>
        <c:tickLblPos val="nextTo"/>
        <c:crossAx val="83548416"/>
        <c:crosses val="autoZero"/>
        <c:crossBetween val="between"/>
      </c:valAx>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9A326C-F302-42F0-96AD-FE5E81BB880F}" type="doc">
      <dgm:prSet loTypeId="urn:microsoft.com/office/officeart/2005/8/layout/gear1" loCatId="process" qsTypeId="urn:microsoft.com/office/officeart/2005/8/quickstyle/simple1" qsCatId="simple" csTypeId="urn:microsoft.com/office/officeart/2005/8/colors/colorful3" csCatId="colorful" phldr="1"/>
      <dgm:spPr/>
    </dgm:pt>
    <dgm:pt modelId="{05D845EC-D766-4FCF-B6C2-3CAF39214C78}">
      <dgm:prSet phldrT="[Texto]" custT="1"/>
      <dgm:spPr/>
      <dgm:t>
        <a:bodyPr/>
        <a:lstStyle/>
        <a:p>
          <a:r>
            <a:rPr lang="es-SV" sz="1800" dirty="0" smtClean="0"/>
            <a:t>Planes de Trabajo</a:t>
          </a:r>
          <a:endParaRPr lang="es-SV" sz="1800" dirty="0"/>
        </a:p>
      </dgm:t>
    </dgm:pt>
    <dgm:pt modelId="{17ED6833-8979-4D6B-B7C1-C71AFC9EE7E1}" type="parTrans" cxnId="{ABD3C6BB-86CF-4B82-9A69-E34704D4C3B6}">
      <dgm:prSet/>
      <dgm:spPr/>
      <dgm:t>
        <a:bodyPr/>
        <a:lstStyle/>
        <a:p>
          <a:endParaRPr lang="es-SV"/>
        </a:p>
      </dgm:t>
    </dgm:pt>
    <dgm:pt modelId="{E73A90D5-6F41-4E5A-ABA5-E624DF174A58}" type="sibTrans" cxnId="{ABD3C6BB-86CF-4B82-9A69-E34704D4C3B6}">
      <dgm:prSet/>
      <dgm:spPr/>
      <dgm:t>
        <a:bodyPr/>
        <a:lstStyle/>
        <a:p>
          <a:endParaRPr lang="es-SV"/>
        </a:p>
      </dgm:t>
    </dgm:pt>
    <dgm:pt modelId="{D2B8DC71-B537-41EF-AA72-182664810D49}">
      <dgm:prSet phldrT="[Texto]" custT="1"/>
      <dgm:spPr/>
      <dgm:t>
        <a:bodyPr/>
        <a:lstStyle/>
        <a:p>
          <a:r>
            <a:rPr lang="es-SV" sz="1400" dirty="0" smtClean="0"/>
            <a:t>Planificación Estratégica</a:t>
          </a:r>
          <a:endParaRPr lang="es-SV" sz="1400" dirty="0"/>
        </a:p>
      </dgm:t>
    </dgm:pt>
    <dgm:pt modelId="{CBF0B87B-689B-4F85-9D56-601084FD9FED}" type="sibTrans" cxnId="{DB69983F-2858-4FD3-9E07-4883C37018F0}">
      <dgm:prSet/>
      <dgm:spPr/>
      <dgm:t>
        <a:bodyPr/>
        <a:lstStyle/>
        <a:p>
          <a:endParaRPr lang="es-SV"/>
        </a:p>
      </dgm:t>
    </dgm:pt>
    <dgm:pt modelId="{E2645BA7-A243-482A-BE44-841953728679}" type="parTrans" cxnId="{DB69983F-2858-4FD3-9E07-4883C37018F0}">
      <dgm:prSet/>
      <dgm:spPr/>
      <dgm:t>
        <a:bodyPr/>
        <a:lstStyle/>
        <a:p>
          <a:endParaRPr lang="es-SV"/>
        </a:p>
      </dgm:t>
    </dgm:pt>
    <dgm:pt modelId="{42E14265-9E35-4A03-8934-758BC9DEB39C}">
      <dgm:prSet phldrT="[Texto]" custT="1"/>
      <dgm:spPr/>
      <dgm:t>
        <a:bodyPr/>
        <a:lstStyle/>
        <a:p>
          <a:r>
            <a:rPr lang="es-SV" sz="1200" dirty="0" smtClean="0"/>
            <a:t>Cartas Entendimiento</a:t>
          </a:r>
          <a:endParaRPr lang="es-SV" sz="1200" dirty="0"/>
        </a:p>
      </dgm:t>
    </dgm:pt>
    <dgm:pt modelId="{0E9DB63D-0C4D-4B8D-8EB2-0E5B699E8118}" type="sibTrans" cxnId="{15E3B64C-4298-4C12-AE03-4CBEAFE7DB0B}">
      <dgm:prSet/>
      <dgm:spPr/>
      <dgm:t>
        <a:bodyPr/>
        <a:lstStyle/>
        <a:p>
          <a:endParaRPr lang="es-SV"/>
        </a:p>
      </dgm:t>
    </dgm:pt>
    <dgm:pt modelId="{5441007B-BDDC-41B2-BE1D-4F9E9F957AA4}" type="parTrans" cxnId="{15E3B64C-4298-4C12-AE03-4CBEAFE7DB0B}">
      <dgm:prSet/>
      <dgm:spPr/>
      <dgm:t>
        <a:bodyPr/>
        <a:lstStyle/>
        <a:p>
          <a:endParaRPr lang="es-SV"/>
        </a:p>
      </dgm:t>
    </dgm:pt>
    <dgm:pt modelId="{1FCFA9FF-6DDE-4B05-AB23-14E2E71268AE}" type="pres">
      <dgm:prSet presAssocID="{289A326C-F302-42F0-96AD-FE5E81BB880F}" presName="composite" presStyleCnt="0">
        <dgm:presLayoutVars>
          <dgm:chMax val="3"/>
          <dgm:animLvl val="lvl"/>
          <dgm:resizeHandles val="exact"/>
        </dgm:presLayoutVars>
      </dgm:prSet>
      <dgm:spPr/>
    </dgm:pt>
    <dgm:pt modelId="{051D4450-3311-4871-8665-E69189366F1B}" type="pres">
      <dgm:prSet presAssocID="{05D845EC-D766-4FCF-B6C2-3CAF39214C78}" presName="gear1" presStyleLbl="node1" presStyleIdx="0" presStyleCnt="3">
        <dgm:presLayoutVars>
          <dgm:chMax val="1"/>
          <dgm:bulletEnabled val="1"/>
        </dgm:presLayoutVars>
      </dgm:prSet>
      <dgm:spPr/>
      <dgm:t>
        <a:bodyPr/>
        <a:lstStyle/>
        <a:p>
          <a:endParaRPr lang="es-SV"/>
        </a:p>
      </dgm:t>
    </dgm:pt>
    <dgm:pt modelId="{62C344F7-302A-481E-A129-77BDCE99545A}" type="pres">
      <dgm:prSet presAssocID="{05D845EC-D766-4FCF-B6C2-3CAF39214C78}" presName="gear1srcNode" presStyleLbl="node1" presStyleIdx="0" presStyleCnt="3"/>
      <dgm:spPr/>
      <dgm:t>
        <a:bodyPr/>
        <a:lstStyle/>
        <a:p>
          <a:endParaRPr lang="es-ES"/>
        </a:p>
      </dgm:t>
    </dgm:pt>
    <dgm:pt modelId="{9E84FE45-2C98-4226-A5D3-7ED3B9B48FEB}" type="pres">
      <dgm:prSet presAssocID="{05D845EC-D766-4FCF-B6C2-3CAF39214C78}" presName="gear1dstNode" presStyleLbl="node1" presStyleIdx="0" presStyleCnt="3"/>
      <dgm:spPr/>
      <dgm:t>
        <a:bodyPr/>
        <a:lstStyle/>
        <a:p>
          <a:endParaRPr lang="es-ES"/>
        </a:p>
      </dgm:t>
    </dgm:pt>
    <dgm:pt modelId="{845AE9C1-7118-475A-8EB7-C4AE14F5E310}" type="pres">
      <dgm:prSet presAssocID="{42E14265-9E35-4A03-8934-758BC9DEB39C}" presName="gear2" presStyleLbl="node1" presStyleIdx="1" presStyleCnt="3">
        <dgm:presLayoutVars>
          <dgm:chMax val="1"/>
          <dgm:bulletEnabled val="1"/>
        </dgm:presLayoutVars>
      </dgm:prSet>
      <dgm:spPr/>
      <dgm:t>
        <a:bodyPr/>
        <a:lstStyle/>
        <a:p>
          <a:endParaRPr lang="es-ES"/>
        </a:p>
      </dgm:t>
    </dgm:pt>
    <dgm:pt modelId="{FDBEC900-8FD7-4F77-A868-BF90A30C3BA0}" type="pres">
      <dgm:prSet presAssocID="{42E14265-9E35-4A03-8934-758BC9DEB39C}" presName="gear2srcNode" presStyleLbl="node1" presStyleIdx="1" presStyleCnt="3"/>
      <dgm:spPr/>
      <dgm:t>
        <a:bodyPr/>
        <a:lstStyle/>
        <a:p>
          <a:endParaRPr lang="es-ES"/>
        </a:p>
      </dgm:t>
    </dgm:pt>
    <dgm:pt modelId="{A9B4C062-0A90-4ADA-976C-0AA8A7E2E933}" type="pres">
      <dgm:prSet presAssocID="{42E14265-9E35-4A03-8934-758BC9DEB39C}" presName="gear2dstNode" presStyleLbl="node1" presStyleIdx="1" presStyleCnt="3"/>
      <dgm:spPr/>
      <dgm:t>
        <a:bodyPr/>
        <a:lstStyle/>
        <a:p>
          <a:endParaRPr lang="es-ES"/>
        </a:p>
      </dgm:t>
    </dgm:pt>
    <dgm:pt modelId="{B99DBE62-2D99-4737-BA83-DFC34E56E644}" type="pres">
      <dgm:prSet presAssocID="{D2B8DC71-B537-41EF-AA72-182664810D49}" presName="gear3" presStyleLbl="node1" presStyleIdx="2" presStyleCnt="3"/>
      <dgm:spPr/>
      <dgm:t>
        <a:bodyPr/>
        <a:lstStyle/>
        <a:p>
          <a:endParaRPr lang="es-ES"/>
        </a:p>
      </dgm:t>
    </dgm:pt>
    <dgm:pt modelId="{E962FBD6-4BCF-44DA-81D5-4C555A1728E9}" type="pres">
      <dgm:prSet presAssocID="{D2B8DC71-B537-41EF-AA72-182664810D49}" presName="gear3tx" presStyleLbl="node1" presStyleIdx="2" presStyleCnt="3">
        <dgm:presLayoutVars>
          <dgm:chMax val="1"/>
          <dgm:bulletEnabled val="1"/>
        </dgm:presLayoutVars>
      </dgm:prSet>
      <dgm:spPr/>
      <dgm:t>
        <a:bodyPr/>
        <a:lstStyle/>
        <a:p>
          <a:endParaRPr lang="es-ES"/>
        </a:p>
      </dgm:t>
    </dgm:pt>
    <dgm:pt modelId="{255383BD-9EE1-49C2-B3CC-EADB6BD18A59}" type="pres">
      <dgm:prSet presAssocID="{D2B8DC71-B537-41EF-AA72-182664810D49}" presName="gear3srcNode" presStyleLbl="node1" presStyleIdx="2" presStyleCnt="3"/>
      <dgm:spPr/>
      <dgm:t>
        <a:bodyPr/>
        <a:lstStyle/>
        <a:p>
          <a:endParaRPr lang="es-ES"/>
        </a:p>
      </dgm:t>
    </dgm:pt>
    <dgm:pt modelId="{582B6434-859A-4129-9023-1F6D0A4561B5}" type="pres">
      <dgm:prSet presAssocID="{D2B8DC71-B537-41EF-AA72-182664810D49}" presName="gear3dstNode" presStyleLbl="node1" presStyleIdx="2" presStyleCnt="3"/>
      <dgm:spPr/>
      <dgm:t>
        <a:bodyPr/>
        <a:lstStyle/>
        <a:p>
          <a:endParaRPr lang="es-ES"/>
        </a:p>
      </dgm:t>
    </dgm:pt>
    <dgm:pt modelId="{B25F0401-225A-4129-9D3E-26E7D7501129}" type="pres">
      <dgm:prSet presAssocID="{E73A90D5-6F41-4E5A-ABA5-E624DF174A58}" presName="connector1" presStyleLbl="sibTrans2D1" presStyleIdx="0" presStyleCnt="3"/>
      <dgm:spPr/>
      <dgm:t>
        <a:bodyPr/>
        <a:lstStyle/>
        <a:p>
          <a:endParaRPr lang="es-ES"/>
        </a:p>
      </dgm:t>
    </dgm:pt>
    <dgm:pt modelId="{CB78B9E4-9F3A-4AAD-BFBD-7D3738328A1A}" type="pres">
      <dgm:prSet presAssocID="{0E9DB63D-0C4D-4B8D-8EB2-0E5B699E8118}" presName="connector2" presStyleLbl="sibTrans2D1" presStyleIdx="1" presStyleCnt="3"/>
      <dgm:spPr/>
      <dgm:t>
        <a:bodyPr/>
        <a:lstStyle/>
        <a:p>
          <a:endParaRPr lang="es-ES"/>
        </a:p>
      </dgm:t>
    </dgm:pt>
    <dgm:pt modelId="{26021440-B70D-4370-A3DF-AC5C6EA79781}" type="pres">
      <dgm:prSet presAssocID="{CBF0B87B-689B-4F85-9D56-601084FD9FED}" presName="connector3" presStyleLbl="sibTrans2D1" presStyleIdx="2" presStyleCnt="3"/>
      <dgm:spPr/>
      <dgm:t>
        <a:bodyPr/>
        <a:lstStyle/>
        <a:p>
          <a:endParaRPr lang="es-ES"/>
        </a:p>
      </dgm:t>
    </dgm:pt>
  </dgm:ptLst>
  <dgm:cxnLst>
    <dgm:cxn modelId="{C79C5BF7-B207-46C0-B334-08EBDF103BBB}" type="presOf" srcId="{42E14265-9E35-4A03-8934-758BC9DEB39C}" destId="{FDBEC900-8FD7-4F77-A868-BF90A30C3BA0}" srcOrd="1" destOrd="0" presId="urn:microsoft.com/office/officeart/2005/8/layout/gear1"/>
    <dgm:cxn modelId="{BF2B228E-C5D5-4709-A809-B0CBE323436C}" type="presOf" srcId="{0E9DB63D-0C4D-4B8D-8EB2-0E5B699E8118}" destId="{CB78B9E4-9F3A-4AAD-BFBD-7D3738328A1A}" srcOrd="0" destOrd="0" presId="urn:microsoft.com/office/officeart/2005/8/layout/gear1"/>
    <dgm:cxn modelId="{CF00A540-523C-4881-ADCE-D89747DFB64C}" type="presOf" srcId="{CBF0B87B-689B-4F85-9D56-601084FD9FED}" destId="{26021440-B70D-4370-A3DF-AC5C6EA79781}" srcOrd="0" destOrd="0" presId="urn:microsoft.com/office/officeart/2005/8/layout/gear1"/>
    <dgm:cxn modelId="{A6A7778C-E706-470B-8FE9-FC7AF817FF61}" type="presOf" srcId="{42E14265-9E35-4A03-8934-758BC9DEB39C}" destId="{A9B4C062-0A90-4ADA-976C-0AA8A7E2E933}" srcOrd="2" destOrd="0" presId="urn:microsoft.com/office/officeart/2005/8/layout/gear1"/>
    <dgm:cxn modelId="{DB69983F-2858-4FD3-9E07-4883C37018F0}" srcId="{289A326C-F302-42F0-96AD-FE5E81BB880F}" destId="{D2B8DC71-B537-41EF-AA72-182664810D49}" srcOrd="2" destOrd="0" parTransId="{E2645BA7-A243-482A-BE44-841953728679}" sibTransId="{CBF0B87B-689B-4F85-9D56-601084FD9FED}"/>
    <dgm:cxn modelId="{55E7587A-6FED-4198-9DEB-47B2779ADF8A}" type="presOf" srcId="{D2B8DC71-B537-41EF-AA72-182664810D49}" destId="{B99DBE62-2D99-4737-BA83-DFC34E56E644}" srcOrd="0" destOrd="0" presId="urn:microsoft.com/office/officeart/2005/8/layout/gear1"/>
    <dgm:cxn modelId="{15E3B64C-4298-4C12-AE03-4CBEAFE7DB0B}" srcId="{289A326C-F302-42F0-96AD-FE5E81BB880F}" destId="{42E14265-9E35-4A03-8934-758BC9DEB39C}" srcOrd="1" destOrd="0" parTransId="{5441007B-BDDC-41B2-BE1D-4F9E9F957AA4}" sibTransId="{0E9DB63D-0C4D-4B8D-8EB2-0E5B699E8118}"/>
    <dgm:cxn modelId="{2B9A4715-1B2C-42F5-B39B-B68543865595}" type="presOf" srcId="{289A326C-F302-42F0-96AD-FE5E81BB880F}" destId="{1FCFA9FF-6DDE-4B05-AB23-14E2E71268AE}" srcOrd="0" destOrd="0" presId="urn:microsoft.com/office/officeart/2005/8/layout/gear1"/>
    <dgm:cxn modelId="{9EDBECC3-B3D9-435E-8C18-674378E37987}" type="presOf" srcId="{05D845EC-D766-4FCF-B6C2-3CAF39214C78}" destId="{62C344F7-302A-481E-A129-77BDCE99545A}" srcOrd="1" destOrd="0" presId="urn:microsoft.com/office/officeart/2005/8/layout/gear1"/>
    <dgm:cxn modelId="{57614B62-95EA-4A22-98A3-D6A21C5B3CD8}" type="presOf" srcId="{05D845EC-D766-4FCF-B6C2-3CAF39214C78}" destId="{051D4450-3311-4871-8665-E69189366F1B}" srcOrd="0" destOrd="0" presId="urn:microsoft.com/office/officeart/2005/8/layout/gear1"/>
    <dgm:cxn modelId="{3152A1C9-6161-43B7-9BBE-5592BD9AF6B0}" type="presOf" srcId="{D2B8DC71-B537-41EF-AA72-182664810D49}" destId="{E962FBD6-4BCF-44DA-81D5-4C555A1728E9}" srcOrd="1" destOrd="0" presId="urn:microsoft.com/office/officeart/2005/8/layout/gear1"/>
    <dgm:cxn modelId="{A03C182E-FCC6-457A-9A97-0EF54202F2A0}" type="presOf" srcId="{E73A90D5-6F41-4E5A-ABA5-E624DF174A58}" destId="{B25F0401-225A-4129-9D3E-26E7D7501129}" srcOrd="0" destOrd="0" presId="urn:microsoft.com/office/officeart/2005/8/layout/gear1"/>
    <dgm:cxn modelId="{513FE64E-82DA-42BD-901D-0F67B14FF00D}" type="presOf" srcId="{D2B8DC71-B537-41EF-AA72-182664810D49}" destId="{582B6434-859A-4129-9023-1F6D0A4561B5}" srcOrd="3" destOrd="0" presId="urn:microsoft.com/office/officeart/2005/8/layout/gear1"/>
    <dgm:cxn modelId="{FC14FBF2-145F-4685-B44F-69A4A276BFF9}" type="presOf" srcId="{42E14265-9E35-4A03-8934-758BC9DEB39C}" destId="{845AE9C1-7118-475A-8EB7-C4AE14F5E310}" srcOrd="0" destOrd="0" presId="urn:microsoft.com/office/officeart/2005/8/layout/gear1"/>
    <dgm:cxn modelId="{ABD3C6BB-86CF-4B82-9A69-E34704D4C3B6}" srcId="{289A326C-F302-42F0-96AD-FE5E81BB880F}" destId="{05D845EC-D766-4FCF-B6C2-3CAF39214C78}" srcOrd="0" destOrd="0" parTransId="{17ED6833-8979-4D6B-B7C1-C71AFC9EE7E1}" sibTransId="{E73A90D5-6F41-4E5A-ABA5-E624DF174A58}"/>
    <dgm:cxn modelId="{19751D59-E4D3-4A6F-A467-CE7A17BFFCC0}" type="presOf" srcId="{D2B8DC71-B537-41EF-AA72-182664810D49}" destId="{255383BD-9EE1-49C2-B3CC-EADB6BD18A59}" srcOrd="2" destOrd="0" presId="urn:microsoft.com/office/officeart/2005/8/layout/gear1"/>
    <dgm:cxn modelId="{9439D4DA-8DCC-4FB3-A75E-5A8DD026583F}" type="presOf" srcId="{05D845EC-D766-4FCF-B6C2-3CAF39214C78}" destId="{9E84FE45-2C98-4226-A5D3-7ED3B9B48FEB}" srcOrd="2" destOrd="0" presId="urn:microsoft.com/office/officeart/2005/8/layout/gear1"/>
    <dgm:cxn modelId="{C4F9EA56-2E0E-42FB-B584-2097158749D7}" type="presParOf" srcId="{1FCFA9FF-6DDE-4B05-AB23-14E2E71268AE}" destId="{051D4450-3311-4871-8665-E69189366F1B}" srcOrd="0" destOrd="0" presId="urn:microsoft.com/office/officeart/2005/8/layout/gear1"/>
    <dgm:cxn modelId="{A40DF704-449A-4698-89D0-3194D96A4549}" type="presParOf" srcId="{1FCFA9FF-6DDE-4B05-AB23-14E2E71268AE}" destId="{62C344F7-302A-481E-A129-77BDCE99545A}" srcOrd="1" destOrd="0" presId="urn:microsoft.com/office/officeart/2005/8/layout/gear1"/>
    <dgm:cxn modelId="{47B1382D-79C8-4CFB-BD6E-BBABDAF4DD28}" type="presParOf" srcId="{1FCFA9FF-6DDE-4B05-AB23-14E2E71268AE}" destId="{9E84FE45-2C98-4226-A5D3-7ED3B9B48FEB}" srcOrd="2" destOrd="0" presId="urn:microsoft.com/office/officeart/2005/8/layout/gear1"/>
    <dgm:cxn modelId="{2F41DC77-FF17-4F2B-8730-C501D5DC1B09}" type="presParOf" srcId="{1FCFA9FF-6DDE-4B05-AB23-14E2E71268AE}" destId="{845AE9C1-7118-475A-8EB7-C4AE14F5E310}" srcOrd="3" destOrd="0" presId="urn:microsoft.com/office/officeart/2005/8/layout/gear1"/>
    <dgm:cxn modelId="{7021D58A-8D25-4D0C-8573-F8E1987A6916}" type="presParOf" srcId="{1FCFA9FF-6DDE-4B05-AB23-14E2E71268AE}" destId="{FDBEC900-8FD7-4F77-A868-BF90A30C3BA0}" srcOrd="4" destOrd="0" presId="urn:microsoft.com/office/officeart/2005/8/layout/gear1"/>
    <dgm:cxn modelId="{D18F8B07-3A2C-41B7-9FCD-4C21D3C4C84B}" type="presParOf" srcId="{1FCFA9FF-6DDE-4B05-AB23-14E2E71268AE}" destId="{A9B4C062-0A90-4ADA-976C-0AA8A7E2E933}" srcOrd="5" destOrd="0" presId="urn:microsoft.com/office/officeart/2005/8/layout/gear1"/>
    <dgm:cxn modelId="{3E64898C-A581-43FC-A245-5DA0D17A906B}" type="presParOf" srcId="{1FCFA9FF-6DDE-4B05-AB23-14E2E71268AE}" destId="{B99DBE62-2D99-4737-BA83-DFC34E56E644}" srcOrd="6" destOrd="0" presId="urn:microsoft.com/office/officeart/2005/8/layout/gear1"/>
    <dgm:cxn modelId="{1C315DC1-DB50-45D9-B5B4-C5EEAD8E93D8}" type="presParOf" srcId="{1FCFA9FF-6DDE-4B05-AB23-14E2E71268AE}" destId="{E962FBD6-4BCF-44DA-81D5-4C555A1728E9}" srcOrd="7" destOrd="0" presId="urn:microsoft.com/office/officeart/2005/8/layout/gear1"/>
    <dgm:cxn modelId="{DDBD5C6B-BB58-403F-B1DC-FE102737336C}" type="presParOf" srcId="{1FCFA9FF-6DDE-4B05-AB23-14E2E71268AE}" destId="{255383BD-9EE1-49C2-B3CC-EADB6BD18A59}" srcOrd="8" destOrd="0" presId="urn:microsoft.com/office/officeart/2005/8/layout/gear1"/>
    <dgm:cxn modelId="{93F5CB42-F868-4FB5-ABEF-7E32B625580F}" type="presParOf" srcId="{1FCFA9FF-6DDE-4B05-AB23-14E2E71268AE}" destId="{582B6434-859A-4129-9023-1F6D0A4561B5}" srcOrd="9" destOrd="0" presId="urn:microsoft.com/office/officeart/2005/8/layout/gear1"/>
    <dgm:cxn modelId="{70C6AC14-FEFF-4FBD-BA4F-B201A88EF5C1}" type="presParOf" srcId="{1FCFA9FF-6DDE-4B05-AB23-14E2E71268AE}" destId="{B25F0401-225A-4129-9D3E-26E7D7501129}" srcOrd="10" destOrd="0" presId="urn:microsoft.com/office/officeart/2005/8/layout/gear1"/>
    <dgm:cxn modelId="{71EA22E4-4909-41FE-B450-BF11DDA70CBB}" type="presParOf" srcId="{1FCFA9FF-6DDE-4B05-AB23-14E2E71268AE}" destId="{CB78B9E4-9F3A-4AAD-BFBD-7D3738328A1A}" srcOrd="11" destOrd="0" presId="urn:microsoft.com/office/officeart/2005/8/layout/gear1"/>
    <dgm:cxn modelId="{8CD629D8-D717-4E41-A329-CF75A33FAB47}" type="presParOf" srcId="{1FCFA9FF-6DDE-4B05-AB23-14E2E71268AE}" destId="{26021440-B70D-4370-A3DF-AC5C6EA79781}"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A831A1F-ABF5-45D8-BD2E-DB10F77215BA}" type="doc">
      <dgm:prSet loTypeId="urn:microsoft.com/office/officeart/2005/8/layout/radial6" loCatId="cycle" qsTypeId="urn:microsoft.com/office/officeart/2005/8/quickstyle/simple1" qsCatId="simple" csTypeId="urn:microsoft.com/office/officeart/2005/8/colors/accent1_2" csCatId="accent1" phldr="0"/>
      <dgm:spPr/>
      <dgm:t>
        <a:bodyPr/>
        <a:lstStyle/>
        <a:p>
          <a:endParaRPr lang="es-SV"/>
        </a:p>
      </dgm:t>
    </dgm:pt>
    <dgm:pt modelId="{33255513-53E4-46A5-A485-04EC3CBBD47D}">
      <dgm:prSet phldrT="[Texto]" phldr="1"/>
      <dgm:spPr/>
      <dgm:t>
        <a:bodyPr/>
        <a:lstStyle/>
        <a:p>
          <a:endParaRPr lang="es-SV"/>
        </a:p>
      </dgm:t>
    </dgm:pt>
    <dgm:pt modelId="{ABC03B4C-B545-413B-BC52-94CB40AB8006}" type="parTrans" cxnId="{C758A423-765D-4E57-A444-279E9848A7BA}">
      <dgm:prSet/>
      <dgm:spPr/>
      <dgm:t>
        <a:bodyPr/>
        <a:lstStyle/>
        <a:p>
          <a:endParaRPr lang="es-SV"/>
        </a:p>
      </dgm:t>
    </dgm:pt>
    <dgm:pt modelId="{42F30153-A513-4302-A0CA-E9595FC32C66}" type="sibTrans" cxnId="{C758A423-765D-4E57-A444-279E9848A7BA}">
      <dgm:prSet/>
      <dgm:spPr/>
      <dgm:t>
        <a:bodyPr/>
        <a:lstStyle/>
        <a:p>
          <a:endParaRPr lang="es-SV"/>
        </a:p>
      </dgm:t>
    </dgm:pt>
    <dgm:pt modelId="{A60EA9D7-98B4-40E5-B5EB-AA1315E1B486}">
      <dgm:prSet phldrT="[Texto]" phldr="1"/>
      <dgm:spPr/>
      <dgm:t>
        <a:bodyPr/>
        <a:lstStyle/>
        <a:p>
          <a:endParaRPr lang="es-SV"/>
        </a:p>
      </dgm:t>
    </dgm:pt>
    <dgm:pt modelId="{69736E5E-D802-467F-9A21-3DC211B0C9E0}" type="parTrans" cxnId="{CCDDBF27-EDD1-40AB-8C66-29A39C9129C0}">
      <dgm:prSet/>
      <dgm:spPr/>
      <dgm:t>
        <a:bodyPr/>
        <a:lstStyle/>
        <a:p>
          <a:endParaRPr lang="es-SV"/>
        </a:p>
      </dgm:t>
    </dgm:pt>
    <dgm:pt modelId="{711A317F-DB00-49B4-A4A2-E536FAC572B0}" type="sibTrans" cxnId="{CCDDBF27-EDD1-40AB-8C66-29A39C9129C0}">
      <dgm:prSet/>
      <dgm:spPr/>
      <dgm:t>
        <a:bodyPr/>
        <a:lstStyle/>
        <a:p>
          <a:endParaRPr lang="es-SV"/>
        </a:p>
      </dgm:t>
    </dgm:pt>
    <dgm:pt modelId="{33339BA5-A0CD-41CC-8050-7B95A26CC474}">
      <dgm:prSet phldrT="[Texto]" phldr="1"/>
      <dgm:spPr/>
      <dgm:t>
        <a:bodyPr/>
        <a:lstStyle/>
        <a:p>
          <a:endParaRPr lang="es-SV"/>
        </a:p>
      </dgm:t>
    </dgm:pt>
    <dgm:pt modelId="{69027DC8-70C2-405B-9BE8-24093DC7996D}" type="parTrans" cxnId="{1C7234CD-46B6-4002-BBAC-DB0E04282B24}">
      <dgm:prSet/>
      <dgm:spPr/>
      <dgm:t>
        <a:bodyPr/>
        <a:lstStyle/>
        <a:p>
          <a:endParaRPr lang="es-SV"/>
        </a:p>
      </dgm:t>
    </dgm:pt>
    <dgm:pt modelId="{5F2E9A6C-C8A9-4127-9AA3-5239E3A3E764}" type="sibTrans" cxnId="{1C7234CD-46B6-4002-BBAC-DB0E04282B24}">
      <dgm:prSet/>
      <dgm:spPr/>
      <dgm:t>
        <a:bodyPr/>
        <a:lstStyle/>
        <a:p>
          <a:endParaRPr lang="es-SV"/>
        </a:p>
      </dgm:t>
    </dgm:pt>
    <dgm:pt modelId="{3BF88BAC-C2B4-4740-91A2-5003B570C648}">
      <dgm:prSet phldrT="[Texto]" phldr="1"/>
      <dgm:spPr/>
      <dgm:t>
        <a:bodyPr/>
        <a:lstStyle/>
        <a:p>
          <a:endParaRPr lang="es-SV"/>
        </a:p>
      </dgm:t>
    </dgm:pt>
    <dgm:pt modelId="{BCCE2B0A-6431-40E7-9E95-3949AFBFC3F6}" type="parTrans" cxnId="{8223F8BF-3714-4502-9773-9D24E249DDAF}">
      <dgm:prSet/>
      <dgm:spPr/>
      <dgm:t>
        <a:bodyPr/>
        <a:lstStyle/>
        <a:p>
          <a:endParaRPr lang="es-SV"/>
        </a:p>
      </dgm:t>
    </dgm:pt>
    <dgm:pt modelId="{1CD4183F-4E29-4228-B3C4-7E5648A8A789}" type="sibTrans" cxnId="{8223F8BF-3714-4502-9773-9D24E249DDAF}">
      <dgm:prSet/>
      <dgm:spPr/>
      <dgm:t>
        <a:bodyPr/>
        <a:lstStyle/>
        <a:p>
          <a:endParaRPr lang="es-SV"/>
        </a:p>
      </dgm:t>
    </dgm:pt>
    <dgm:pt modelId="{5F0AC2A5-238D-4FE4-AF3A-C7AF0A441A2F}">
      <dgm:prSet phldrT="[Texto]" phldr="1"/>
      <dgm:spPr/>
      <dgm:t>
        <a:bodyPr/>
        <a:lstStyle/>
        <a:p>
          <a:endParaRPr lang="es-SV"/>
        </a:p>
      </dgm:t>
    </dgm:pt>
    <dgm:pt modelId="{E0BABBA8-9AC8-4D6D-B525-A523D4554DEF}" type="parTrans" cxnId="{2B2B4BFA-B757-4031-8564-CE29A29B3C67}">
      <dgm:prSet/>
      <dgm:spPr/>
      <dgm:t>
        <a:bodyPr/>
        <a:lstStyle/>
        <a:p>
          <a:endParaRPr lang="es-SV"/>
        </a:p>
      </dgm:t>
    </dgm:pt>
    <dgm:pt modelId="{09C52485-CFAD-42F7-9DA8-90099D723DB6}" type="sibTrans" cxnId="{2B2B4BFA-B757-4031-8564-CE29A29B3C67}">
      <dgm:prSet/>
      <dgm:spPr/>
      <dgm:t>
        <a:bodyPr/>
        <a:lstStyle/>
        <a:p>
          <a:endParaRPr lang="es-SV"/>
        </a:p>
      </dgm:t>
    </dgm:pt>
    <dgm:pt modelId="{764CB6C8-3616-46AD-871F-EB45DC32F858}" type="pres">
      <dgm:prSet presAssocID="{8A831A1F-ABF5-45D8-BD2E-DB10F77215BA}" presName="Name0" presStyleCnt="0">
        <dgm:presLayoutVars>
          <dgm:chMax val="1"/>
          <dgm:dir/>
          <dgm:animLvl val="ctr"/>
          <dgm:resizeHandles val="exact"/>
        </dgm:presLayoutVars>
      </dgm:prSet>
      <dgm:spPr/>
      <dgm:t>
        <a:bodyPr/>
        <a:lstStyle/>
        <a:p>
          <a:endParaRPr lang="es-SV"/>
        </a:p>
      </dgm:t>
    </dgm:pt>
    <dgm:pt modelId="{115DCD26-C3FD-4DC2-9B3E-1CAC4A635FC9}" type="pres">
      <dgm:prSet presAssocID="{33255513-53E4-46A5-A485-04EC3CBBD47D}" presName="centerShape" presStyleLbl="node0" presStyleIdx="0" presStyleCnt="1"/>
      <dgm:spPr/>
      <dgm:t>
        <a:bodyPr/>
        <a:lstStyle/>
        <a:p>
          <a:endParaRPr lang="es-SV"/>
        </a:p>
      </dgm:t>
    </dgm:pt>
    <dgm:pt modelId="{5CBDB235-4A47-421A-A256-D38067EE881D}" type="pres">
      <dgm:prSet presAssocID="{A60EA9D7-98B4-40E5-B5EB-AA1315E1B486}" presName="node" presStyleLbl="node1" presStyleIdx="0" presStyleCnt="4">
        <dgm:presLayoutVars>
          <dgm:bulletEnabled val="1"/>
        </dgm:presLayoutVars>
      </dgm:prSet>
      <dgm:spPr/>
      <dgm:t>
        <a:bodyPr/>
        <a:lstStyle/>
        <a:p>
          <a:endParaRPr lang="es-SV"/>
        </a:p>
      </dgm:t>
    </dgm:pt>
    <dgm:pt modelId="{7BC8ACC9-2C19-4248-B565-1B4954042BA2}" type="pres">
      <dgm:prSet presAssocID="{A60EA9D7-98B4-40E5-B5EB-AA1315E1B486}" presName="dummy" presStyleCnt="0"/>
      <dgm:spPr/>
    </dgm:pt>
    <dgm:pt modelId="{88D649A1-E627-4907-BE87-CE16FC82DF54}" type="pres">
      <dgm:prSet presAssocID="{711A317F-DB00-49B4-A4A2-E536FAC572B0}" presName="sibTrans" presStyleLbl="sibTrans2D1" presStyleIdx="0" presStyleCnt="4"/>
      <dgm:spPr/>
      <dgm:t>
        <a:bodyPr/>
        <a:lstStyle/>
        <a:p>
          <a:endParaRPr lang="es-SV"/>
        </a:p>
      </dgm:t>
    </dgm:pt>
    <dgm:pt modelId="{2D9F697E-6546-43EB-B634-3D149320ED53}" type="pres">
      <dgm:prSet presAssocID="{33339BA5-A0CD-41CC-8050-7B95A26CC474}" presName="node" presStyleLbl="node1" presStyleIdx="1" presStyleCnt="4">
        <dgm:presLayoutVars>
          <dgm:bulletEnabled val="1"/>
        </dgm:presLayoutVars>
      </dgm:prSet>
      <dgm:spPr/>
      <dgm:t>
        <a:bodyPr/>
        <a:lstStyle/>
        <a:p>
          <a:endParaRPr lang="es-SV"/>
        </a:p>
      </dgm:t>
    </dgm:pt>
    <dgm:pt modelId="{19FACB05-78E2-45BF-B3A0-BE8774C9BD83}" type="pres">
      <dgm:prSet presAssocID="{33339BA5-A0CD-41CC-8050-7B95A26CC474}" presName="dummy" presStyleCnt="0"/>
      <dgm:spPr/>
    </dgm:pt>
    <dgm:pt modelId="{5F00E41A-4195-4585-A538-1B2CFDBBCAE8}" type="pres">
      <dgm:prSet presAssocID="{5F2E9A6C-C8A9-4127-9AA3-5239E3A3E764}" presName="sibTrans" presStyleLbl="sibTrans2D1" presStyleIdx="1" presStyleCnt="4"/>
      <dgm:spPr/>
      <dgm:t>
        <a:bodyPr/>
        <a:lstStyle/>
        <a:p>
          <a:endParaRPr lang="es-SV"/>
        </a:p>
      </dgm:t>
    </dgm:pt>
    <dgm:pt modelId="{87CCEEB5-3D69-462F-95E0-B413BAFAAC52}" type="pres">
      <dgm:prSet presAssocID="{3BF88BAC-C2B4-4740-91A2-5003B570C648}" presName="node" presStyleLbl="node1" presStyleIdx="2" presStyleCnt="4">
        <dgm:presLayoutVars>
          <dgm:bulletEnabled val="1"/>
        </dgm:presLayoutVars>
      </dgm:prSet>
      <dgm:spPr/>
      <dgm:t>
        <a:bodyPr/>
        <a:lstStyle/>
        <a:p>
          <a:endParaRPr lang="es-SV"/>
        </a:p>
      </dgm:t>
    </dgm:pt>
    <dgm:pt modelId="{F685D57E-E96F-4787-8E30-4D1D1E99C584}" type="pres">
      <dgm:prSet presAssocID="{3BF88BAC-C2B4-4740-91A2-5003B570C648}" presName="dummy" presStyleCnt="0"/>
      <dgm:spPr/>
    </dgm:pt>
    <dgm:pt modelId="{BBB9BC60-6C43-4328-AE96-24462C829255}" type="pres">
      <dgm:prSet presAssocID="{1CD4183F-4E29-4228-B3C4-7E5648A8A789}" presName="sibTrans" presStyleLbl="sibTrans2D1" presStyleIdx="2" presStyleCnt="4"/>
      <dgm:spPr/>
      <dgm:t>
        <a:bodyPr/>
        <a:lstStyle/>
        <a:p>
          <a:endParaRPr lang="es-SV"/>
        </a:p>
      </dgm:t>
    </dgm:pt>
    <dgm:pt modelId="{677673D6-7AEB-4889-A27F-B642467AD1F0}" type="pres">
      <dgm:prSet presAssocID="{5F0AC2A5-238D-4FE4-AF3A-C7AF0A441A2F}" presName="node" presStyleLbl="node1" presStyleIdx="3" presStyleCnt="4">
        <dgm:presLayoutVars>
          <dgm:bulletEnabled val="1"/>
        </dgm:presLayoutVars>
      </dgm:prSet>
      <dgm:spPr/>
      <dgm:t>
        <a:bodyPr/>
        <a:lstStyle/>
        <a:p>
          <a:endParaRPr lang="es-SV"/>
        </a:p>
      </dgm:t>
    </dgm:pt>
    <dgm:pt modelId="{C114CFC7-26E4-40BA-88F6-BBB26C9B0BD8}" type="pres">
      <dgm:prSet presAssocID="{5F0AC2A5-238D-4FE4-AF3A-C7AF0A441A2F}" presName="dummy" presStyleCnt="0"/>
      <dgm:spPr/>
    </dgm:pt>
    <dgm:pt modelId="{C953CEDD-4DC9-4617-A90E-23DC89391176}" type="pres">
      <dgm:prSet presAssocID="{09C52485-CFAD-42F7-9DA8-90099D723DB6}" presName="sibTrans" presStyleLbl="sibTrans2D1" presStyleIdx="3" presStyleCnt="4"/>
      <dgm:spPr/>
      <dgm:t>
        <a:bodyPr/>
        <a:lstStyle/>
        <a:p>
          <a:endParaRPr lang="es-SV"/>
        </a:p>
      </dgm:t>
    </dgm:pt>
  </dgm:ptLst>
  <dgm:cxnLst>
    <dgm:cxn modelId="{D2059CA9-A1C3-4A46-BB70-AE4944134C0A}" type="presOf" srcId="{3BF88BAC-C2B4-4740-91A2-5003B570C648}" destId="{87CCEEB5-3D69-462F-95E0-B413BAFAAC52}" srcOrd="0" destOrd="0" presId="urn:microsoft.com/office/officeart/2005/8/layout/radial6"/>
    <dgm:cxn modelId="{197916EC-67FE-4D3A-8A04-EA6EAA9D9878}" type="presOf" srcId="{33255513-53E4-46A5-A485-04EC3CBBD47D}" destId="{115DCD26-C3FD-4DC2-9B3E-1CAC4A635FC9}" srcOrd="0" destOrd="0" presId="urn:microsoft.com/office/officeart/2005/8/layout/radial6"/>
    <dgm:cxn modelId="{8CED8AC2-2DFE-4ECD-BACE-6B46941A4DF6}" type="presOf" srcId="{5F2E9A6C-C8A9-4127-9AA3-5239E3A3E764}" destId="{5F00E41A-4195-4585-A538-1B2CFDBBCAE8}" srcOrd="0" destOrd="0" presId="urn:microsoft.com/office/officeart/2005/8/layout/radial6"/>
    <dgm:cxn modelId="{ED487124-5D1D-440F-B5BC-1A10B9AF37CF}" type="presOf" srcId="{5F0AC2A5-238D-4FE4-AF3A-C7AF0A441A2F}" destId="{677673D6-7AEB-4889-A27F-B642467AD1F0}" srcOrd="0" destOrd="0" presId="urn:microsoft.com/office/officeart/2005/8/layout/radial6"/>
    <dgm:cxn modelId="{2B2B4BFA-B757-4031-8564-CE29A29B3C67}" srcId="{33255513-53E4-46A5-A485-04EC3CBBD47D}" destId="{5F0AC2A5-238D-4FE4-AF3A-C7AF0A441A2F}" srcOrd="3" destOrd="0" parTransId="{E0BABBA8-9AC8-4D6D-B525-A523D4554DEF}" sibTransId="{09C52485-CFAD-42F7-9DA8-90099D723DB6}"/>
    <dgm:cxn modelId="{C758A423-765D-4E57-A444-279E9848A7BA}" srcId="{8A831A1F-ABF5-45D8-BD2E-DB10F77215BA}" destId="{33255513-53E4-46A5-A485-04EC3CBBD47D}" srcOrd="0" destOrd="0" parTransId="{ABC03B4C-B545-413B-BC52-94CB40AB8006}" sibTransId="{42F30153-A513-4302-A0CA-E9595FC32C66}"/>
    <dgm:cxn modelId="{7E242943-A06C-4120-BB36-754563592005}" type="presOf" srcId="{A60EA9D7-98B4-40E5-B5EB-AA1315E1B486}" destId="{5CBDB235-4A47-421A-A256-D38067EE881D}" srcOrd="0" destOrd="0" presId="urn:microsoft.com/office/officeart/2005/8/layout/radial6"/>
    <dgm:cxn modelId="{CCDDBF27-EDD1-40AB-8C66-29A39C9129C0}" srcId="{33255513-53E4-46A5-A485-04EC3CBBD47D}" destId="{A60EA9D7-98B4-40E5-B5EB-AA1315E1B486}" srcOrd="0" destOrd="0" parTransId="{69736E5E-D802-467F-9A21-3DC211B0C9E0}" sibTransId="{711A317F-DB00-49B4-A4A2-E536FAC572B0}"/>
    <dgm:cxn modelId="{6DF42EEA-3C71-41DF-8DAC-9A4BE13DE56A}" type="presOf" srcId="{09C52485-CFAD-42F7-9DA8-90099D723DB6}" destId="{C953CEDD-4DC9-4617-A90E-23DC89391176}" srcOrd="0" destOrd="0" presId="urn:microsoft.com/office/officeart/2005/8/layout/radial6"/>
    <dgm:cxn modelId="{CA8D61A0-69DF-4C1F-9DA6-352241929DC0}" type="presOf" srcId="{1CD4183F-4E29-4228-B3C4-7E5648A8A789}" destId="{BBB9BC60-6C43-4328-AE96-24462C829255}" srcOrd="0" destOrd="0" presId="urn:microsoft.com/office/officeart/2005/8/layout/radial6"/>
    <dgm:cxn modelId="{1C7234CD-46B6-4002-BBAC-DB0E04282B24}" srcId="{33255513-53E4-46A5-A485-04EC3CBBD47D}" destId="{33339BA5-A0CD-41CC-8050-7B95A26CC474}" srcOrd="1" destOrd="0" parTransId="{69027DC8-70C2-405B-9BE8-24093DC7996D}" sibTransId="{5F2E9A6C-C8A9-4127-9AA3-5239E3A3E764}"/>
    <dgm:cxn modelId="{96968C64-6AB1-4E7A-8AC6-55F5893F49C4}" type="presOf" srcId="{8A831A1F-ABF5-45D8-BD2E-DB10F77215BA}" destId="{764CB6C8-3616-46AD-871F-EB45DC32F858}" srcOrd="0" destOrd="0" presId="urn:microsoft.com/office/officeart/2005/8/layout/radial6"/>
    <dgm:cxn modelId="{F21FA140-41AA-4247-95E4-8C3786372E47}" type="presOf" srcId="{33339BA5-A0CD-41CC-8050-7B95A26CC474}" destId="{2D9F697E-6546-43EB-B634-3D149320ED53}" srcOrd="0" destOrd="0" presId="urn:microsoft.com/office/officeart/2005/8/layout/radial6"/>
    <dgm:cxn modelId="{E8F78231-E0B7-42BA-8130-468782E1DE82}" type="presOf" srcId="{711A317F-DB00-49B4-A4A2-E536FAC572B0}" destId="{88D649A1-E627-4907-BE87-CE16FC82DF54}" srcOrd="0" destOrd="0" presId="urn:microsoft.com/office/officeart/2005/8/layout/radial6"/>
    <dgm:cxn modelId="{8223F8BF-3714-4502-9773-9D24E249DDAF}" srcId="{33255513-53E4-46A5-A485-04EC3CBBD47D}" destId="{3BF88BAC-C2B4-4740-91A2-5003B570C648}" srcOrd="2" destOrd="0" parTransId="{BCCE2B0A-6431-40E7-9E95-3949AFBFC3F6}" sibTransId="{1CD4183F-4E29-4228-B3C4-7E5648A8A789}"/>
    <dgm:cxn modelId="{DCCDB4E3-1391-4671-9AA3-4234D3D38701}" type="presParOf" srcId="{764CB6C8-3616-46AD-871F-EB45DC32F858}" destId="{115DCD26-C3FD-4DC2-9B3E-1CAC4A635FC9}" srcOrd="0" destOrd="0" presId="urn:microsoft.com/office/officeart/2005/8/layout/radial6"/>
    <dgm:cxn modelId="{02FC1D0D-32D2-4348-AE47-431F6E2070DB}" type="presParOf" srcId="{764CB6C8-3616-46AD-871F-EB45DC32F858}" destId="{5CBDB235-4A47-421A-A256-D38067EE881D}" srcOrd="1" destOrd="0" presId="urn:microsoft.com/office/officeart/2005/8/layout/radial6"/>
    <dgm:cxn modelId="{F16D2704-BFBE-4859-8CCA-B3BF96537955}" type="presParOf" srcId="{764CB6C8-3616-46AD-871F-EB45DC32F858}" destId="{7BC8ACC9-2C19-4248-B565-1B4954042BA2}" srcOrd="2" destOrd="0" presId="urn:microsoft.com/office/officeart/2005/8/layout/radial6"/>
    <dgm:cxn modelId="{DA28F227-CE49-41D5-B567-25BA0A2BADDE}" type="presParOf" srcId="{764CB6C8-3616-46AD-871F-EB45DC32F858}" destId="{88D649A1-E627-4907-BE87-CE16FC82DF54}" srcOrd="3" destOrd="0" presId="urn:microsoft.com/office/officeart/2005/8/layout/radial6"/>
    <dgm:cxn modelId="{2EC80658-5E74-484F-B19C-E24AC2E8C1EF}" type="presParOf" srcId="{764CB6C8-3616-46AD-871F-EB45DC32F858}" destId="{2D9F697E-6546-43EB-B634-3D149320ED53}" srcOrd="4" destOrd="0" presId="urn:microsoft.com/office/officeart/2005/8/layout/radial6"/>
    <dgm:cxn modelId="{37EEB666-FAD2-4C7E-B2FD-9255B552D43E}" type="presParOf" srcId="{764CB6C8-3616-46AD-871F-EB45DC32F858}" destId="{19FACB05-78E2-45BF-B3A0-BE8774C9BD83}" srcOrd="5" destOrd="0" presId="urn:microsoft.com/office/officeart/2005/8/layout/radial6"/>
    <dgm:cxn modelId="{B1F53649-165D-4AD4-8004-E5DA8E03698B}" type="presParOf" srcId="{764CB6C8-3616-46AD-871F-EB45DC32F858}" destId="{5F00E41A-4195-4585-A538-1B2CFDBBCAE8}" srcOrd="6" destOrd="0" presId="urn:microsoft.com/office/officeart/2005/8/layout/radial6"/>
    <dgm:cxn modelId="{3C951735-92C0-4501-B174-51424239F934}" type="presParOf" srcId="{764CB6C8-3616-46AD-871F-EB45DC32F858}" destId="{87CCEEB5-3D69-462F-95E0-B413BAFAAC52}" srcOrd="7" destOrd="0" presId="urn:microsoft.com/office/officeart/2005/8/layout/radial6"/>
    <dgm:cxn modelId="{CC2CAE80-6896-48D8-B3B3-207EB715540B}" type="presParOf" srcId="{764CB6C8-3616-46AD-871F-EB45DC32F858}" destId="{F685D57E-E96F-4787-8E30-4D1D1E99C584}" srcOrd="8" destOrd="0" presId="urn:microsoft.com/office/officeart/2005/8/layout/radial6"/>
    <dgm:cxn modelId="{BB324B94-38F2-4EB1-9529-6DF9C7F28570}" type="presParOf" srcId="{764CB6C8-3616-46AD-871F-EB45DC32F858}" destId="{BBB9BC60-6C43-4328-AE96-24462C829255}" srcOrd="9" destOrd="0" presId="urn:microsoft.com/office/officeart/2005/8/layout/radial6"/>
    <dgm:cxn modelId="{B51427F8-2825-4BA9-B858-84DFFB9D44D6}" type="presParOf" srcId="{764CB6C8-3616-46AD-871F-EB45DC32F858}" destId="{677673D6-7AEB-4889-A27F-B642467AD1F0}" srcOrd="10" destOrd="0" presId="urn:microsoft.com/office/officeart/2005/8/layout/radial6"/>
    <dgm:cxn modelId="{E5ADA610-69F0-4ED9-9282-A67F35135A08}" type="presParOf" srcId="{764CB6C8-3616-46AD-871F-EB45DC32F858}" destId="{C114CFC7-26E4-40BA-88F6-BBB26C9B0BD8}" srcOrd="11" destOrd="0" presId="urn:microsoft.com/office/officeart/2005/8/layout/radial6"/>
    <dgm:cxn modelId="{30C85DB9-8BDD-465F-A05F-E0CDADC752B4}" type="presParOf" srcId="{764CB6C8-3616-46AD-871F-EB45DC32F858}" destId="{C953CEDD-4DC9-4617-A90E-23DC89391176}"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1FA20D8-A02E-48B6-8CDD-39B1B995008F}" type="doc">
      <dgm:prSet loTypeId="urn:microsoft.com/office/officeart/2005/8/layout/radial6" loCatId="cycle" qsTypeId="urn:microsoft.com/office/officeart/2005/8/quickstyle/simple1" qsCatId="simple" csTypeId="urn:microsoft.com/office/officeart/2005/8/colors/colorful3" csCatId="colorful" phldr="1"/>
      <dgm:spPr/>
      <dgm:t>
        <a:bodyPr/>
        <a:lstStyle/>
        <a:p>
          <a:endParaRPr lang="es-SV"/>
        </a:p>
      </dgm:t>
    </dgm:pt>
    <dgm:pt modelId="{CBA413EB-0E85-4411-87D6-3204AEFB51F2}">
      <dgm:prSet phldrT="[Texto]"/>
      <dgm:spPr/>
      <dgm:t>
        <a:bodyPr/>
        <a:lstStyle/>
        <a:p>
          <a:r>
            <a:rPr lang="es-SV" dirty="0" smtClean="0"/>
            <a:t>Coordinaciones</a:t>
          </a:r>
          <a:endParaRPr lang="es-SV" dirty="0"/>
        </a:p>
      </dgm:t>
    </dgm:pt>
    <dgm:pt modelId="{808B000B-0D30-471B-96AE-111A90715730}" type="parTrans" cxnId="{7EC85041-D35F-4330-9C71-0AF3531C9447}">
      <dgm:prSet/>
      <dgm:spPr/>
      <dgm:t>
        <a:bodyPr/>
        <a:lstStyle/>
        <a:p>
          <a:endParaRPr lang="es-SV"/>
        </a:p>
      </dgm:t>
    </dgm:pt>
    <dgm:pt modelId="{E3495206-7BC8-44FF-86AC-74B05A38AB8F}" type="sibTrans" cxnId="{7EC85041-D35F-4330-9C71-0AF3531C9447}">
      <dgm:prSet/>
      <dgm:spPr/>
      <dgm:t>
        <a:bodyPr/>
        <a:lstStyle/>
        <a:p>
          <a:endParaRPr lang="es-SV"/>
        </a:p>
      </dgm:t>
    </dgm:pt>
    <dgm:pt modelId="{2E16A4BE-673E-4351-8D13-65A6FF00B053}">
      <dgm:prSet phldrT="[Texto]"/>
      <dgm:spPr/>
      <dgm:t>
        <a:bodyPr/>
        <a:lstStyle/>
        <a:p>
          <a:r>
            <a:rPr lang="es-SV" dirty="0" smtClean="0"/>
            <a:t>Enfermedad Renal Crónica</a:t>
          </a:r>
          <a:endParaRPr lang="es-SV" dirty="0"/>
        </a:p>
      </dgm:t>
    </dgm:pt>
    <dgm:pt modelId="{CB3C11D6-F76E-486C-A11C-B00B3448E73E}" type="parTrans" cxnId="{A7A3AF4F-6CEB-4556-864E-ADC8CA1CB2CA}">
      <dgm:prSet/>
      <dgm:spPr/>
      <dgm:t>
        <a:bodyPr/>
        <a:lstStyle/>
        <a:p>
          <a:endParaRPr lang="es-SV"/>
        </a:p>
      </dgm:t>
    </dgm:pt>
    <dgm:pt modelId="{7E11895F-E666-4281-AE94-41E4A317B5C3}" type="sibTrans" cxnId="{A7A3AF4F-6CEB-4556-864E-ADC8CA1CB2CA}">
      <dgm:prSet/>
      <dgm:spPr/>
      <dgm:t>
        <a:bodyPr/>
        <a:lstStyle/>
        <a:p>
          <a:endParaRPr lang="es-SV"/>
        </a:p>
      </dgm:t>
    </dgm:pt>
    <dgm:pt modelId="{893E09C2-AC50-432A-A784-5C5E5B6172E9}">
      <dgm:prSet phldrT="[Texto]"/>
      <dgm:spPr/>
      <dgm:t>
        <a:bodyPr/>
        <a:lstStyle/>
        <a:p>
          <a:r>
            <a:rPr lang="es-SV" dirty="0" smtClean="0"/>
            <a:t>Juzgados Violencia contra la Mujer</a:t>
          </a:r>
          <a:endParaRPr lang="es-SV" dirty="0"/>
        </a:p>
      </dgm:t>
    </dgm:pt>
    <dgm:pt modelId="{2DA41FFC-D1EE-495A-A2C8-F108E551ADE0}" type="parTrans" cxnId="{7566205B-9A82-44A4-9A20-BE8752167D8C}">
      <dgm:prSet/>
      <dgm:spPr/>
      <dgm:t>
        <a:bodyPr/>
        <a:lstStyle/>
        <a:p>
          <a:endParaRPr lang="es-SV"/>
        </a:p>
      </dgm:t>
    </dgm:pt>
    <dgm:pt modelId="{C194E929-88D4-486E-B520-1A4B6C35AC53}" type="sibTrans" cxnId="{7566205B-9A82-44A4-9A20-BE8752167D8C}">
      <dgm:prSet/>
      <dgm:spPr/>
      <dgm:t>
        <a:bodyPr/>
        <a:lstStyle/>
        <a:p>
          <a:endParaRPr lang="es-SV"/>
        </a:p>
      </dgm:t>
    </dgm:pt>
    <dgm:pt modelId="{370524C1-2A4E-4162-A0ED-BB1975CD4313}">
      <dgm:prSet phldrT="[Texto]"/>
      <dgm:spPr/>
      <dgm:t>
        <a:bodyPr/>
        <a:lstStyle/>
        <a:p>
          <a:r>
            <a:rPr lang="es-SV" dirty="0" smtClean="0"/>
            <a:t>Economía</a:t>
          </a:r>
          <a:endParaRPr lang="es-SV" dirty="0"/>
        </a:p>
      </dgm:t>
    </dgm:pt>
    <dgm:pt modelId="{B765FA80-0086-43A8-A82E-C573F4EB0518}" type="parTrans" cxnId="{413F22B4-0915-482E-832D-6790A6B42AEF}">
      <dgm:prSet/>
      <dgm:spPr/>
      <dgm:t>
        <a:bodyPr/>
        <a:lstStyle/>
        <a:p>
          <a:endParaRPr lang="es-SV"/>
        </a:p>
      </dgm:t>
    </dgm:pt>
    <dgm:pt modelId="{8C088E0E-3A66-4490-804D-1AB8949E4F0C}" type="sibTrans" cxnId="{413F22B4-0915-482E-832D-6790A6B42AEF}">
      <dgm:prSet/>
      <dgm:spPr/>
      <dgm:t>
        <a:bodyPr/>
        <a:lstStyle/>
        <a:p>
          <a:endParaRPr lang="es-SV"/>
        </a:p>
      </dgm:t>
    </dgm:pt>
    <dgm:pt modelId="{C84AADD0-143B-4BCF-9A71-3BFB9E57512B}">
      <dgm:prSet phldrT="[Texto]"/>
      <dgm:spPr/>
      <dgm:t>
        <a:bodyPr/>
        <a:lstStyle/>
        <a:p>
          <a:r>
            <a:rPr lang="es-SV" dirty="0" smtClean="0"/>
            <a:t>SALUD / VIH</a:t>
          </a:r>
          <a:endParaRPr lang="es-SV" dirty="0"/>
        </a:p>
      </dgm:t>
    </dgm:pt>
    <dgm:pt modelId="{ABDB7CDB-DFA4-404F-A81D-3EC1025A479A}" type="parTrans" cxnId="{AF36B816-3E2F-43E1-A4BD-D9F8F9D122F0}">
      <dgm:prSet/>
      <dgm:spPr/>
      <dgm:t>
        <a:bodyPr/>
        <a:lstStyle/>
        <a:p>
          <a:endParaRPr lang="es-SV"/>
        </a:p>
      </dgm:t>
    </dgm:pt>
    <dgm:pt modelId="{EA3DE53A-962E-4868-91C5-D66F86020055}" type="sibTrans" cxnId="{AF36B816-3E2F-43E1-A4BD-D9F8F9D122F0}">
      <dgm:prSet/>
      <dgm:spPr/>
      <dgm:t>
        <a:bodyPr/>
        <a:lstStyle/>
        <a:p>
          <a:endParaRPr lang="es-SV"/>
        </a:p>
      </dgm:t>
    </dgm:pt>
    <dgm:pt modelId="{607AD095-53EB-43AD-A52E-E25DF7EB67B8}">
      <dgm:prSet phldrT="[Texto]"/>
      <dgm:spPr/>
      <dgm:t>
        <a:bodyPr/>
        <a:lstStyle/>
        <a:p>
          <a:r>
            <a:rPr lang="es-SV" dirty="0" smtClean="0"/>
            <a:t>Policía</a:t>
          </a:r>
          <a:endParaRPr lang="es-SV" dirty="0"/>
        </a:p>
      </dgm:t>
    </dgm:pt>
    <dgm:pt modelId="{857DF5F5-316B-4D5E-9D89-F817DF070EEE}" type="parTrans" cxnId="{276A385F-4AEC-43A8-A6E3-55A22BB32C54}">
      <dgm:prSet/>
      <dgm:spPr/>
      <dgm:t>
        <a:bodyPr/>
        <a:lstStyle/>
        <a:p>
          <a:endParaRPr lang="es-SV"/>
        </a:p>
      </dgm:t>
    </dgm:pt>
    <dgm:pt modelId="{B0975729-C4D4-4DBE-A202-032A160378B7}" type="sibTrans" cxnId="{276A385F-4AEC-43A8-A6E3-55A22BB32C54}">
      <dgm:prSet/>
      <dgm:spPr/>
      <dgm:t>
        <a:bodyPr/>
        <a:lstStyle/>
        <a:p>
          <a:endParaRPr lang="es-SV"/>
        </a:p>
      </dgm:t>
    </dgm:pt>
    <dgm:pt modelId="{023D9896-03B6-49C2-8BDE-20B7BA5B8985}" type="pres">
      <dgm:prSet presAssocID="{51FA20D8-A02E-48B6-8CDD-39B1B995008F}" presName="Name0" presStyleCnt="0">
        <dgm:presLayoutVars>
          <dgm:chMax val="1"/>
          <dgm:dir/>
          <dgm:animLvl val="ctr"/>
          <dgm:resizeHandles val="exact"/>
        </dgm:presLayoutVars>
      </dgm:prSet>
      <dgm:spPr/>
      <dgm:t>
        <a:bodyPr/>
        <a:lstStyle/>
        <a:p>
          <a:endParaRPr lang="es-SV"/>
        </a:p>
      </dgm:t>
    </dgm:pt>
    <dgm:pt modelId="{34AE0932-A57D-49CF-9DEB-602162BA0E76}" type="pres">
      <dgm:prSet presAssocID="{CBA413EB-0E85-4411-87D6-3204AEFB51F2}" presName="centerShape" presStyleLbl="node0" presStyleIdx="0" presStyleCnt="1"/>
      <dgm:spPr/>
      <dgm:t>
        <a:bodyPr/>
        <a:lstStyle/>
        <a:p>
          <a:endParaRPr lang="es-SV"/>
        </a:p>
      </dgm:t>
    </dgm:pt>
    <dgm:pt modelId="{08DF315D-C9F8-4F00-8131-533F7874F04C}" type="pres">
      <dgm:prSet presAssocID="{2E16A4BE-673E-4351-8D13-65A6FF00B053}" presName="node" presStyleLbl="node1" presStyleIdx="0" presStyleCnt="5">
        <dgm:presLayoutVars>
          <dgm:bulletEnabled val="1"/>
        </dgm:presLayoutVars>
      </dgm:prSet>
      <dgm:spPr/>
      <dgm:t>
        <a:bodyPr/>
        <a:lstStyle/>
        <a:p>
          <a:endParaRPr lang="es-SV"/>
        </a:p>
      </dgm:t>
    </dgm:pt>
    <dgm:pt modelId="{3F8CC56F-6B3E-4D48-BAE2-AF569F4F4138}" type="pres">
      <dgm:prSet presAssocID="{2E16A4BE-673E-4351-8D13-65A6FF00B053}" presName="dummy" presStyleCnt="0"/>
      <dgm:spPr/>
    </dgm:pt>
    <dgm:pt modelId="{9094A878-9804-4777-B6A1-D758E26DFAB9}" type="pres">
      <dgm:prSet presAssocID="{7E11895F-E666-4281-AE94-41E4A317B5C3}" presName="sibTrans" presStyleLbl="sibTrans2D1" presStyleIdx="0" presStyleCnt="5"/>
      <dgm:spPr/>
      <dgm:t>
        <a:bodyPr/>
        <a:lstStyle/>
        <a:p>
          <a:endParaRPr lang="es-SV"/>
        </a:p>
      </dgm:t>
    </dgm:pt>
    <dgm:pt modelId="{5278AD3F-F0AF-4833-843F-595ECBE41A16}" type="pres">
      <dgm:prSet presAssocID="{893E09C2-AC50-432A-A784-5C5E5B6172E9}" presName="node" presStyleLbl="node1" presStyleIdx="1" presStyleCnt="5">
        <dgm:presLayoutVars>
          <dgm:bulletEnabled val="1"/>
        </dgm:presLayoutVars>
      </dgm:prSet>
      <dgm:spPr/>
      <dgm:t>
        <a:bodyPr/>
        <a:lstStyle/>
        <a:p>
          <a:endParaRPr lang="es-SV"/>
        </a:p>
      </dgm:t>
    </dgm:pt>
    <dgm:pt modelId="{DF862C06-FF11-4BE6-9992-2C70C24DEFBF}" type="pres">
      <dgm:prSet presAssocID="{893E09C2-AC50-432A-A784-5C5E5B6172E9}" presName="dummy" presStyleCnt="0"/>
      <dgm:spPr/>
    </dgm:pt>
    <dgm:pt modelId="{C6EFDC81-E31E-4511-87B8-0ED1904900E6}" type="pres">
      <dgm:prSet presAssocID="{C194E929-88D4-486E-B520-1A4B6C35AC53}" presName="sibTrans" presStyleLbl="sibTrans2D1" presStyleIdx="1" presStyleCnt="5"/>
      <dgm:spPr/>
      <dgm:t>
        <a:bodyPr/>
        <a:lstStyle/>
        <a:p>
          <a:endParaRPr lang="es-SV"/>
        </a:p>
      </dgm:t>
    </dgm:pt>
    <dgm:pt modelId="{546E56EB-1BFB-4CEA-A560-DF8906E762A7}" type="pres">
      <dgm:prSet presAssocID="{370524C1-2A4E-4162-A0ED-BB1975CD4313}" presName="node" presStyleLbl="node1" presStyleIdx="2" presStyleCnt="5">
        <dgm:presLayoutVars>
          <dgm:bulletEnabled val="1"/>
        </dgm:presLayoutVars>
      </dgm:prSet>
      <dgm:spPr/>
      <dgm:t>
        <a:bodyPr/>
        <a:lstStyle/>
        <a:p>
          <a:endParaRPr lang="es-SV"/>
        </a:p>
      </dgm:t>
    </dgm:pt>
    <dgm:pt modelId="{8E4089AD-1096-4B89-9952-98CF3BEDFA0E}" type="pres">
      <dgm:prSet presAssocID="{370524C1-2A4E-4162-A0ED-BB1975CD4313}" presName="dummy" presStyleCnt="0"/>
      <dgm:spPr/>
    </dgm:pt>
    <dgm:pt modelId="{5062758B-B268-45F7-B25A-51D8498C4E7A}" type="pres">
      <dgm:prSet presAssocID="{8C088E0E-3A66-4490-804D-1AB8949E4F0C}" presName="sibTrans" presStyleLbl="sibTrans2D1" presStyleIdx="2" presStyleCnt="5"/>
      <dgm:spPr/>
      <dgm:t>
        <a:bodyPr/>
        <a:lstStyle/>
        <a:p>
          <a:endParaRPr lang="es-SV"/>
        </a:p>
      </dgm:t>
    </dgm:pt>
    <dgm:pt modelId="{0921F4DD-2296-4B7B-ABDC-17B52E70D751}" type="pres">
      <dgm:prSet presAssocID="{C84AADD0-143B-4BCF-9A71-3BFB9E57512B}" presName="node" presStyleLbl="node1" presStyleIdx="3" presStyleCnt="5" custRadScaleRad="94527" custRadScaleInc="4576">
        <dgm:presLayoutVars>
          <dgm:bulletEnabled val="1"/>
        </dgm:presLayoutVars>
      </dgm:prSet>
      <dgm:spPr/>
      <dgm:t>
        <a:bodyPr/>
        <a:lstStyle/>
        <a:p>
          <a:endParaRPr lang="es-SV"/>
        </a:p>
      </dgm:t>
    </dgm:pt>
    <dgm:pt modelId="{D9EE89AA-C7C8-46DA-8578-C719EBF41D0C}" type="pres">
      <dgm:prSet presAssocID="{C84AADD0-143B-4BCF-9A71-3BFB9E57512B}" presName="dummy" presStyleCnt="0"/>
      <dgm:spPr/>
    </dgm:pt>
    <dgm:pt modelId="{8E8488D0-4253-41EB-AB3F-20DFD01F8CB0}" type="pres">
      <dgm:prSet presAssocID="{EA3DE53A-962E-4868-91C5-D66F86020055}" presName="sibTrans" presStyleLbl="sibTrans2D1" presStyleIdx="3" presStyleCnt="5"/>
      <dgm:spPr/>
      <dgm:t>
        <a:bodyPr/>
        <a:lstStyle/>
        <a:p>
          <a:endParaRPr lang="es-SV"/>
        </a:p>
      </dgm:t>
    </dgm:pt>
    <dgm:pt modelId="{F2B5E630-3A9F-47EC-A3CE-51E34EB3A739}" type="pres">
      <dgm:prSet presAssocID="{607AD095-53EB-43AD-A52E-E25DF7EB67B8}" presName="node" presStyleLbl="node1" presStyleIdx="4" presStyleCnt="5">
        <dgm:presLayoutVars>
          <dgm:bulletEnabled val="1"/>
        </dgm:presLayoutVars>
      </dgm:prSet>
      <dgm:spPr/>
      <dgm:t>
        <a:bodyPr/>
        <a:lstStyle/>
        <a:p>
          <a:endParaRPr lang="es-SV"/>
        </a:p>
      </dgm:t>
    </dgm:pt>
    <dgm:pt modelId="{1A5F2C8B-1A07-418F-B108-4FC104459AF9}" type="pres">
      <dgm:prSet presAssocID="{607AD095-53EB-43AD-A52E-E25DF7EB67B8}" presName="dummy" presStyleCnt="0"/>
      <dgm:spPr/>
    </dgm:pt>
    <dgm:pt modelId="{2D896AA8-F0AF-42F3-AE7A-911FFE7C5D3D}" type="pres">
      <dgm:prSet presAssocID="{B0975729-C4D4-4DBE-A202-032A160378B7}" presName="sibTrans" presStyleLbl="sibTrans2D1" presStyleIdx="4" presStyleCnt="5"/>
      <dgm:spPr/>
      <dgm:t>
        <a:bodyPr/>
        <a:lstStyle/>
        <a:p>
          <a:endParaRPr lang="es-SV"/>
        </a:p>
      </dgm:t>
    </dgm:pt>
  </dgm:ptLst>
  <dgm:cxnLst>
    <dgm:cxn modelId="{B7638D62-860F-4369-BD0F-30B4105C6A86}" type="presOf" srcId="{B0975729-C4D4-4DBE-A202-032A160378B7}" destId="{2D896AA8-F0AF-42F3-AE7A-911FFE7C5D3D}" srcOrd="0" destOrd="0" presId="urn:microsoft.com/office/officeart/2005/8/layout/radial6"/>
    <dgm:cxn modelId="{7FDA8726-8D75-4B37-B591-DE9CE854D0F4}" type="presOf" srcId="{C194E929-88D4-486E-B520-1A4B6C35AC53}" destId="{C6EFDC81-E31E-4511-87B8-0ED1904900E6}" srcOrd="0" destOrd="0" presId="urn:microsoft.com/office/officeart/2005/8/layout/radial6"/>
    <dgm:cxn modelId="{3668A84F-210B-43E6-9EC8-F2C0C144B4F1}" type="presOf" srcId="{2E16A4BE-673E-4351-8D13-65A6FF00B053}" destId="{08DF315D-C9F8-4F00-8131-533F7874F04C}" srcOrd="0" destOrd="0" presId="urn:microsoft.com/office/officeart/2005/8/layout/radial6"/>
    <dgm:cxn modelId="{7EC85041-D35F-4330-9C71-0AF3531C9447}" srcId="{51FA20D8-A02E-48B6-8CDD-39B1B995008F}" destId="{CBA413EB-0E85-4411-87D6-3204AEFB51F2}" srcOrd="0" destOrd="0" parTransId="{808B000B-0D30-471B-96AE-111A90715730}" sibTransId="{E3495206-7BC8-44FF-86AC-74B05A38AB8F}"/>
    <dgm:cxn modelId="{B94BA188-3BB9-4970-A54D-DCEA6650CE1C}" type="presOf" srcId="{893E09C2-AC50-432A-A784-5C5E5B6172E9}" destId="{5278AD3F-F0AF-4833-843F-595ECBE41A16}" srcOrd="0" destOrd="0" presId="urn:microsoft.com/office/officeart/2005/8/layout/radial6"/>
    <dgm:cxn modelId="{E8612474-5CA6-4329-B392-B656B8FF1A96}" type="presOf" srcId="{607AD095-53EB-43AD-A52E-E25DF7EB67B8}" destId="{F2B5E630-3A9F-47EC-A3CE-51E34EB3A739}" srcOrd="0" destOrd="0" presId="urn:microsoft.com/office/officeart/2005/8/layout/radial6"/>
    <dgm:cxn modelId="{98CAD866-586D-481E-81EE-8BE111630D80}" type="presOf" srcId="{C84AADD0-143B-4BCF-9A71-3BFB9E57512B}" destId="{0921F4DD-2296-4B7B-ABDC-17B52E70D751}" srcOrd="0" destOrd="0" presId="urn:microsoft.com/office/officeart/2005/8/layout/radial6"/>
    <dgm:cxn modelId="{6BBC4E0E-4FC8-4F5D-85A8-2744F7169F0D}" type="presOf" srcId="{EA3DE53A-962E-4868-91C5-D66F86020055}" destId="{8E8488D0-4253-41EB-AB3F-20DFD01F8CB0}" srcOrd="0" destOrd="0" presId="urn:microsoft.com/office/officeart/2005/8/layout/radial6"/>
    <dgm:cxn modelId="{E8982C2F-CA57-4A81-84A0-307E403CC8AA}" type="presOf" srcId="{8C088E0E-3A66-4490-804D-1AB8949E4F0C}" destId="{5062758B-B268-45F7-B25A-51D8498C4E7A}" srcOrd="0" destOrd="0" presId="urn:microsoft.com/office/officeart/2005/8/layout/radial6"/>
    <dgm:cxn modelId="{AF36B816-3E2F-43E1-A4BD-D9F8F9D122F0}" srcId="{CBA413EB-0E85-4411-87D6-3204AEFB51F2}" destId="{C84AADD0-143B-4BCF-9A71-3BFB9E57512B}" srcOrd="3" destOrd="0" parTransId="{ABDB7CDB-DFA4-404F-A81D-3EC1025A479A}" sibTransId="{EA3DE53A-962E-4868-91C5-D66F86020055}"/>
    <dgm:cxn modelId="{95DF2A4B-584D-4C60-88BA-4AC0F34FEAE6}" type="presOf" srcId="{7E11895F-E666-4281-AE94-41E4A317B5C3}" destId="{9094A878-9804-4777-B6A1-D758E26DFAB9}" srcOrd="0" destOrd="0" presId="urn:microsoft.com/office/officeart/2005/8/layout/radial6"/>
    <dgm:cxn modelId="{8F9A1604-D1FB-477E-B2CD-DB8D401EC8A0}" type="presOf" srcId="{CBA413EB-0E85-4411-87D6-3204AEFB51F2}" destId="{34AE0932-A57D-49CF-9DEB-602162BA0E76}" srcOrd="0" destOrd="0" presId="urn:microsoft.com/office/officeart/2005/8/layout/radial6"/>
    <dgm:cxn modelId="{AB8695E9-82FD-4915-8E84-F8E52617EB18}" type="presOf" srcId="{370524C1-2A4E-4162-A0ED-BB1975CD4313}" destId="{546E56EB-1BFB-4CEA-A560-DF8906E762A7}" srcOrd="0" destOrd="0" presId="urn:microsoft.com/office/officeart/2005/8/layout/radial6"/>
    <dgm:cxn modelId="{A7A3AF4F-6CEB-4556-864E-ADC8CA1CB2CA}" srcId="{CBA413EB-0E85-4411-87D6-3204AEFB51F2}" destId="{2E16A4BE-673E-4351-8D13-65A6FF00B053}" srcOrd="0" destOrd="0" parTransId="{CB3C11D6-F76E-486C-A11C-B00B3448E73E}" sibTransId="{7E11895F-E666-4281-AE94-41E4A317B5C3}"/>
    <dgm:cxn modelId="{276A385F-4AEC-43A8-A6E3-55A22BB32C54}" srcId="{CBA413EB-0E85-4411-87D6-3204AEFB51F2}" destId="{607AD095-53EB-43AD-A52E-E25DF7EB67B8}" srcOrd="4" destOrd="0" parTransId="{857DF5F5-316B-4D5E-9D89-F817DF070EEE}" sibTransId="{B0975729-C4D4-4DBE-A202-032A160378B7}"/>
    <dgm:cxn modelId="{413F22B4-0915-482E-832D-6790A6B42AEF}" srcId="{CBA413EB-0E85-4411-87D6-3204AEFB51F2}" destId="{370524C1-2A4E-4162-A0ED-BB1975CD4313}" srcOrd="2" destOrd="0" parTransId="{B765FA80-0086-43A8-A82E-C573F4EB0518}" sibTransId="{8C088E0E-3A66-4490-804D-1AB8949E4F0C}"/>
    <dgm:cxn modelId="{7566205B-9A82-44A4-9A20-BE8752167D8C}" srcId="{CBA413EB-0E85-4411-87D6-3204AEFB51F2}" destId="{893E09C2-AC50-432A-A784-5C5E5B6172E9}" srcOrd="1" destOrd="0" parTransId="{2DA41FFC-D1EE-495A-A2C8-F108E551ADE0}" sibTransId="{C194E929-88D4-486E-B520-1A4B6C35AC53}"/>
    <dgm:cxn modelId="{0E63C8DB-5DA3-4653-B8AA-B2BBD47F9495}" type="presOf" srcId="{51FA20D8-A02E-48B6-8CDD-39B1B995008F}" destId="{023D9896-03B6-49C2-8BDE-20B7BA5B8985}" srcOrd="0" destOrd="0" presId="urn:microsoft.com/office/officeart/2005/8/layout/radial6"/>
    <dgm:cxn modelId="{4888C509-0727-42A2-AAFC-7BE567CCA810}" type="presParOf" srcId="{023D9896-03B6-49C2-8BDE-20B7BA5B8985}" destId="{34AE0932-A57D-49CF-9DEB-602162BA0E76}" srcOrd="0" destOrd="0" presId="urn:microsoft.com/office/officeart/2005/8/layout/radial6"/>
    <dgm:cxn modelId="{3D608880-BA81-4146-B86A-3450E33C8233}" type="presParOf" srcId="{023D9896-03B6-49C2-8BDE-20B7BA5B8985}" destId="{08DF315D-C9F8-4F00-8131-533F7874F04C}" srcOrd="1" destOrd="0" presId="urn:microsoft.com/office/officeart/2005/8/layout/radial6"/>
    <dgm:cxn modelId="{94A1BD65-FF73-4832-9B5E-BA4F20BE8748}" type="presParOf" srcId="{023D9896-03B6-49C2-8BDE-20B7BA5B8985}" destId="{3F8CC56F-6B3E-4D48-BAE2-AF569F4F4138}" srcOrd="2" destOrd="0" presId="urn:microsoft.com/office/officeart/2005/8/layout/radial6"/>
    <dgm:cxn modelId="{5409F0B2-B08C-4EEA-B0E4-600D0EF39FF2}" type="presParOf" srcId="{023D9896-03B6-49C2-8BDE-20B7BA5B8985}" destId="{9094A878-9804-4777-B6A1-D758E26DFAB9}" srcOrd="3" destOrd="0" presId="urn:microsoft.com/office/officeart/2005/8/layout/radial6"/>
    <dgm:cxn modelId="{FD54C19E-021F-421C-B014-0482F21F4210}" type="presParOf" srcId="{023D9896-03B6-49C2-8BDE-20B7BA5B8985}" destId="{5278AD3F-F0AF-4833-843F-595ECBE41A16}" srcOrd="4" destOrd="0" presId="urn:microsoft.com/office/officeart/2005/8/layout/radial6"/>
    <dgm:cxn modelId="{0DE446F9-0515-40BB-B8C4-64A943C1C144}" type="presParOf" srcId="{023D9896-03B6-49C2-8BDE-20B7BA5B8985}" destId="{DF862C06-FF11-4BE6-9992-2C70C24DEFBF}" srcOrd="5" destOrd="0" presId="urn:microsoft.com/office/officeart/2005/8/layout/radial6"/>
    <dgm:cxn modelId="{8724648B-74F9-4F14-9F8B-185496DF93D8}" type="presParOf" srcId="{023D9896-03B6-49C2-8BDE-20B7BA5B8985}" destId="{C6EFDC81-E31E-4511-87B8-0ED1904900E6}" srcOrd="6" destOrd="0" presId="urn:microsoft.com/office/officeart/2005/8/layout/radial6"/>
    <dgm:cxn modelId="{C228725D-9D99-4BE9-833A-E5DC1598DEC2}" type="presParOf" srcId="{023D9896-03B6-49C2-8BDE-20B7BA5B8985}" destId="{546E56EB-1BFB-4CEA-A560-DF8906E762A7}" srcOrd="7" destOrd="0" presId="urn:microsoft.com/office/officeart/2005/8/layout/radial6"/>
    <dgm:cxn modelId="{9E953BAF-EEDC-4B1B-AAB4-D4D16E41DD44}" type="presParOf" srcId="{023D9896-03B6-49C2-8BDE-20B7BA5B8985}" destId="{8E4089AD-1096-4B89-9952-98CF3BEDFA0E}" srcOrd="8" destOrd="0" presId="urn:microsoft.com/office/officeart/2005/8/layout/radial6"/>
    <dgm:cxn modelId="{F1E0FFA1-1FDA-42C2-B2E4-6B095B41E36C}" type="presParOf" srcId="{023D9896-03B6-49C2-8BDE-20B7BA5B8985}" destId="{5062758B-B268-45F7-B25A-51D8498C4E7A}" srcOrd="9" destOrd="0" presId="urn:microsoft.com/office/officeart/2005/8/layout/radial6"/>
    <dgm:cxn modelId="{AAD6F0A1-33BE-4AC9-BE9C-30D16F3F1E28}" type="presParOf" srcId="{023D9896-03B6-49C2-8BDE-20B7BA5B8985}" destId="{0921F4DD-2296-4B7B-ABDC-17B52E70D751}" srcOrd="10" destOrd="0" presId="urn:microsoft.com/office/officeart/2005/8/layout/radial6"/>
    <dgm:cxn modelId="{06A75E4A-BB2E-4DF4-829E-59F1289C88AA}" type="presParOf" srcId="{023D9896-03B6-49C2-8BDE-20B7BA5B8985}" destId="{D9EE89AA-C7C8-46DA-8578-C719EBF41D0C}" srcOrd="11" destOrd="0" presId="urn:microsoft.com/office/officeart/2005/8/layout/radial6"/>
    <dgm:cxn modelId="{16313F29-5C5B-4C3E-A473-AABECE8ED874}" type="presParOf" srcId="{023D9896-03B6-49C2-8BDE-20B7BA5B8985}" destId="{8E8488D0-4253-41EB-AB3F-20DFD01F8CB0}" srcOrd="12" destOrd="0" presId="urn:microsoft.com/office/officeart/2005/8/layout/radial6"/>
    <dgm:cxn modelId="{E4F76272-1928-4735-8920-0CBEBCF0BD00}" type="presParOf" srcId="{023D9896-03B6-49C2-8BDE-20B7BA5B8985}" destId="{F2B5E630-3A9F-47EC-A3CE-51E34EB3A739}" srcOrd="13" destOrd="0" presId="urn:microsoft.com/office/officeart/2005/8/layout/radial6"/>
    <dgm:cxn modelId="{A50B05C2-4647-4340-A30A-A1B0F0147F8F}" type="presParOf" srcId="{023D9896-03B6-49C2-8BDE-20B7BA5B8985}" destId="{1A5F2C8B-1A07-418F-B108-4FC104459AF9}" srcOrd="14" destOrd="0" presId="urn:microsoft.com/office/officeart/2005/8/layout/radial6"/>
    <dgm:cxn modelId="{7EED15B2-6CF3-4EE4-8F15-01B932E179A9}" type="presParOf" srcId="{023D9896-03B6-49C2-8BDE-20B7BA5B8985}" destId="{2D896AA8-F0AF-42F3-AE7A-911FFE7C5D3D}" srcOrd="15"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148A590-1C87-432C-B27F-C1F9B5CC6F88}"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s-SV"/>
        </a:p>
      </dgm:t>
    </dgm:pt>
    <dgm:pt modelId="{3B856169-482D-4079-BC63-A8BCDA14CAAF}">
      <dgm:prSet phldrT="[Texto]" phldr="1"/>
      <dgm:spPr/>
      <dgm:t>
        <a:bodyPr/>
        <a:lstStyle/>
        <a:p>
          <a:endParaRPr lang="es-SV" dirty="0"/>
        </a:p>
      </dgm:t>
    </dgm:pt>
    <dgm:pt modelId="{A79EDF3B-BEB6-482A-98C1-59A346741FBB}" type="parTrans" cxnId="{233585F7-5D3A-4382-83F9-8A7CCB904F68}">
      <dgm:prSet/>
      <dgm:spPr/>
      <dgm:t>
        <a:bodyPr/>
        <a:lstStyle/>
        <a:p>
          <a:endParaRPr lang="es-SV"/>
        </a:p>
      </dgm:t>
    </dgm:pt>
    <dgm:pt modelId="{B1B10ED1-A1A0-4E56-A009-33F904BD3197}" type="sibTrans" cxnId="{233585F7-5D3A-4382-83F9-8A7CCB904F68}">
      <dgm:prSet/>
      <dgm:spPr/>
      <dgm:t>
        <a:bodyPr/>
        <a:lstStyle/>
        <a:p>
          <a:endParaRPr lang="es-SV"/>
        </a:p>
      </dgm:t>
    </dgm:pt>
    <dgm:pt modelId="{057864D5-1A8F-46B2-A016-88E197BE5CC7}">
      <dgm:prSet phldrT="[Texto]"/>
      <dgm:spPr/>
      <dgm:t>
        <a:bodyPr/>
        <a:lstStyle/>
        <a:p>
          <a:r>
            <a:rPr lang="es-SV" dirty="0" smtClean="0"/>
            <a:t>Trabajo coordinado permite mejores resultados</a:t>
          </a:r>
          <a:endParaRPr lang="es-SV" dirty="0"/>
        </a:p>
      </dgm:t>
    </dgm:pt>
    <dgm:pt modelId="{40A40F21-0494-4CF0-B251-7345F5871414}" type="parTrans" cxnId="{4E25EA3D-8740-4013-8938-07011528B994}">
      <dgm:prSet/>
      <dgm:spPr/>
      <dgm:t>
        <a:bodyPr/>
        <a:lstStyle/>
        <a:p>
          <a:endParaRPr lang="es-SV"/>
        </a:p>
      </dgm:t>
    </dgm:pt>
    <dgm:pt modelId="{44FD7B3A-B7FE-4FD8-B2B4-6BDEE61B9B04}" type="sibTrans" cxnId="{4E25EA3D-8740-4013-8938-07011528B994}">
      <dgm:prSet/>
      <dgm:spPr/>
      <dgm:t>
        <a:bodyPr/>
        <a:lstStyle/>
        <a:p>
          <a:endParaRPr lang="es-SV"/>
        </a:p>
      </dgm:t>
    </dgm:pt>
    <dgm:pt modelId="{F209FDD8-D7D3-41F7-91A2-3DDDA18B723C}">
      <dgm:prSet phldrT="[Texto]"/>
      <dgm:spPr/>
      <dgm:t>
        <a:bodyPr/>
        <a:lstStyle/>
        <a:p>
          <a:r>
            <a:rPr lang="es-SV" dirty="0" smtClean="0"/>
            <a:t>Se dispone de más recursos</a:t>
          </a:r>
          <a:endParaRPr lang="es-SV" dirty="0"/>
        </a:p>
      </dgm:t>
    </dgm:pt>
    <dgm:pt modelId="{6A521867-070E-42B6-A880-DD4065C18104}" type="parTrans" cxnId="{1E5623DE-3F13-4322-AAFE-0A75F5DE3564}">
      <dgm:prSet/>
      <dgm:spPr/>
      <dgm:t>
        <a:bodyPr/>
        <a:lstStyle/>
        <a:p>
          <a:endParaRPr lang="es-SV"/>
        </a:p>
      </dgm:t>
    </dgm:pt>
    <dgm:pt modelId="{723606FF-4CD2-4746-A04B-73B799DDC51B}" type="sibTrans" cxnId="{1E5623DE-3F13-4322-AAFE-0A75F5DE3564}">
      <dgm:prSet/>
      <dgm:spPr/>
      <dgm:t>
        <a:bodyPr/>
        <a:lstStyle/>
        <a:p>
          <a:endParaRPr lang="es-SV"/>
        </a:p>
      </dgm:t>
    </dgm:pt>
    <dgm:pt modelId="{99EEB8B5-7000-4BBB-824C-7BB83D8E3D89}">
      <dgm:prSet phldrT="[Texto]" phldr="1"/>
      <dgm:spPr/>
      <dgm:t>
        <a:bodyPr/>
        <a:lstStyle/>
        <a:p>
          <a:endParaRPr lang="es-SV" dirty="0"/>
        </a:p>
      </dgm:t>
    </dgm:pt>
    <dgm:pt modelId="{BA567258-CEA1-48D7-8A85-87F5B62BA3EE}" type="parTrans" cxnId="{3C1A27B1-9A6C-4F44-93AB-D080D18E21A8}">
      <dgm:prSet/>
      <dgm:spPr/>
      <dgm:t>
        <a:bodyPr/>
        <a:lstStyle/>
        <a:p>
          <a:endParaRPr lang="es-SV"/>
        </a:p>
      </dgm:t>
    </dgm:pt>
    <dgm:pt modelId="{F0661DE6-65B9-4207-90BE-FBA13B12A82E}" type="sibTrans" cxnId="{3C1A27B1-9A6C-4F44-93AB-D080D18E21A8}">
      <dgm:prSet/>
      <dgm:spPr/>
      <dgm:t>
        <a:bodyPr/>
        <a:lstStyle/>
        <a:p>
          <a:endParaRPr lang="es-SV"/>
        </a:p>
      </dgm:t>
    </dgm:pt>
    <dgm:pt modelId="{E63E120C-837F-4979-9665-16C06240D65A}">
      <dgm:prSet phldrT="[Texto]"/>
      <dgm:spPr/>
      <dgm:t>
        <a:bodyPr/>
        <a:lstStyle/>
        <a:p>
          <a:r>
            <a:rPr lang="es-SV" dirty="0" smtClean="0"/>
            <a:t>El enfoque de restablecimiento de derecho permite la recuperación de montos en defecto de las multas.</a:t>
          </a:r>
          <a:endParaRPr lang="es-SV" dirty="0"/>
        </a:p>
      </dgm:t>
    </dgm:pt>
    <dgm:pt modelId="{F647A77F-B8D5-479F-812A-F2D7FC33C2F4}" type="parTrans" cxnId="{FA575DD9-51B2-4A4F-9B6A-59BAF0B0BC93}">
      <dgm:prSet/>
      <dgm:spPr/>
      <dgm:t>
        <a:bodyPr/>
        <a:lstStyle/>
        <a:p>
          <a:endParaRPr lang="es-SV"/>
        </a:p>
      </dgm:t>
    </dgm:pt>
    <dgm:pt modelId="{096DB9CF-5174-4C89-8B42-0D810548E738}" type="sibTrans" cxnId="{FA575DD9-51B2-4A4F-9B6A-59BAF0B0BC93}">
      <dgm:prSet/>
      <dgm:spPr/>
      <dgm:t>
        <a:bodyPr/>
        <a:lstStyle/>
        <a:p>
          <a:endParaRPr lang="es-SV"/>
        </a:p>
      </dgm:t>
    </dgm:pt>
    <dgm:pt modelId="{DCAA2E24-CA0B-4FB7-893D-1463362E94D9}">
      <dgm:prSet phldrT="[Texto]" phldr="1"/>
      <dgm:spPr/>
      <dgm:t>
        <a:bodyPr/>
        <a:lstStyle/>
        <a:p>
          <a:endParaRPr lang="es-SV" dirty="0"/>
        </a:p>
      </dgm:t>
    </dgm:pt>
    <dgm:pt modelId="{4BCD035A-E23E-4C48-A770-E96259923BEC}" type="parTrans" cxnId="{E219C5DE-29AF-47A9-A497-C7B3CC6818FB}">
      <dgm:prSet/>
      <dgm:spPr/>
      <dgm:t>
        <a:bodyPr/>
        <a:lstStyle/>
        <a:p>
          <a:endParaRPr lang="es-SV"/>
        </a:p>
      </dgm:t>
    </dgm:pt>
    <dgm:pt modelId="{F533B841-8777-4B1E-9126-8496B6E6BCA5}" type="sibTrans" cxnId="{E219C5DE-29AF-47A9-A497-C7B3CC6818FB}">
      <dgm:prSet/>
      <dgm:spPr/>
      <dgm:t>
        <a:bodyPr/>
        <a:lstStyle/>
        <a:p>
          <a:endParaRPr lang="es-SV"/>
        </a:p>
      </dgm:t>
    </dgm:pt>
    <dgm:pt modelId="{65BB9739-AAC4-4EF5-9C83-E7AD73DF71E8}">
      <dgm:prSet phldrT="[Texto]"/>
      <dgm:spPr/>
      <dgm:t>
        <a:bodyPr/>
        <a:lstStyle/>
        <a:p>
          <a:r>
            <a:rPr lang="es-SV" dirty="0" smtClean="0"/>
            <a:t>Establecer lugares de trabajo con buen clima laboral y una cultura de cumplimiento y respeto entre las partes</a:t>
          </a:r>
          <a:endParaRPr lang="es-SV" dirty="0"/>
        </a:p>
      </dgm:t>
    </dgm:pt>
    <dgm:pt modelId="{3E9B4A35-A623-4A7D-AE09-61E5DC88DB85}" type="parTrans" cxnId="{2BFCADDA-7C6B-4731-B83A-D9EAAE0CE51D}">
      <dgm:prSet/>
      <dgm:spPr/>
      <dgm:t>
        <a:bodyPr/>
        <a:lstStyle/>
        <a:p>
          <a:endParaRPr lang="es-SV"/>
        </a:p>
      </dgm:t>
    </dgm:pt>
    <dgm:pt modelId="{B4DCB49D-106F-425F-9186-73DCA1A64098}" type="sibTrans" cxnId="{2BFCADDA-7C6B-4731-B83A-D9EAAE0CE51D}">
      <dgm:prSet/>
      <dgm:spPr/>
      <dgm:t>
        <a:bodyPr/>
        <a:lstStyle/>
        <a:p>
          <a:endParaRPr lang="es-SV"/>
        </a:p>
      </dgm:t>
    </dgm:pt>
    <dgm:pt modelId="{7673065E-CB25-4ED4-8818-D81EE0066FEA}" type="pres">
      <dgm:prSet presAssocID="{7148A590-1C87-432C-B27F-C1F9B5CC6F88}" presName="linearFlow" presStyleCnt="0">
        <dgm:presLayoutVars>
          <dgm:dir/>
          <dgm:animLvl val="lvl"/>
          <dgm:resizeHandles val="exact"/>
        </dgm:presLayoutVars>
      </dgm:prSet>
      <dgm:spPr/>
      <dgm:t>
        <a:bodyPr/>
        <a:lstStyle/>
        <a:p>
          <a:endParaRPr lang="es-SV"/>
        </a:p>
      </dgm:t>
    </dgm:pt>
    <dgm:pt modelId="{5EDE4F03-2E01-4CBF-93D0-50FB68C79A1F}" type="pres">
      <dgm:prSet presAssocID="{3B856169-482D-4079-BC63-A8BCDA14CAAF}" presName="composite" presStyleCnt="0"/>
      <dgm:spPr/>
    </dgm:pt>
    <dgm:pt modelId="{B67EDD22-E4E9-41C6-989E-BF18AD2D3C94}" type="pres">
      <dgm:prSet presAssocID="{3B856169-482D-4079-BC63-A8BCDA14CAAF}" presName="parentText" presStyleLbl="alignNode1" presStyleIdx="0" presStyleCnt="3">
        <dgm:presLayoutVars>
          <dgm:chMax val="1"/>
          <dgm:bulletEnabled val="1"/>
        </dgm:presLayoutVars>
      </dgm:prSet>
      <dgm:spPr/>
      <dgm:t>
        <a:bodyPr/>
        <a:lstStyle/>
        <a:p>
          <a:endParaRPr lang="es-SV"/>
        </a:p>
      </dgm:t>
    </dgm:pt>
    <dgm:pt modelId="{6B84BAD5-7070-4423-B70F-3D6B63D0AAE5}" type="pres">
      <dgm:prSet presAssocID="{3B856169-482D-4079-BC63-A8BCDA14CAAF}" presName="descendantText" presStyleLbl="alignAcc1" presStyleIdx="0" presStyleCnt="3">
        <dgm:presLayoutVars>
          <dgm:bulletEnabled val="1"/>
        </dgm:presLayoutVars>
      </dgm:prSet>
      <dgm:spPr/>
      <dgm:t>
        <a:bodyPr/>
        <a:lstStyle/>
        <a:p>
          <a:endParaRPr lang="es-SV"/>
        </a:p>
      </dgm:t>
    </dgm:pt>
    <dgm:pt modelId="{CD80BF64-D26E-4FF9-8374-564E604907FB}" type="pres">
      <dgm:prSet presAssocID="{B1B10ED1-A1A0-4E56-A009-33F904BD3197}" presName="sp" presStyleCnt="0"/>
      <dgm:spPr/>
    </dgm:pt>
    <dgm:pt modelId="{D9E55966-3153-42F2-9152-278B1E44E98C}" type="pres">
      <dgm:prSet presAssocID="{99EEB8B5-7000-4BBB-824C-7BB83D8E3D89}" presName="composite" presStyleCnt="0"/>
      <dgm:spPr/>
    </dgm:pt>
    <dgm:pt modelId="{6ADFB903-2700-4D29-96DA-87B9F0DCB6A5}" type="pres">
      <dgm:prSet presAssocID="{99EEB8B5-7000-4BBB-824C-7BB83D8E3D89}" presName="parentText" presStyleLbl="alignNode1" presStyleIdx="1" presStyleCnt="3">
        <dgm:presLayoutVars>
          <dgm:chMax val="1"/>
          <dgm:bulletEnabled val="1"/>
        </dgm:presLayoutVars>
      </dgm:prSet>
      <dgm:spPr/>
      <dgm:t>
        <a:bodyPr/>
        <a:lstStyle/>
        <a:p>
          <a:endParaRPr lang="es-SV"/>
        </a:p>
      </dgm:t>
    </dgm:pt>
    <dgm:pt modelId="{F8CCA435-626C-4BA5-ACC7-CA3D45A2B17A}" type="pres">
      <dgm:prSet presAssocID="{99EEB8B5-7000-4BBB-824C-7BB83D8E3D89}" presName="descendantText" presStyleLbl="alignAcc1" presStyleIdx="1" presStyleCnt="3">
        <dgm:presLayoutVars>
          <dgm:bulletEnabled val="1"/>
        </dgm:presLayoutVars>
      </dgm:prSet>
      <dgm:spPr/>
      <dgm:t>
        <a:bodyPr/>
        <a:lstStyle/>
        <a:p>
          <a:endParaRPr lang="es-SV"/>
        </a:p>
      </dgm:t>
    </dgm:pt>
    <dgm:pt modelId="{8CF31951-2B84-4696-8208-E2112DF860FF}" type="pres">
      <dgm:prSet presAssocID="{F0661DE6-65B9-4207-90BE-FBA13B12A82E}" presName="sp" presStyleCnt="0"/>
      <dgm:spPr/>
    </dgm:pt>
    <dgm:pt modelId="{85B3A056-221E-4627-A513-74FCE3A110F0}" type="pres">
      <dgm:prSet presAssocID="{DCAA2E24-CA0B-4FB7-893D-1463362E94D9}" presName="composite" presStyleCnt="0"/>
      <dgm:spPr/>
    </dgm:pt>
    <dgm:pt modelId="{C82F8103-0BDE-43CC-AC2B-65D0D1B820C7}" type="pres">
      <dgm:prSet presAssocID="{DCAA2E24-CA0B-4FB7-893D-1463362E94D9}" presName="parentText" presStyleLbl="alignNode1" presStyleIdx="2" presStyleCnt="3">
        <dgm:presLayoutVars>
          <dgm:chMax val="1"/>
          <dgm:bulletEnabled val="1"/>
        </dgm:presLayoutVars>
      </dgm:prSet>
      <dgm:spPr/>
      <dgm:t>
        <a:bodyPr/>
        <a:lstStyle/>
        <a:p>
          <a:endParaRPr lang="es-SV"/>
        </a:p>
      </dgm:t>
    </dgm:pt>
    <dgm:pt modelId="{3D10E522-6C19-4467-A6E7-8EF8B2E5909F}" type="pres">
      <dgm:prSet presAssocID="{DCAA2E24-CA0B-4FB7-893D-1463362E94D9}" presName="descendantText" presStyleLbl="alignAcc1" presStyleIdx="2" presStyleCnt="3">
        <dgm:presLayoutVars>
          <dgm:bulletEnabled val="1"/>
        </dgm:presLayoutVars>
      </dgm:prSet>
      <dgm:spPr/>
      <dgm:t>
        <a:bodyPr/>
        <a:lstStyle/>
        <a:p>
          <a:endParaRPr lang="es-SV"/>
        </a:p>
      </dgm:t>
    </dgm:pt>
  </dgm:ptLst>
  <dgm:cxnLst>
    <dgm:cxn modelId="{1E5623DE-3F13-4322-AAFE-0A75F5DE3564}" srcId="{3B856169-482D-4079-BC63-A8BCDA14CAAF}" destId="{F209FDD8-D7D3-41F7-91A2-3DDDA18B723C}" srcOrd="1" destOrd="0" parTransId="{6A521867-070E-42B6-A880-DD4065C18104}" sibTransId="{723606FF-4CD2-4746-A04B-73B799DDC51B}"/>
    <dgm:cxn modelId="{4E25EA3D-8740-4013-8938-07011528B994}" srcId="{3B856169-482D-4079-BC63-A8BCDA14CAAF}" destId="{057864D5-1A8F-46B2-A016-88E197BE5CC7}" srcOrd="0" destOrd="0" parTransId="{40A40F21-0494-4CF0-B251-7345F5871414}" sibTransId="{44FD7B3A-B7FE-4FD8-B2B4-6BDEE61B9B04}"/>
    <dgm:cxn modelId="{035392B2-993E-40D7-AF72-1E3DF66D141B}" type="presOf" srcId="{E63E120C-837F-4979-9665-16C06240D65A}" destId="{F8CCA435-626C-4BA5-ACC7-CA3D45A2B17A}" srcOrd="0" destOrd="0" presId="urn:microsoft.com/office/officeart/2005/8/layout/chevron2"/>
    <dgm:cxn modelId="{3C1A27B1-9A6C-4F44-93AB-D080D18E21A8}" srcId="{7148A590-1C87-432C-B27F-C1F9B5CC6F88}" destId="{99EEB8B5-7000-4BBB-824C-7BB83D8E3D89}" srcOrd="1" destOrd="0" parTransId="{BA567258-CEA1-48D7-8A85-87F5B62BA3EE}" sibTransId="{F0661DE6-65B9-4207-90BE-FBA13B12A82E}"/>
    <dgm:cxn modelId="{5B86883E-289B-4051-A8DC-1EE26CC93E7C}" type="presOf" srcId="{F209FDD8-D7D3-41F7-91A2-3DDDA18B723C}" destId="{6B84BAD5-7070-4423-B70F-3D6B63D0AAE5}" srcOrd="0" destOrd="1" presId="urn:microsoft.com/office/officeart/2005/8/layout/chevron2"/>
    <dgm:cxn modelId="{5F98422F-113C-4B6E-8E4E-A96E24BF42EA}" type="presOf" srcId="{7148A590-1C87-432C-B27F-C1F9B5CC6F88}" destId="{7673065E-CB25-4ED4-8818-D81EE0066FEA}" srcOrd="0" destOrd="0" presId="urn:microsoft.com/office/officeart/2005/8/layout/chevron2"/>
    <dgm:cxn modelId="{E219C5DE-29AF-47A9-A497-C7B3CC6818FB}" srcId="{7148A590-1C87-432C-B27F-C1F9B5CC6F88}" destId="{DCAA2E24-CA0B-4FB7-893D-1463362E94D9}" srcOrd="2" destOrd="0" parTransId="{4BCD035A-E23E-4C48-A770-E96259923BEC}" sibTransId="{F533B841-8777-4B1E-9126-8496B6E6BCA5}"/>
    <dgm:cxn modelId="{2BFCADDA-7C6B-4731-B83A-D9EAAE0CE51D}" srcId="{DCAA2E24-CA0B-4FB7-893D-1463362E94D9}" destId="{65BB9739-AAC4-4EF5-9C83-E7AD73DF71E8}" srcOrd="0" destOrd="0" parTransId="{3E9B4A35-A623-4A7D-AE09-61E5DC88DB85}" sibTransId="{B4DCB49D-106F-425F-9186-73DCA1A64098}"/>
    <dgm:cxn modelId="{C594A990-DAB6-4443-AAD6-453CADB9270C}" type="presOf" srcId="{65BB9739-AAC4-4EF5-9C83-E7AD73DF71E8}" destId="{3D10E522-6C19-4467-A6E7-8EF8B2E5909F}" srcOrd="0" destOrd="0" presId="urn:microsoft.com/office/officeart/2005/8/layout/chevron2"/>
    <dgm:cxn modelId="{FA575DD9-51B2-4A4F-9B6A-59BAF0B0BC93}" srcId="{99EEB8B5-7000-4BBB-824C-7BB83D8E3D89}" destId="{E63E120C-837F-4979-9665-16C06240D65A}" srcOrd="0" destOrd="0" parTransId="{F647A77F-B8D5-479F-812A-F2D7FC33C2F4}" sibTransId="{096DB9CF-5174-4C89-8B42-0D810548E738}"/>
    <dgm:cxn modelId="{3E111074-CC08-415F-8934-3427759B1D05}" type="presOf" srcId="{3B856169-482D-4079-BC63-A8BCDA14CAAF}" destId="{B67EDD22-E4E9-41C6-989E-BF18AD2D3C94}" srcOrd="0" destOrd="0" presId="urn:microsoft.com/office/officeart/2005/8/layout/chevron2"/>
    <dgm:cxn modelId="{233585F7-5D3A-4382-83F9-8A7CCB904F68}" srcId="{7148A590-1C87-432C-B27F-C1F9B5CC6F88}" destId="{3B856169-482D-4079-BC63-A8BCDA14CAAF}" srcOrd="0" destOrd="0" parTransId="{A79EDF3B-BEB6-482A-98C1-59A346741FBB}" sibTransId="{B1B10ED1-A1A0-4E56-A009-33F904BD3197}"/>
    <dgm:cxn modelId="{A54E6337-730B-4A71-B025-55B7AE30BD1A}" type="presOf" srcId="{057864D5-1A8F-46B2-A016-88E197BE5CC7}" destId="{6B84BAD5-7070-4423-B70F-3D6B63D0AAE5}" srcOrd="0" destOrd="0" presId="urn:microsoft.com/office/officeart/2005/8/layout/chevron2"/>
    <dgm:cxn modelId="{6B3EA389-C825-4B7C-8DC5-5A6DCF2B8D90}" type="presOf" srcId="{99EEB8B5-7000-4BBB-824C-7BB83D8E3D89}" destId="{6ADFB903-2700-4D29-96DA-87B9F0DCB6A5}" srcOrd="0" destOrd="0" presId="urn:microsoft.com/office/officeart/2005/8/layout/chevron2"/>
    <dgm:cxn modelId="{BD801EA2-5D56-46EB-8A77-B48A1F57D15D}" type="presOf" srcId="{DCAA2E24-CA0B-4FB7-893D-1463362E94D9}" destId="{C82F8103-0BDE-43CC-AC2B-65D0D1B820C7}" srcOrd="0" destOrd="0" presId="urn:microsoft.com/office/officeart/2005/8/layout/chevron2"/>
    <dgm:cxn modelId="{0BFF238D-BFF7-44A7-9C0C-A138B0B7A0E6}" type="presParOf" srcId="{7673065E-CB25-4ED4-8818-D81EE0066FEA}" destId="{5EDE4F03-2E01-4CBF-93D0-50FB68C79A1F}" srcOrd="0" destOrd="0" presId="urn:microsoft.com/office/officeart/2005/8/layout/chevron2"/>
    <dgm:cxn modelId="{DF9F344B-25DA-48C4-AFE2-57EB678E33D1}" type="presParOf" srcId="{5EDE4F03-2E01-4CBF-93D0-50FB68C79A1F}" destId="{B67EDD22-E4E9-41C6-989E-BF18AD2D3C94}" srcOrd="0" destOrd="0" presId="urn:microsoft.com/office/officeart/2005/8/layout/chevron2"/>
    <dgm:cxn modelId="{2DD765B5-401B-4609-A96E-46A63BB5ED6C}" type="presParOf" srcId="{5EDE4F03-2E01-4CBF-93D0-50FB68C79A1F}" destId="{6B84BAD5-7070-4423-B70F-3D6B63D0AAE5}" srcOrd="1" destOrd="0" presId="urn:microsoft.com/office/officeart/2005/8/layout/chevron2"/>
    <dgm:cxn modelId="{5D90823D-929C-49F7-AD1E-7FB02B88BC4A}" type="presParOf" srcId="{7673065E-CB25-4ED4-8818-D81EE0066FEA}" destId="{CD80BF64-D26E-4FF9-8374-564E604907FB}" srcOrd="1" destOrd="0" presId="urn:microsoft.com/office/officeart/2005/8/layout/chevron2"/>
    <dgm:cxn modelId="{A1751B24-D6DA-4145-A9C3-BC7DADB90FAE}" type="presParOf" srcId="{7673065E-CB25-4ED4-8818-D81EE0066FEA}" destId="{D9E55966-3153-42F2-9152-278B1E44E98C}" srcOrd="2" destOrd="0" presId="urn:microsoft.com/office/officeart/2005/8/layout/chevron2"/>
    <dgm:cxn modelId="{A2A90ADE-0AD2-4AE8-91CD-FF0100717AF3}" type="presParOf" srcId="{D9E55966-3153-42F2-9152-278B1E44E98C}" destId="{6ADFB903-2700-4D29-96DA-87B9F0DCB6A5}" srcOrd="0" destOrd="0" presId="urn:microsoft.com/office/officeart/2005/8/layout/chevron2"/>
    <dgm:cxn modelId="{90CE5E4E-2B3C-46DE-9918-E0FCD8FBE87A}" type="presParOf" srcId="{D9E55966-3153-42F2-9152-278B1E44E98C}" destId="{F8CCA435-626C-4BA5-ACC7-CA3D45A2B17A}" srcOrd="1" destOrd="0" presId="urn:microsoft.com/office/officeart/2005/8/layout/chevron2"/>
    <dgm:cxn modelId="{3285F2C9-9640-42EE-A658-9DCFF5EB4319}" type="presParOf" srcId="{7673065E-CB25-4ED4-8818-D81EE0066FEA}" destId="{8CF31951-2B84-4696-8208-E2112DF860FF}" srcOrd="3" destOrd="0" presId="urn:microsoft.com/office/officeart/2005/8/layout/chevron2"/>
    <dgm:cxn modelId="{0505782B-02E4-4823-B57D-664A749C75F4}" type="presParOf" srcId="{7673065E-CB25-4ED4-8818-D81EE0066FEA}" destId="{85B3A056-221E-4627-A513-74FCE3A110F0}" srcOrd="4" destOrd="0" presId="urn:microsoft.com/office/officeart/2005/8/layout/chevron2"/>
    <dgm:cxn modelId="{6D2367EA-4902-433E-BC6B-6DDB1449CB90}" type="presParOf" srcId="{85B3A056-221E-4627-A513-74FCE3A110F0}" destId="{C82F8103-0BDE-43CC-AC2B-65D0D1B820C7}" srcOrd="0" destOrd="0" presId="urn:microsoft.com/office/officeart/2005/8/layout/chevron2"/>
    <dgm:cxn modelId="{AD80508F-5840-4F41-831D-9AA8C6430F36}" type="presParOf" srcId="{85B3A056-221E-4627-A513-74FCE3A110F0}" destId="{3D10E522-6C19-4467-A6E7-8EF8B2E5909F}" srcOrd="1" destOrd="0" presId="urn:microsoft.com/office/officeart/2005/8/layout/chevron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FF7E17-84B7-4D84-A49A-D6DEA09BF10B}" type="doc">
      <dgm:prSet loTypeId="urn:microsoft.com/office/officeart/2005/8/layout/pyramid2" loCatId="pyramid" qsTypeId="urn:microsoft.com/office/officeart/2005/8/quickstyle/simple1" qsCatId="simple" csTypeId="urn:microsoft.com/office/officeart/2005/8/colors/colorful5" csCatId="colorful" phldr="1"/>
      <dgm:spPr/>
    </dgm:pt>
    <dgm:pt modelId="{5EEFCF97-0557-4254-AD1F-144324A70FC6}">
      <dgm:prSet phldrT="[Texto]"/>
      <dgm:spPr/>
      <dgm:t>
        <a:bodyPr/>
        <a:lstStyle/>
        <a:p>
          <a:r>
            <a:rPr lang="es-SV" dirty="0" smtClean="0"/>
            <a:t>Otras Instituciones </a:t>
          </a:r>
          <a:endParaRPr lang="es-SV" dirty="0"/>
        </a:p>
      </dgm:t>
    </dgm:pt>
    <dgm:pt modelId="{450F4909-3734-483B-A7DA-2FF0B11D4D91}" type="parTrans" cxnId="{D5B56CF2-174B-44E3-8F3C-89A8ED9A444C}">
      <dgm:prSet/>
      <dgm:spPr/>
      <dgm:t>
        <a:bodyPr/>
        <a:lstStyle/>
        <a:p>
          <a:endParaRPr lang="es-SV"/>
        </a:p>
      </dgm:t>
    </dgm:pt>
    <dgm:pt modelId="{F2D2C144-6E70-4439-ABA8-39E3AA3D2CAA}" type="sibTrans" cxnId="{D5B56CF2-174B-44E3-8F3C-89A8ED9A444C}">
      <dgm:prSet/>
      <dgm:spPr/>
      <dgm:t>
        <a:bodyPr/>
        <a:lstStyle/>
        <a:p>
          <a:endParaRPr lang="es-SV"/>
        </a:p>
      </dgm:t>
    </dgm:pt>
    <dgm:pt modelId="{0FB305BC-ACA1-466E-80BC-D9486F2F3718}">
      <dgm:prSet phldrT="[Texto]"/>
      <dgm:spPr/>
      <dgm:t>
        <a:bodyPr/>
        <a:lstStyle/>
        <a:p>
          <a:r>
            <a:rPr lang="es-SV" dirty="0" smtClean="0"/>
            <a:t>Organismos Internacionales</a:t>
          </a:r>
          <a:endParaRPr lang="es-SV" dirty="0"/>
        </a:p>
      </dgm:t>
    </dgm:pt>
    <dgm:pt modelId="{6A12406F-7497-46BE-A1F5-192E8FEAC9C3}" type="parTrans" cxnId="{84E5D134-578A-4D21-B16F-528D3EC2D356}">
      <dgm:prSet/>
      <dgm:spPr/>
      <dgm:t>
        <a:bodyPr/>
        <a:lstStyle/>
        <a:p>
          <a:endParaRPr lang="es-SV"/>
        </a:p>
      </dgm:t>
    </dgm:pt>
    <dgm:pt modelId="{B506C4E8-3002-4680-A04A-86403525EA7D}" type="sibTrans" cxnId="{84E5D134-578A-4D21-B16F-528D3EC2D356}">
      <dgm:prSet/>
      <dgm:spPr/>
      <dgm:t>
        <a:bodyPr/>
        <a:lstStyle/>
        <a:p>
          <a:endParaRPr lang="es-SV"/>
        </a:p>
      </dgm:t>
    </dgm:pt>
    <dgm:pt modelId="{F3202F2C-835B-4A1A-9953-5CBD5AA52EE4}">
      <dgm:prSet phldrT="[Texto]"/>
      <dgm:spPr/>
      <dgm:t>
        <a:bodyPr/>
        <a:lstStyle/>
        <a:p>
          <a:r>
            <a:rPr lang="es-SV" dirty="0" smtClean="0"/>
            <a:t>ONG / Sociedad Civil</a:t>
          </a:r>
          <a:endParaRPr lang="es-SV" dirty="0"/>
        </a:p>
      </dgm:t>
    </dgm:pt>
    <dgm:pt modelId="{69574726-3842-43BB-87FC-7D037595123F}" type="parTrans" cxnId="{656AD4E6-6637-4434-80C1-1FF1BD4B4F88}">
      <dgm:prSet/>
      <dgm:spPr/>
      <dgm:t>
        <a:bodyPr/>
        <a:lstStyle/>
        <a:p>
          <a:endParaRPr lang="es-SV"/>
        </a:p>
      </dgm:t>
    </dgm:pt>
    <dgm:pt modelId="{589125E4-0BB0-4EEE-B8E9-BEDE59BFDADB}" type="sibTrans" cxnId="{656AD4E6-6637-4434-80C1-1FF1BD4B4F88}">
      <dgm:prSet/>
      <dgm:spPr/>
      <dgm:t>
        <a:bodyPr/>
        <a:lstStyle/>
        <a:p>
          <a:endParaRPr lang="es-SV"/>
        </a:p>
      </dgm:t>
    </dgm:pt>
    <dgm:pt modelId="{F03D66C9-064B-4F07-B401-7E53C88C3B55}">
      <dgm:prSet phldrT="[Texto]"/>
      <dgm:spPr/>
      <dgm:t>
        <a:bodyPr/>
        <a:lstStyle/>
        <a:p>
          <a:r>
            <a:rPr lang="es-SV" dirty="0" smtClean="0"/>
            <a:t>Normativa / Políticas y Cartas entendimiento</a:t>
          </a:r>
          <a:endParaRPr lang="es-SV" dirty="0"/>
        </a:p>
      </dgm:t>
    </dgm:pt>
    <dgm:pt modelId="{C5123076-83CF-4BBD-954E-CF47ABA05434}" type="parTrans" cxnId="{C867D8AC-8138-4CEA-AD7E-848A494F2419}">
      <dgm:prSet/>
      <dgm:spPr/>
      <dgm:t>
        <a:bodyPr/>
        <a:lstStyle/>
        <a:p>
          <a:endParaRPr lang="es-SV"/>
        </a:p>
      </dgm:t>
    </dgm:pt>
    <dgm:pt modelId="{F312780F-9DC9-4D2F-81CD-4F980E04AB9B}" type="sibTrans" cxnId="{C867D8AC-8138-4CEA-AD7E-848A494F2419}">
      <dgm:prSet/>
      <dgm:spPr/>
      <dgm:t>
        <a:bodyPr/>
        <a:lstStyle/>
        <a:p>
          <a:endParaRPr lang="es-SV"/>
        </a:p>
      </dgm:t>
    </dgm:pt>
    <dgm:pt modelId="{6CDA627B-EC9B-4002-B0BC-835F692EB477}" type="pres">
      <dgm:prSet presAssocID="{80FF7E17-84B7-4D84-A49A-D6DEA09BF10B}" presName="compositeShape" presStyleCnt="0">
        <dgm:presLayoutVars>
          <dgm:dir/>
          <dgm:resizeHandles/>
        </dgm:presLayoutVars>
      </dgm:prSet>
      <dgm:spPr/>
    </dgm:pt>
    <dgm:pt modelId="{E9E99426-6EFA-4719-8647-C1F997F9A97E}" type="pres">
      <dgm:prSet presAssocID="{80FF7E17-84B7-4D84-A49A-D6DEA09BF10B}" presName="pyramid" presStyleLbl="node1" presStyleIdx="0" presStyleCnt="1"/>
      <dgm:spPr/>
    </dgm:pt>
    <dgm:pt modelId="{E98AD831-BCD4-407A-A699-2A5542C72C41}" type="pres">
      <dgm:prSet presAssocID="{80FF7E17-84B7-4D84-A49A-D6DEA09BF10B}" presName="theList" presStyleCnt="0"/>
      <dgm:spPr/>
    </dgm:pt>
    <dgm:pt modelId="{B7910761-B175-4177-914C-BB41C41F62EB}" type="pres">
      <dgm:prSet presAssocID="{F03D66C9-064B-4F07-B401-7E53C88C3B55}" presName="aNode" presStyleLbl="fgAcc1" presStyleIdx="0" presStyleCnt="4">
        <dgm:presLayoutVars>
          <dgm:bulletEnabled val="1"/>
        </dgm:presLayoutVars>
      </dgm:prSet>
      <dgm:spPr/>
      <dgm:t>
        <a:bodyPr/>
        <a:lstStyle/>
        <a:p>
          <a:endParaRPr lang="es-SV"/>
        </a:p>
      </dgm:t>
    </dgm:pt>
    <dgm:pt modelId="{C89FEEFE-1A2C-4BB0-8E65-3319AFFF6061}" type="pres">
      <dgm:prSet presAssocID="{F03D66C9-064B-4F07-B401-7E53C88C3B55}" presName="aSpace" presStyleCnt="0"/>
      <dgm:spPr/>
    </dgm:pt>
    <dgm:pt modelId="{61892E71-1B5E-4A8A-B4C0-763FE7128F10}" type="pres">
      <dgm:prSet presAssocID="{5EEFCF97-0557-4254-AD1F-144324A70FC6}" presName="aNode" presStyleLbl="fgAcc1" presStyleIdx="1" presStyleCnt="4">
        <dgm:presLayoutVars>
          <dgm:bulletEnabled val="1"/>
        </dgm:presLayoutVars>
      </dgm:prSet>
      <dgm:spPr/>
      <dgm:t>
        <a:bodyPr/>
        <a:lstStyle/>
        <a:p>
          <a:endParaRPr lang="es-SV"/>
        </a:p>
      </dgm:t>
    </dgm:pt>
    <dgm:pt modelId="{499D3730-E905-4260-9DC0-BE4BCC0727EE}" type="pres">
      <dgm:prSet presAssocID="{5EEFCF97-0557-4254-AD1F-144324A70FC6}" presName="aSpace" presStyleCnt="0"/>
      <dgm:spPr/>
    </dgm:pt>
    <dgm:pt modelId="{A202B0C7-2464-48ED-9436-2D407C17AB1F}" type="pres">
      <dgm:prSet presAssocID="{0FB305BC-ACA1-466E-80BC-D9486F2F3718}" presName="aNode" presStyleLbl="fgAcc1" presStyleIdx="2" presStyleCnt="4">
        <dgm:presLayoutVars>
          <dgm:bulletEnabled val="1"/>
        </dgm:presLayoutVars>
      </dgm:prSet>
      <dgm:spPr/>
      <dgm:t>
        <a:bodyPr/>
        <a:lstStyle/>
        <a:p>
          <a:endParaRPr lang="es-SV"/>
        </a:p>
      </dgm:t>
    </dgm:pt>
    <dgm:pt modelId="{809171D0-0D6B-49D3-8ECA-B7DEBC111BC3}" type="pres">
      <dgm:prSet presAssocID="{0FB305BC-ACA1-466E-80BC-D9486F2F3718}" presName="aSpace" presStyleCnt="0"/>
      <dgm:spPr/>
    </dgm:pt>
    <dgm:pt modelId="{DC1F06CF-AF6C-4254-A192-AEBF2C0FD3D5}" type="pres">
      <dgm:prSet presAssocID="{F3202F2C-835B-4A1A-9953-5CBD5AA52EE4}" presName="aNode" presStyleLbl="fgAcc1" presStyleIdx="3" presStyleCnt="4">
        <dgm:presLayoutVars>
          <dgm:bulletEnabled val="1"/>
        </dgm:presLayoutVars>
      </dgm:prSet>
      <dgm:spPr/>
      <dgm:t>
        <a:bodyPr/>
        <a:lstStyle/>
        <a:p>
          <a:endParaRPr lang="es-SV"/>
        </a:p>
      </dgm:t>
    </dgm:pt>
    <dgm:pt modelId="{A6BEDE6F-9A2E-4E49-B0CE-4BA9BE358D1C}" type="pres">
      <dgm:prSet presAssocID="{F3202F2C-835B-4A1A-9953-5CBD5AA52EE4}" presName="aSpace" presStyleCnt="0"/>
      <dgm:spPr/>
    </dgm:pt>
  </dgm:ptLst>
  <dgm:cxnLst>
    <dgm:cxn modelId="{7CA4ED39-8FE4-4380-B2DE-593CF36A06A4}" type="presOf" srcId="{F3202F2C-835B-4A1A-9953-5CBD5AA52EE4}" destId="{DC1F06CF-AF6C-4254-A192-AEBF2C0FD3D5}" srcOrd="0" destOrd="0" presId="urn:microsoft.com/office/officeart/2005/8/layout/pyramid2"/>
    <dgm:cxn modelId="{93768707-7F9B-4F04-93FC-6BEB98D12E23}" type="presOf" srcId="{5EEFCF97-0557-4254-AD1F-144324A70FC6}" destId="{61892E71-1B5E-4A8A-B4C0-763FE7128F10}" srcOrd="0" destOrd="0" presId="urn:microsoft.com/office/officeart/2005/8/layout/pyramid2"/>
    <dgm:cxn modelId="{84E5D134-578A-4D21-B16F-528D3EC2D356}" srcId="{80FF7E17-84B7-4D84-A49A-D6DEA09BF10B}" destId="{0FB305BC-ACA1-466E-80BC-D9486F2F3718}" srcOrd="2" destOrd="0" parTransId="{6A12406F-7497-46BE-A1F5-192E8FEAC9C3}" sibTransId="{B506C4E8-3002-4680-A04A-86403525EA7D}"/>
    <dgm:cxn modelId="{FCBDBD59-D7D6-4BA0-9B82-C1CD5FDE3C73}" type="presOf" srcId="{80FF7E17-84B7-4D84-A49A-D6DEA09BF10B}" destId="{6CDA627B-EC9B-4002-B0BC-835F692EB477}" srcOrd="0" destOrd="0" presId="urn:microsoft.com/office/officeart/2005/8/layout/pyramid2"/>
    <dgm:cxn modelId="{2A39A0A7-6B49-4158-A4EE-A0DE2A5CBDE1}" type="presOf" srcId="{0FB305BC-ACA1-466E-80BC-D9486F2F3718}" destId="{A202B0C7-2464-48ED-9436-2D407C17AB1F}" srcOrd="0" destOrd="0" presId="urn:microsoft.com/office/officeart/2005/8/layout/pyramid2"/>
    <dgm:cxn modelId="{439C03EE-3F3A-4F5E-AEB3-17A9B5A6AA55}" type="presOf" srcId="{F03D66C9-064B-4F07-B401-7E53C88C3B55}" destId="{B7910761-B175-4177-914C-BB41C41F62EB}" srcOrd="0" destOrd="0" presId="urn:microsoft.com/office/officeart/2005/8/layout/pyramid2"/>
    <dgm:cxn modelId="{C867D8AC-8138-4CEA-AD7E-848A494F2419}" srcId="{80FF7E17-84B7-4D84-A49A-D6DEA09BF10B}" destId="{F03D66C9-064B-4F07-B401-7E53C88C3B55}" srcOrd="0" destOrd="0" parTransId="{C5123076-83CF-4BBD-954E-CF47ABA05434}" sibTransId="{F312780F-9DC9-4D2F-81CD-4F980E04AB9B}"/>
    <dgm:cxn modelId="{656AD4E6-6637-4434-80C1-1FF1BD4B4F88}" srcId="{80FF7E17-84B7-4D84-A49A-D6DEA09BF10B}" destId="{F3202F2C-835B-4A1A-9953-5CBD5AA52EE4}" srcOrd="3" destOrd="0" parTransId="{69574726-3842-43BB-87FC-7D037595123F}" sibTransId="{589125E4-0BB0-4EEE-B8E9-BEDE59BFDADB}"/>
    <dgm:cxn modelId="{D5B56CF2-174B-44E3-8F3C-89A8ED9A444C}" srcId="{80FF7E17-84B7-4D84-A49A-D6DEA09BF10B}" destId="{5EEFCF97-0557-4254-AD1F-144324A70FC6}" srcOrd="1" destOrd="0" parTransId="{450F4909-3734-483B-A7DA-2FF0B11D4D91}" sibTransId="{F2D2C144-6E70-4439-ABA8-39E3AA3D2CAA}"/>
    <dgm:cxn modelId="{469F1938-592D-4978-ACE1-DAFD3FFE7B13}" type="presParOf" srcId="{6CDA627B-EC9B-4002-B0BC-835F692EB477}" destId="{E9E99426-6EFA-4719-8647-C1F997F9A97E}" srcOrd="0" destOrd="0" presId="urn:microsoft.com/office/officeart/2005/8/layout/pyramid2"/>
    <dgm:cxn modelId="{A8D17B7A-9013-4CD8-9988-C72A353E9385}" type="presParOf" srcId="{6CDA627B-EC9B-4002-B0BC-835F692EB477}" destId="{E98AD831-BCD4-407A-A699-2A5542C72C41}" srcOrd="1" destOrd="0" presId="urn:microsoft.com/office/officeart/2005/8/layout/pyramid2"/>
    <dgm:cxn modelId="{3110E235-9A88-4B32-A201-B10887D059E8}" type="presParOf" srcId="{E98AD831-BCD4-407A-A699-2A5542C72C41}" destId="{B7910761-B175-4177-914C-BB41C41F62EB}" srcOrd="0" destOrd="0" presId="urn:microsoft.com/office/officeart/2005/8/layout/pyramid2"/>
    <dgm:cxn modelId="{DF4EAE34-2920-407F-A043-C01BD74DC49D}" type="presParOf" srcId="{E98AD831-BCD4-407A-A699-2A5542C72C41}" destId="{C89FEEFE-1A2C-4BB0-8E65-3319AFFF6061}" srcOrd="1" destOrd="0" presId="urn:microsoft.com/office/officeart/2005/8/layout/pyramid2"/>
    <dgm:cxn modelId="{9B117FCA-C83A-414B-A080-5631599FA290}" type="presParOf" srcId="{E98AD831-BCD4-407A-A699-2A5542C72C41}" destId="{61892E71-1B5E-4A8A-B4C0-763FE7128F10}" srcOrd="2" destOrd="0" presId="urn:microsoft.com/office/officeart/2005/8/layout/pyramid2"/>
    <dgm:cxn modelId="{7B08A92A-C741-4840-8071-B8FD2F12DA12}" type="presParOf" srcId="{E98AD831-BCD4-407A-A699-2A5542C72C41}" destId="{499D3730-E905-4260-9DC0-BE4BCC0727EE}" srcOrd="3" destOrd="0" presId="urn:microsoft.com/office/officeart/2005/8/layout/pyramid2"/>
    <dgm:cxn modelId="{7ACA632B-2F1D-4C1E-87C2-955C9F5AA8C0}" type="presParOf" srcId="{E98AD831-BCD4-407A-A699-2A5542C72C41}" destId="{A202B0C7-2464-48ED-9436-2D407C17AB1F}" srcOrd="4" destOrd="0" presId="urn:microsoft.com/office/officeart/2005/8/layout/pyramid2"/>
    <dgm:cxn modelId="{87DD2F6C-3F3E-4184-A788-D8E62F4AC5DF}" type="presParOf" srcId="{E98AD831-BCD4-407A-A699-2A5542C72C41}" destId="{809171D0-0D6B-49D3-8ECA-B7DEBC111BC3}" srcOrd="5" destOrd="0" presId="urn:microsoft.com/office/officeart/2005/8/layout/pyramid2"/>
    <dgm:cxn modelId="{A7234405-EB1D-436D-B23D-3C5CAE6E7920}" type="presParOf" srcId="{E98AD831-BCD4-407A-A699-2A5542C72C41}" destId="{DC1F06CF-AF6C-4254-A192-AEBF2C0FD3D5}" srcOrd="6" destOrd="0" presId="urn:microsoft.com/office/officeart/2005/8/layout/pyramid2"/>
    <dgm:cxn modelId="{E9D788C8-6DC3-4C2D-AA63-361F3945559A}" type="presParOf" srcId="{E98AD831-BCD4-407A-A699-2A5542C72C41}" destId="{A6BEDE6F-9A2E-4E49-B0CE-4BA9BE358D1C}" srcOrd="7" destOrd="0" presId="urn:microsoft.com/office/officeart/2005/8/layout/pyramid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623637-4828-44A7-99B1-A6E9F8D9208F}"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s-ES"/>
        </a:p>
      </dgm:t>
    </dgm:pt>
    <dgm:pt modelId="{F2F6C7AF-48AE-41F4-B5DE-D3296709DF49}">
      <dgm:prSet phldrT="[Texto]" custT="1"/>
      <dgm:spPr/>
      <dgm:t>
        <a:bodyPr/>
        <a:lstStyle/>
        <a:p>
          <a:r>
            <a:rPr lang="es-ES" sz="2400" b="0" smtClean="0">
              <a:solidFill>
                <a:schemeClr val="tx1"/>
              </a:solidFill>
              <a:effectLst>
                <a:outerShdw blurRad="38100" dist="38100" dir="2700000" algn="tl">
                  <a:srgbClr val="000000">
                    <a:alpha val="43137"/>
                  </a:srgbClr>
                </a:outerShdw>
              </a:effectLst>
            </a:rPr>
            <a:t>Ministerio de Trabajo y Previsión Social</a:t>
          </a:r>
          <a:endParaRPr lang="es-ES" sz="2400" b="0" dirty="0">
            <a:solidFill>
              <a:schemeClr val="tx1"/>
            </a:solidFill>
            <a:effectLst>
              <a:outerShdw blurRad="38100" dist="38100" dir="2700000" algn="tl">
                <a:srgbClr val="000000">
                  <a:alpha val="43137"/>
                </a:srgbClr>
              </a:outerShdw>
            </a:effectLst>
          </a:endParaRPr>
        </a:p>
      </dgm:t>
    </dgm:pt>
    <dgm:pt modelId="{F1A903A2-0ADA-454C-8601-D3C00BF85633}" type="parTrans" cxnId="{1AF017B1-0324-403A-BE98-0504230013C0}">
      <dgm:prSet/>
      <dgm:spPr/>
      <dgm:t>
        <a:bodyPr/>
        <a:lstStyle/>
        <a:p>
          <a:endParaRPr lang="es-ES" sz="1400" b="0">
            <a:solidFill>
              <a:schemeClr val="tx1"/>
            </a:solidFill>
          </a:endParaRPr>
        </a:p>
      </dgm:t>
    </dgm:pt>
    <dgm:pt modelId="{0A718E85-4B59-4178-8D31-64313988CE5A}" type="sibTrans" cxnId="{1AF017B1-0324-403A-BE98-0504230013C0}">
      <dgm:prSet/>
      <dgm:spPr/>
      <dgm:t>
        <a:bodyPr/>
        <a:lstStyle/>
        <a:p>
          <a:endParaRPr lang="es-ES" sz="1400" b="0">
            <a:solidFill>
              <a:schemeClr val="tx1"/>
            </a:solidFill>
          </a:endParaRPr>
        </a:p>
      </dgm:t>
    </dgm:pt>
    <dgm:pt modelId="{B8F785A2-CE92-4AEF-84AF-5DF959F47656}">
      <dgm:prSet phldrT="[Texto]" custT="1"/>
      <dgm:spPr/>
      <dgm:t>
        <a:bodyPr/>
        <a:lstStyle/>
        <a:p>
          <a:r>
            <a:rPr lang="es-ES" sz="1400" b="0" smtClean="0">
              <a:solidFill>
                <a:schemeClr val="tx1"/>
              </a:solidFill>
            </a:rPr>
            <a:t>CNCTP</a:t>
          </a:r>
          <a:endParaRPr lang="es-ES" sz="1400" b="0" dirty="0">
            <a:solidFill>
              <a:schemeClr val="tx1"/>
            </a:solidFill>
          </a:endParaRPr>
        </a:p>
      </dgm:t>
    </dgm:pt>
    <dgm:pt modelId="{3333273E-F250-4673-BA12-1DE91BF35F3C}" type="parTrans" cxnId="{26470A55-E158-469D-9AC9-1945F2AE622C}">
      <dgm:prSet custT="1"/>
      <dgm:spPr/>
      <dgm:t>
        <a:bodyPr/>
        <a:lstStyle/>
        <a:p>
          <a:endParaRPr lang="es-ES" sz="1400" b="0">
            <a:solidFill>
              <a:schemeClr val="tx1"/>
            </a:solidFill>
          </a:endParaRPr>
        </a:p>
      </dgm:t>
    </dgm:pt>
    <dgm:pt modelId="{77461EC5-C119-4F71-81CD-D5D9FE9319C4}" type="sibTrans" cxnId="{26470A55-E158-469D-9AC9-1945F2AE622C}">
      <dgm:prSet/>
      <dgm:spPr/>
      <dgm:t>
        <a:bodyPr/>
        <a:lstStyle/>
        <a:p>
          <a:endParaRPr lang="es-ES" sz="1400" b="0">
            <a:solidFill>
              <a:schemeClr val="tx1"/>
            </a:solidFill>
          </a:endParaRPr>
        </a:p>
      </dgm:t>
    </dgm:pt>
    <dgm:pt modelId="{6B09662F-FC99-4EB9-96C2-1AD8DA88C972}">
      <dgm:prSet phldrT="[Texto]" custT="1"/>
      <dgm:spPr/>
      <dgm:t>
        <a:bodyPr/>
        <a:lstStyle/>
        <a:p>
          <a:r>
            <a:rPr lang="es-ES" sz="1400" b="0" smtClean="0">
              <a:solidFill>
                <a:schemeClr val="tx1"/>
              </a:solidFill>
            </a:rPr>
            <a:t>CONAVIH</a:t>
          </a:r>
          <a:endParaRPr lang="es-ES" sz="1400" b="0" dirty="0">
            <a:solidFill>
              <a:schemeClr val="tx1"/>
            </a:solidFill>
          </a:endParaRPr>
        </a:p>
      </dgm:t>
    </dgm:pt>
    <dgm:pt modelId="{3D003FF5-38C8-4B16-8B1E-C15C483EE35B}" type="parTrans" cxnId="{DF461D5F-CCC7-4F09-8F10-4FBDFB889BD3}">
      <dgm:prSet custT="1"/>
      <dgm:spPr/>
      <dgm:t>
        <a:bodyPr/>
        <a:lstStyle/>
        <a:p>
          <a:endParaRPr lang="es-ES" sz="1400" b="0">
            <a:solidFill>
              <a:schemeClr val="tx1"/>
            </a:solidFill>
          </a:endParaRPr>
        </a:p>
      </dgm:t>
    </dgm:pt>
    <dgm:pt modelId="{21EED766-DB5F-4DC1-B0C9-CBFE9CF3D6F5}" type="sibTrans" cxnId="{DF461D5F-CCC7-4F09-8F10-4FBDFB889BD3}">
      <dgm:prSet/>
      <dgm:spPr/>
      <dgm:t>
        <a:bodyPr/>
        <a:lstStyle/>
        <a:p>
          <a:endParaRPr lang="es-ES" sz="1400" b="0">
            <a:solidFill>
              <a:schemeClr val="tx1"/>
            </a:solidFill>
          </a:endParaRPr>
        </a:p>
      </dgm:t>
    </dgm:pt>
    <dgm:pt modelId="{0FEB0D00-496C-48C4-815C-126ECF1CCFDB}">
      <dgm:prSet phldrT="[Texto]" custT="1"/>
      <dgm:spPr/>
      <dgm:t>
        <a:bodyPr/>
        <a:lstStyle/>
        <a:p>
          <a:r>
            <a:rPr lang="es-ES" sz="1400" b="0" smtClean="0">
              <a:solidFill>
                <a:schemeClr val="tx1"/>
              </a:solidFill>
            </a:rPr>
            <a:t>CONAIPD</a:t>
          </a:r>
          <a:endParaRPr lang="es-ES" sz="1400" b="0" dirty="0">
            <a:solidFill>
              <a:schemeClr val="tx1"/>
            </a:solidFill>
          </a:endParaRPr>
        </a:p>
      </dgm:t>
    </dgm:pt>
    <dgm:pt modelId="{73C4E330-B211-4AE2-9332-04499499FD0D}" type="parTrans" cxnId="{BBCC8837-E5D5-40D0-B86C-E0CE42DE5DB8}">
      <dgm:prSet custT="1"/>
      <dgm:spPr/>
      <dgm:t>
        <a:bodyPr/>
        <a:lstStyle/>
        <a:p>
          <a:endParaRPr lang="es-ES" sz="1400" b="0">
            <a:solidFill>
              <a:schemeClr val="tx1"/>
            </a:solidFill>
          </a:endParaRPr>
        </a:p>
      </dgm:t>
    </dgm:pt>
    <dgm:pt modelId="{079451EC-C8BC-4398-9A11-2BAB74B349C5}" type="sibTrans" cxnId="{BBCC8837-E5D5-40D0-B86C-E0CE42DE5DB8}">
      <dgm:prSet/>
      <dgm:spPr/>
      <dgm:t>
        <a:bodyPr/>
        <a:lstStyle/>
        <a:p>
          <a:endParaRPr lang="es-ES" sz="1400" b="0">
            <a:solidFill>
              <a:schemeClr val="tx1"/>
            </a:solidFill>
          </a:endParaRPr>
        </a:p>
      </dgm:t>
    </dgm:pt>
    <dgm:pt modelId="{235B966C-DFCA-41BC-B2C1-E3BE2D08F004}">
      <dgm:prSet phldrT="[Texto]" custT="1"/>
      <dgm:spPr/>
      <dgm:t>
        <a:bodyPr/>
        <a:lstStyle/>
        <a:p>
          <a:r>
            <a:rPr lang="es-ES" sz="1400" b="0" smtClean="0">
              <a:solidFill>
                <a:schemeClr val="tx1"/>
              </a:solidFill>
            </a:rPr>
            <a:t>FGR - MH</a:t>
          </a:r>
          <a:endParaRPr lang="es-ES" sz="1400" b="0" dirty="0">
            <a:solidFill>
              <a:schemeClr val="tx1"/>
            </a:solidFill>
          </a:endParaRPr>
        </a:p>
      </dgm:t>
    </dgm:pt>
    <dgm:pt modelId="{9FE51B17-9840-4B70-8ED2-CAA7730A35AA}" type="parTrans" cxnId="{8D3D3793-06E4-4B9A-BCFF-61DE92AB5228}">
      <dgm:prSet custT="1"/>
      <dgm:spPr/>
      <dgm:t>
        <a:bodyPr/>
        <a:lstStyle/>
        <a:p>
          <a:endParaRPr lang="es-ES" sz="1400" b="0">
            <a:solidFill>
              <a:schemeClr val="tx1"/>
            </a:solidFill>
          </a:endParaRPr>
        </a:p>
      </dgm:t>
    </dgm:pt>
    <dgm:pt modelId="{623FEA75-6F11-4913-BA7A-95D51F8DF3BC}" type="sibTrans" cxnId="{8D3D3793-06E4-4B9A-BCFF-61DE92AB5228}">
      <dgm:prSet/>
      <dgm:spPr/>
      <dgm:t>
        <a:bodyPr/>
        <a:lstStyle/>
        <a:p>
          <a:endParaRPr lang="es-ES" sz="1400" b="0">
            <a:solidFill>
              <a:schemeClr val="tx1"/>
            </a:solidFill>
          </a:endParaRPr>
        </a:p>
      </dgm:t>
    </dgm:pt>
    <dgm:pt modelId="{674488BF-7EB4-4476-AEC0-4C896896F477}">
      <dgm:prSet phldrT="[Texto]" custT="1"/>
      <dgm:spPr/>
      <dgm:t>
        <a:bodyPr/>
        <a:lstStyle/>
        <a:p>
          <a:r>
            <a:rPr lang="es-ES" sz="1400" b="0" smtClean="0">
              <a:solidFill>
                <a:schemeClr val="tx1"/>
              </a:solidFill>
            </a:rPr>
            <a:t>BOMBEROS</a:t>
          </a:r>
          <a:endParaRPr lang="es-ES" sz="1400" b="0" dirty="0">
            <a:solidFill>
              <a:schemeClr val="tx1"/>
            </a:solidFill>
          </a:endParaRPr>
        </a:p>
      </dgm:t>
    </dgm:pt>
    <dgm:pt modelId="{81824EB5-1A29-4AE8-A3E0-1AFC436F8A11}" type="parTrans" cxnId="{D2B717BB-B3E8-4E73-9F74-3EF2820CEBFE}">
      <dgm:prSet custT="1"/>
      <dgm:spPr/>
      <dgm:t>
        <a:bodyPr/>
        <a:lstStyle/>
        <a:p>
          <a:endParaRPr lang="es-ES" sz="1400" b="0">
            <a:solidFill>
              <a:schemeClr val="tx1"/>
            </a:solidFill>
          </a:endParaRPr>
        </a:p>
      </dgm:t>
    </dgm:pt>
    <dgm:pt modelId="{70A35743-C418-481D-A4BE-E74B0996F0C3}" type="sibTrans" cxnId="{D2B717BB-B3E8-4E73-9F74-3EF2820CEBFE}">
      <dgm:prSet/>
      <dgm:spPr/>
      <dgm:t>
        <a:bodyPr/>
        <a:lstStyle/>
        <a:p>
          <a:endParaRPr lang="es-ES" sz="1400" b="0">
            <a:solidFill>
              <a:schemeClr val="tx1"/>
            </a:solidFill>
          </a:endParaRPr>
        </a:p>
      </dgm:t>
    </dgm:pt>
    <dgm:pt modelId="{A10B032E-A241-4EA5-9D2F-79D1BFC122E8}">
      <dgm:prSet phldrT="[Texto]" custT="1"/>
      <dgm:spPr/>
      <dgm:t>
        <a:bodyPr/>
        <a:lstStyle/>
        <a:p>
          <a:r>
            <a:rPr lang="es-ES" sz="1400" b="0" smtClean="0">
              <a:solidFill>
                <a:schemeClr val="tx1"/>
              </a:solidFill>
            </a:rPr>
            <a:t>MINSAL</a:t>
          </a:r>
          <a:endParaRPr lang="es-ES" sz="1400" b="0" dirty="0">
            <a:solidFill>
              <a:schemeClr val="tx1"/>
            </a:solidFill>
          </a:endParaRPr>
        </a:p>
      </dgm:t>
    </dgm:pt>
    <dgm:pt modelId="{0B5EF709-6C4B-432D-AFE8-C211CAB8C862}" type="sibTrans" cxnId="{A9376977-F9CC-44F6-982C-FF4ED6CA36F1}">
      <dgm:prSet/>
      <dgm:spPr/>
      <dgm:t>
        <a:bodyPr/>
        <a:lstStyle/>
        <a:p>
          <a:endParaRPr lang="es-ES" sz="1400" b="0">
            <a:solidFill>
              <a:schemeClr val="tx1"/>
            </a:solidFill>
          </a:endParaRPr>
        </a:p>
      </dgm:t>
    </dgm:pt>
    <dgm:pt modelId="{6FFF80C2-9263-4BC6-8354-AF5A241D95F5}" type="parTrans" cxnId="{A9376977-F9CC-44F6-982C-FF4ED6CA36F1}">
      <dgm:prSet custT="1"/>
      <dgm:spPr/>
      <dgm:t>
        <a:bodyPr/>
        <a:lstStyle/>
        <a:p>
          <a:endParaRPr lang="es-ES" sz="1400" b="0">
            <a:solidFill>
              <a:schemeClr val="tx1"/>
            </a:solidFill>
          </a:endParaRPr>
        </a:p>
      </dgm:t>
    </dgm:pt>
    <dgm:pt modelId="{C69E299C-E4D8-498F-B499-527D9B18C6F9}">
      <dgm:prSet phldrT="[Texto]" custT="1"/>
      <dgm:spPr/>
      <dgm:t>
        <a:bodyPr/>
        <a:lstStyle/>
        <a:p>
          <a:r>
            <a:rPr lang="es-ES" sz="1400" b="0" smtClean="0">
              <a:solidFill>
                <a:schemeClr val="tx1"/>
              </a:solidFill>
            </a:rPr>
            <a:t>CONNA - ISNA</a:t>
          </a:r>
          <a:endParaRPr lang="es-ES" sz="1400" b="0" dirty="0">
            <a:solidFill>
              <a:schemeClr val="tx1"/>
            </a:solidFill>
          </a:endParaRPr>
        </a:p>
      </dgm:t>
    </dgm:pt>
    <dgm:pt modelId="{D41AC771-77A6-4893-901B-F7DD56E9F0DF}" type="parTrans" cxnId="{99AF97F8-7ECD-4655-89C6-BB3BC0897CDB}">
      <dgm:prSet custT="1"/>
      <dgm:spPr/>
      <dgm:t>
        <a:bodyPr/>
        <a:lstStyle/>
        <a:p>
          <a:endParaRPr lang="es-ES" sz="1400" b="0">
            <a:solidFill>
              <a:schemeClr val="tx1"/>
            </a:solidFill>
          </a:endParaRPr>
        </a:p>
      </dgm:t>
    </dgm:pt>
    <dgm:pt modelId="{807BAB90-3290-4096-BD8A-F1A492EA565B}" type="sibTrans" cxnId="{99AF97F8-7ECD-4655-89C6-BB3BC0897CDB}">
      <dgm:prSet/>
      <dgm:spPr/>
      <dgm:t>
        <a:bodyPr/>
        <a:lstStyle/>
        <a:p>
          <a:endParaRPr lang="es-ES" sz="1400" b="0">
            <a:solidFill>
              <a:schemeClr val="tx1"/>
            </a:solidFill>
          </a:endParaRPr>
        </a:p>
      </dgm:t>
    </dgm:pt>
    <dgm:pt modelId="{CA4155F9-A61A-4B8D-B5F5-E872D7934AD4}">
      <dgm:prSet phldrT="[Texto]" custT="1"/>
      <dgm:spPr/>
      <dgm:t>
        <a:bodyPr/>
        <a:lstStyle/>
        <a:p>
          <a:r>
            <a:rPr lang="es-ES" sz="1400" b="0" smtClean="0">
              <a:solidFill>
                <a:schemeClr val="tx1"/>
              </a:solidFill>
            </a:rPr>
            <a:t>ISDEMU</a:t>
          </a:r>
          <a:endParaRPr lang="es-ES" sz="1400" b="0" dirty="0">
            <a:solidFill>
              <a:schemeClr val="tx1"/>
            </a:solidFill>
          </a:endParaRPr>
        </a:p>
      </dgm:t>
    </dgm:pt>
    <dgm:pt modelId="{9348CC79-1A03-4879-842C-C7F58D8BB48D}" type="parTrans" cxnId="{4DF8F99A-B46C-4AF9-8BEF-1DD8D9A3CDDE}">
      <dgm:prSet custT="1"/>
      <dgm:spPr/>
      <dgm:t>
        <a:bodyPr/>
        <a:lstStyle/>
        <a:p>
          <a:endParaRPr lang="es-ES" sz="1400" b="0">
            <a:solidFill>
              <a:schemeClr val="tx1"/>
            </a:solidFill>
          </a:endParaRPr>
        </a:p>
      </dgm:t>
    </dgm:pt>
    <dgm:pt modelId="{58F7C65F-AFEF-4191-B885-63D7EB668EDE}" type="sibTrans" cxnId="{4DF8F99A-B46C-4AF9-8BEF-1DD8D9A3CDDE}">
      <dgm:prSet/>
      <dgm:spPr/>
      <dgm:t>
        <a:bodyPr/>
        <a:lstStyle/>
        <a:p>
          <a:endParaRPr lang="es-ES" sz="1400" b="0">
            <a:solidFill>
              <a:schemeClr val="tx1"/>
            </a:solidFill>
          </a:endParaRPr>
        </a:p>
      </dgm:t>
    </dgm:pt>
    <dgm:pt modelId="{63DBA06A-A66B-4209-B8D8-C8380F819014}">
      <dgm:prSet phldrT="[Texto]" custT="1"/>
      <dgm:spPr/>
      <dgm:t>
        <a:bodyPr/>
        <a:lstStyle/>
        <a:p>
          <a:r>
            <a:rPr lang="es-ES" sz="1400" b="0" smtClean="0">
              <a:solidFill>
                <a:schemeClr val="tx1"/>
              </a:solidFill>
            </a:rPr>
            <a:t>TSE</a:t>
          </a:r>
          <a:endParaRPr lang="es-ES" sz="1400" b="0" dirty="0">
            <a:solidFill>
              <a:schemeClr val="tx1"/>
            </a:solidFill>
          </a:endParaRPr>
        </a:p>
      </dgm:t>
    </dgm:pt>
    <dgm:pt modelId="{8F211F76-B822-4DEA-95E1-E5811276DAA9}" type="parTrans" cxnId="{10C7BB91-D601-455F-9C5E-F7DF29F9F819}">
      <dgm:prSet custT="1"/>
      <dgm:spPr/>
      <dgm:t>
        <a:bodyPr/>
        <a:lstStyle/>
        <a:p>
          <a:endParaRPr lang="es-ES" sz="1400" b="0">
            <a:solidFill>
              <a:schemeClr val="tx1"/>
            </a:solidFill>
          </a:endParaRPr>
        </a:p>
      </dgm:t>
    </dgm:pt>
    <dgm:pt modelId="{79FFB9A3-3741-4143-81DC-18676A89F93D}" type="sibTrans" cxnId="{10C7BB91-D601-455F-9C5E-F7DF29F9F819}">
      <dgm:prSet/>
      <dgm:spPr/>
      <dgm:t>
        <a:bodyPr/>
        <a:lstStyle/>
        <a:p>
          <a:endParaRPr lang="es-ES" sz="1400" b="0">
            <a:solidFill>
              <a:schemeClr val="tx1"/>
            </a:solidFill>
          </a:endParaRPr>
        </a:p>
      </dgm:t>
    </dgm:pt>
    <dgm:pt modelId="{6CDAC47E-29CD-4E88-ACCA-493ABBD35CA2}">
      <dgm:prSet phldrT="[Texto]" custT="1"/>
      <dgm:spPr/>
      <dgm:t>
        <a:bodyPr/>
        <a:lstStyle/>
        <a:p>
          <a:r>
            <a:rPr lang="es-ES" sz="1400" b="0" smtClean="0">
              <a:solidFill>
                <a:schemeClr val="tx1"/>
              </a:solidFill>
            </a:rPr>
            <a:t>ISSS</a:t>
          </a:r>
          <a:endParaRPr lang="es-ES" sz="1400" b="0" dirty="0">
            <a:solidFill>
              <a:schemeClr val="tx1"/>
            </a:solidFill>
          </a:endParaRPr>
        </a:p>
      </dgm:t>
    </dgm:pt>
    <dgm:pt modelId="{859CD62E-9E52-4562-A564-A0C1CF8D47BD}" type="parTrans" cxnId="{A56563E3-932E-481F-9AA6-7A86EF4AE82E}">
      <dgm:prSet custT="1"/>
      <dgm:spPr/>
      <dgm:t>
        <a:bodyPr/>
        <a:lstStyle/>
        <a:p>
          <a:endParaRPr lang="es-ES" sz="1400" b="0">
            <a:solidFill>
              <a:schemeClr val="tx1"/>
            </a:solidFill>
          </a:endParaRPr>
        </a:p>
      </dgm:t>
    </dgm:pt>
    <dgm:pt modelId="{C5C6DD91-7DFF-4EA9-9AAD-05294DB6B5CB}" type="sibTrans" cxnId="{A56563E3-932E-481F-9AA6-7A86EF4AE82E}">
      <dgm:prSet/>
      <dgm:spPr/>
      <dgm:t>
        <a:bodyPr/>
        <a:lstStyle/>
        <a:p>
          <a:endParaRPr lang="es-ES" sz="1400" b="0">
            <a:solidFill>
              <a:schemeClr val="tx1"/>
            </a:solidFill>
          </a:endParaRPr>
        </a:p>
      </dgm:t>
    </dgm:pt>
    <dgm:pt modelId="{76A7EB38-0BB7-448C-A1B7-4F34486421A2}">
      <dgm:prSet phldrT="[Texto]" custT="1"/>
      <dgm:spPr/>
      <dgm:t>
        <a:bodyPr/>
        <a:lstStyle/>
        <a:p>
          <a:r>
            <a:rPr lang="es-ES" sz="1400" b="0" smtClean="0">
              <a:solidFill>
                <a:schemeClr val="tx1"/>
              </a:solidFill>
            </a:rPr>
            <a:t>S.I. PENSIONES</a:t>
          </a:r>
          <a:endParaRPr lang="es-ES" sz="1400" b="0" dirty="0">
            <a:solidFill>
              <a:schemeClr val="tx1"/>
            </a:solidFill>
          </a:endParaRPr>
        </a:p>
      </dgm:t>
    </dgm:pt>
    <dgm:pt modelId="{7158488F-BF3A-4251-9FD9-CF365D1E20BB}" type="parTrans" cxnId="{4A39BFC4-F882-4824-976E-ADA3497C0E3C}">
      <dgm:prSet custT="1"/>
      <dgm:spPr/>
      <dgm:t>
        <a:bodyPr/>
        <a:lstStyle/>
        <a:p>
          <a:endParaRPr lang="es-ES" sz="1400" b="0">
            <a:solidFill>
              <a:schemeClr val="tx1"/>
            </a:solidFill>
          </a:endParaRPr>
        </a:p>
      </dgm:t>
    </dgm:pt>
    <dgm:pt modelId="{E0767336-0F5D-4EC5-8AC3-EA0B04B26C68}" type="sibTrans" cxnId="{4A39BFC4-F882-4824-976E-ADA3497C0E3C}">
      <dgm:prSet/>
      <dgm:spPr/>
      <dgm:t>
        <a:bodyPr/>
        <a:lstStyle/>
        <a:p>
          <a:endParaRPr lang="es-ES" sz="1400" b="0">
            <a:solidFill>
              <a:schemeClr val="tx1"/>
            </a:solidFill>
          </a:endParaRPr>
        </a:p>
      </dgm:t>
    </dgm:pt>
    <dgm:pt modelId="{3BA06632-EAA2-48C6-BE19-1EBD6C37B9AD}">
      <dgm:prSet phldrT="[Texto]" custT="1"/>
      <dgm:spPr/>
      <dgm:t>
        <a:bodyPr/>
        <a:lstStyle/>
        <a:p>
          <a:r>
            <a:rPr lang="es-ES" sz="1400" b="0" smtClean="0">
              <a:solidFill>
                <a:schemeClr val="tx1"/>
              </a:solidFill>
            </a:rPr>
            <a:t>MAG</a:t>
          </a:r>
          <a:endParaRPr lang="es-ES" sz="1400" b="0" dirty="0">
            <a:solidFill>
              <a:schemeClr val="tx1"/>
            </a:solidFill>
          </a:endParaRPr>
        </a:p>
      </dgm:t>
    </dgm:pt>
    <dgm:pt modelId="{42C6DCEE-5E69-46A2-8D43-63DAC7F0E0B9}" type="parTrans" cxnId="{1E0EF7BE-A016-4E75-A70B-901DEF847B60}">
      <dgm:prSet/>
      <dgm:spPr/>
      <dgm:t>
        <a:bodyPr/>
        <a:lstStyle/>
        <a:p>
          <a:endParaRPr lang="es-ES">
            <a:solidFill>
              <a:schemeClr val="tx1"/>
            </a:solidFill>
          </a:endParaRPr>
        </a:p>
      </dgm:t>
    </dgm:pt>
    <dgm:pt modelId="{08E85BD5-3E13-42BC-A2DD-3DB9796A3359}" type="sibTrans" cxnId="{1E0EF7BE-A016-4E75-A70B-901DEF847B60}">
      <dgm:prSet/>
      <dgm:spPr/>
      <dgm:t>
        <a:bodyPr/>
        <a:lstStyle/>
        <a:p>
          <a:endParaRPr lang="es-ES">
            <a:solidFill>
              <a:schemeClr val="tx1"/>
            </a:solidFill>
          </a:endParaRPr>
        </a:p>
      </dgm:t>
    </dgm:pt>
    <dgm:pt modelId="{C03A30E2-5786-427F-9E2A-71579047DCC3}" type="pres">
      <dgm:prSet presAssocID="{15623637-4828-44A7-99B1-A6E9F8D9208F}" presName="Name0" presStyleCnt="0">
        <dgm:presLayoutVars>
          <dgm:chMax val="1"/>
          <dgm:dir/>
          <dgm:animLvl val="ctr"/>
          <dgm:resizeHandles val="exact"/>
        </dgm:presLayoutVars>
      </dgm:prSet>
      <dgm:spPr/>
      <dgm:t>
        <a:bodyPr/>
        <a:lstStyle/>
        <a:p>
          <a:endParaRPr lang="es-SV"/>
        </a:p>
      </dgm:t>
    </dgm:pt>
    <dgm:pt modelId="{70A8BD67-317C-493C-9BBB-9E9F93451AE8}" type="pres">
      <dgm:prSet presAssocID="{F2F6C7AF-48AE-41F4-B5DE-D3296709DF49}" presName="centerShape" presStyleLbl="node0" presStyleIdx="0" presStyleCnt="1" custScaleX="193014" custScaleY="157123"/>
      <dgm:spPr/>
      <dgm:t>
        <a:bodyPr/>
        <a:lstStyle/>
        <a:p>
          <a:endParaRPr lang="es-ES"/>
        </a:p>
      </dgm:t>
    </dgm:pt>
    <dgm:pt modelId="{4AFE1AC9-8072-4157-A543-CE30C3EA1FB8}" type="pres">
      <dgm:prSet presAssocID="{3333273E-F250-4673-BA12-1DE91BF35F3C}" presName="parTrans" presStyleLbl="sibTrans2D1" presStyleIdx="0" presStyleCnt="12"/>
      <dgm:spPr/>
      <dgm:t>
        <a:bodyPr/>
        <a:lstStyle/>
        <a:p>
          <a:endParaRPr lang="es-SV"/>
        </a:p>
      </dgm:t>
    </dgm:pt>
    <dgm:pt modelId="{CFD86EB2-C8C1-4EB5-B46C-C75EB69F5A12}" type="pres">
      <dgm:prSet presAssocID="{3333273E-F250-4673-BA12-1DE91BF35F3C}" presName="connectorText" presStyleLbl="sibTrans2D1" presStyleIdx="0" presStyleCnt="12"/>
      <dgm:spPr/>
      <dgm:t>
        <a:bodyPr/>
        <a:lstStyle/>
        <a:p>
          <a:endParaRPr lang="es-SV"/>
        </a:p>
      </dgm:t>
    </dgm:pt>
    <dgm:pt modelId="{7ED55E16-21E3-46E5-B38D-6449DC6AE2A6}" type="pres">
      <dgm:prSet presAssocID="{B8F785A2-CE92-4AEF-84AF-5DF959F47656}" presName="node" presStyleLbl="node1" presStyleIdx="0" presStyleCnt="12">
        <dgm:presLayoutVars>
          <dgm:bulletEnabled val="1"/>
        </dgm:presLayoutVars>
      </dgm:prSet>
      <dgm:spPr/>
      <dgm:t>
        <a:bodyPr/>
        <a:lstStyle/>
        <a:p>
          <a:endParaRPr lang="es-ES"/>
        </a:p>
      </dgm:t>
    </dgm:pt>
    <dgm:pt modelId="{15584EF7-0EAF-4942-9ACD-202A0498D283}" type="pres">
      <dgm:prSet presAssocID="{6FFF80C2-9263-4BC6-8354-AF5A241D95F5}" presName="parTrans" presStyleLbl="sibTrans2D1" presStyleIdx="1" presStyleCnt="12"/>
      <dgm:spPr/>
      <dgm:t>
        <a:bodyPr/>
        <a:lstStyle/>
        <a:p>
          <a:endParaRPr lang="es-SV"/>
        </a:p>
      </dgm:t>
    </dgm:pt>
    <dgm:pt modelId="{889A70F4-0B97-4978-B67A-DC25B0DB4823}" type="pres">
      <dgm:prSet presAssocID="{6FFF80C2-9263-4BC6-8354-AF5A241D95F5}" presName="connectorText" presStyleLbl="sibTrans2D1" presStyleIdx="1" presStyleCnt="12"/>
      <dgm:spPr/>
      <dgm:t>
        <a:bodyPr/>
        <a:lstStyle/>
        <a:p>
          <a:endParaRPr lang="es-SV"/>
        </a:p>
      </dgm:t>
    </dgm:pt>
    <dgm:pt modelId="{FBD6C38B-1EC6-46F7-9B4C-99486D33DAEE}" type="pres">
      <dgm:prSet presAssocID="{A10B032E-A241-4EA5-9D2F-79D1BFC122E8}" presName="node" presStyleLbl="node1" presStyleIdx="1" presStyleCnt="12">
        <dgm:presLayoutVars>
          <dgm:bulletEnabled val="1"/>
        </dgm:presLayoutVars>
      </dgm:prSet>
      <dgm:spPr/>
      <dgm:t>
        <a:bodyPr/>
        <a:lstStyle/>
        <a:p>
          <a:endParaRPr lang="es-ES"/>
        </a:p>
      </dgm:t>
    </dgm:pt>
    <dgm:pt modelId="{4DECADD1-DFC9-4F92-A5C9-1FD5AC8C9B68}" type="pres">
      <dgm:prSet presAssocID="{3D003FF5-38C8-4B16-8B1E-C15C483EE35B}" presName="parTrans" presStyleLbl="sibTrans2D1" presStyleIdx="2" presStyleCnt="12"/>
      <dgm:spPr/>
      <dgm:t>
        <a:bodyPr/>
        <a:lstStyle/>
        <a:p>
          <a:endParaRPr lang="es-SV"/>
        </a:p>
      </dgm:t>
    </dgm:pt>
    <dgm:pt modelId="{1511A452-9C35-4551-BD90-6B57870115A1}" type="pres">
      <dgm:prSet presAssocID="{3D003FF5-38C8-4B16-8B1E-C15C483EE35B}" presName="connectorText" presStyleLbl="sibTrans2D1" presStyleIdx="2" presStyleCnt="12"/>
      <dgm:spPr/>
      <dgm:t>
        <a:bodyPr/>
        <a:lstStyle/>
        <a:p>
          <a:endParaRPr lang="es-SV"/>
        </a:p>
      </dgm:t>
    </dgm:pt>
    <dgm:pt modelId="{64212D3A-4BF7-42E0-941A-0472988CC7D8}" type="pres">
      <dgm:prSet presAssocID="{6B09662F-FC99-4EB9-96C2-1AD8DA88C972}" presName="node" presStyleLbl="node1" presStyleIdx="2" presStyleCnt="12">
        <dgm:presLayoutVars>
          <dgm:bulletEnabled val="1"/>
        </dgm:presLayoutVars>
      </dgm:prSet>
      <dgm:spPr/>
      <dgm:t>
        <a:bodyPr/>
        <a:lstStyle/>
        <a:p>
          <a:endParaRPr lang="es-ES"/>
        </a:p>
      </dgm:t>
    </dgm:pt>
    <dgm:pt modelId="{A6491587-2EC8-4719-A3C8-9D7F7E979584}" type="pres">
      <dgm:prSet presAssocID="{73C4E330-B211-4AE2-9332-04499499FD0D}" presName="parTrans" presStyleLbl="sibTrans2D1" presStyleIdx="3" presStyleCnt="12"/>
      <dgm:spPr/>
      <dgm:t>
        <a:bodyPr/>
        <a:lstStyle/>
        <a:p>
          <a:endParaRPr lang="es-SV"/>
        </a:p>
      </dgm:t>
    </dgm:pt>
    <dgm:pt modelId="{756B7743-0EE1-47E9-BD54-3EB04452BE1B}" type="pres">
      <dgm:prSet presAssocID="{73C4E330-B211-4AE2-9332-04499499FD0D}" presName="connectorText" presStyleLbl="sibTrans2D1" presStyleIdx="3" presStyleCnt="12"/>
      <dgm:spPr/>
      <dgm:t>
        <a:bodyPr/>
        <a:lstStyle/>
        <a:p>
          <a:endParaRPr lang="es-SV"/>
        </a:p>
      </dgm:t>
    </dgm:pt>
    <dgm:pt modelId="{E1EBF491-DBFC-4516-B0BE-0BCC2CDB55E9}" type="pres">
      <dgm:prSet presAssocID="{0FEB0D00-496C-48C4-815C-126ECF1CCFDB}" presName="node" presStyleLbl="node1" presStyleIdx="3" presStyleCnt="12">
        <dgm:presLayoutVars>
          <dgm:bulletEnabled val="1"/>
        </dgm:presLayoutVars>
      </dgm:prSet>
      <dgm:spPr/>
      <dgm:t>
        <a:bodyPr/>
        <a:lstStyle/>
        <a:p>
          <a:endParaRPr lang="es-ES"/>
        </a:p>
      </dgm:t>
    </dgm:pt>
    <dgm:pt modelId="{CC6CD78E-D159-4922-8579-2E733188C29D}" type="pres">
      <dgm:prSet presAssocID="{9FE51B17-9840-4B70-8ED2-CAA7730A35AA}" presName="parTrans" presStyleLbl="sibTrans2D1" presStyleIdx="4" presStyleCnt="12"/>
      <dgm:spPr/>
      <dgm:t>
        <a:bodyPr/>
        <a:lstStyle/>
        <a:p>
          <a:endParaRPr lang="es-SV"/>
        </a:p>
      </dgm:t>
    </dgm:pt>
    <dgm:pt modelId="{098386E1-0EE9-44E8-9E7E-F0384A652FDA}" type="pres">
      <dgm:prSet presAssocID="{9FE51B17-9840-4B70-8ED2-CAA7730A35AA}" presName="connectorText" presStyleLbl="sibTrans2D1" presStyleIdx="4" presStyleCnt="12"/>
      <dgm:spPr/>
      <dgm:t>
        <a:bodyPr/>
        <a:lstStyle/>
        <a:p>
          <a:endParaRPr lang="es-SV"/>
        </a:p>
      </dgm:t>
    </dgm:pt>
    <dgm:pt modelId="{FD364CB5-08F9-4D90-995D-6048EAB0EF04}" type="pres">
      <dgm:prSet presAssocID="{235B966C-DFCA-41BC-B2C1-E3BE2D08F004}" presName="node" presStyleLbl="node1" presStyleIdx="4" presStyleCnt="12">
        <dgm:presLayoutVars>
          <dgm:bulletEnabled val="1"/>
        </dgm:presLayoutVars>
      </dgm:prSet>
      <dgm:spPr/>
      <dgm:t>
        <a:bodyPr/>
        <a:lstStyle/>
        <a:p>
          <a:endParaRPr lang="es-ES"/>
        </a:p>
      </dgm:t>
    </dgm:pt>
    <dgm:pt modelId="{09DA8EAA-CE32-4399-96D7-5117C2F37E7C}" type="pres">
      <dgm:prSet presAssocID="{81824EB5-1A29-4AE8-A3E0-1AFC436F8A11}" presName="parTrans" presStyleLbl="sibTrans2D1" presStyleIdx="5" presStyleCnt="12"/>
      <dgm:spPr/>
      <dgm:t>
        <a:bodyPr/>
        <a:lstStyle/>
        <a:p>
          <a:endParaRPr lang="es-SV"/>
        </a:p>
      </dgm:t>
    </dgm:pt>
    <dgm:pt modelId="{D9A4CC59-555E-4CF4-BA29-CEC1C2111B66}" type="pres">
      <dgm:prSet presAssocID="{81824EB5-1A29-4AE8-A3E0-1AFC436F8A11}" presName="connectorText" presStyleLbl="sibTrans2D1" presStyleIdx="5" presStyleCnt="12"/>
      <dgm:spPr/>
      <dgm:t>
        <a:bodyPr/>
        <a:lstStyle/>
        <a:p>
          <a:endParaRPr lang="es-SV"/>
        </a:p>
      </dgm:t>
    </dgm:pt>
    <dgm:pt modelId="{D19EE5E6-0B54-4D5A-B36D-D5D24ABBD423}" type="pres">
      <dgm:prSet presAssocID="{674488BF-7EB4-4476-AEC0-4C896896F477}" presName="node" presStyleLbl="node1" presStyleIdx="5" presStyleCnt="12">
        <dgm:presLayoutVars>
          <dgm:bulletEnabled val="1"/>
        </dgm:presLayoutVars>
      </dgm:prSet>
      <dgm:spPr/>
      <dgm:t>
        <a:bodyPr/>
        <a:lstStyle/>
        <a:p>
          <a:endParaRPr lang="es-ES"/>
        </a:p>
      </dgm:t>
    </dgm:pt>
    <dgm:pt modelId="{E6FF221C-19F6-40AC-8799-231943F8D83D}" type="pres">
      <dgm:prSet presAssocID="{D41AC771-77A6-4893-901B-F7DD56E9F0DF}" presName="parTrans" presStyleLbl="sibTrans2D1" presStyleIdx="6" presStyleCnt="12"/>
      <dgm:spPr/>
      <dgm:t>
        <a:bodyPr/>
        <a:lstStyle/>
        <a:p>
          <a:endParaRPr lang="es-SV"/>
        </a:p>
      </dgm:t>
    </dgm:pt>
    <dgm:pt modelId="{7C9FBFA5-4543-42E4-A783-6F2092FAB62E}" type="pres">
      <dgm:prSet presAssocID="{D41AC771-77A6-4893-901B-F7DD56E9F0DF}" presName="connectorText" presStyleLbl="sibTrans2D1" presStyleIdx="6" presStyleCnt="12"/>
      <dgm:spPr/>
      <dgm:t>
        <a:bodyPr/>
        <a:lstStyle/>
        <a:p>
          <a:endParaRPr lang="es-SV"/>
        </a:p>
      </dgm:t>
    </dgm:pt>
    <dgm:pt modelId="{4A9F6C14-DB33-4D9E-8AEE-B1F353A43C17}" type="pres">
      <dgm:prSet presAssocID="{C69E299C-E4D8-498F-B499-527D9B18C6F9}" presName="node" presStyleLbl="node1" presStyleIdx="6" presStyleCnt="12">
        <dgm:presLayoutVars>
          <dgm:bulletEnabled val="1"/>
        </dgm:presLayoutVars>
      </dgm:prSet>
      <dgm:spPr/>
      <dgm:t>
        <a:bodyPr/>
        <a:lstStyle/>
        <a:p>
          <a:endParaRPr lang="es-ES"/>
        </a:p>
      </dgm:t>
    </dgm:pt>
    <dgm:pt modelId="{0F429507-18C7-44B1-8EC2-244A6A61FC0C}" type="pres">
      <dgm:prSet presAssocID="{9348CC79-1A03-4879-842C-C7F58D8BB48D}" presName="parTrans" presStyleLbl="sibTrans2D1" presStyleIdx="7" presStyleCnt="12"/>
      <dgm:spPr/>
      <dgm:t>
        <a:bodyPr/>
        <a:lstStyle/>
        <a:p>
          <a:endParaRPr lang="es-SV"/>
        </a:p>
      </dgm:t>
    </dgm:pt>
    <dgm:pt modelId="{705A28BD-C597-4757-BF4A-EA43182A97DB}" type="pres">
      <dgm:prSet presAssocID="{9348CC79-1A03-4879-842C-C7F58D8BB48D}" presName="connectorText" presStyleLbl="sibTrans2D1" presStyleIdx="7" presStyleCnt="12"/>
      <dgm:spPr/>
      <dgm:t>
        <a:bodyPr/>
        <a:lstStyle/>
        <a:p>
          <a:endParaRPr lang="es-SV"/>
        </a:p>
      </dgm:t>
    </dgm:pt>
    <dgm:pt modelId="{D57297D1-C074-46F2-964E-87BB0DE47007}" type="pres">
      <dgm:prSet presAssocID="{CA4155F9-A61A-4B8D-B5F5-E872D7934AD4}" presName="node" presStyleLbl="node1" presStyleIdx="7" presStyleCnt="12">
        <dgm:presLayoutVars>
          <dgm:bulletEnabled val="1"/>
        </dgm:presLayoutVars>
      </dgm:prSet>
      <dgm:spPr/>
      <dgm:t>
        <a:bodyPr/>
        <a:lstStyle/>
        <a:p>
          <a:endParaRPr lang="es-ES"/>
        </a:p>
      </dgm:t>
    </dgm:pt>
    <dgm:pt modelId="{E8CF35A4-787D-4605-ABA8-BD73441A2DD5}" type="pres">
      <dgm:prSet presAssocID="{8F211F76-B822-4DEA-95E1-E5811276DAA9}" presName="parTrans" presStyleLbl="sibTrans2D1" presStyleIdx="8" presStyleCnt="12"/>
      <dgm:spPr/>
      <dgm:t>
        <a:bodyPr/>
        <a:lstStyle/>
        <a:p>
          <a:endParaRPr lang="es-SV"/>
        </a:p>
      </dgm:t>
    </dgm:pt>
    <dgm:pt modelId="{AE5D666E-CBAB-4F54-A27E-4717224AD3A6}" type="pres">
      <dgm:prSet presAssocID="{8F211F76-B822-4DEA-95E1-E5811276DAA9}" presName="connectorText" presStyleLbl="sibTrans2D1" presStyleIdx="8" presStyleCnt="12"/>
      <dgm:spPr/>
      <dgm:t>
        <a:bodyPr/>
        <a:lstStyle/>
        <a:p>
          <a:endParaRPr lang="es-SV"/>
        </a:p>
      </dgm:t>
    </dgm:pt>
    <dgm:pt modelId="{9C557019-E102-468F-B58E-EC9F984EF042}" type="pres">
      <dgm:prSet presAssocID="{63DBA06A-A66B-4209-B8D8-C8380F819014}" presName="node" presStyleLbl="node1" presStyleIdx="8" presStyleCnt="12">
        <dgm:presLayoutVars>
          <dgm:bulletEnabled val="1"/>
        </dgm:presLayoutVars>
      </dgm:prSet>
      <dgm:spPr/>
      <dgm:t>
        <a:bodyPr/>
        <a:lstStyle/>
        <a:p>
          <a:endParaRPr lang="es-ES"/>
        </a:p>
      </dgm:t>
    </dgm:pt>
    <dgm:pt modelId="{4C936AA2-E9A1-4E9E-8246-375B1222D8C3}" type="pres">
      <dgm:prSet presAssocID="{859CD62E-9E52-4562-A564-A0C1CF8D47BD}" presName="parTrans" presStyleLbl="sibTrans2D1" presStyleIdx="9" presStyleCnt="12"/>
      <dgm:spPr/>
      <dgm:t>
        <a:bodyPr/>
        <a:lstStyle/>
        <a:p>
          <a:endParaRPr lang="es-SV"/>
        </a:p>
      </dgm:t>
    </dgm:pt>
    <dgm:pt modelId="{29E46361-75C8-4825-ABD8-AAD20AD43BDB}" type="pres">
      <dgm:prSet presAssocID="{859CD62E-9E52-4562-A564-A0C1CF8D47BD}" presName="connectorText" presStyleLbl="sibTrans2D1" presStyleIdx="9" presStyleCnt="12"/>
      <dgm:spPr/>
      <dgm:t>
        <a:bodyPr/>
        <a:lstStyle/>
        <a:p>
          <a:endParaRPr lang="es-SV"/>
        </a:p>
      </dgm:t>
    </dgm:pt>
    <dgm:pt modelId="{0394229B-82BB-41EA-AC74-C44214F42398}" type="pres">
      <dgm:prSet presAssocID="{6CDAC47E-29CD-4E88-ACCA-493ABBD35CA2}" presName="node" presStyleLbl="node1" presStyleIdx="9" presStyleCnt="12">
        <dgm:presLayoutVars>
          <dgm:bulletEnabled val="1"/>
        </dgm:presLayoutVars>
      </dgm:prSet>
      <dgm:spPr/>
      <dgm:t>
        <a:bodyPr/>
        <a:lstStyle/>
        <a:p>
          <a:endParaRPr lang="es-ES"/>
        </a:p>
      </dgm:t>
    </dgm:pt>
    <dgm:pt modelId="{F656531F-3658-4A9C-A7ED-F9F5DC07DD22}" type="pres">
      <dgm:prSet presAssocID="{7158488F-BF3A-4251-9FD9-CF365D1E20BB}" presName="parTrans" presStyleLbl="sibTrans2D1" presStyleIdx="10" presStyleCnt="12"/>
      <dgm:spPr/>
      <dgm:t>
        <a:bodyPr/>
        <a:lstStyle/>
        <a:p>
          <a:endParaRPr lang="es-SV"/>
        </a:p>
      </dgm:t>
    </dgm:pt>
    <dgm:pt modelId="{BF0B526A-1833-4AE4-B9AF-81A51E0AE2FD}" type="pres">
      <dgm:prSet presAssocID="{7158488F-BF3A-4251-9FD9-CF365D1E20BB}" presName="connectorText" presStyleLbl="sibTrans2D1" presStyleIdx="10" presStyleCnt="12"/>
      <dgm:spPr/>
      <dgm:t>
        <a:bodyPr/>
        <a:lstStyle/>
        <a:p>
          <a:endParaRPr lang="es-SV"/>
        </a:p>
      </dgm:t>
    </dgm:pt>
    <dgm:pt modelId="{4586664A-E42B-4270-B6B2-31020903439A}" type="pres">
      <dgm:prSet presAssocID="{76A7EB38-0BB7-448C-A1B7-4F34486421A2}" presName="node" presStyleLbl="node1" presStyleIdx="10" presStyleCnt="12">
        <dgm:presLayoutVars>
          <dgm:bulletEnabled val="1"/>
        </dgm:presLayoutVars>
      </dgm:prSet>
      <dgm:spPr/>
      <dgm:t>
        <a:bodyPr/>
        <a:lstStyle/>
        <a:p>
          <a:endParaRPr lang="es-ES"/>
        </a:p>
      </dgm:t>
    </dgm:pt>
    <dgm:pt modelId="{5911DE9B-9427-4092-8E27-77F5B03DFE7A}" type="pres">
      <dgm:prSet presAssocID="{42C6DCEE-5E69-46A2-8D43-63DAC7F0E0B9}" presName="parTrans" presStyleLbl="sibTrans2D1" presStyleIdx="11" presStyleCnt="12"/>
      <dgm:spPr/>
      <dgm:t>
        <a:bodyPr/>
        <a:lstStyle/>
        <a:p>
          <a:endParaRPr lang="es-SV"/>
        </a:p>
      </dgm:t>
    </dgm:pt>
    <dgm:pt modelId="{67ACD359-9804-42E9-BF53-05F6BA077E37}" type="pres">
      <dgm:prSet presAssocID="{42C6DCEE-5E69-46A2-8D43-63DAC7F0E0B9}" presName="connectorText" presStyleLbl="sibTrans2D1" presStyleIdx="11" presStyleCnt="12"/>
      <dgm:spPr/>
      <dgm:t>
        <a:bodyPr/>
        <a:lstStyle/>
        <a:p>
          <a:endParaRPr lang="es-SV"/>
        </a:p>
      </dgm:t>
    </dgm:pt>
    <dgm:pt modelId="{36CDA6F4-EC61-496B-A7A0-DF7F1E76FEA1}" type="pres">
      <dgm:prSet presAssocID="{3BA06632-EAA2-48C6-BE19-1EBD6C37B9AD}" presName="node" presStyleLbl="node1" presStyleIdx="11" presStyleCnt="12">
        <dgm:presLayoutVars>
          <dgm:bulletEnabled val="1"/>
        </dgm:presLayoutVars>
      </dgm:prSet>
      <dgm:spPr/>
      <dgm:t>
        <a:bodyPr/>
        <a:lstStyle/>
        <a:p>
          <a:endParaRPr lang="es-SV"/>
        </a:p>
      </dgm:t>
    </dgm:pt>
  </dgm:ptLst>
  <dgm:cxnLst>
    <dgm:cxn modelId="{1AF017B1-0324-403A-BE98-0504230013C0}" srcId="{15623637-4828-44A7-99B1-A6E9F8D9208F}" destId="{F2F6C7AF-48AE-41F4-B5DE-D3296709DF49}" srcOrd="0" destOrd="0" parTransId="{F1A903A2-0ADA-454C-8601-D3C00BF85633}" sibTransId="{0A718E85-4B59-4178-8D31-64313988CE5A}"/>
    <dgm:cxn modelId="{84CF203F-621D-4FD8-9152-62FE96040EFA}" type="presOf" srcId="{3D003FF5-38C8-4B16-8B1E-C15C483EE35B}" destId="{4DECADD1-DFC9-4F92-A5C9-1FD5AC8C9B68}" srcOrd="0" destOrd="0" presId="urn:microsoft.com/office/officeart/2005/8/layout/radial5"/>
    <dgm:cxn modelId="{1F409CD1-3E20-4CDB-9EDA-E1D94EC3F7F2}" type="presOf" srcId="{9FE51B17-9840-4B70-8ED2-CAA7730A35AA}" destId="{CC6CD78E-D159-4922-8579-2E733188C29D}" srcOrd="0" destOrd="0" presId="urn:microsoft.com/office/officeart/2005/8/layout/radial5"/>
    <dgm:cxn modelId="{10C7BB91-D601-455F-9C5E-F7DF29F9F819}" srcId="{F2F6C7AF-48AE-41F4-B5DE-D3296709DF49}" destId="{63DBA06A-A66B-4209-B8D8-C8380F819014}" srcOrd="8" destOrd="0" parTransId="{8F211F76-B822-4DEA-95E1-E5811276DAA9}" sibTransId="{79FFB9A3-3741-4143-81DC-18676A89F93D}"/>
    <dgm:cxn modelId="{133E41AC-63F8-4012-9FFF-865D76347A05}" type="presOf" srcId="{A10B032E-A241-4EA5-9D2F-79D1BFC122E8}" destId="{FBD6C38B-1EC6-46F7-9B4C-99486D33DAEE}" srcOrd="0" destOrd="0" presId="urn:microsoft.com/office/officeart/2005/8/layout/radial5"/>
    <dgm:cxn modelId="{D2B717BB-B3E8-4E73-9F74-3EF2820CEBFE}" srcId="{F2F6C7AF-48AE-41F4-B5DE-D3296709DF49}" destId="{674488BF-7EB4-4476-AEC0-4C896896F477}" srcOrd="5" destOrd="0" parTransId="{81824EB5-1A29-4AE8-A3E0-1AFC436F8A11}" sibTransId="{70A35743-C418-481D-A4BE-E74B0996F0C3}"/>
    <dgm:cxn modelId="{3C39FB81-44B0-4AC5-8CDE-C242CA6AB1A2}" type="presOf" srcId="{6FFF80C2-9263-4BC6-8354-AF5A241D95F5}" destId="{889A70F4-0B97-4978-B67A-DC25B0DB4823}" srcOrd="1" destOrd="0" presId="urn:microsoft.com/office/officeart/2005/8/layout/radial5"/>
    <dgm:cxn modelId="{6B788A45-DB74-4825-BABA-E0D03488262A}" type="presOf" srcId="{CA4155F9-A61A-4B8D-B5F5-E872D7934AD4}" destId="{D57297D1-C074-46F2-964E-87BB0DE47007}" srcOrd="0" destOrd="0" presId="urn:microsoft.com/office/officeart/2005/8/layout/radial5"/>
    <dgm:cxn modelId="{D2B56BC9-54C7-4595-B4FA-BBFB24000862}" type="presOf" srcId="{7158488F-BF3A-4251-9FD9-CF365D1E20BB}" destId="{F656531F-3658-4A9C-A7ED-F9F5DC07DD22}" srcOrd="0" destOrd="0" presId="urn:microsoft.com/office/officeart/2005/8/layout/radial5"/>
    <dgm:cxn modelId="{1CFE5924-B647-49F5-A4C4-4057F72F0DAE}" type="presOf" srcId="{C69E299C-E4D8-498F-B499-527D9B18C6F9}" destId="{4A9F6C14-DB33-4D9E-8AEE-B1F353A43C17}" srcOrd="0" destOrd="0" presId="urn:microsoft.com/office/officeart/2005/8/layout/radial5"/>
    <dgm:cxn modelId="{8F66B62E-500A-42F0-80AA-B1A61462E47A}" type="presOf" srcId="{F2F6C7AF-48AE-41F4-B5DE-D3296709DF49}" destId="{70A8BD67-317C-493C-9BBB-9E9F93451AE8}" srcOrd="0" destOrd="0" presId="urn:microsoft.com/office/officeart/2005/8/layout/radial5"/>
    <dgm:cxn modelId="{C8407A6C-0303-4C42-83F4-527914D2A25C}" type="presOf" srcId="{3D003FF5-38C8-4B16-8B1E-C15C483EE35B}" destId="{1511A452-9C35-4551-BD90-6B57870115A1}" srcOrd="1" destOrd="0" presId="urn:microsoft.com/office/officeart/2005/8/layout/radial5"/>
    <dgm:cxn modelId="{98B8D8AB-8237-4326-88B0-D3255202D057}" type="presOf" srcId="{9348CC79-1A03-4879-842C-C7F58D8BB48D}" destId="{705A28BD-C597-4757-BF4A-EA43182A97DB}" srcOrd="1" destOrd="0" presId="urn:microsoft.com/office/officeart/2005/8/layout/radial5"/>
    <dgm:cxn modelId="{BBC46C53-7853-4308-B307-1DAB285E00F9}" type="presOf" srcId="{3333273E-F250-4673-BA12-1DE91BF35F3C}" destId="{4AFE1AC9-8072-4157-A543-CE30C3EA1FB8}" srcOrd="0" destOrd="0" presId="urn:microsoft.com/office/officeart/2005/8/layout/radial5"/>
    <dgm:cxn modelId="{01799EE0-FFF6-48C8-A9CC-D2223D460963}" type="presOf" srcId="{73C4E330-B211-4AE2-9332-04499499FD0D}" destId="{756B7743-0EE1-47E9-BD54-3EB04452BE1B}" srcOrd="1" destOrd="0" presId="urn:microsoft.com/office/officeart/2005/8/layout/radial5"/>
    <dgm:cxn modelId="{655C8A63-2C6F-4FE2-80F9-62344E37A452}" type="presOf" srcId="{0FEB0D00-496C-48C4-815C-126ECF1CCFDB}" destId="{E1EBF491-DBFC-4516-B0BE-0BCC2CDB55E9}" srcOrd="0" destOrd="0" presId="urn:microsoft.com/office/officeart/2005/8/layout/radial5"/>
    <dgm:cxn modelId="{4DF8F99A-B46C-4AF9-8BEF-1DD8D9A3CDDE}" srcId="{F2F6C7AF-48AE-41F4-B5DE-D3296709DF49}" destId="{CA4155F9-A61A-4B8D-B5F5-E872D7934AD4}" srcOrd="7" destOrd="0" parTransId="{9348CC79-1A03-4879-842C-C7F58D8BB48D}" sibTransId="{58F7C65F-AFEF-4191-B885-63D7EB668EDE}"/>
    <dgm:cxn modelId="{C6D5A185-0524-4626-B578-3212DCF6F686}" type="presOf" srcId="{859CD62E-9E52-4562-A564-A0C1CF8D47BD}" destId="{4C936AA2-E9A1-4E9E-8246-375B1222D8C3}" srcOrd="0" destOrd="0" presId="urn:microsoft.com/office/officeart/2005/8/layout/radial5"/>
    <dgm:cxn modelId="{42CBE046-57CD-474C-BB11-F57707D0F705}" type="presOf" srcId="{9FE51B17-9840-4B70-8ED2-CAA7730A35AA}" destId="{098386E1-0EE9-44E8-9E7E-F0384A652FDA}" srcOrd="1" destOrd="0" presId="urn:microsoft.com/office/officeart/2005/8/layout/radial5"/>
    <dgm:cxn modelId="{0A8F10A1-3D4A-4888-A49D-A73133FEFB2E}" type="presOf" srcId="{D41AC771-77A6-4893-901B-F7DD56E9F0DF}" destId="{7C9FBFA5-4543-42E4-A783-6F2092FAB62E}" srcOrd="1" destOrd="0" presId="urn:microsoft.com/office/officeart/2005/8/layout/radial5"/>
    <dgm:cxn modelId="{32D82F2D-68E6-4C7D-8598-9E80BA11565D}" type="presOf" srcId="{3BA06632-EAA2-48C6-BE19-1EBD6C37B9AD}" destId="{36CDA6F4-EC61-496B-A7A0-DF7F1E76FEA1}" srcOrd="0" destOrd="0" presId="urn:microsoft.com/office/officeart/2005/8/layout/radial5"/>
    <dgm:cxn modelId="{1A1A6A38-28A3-4EB4-8A68-C38A4F127DB3}" type="presOf" srcId="{42C6DCEE-5E69-46A2-8D43-63DAC7F0E0B9}" destId="{67ACD359-9804-42E9-BF53-05F6BA077E37}" srcOrd="1" destOrd="0" presId="urn:microsoft.com/office/officeart/2005/8/layout/radial5"/>
    <dgm:cxn modelId="{4F10FBB7-09FF-4D52-BD86-E4722EF9AEA5}" type="presOf" srcId="{15623637-4828-44A7-99B1-A6E9F8D9208F}" destId="{C03A30E2-5786-427F-9E2A-71579047DCC3}" srcOrd="0" destOrd="0" presId="urn:microsoft.com/office/officeart/2005/8/layout/radial5"/>
    <dgm:cxn modelId="{5D15E079-A912-4CCF-B7D3-4C98AADFF47B}" type="presOf" srcId="{6CDAC47E-29CD-4E88-ACCA-493ABBD35CA2}" destId="{0394229B-82BB-41EA-AC74-C44214F42398}" srcOrd="0" destOrd="0" presId="urn:microsoft.com/office/officeart/2005/8/layout/radial5"/>
    <dgm:cxn modelId="{61C22053-227F-4941-92E7-AEF2F2B7237B}" type="presOf" srcId="{8F211F76-B822-4DEA-95E1-E5811276DAA9}" destId="{AE5D666E-CBAB-4F54-A27E-4717224AD3A6}" srcOrd="1" destOrd="0" presId="urn:microsoft.com/office/officeart/2005/8/layout/radial5"/>
    <dgm:cxn modelId="{1EB42C2D-46DC-4535-ADB9-1DC6532B9510}" type="presOf" srcId="{D41AC771-77A6-4893-901B-F7DD56E9F0DF}" destId="{E6FF221C-19F6-40AC-8799-231943F8D83D}" srcOrd="0" destOrd="0" presId="urn:microsoft.com/office/officeart/2005/8/layout/radial5"/>
    <dgm:cxn modelId="{5A86095C-F111-4089-91E4-A8F19010E7D2}" type="presOf" srcId="{81824EB5-1A29-4AE8-A3E0-1AFC436F8A11}" destId="{D9A4CC59-555E-4CF4-BA29-CEC1C2111B66}" srcOrd="1" destOrd="0" presId="urn:microsoft.com/office/officeart/2005/8/layout/radial5"/>
    <dgm:cxn modelId="{AA7BE996-7924-42E5-83B6-8F87A6A4F899}" type="presOf" srcId="{235B966C-DFCA-41BC-B2C1-E3BE2D08F004}" destId="{FD364CB5-08F9-4D90-995D-6048EAB0EF04}" srcOrd="0" destOrd="0" presId="urn:microsoft.com/office/officeart/2005/8/layout/radial5"/>
    <dgm:cxn modelId="{99AF97F8-7ECD-4655-89C6-BB3BC0897CDB}" srcId="{F2F6C7AF-48AE-41F4-B5DE-D3296709DF49}" destId="{C69E299C-E4D8-498F-B499-527D9B18C6F9}" srcOrd="6" destOrd="0" parTransId="{D41AC771-77A6-4893-901B-F7DD56E9F0DF}" sibTransId="{807BAB90-3290-4096-BD8A-F1A492EA565B}"/>
    <dgm:cxn modelId="{A9376977-F9CC-44F6-982C-FF4ED6CA36F1}" srcId="{F2F6C7AF-48AE-41F4-B5DE-D3296709DF49}" destId="{A10B032E-A241-4EA5-9D2F-79D1BFC122E8}" srcOrd="1" destOrd="0" parTransId="{6FFF80C2-9263-4BC6-8354-AF5A241D95F5}" sibTransId="{0B5EF709-6C4B-432D-AFE8-C211CAB8C862}"/>
    <dgm:cxn modelId="{8D3D3793-06E4-4B9A-BCFF-61DE92AB5228}" srcId="{F2F6C7AF-48AE-41F4-B5DE-D3296709DF49}" destId="{235B966C-DFCA-41BC-B2C1-E3BE2D08F004}" srcOrd="4" destOrd="0" parTransId="{9FE51B17-9840-4B70-8ED2-CAA7730A35AA}" sibTransId="{623FEA75-6F11-4913-BA7A-95D51F8DF3BC}"/>
    <dgm:cxn modelId="{4E7C1E3F-8A79-454E-85FD-866F26429CFE}" type="presOf" srcId="{6FFF80C2-9263-4BC6-8354-AF5A241D95F5}" destId="{15584EF7-0EAF-4942-9ACD-202A0498D283}" srcOrd="0" destOrd="0" presId="urn:microsoft.com/office/officeart/2005/8/layout/radial5"/>
    <dgm:cxn modelId="{EC2CE600-C4A2-4471-830F-00092FEBDCF4}" type="presOf" srcId="{B8F785A2-CE92-4AEF-84AF-5DF959F47656}" destId="{7ED55E16-21E3-46E5-B38D-6449DC6AE2A6}" srcOrd="0" destOrd="0" presId="urn:microsoft.com/office/officeart/2005/8/layout/radial5"/>
    <dgm:cxn modelId="{1C810C57-90CB-4644-8308-B22C008F40AB}" type="presOf" srcId="{73C4E330-B211-4AE2-9332-04499499FD0D}" destId="{A6491587-2EC8-4719-A3C8-9D7F7E979584}" srcOrd="0" destOrd="0" presId="urn:microsoft.com/office/officeart/2005/8/layout/radial5"/>
    <dgm:cxn modelId="{5B737B7B-F187-41CB-BC21-1253A6FFC0C6}" type="presOf" srcId="{674488BF-7EB4-4476-AEC0-4C896896F477}" destId="{D19EE5E6-0B54-4D5A-B36D-D5D24ABBD423}" srcOrd="0" destOrd="0" presId="urn:microsoft.com/office/officeart/2005/8/layout/radial5"/>
    <dgm:cxn modelId="{2B84E1AF-3428-4697-88C8-238D8B2363F4}" type="presOf" srcId="{9348CC79-1A03-4879-842C-C7F58D8BB48D}" destId="{0F429507-18C7-44B1-8EC2-244A6A61FC0C}" srcOrd="0" destOrd="0" presId="urn:microsoft.com/office/officeart/2005/8/layout/radial5"/>
    <dgm:cxn modelId="{FB005156-133B-4F6D-9FE1-F3D2F2C6C9AD}" type="presOf" srcId="{8F211F76-B822-4DEA-95E1-E5811276DAA9}" destId="{E8CF35A4-787D-4605-ABA8-BD73441A2DD5}" srcOrd="0" destOrd="0" presId="urn:microsoft.com/office/officeart/2005/8/layout/radial5"/>
    <dgm:cxn modelId="{C82CB00C-6B99-40BC-A45E-C6FB1B211BED}" type="presOf" srcId="{859CD62E-9E52-4562-A564-A0C1CF8D47BD}" destId="{29E46361-75C8-4825-ABD8-AAD20AD43BDB}" srcOrd="1" destOrd="0" presId="urn:microsoft.com/office/officeart/2005/8/layout/radial5"/>
    <dgm:cxn modelId="{44FD092A-CE50-4D93-9362-0BC96236402C}" type="presOf" srcId="{3333273E-F250-4673-BA12-1DE91BF35F3C}" destId="{CFD86EB2-C8C1-4EB5-B46C-C75EB69F5A12}" srcOrd="1" destOrd="0" presId="urn:microsoft.com/office/officeart/2005/8/layout/radial5"/>
    <dgm:cxn modelId="{B22D5CB2-1945-44FD-97C9-EC0F45097A96}" type="presOf" srcId="{81824EB5-1A29-4AE8-A3E0-1AFC436F8A11}" destId="{09DA8EAA-CE32-4399-96D7-5117C2F37E7C}" srcOrd="0" destOrd="0" presId="urn:microsoft.com/office/officeart/2005/8/layout/radial5"/>
    <dgm:cxn modelId="{26470A55-E158-469D-9AC9-1945F2AE622C}" srcId="{F2F6C7AF-48AE-41F4-B5DE-D3296709DF49}" destId="{B8F785A2-CE92-4AEF-84AF-5DF959F47656}" srcOrd="0" destOrd="0" parTransId="{3333273E-F250-4673-BA12-1DE91BF35F3C}" sibTransId="{77461EC5-C119-4F71-81CD-D5D9FE9319C4}"/>
    <dgm:cxn modelId="{9F08A194-98C7-4262-A4EC-D867138E06A3}" type="presOf" srcId="{7158488F-BF3A-4251-9FD9-CF365D1E20BB}" destId="{BF0B526A-1833-4AE4-B9AF-81A51E0AE2FD}" srcOrd="1" destOrd="0" presId="urn:microsoft.com/office/officeart/2005/8/layout/radial5"/>
    <dgm:cxn modelId="{FF5E7C46-6DA5-4653-8971-D2535EE69259}" type="presOf" srcId="{63DBA06A-A66B-4209-B8D8-C8380F819014}" destId="{9C557019-E102-468F-B58E-EC9F984EF042}" srcOrd="0" destOrd="0" presId="urn:microsoft.com/office/officeart/2005/8/layout/radial5"/>
    <dgm:cxn modelId="{1E0EF7BE-A016-4E75-A70B-901DEF847B60}" srcId="{F2F6C7AF-48AE-41F4-B5DE-D3296709DF49}" destId="{3BA06632-EAA2-48C6-BE19-1EBD6C37B9AD}" srcOrd="11" destOrd="0" parTransId="{42C6DCEE-5E69-46A2-8D43-63DAC7F0E0B9}" sibTransId="{08E85BD5-3E13-42BC-A2DD-3DB9796A3359}"/>
    <dgm:cxn modelId="{27494D10-E2D1-4CE9-9DC9-61B94964C581}" type="presOf" srcId="{76A7EB38-0BB7-448C-A1B7-4F34486421A2}" destId="{4586664A-E42B-4270-B6B2-31020903439A}" srcOrd="0" destOrd="0" presId="urn:microsoft.com/office/officeart/2005/8/layout/radial5"/>
    <dgm:cxn modelId="{A56563E3-932E-481F-9AA6-7A86EF4AE82E}" srcId="{F2F6C7AF-48AE-41F4-B5DE-D3296709DF49}" destId="{6CDAC47E-29CD-4E88-ACCA-493ABBD35CA2}" srcOrd="9" destOrd="0" parTransId="{859CD62E-9E52-4562-A564-A0C1CF8D47BD}" sibTransId="{C5C6DD91-7DFF-4EA9-9AAD-05294DB6B5CB}"/>
    <dgm:cxn modelId="{4A39BFC4-F882-4824-976E-ADA3497C0E3C}" srcId="{F2F6C7AF-48AE-41F4-B5DE-D3296709DF49}" destId="{76A7EB38-0BB7-448C-A1B7-4F34486421A2}" srcOrd="10" destOrd="0" parTransId="{7158488F-BF3A-4251-9FD9-CF365D1E20BB}" sibTransId="{E0767336-0F5D-4EC5-8AC3-EA0B04B26C68}"/>
    <dgm:cxn modelId="{BBCC8837-E5D5-40D0-B86C-E0CE42DE5DB8}" srcId="{F2F6C7AF-48AE-41F4-B5DE-D3296709DF49}" destId="{0FEB0D00-496C-48C4-815C-126ECF1CCFDB}" srcOrd="3" destOrd="0" parTransId="{73C4E330-B211-4AE2-9332-04499499FD0D}" sibTransId="{079451EC-C8BC-4398-9A11-2BAB74B349C5}"/>
    <dgm:cxn modelId="{0CDEA66B-0F6E-4A1F-8DA4-24CC422986C6}" type="presOf" srcId="{42C6DCEE-5E69-46A2-8D43-63DAC7F0E0B9}" destId="{5911DE9B-9427-4092-8E27-77F5B03DFE7A}" srcOrd="0" destOrd="0" presId="urn:microsoft.com/office/officeart/2005/8/layout/radial5"/>
    <dgm:cxn modelId="{DF461D5F-CCC7-4F09-8F10-4FBDFB889BD3}" srcId="{F2F6C7AF-48AE-41F4-B5DE-D3296709DF49}" destId="{6B09662F-FC99-4EB9-96C2-1AD8DA88C972}" srcOrd="2" destOrd="0" parTransId="{3D003FF5-38C8-4B16-8B1E-C15C483EE35B}" sibTransId="{21EED766-DB5F-4DC1-B0C9-CBFE9CF3D6F5}"/>
    <dgm:cxn modelId="{879CD99F-6954-49A1-A06A-A17A65B6B1B1}" type="presOf" srcId="{6B09662F-FC99-4EB9-96C2-1AD8DA88C972}" destId="{64212D3A-4BF7-42E0-941A-0472988CC7D8}" srcOrd="0" destOrd="0" presId="urn:microsoft.com/office/officeart/2005/8/layout/radial5"/>
    <dgm:cxn modelId="{D23B3D53-758A-4DD2-853B-0ABE04EA96ED}" type="presParOf" srcId="{C03A30E2-5786-427F-9E2A-71579047DCC3}" destId="{70A8BD67-317C-493C-9BBB-9E9F93451AE8}" srcOrd="0" destOrd="0" presId="urn:microsoft.com/office/officeart/2005/8/layout/radial5"/>
    <dgm:cxn modelId="{3EF3B14E-B833-4CCB-BA57-BAC30958398E}" type="presParOf" srcId="{C03A30E2-5786-427F-9E2A-71579047DCC3}" destId="{4AFE1AC9-8072-4157-A543-CE30C3EA1FB8}" srcOrd="1" destOrd="0" presId="urn:microsoft.com/office/officeart/2005/8/layout/radial5"/>
    <dgm:cxn modelId="{18F9FA06-3B27-4355-B8FF-506FEE14BB02}" type="presParOf" srcId="{4AFE1AC9-8072-4157-A543-CE30C3EA1FB8}" destId="{CFD86EB2-C8C1-4EB5-B46C-C75EB69F5A12}" srcOrd="0" destOrd="0" presId="urn:microsoft.com/office/officeart/2005/8/layout/radial5"/>
    <dgm:cxn modelId="{D69E9E58-BAE8-4B41-A238-6578B9FC3B00}" type="presParOf" srcId="{C03A30E2-5786-427F-9E2A-71579047DCC3}" destId="{7ED55E16-21E3-46E5-B38D-6449DC6AE2A6}" srcOrd="2" destOrd="0" presId="urn:microsoft.com/office/officeart/2005/8/layout/radial5"/>
    <dgm:cxn modelId="{11B9E7A3-B903-4734-89E3-D24195EB23A4}" type="presParOf" srcId="{C03A30E2-5786-427F-9E2A-71579047DCC3}" destId="{15584EF7-0EAF-4942-9ACD-202A0498D283}" srcOrd="3" destOrd="0" presId="urn:microsoft.com/office/officeart/2005/8/layout/radial5"/>
    <dgm:cxn modelId="{21E0C536-4969-408A-8E35-3368625BC82F}" type="presParOf" srcId="{15584EF7-0EAF-4942-9ACD-202A0498D283}" destId="{889A70F4-0B97-4978-B67A-DC25B0DB4823}" srcOrd="0" destOrd="0" presId="urn:microsoft.com/office/officeart/2005/8/layout/radial5"/>
    <dgm:cxn modelId="{03503357-F869-4F89-86A8-683879BB7FE5}" type="presParOf" srcId="{C03A30E2-5786-427F-9E2A-71579047DCC3}" destId="{FBD6C38B-1EC6-46F7-9B4C-99486D33DAEE}" srcOrd="4" destOrd="0" presId="urn:microsoft.com/office/officeart/2005/8/layout/radial5"/>
    <dgm:cxn modelId="{A218F3D4-B3A0-41CA-A4B4-57676BC70309}" type="presParOf" srcId="{C03A30E2-5786-427F-9E2A-71579047DCC3}" destId="{4DECADD1-DFC9-4F92-A5C9-1FD5AC8C9B68}" srcOrd="5" destOrd="0" presId="urn:microsoft.com/office/officeart/2005/8/layout/radial5"/>
    <dgm:cxn modelId="{D80CA272-39FF-430A-98A1-AE7B7F383A2A}" type="presParOf" srcId="{4DECADD1-DFC9-4F92-A5C9-1FD5AC8C9B68}" destId="{1511A452-9C35-4551-BD90-6B57870115A1}" srcOrd="0" destOrd="0" presId="urn:microsoft.com/office/officeart/2005/8/layout/radial5"/>
    <dgm:cxn modelId="{5BEE27C7-DE1D-476E-8F5B-9F9AB7D49F81}" type="presParOf" srcId="{C03A30E2-5786-427F-9E2A-71579047DCC3}" destId="{64212D3A-4BF7-42E0-941A-0472988CC7D8}" srcOrd="6" destOrd="0" presId="urn:microsoft.com/office/officeart/2005/8/layout/radial5"/>
    <dgm:cxn modelId="{E72067A3-3D61-457E-8FA2-E613A6719BB6}" type="presParOf" srcId="{C03A30E2-5786-427F-9E2A-71579047DCC3}" destId="{A6491587-2EC8-4719-A3C8-9D7F7E979584}" srcOrd="7" destOrd="0" presId="urn:microsoft.com/office/officeart/2005/8/layout/radial5"/>
    <dgm:cxn modelId="{59F84FDB-D757-48A4-8D33-B143F77AAF1C}" type="presParOf" srcId="{A6491587-2EC8-4719-A3C8-9D7F7E979584}" destId="{756B7743-0EE1-47E9-BD54-3EB04452BE1B}" srcOrd="0" destOrd="0" presId="urn:microsoft.com/office/officeart/2005/8/layout/radial5"/>
    <dgm:cxn modelId="{1C593E28-78EB-4327-8494-84B402B67F48}" type="presParOf" srcId="{C03A30E2-5786-427F-9E2A-71579047DCC3}" destId="{E1EBF491-DBFC-4516-B0BE-0BCC2CDB55E9}" srcOrd="8" destOrd="0" presId="urn:microsoft.com/office/officeart/2005/8/layout/radial5"/>
    <dgm:cxn modelId="{D8AE6472-F314-4446-93DB-D4A821CE7737}" type="presParOf" srcId="{C03A30E2-5786-427F-9E2A-71579047DCC3}" destId="{CC6CD78E-D159-4922-8579-2E733188C29D}" srcOrd="9" destOrd="0" presId="urn:microsoft.com/office/officeart/2005/8/layout/radial5"/>
    <dgm:cxn modelId="{344C6439-75E8-47C0-A7B8-A7C7CC81E43D}" type="presParOf" srcId="{CC6CD78E-D159-4922-8579-2E733188C29D}" destId="{098386E1-0EE9-44E8-9E7E-F0384A652FDA}" srcOrd="0" destOrd="0" presId="urn:microsoft.com/office/officeart/2005/8/layout/radial5"/>
    <dgm:cxn modelId="{0DDDBACA-BF88-49F3-B6EF-A51B19063CDB}" type="presParOf" srcId="{C03A30E2-5786-427F-9E2A-71579047DCC3}" destId="{FD364CB5-08F9-4D90-995D-6048EAB0EF04}" srcOrd="10" destOrd="0" presId="urn:microsoft.com/office/officeart/2005/8/layout/radial5"/>
    <dgm:cxn modelId="{CB08C866-3B42-47FE-B4B4-47CB89AE86DD}" type="presParOf" srcId="{C03A30E2-5786-427F-9E2A-71579047DCC3}" destId="{09DA8EAA-CE32-4399-96D7-5117C2F37E7C}" srcOrd="11" destOrd="0" presId="urn:microsoft.com/office/officeart/2005/8/layout/radial5"/>
    <dgm:cxn modelId="{E7B9A18E-FF4C-4A8A-8DFB-154BE2068058}" type="presParOf" srcId="{09DA8EAA-CE32-4399-96D7-5117C2F37E7C}" destId="{D9A4CC59-555E-4CF4-BA29-CEC1C2111B66}" srcOrd="0" destOrd="0" presId="urn:microsoft.com/office/officeart/2005/8/layout/radial5"/>
    <dgm:cxn modelId="{40EF4E14-B1C8-496A-AF11-97DE3C242B4A}" type="presParOf" srcId="{C03A30E2-5786-427F-9E2A-71579047DCC3}" destId="{D19EE5E6-0B54-4D5A-B36D-D5D24ABBD423}" srcOrd="12" destOrd="0" presId="urn:microsoft.com/office/officeart/2005/8/layout/radial5"/>
    <dgm:cxn modelId="{98D3669A-14C0-4AA1-B6FA-929BCA035126}" type="presParOf" srcId="{C03A30E2-5786-427F-9E2A-71579047DCC3}" destId="{E6FF221C-19F6-40AC-8799-231943F8D83D}" srcOrd="13" destOrd="0" presId="urn:microsoft.com/office/officeart/2005/8/layout/radial5"/>
    <dgm:cxn modelId="{CE5A00BF-66D3-471E-9A44-6DD0999C160B}" type="presParOf" srcId="{E6FF221C-19F6-40AC-8799-231943F8D83D}" destId="{7C9FBFA5-4543-42E4-A783-6F2092FAB62E}" srcOrd="0" destOrd="0" presId="urn:microsoft.com/office/officeart/2005/8/layout/radial5"/>
    <dgm:cxn modelId="{F5E705AB-1379-46F7-94CB-96C2B7AD8A36}" type="presParOf" srcId="{C03A30E2-5786-427F-9E2A-71579047DCC3}" destId="{4A9F6C14-DB33-4D9E-8AEE-B1F353A43C17}" srcOrd="14" destOrd="0" presId="urn:microsoft.com/office/officeart/2005/8/layout/radial5"/>
    <dgm:cxn modelId="{0FE86DFC-67A5-4A16-9EC2-50E08D2B0AFE}" type="presParOf" srcId="{C03A30E2-5786-427F-9E2A-71579047DCC3}" destId="{0F429507-18C7-44B1-8EC2-244A6A61FC0C}" srcOrd="15" destOrd="0" presId="urn:microsoft.com/office/officeart/2005/8/layout/radial5"/>
    <dgm:cxn modelId="{D74C80C2-0D5D-484F-8AA0-BC8F4B691F16}" type="presParOf" srcId="{0F429507-18C7-44B1-8EC2-244A6A61FC0C}" destId="{705A28BD-C597-4757-BF4A-EA43182A97DB}" srcOrd="0" destOrd="0" presId="urn:microsoft.com/office/officeart/2005/8/layout/radial5"/>
    <dgm:cxn modelId="{82F4367C-6BC7-4EA9-AEDE-800DB169F1FA}" type="presParOf" srcId="{C03A30E2-5786-427F-9E2A-71579047DCC3}" destId="{D57297D1-C074-46F2-964E-87BB0DE47007}" srcOrd="16" destOrd="0" presId="urn:microsoft.com/office/officeart/2005/8/layout/radial5"/>
    <dgm:cxn modelId="{B08458F9-ADAD-4587-904E-C5B9181CD856}" type="presParOf" srcId="{C03A30E2-5786-427F-9E2A-71579047DCC3}" destId="{E8CF35A4-787D-4605-ABA8-BD73441A2DD5}" srcOrd="17" destOrd="0" presId="urn:microsoft.com/office/officeart/2005/8/layout/radial5"/>
    <dgm:cxn modelId="{24C1B5F2-46C1-40A3-9A2D-C04303859FFE}" type="presParOf" srcId="{E8CF35A4-787D-4605-ABA8-BD73441A2DD5}" destId="{AE5D666E-CBAB-4F54-A27E-4717224AD3A6}" srcOrd="0" destOrd="0" presId="urn:microsoft.com/office/officeart/2005/8/layout/radial5"/>
    <dgm:cxn modelId="{67CAA264-F7D1-420B-86D8-97E5377E7274}" type="presParOf" srcId="{C03A30E2-5786-427F-9E2A-71579047DCC3}" destId="{9C557019-E102-468F-B58E-EC9F984EF042}" srcOrd="18" destOrd="0" presId="urn:microsoft.com/office/officeart/2005/8/layout/radial5"/>
    <dgm:cxn modelId="{AD8AD1D7-C9DE-4C33-B411-942B46103D72}" type="presParOf" srcId="{C03A30E2-5786-427F-9E2A-71579047DCC3}" destId="{4C936AA2-E9A1-4E9E-8246-375B1222D8C3}" srcOrd="19" destOrd="0" presId="urn:microsoft.com/office/officeart/2005/8/layout/radial5"/>
    <dgm:cxn modelId="{DAFD8E90-A079-4A7A-8653-013A76FB9A0F}" type="presParOf" srcId="{4C936AA2-E9A1-4E9E-8246-375B1222D8C3}" destId="{29E46361-75C8-4825-ABD8-AAD20AD43BDB}" srcOrd="0" destOrd="0" presId="urn:microsoft.com/office/officeart/2005/8/layout/radial5"/>
    <dgm:cxn modelId="{B4059024-B3CB-47B9-8536-3352474A9632}" type="presParOf" srcId="{C03A30E2-5786-427F-9E2A-71579047DCC3}" destId="{0394229B-82BB-41EA-AC74-C44214F42398}" srcOrd="20" destOrd="0" presId="urn:microsoft.com/office/officeart/2005/8/layout/radial5"/>
    <dgm:cxn modelId="{7601521F-BF1A-43C9-87EA-A8FA8950FD0A}" type="presParOf" srcId="{C03A30E2-5786-427F-9E2A-71579047DCC3}" destId="{F656531F-3658-4A9C-A7ED-F9F5DC07DD22}" srcOrd="21" destOrd="0" presId="urn:microsoft.com/office/officeart/2005/8/layout/radial5"/>
    <dgm:cxn modelId="{AAFA6172-3E2C-47AE-BF02-CE48144DA6DB}" type="presParOf" srcId="{F656531F-3658-4A9C-A7ED-F9F5DC07DD22}" destId="{BF0B526A-1833-4AE4-B9AF-81A51E0AE2FD}" srcOrd="0" destOrd="0" presId="urn:microsoft.com/office/officeart/2005/8/layout/radial5"/>
    <dgm:cxn modelId="{92D5D407-6A2B-4D14-ABCF-C405F4CEEDEE}" type="presParOf" srcId="{C03A30E2-5786-427F-9E2A-71579047DCC3}" destId="{4586664A-E42B-4270-B6B2-31020903439A}" srcOrd="22" destOrd="0" presId="urn:microsoft.com/office/officeart/2005/8/layout/radial5"/>
    <dgm:cxn modelId="{AA46F24A-D5AE-4AEC-AD0D-20AACA47623B}" type="presParOf" srcId="{C03A30E2-5786-427F-9E2A-71579047DCC3}" destId="{5911DE9B-9427-4092-8E27-77F5B03DFE7A}" srcOrd="23" destOrd="0" presId="urn:microsoft.com/office/officeart/2005/8/layout/radial5"/>
    <dgm:cxn modelId="{041BFC0F-42B6-457D-9A69-BD90F98198ED}" type="presParOf" srcId="{5911DE9B-9427-4092-8E27-77F5B03DFE7A}" destId="{67ACD359-9804-42E9-BF53-05F6BA077E37}" srcOrd="0" destOrd="0" presId="urn:microsoft.com/office/officeart/2005/8/layout/radial5"/>
    <dgm:cxn modelId="{1CF5A522-FEED-4AB2-863C-3BAAAA0B466E}" type="presParOf" srcId="{C03A30E2-5786-427F-9E2A-71579047DCC3}" destId="{36CDA6F4-EC61-496B-A7A0-DF7F1E76FEA1}" srcOrd="24" destOrd="0" presId="urn:microsoft.com/office/officeart/2005/8/layout/radial5"/>
  </dgm:cxnLst>
  <dgm:bg>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C8DCA7-52CB-4A21-8AEB-970526F6CF3D}" type="doc">
      <dgm:prSet loTypeId="urn:microsoft.com/office/officeart/2005/8/layout/vList4" loCatId="list" qsTypeId="urn:microsoft.com/office/officeart/2005/8/quickstyle/simple1" qsCatId="simple" csTypeId="urn:microsoft.com/office/officeart/2005/8/colors/colorful5" csCatId="colorful" phldr="1"/>
      <dgm:spPr/>
      <dgm:t>
        <a:bodyPr/>
        <a:lstStyle/>
        <a:p>
          <a:endParaRPr lang="es-SV"/>
        </a:p>
      </dgm:t>
    </dgm:pt>
    <dgm:pt modelId="{E456A0E6-5F34-4E18-921B-4DD9B51CD67E}">
      <dgm:prSet phldrT="[Texto]"/>
      <dgm:spPr/>
      <dgm:t>
        <a:bodyPr/>
        <a:lstStyle/>
        <a:p>
          <a:r>
            <a:rPr lang="es-SV" dirty="0" smtClean="0">
              <a:solidFill>
                <a:schemeClr val="tx1"/>
              </a:solidFill>
            </a:rPr>
            <a:t>SOCIEDAD CIVIL ORGANIZADA</a:t>
          </a:r>
          <a:endParaRPr lang="es-SV" dirty="0">
            <a:solidFill>
              <a:schemeClr val="tx1"/>
            </a:solidFill>
          </a:endParaRPr>
        </a:p>
      </dgm:t>
    </dgm:pt>
    <dgm:pt modelId="{2D815830-2BC9-4B4C-B610-F85A63755316}" type="parTrans" cxnId="{FE93A4C5-7326-4494-B69D-BA888DA47C85}">
      <dgm:prSet/>
      <dgm:spPr/>
      <dgm:t>
        <a:bodyPr/>
        <a:lstStyle/>
        <a:p>
          <a:endParaRPr lang="es-SV">
            <a:solidFill>
              <a:schemeClr val="tx1"/>
            </a:solidFill>
          </a:endParaRPr>
        </a:p>
      </dgm:t>
    </dgm:pt>
    <dgm:pt modelId="{23E3C180-66C0-4C2C-95DE-E49AAB4D5CF5}" type="sibTrans" cxnId="{FE93A4C5-7326-4494-B69D-BA888DA47C85}">
      <dgm:prSet/>
      <dgm:spPr/>
      <dgm:t>
        <a:bodyPr/>
        <a:lstStyle/>
        <a:p>
          <a:endParaRPr lang="es-SV">
            <a:solidFill>
              <a:schemeClr val="tx1"/>
            </a:solidFill>
          </a:endParaRPr>
        </a:p>
      </dgm:t>
    </dgm:pt>
    <dgm:pt modelId="{21270F3A-D5BC-4057-A5FC-ADF3D7CF3C0D}">
      <dgm:prSet phldrT="[Texto]"/>
      <dgm:spPr/>
      <dgm:t>
        <a:bodyPr/>
        <a:lstStyle/>
        <a:p>
          <a:r>
            <a:rPr lang="es-SV" dirty="0" smtClean="0">
              <a:solidFill>
                <a:schemeClr val="tx1"/>
              </a:solidFill>
            </a:rPr>
            <a:t>ORGANIZACIONES DE MUJERES</a:t>
          </a:r>
          <a:endParaRPr lang="es-SV" dirty="0">
            <a:solidFill>
              <a:schemeClr val="tx1"/>
            </a:solidFill>
          </a:endParaRPr>
        </a:p>
      </dgm:t>
    </dgm:pt>
    <dgm:pt modelId="{51968FF6-7A14-4E6D-A186-613642D19348}" type="parTrans" cxnId="{9B1ED0B9-144D-43E9-A529-78E021819FDF}">
      <dgm:prSet/>
      <dgm:spPr/>
      <dgm:t>
        <a:bodyPr/>
        <a:lstStyle/>
        <a:p>
          <a:endParaRPr lang="es-SV">
            <a:solidFill>
              <a:schemeClr val="tx1"/>
            </a:solidFill>
          </a:endParaRPr>
        </a:p>
      </dgm:t>
    </dgm:pt>
    <dgm:pt modelId="{0F89BBBD-5A69-4E23-9420-4B8E046FC437}" type="sibTrans" cxnId="{9B1ED0B9-144D-43E9-A529-78E021819FDF}">
      <dgm:prSet/>
      <dgm:spPr/>
      <dgm:t>
        <a:bodyPr/>
        <a:lstStyle/>
        <a:p>
          <a:endParaRPr lang="es-SV">
            <a:solidFill>
              <a:schemeClr val="tx1"/>
            </a:solidFill>
          </a:endParaRPr>
        </a:p>
      </dgm:t>
    </dgm:pt>
    <dgm:pt modelId="{9D3904A5-3404-4230-B2AF-1AAA2833B91A}">
      <dgm:prSet phldrT="[Texto]"/>
      <dgm:spPr/>
      <dgm:t>
        <a:bodyPr/>
        <a:lstStyle/>
        <a:p>
          <a:r>
            <a:rPr lang="es-SV" dirty="0" smtClean="0">
              <a:solidFill>
                <a:schemeClr val="tx1"/>
              </a:solidFill>
            </a:rPr>
            <a:t>CALMA</a:t>
          </a:r>
          <a:endParaRPr lang="es-SV" dirty="0">
            <a:solidFill>
              <a:schemeClr val="tx1"/>
            </a:solidFill>
          </a:endParaRPr>
        </a:p>
      </dgm:t>
    </dgm:pt>
    <dgm:pt modelId="{2630EB22-2917-436C-8023-4300D648B12C}" type="parTrans" cxnId="{E3CDF655-8E4F-442E-8E9B-C0C4423FC923}">
      <dgm:prSet/>
      <dgm:spPr/>
      <dgm:t>
        <a:bodyPr/>
        <a:lstStyle/>
        <a:p>
          <a:endParaRPr lang="es-SV">
            <a:solidFill>
              <a:schemeClr val="tx1"/>
            </a:solidFill>
          </a:endParaRPr>
        </a:p>
      </dgm:t>
    </dgm:pt>
    <dgm:pt modelId="{DEAA4F3B-FC06-420A-A541-B6CE33F2A219}" type="sibTrans" cxnId="{E3CDF655-8E4F-442E-8E9B-C0C4423FC923}">
      <dgm:prSet/>
      <dgm:spPr/>
      <dgm:t>
        <a:bodyPr/>
        <a:lstStyle/>
        <a:p>
          <a:endParaRPr lang="es-SV">
            <a:solidFill>
              <a:schemeClr val="tx1"/>
            </a:solidFill>
          </a:endParaRPr>
        </a:p>
      </dgm:t>
    </dgm:pt>
    <dgm:pt modelId="{878E8BFA-1848-4687-8D40-90548A4C2C3E}">
      <dgm:prSet phldrT="[Texto]"/>
      <dgm:spPr/>
      <dgm:t>
        <a:bodyPr/>
        <a:lstStyle/>
        <a:p>
          <a:r>
            <a:rPr lang="es-SV" dirty="0" smtClean="0">
              <a:solidFill>
                <a:schemeClr val="tx1"/>
              </a:solidFill>
            </a:rPr>
            <a:t>GREMIALES / FUNDACIONES</a:t>
          </a:r>
          <a:endParaRPr lang="es-SV" dirty="0">
            <a:solidFill>
              <a:schemeClr val="tx1"/>
            </a:solidFill>
          </a:endParaRPr>
        </a:p>
      </dgm:t>
    </dgm:pt>
    <dgm:pt modelId="{BF2F3F5B-C7EB-408B-894F-52BC1685BF42}" type="parTrans" cxnId="{DCAFAEE4-D1A8-47AF-9C3F-E4BF5E1BA584}">
      <dgm:prSet/>
      <dgm:spPr/>
      <dgm:t>
        <a:bodyPr/>
        <a:lstStyle/>
        <a:p>
          <a:endParaRPr lang="es-SV">
            <a:solidFill>
              <a:schemeClr val="tx1"/>
            </a:solidFill>
          </a:endParaRPr>
        </a:p>
      </dgm:t>
    </dgm:pt>
    <dgm:pt modelId="{25CC27F9-F896-425F-BFB9-6D8EC27F185B}" type="sibTrans" cxnId="{DCAFAEE4-D1A8-47AF-9C3F-E4BF5E1BA584}">
      <dgm:prSet/>
      <dgm:spPr/>
      <dgm:t>
        <a:bodyPr/>
        <a:lstStyle/>
        <a:p>
          <a:endParaRPr lang="es-SV">
            <a:solidFill>
              <a:schemeClr val="tx1"/>
            </a:solidFill>
          </a:endParaRPr>
        </a:p>
      </dgm:t>
    </dgm:pt>
    <dgm:pt modelId="{5504525F-B786-4A2D-B1AC-4EE3A8BE4B3E}">
      <dgm:prSet phldrT="[Texto]"/>
      <dgm:spPr/>
      <dgm:t>
        <a:bodyPr/>
        <a:lstStyle/>
        <a:p>
          <a:r>
            <a:rPr lang="es-SV" dirty="0" smtClean="0">
              <a:solidFill>
                <a:schemeClr val="tx1"/>
              </a:solidFill>
            </a:rPr>
            <a:t>FUNDAZUCAR</a:t>
          </a:r>
          <a:endParaRPr lang="es-SV" dirty="0">
            <a:solidFill>
              <a:schemeClr val="tx1"/>
            </a:solidFill>
          </a:endParaRPr>
        </a:p>
      </dgm:t>
    </dgm:pt>
    <dgm:pt modelId="{5981D8C9-52DA-4AFC-BA20-A45C40B62928}" type="parTrans" cxnId="{1FAA3868-B6DC-45D1-96B4-3F70101AD30D}">
      <dgm:prSet/>
      <dgm:spPr/>
      <dgm:t>
        <a:bodyPr/>
        <a:lstStyle/>
        <a:p>
          <a:endParaRPr lang="es-SV">
            <a:solidFill>
              <a:schemeClr val="tx1"/>
            </a:solidFill>
          </a:endParaRPr>
        </a:p>
      </dgm:t>
    </dgm:pt>
    <dgm:pt modelId="{7D46EB7A-C05F-47DE-BB56-0CFDD8C356AC}" type="sibTrans" cxnId="{1FAA3868-B6DC-45D1-96B4-3F70101AD30D}">
      <dgm:prSet/>
      <dgm:spPr/>
      <dgm:t>
        <a:bodyPr/>
        <a:lstStyle/>
        <a:p>
          <a:endParaRPr lang="es-SV">
            <a:solidFill>
              <a:schemeClr val="tx1"/>
            </a:solidFill>
          </a:endParaRPr>
        </a:p>
      </dgm:t>
    </dgm:pt>
    <dgm:pt modelId="{2E30B06A-F29B-4FE9-A6A5-145A7DA5DD8F}">
      <dgm:prSet phldrT="[Texto]"/>
      <dgm:spPr/>
      <dgm:t>
        <a:bodyPr/>
        <a:lstStyle/>
        <a:p>
          <a:r>
            <a:rPr lang="es-SV" dirty="0" smtClean="0">
              <a:solidFill>
                <a:schemeClr val="tx1"/>
              </a:solidFill>
            </a:rPr>
            <a:t>FESPAD</a:t>
          </a:r>
          <a:endParaRPr lang="es-SV" dirty="0">
            <a:solidFill>
              <a:schemeClr val="tx1"/>
            </a:solidFill>
          </a:endParaRPr>
        </a:p>
      </dgm:t>
    </dgm:pt>
    <dgm:pt modelId="{99C415A6-71F7-4CDF-A017-25DC391844BC}" type="parTrans" cxnId="{AD95C239-3998-42F4-B2E5-C604638D4146}">
      <dgm:prSet/>
      <dgm:spPr/>
      <dgm:t>
        <a:bodyPr/>
        <a:lstStyle/>
        <a:p>
          <a:endParaRPr lang="es-SV">
            <a:solidFill>
              <a:schemeClr val="tx1"/>
            </a:solidFill>
          </a:endParaRPr>
        </a:p>
      </dgm:t>
    </dgm:pt>
    <dgm:pt modelId="{EB628ECF-3A5E-4345-BFC7-3F4B20E1229A}" type="sibTrans" cxnId="{AD95C239-3998-42F4-B2E5-C604638D4146}">
      <dgm:prSet/>
      <dgm:spPr/>
      <dgm:t>
        <a:bodyPr/>
        <a:lstStyle/>
        <a:p>
          <a:endParaRPr lang="es-SV">
            <a:solidFill>
              <a:schemeClr val="tx1"/>
            </a:solidFill>
          </a:endParaRPr>
        </a:p>
      </dgm:t>
    </dgm:pt>
    <dgm:pt modelId="{3B99569C-0AFB-4F26-8DBA-D1195F76938B}">
      <dgm:prSet phldrT="[Texto]"/>
      <dgm:spPr/>
      <dgm:t>
        <a:bodyPr/>
        <a:lstStyle/>
        <a:p>
          <a:r>
            <a:rPr lang="es-SV" dirty="0" smtClean="0">
              <a:solidFill>
                <a:schemeClr val="tx1"/>
              </a:solidFill>
            </a:rPr>
            <a:t>ASOCIACIONES PROFESIONALES</a:t>
          </a:r>
          <a:endParaRPr lang="es-SV" dirty="0">
            <a:solidFill>
              <a:schemeClr val="tx1"/>
            </a:solidFill>
          </a:endParaRPr>
        </a:p>
      </dgm:t>
    </dgm:pt>
    <dgm:pt modelId="{0FF5C8EF-1EB5-431A-AE90-09079F9BB840}" type="parTrans" cxnId="{6C9920BF-28B0-4B80-A0C9-7D270859CBAC}">
      <dgm:prSet/>
      <dgm:spPr/>
      <dgm:t>
        <a:bodyPr/>
        <a:lstStyle/>
        <a:p>
          <a:endParaRPr lang="es-SV">
            <a:solidFill>
              <a:schemeClr val="tx1"/>
            </a:solidFill>
          </a:endParaRPr>
        </a:p>
      </dgm:t>
    </dgm:pt>
    <dgm:pt modelId="{C6AA2444-81AB-45F7-BBF1-319360D815AA}" type="sibTrans" cxnId="{6C9920BF-28B0-4B80-A0C9-7D270859CBAC}">
      <dgm:prSet/>
      <dgm:spPr/>
      <dgm:t>
        <a:bodyPr/>
        <a:lstStyle/>
        <a:p>
          <a:endParaRPr lang="es-SV">
            <a:solidFill>
              <a:schemeClr val="tx1"/>
            </a:solidFill>
          </a:endParaRPr>
        </a:p>
      </dgm:t>
    </dgm:pt>
    <dgm:pt modelId="{A9A605C0-BA1B-46CE-B5CF-DEE948DBDDBE}">
      <dgm:prSet phldrT="[Texto]"/>
      <dgm:spPr/>
      <dgm:t>
        <a:bodyPr/>
        <a:lstStyle/>
        <a:p>
          <a:r>
            <a:rPr lang="es-SV" dirty="0" smtClean="0">
              <a:solidFill>
                <a:schemeClr val="tx1"/>
              </a:solidFill>
            </a:rPr>
            <a:t>Sindicatos</a:t>
          </a:r>
          <a:endParaRPr lang="es-SV" dirty="0">
            <a:solidFill>
              <a:schemeClr val="tx1"/>
            </a:solidFill>
          </a:endParaRPr>
        </a:p>
      </dgm:t>
    </dgm:pt>
    <dgm:pt modelId="{CB0CB340-6A3E-4122-AC88-0B6EF0D72BBB}" type="parTrans" cxnId="{7EA2CF08-BF9F-449D-AD50-B55DEA4F3C5C}">
      <dgm:prSet/>
      <dgm:spPr/>
      <dgm:t>
        <a:bodyPr/>
        <a:lstStyle/>
        <a:p>
          <a:endParaRPr lang="es-SV">
            <a:solidFill>
              <a:schemeClr val="tx1"/>
            </a:solidFill>
          </a:endParaRPr>
        </a:p>
      </dgm:t>
    </dgm:pt>
    <dgm:pt modelId="{4B08B466-B7F8-4398-94E0-B097DE414A7E}" type="sibTrans" cxnId="{7EA2CF08-BF9F-449D-AD50-B55DEA4F3C5C}">
      <dgm:prSet/>
      <dgm:spPr/>
      <dgm:t>
        <a:bodyPr/>
        <a:lstStyle/>
        <a:p>
          <a:endParaRPr lang="es-SV">
            <a:solidFill>
              <a:schemeClr val="tx1"/>
            </a:solidFill>
          </a:endParaRPr>
        </a:p>
      </dgm:t>
    </dgm:pt>
    <dgm:pt modelId="{03E4A379-B3FA-4820-A2B6-DA97FAB5AC9F}">
      <dgm:prSet phldrT="[Texto]"/>
      <dgm:spPr/>
      <dgm:t>
        <a:bodyPr/>
        <a:lstStyle/>
        <a:p>
          <a:r>
            <a:rPr lang="es-SV" dirty="0" smtClean="0">
              <a:solidFill>
                <a:schemeClr val="tx1"/>
              </a:solidFill>
            </a:rPr>
            <a:t>Federaciones</a:t>
          </a:r>
          <a:endParaRPr lang="es-SV" dirty="0">
            <a:solidFill>
              <a:schemeClr val="tx1"/>
            </a:solidFill>
          </a:endParaRPr>
        </a:p>
      </dgm:t>
    </dgm:pt>
    <dgm:pt modelId="{6CC40165-5F56-41C5-B98B-B50C99C65D37}" type="parTrans" cxnId="{2C251CF7-BFB9-488D-AF85-2691B92AEBA9}">
      <dgm:prSet/>
      <dgm:spPr/>
      <dgm:t>
        <a:bodyPr/>
        <a:lstStyle/>
        <a:p>
          <a:endParaRPr lang="es-SV">
            <a:solidFill>
              <a:schemeClr val="tx1"/>
            </a:solidFill>
          </a:endParaRPr>
        </a:p>
      </dgm:t>
    </dgm:pt>
    <dgm:pt modelId="{9AA3889E-7752-47AE-B2D9-0E975D8C917C}" type="sibTrans" cxnId="{2C251CF7-BFB9-488D-AF85-2691B92AEBA9}">
      <dgm:prSet/>
      <dgm:spPr/>
      <dgm:t>
        <a:bodyPr/>
        <a:lstStyle/>
        <a:p>
          <a:endParaRPr lang="es-SV">
            <a:solidFill>
              <a:schemeClr val="tx1"/>
            </a:solidFill>
          </a:endParaRPr>
        </a:p>
      </dgm:t>
    </dgm:pt>
    <dgm:pt modelId="{F2BC585A-EC3F-43E0-89DF-31A09F460DBD}">
      <dgm:prSet phldrT="[Texto]"/>
      <dgm:spPr/>
      <dgm:t>
        <a:bodyPr/>
        <a:lstStyle/>
        <a:p>
          <a:r>
            <a:rPr lang="es-SV" dirty="0" smtClean="0">
              <a:solidFill>
                <a:schemeClr val="tx1"/>
              </a:solidFill>
            </a:rPr>
            <a:t>ORGANISMOS INTERNACIONALES</a:t>
          </a:r>
          <a:endParaRPr lang="es-SV" dirty="0">
            <a:solidFill>
              <a:schemeClr val="tx1"/>
            </a:solidFill>
          </a:endParaRPr>
        </a:p>
      </dgm:t>
    </dgm:pt>
    <dgm:pt modelId="{B03C2180-705C-4BAE-9579-57F2AA783FDC}" type="parTrans" cxnId="{329341CD-AB47-4449-A0CA-41C3C5452F70}">
      <dgm:prSet/>
      <dgm:spPr/>
      <dgm:t>
        <a:bodyPr/>
        <a:lstStyle/>
        <a:p>
          <a:endParaRPr lang="es-SV">
            <a:solidFill>
              <a:schemeClr val="tx1"/>
            </a:solidFill>
          </a:endParaRPr>
        </a:p>
      </dgm:t>
    </dgm:pt>
    <dgm:pt modelId="{9DEA4F87-24C0-4450-98C8-8084A6F45211}" type="sibTrans" cxnId="{329341CD-AB47-4449-A0CA-41C3C5452F70}">
      <dgm:prSet/>
      <dgm:spPr/>
      <dgm:t>
        <a:bodyPr/>
        <a:lstStyle/>
        <a:p>
          <a:endParaRPr lang="es-SV">
            <a:solidFill>
              <a:schemeClr val="tx1"/>
            </a:solidFill>
          </a:endParaRPr>
        </a:p>
      </dgm:t>
    </dgm:pt>
    <dgm:pt modelId="{1001CA02-3C81-4C77-BD7F-97EC2762BF99}">
      <dgm:prSet phldrT="[Texto]"/>
      <dgm:spPr/>
      <dgm:t>
        <a:bodyPr/>
        <a:lstStyle/>
        <a:p>
          <a:r>
            <a:rPr lang="es-SV" dirty="0" smtClean="0">
              <a:solidFill>
                <a:schemeClr val="tx1"/>
              </a:solidFill>
            </a:rPr>
            <a:t>OIT</a:t>
          </a:r>
          <a:endParaRPr lang="es-SV" dirty="0">
            <a:solidFill>
              <a:schemeClr val="tx1"/>
            </a:solidFill>
          </a:endParaRPr>
        </a:p>
      </dgm:t>
    </dgm:pt>
    <dgm:pt modelId="{B15B8F5E-4E9E-455D-921F-E6E5F25F4AD2}" type="parTrans" cxnId="{E85C58DD-925E-4879-887A-9B0C418F33FF}">
      <dgm:prSet/>
      <dgm:spPr/>
      <dgm:t>
        <a:bodyPr/>
        <a:lstStyle/>
        <a:p>
          <a:endParaRPr lang="es-SV">
            <a:solidFill>
              <a:schemeClr val="tx1"/>
            </a:solidFill>
          </a:endParaRPr>
        </a:p>
      </dgm:t>
    </dgm:pt>
    <dgm:pt modelId="{8C6142E0-EA1A-4A2F-8F6D-AF114367531B}" type="sibTrans" cxnId="{E85C58DD-925E-4879-887A-9B0C418F33FF}">
      <dgm:prSet/>
      <dgm:spPr/>
      <dgm:t>
        <a:bodyPr/>
        <a:lstStyle/>
        <a:p>
          <a:endParaRPr lang="es-SV">
            <a:solidFill>
              <a:schemeClr val="tx1"/>
            </a:solidFill>
          </a:endParaRPr>
        </a:p>
      </dgm:t>
    </dgm:pt>
    <dgm:pt modelId="{3CF0D61A-9A80-48A5-903F-33381DC1371A}">
      <dgm:prSet phldrT="[Texto]"/>
      <dgm:spPr/>
      <dgm:t>
        <a:bodyPr/>
        <a:lstStyle/>
        <a:p>
          <a:r>
            <a:rPr lang="es-SV" dirty="0" smtClean="0">
              <a:solidFill>
                <a:schemeClr val="tx1"/>
              </a:solidFill>
            </a:rPr>
            <a:t>OEA / ONU</a:t>
          </a:r>
          <a:endParaRPr lang="es-SV" dirty="0">
            <a:solidFill>
              <a:schemeClr val="tx1"/>
            </a:solidFill>
          </a:endParaRPr>
        </a:p>
      </dgm:t>
    </dgm:pt>
    <dgm:pt modelId="{A541A256-558F-4D4B-8E87-8303BE96E190}" type="parTrans" cxnId="{2E7EDF32-4C24-4DF0-83B9-EADDD8EA3481}">
      <dgm:prSet/>
      <dgm:spPr/>
      <dgm:t>
        <a:bodyPr/>
        <a:lstStyle/>
        <a:p>
          <a:endParaRPr lang="es-SV">
            <a:solidFill>
              <a:schemeClr val="tx1"/>
            </a:solidFill>
          </a:endParaRPr>
        </a:p>
      </dgm:t>
    </dgm:pt>
    <dgm:pt modelId="{4A6585F1-7135-41F7-B408-56EDACD0832A}" type="sibTrans" cxnId="{2E7EDF32-4C24-4DF0-83B9-EADDD8EA3481}">
      <dgm:prSet/>
      <dgm:spPr/>
      <dgm:t>
        <a:bodyPr/>
        <a:lstStyle/>
        <a:p>
          <a:endParaRPr lang="es-SV">
            <a:solidFill>
              <a:schemeClr val="tx1"/>
            </a:solidFill>
          </a:endParaRPr>
        </a:p>
      </dgm:t>
    </dgm:pt>
    <dgm:pt modelId="{AC655C26-C7C1-4765-8308-8B0B697C13EE}" type="pres">
      <dgm:prSet presAssocID="{4EC8DCA7-52CB-4A21-8AEB-970526F6CF3D}" presName="linear" presStyleCnt="0">
        <dgm:presLayoutVars>
          <dgm:dir/>
          <dgm:resizeHandles val="exact"/>
        </dgm:presLayoutVars>
      </dgm:prSet>
      <dgm:spPr/>
      <dgm:t>
        <a:bodyPr/>
        <a:lstStyle/>
        <a:p>
          <a:endParaRPr lang="es-ES"/>
        </a:p>
      </dgm:t>
    </dgm:pt>
    <dgm:pt modelId="{26B26344-04EB-4F31-BEE9-3CD4881A03D4}" type="pres">
      <dgm:prSet presAssocID="{F2BC585A-EC3F-43E0-89DF-31A09F460DBD}" presName="comp" presStyleCnt="0"/>
      <dgm:spPr/>
    </dgm:pt>
    <dgm:pt modelId="{40A41C68-823E-4879-A1CC-86C3163D1740}" type="pres">
      <dgm:prSet presAssocID="{F2BC585A-EC3F-43E0-89DF-31A09F460DBD}" presName="box" presStyleLbl="node1" presStyleIdx="0" presStyleCnt="4" custLinFactNeighborX="1121" custLinFactNeighborY="-71441"/>
      <dgm:spPr/>
      <dgm:t>
        <a:bodyPr/>
        <a:lstStyle/>
        <a:p>
          <a:endParaRPr lang="es-SV"/>
        </a:p>
      </dgm:t>
    </dgm:pt>
    <dgm:pt modelId="{3B42EBA1-C9A6-4B91-A2DE-C9382FAE3D9D}" type="pres">
      <dgm:prSet presAssocID="{F2BC585A-EC3F-43E0-89DF-31A09F460DBD}" presName="img" presStyleLbl="fgImgPlace1" presStyleIdx="0" presStyleCnt="4"/>
      <dgm:spPr/>
    </dgm:pt>
    <dgm:pt modelId="{1C8CF9B9-D670-443B-B7FE-9F2BBE3FFCBC}" type="pres">
      <dgm:prSet presAssocID="{F2BC585A-EC3F-43E0-89DF-31A09F460DBD}" presName="text" presStyleLbl="node1" presStyleIdx="0" presStyleCnt="4">
        <dgm:presLayoutVars>
          <dgm:bulletEnabled val="1"/>
        </dgm:presLayoutVars>
      </dgm:prSet>
      <dgm:spPr/>
      <dgm:t>
        <a:bodyPr/>
        <a:lstStyle/>
        <a:p>
          <a:endParaRPr lang="es-SV"/>
        </a:p>
      </dgm:t>
    </dgm:pt>
    <dgm:pt modelId="{0B097903-AC1B-4071-A1B1-996437A17D30}" type="pres">
      <dgm:prSet presAssocID="{9DEA4F87-24C0-4450-98C8-8084A6F45211}" presName="spacer" presStyleCnt="0"/>
      <dgm:spPr/>
    </dgm:pt>
    <dgm:pt modelId="{A6523535-E282-4F09-B65B-FB5764BFDC18}" type="pres">
      <dgm:prSet presAssocID="{E456A0E6-5F34-4E18-921B-4DD9B51CD67E}" presName="comp" presStyleCnt="0"/>
      <dgm:spPr/>
    </dgm:pt>
    <dgm:pt modelId="{B1BE9216-39BA-4624-ABDD-5993C6DEBE66}" type="pres">
      <dgm:prSet presAssocID="{E456A0E6-5F34-4E18-921B-4DD9B51CD67E}" presName="box" presStyleLbl="node1" presStyleIdx="1" presStyleCnt="4"/>
      <dgm:spPr/>
      <dgm:t>
        <a:bodyPr/>
        <a:lstStyle/>
        <a:p>
          <a:endParaRPr lang="es-SV"/>
        </a:p>
      </dgm:t>
    </dgm:pt>
    <dgm:pt modelId="{C3818860-D9FC-4793-90D2-112BC9DFB3E2}" type="pres">
      <dgm:prSet presAssocID="{E456A0E6-5F34-4E18-921B-4DD9B51CD67E}" presName="img" presStyleLbl="fgImgPlace1" presStyleIdx="1" presStyleCnt="4"/>
      <dgm:spPr/>
    </dgm:pt>
    <dgm:pt modelId="{E0342173-93CF-4809-918E-FB00EDF7DF82}" type="pres">
      <dgm:prSet presAssocID="{E456A0E6-5F34-4E18-921B-4DD9B51CD67E}" presName="text" presStyleLbl="node1" presStyleIdx="1" presStyleCnt="4">
        <dgm:presLayoutVars>
          <dgm:bulletEnabled val="1"/>
        </dgm:presLayoutVars>
      </dgm:prSet>
      <dgm:spPr/>
      <dgm:t>
        <a:bodyPr/>
        <a:lstStyle/>
        <a:p>
          <a:endParaRPr lang="es-SV"/>
        </a:p>
      </dgm:t>
    </dgm:pt>
    <dgm:pt modelId="{81AAEF26-4249-4E58-B85E-4F3424149D20}" type="pres">
      <dgm:prSet presAssocID="{23E3C180-66C0-4C2C-95DE-E49AAB4D5CF5}" presName="spacer" presStyleCnt="0"/>
      <dgm:spPr/>
    </dgm:pt>
    <dgm:pt modelId="{54FA696E-D82E-48EB-B985-453311CAFF50}" type="pres">
      <dgm:prSet presAssocID="{878E8BFA-1848-4687-8D40-90548A4C2C3E}" presName="comp" presStyleCnt="0"/>
      <dgm:spPr/>
    </dgm:pt>
    <dgm:pt modelId="{5A874987-BA50-406D-AD27-7DAF6A3DB4AF}" type="pres">
      <dgm:prSet presAssocID="{878E8BFA-1848-4687-8D40-90548A4C2C3E}" presName="box" presStyleLbl="node1" presStyleIdx="2" presStyleCnt="4"/>
      <dgm:spPr/>
      <dgm:t>
        <a:bodyPr/>
        <a:lstStyle/>
        <a:p>
          <a:endParaRPr lang="es-SV"/>
        </a:p>
      </dgm:t>
    </dgm:pt>
    <dgm:pt modelId="{F4B777B8-72BF-4E48-97E4-45BDE1B42FC4}" type="pres">
      <dgm:prSet presAssocID="{878E8BFA-1848-4687-8D40-90548A4C2C3E}" presName="img" presStyleLbl="fgImgPlace1" presStyleIdx="2" presStyleCnt="4"/>
      <dgm:spPr/>
    </dgm:pt>
    <dgm:pt modelId="{3CAD7928-1797-4BD1-9C38-F8742960CEFC}" type="pres">
      <dgm:prSet presAssocID="{878E8BFA-1848-4687-8D40-90548A4C2C3E}" presName="text" presStyleLbl="node1" presStyleIdx="2" presStyleCnt="4">
        <dgm:presLayoutVars>
          <dgm:bulletEnabled val="1"/>
        </dgm:presLayoutVars>
      </dgm:prSet>
      <dgm:spPr/>
      <dgm:t>
        <a:bodyPr/>
        <a:lstStyle/>
        <a:p>
          <a:endParaRPr lang="es-SV"/>
        </a:p>
      </dgm:t>
    </dgm:pt>
    <dgm:pt modelId="{322CE3B5-9240-4CBC-B590-B58273794627}" type="pres">
      <dgm:prSet presAssocID="{25CC27F9-F896-425F-BFB9-6D8EC27F185B}" presName="spacer" presStyleCnt="0"/>
      <dgm:spPr/>
    </dgm:pt>
    <dgm:pt modelId="{C03543A6-3F5C-43C9-B818-B21B0A6A51E5}" type="pres">
      <dgm:prSet presAssocID="{3B99569C-0AFB-4F26-8DBA-D1195F76938B}" presName="comp" presStyleCnt="0"/>
      <dgm:spPr/>
    </dgm:pt>
    <dgm:pt modelId="{988266DF-B7FC-4D1D-A4F5-E724CADE0CB1}" type="pres">
      <dgm:prSet presAssocID="{3B99569C-0AFB-4F26-8DBA-D1195F76938B}" presName="box" presStyleLbl="node1" presStyleIdx="3" presStyleCnt="4"/>
      <dgm:spPr/>
      <dgm:t>
        <a:bodyPr/>
        <a:lstStyle/>
        <a:p>
          <a:endParaRPr lang="es-ES"/>
        </a:p>
      </dgm:t>
    </dgm:pt>
    <dgm:pt modelId="{7191338B-4C01-4C76-9DF7-CEFEE852B10C}" type="pres">
      <dgm:prSet presAssocID="{3B99569C-0AFB-4F26-8DBA-D1195F76938B}" presName="img" presStyleLbl="fgImgPlace1" presStyleIdx="3" presStyleCnt="4"/>
      <dgm:spPr/>
    </dgm:pt>
    <dgm:pt modelId="{5ABA8417-A9E2-42C7-8C9B-878BA47780FF}" type="pres">
      <dgm:prSet presAssocID="{3B99569C-0AFB-4F26-8DBA-D1195F76938B}" presName="text" presStyleLbl="node1" presStyleIdx="3" presStyleCnt="4">
        <dgm:presLayoutVars>
          <dgm:bulletEnabled val="1"/>
        </dgm:presLayoutVars>
      </dgm:prSet>
      <dgm:spPr/>
      <dgm:t>
        <a:bodyPr/>
        <a:lstStyle/>
        <a:p>
          <a:endParaRPr lang="es-ES"/>
        </a:p>
      </dgm:t>
    </dgm:pt>
  </dgm:ptLst>
  <dgm:cxnLst>
    <dgm:cxn modelId="{818704F9-4580-46E2-AC93-D0CA96340CD2}" type="presOf" srcId="{2E30B06A-F29B-4FE9-A6A5-145A7DA5DD8F}" destId="{3CAD7928-1797-4BD1-9C38-F8742960CEFC}" srcOrd="1" destOrd="2" presId="urn:microsoft.com/office/officeart/2005/8/layout/vList4"/>
    <dgm:cxn modelId="{DCBF2F80-0AE8-4247-A73F-7EC32CC73CF0}" type="presOf" srcId="{3B99569C-0AFB-4F26-8DBA-D1195F76938B}" destId="{988266DF-B7FC-4D1D-A4F5-E724CADE0CB1}" srcOrd="0" destOrd="0" presId="urn:microsoft.com/office/officeart/2005/8/layout/vList4"/>
    <dgm:cxn modelId="{4CDA1F8D-777F-414E-BEB4-C0A343ED56BC}" type="presOf" srcId="{1001CA02-3C81-4C77-BD7F-97EC2762BF99}" destId="{1C8CF9B9-D670-443B-B7FE-9F2BBE3FFCBC}" srcOrd="1" destOrd="1" presId="urn:microsoft.com/office/officeart/2005/8/layout/vList4"/>
    <dgm:cxn modelId="{6DC53AB7-983D-4224-B5EF-4B63739FEED7}" type="presOf" srcId="{3B99569C-0AFB-4F26-8DBA-D1195F76938B}" destId="{5ABA8417-A9E2-42C7-8C9B-878BA47780FF}" srcOrd="1" destOrd="0" presId="urn:microsoft.com/office/officeart/2005/8/layout/vList4"/>
    <dgm:cxn modelId="{1008C5EF-FAC9-4414-9ABA-6DDCFFC56B8A}" type="presOf" srcId="{5504525F-B786-4A2D-B1AC-4EE3A8BE4B3E}" destId="{5A874987-BA50-406D-AD27-7DAF6A3DB4AF}" srcOrd="0" destOrd="1" presId="urn:microsoft.com/office/officeart/2005/8/layout/vList4"/>
    <dgm:cxn modelId="{87ABF5A1-1FA6-41DD-A9CD-E640E44FF384}" type="presOf" srcId="{21270F3A-D5BC-4057-A5FC-ADF3D7CF3C0D}" destId="{E0342173-93CF-4809-918E-FB00EDF7DF82}" srcOrd="1" destOrd="1" presId="urn:microsoft.com/office/officeart/2005/8/layout/vList4"/>
    <dgm:cxn modelId="{62771B33-B366-4F65-BBCE-CA1AC98CB047}" type="presOf" srcId="{5504525F-B786-4A2D-B1AC-4EE3A8BE4B3E}" destId="{3CAD7928-1797-4BD1-9C38-F8742960CEFC}" srcOrd="1" destOrd="1" presId="urn:microsoft.com/office/officeart/2005/8/layout/vList4"/>
    <dgm:cxn modelId="{701471F0-A0F6-4E15-9E2F-E276685000E1}" type="presOf" srcId="{21270F3A-D5BC-4057-A5FC-ADF3D7CF3C0D}" destId="{B1BE9216-39BA-4624-ABDD-5993C6DEBE66}" srcOrd="0" destOrd="1" presId="urn:microsoft.com/office/officeart/2005/8/layout/vList4"/>
    <dgm:cxn modelId="{7289E40E-DFE7-4E00-AC4C-859C251ECF3B}" type="presOf" srcId="{03E4A379-B3FA-4820-A2B6-DA97FAB5AC9F}" destId="{5ABA8417-A9E2-42C7-8C9B-878BA47780FF}" srcOrd="1" destOrd="2" presId="urn:microsoft.com/office/officeart/2005/8/layout/vList4"/>
    <dgm:cxn modelId="{7EA2CF08-BF9F-449D-AD50-B55DEA4F3C5C}" srcId="{3B99569C-0AFB-4F26-8DBA-D1195F76938B}" destId="{A9A605C0-BA1B-46CE-B5CF-DEE948DBDDBE}" srcOrd="0" destOrd="0" parTransId="{CB0CB340-6A3E-4122-AC88-0B6EF0D72BBB}" sibTransId="{4B08B466-B7F8-4398-94E0-B097DE414A7E}"/>
    <dgm:cxn modelId="{3B0A4E1E-7028-4022-A64A-D2E784954887}" type="presOf" srcId="{9D3904A5-3404-4230-B2AF-1AAA2833B91A}" destId="{B1BE9216-39BA-4624-ABDD-5993C6DEBE66}" srcOrd="0" destOrd="2" presId="urn:microsoft.com/office/officeart/2005/8/layout/vList4"/>
    <dgm:cxn modelId="{E3CDF655-8E4F-442E-8E9B-C0C4423FC923}" srcId="{E456A0E6-5F34-4E18-921B-4DD9B51CD67E}" destId="{9D3904A5-3404-4230-B2AF-1AAA2833B91A}" srcOrd="1" destOrd="0" parTransId="{2630EB22-2917-436C-8023-4300D648B12C}" sibTransId="{DEAA4F3B-FC06-420A-A541-B6CE33F2A219}"/>
    <dgm:cxn modelId="{329341CD-AB47-4449-A0CA-41C3C5452F70}" srcId="{4EC8DCA7-52CB-4A21-8AEB-970526F6CF3D}" destId="{F2BC585A-EC3F-43E0-89DF-31A09F460DBD}" srcOrd="0" destOrd="0" parTransId="{B03C2180-705C-4BAE-9579-57F2AA783FDC}" sibTransId="{9DEA4F87-24C0-4450-98C8-8084A6F45211}"/>
    <dgm:cxn modelId="{FE846594-A53A-4DF6-9420-50D313BA790A}" type="presOf" srcId="{03E4A379-B3FA-4820-A2B6-DA97FAB5AC9F}" destId="{988266DF-B7FC-4D1D-A4F5-E724CADE0CB1}" srcOrd="0" destOrd="2" presId="urn:microsoft.com/office/officeart/2005/8/layout/vList4"/>
    <dgm:cxn modelId="{73F93F36-2D43-41D3-B41B-C8A8CDAE38C9}" type="presOf" srcId="{2E30B06A-F29B-4FE9-A6A5-145A7DA5DD8F}" destId="{5A874987-BA50-406D-AD27-7DAF6A3DB4AF}" srcOrd="0" destOrd="2" presId="urn:microsoft.com/office/officeart/2005/8/layout/vList4"/>
    <dgm:cxn modelId="{67FA6C13-9C66-4988-BF9D-F89D7E2AECBC}" type="presOf" srcId="{A9A605C0-BA1B-46CE-B5CF-DEE948DBDDBE}" destId="{5ABA8417-A9E2-42C7-8C9B-878BA47780FF}" srcOrd="1" destOrd="1" presId="urn:microsoft.com/office/officeart/2005/8/layout/vList4"/>
    <dgm:cxn modelId="{9DDE8983-129C-42D7-B7F7-CDF714CF0DE7}" type="presOf" srcId="{3CF0D61A-9A80-48A5-903F-33381DC1371A}" destId="{40A41C68-823E-4879-A1CC-86C3163D1740}" srcOrd="0" destOrd="2" presId="urn:microsoft.com/office/officeart/2005/8/layout/vList4"/>
    <dgm:cxn modelId="{21C62389-1D39-46F8-A854-41DC9A08AE37}" type="presOf" srcId="{3CF0D61A-9A80-48A5-903F-33381DC1371A}" destId="{1C8CF9B9-D670-443B-B7FE-9F2BBE3FFCBC}" srcOrd="1" destOrd="2" presId="urn:microsoft.com/office/officeart/2005/8/layout/vList4"/>
    <dgm:cxn modelId="{505F8451-6AD0-47E7-9CB5-8F9EA689C50C}" type="presOf" srcId="{9D3904A5-3404-4230-B2AF-1AAA2833B91A}" destId="{E0342173-93CF-4809-918E-FB00EDF7DF82}" srcOrd="1" destOrd="2" presId="urn:microsoft.com/office/officeart/2005/8/layout/vList4"/>
    <dgm:cxn modelId="{9B1ED0B9-144D-43E9-A529-78E021819FDF}" srcId="{E456A0E6-5F34-4E18-921B-4DD9B51CD67E}" destId="{21270F3A-D5BC-4057-A5FC-ADF3D7CF3C0D}" srcOrd="0" destOrd="0" parTransId="{51968FF6-7A14-4E6D-A186-613642D19348}" sibTransId="{0F89BBBD-5A69-4E23-9420-4B8E046FC437}"/>
    <dgm:cxn modelId="{036FF11B-BF79-420B-9C95-33CC42877C7E}" type="presOf" srcId="{878E8BFA-1848-4687-8D40-90548A4C2C3E}" destId="{5A874987-BA50-406D-AD27-7DAF6A3DB4AF}" srcOrd="0" destOrd="0" presId="urn:microsoft.com/office/officeart/2005/8/layout/vList4"/>
    <dgm:cxn modelId="{B789D511-40A1-4082-BF5D-4D15A2076089}" type="presOf" srcId="{F2BC585A-EC3F-43E0-89DF-31A09F460DBD}" destId="{1C8CF9B9-D670-443B-B7FE-9F2BBE3FFCBC}" srcOrd="1" destOrd="0" presId="urn:microsoft.com/office/officeart/2005/8/layout/vList4"/>
    <dgm:cxn modelId="{5845A5C8-D1C3-48A2-98FF-14AAE7DD26B7}" type="presOf" srcId="{F2BC585A-EC3F-43E0-89DF-31A09F460DBD}" destId="{40A41C68-823E-4879-A1CC-86C3163D1740}" srcOrd="0" destOrd="0" presId="urn:microsoft.com/office/officeart/2005/8/layout/vList4"/>
    <dgm:cxn modelId="{9790F960-1928-4B82-A975-3E7EDC2892E9}" type="presOf" srcId="{A9A605C0-BA1B-46CE-B5CF-DEE948DBDDBE}" destId="{988266DF-B7FC-4D1D-A4F5-E724CADE0CB1}" srcOrd="0" destOrd="1" presId="urn:microsoft.com/office/officeart/2005/8/layout/vList4"/>
    <dgm:cxn modelId="{9C2EE261-1B6E-4962-9601-4D26C52B17B1}" type="presOf" srcId="{E456A0E6-5F34-4E18-921B-4DD9B51CD67E}" destId="{B1BE9216-39BA-4624-ABDD-5993C6DEBE66}" srcOrd="0" destOrd="0" presId="urn:microsoft.com/office/officeart/2005/8/layout/vList4"/>
    <dgm:cxn modelId="{2E7EDF32-4C24-4DF0-83B9-EADDD8EA3481}" srcId="{F2BC585A-EC3F-43E0-89DF-31A09F460DBD}" destId="{3CF0D61A-9A80-48A5-903F-33381DC1371A}" srcOrd="1" destOrd="0" parTransId="{A541A256-558F-4D4B-8E87-8303BE96E190}" sibTransId="{4A6585F1-7135-41F7-B408-56EDACD0832A}"/>
    <dgm:cxn modelId="{5AE1AB4E-B98B-4834-AE33-56DFC79203B6}" type="presOf" srcId="{878E8BFA-1848-4687-8D40-90548A4C2C3E}" destId="{3CAD7928-1797-4BD1-9C38-F8742960CEFC}" srcOrd="1" destOrd="0" presId="urn:microsoft.com/office/officeart/2005/8/layout/vList4"/>
    <dgm:cxn modelId="{DCAFAEE4-D1A8-47AF-9C3F-E4BF5E1BA584}" srcId="{4EC8DCA7-52CB-4A21-8AEB-970526F6CF3D}" destId="{878E8BFA-1848-4687-8D40-90548A4C2C3E}" srcOrd="2" destOrd="0" parTransId="{BF2F3F5B-C7EB-408B-894F-52BC1685BF42}" sibTransId="{25CC27F9-F896-425F-BFB9-6D8EC27F185B}"/>
    <dgm:cxn modelId="{6C9920BF-28B0-4B80-A0C9-7D270859CBAC}" srcId="{4EC8DCA7-52CB-4A21-8AEB-970526F6CF3D}" destId="{3B99569C-0AFB-4F26-8DBA-D1195F76938B}" srcOrd="3" destOrd="0" parTransId="{0FF5C8EF-1EB5-431A-AE90-09079F9BB840}" sibTransId="{C6AA2444-81AB-45F7-BBF1-319360D815AA}"/>
    <dgm:cxn modelId="{21D00EFD-C2F0-48D1-86AC-925E8677132A}" type="presOf" srcId="{E456A0E6-5F34-4E18-921B-4DD9B51CD67E}" destId="{E0342173-93CF-4809-918E-FB00EDF7DF82}" srcOrd="1" destOrd="0" presId="urn:microsoft.com/office/officeart/2005/8/layout/vList4"/>
    <dgm:cxn modelId="{FE93A4C5-7326-4494-B69D-BA888DA47C85}" srcId="{4EC8DCA7-52CB-4A21-8AEB-970526F6CF3D}" destId="{E456A0E6-5F34-4E18-921B-4DD9B51CD67E}" srcOrd="1" destOrd="0" parTransId="{2D815830-2BC9-4B4C-B610-F85A63755316}" sibTransId="{23E3C180-66C0-4C2C-95DE-E49AAB4D5CF5}"/>
    <dgm:cxn modelId="{E85C58DD-925E-4879-887A-9B0C418F33FF}" srcId="{F2BC585A-EC3F-43E0-89DF-31A09F460DBD}" destId="{1001CA02-3C81-4C77-BD7F-97EC2762BF99}" srcOrd="0" destOrd="0" parTransId="{B15B8F5E-4E9E-455D-921F-E6E5F25F4AD2}" sibTransId="{8C6142E0-EA1A-4A2F-8F6D-AF114367531B}"/>
    <dgm:cxn modelId="{1FAA3868-B6DC-45D1-96B4-3F70101AD30D}" srcId="{878E8BFA-1848-4687-8D40-90548A4C2C3E}" destId="{5504525F-B786-4A2D-B1AC-4EE3A8BE4B3E}" srcOrd="0" destOrd="0" parTransId="{5981D8C9-52DA-4AFC-BA20-A45C40B62928}" sibTransId="{7D46EB7A-C05F-47DE-BB56-0CFDD8C356AC}"/>
    <dgm:cxn modelId="{AD95C239-3998-42F4-B2E5-C604638D4146}" srcId="{878E8BFA-1848-4687-8D40-90548A4C2C3E}" destId="{2E30B06A-F29B-4FE9-A6A5-145A7DA5DD8F}" srcOrd="1" destOrd="0" parTransId="{99C415A6-71F7-4CDF-A017-25DC391844BC}" sibTransId="{EB628ECF-3A5E-4345-BFC7-3F4B20E1229A}"/>
    <dgm:cxn modelId="{F1BCF6DE-911B-45D1-86A1-6445964B43F3}" type="presOf" srcId="{1001CA02-3C81-4C77-BD7F-97EC2762BF99}" destId="{40A41C68-823E-4879-A1CC-86C3163D1740}" srcOrd="0" destOrd="1" presId="urn:microsoft.com/office/officeart/2005/8/layout/vList4"/>
    <dgm:cxn modelId="{2C251CF7-BFB9-488D-AF85-2691B92AEBA9}" srcId="{3B99569C-0AFB-4F26-8DBA-D1195F76938B}" destId="{03E4A379-B3FA-4820-A2B6-DA97FAB5AC9F}" srcOrd="1" destOrd="0" parTransId="{6CC40165-5F56-41C5-B98B-B50C99C65D37}" sibTransId="{9AA3889E-7752-47AE-B2D9-0E975D8C917C}"/>
    <dgm:cxn modelId="{3D21173B-9932-49B4-B033-8784178762A8}" type="presOf" srcId="{4EC8DCA7-52CB-4A21-8AEB-970526F6CF3D}" destId="{AC655C26-C7C1-4765-8308-8B0B697C13EE}" srcOrd="0" destOrd="0" presId="urn:microsoft.com/office/officeart/2005/8/layout/vList4"/>
    <dgm:cxn modelId="{4756D0B2-8161-4895-89B6-137749739F75}" type="presParOf" srcId="{AC655C26-C7C1-4765-8308-8B0B697C13EE}" destId="{26B26344-04EB-4F31-BEE9-3CD4881A03D4}" srcOrd="0" destOrd="0" presId="urn:microsoft.com/office/officeart/2005/8/layout/vList4"/>
    <dgm:cxn modelId="{099093A8-5B42-4205-A515-1307A0201FCB}" type="presParOf" srcId="{26B26344-04EB-4F31-BEE9-3CD4881A03D4}" destId="{40A41C68-823E-4879-A1CC-86C3163D1740}" srcOrd="0" destOrd="0" presId="urn:microsoft.com/office/officeart/2005/8/layout/vList4"/>
    <dgm:cxn modelId="{C2480A67-DDB3-4C16-B774-3D2D880D024C}" type="presParOf" srcId="{26B26344-04EB-4F31-BEE9-3CD4881A03D4}" destId="{3B42EBA1-C9A6-4B91-A2DE-C9382FAE3D9D}" srcOrd="1" destOrd="0" presId="urn:microsoft.com/office/officeart/2005/8/layout/vList4"/>
    <dgm:cxn modelId="{3699642D-0799-454C-9009-5D203072C18C}" type="presParOf" srcId="{26B26344-04EB-4F31-BEE9-3CD4881A03D4}" destId="{1C8CF9B9-D670-443B-B7FE-9F2BBE3FFCBC}" srcOrd="2" destOrd="0" presId="urn:microsoft.com/office/officeart/2005/8/layout/vList4"/>
    <dgm:cxn modelId="{644A1E7E-8677-4503-A090-4C0BECF80CF7}" type="presParOf" srcId="{AC655C26-C7C1-4765-8308-8B0B697C13EE}" destId="{0B097903-AC1B-4071-A1B1-996437A17D30}" srcOrd="1" destOrd="0" presId="urn:microsoft.com/office/officeart/2005/8/layout/vList4"/>
    <dgm:cxn modelId="{9A1F70EB-1F9E-4991-A809-33C16A76AC3A}" type="presParOf" srcId="{AC655C26-C7C1-4765-8308-8B0B697C13EE}" destId="{A6523535-E282-4F09-B65B-FB5764BFDC18}" srcOrd="2" destOrd="0" presId="urn:microsoft.com/office/officeart/2005/8/layout/vList4"/>
    <dgm:cxn modelId="{03AA8D40-0280-452A-9534-A5CB2861B1AA}" type="presParOf" srcId="{A6523535-E282-4F09-B65B-FB5764BFDC18}" destId="{B1BE9216-39BA-4624-ABDD-5993C6DEBE66}" srcOrd="0" destOrd="0" presId="urn:microsoft.com/office/officeart/2005/8/layout/vList4"/>
    <dgm:cxn modelId="{CFC12B65-95ED-4F51-BF2F-23004C97DAB1}" type="presParOf" srcId="{A6523535-E282-4F09-B65B-FB5764BFDC18}" destId="{C3818860-D9FC-4793-90D2-112BC9DFB3E2}" srcOrd="1" destOrd="0" presId="urn:microsoft.com/office/officeart/2005/8/layout/vList4"/>
    <dgm:cxn modelId="{E6B376B1-A622-4FC0-A7BF-D329B87F53D6}" type="presParOf" srcId="{A6523535-E282-4F09-B65B-FB5764BFDC18}" destId="{E0342173-93CF-4809-918E-FB00EDF7DF82}" srcOrd="2" destOrd="0" presId="urn:microsoft.com/office/officeart/2005/8/layout/vList4"/>
    <dgm:cxn modelId="{AAAF5F1D-E98C-43B8-8D5C-351308E0483E}" type="presParOf" srcId="{AC655C26-C7C1-4765-8308-8B0B697C13EE}" destId="{81AAEF26-4249-4E58-B85E-4F3424149D20}" srcOrd="3" destOrd="0" presId="urn:microsoft.com/office/officeart/2005/8/layout/vList4"/>
    <dgm:cxn modelId="{EA5EAFB2-BEEB-4974-8CD5-F4849658DC5E}" type="presParOf" srcId="{AC655C26-C7C1-4765-8308-8B0B697C13EE}" destId="{54FA696E-D82E-48EB-B985-453311CAFF50}" srcOrd="4" destOrd="0" presId="urn:microsoft.com/office/officeart/2005/8/layout/vList4"/>
    <dgm:cxn modelId="{16212D92-E980-44D6-B6F1-7108DFD2A886}" type="presParOf" srcId="{54FA696E-D82E-48EB-B985-453311CAFF50}" destId="{5A874987-BA50-406D-AD27-7DAF6A3DB4AF}" srcOrd="0" destOrd="0" presId="urn:microsoft.com/office/officeart/2005/8/layout/vList4"/>
    <dgm:cxn modelId="{5FE286AF-05B3-4590-972D-BCA0D121DFCA}" type="presParOf" srcId="{54FA696E-D82E-48EB-B985-453311CAFF50}" destId="{F4B777B8-72BF-4E48-97E4-45BDE1B42FC4}" srcOrd="1" destOrd="0" presId="urn:microsoft.com/office/officeart/2005/8/layout/vList4"/>
    <dgm:cxn modelId="{639EA14B-573D-41DE-B4D1-B64B33A11CEC}" type="presParOf" srcId="{54FA696E-D82E-48EB-B985-453311CAFF50}" destId="{3CAD7928-1797-4BD1-9C38-F8742960CEFC}" srcOrd="2" destOrd="0" presId="urn:microsoft.com/office/officeart/2005/8/layout/vList4"/>
    <dgm:cxn modelId="{FF290F36-8F8E-4721-BEB4-EA8131BC8A83}" type="presParOf" srcId="{AC655C26-C7C1-4765-8308-8B0B697C13EE}" destId="{322CE3B5-9240-4CBC-B590-B58273794627}" srcOrd="5" destOrd="0" presId="urn:microsoft.com/office/officeart/2005/8/layout/vList4"/>
    <dgm:cxn modelId="{05E185D6-EF1F-46D3-80E8-1567ABB644E9}" type="presParOf" srcId="{AC655C26-C7C1-4765-8308-8B0B697C13EE}" destId="{C03543A6-3F5C-43C9-B818-B21B0A6A51E5}" srcOrd="6" destOrd="0" presId="urn:microsoft.com/office/officeart/2005/8/layout/vList4"/>
    <dgm:cxn modelId="{374794D2-8505-4C74-A660-151334EB8C29}" type="presParOf" srcId="{C03543A6-3F5C-43C9-B818-B21B0A6A51E5}" destId="{988266DF-B7FC-4D1D-A4F5-E724CADE0CB1}" srcOrd="0" destOrd="0" presId="urn:microsoft.com/office/officeart/2005/8/layout/vList4"/>
    <dgm:cxn modelId="{94A84C85-3BAE-4A4F-A331-FEEC010CBE5D}" type="presParOf" srcId="{C03543A6-3F5C-43C9-B818-B21B0A6A51E5}" destId="{7191338B-4C01-4C76-9DF7-CEFEE852B10C}" srcOrd="1" destOrd="0" presId="urn:microsoft.com/office/officeart/2005/8/layout/vList4"/>
    <dgm:cxn modelId="{486BECF5-C1EC-402C-9B58-B82CB5B3F313}" type="presParOf" srcId="{C03543A6-3F5C-43C9-B818-B21B0A6A51E5}" destId="{5ABA8417-A9E2-42C7-8C9B-878BA47780FF}"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DF133E-65BD-4DB0-8BF6-DD4B5F3E81DC}" type="doc">
      <dgm:prSet loTypeId="urn:microsoft.com/office/officeart/2005/8/layout/vList4" loCatId="list" qsTypeId="urn:microsoft.com/office/officeart/2005/8/quickstyle/simple1" qsCatId="simple" csTypeId="urn:microsoft.com/office/officeart/2005/8/colors/colorful5" csCatId="colorful" phldr="1"/>
      <dgm:spPr/>
      <dgm:t>
        <a:bodyPr/>
        <a:lstStyle/>
        <a:p>
          <a:endParaRPr lang="es-SV"/>
        </a:p>
      </dgm:t>
    </dgm:pt>
    <dgm:pt modelId="{09A78ED8-E5FF-4755-AA6A-221FD465BCE1}">
      <dgm:prSet phldrT="[Texto]"/>
      <dgm:spPr/>
      <dgm:t>
        <a:bodyPr/>
        <a:lstStyle/>
        <a:p>
          <a:pPr marL="0" indent="0"/>
          <a:r>
            <a:rPr lang="es-SV" dirty="0" smtClean="0">
              <a:solidFill>
                <a:schemeClr val="tx1"/>
              </a:solidFill>
            </a:rPr>
            <a:t>La Inspección de Trabajo y la tutela de derecho tiene un cumulo de asignaciones que emana de diferentes cuerpos normativos, en los que a sus vez coinciden otras instituciones, lo que hace necesario optimizar en nuestros países los recursos de las instituciones relacionadas que permita una tutela integral de derechos. </a:t>
          </a:r>
          <a:endParaRPr lang="es-SV" dirty="0">
            <a:solidFill>
              <a:schemeClr val="tx1"/>
            </a:solidFill>
          </a:endParaRPr>
        </a:p>
      </dgm:t>
    </dgm:pt>
    <dgm:pt modelId="{8E0D6D15-63A0-4AC2-BC55-DA80295E8D5B}" type="parTrans" cxnId="{24F5F999-9537-4A50-A7D1-E9BF7C6E2B80}">
      <dgm:prSet/>
      <dgm:spPr/>
      <dgm:t>
        <a:bodyPr/>
        <a:lstStyle/>
        <a:p>
          <a:endParaRPr lang="es-SV">
            <a:solidFill>
              <a:schemeClr val="tx1"/>
            </a:solidFill>
          </a:endParaRPr>
        </a:p>
      </dgm:t>
    </dgm:pt>
    <dgm:pt modelId="{929CA92C-1717-43ED-BFF6-3C28445E6D0C}" type="sibTrans" cxnId="{24F5F999-9537-4A50-A7D1-E9BF7C6E2B80}">
      <dgm:prSet/>
      <dgm:spPr/>
      <dgm:t>
        <a:bodyPr/>
        <a:lstStyle/>
        <a:p>
          <a:endParaRPr lang="es-SV">
            <a:solidFill>
              <a:schemeClr val="tx1"/>
            </a:solidFill>
          </a:endParaRPr>
        </a:p>
      </dgm:t>
    </dgm:pt>
    <dgm:pt modelId="{CBE3D97C-C8AC-4F2A-9371-E5613629B3FC}">
      <dgm:prSet phldrT="[Texto]"/>
      <dgm:spPr/>
      <dgm:t>
        <a:bodyPr/>
        <a:lstStyle/>
        <a:p>
          <a:r>
            <a:rPr lang="es-SV" dirty="0" smtClean="0">
              <a:solidFill>
                <a:schemeClr val="tx1"/>
              </a:solidFill>
            </a:rPr>
            <a:t>Optimización de recursos han permitido la actuación de la Inspección de Trabajo  en la cobertura de nuevas modalidades de contratación y trabajo forzoso (trabajo a domicilio, trabajo doméstico, agropecuario, entre otros).</a:t>
          </a:r>
          <a:endParaRPr lang="es-SV" dirty="0">
            <a:solidFill>
              <a:schemeClr val="tx1"/>
            </a:solidFill>
          </a:endParaRPr>
        </a:p>
      </dgm:t>
    </dgm:pt>
    <dgm:pt modelId="{5EB59BCB-4D9D-4270-9878-EFB68B8BAA9F}" type="parTrans" cxnId="{2DD32548-6D3B-45FA-9FFB-9335B32CA66C}">
      <dgm:prSet/>
      <dgm:spPr/>
      <dgm:t>
        <a:bodyPr/>
        <a:lstStyle/>
        <a:p>
          <a:endParaRPr lang="es-SV">
            <a:solidFill>
              <a:schemeClr val="tx1"/>
            </a:solidFill>
          </a:endParaRPr>
        </a:p>
      </dgm:t>
    </dgm:pt>
    <dgm:pt modelId="{9F7D3354-E922-4F59-89D2-9C60379CD7B3}" type="sibTrans" cxnId="{2DD32548-6D3B-45FA-9FFB-9335B32CA66C}">
      <dgm:prSet/>
      <dgm:spPr/>
      <dgm:t>
        <a:bodyPr/>
        <a:lstStyle/>
        <a:p>
          <a:endParaRPr lang="es-SV">
            <a:solidFill>
              <a:schemeClr val="tx1"/>
            </a:solidFill>
          </a:endParaRPr>
        </a:p>
      </dgm:t>
    </dgm:pt>
    <dgm:pt modelId="{60A581BD-19BC-4E30-820F-39FFC49914DE}">
      <dgm:prSet phldrT="[Texto]"/>
      <dgm:spPr/>
      <dgm:t>
        <a:bodyPr/>
        <a:lstStyle/>
        <a:p>
          <a:r>
            <a:rPr lang="es-SV" dirty="0" smtClean="0">
              <a:solidFill>
                <a:schemeClr val="tx1"/>
              </a:solidFill>
            </a:rPr>
            <a:t>Los Ministerios de Trabajo deben de estar pendientes del proceso de formación  de nuevas leyes a efectos de obtener herramientas legales cuya aplicación fortalezca su operatividad.</a:t>
          </a:r>
          <a:endParaRPr lang="es-SV" dirty="0">
            <a:solidFill>
              <a:schemeClr val="tx1"/>
            </a:solidFill>
          </a:endParaRPr>
        </a:p>
      </dgm:t>
    </dgm:pt>
    <dgm:pt modelId="{1B080011-36F3-4D49-B12B-961400AC45ED}" type="sibTrans" cxnId="{8A59B351-45D0-42B0-96FE-44F437D24771}">
      <dgm:prSet/>
      <dgm:spPr/>
      <dgm:t>
        <a:bodyPr/>
        <a:lstStyle/>
        <a:p>
          <a:endParaRPr lang="es-SV">
            <a:solidFill>
              <a:schemeClr val="tx1"/>
            </a:solidFill>
          </a:endParaRPr>
        </a:p>
      </dgm:t>
    </dgm:pt>
    <dgm:pt modelId="{CD1716FA-68DE-40D5-9259-16EB092DF53F}" type="parTrans" cxnId="{8A59B351-45D0-42B0-96FE-44F437D24771}">
      <dgm:prSet/>
      <dgm:spPr/>
      <dgm:t>
        <a:bodyPr/>
        <a:lstStyle/>
        <a:p>
          <a:endParaRPr lang="es-SV">
            <a:solidFill>
              <a:schemeClr val="tx1"/>
            </a:solidFill>
          </a:endParaRPr>
        </a:p>
      </dgm:t>
    </dgm:pt>
    <dgm:pt modelId="{8D91CA3C-ADB0-45B8-A8E9-528C71FB16CE}">
      <dgm:prSet phldrT="[Texto]"/>
      <dgm:spPr/>
      <dgm:t>
        <a:bodyPr/>
        <a:lstStyle/>
        <a:p>
          <a:r>
            <a:rPr lang="es-SV" dirty="0" smtClean="0">
              <a:solidFill>
                <a:schemeClr val="tx1"/>
              </a:solidFill>
            </a:rPr>
            <a:t>El diagnóstico de grupos prioritarios ha sido crucial para llegar a esta parte de la población (personas con discapacidad,  VIH, entre otros) a la que no estaba llegando la cobertura laboral, lo que permite permanentemente estar al tanto de nuevas modalidades de trabajo que surgen, evidenciando que es necesario estar en contacto con la ciudadanía</a:t>
          </a:r>
          <a:endParaRPr lang="es-SV" dirty="0">
            <a:solidFill>
              <a:schemeClr val="tx1"/>
            </a:solidFill>
          </a:endParaRPr>
        </a:p>
      </dgm:t>
    </dgm:pt>
    <dgm:pt modelId="{22FFDDF5-9E68-477C-9424-971EE826CE60}" type="parTrans" cxnId="{D17C6542-A5C2-4FF6-95B0-582CECE97EF1}">
      <dgm:prSet/>
      <dgm:spPr/>
      <dgm:t>
        <a:bodyPr/>
        <a:lstStyle/>
        <a:p>
          <a:endParaRPr lang="es-SV">
            <a:solidFill>
              <a:schemeClr val="tx1"/>
            </a:solidFill>
          </a:endParaRPr>
        </a:p>
      </dgm:t>
    </dgm:pt>
    <dgm:pt modelId="{A7AC2E2E-ACE6-4A44-AE4F-7014FCDA9465}" type="sibTrans" cxnId="{D17C6542-A5C2-4FF6-95B0-582CECE97EF1}">
      <dgm:prSet/>
      <dgm:spPr/>
      <dgm:t>
        <a:bodyPr/>
        <a:lstStyle/>
        <a:p>
          <a:endParaRPr lang="es-SV">
            <a:solidFill>
              <a:schemeClr val="tx1"/>
            </a:solidFill>
          </a:endParaRPr>
        </a:p>
      </dgm:t>
    </dgm:pt>
    <dgm:pt modelId="{92D3CCFF-05F0-46D9-B774-7AAD26BC8D14}">
      <dgm:prSet/>
      <dgm:spPr/>
      <dgm:t>
        <a:bodyPr/>
        <a:lstStyle/>
        <a:p>
          <a:r>
            <a:rPr lang="es-SV" dirty="0" smtClean="0">
              <a:solidFill>
                <a:schemeClr val="tx1"/>
              </a:solidFill>
            </a:rPr>
            <a:t>Los diversos medios disponibles para denunciar ha mejorado la cultura de denuncia. </a:t>
          </a:r>
          <a:endParaRPr lang="es-SV" dirty="0">
            <a:solidFill>
              <a:schemeClr val="tx1"/>
            </a:solidFill>
          </a:endParaRPr>
        </a:p>
      </dgm:t>
    </dgm:pt>
    <dgm:pt modelId="{39734F65-59EE-4703-A7A2-926DEB224B95}" type="parTrans" cxnId="{6B859E27-4138-4B89-8097-8A5BD473062F}">
      <dgm:prSet/>
      <dgm:spPr/>
      <dgm:t>
        <a:bodyPr/>
        <a:lstStyle/>
        <a:p>
          <a:endParaRPr lang="es-SV">
            <a:solidFill>
              <a:schemeClr val="tx1"/>
            </a:solidFill>
          </a:endParaRPr>
        </a:p>
      </dgm:t>
    </dgm:pt>
    <dgm:pt modelId="{3842E425-1CD5-46C9-B346-22B5103AAFD6}" type="sibTrans" cxnId="{6B859E27-4138-4B89-8097-8A5BD473062F}">
      <dgm:prSet/>
      <dgm:spPr/>
      <dgm:t>
        <a:bodyPr/>
        <a:lstStyle/>
        <a:p>
          <a:endParaRPr lang="es-SV">
            <a:solidFill>
              <a:schemeClr val="tx1"/>
            </a:solidFill>
          </a:endParaRPr>
        </a:p>
      </dgm:t>
    </dgm:pt>
    <dgm:pt modelId="{8C16AD2D-FB4C-4314-96B5-5C8967D1B1FC}" type="pres">
      <dgm:prSet presAssocID="{96DF133E-65BD-4DB0-8BF6-DD4B5F3E81DC}" presName="linear" presStyleCnt="0">
        <dgm:presLayoutVars>
          <dgm:dir val="rev"/>
          <dgm:resizeHandles val="exact"/>
        </dgm:presLayoutVars>
      </dgm:prSet>
      <dgm:spPr/>
      <dgm:t>
        <a:bodyPr/>
        <a:lstStyle/>
        <a:p>
          <a:endParaRPr lang="es-ES"/>
        </a:p>
      </dgm:t>
    </dgm:pt>
    <dgm:pt modelId="{A62B3A8B-81DE-456E-BD32-1462699C6B32}" type="pres">
      <dgm:prSet presAssocID="{09A78ED8-E5FF-4755-AA6A-221FD465BCE1}" presName="comp" presStyleCnt="0"/>
      <dgm:spPr/>
    </dgm:pt>
    <dgm:pt modelId="{E6E26E51-C5FF-470C-8111-556CE04C280A}" type="pres">
      <dgm:prSet presAssocID="{09A78ED8-E5FF-4755-AA6A-221FD465BCE1}" presName="box" presStyleLbl="node1" presStyleIdx="0" presStyleCnt="5"/>
      <dgm:spPr/>
      <dgm:t>
        <a:bodyPr/>
        <a:lstStyle/>
        <a:p>
          <a:endParaRPr lang="es-ES"/>
        </a:p>
      </dgm:t>
    </dgm:pt>
    <dgm:pt modelId="{A607B1BD-3FF0-478C-9D71-474227E3B9B5}" type="pres">
      <dgm:prSet presAssocID="{09A78ED8-E5FF-4755-AA6A-221FD465BCE1}" presName="img" presStyleLbl="fgImgPlace1" presStyleIdx="0" presStyleCnt="5"/>
      <dgm:spPr/>
      <dgm:t>
        <a:bodyPr/>
        <a:lstStyle/>
        <a:p>
          <a:endParaRPr lang="es-ES"/>
        </a:p>
      </dgm:t>
    </dgm:pt>
    <dgm:pt modelId="{8CC32F2E-98FF-43F3-8DA6-7782A24BF7FB}" type="pres">
      <dgm:prSet presAssocID="{09A78ED8-E5FF-4755-AA6A-221FD465BCE1}" presName="text" presStyleLbl="node1" presStyleIdx="0" presStyleCnt="5">
        <dgm:presLayoutVars>
          <dgm:bulletEnabled val="1"/>
        </dgm:presLayoutVars>
      </dgm:prSet>
      <dgm:spPr/>
      <dgm:t>
        <a:bodyPr/>
        <a:lstStyle/>
        <a:p>
          <a:endParaRPr lang="es-ES"/>
        </a:p>
      </dgm:t>
    </dgm:pt>
    <dgm:pt modelId="{015FC3A8-79C9-4B41-B012-EB8BAC4AB33E}" type="pres">
      <dgm:prSet presAssocID="{929CA92C-1717-43ED-BFF6-3C28445E6D0C}" presName="spacer" presStyleCnt="0"/>
      <dgm:spPr/>
    </dgm:pt>
    <dgm:pt modelId="{7B546965-C717-47C3-8471-DC21C90F01D9}" type="pres">
      <dgm:prSet presAssocID="{60A581BD-19BC-4E30-820F-39FFC49914DE}" presName="comp" presStyleCnt="0"/>
      <dgm:spPr/>
    </dgm:pt>
    <dgm:pt modelId="{6C0E5B21-DE20-4FF9-84AF-E55D8250F5C8}" type="pres">
      <dgm:prSet presAssocID="{60A581BD-19BC-4E30-820F-39FFC49914DE}" presName="box" presStyleLbl="node1" presStyleIdx="1" presStyleCnt="5" custScaleY="68660"/>
      <dgm:spPr/>
      <dgm:t>
        <a:bodyPr/>
        <a:lstStyle/>
        <a:p>
          <a:endParaRPr lang="es-SV"/>
        </a:p>
      </dgm:t>
    </dgm:pt>
    <dgm:pt modelId="{39F14AB5-B7A9-4938-A2CF-0E68599A5A38}" type="pres">
      <dgm:prSet presAssocID="{60A581BD-19BC-4E30-820F-39FFC49914DE}" presName="img" presStyleLbl="fgImgPlace1" presStyleIdx="1" presStyleCnt="5" custScaleY="62952"/>
      <dgm:spPr/>
    </dgm:pt>
    <dgm:pt modelId="{55629269-6C10-4DB9-BE51-5C099528DEF4}" type="pres">
      <dgm:prSet presAssocID="{60A581BD-19BC-4E30-820F-39FFC49914DE}" presName="text" presStyleLbl="node1" presStyleIdx="1" presStyleCnt="5">
        <dgm:presLayoutVars>
          <dgm:bulletEnabled val="1"/>
        </dgm:presLayoutVars>
      </dgm:prSet>
      <dgm:spPr/>
      <dgm:t>
        <a:bodyPr/>
        <a:lstStyle/>
        <a:p>
          <a:endParaRPr lang="es-SV"/>
        </a:p>
      </dgm:t>
    </dgm:pt>
    <dgm:pt modelId="{867B9416-CB3A-42C4-B8D6-AA4643089FDD}" type="pres">
      <dgm:prSet presAssocID="{1B080011-36F3-4D49-B12B-961400AC45ED}" presName="spacer" presStyleCnt="0"/>
      <dgm:spPr/>
    </dgm:pt>
    <dgm:pt modelId="{C8E96E5E-973A-4653-98E0-9D7E698B79BB}" type="pres">
      <dgm:prSet presAssocID="{CBE3D97C-C8AC-4F2A-9371-E5613629B3FC}" presName="comp" presStyleCnt="0"/>
      <dgm:spPr/>
    </dgm:pt>
    <dgm:pt modelId="{82812408-3A74-40A6-BC12-5D042CF5654E}" type="pres">
      <dgm:prSet presAssocID="{CBE3D97C-C8AC-4F2A-9371-E5613629B3FC}" presName="box" presStyleLbl="node1" presStyleIdx="2" presStyleCnt="5"/>
      <dgm:spPr/>
      <dgm:t>
        <a:bodyPr/>
        <a:lstStyle/>
        <a:p>
          <a:endParaRPr lang="es-SV"/>
        </a:p>
      </dgm:t>
    </dgm:pt>
    <dgm:pt modelId="{B64B82B9-F5F7-4975-808B-80B430C9ECCE}" type="pres">
      <dgm:prSet presAssocID="{CBE3D97C-C8AC-4F2A-9371-E5613629B3FC}" presName="img" presStyleLbl="fgImgPlace1" presStyleIdx="2" presStyleCnt="5"/>
      <dgm:spPr/>
    </dgm:pt>
    <dgm:pt modelId="{836C458C-6BF9-4A46-9726-A531E2696EBA}" type="pres">
      <dgm:prSet presAssocID="{CBE3D97C-C8AC-4F2A-9371-E5613629B3FC}" presName="text" presStyleLbl="node1" presStyleIdx="2" presStyleCnt="5">
        <dgm:presLayoutVars>
          <dgm:bulletEnabled val="1"/>
        </dgm:presLayoutVars>
      </dgm:prSet>
      <dgm:spPr/>
      <dgm:t>
        <a:bodyPr/>
        <a:lstStyle/>
        <a:p>
          <a:endParaRPr lang="es-SV"/>
        </a:p>
      </dgm:t>
    </dgm:pt>
    <dgm:pt modelId="{E0279412-C887-4A27-99E0-A80B48013429}" type="pres">
      <dgm:prSet presAssocID="{9F7D3354-E922-4F59-89D2-9C60379CD7B3}" presName="spacer" presStyleCnt="0"/>
      <dgm:spPr/>
    </dgm:pt>
    <dgm:pt modelId="{5E31556B-2D8A-4F95-90AA-E60545AF4C0E}" type="pres">
      <dgm:prSet presAssocID="{8D91CA3C-ADB0-45B8-A8E9-528C71FB16CE}" presName="comp" presStyleCnt="0"/>
      <dgm:spPr/>
    </dgm:pt>
    <dgm:pt modelId="{8C872A67-4659-4319-A4F6-23D283A141BD}" type="pres">
      <dgm:prSet presAssocID="{8D91CA3C-ADB0-45B8-A8E9-528C71FB16CE}" presName="box" presStyleLbl="node1" presStyleIdx="3" presStyleCnt="5"/>
      <dgm:spPr/>
      <dgm:t>
        <a:bodyPr/>
        <a:lstStyle/>
        <a:p>
          <a:endParaRPr lang="es-SV"/>
        </a:p>
      </dgm:t>
    </dgm:pt>
    <dgm:pt modelId="{46AD48ED-03D0-476A-A1BA-4525A61FD79F}" type="pres">
      <dgm:prSet presAssocID="{8D91CA3C-ADB0-45B8-A8E9-528C71FB16CE}" presName="img" presStyleLbl="fgImgPlace1" presStyleIdx="3" presStyleCnt="5"/>
      <dgm:spPr/>
    </dgm:pt>
    <dgm:pt modelId="{E94EAE18-C369-4B40-82E2-757CC7A2B8A9}" type="pres">
      <dgm:prSet presAssocID="{8D91CA3C-ADB0-45B8-A8E9-528C71FB16CE}" presName="text" presStyleLbl="node1" presStyleIdx="3" presStyleCnt="5">
        <dgm:presLayoutVars>
          <dgm:bulletEnabled val="1"/>
        </dgm:presLayoutVars>
      </dgm:prSet>
      <dgm:spPr/>
      <dgm:t>
        <a:bodyPr/>
        <a:lstStyle/>
        <a:p>
          <a:endParaRPr lang="es-SV"/>
        </a:p>
      </dgm:t>
    </dgm:pt>
    <dgm:pt modelId="{2DD3C56A-DACC-4DEF-A0EC-F3EE56F67878}" type="pres">
      <dgm:prSet presAssocID="{A7AC2E2E-ACE6-4A44-AE4F-7014FCDA9465}" presName="spacer" presStyleCnt="0"/>
      <dgm:spPr/>
    </dgm:pt>
    <dgm:pt modelId="{C7BE4138-FA67-4C09-81D5-882C090FE6B3}" type="pres">
      <dgm:prSet presAssocID="{92D3CCFF-05F0-46D9-B774-7AAD26BC8D14}" presName="comp" presStyleCnt="0"/>
      <dgm:spPr/>
    </dgm:pt>
    <dgm:pt modelId="{9EC17662-D244-4CD7-B985-64C7A9BF375B}" type="pres">
      <dgm:prSet presAssocID="{92D3CCFF-05F0-46D9-B774-7AAD26BC8D14}" presName="box" presStyleLbl="node1" presStyleIdx="4" presStyleCnt="5" custScaleY="67697"/>
      <dgm:spPr/>
      <dgm:t>
        <a:bodyPr/>
        <a:lstStyle/>
        <a:p>
          <a:endParaRPr lang="es-ES"/>
        </a:p>
      </dgm:t>
    </dgm:pt>
    <dgm:pt modelId="{2E8A8348-D3C3-454B-9F71-17223C368551}" type="pres">
      <dgm:prSet presAssocID="{92D3CCFF-05F0-46D9-B774-7AAD26BC8D14}" presName="img" presStyleLbl="fgImgPlace1" presStyleIdx="4" presStyleCnt="5" custScaleY="65185"/>
      <dgm:spPr/>
    </dgm:pt>
    <dgm:pt modelId="{2C18CA7F-0488-40C6-93AA-F8379F904516}" type="pres">
      <dgm:prSet presAssocID="{92D3CCFF-05F0-46D9-B774-7AAD26BC8D14}" presName="text" presStyleLbl="node1" presStyleIdx="4" presStyleCnt="5">
        <dgm:presLayoutVars>
          <dgm:bulletEnabled val="1"/>
        </dgm:presLayoutVars>
      </dgm:prSet>
      <dgm:spPr/>
      <dgm:t>
        <a:bodyPr/>
        <a:lstStyle/>
        <a:p>
          <a:endParaRPr lang="es-ES"/>
        </a:p>
      </dgm:t>
    </dgm:pt>
  </dgm:ptLst>
  <dgm:cxnLst>
    <dgm:cxn modelId="{8FEBB3B0-8ED6-4533-968C-89DC5CCB63A2}" type="presOf" srcId="{CBE3D97C-C8AC-4F2A-9371-E5613629B3FC}" destId="{836C458C-6BF9-4A46-9726-A531E2696EBA}" srcOrd="1" destOrd="0" presId="urn:microsoft.com/office/officeart/2005/8/layout/vList4"/>
    <dgm:cxn modelId="{6B859E27-4138-4B89-8097-8A5BD473062F}" srcId="{96DF133E-65BD-4DB0-8BF6-DD4B5F3E81DC}" destId="{92D3CCFF-05F0-46D9-B774-7AAD26BC8D14}" srcOrd="4" destOrd="0" parTransId="{39734F65-59EE-4703-A7A2-926DEB224B95}" sibTransId="{3842E425-1CD5-46C9-B346-22B5103AAFD6}"/>
    <dgm:cxn modelId="{24F5F999-9537-4A50-A7D1-E9BF7C6E2B80}" srcId="{96DF133E-65BD-4DB0-8BF6-DD4B5F3E81DC}" destId="{09A78ED8-E5FF-4755-AA6A-221FD465BCE1}" srcOrd="0" destOrd="0" parTransId="{8E0D6D15-63A0-4AC2-BC55-DA80295E8D5B}" sibTransId="{929CA92C-1717-43ED-BFF6-3C28445E6D0C}"/>
    <dgm:cxn modelId="{779AB30D-C05B-423D-9B92-B441716A9070}" type="presOf" srcId="{60A581BD-19BC-4E30-820F-39FFC49914DE}" destId="{6C0E5B21-DE20-4FF9-84AF-E55D8250F5C8}" srcOrd="0" destOrd="0" presId="urn:microsoft.com/office/officeart/2005/8/layout/vList4"/>
    <dgm:cxn modelId="{8A59B351-45D0-42B0-96FE-44F437D24771}" srcId="{96DF133E-65BD-4DB0-8BF6-DD4B5F3E81DC}" destId="{60A581BD-19BC-4E30-820F-39FFC49914DE}" srcOrd="1" destOrd="0" parTransId="{CD1716FA-68DE-40D5-9259-16EB092DF53F}" sibTransId="{1B080011-36F3-4D49-B12B-961400AC45ED}"/>
    <dgm:cxn modelId="{2DD32548-6D3B-45FA-9FFB-9335B32CA66C}" srcId="{96DF133E-65BD-4DB0-8BF6-DD4B5F3E81DC}" destId="{CBE3D97C-C8AC-4F2A-9371-E5613629B3FC}" srcOrd="2" destOrd="0" parTransId="{5EB59BCB-4D9D-4270-9878-EFB68B8BAA9F}" sibTransId="{9F7D3354-E922-4F59-89D2-9C60379CD7B3}"/>
    <dgm:cxn modelId="{1174B358-EAB2-429B-8205-B927CB90885C}" type="presOf" srcId="{09A78ED8-E5FF-4755-AA6A-221FD465BCE1}" destId="{8CC32F2E-98FF-43F3-8DA6-7782A24BF7FB}" srcOrd="1" destOrd="0" presId="urn:microsoft.com/office/officeart/2005/8/layout/vList4"/>
    <dgm:cxn modelId="{D4E669B9-5560-444B-BB45-FEF57AA5B51E}" type="presOf" srcId="{92D3CCFF-05F0-46D9-B774-7AAD26BC8D14}" destId="{9EC17662-D244-4CD7-B985-64C7A9BF375B}" srcOrd="0" destOrd="0" presId="urn:microsoft.com/office/officeart/2005/8/layout/vList4"/>
    <dgm:cxn modelId="{4C8723F3-C889-4004-ACAB-605413BEFBFD}" type="presOf" srcId="{96DF133E-65BD-4DB0-8BF6-DD4B5F3E81DC}" destId="{8C16AD2D-FB4C-4314-96B5-5C8967D1B1FC}" srcOrd="0" destOrd="0" presId="urn:microsoft.com/office/officeart/2005/8/layout/vList4"/>
    <dgm:cxn modelId="{B8F1F5F3-B966-4DF8-811B-27E08EF523AC}" type="presOf" srcId="{8D91CA3C-ADB0-45B8-A8E9-528C71FB16CE}" destId="{8C872A67-4659-4319-A4F6-23D283A141BD}" srcOrd="0" destOrd="0" presId="urn:microsoft.com/office/officeart/2005/8/layout/vList4"/>
    <dgm:cxn modelId="{D17C6542-A5C2-4FF6-95B0-582CECE97EF1}" srcId="{96DF133E-65BD-4DB0-8BF6-DD4B5F3E81DC}" destId="{8D91CA3C-ADB0-45B8-A8E9-528C71FB16CE}" srcOrd="3" destOrd="0" parTransId="{22FFDDF5-9E68-477C-9424-971EE826CE60}" sibTransId="{A7AC2E2E-ACE6-4A44-AE4F-7014FCDA9465}"/>
    <dgm:cxn modelId="{D2AB852A-1233-4C18-82B2-A0411AC3C98F}" type="presOf" srcId="{60A581BD-19BC-4E30-820F-39FFC49914DE}" destId="{55629269-6C10-4DB9-BE51-5C099528DEF4}" srcOrd="1" destOrd="0" presId="urn:microsoft.com/office/officeart/2005/8/layout/vList4"/>
    <dgm:cxn modelId="{1904B6BF-4CE5-4A28-92C4-B849D30DA28D}" type="presOf" srcId="{09A78ED8-E5FF-4755-AA6A-221FD465BCE1}" destId="{E6E26E51-C5FF-470C-8111-556CE04C280A}" srcOrd="0" destOrd="0" presId="urn:microsoft.com/office/officeart/2005/8/layout/vList4"/>
    <dgm:cxn modelId="{63E40D1E-168C-4438-8AAB-DF83D010C714}" type="presOf" srcId="{92D3CCFF-05F0-46D9-B774-7AAD26BC8D14}" destId="{2C18CA7F-0488-40C6-93AA-F8379F904516}" srcOrd="1" destOrd="0" presId="urn:microsoft.com/office/officeart/2005/8/layout/vList4"/>
    <dgm:cxn modelId="{9781CEF0-5F03-47E4-B2BD-54A272CEF479}" type="presOf" srcId="{8D91CA3C-ADB0-45B8-A8E9-528C71FB16CE}" destId="{E94EAE18-C369-4B40-82E2-757CC7A2B8A9}" srcOrd="1" destOrd="0" presId="urn:microsoft.com/office/officeart/2005/8/layout/vList4"/>
    <dgm:cxn modelId="{62AD4CC6-9EEF-402C-99C2-12529B2F9398}" type="presOf" srcId="{CBE3D97C-C8AC-4F2A-9371-E5613629B3FC}" destId="{82812408-3A74-40A6-BC12-5D042CF5654E}" srcOrd="0" destOrd="0" presId="urn:microsoft.com/office/officeart/2005/8/layout/vList4"/>
    <dgm:cxn modelId="{08EFEB15-3673-4F6C-9C38-1DB48BC822D0}" type="presParOf" srcId="{8C16AD2D-FB4C-4314-96B5-5C8967D1B1FC}" destId="{A62B3A8B-81DE-456E-BD32-1462699C6B32}" srcOrd="0" destOrd="0" presId="urn:microsoft.com/office/officeart/2005/8/layout/vList4"/>
    <dgm:cxn modelId="{90703DAE-0E2D-4C1B-9C21-985176BB75E0}" type="presParOf" srcId="{A62B3A8B-81DE-456E-BD32-1462699C6B32}" destId="{E6E26E51-C5FF-470C-8111-556CE04C280A}" srcOrd="0" destOrd="0" presId="urn:microsoft.com/office/officeart/2005/8/layout/vList4"/>
    <dgm:cxn modelId="{F92FC936-FB99-4EBB-8CF0-446D26A1940B}" type="presParOf" srcId="{A62B3A8B-81DE-456E-BD32-1462699C6B32}" destId="{A607B1BD-3FF0-478C-9D71-474227E3B9B5}" srcOrd="1" destOrd="0" presId="urn:microsoft.com/office/officeart/2005/8/layout/vList4"/>
    <dgm:cxn modelId="{CB03DDD1-0674-4FCA-A58F-EB32B92BDAA1}" type="presParOf" srcId="{A62B3A8B-81DE-456E-BD32-1462699C6B32}" destId="{8CC32F2E-98FF-43F3-8DA6-7782A24BF7FB}" srcOrd="2" destOrd="0" presId="urn:microsoft.com/office/officeart/2005/8/layout/vList4"/>
    <dgm:cxn modelId="{CFD8B41F-7620-4027-8BF5-ABD4B060782C}" type="presParOf" srcId="{8C16AD2D-FB4C-4314-96B5-5C8967D1B1FC}" destId="{015FC3A8-79C9-4B41-B012-EB8BAC4AB33E}" srcOrd="1" destOrd="0" presId="urn:microsoft.com/office/officeart/2005/8/layout/vList4"/>
    <dgm:cxn modelId="{8DB191E4-9706-467D-9531-FC5A4EAD685F}" type="presParOf" srcId="{8C16AD2D-FB4C-4314-96B5-5C8967D1B1FC}" destId="{7B546965-C717-47C3-8471-DC21C90F01D9}" srcOrd="2" destOrd="0" presId="urn:microsoft.com/office/officeart/2005/8/layout/vList4"/>
    <dgm:cxn modelId="{E83B214E-0887-47CA-89ED-715464E2ED6A}" type="presParOf" srcId="{7B546965-C717-47C3-8471-DC21C90F01D9}" destId="{6C0E5B21-DE20-4FF9-84AF-E55D8250F5C8}" srcOrd="0" destOrd="0" presId="urn:microsoft.com/office/officeart/2005/8/layout/vList4"/>
    <dgm:cxn modelId="{F7CAB221-B7FA-4BAC-A083-B9F521380DCE}" type="presParOf" srcId="{7B546965-C717-47C3-8471-DC21C90F01D9}" destId="{39F14AB5-B7A9-4938-A2CF-0E68599A5A38}" srcOrd="1" destOrd="0" presId="urn:microsoft.com/office/officeart/2005/8/layout/vList4"/>
    <dgm:cxn modelId="{221B9384-B4FB-467F-AC6B-847D7A1818BE}" type="presParOf" srcId="{7B546965-C717-47C3-8471-DC21C90F01D9}" destId="{55629269-6C10-4DB9-BE51-5C099528DEF4}" srcOrd="2" destOrd="0" presId="urn:microsoft.com/office/officeart/2005/8/layout/vList4"/>
    <dgm:cxn modelId="{1C461A5D-FFFB-4FE6-9D5C-3EFEA75ED9A7}" type="presParOf" srcId="{8C16AD2D-FB4C-4314-96B5-5C8967D1B1FC}" destId="{867B9416-CB3A-42C4-B8D6-AA4643089FDD}" srcOrd="3" destOrd="0" presId="urn:microsoft.com/office/officeart/2005/8/layout/vList4"/>
    <dgm:cxn modelId="{377009A9-F02C-486B-82E1-4E3A43FFA375}" type="presParOf" srcId="{8C16AD2D-FB4C-4314-96B5-5C8967D1B1FC}" destId="{C8E96E5E-973A-4653-98E0-9D7E698B79BB}" srcOrd="4" destOrd="0" presId="urn:microsoft.com/office/officeart/2005/8/layout/vList4"/>
    <dgm:cxn modelId="{F26BD81D-3C70-4D77-B19C-2892CE35B1B6}" type="presParOf" srcId="{C8E96E5E-973A-4653-98E0-9D7E698B79BB}" destId="{82812408-3A74-40A6-BC12-5D042CF5654E}" srcOrd="0" destOrd="0" presId="urn:microsoft.com/office/officeart/2005/8/layout/vList4"/>
    <dgm:cxn modelId="{4A9BCAF7-66A8-4746-94CA-FAD5CE0E8309}" type="presParOf" srcId="{C8E96E5E-973A-4653-98E0-9D7E698B79BB}" destId="{B64B82B9-F5F7-4975-808B-80B430C9ECCE}" srcOrd="1" destOrd="0" presId="urn:microsoft.com/office/officeart/2005/8/layout/vList4"/>
    <dgm:cxn modelId="{F10DB4E5-1724-452E-BD80-6CB342C0EE35}" type="presParOf" srcId="{C8E96E5E-973A-4653-98E0-9D7E698B79BB}" destId="{836C458C-6BF9-4A46-9726-A531E2696EBA}" srcOrd="2" destOrd="0" presId="urn:microsoft.com/office/officeart/2005/8/layout/vList4"/>
    <dgm:cxn modelId="{278C0528-C698-442E-951F-A4018E9F629E}" type="presParOf" srcId="{8C16AD2D-FB4C-4314-96B5-5C8967D1B1FC}" destId="{E0279412-C887-4A27-99E0-A80B48013429}" srcOrd="5" destOrd="0" presId="urn:microsoft.com/office/officeart/2005/8/layout/vList4"/>
    <dgm:cxn modelId="{D99CBF39-CD31-4F93-B736-F7946DB9C2BD}" type="presParOf" srcId="{8C16AD2D-FB4C-4314-96B5-5C8967D1B1FC}" destId="{5E31556B-2D8A-4F95-90AA-E60545AF4C0E}" srcOrd="6" destOrd="0" presId="urn:microsoft.com/office/officeart/2005/8/layout/vList4"/>
    <dgm:cxn modelId="{563753FA-5ECF-4A4B-B0C3-4E119C073B24}" type="presParOf" srcId="{5E31556B-2D8A-4F95-90AA-E60545AF4C0E}" destId="{8C872A67-4659-4319-A4F6-23D283A141BD}" srcOrd="0" destOrd="0" presId="urn:microsoft.com/office/officeart/2005/8/layout/vList4"/>
    <dgm:cxn modelId="{4BA605CC-47FC-4B34-8A08-82BE0BA864B0}" type="presParOf" srcId="{5E31556B-2D8A-4F95-90AA-E60545AF4C0E}" destId="{46AD48ED-03D0-476A-A1BA-4525A61FD79F}" srcOrd="1" destOrd="0" presId="urn:microsoft.com/office/officeart/2005/8/layout/vList4"/>
    <dgm:cxn modelId="{3811A6AE-5AB9-4670-9ABD-B4D49A4581EF}" type="presParOf" srcId="{5E31556B-2D8A-4F95-90AA-E60545AF4C0E}" destId="{E94EAE18-C369-4B40-82E2-757CC7A2B8A9}" srcOrd="2" destOrd="0" presId="urn:microsoft.com/office/officeart/2005/8/layout/vList4"/>
    <dgm:cxn modelId="{AB4BF763-D653-4351-9A50-CE12F3593281}" type="presParOf" srcId="{8C16AD2D-FB4C-4314-96B5-5C8967D1B1FC}" destId="{2DD3C56A-DACC-4DEF-A0EC-F3EE56F67878}" srcOrd="7" destOrd="0" presId="urn:microsoft.com/office/officeart/2005/8/layout/vList4"/>
    <dgm:cxn modelId="{08247C07-DD9A-4EEC-97A0-75A0684E0432}" type="presParOf" srcId="{8C16AD2D-FB4C-4314-96B5-5C8967D1B1FC}" destId="{C7BE4138-FA67-4C09-81D5-882C090FE6B3}" srcOrd="8" destOrd="0" presId="urn:microsoft.com/office/officeart/2005/8/layout/vList4"/>
    <dgm:cxn modelId="{72A76140-331F-4EEC-B6FE-A852E67EF363}" type="presParOf" srcId="{C7BE4138-FA67-4C09-81D5-882C090FE6B3}" destId="{9EC17662-D244-4CD7-B985-64C7A9BF375B}" srcOrd="0" destOrd="0" presId="urn:microsoft.com/office/officeart/2005/8/layout/vList4"/>
    <dgm:cxn modelId="{A273064D-3E62-4505-9C25-30CF9FCB17A9}" type="presParOf" srcId="{C7BE4138-FA67-4C09-81D5-882C090FE6B3}" destId="{2E8A8348-D3C3-454B-9F71-17223C368551}" srcOrd="1" destOrd="0" presId="urn:microsoft.com/office/officeart/2005/8/layout/vList4"/>
    <dgm:cxn modelId="{28C9BF1D-40E4-4463-B59F-1B1A434BFA85}" type="presParOf" srcId="{C7BE4138-FA67-4C09-81D5-882C090FE6B3}" destId="{2C18CA7F-0488-40C6-93AA-F8379F904516}"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6DF133E-65BD-4DB0-8BF6-DD4B5F3E81DC}" type="doc">
      <dgm:prSet loTypeId="urn:microsoft.com/office/officeart/2005/8/layout/vList4" loCatId="list" qsTypeId="urn:microsoft.com/office/officeart/2005/8/quickstyle/simple1" qsCatId="simple" csTypeId="urn:microsoft.com/office/officeart/2005/8/colors/colorful5" csCatId="colorful" phldr="1"/>
      <dgm:spPr/>
      <dgm:t>
        <a:bodyPr/>
        <a:lstStyle/>
        <a:p>
          <a:endParaRPr lang="es-SV"/>
        </a:p>
      </dgm:t>
    </dgm:pt>
    <dgm:pt modelId="{09A78ED8-E5FF-4755-AA6A-221FD465BCE1}">
      <dgm:prSet phldrT="[Texto]"/>
      <dgm:spPr/>
      <dgm:t>
        <a:bodyPr/>
        <a:lstStyle/>
        <a:p>
          <a:pPr marL="0" indent="0"/>
          <a:r>
            <a:rPr lang="es-SV" dirty="0" smtClean="0">
              <a:solidFill>
                <a:schemeClr val="tx1"/>
              </a:solidFill>
            </a:rPr>
            <a:t>Planificación escalonada de las acciones a cumplir, tomando en cuenta objetivos institucionales y compromisos internacionales(ODS por ej.)</a:t>
          </a:r>
          <a:endParaRPr lang="es-SV" dirty="0">
            <a:solidFill>
              <a:schemeClr val="tx1"/>
            </a:solidFill>
          </a:endParaRPr>
        </a:p>
      </dgm:t>
    </dgm:pt>
    <dgm:pt modelId="{8E0D6D15-63A0-4AC2-BC55-DA80295E8D5B}" type="parTrans" cxnId="{24F5F999-9537-4A50-A7D1-E9BF7C6E2B80}">
      <dgm:prSet/>
      <dgm:spPr/>
      <dgm:t>
        <a:bodyPr/>
        <a:lstStyle/>
        <a:p>
          <a:endParaRPr lang="es-SV">
            <a:solidFill>
              <a:schemeClr val="tx1"/>
            </a:solidFill>
          </a:endParaRPr>
        </a:p>
      </dgm:t>
    </dgm:pt>
    <dgm:pt modelId="{929CA92C-1717-43ED-BFF6-3C28445E6D0C}" type="sibTrans" cxnId="{24F5F999-9537-4A50-A7D1-E9BF7C6E2B80}">
      <dgm:prSet/>
      <dgm:spPr/>
      <dgm:t>
        <a:bodyPr/>
        <a:lstStyle/>
        <a:p>
          <a:endParaRPr lang="es-SV">
            <a:solidFill>
              <a:schemeClr val="tx1"/>
            </a:solidFill>
          </a:endParaRPr>
        </a:p>
      </dgm:t>
    </dgm:pt>
    <dgm:pt modelId="{CBE3D97C-C8AC-4F2A-9371-E5613629B3FC}">
      <dgm:prSet phldrT="[Texto]"/>
      <dgm:spPr/>
      <dgm:t>
        <a:bodyPr/>
        <a:lstStyle/>
        <a:p>
          <a:r>
            <a:rPr lang="es-SV" dirty="0" smtClean="0">
              <a:solidFill>
                <a:schemeClr val="tx1"/>
              </a:solidFill>
            </a:rPr>
            <a:t>Priorizar el restablecimiento de derechos por el de las multas.</a:t>
          </a:r>
          <a:endParaRPr lang="es-SV" dirty="0">
            <a:solidFill>
              <a:schemeClr val="tx1"/>
            </a:solidFill>
          </a:endParaRPr>
        </a:p>
      </dgm:t>
    </dgm:pt>
    <dgm:pt modelId="{5EB59BCB-4D9D-4270-9878-EFB68B8BAA9F}" type="parTrans" cxnId="{2DD32548-6D3B-45FA-9FFB-9335B32CA66C}">
      <dgm:prSet/>
      <dgm:spPr/>
      <dgm:t>
        <a:bodyPr/>
        <a:lstStyle/>
        <a:p>
          <a:endParaRPr lang="es-SV">
            <a:solidFill>
              <a:schemeClr val="tx1"/>
            </a:solidFill>
          </a:endParaRPr>
        </a:p>
      </dgm:t>
    </dgm:pt>
    <dgm:pt modelId="{9F7D3354-E922-4F59-89D2-9C60379CD7B3}" type="sibTrans" cxnId="{2DD32548-6D3B-45FA-9FFB-9335B32CA66C}">
      <dgm:prSet/>
      <dgm:spPr/>
      <dgm:t>
        <a:bodyPr/>
        <a:lstStyle/>
        <a:p>
          <a:endParaRPr lang="es-SV">
            <a:solidFill>
              <a:schemeClr val="tx1"/>
            </a:solidFill>
          </a:endParaRPr>
        </a:p>
      </dgm:t>
    </dgm:pt>
    <dgm:pt modelId="{60A581BD-19BC-4E30-820F-39FFC49914DE}">
      <dgm:prSet phldrT="[Texto]"/>
      <dgm:spPr/>
      <dgm:t>
        <a:bodyPr/>
        <a:lstStyle/>
        <a:p>
          <a:r>
            <a:rPr lang="es-SV" dirty="0" smtClean="0">
              <a:solidFill>
                <a:schemeClr val="tx1"/>
              </a:solidFill>
            </a:rPr>
            <a:t>Crear alianzas con otras instituciones y/u organizaciones que permitan el cumplimiento de la normativa.</a:t>
          </a:r>
          <a:endParaRPr lang="es-SV" dirty="0">
            <a:solidFill>
              <a:schemeClr val="tx1"/>
            </a:solidFill>
          </a:endParaRPr>
        </a:p>
      </dgm:t>
    </dgm:pt>
    <dgm:pt modelId="{1B080011-36F3-4D49-B12B-961400AC45ED}" type="sibTrans" cxnId="{8A59B351-45D0-42B0-96FE-44F437D24771}">
      <dgm:prSet/>
      <dgm:spPr/>
      <dgm:t>
        <a:bodyPr/>
        <a:lstStyle/>
        <a:p>
          <a:endParaRPr lang="es-SV">
            <a:solidFill>
              <a:schemeClr val="tx1"/>
            </a:solidFill>
          </a:endParaRPr>
        </a:p>
      </dgm:t>
    </dgm:pt>
    <dgm:pt modelId="{CD1716FA-68DE-40D5-9259-16EB092DF53F}" type="parTrans" cxnId="{8A59B351-45D0-42B0-96FE-44F437D24771}">
      <dgm:prSet/>
      <dgm:spPr/>
      <dgm:t>
        <a:bodyPr/>
        <a:lstStyle/>
        <a:p>
          <a:endParaRPr lang="es-SV">
            <a:solidFill>
              <a:schemeClr val="tx1"/>
            </a:solidFill>
          </a:endParaRPr>
        </a:p>
      </dgm:t>
    </dgm:pt>
    <dgm:pt modelId="{8D91CA3C-ADB0-45B8-A8E9-528C71FB16CE}">
      <dgm:prSet phldrT="[Texto]"/>
      <dgm:spPr/>
      <dgm:t>
        <a:bodyPr/>
        <a:lstStyle/>
        <a:p>
          <a:r>
            <a:rPr lang="es-SV" dirty="0" smtClean="0">
              <a:solidFill>
                <a:schemeClr val="tx1"/>
              </a:solidFill>
            </a:rPr>
            <a:t>Mayor cobertura a las personas trabajadoras por medio de planes preventivos especiales.</a:t>
          </a:r>
          <a:endParaRPr lang="es-SV" dirty="0">
            <a:solidFill>
              <a:schemeClr val="tx1"/>
            </a:solidFill>
          </a:endParaRPr>
        </a:p>
      </dgm:t>
    </dgm:pt>
    <dgm:pt modelId="{22FFDDF5-9E68-477C-9424-971EE826CE60}" type="parTrans" cxnId="{D17C6542-A5C2-4FF6-95B0-582CECE97EF1}">
      <dgm:prSet/>
      <dgm:spPr/>
      <dgm:t>
        <a:bodyPr/>
        <a:lstStyle/>
        <a:p>
          <a:endParaRPr lang="es-SV">
            <a:solidFill>
              <a:schemeClr val="tx1"/>
            </a:solidFill>
          </a:endParaRPr>
        </a:p>
      </dgm:t>
    </dgm:pt>
    <dgm:pt modelId="{A7AC2E2E-ACE6-4A44-AE4F-7014FCDA9465}" type="sibTrans" cxnId="{D17C6542-A5C2-4FF6-95B0-582CECE97EF1}">
      <dgm:prSet/>
      <dgm:spPr/>
      <dgm:t>
        <a:bodyPr/>
        <a:lstStyle/>
        <a:p>
          <a:endParaRPr lang="es-SV">
            <a:solidFill>
              <a:schemeClr val="tx1"/>
            </a:solidFill>
          </a:endParaRPr>
        </a:p>
      </dgm:t>
    </dgm:pt>
    <dgm:pt modelId="{92D3CCFF-05F0-46D9-B774-7AAD26BC8D14}">
      <dgm:prSet/>
      <dgm:spPr/>
      <dgm:t>
        <a:bodyPr/>
        <a:lstStyle/>
        <a:p>
          <a:r>
            <a:rPr lang="es-SV" dirty="0" smtClean="0">
              <a:solidFill>
                <a:schemeClr val="tx1"/>
              </a:solidFill>
            </a:rPr>
            <a:t>Debido a la elaboración y especificidad de los planes de trabajo, se ha ido creado una cultura de cumplimiento, por lo que las denuncias han bajado por los motivos de las inspecciones realizados en el marco de ejecución de los planes de trabajo..</a:t>
          </a:r>
          <a:endParaRPr lang="es-SV" dirty="0">
            <a:solidFill>
              <a:schemeClr val="tx1"/>
            </a:solidFill>
          </a:endParaRPr>
        </a:p>
      </dgm:t>
    </dgm:pt>
    <dgm:pt modelId="{39734F65-59EE-4703-A7A2-926DEB224B95}" type="parTrans" cxnId="{6B859E27-4138-4B89-8097-8A5BD473062F}">
      <dgm:prSet/>
      <dgm:spPr/>
      <dgm:t>
        <a:bodyPr/>
        <a:lstStyle/>
        <a:p>
          <a:endParaRPr lang="es-SV">
            <a:solidFill>
              <a:schemeClr val="tx1"/>
            </a:solidFill>
          </a:endParaRPr>
        </a:p>
      </dgm:t>
    </dgm:pt>
    <dgm:pt modelId="{3842E425-1CD5-46C9-B346-22B5103AAFD6}" type="sibTrans" cxnId="{6B859E27-4138-4B89-8097-8A5BD473062F}">
      <dgm:prSet/>
      <dgm:spPr/>
      <dgm:t>
        <a:bodyPr/>
        <a:lstStyle/>
        <a:p>
          <a:endParaRPr lang="es-SV">
            <a:solidFill>
              <a:schemeClr val="tx1"/>
            </a:solidFill>
          </a:endParaRPr>
        </a:p>
      </dgm:t>
    </dgm:pt>
    <dgm:pt modelId="{8C16AD2D-FB4C-4314-96B5-5C8967D1B1FC}" type="pres">
      <dgm:prSet presAssocID="{96DF133E-65BD-4DB0-8BF6-DD4B5F3E81DC}" presName="linear" presStyleCnt="0">
        <dgm:presLayoutVars>
          <dgm:dir val="rev"/>
          <dgm:resizeHandles val="exact"/>
        </dgm:presLayoutVars>
      </dgm:prSet>
      <dgm:spPr/>
      <dgm:t>
        <a:bodyPr/>
        <a:lstStyle/>
        <a:p>
          <a:endParaRPr lang="es-ES"/>
        </a:p>
      </dgm:t>
    </dgm:pt>
    <dgm:pt modelId="{A62B3A8B-81DE-456E-BD32-1462699C6B32}" type="pres">
      <dgm:prSet presAssocID="{09A78ED8-E5FF-4755-AA6A-221FD465BCE1}" presName="comp" presStyleCnt="0"/>
      <dgm:spPr/>
    </dgm:pt>
    <dgm:pt modelId="{E6E26E51-C5FF-470C-8111-556CE04C280A}" type="pres">
      <dgm:prSet presAssocID="{09A78ED8-E5FF-4755-AA6A-221FD465BCE1}" presName="box" presStyleLbl="node1" presStyleIdx="0" presStyleCnt="5" custScaleY="75654"/>
      <dgm:spPr/>
      <dgm:t>
        <a:bodyPr/>
        <a:lstStyle/>
        <a:p>
          <a:endParaRPr lang="es-ES"/>
        </a:p>
      </dgm:t>
    </dgm:pt>
    <dgm:pt modelId="{A607B1BD-3FF0-478C-9D71-474227E3B9B5}" type="pres">
      <dgm:prSet presAssocID="{09A78ED8-E5FF-4755-AA6A-221FD465BCE1}" presName="img" presStyleLbl="fgImgPlace1" presStyleIdx="0" presStyleCnt="5" custScaleY="66553"/>
      <dgm:spPr/>
      <dgm:t>
        <a:bodyPr/>
        <a:lstStyle/>
        <a:p>
          <a:endParaRPr lang="es-ES"/>
        </a:p>
      </dgm:t>
    </dgm:pt>
    <dgm:pt modelId="{8CC32F2E-98FF-43F3-8DA6-7782A24BF7FB}" type="pres">
      <dgm:prSet presAssocID="{09A78ED8-E5FF-4755-AA6A-221FD465BCE1}" presName="text" presStyleLbl="node1" presStyleIdx="0" presStyleCnt="5">
        <dgm:presLayoutVars>
          <dgm:bulletEnabled val="1"/>
        </dgm:presLayoutVars>
      </dgm:prSet>
      <dgm:spPr/>
      <dgm:t>
        <a:bodyPr/>
        <a:lstStyle/>
        <a:p>
          <a:endParaRPr lang="es-ES"/>
        </a:p>
      </dgm:t>
    </dgm:pt>
    <dgm:pt modelId="{015FC3A8-79C9-4B41-B012-EB8BAC4AB33E}" type="pres">
      <dgm:prSet presAssocID="{929CA92C-1717-43ED-BFF6-3C28445E6D0C}" presName="spacer" presStyleCnt="0"/>
      <dgm:spPr/>
    </dgm:pt>
    <dgm:pt modelId="{7B546965-C717-47C3-8471-DC21C90F01D9}" type="pres">
      <dgm:prSet presAssocID="{60A581BD-19BC-4E30-820F-39FFC49914DE}" presName="comp" presStyleCnt="0"/>
      <dgm:spPr/>
    </dgm:pt>
    <dgm:pt modelId="{6C0E5B21-DE20-4FF9-84AF-E55D8250F5C8}" type="pres">
      <dgm:prSet presAssocID="{60A581BD-19BC-4E30-820F-39FFC49914DE}" presName="box" presStyleLbl="node1" presStyleIdx="1" presStyleCnt="5" custScaleY="79465"/>
      <dgm:spPr/>
      <dgm:t>
        <a:bodyPr/>
        <a:lstStyle/>
        <a:p>
          <a:endParaRPr lang="es-SV"/>
        </a:p>
      </dgm:t>
    </dgm:pt>
    <dgm:pt modelId="{39F14AB5-B7A9-4938-A2CF-0E68599A5A38}" type="pres">
      <dgm:prSet presAssocID="{60A581BD-19BC-4E30-820F-39FFC49914DE}" presName="img" presStyleLbl="fgImgPlace1" presStyleIdx="1" presStyleCnt="5" custScaleY="62952"/>
      <dgm:spPr/>
    </dgm:pt>
    <dgm:pt modelId="{55629269-6C10-4DB9-BE51-5C099528DEF4}" type="pres">
      <dgm:prSet presAssocID="{60A581BD-19BC-4E30-820F-39FFC49914DE}" presName="text" presStyleLbl="node1" presStyleIdx="1" presStyleCnt="5">
        <dgm:presLayoutVars>
          <dgm:bulletEnabled val="1"/>
        </dgm:presLayoutVars>
      </dgm:prSet>
      <dgm:spPr/>
      <dgm:t>
        <a:bodyPr/>
        <a:lstStyle/>
        <a:p>
          <a:endParaRPr lang="es-SV"/>
        </a:p>
      </dgm:t>
    </dgm:pt>
    <dgm:pt modelId="{867B9416-CB3A-42C4-B8D6-AA4643089FDD}" type="pres">
      <dgm:prSet presAssocID="{1B080011-36F3-4D49-B12B-961400AC45ED}" presName="spacer" presStyleCnt="0"/>
      <dgm:spPr/>
    </dgm:pt>
    <dgm:pt modelId="{C8E96E5E-973A-4653-98E0-9D7E698B79BB}" type="pres">
      <dgm:prSet presAssocID="{CBE3D97C-C8AC-4F2A-9371-E5613629B3FC}" presName="comp" presStyleCnt="0"/>
      <dgm:spPr/>
    </dgm:pt>
    <dgm:pt modelId="{82812408-3A74-40A6-BC12-5D042CF5654E}" type="pres">
      <dgm:prSet presAssocID="{CBE3D97C-C8AC-4F2A-9371-E5613629B3FC}" presName="box" presStyleLbl="node1" presStyleIdx="2" presStyleCnt="5" custScaleY="74452"/>
      <dgm:spPr/>
      <dgm:t>
        <a:bodyPr/>
        <a:lstStyle/>
        <a:p>
          <a:endParaRPr lang="es-SV"/>
        </a:p>
      </dgm:t>
    </dgm:pt>
    <dgm:pt modelId="{B64B82B9-F5F7-4975-808B-80B430C9ECCE}" type="pres">
      <dgm:prSet presAssocID="{CBE3D97C-C8AC-4F2A-9371-E5613629B3FC}" presName="img" presStyleLbl="fgImgPlace1" presStyleIdx="2" presStyleCnt="5" custScaleY="66553"/>
      <dgm:spPr/>
    </dgm:pt>
    <dgm:pt modelId="{836C458C-6BF9-4A46-9726-A531E2696EBA}" type="pres">
      <dgm:prSet presAssocID="{CBE3D97C-C8AC-4F2A-9371-E5613629B3FC}" presName="text" presStyleLbl="node1" presStyleIdx="2" presStyleCnt="5">
        <dgm:presLayoutVars>
          <dgm:bulletEnabled val="1"/>
        </dgm:presLayoutVars>
      </dgm:prSet>
      <dgm:spPr/>
      <dgm:t>
        <a:bodyPr/>
        <a:lstStyle/>
        <a:p>
          <a:endParaRPr lang="es-SV"/>
        </a:p>
      </dgm:t>
    </dgm:pt>
    <dgm:pt modelId="{E0279412-C887-4A27-99E0-A80B48013429}" type="pres">
      <dgm:prSet presAssocID="{9F7D3354-E922-4F59-89D2-9C60379CD7B3}" presName="spacer" presStyleCnt="0"/>
      <dgm:spPr/>
    </dgm:pt>
    <dgm:pt modelId="{5E31556B-2D8A-4F95-90AA-E60545AF4C0E}" type="pres">
      <dgm:prSet presAssocID="{8D91CA3C-ADB0-45B8-A8E9-528C71FB16CE}" presName="comp" presStyleCnt="0"/>
      <dgm:spPr/>
    </dgm:pt>
    <dgm:pt modelId="{8C872A67-4659-4319-A4F6-23D283A141BD}" type="pres">
      <dgm:prSet presAssocID="{8D91CA3C-ADB0-45B8-A8E9-528C71FB16CE}" presName="box" presStyleLbl="node1" presStyleIdx="3" presStyleCnt="5" custScaleY="63660"/>
      <dgm:spPr/>
      <dgm:t>
        <a:bodyPr/>
        <a:lstStyle/>
        <a:p>
          <a:endParaRPr lang="es-SV"/>
        </a:p>
      </dgm:t>
    </dgm:pt>
    <dgm:pt modelId="{46AD48ED-03D0-476A-A1BA-4525A61FD79F}" type="pres">
      <dgm:prSet presAssocID="{8D91CA3C-ADB0-45B8-A8E9-528C71FB16CE}" presName="img" presStyleLbl="fgImgPlace1" presStyleIdx="3" presStyleCnt="5" custScaleY="66553"/>
      <dgm:spPr/>
    </dgm:pt>
    <dgm:pt modelId="{E94EAE18-C369-4B40-82E2-757CC7A2B8A9}" type="pres">
      <dgm:prSet presAssocID="{8D91CA3C-ADB0-45B8-A8E9-528C71FB16CE}" presName="text" presStyleLbl="node1" presStyleIdx="3" presStyleCnt="5">
        <dgm:presLayoutVars>
          <dgm:bulletEnabled val="1"/>
        </dgm:presLayoutVars>
      </dgm:prSet>
      <dgm:spPr/>
      <dgm:t>
        <a:bodyPr/>
        <a:lstStyle/>
        <a:p>
          <a:endParaRPr lang="es-SV"/>
        </a:p>
      </dgm:t>
    </dgm:pt>
    <dgm:pt modelId="{2DD3C56A-DACC-4DEF-A0EC-F3EE56F67878}" type="pres">
      <dgm:prSet presAssocID="{A7AC2E2E-ACE6-4A44-AE4F-7014FCDA9465}" presName="spacer" presStyleCnt="0"/>
      <dgm:spPr/>
    </dgm:pt>
    <dgm:pt modelId="{C7BE4138-FA67-4C09-81D5-882C090FE6B3}" type="pres">
      <dgm:prSet presAssocID="{92D3CCFF-05F0-46D9-B774-7AAD26BC8D14}" presName="comp" presStyleCnt="0"/>
      <dgm:spPr/>
    </dgm:pt>
    <dgm:pt modelId="{9EC17662-D244-4CD7-B985-64C7A9BF375B}" type="pres">
      <dgm:prSet presAssocID="{92D3CCFF-05F0-46D9-B774-7AAD26BC8D14}" presName="box" presStyleLbl="node1" presStyleIdx="4" presStyleCnt="5" custScaleY="78350" custLinFactNeighborX="-15402" custLinFactNeighborY="5858"/>
      <dgm:spPr/>
      <dgm:t>
        <a:bodyPr/>
        <a:lstStyle/>
        <a:p>
          <a:endParaRPr lang="es-ES"/>
        </a:p>
      </dgm:t>
    </dgm:pt>
    <dgm:pt modelId="{2E8A8348-D3C3-454B-9F71-17223C368551}" type="pres">
      <dgm:prSet presAssocID="{92D3CCFF-05F0-46D9-B774-7AAD26BC8D14}" presName="img" presStyleLbl="fgImgPlace1" presStyleIdx="4" presStyleCnt="5" custScaleY="65185"/>
      <dgm:spPr/>
    </dgm:pt>
    <dgm:pt modelId="{2C18CA7F-0488-40C6-93AA-F8379F904516}" type="pres">
      <dgm:prSet presAssocID="{92D3CCFF-05F0-46D9-B774-7AAD26BC8D14}" presName="text" presStyleLbl="node1" presStyleIdx="4" presStyleCnt="5">
        <dgm:presLayoutVars>
          <dgm:bulletEnabled val="1"/>
        </dgm:presLayoutVars>
      </dgm:prSet>
      <dgm:spPr/>
      <dgm:t>
        <a:bodyPr/>
        <a:lstStyle/>
        <a:p>
          <a:endParaRPr lang="es-ES"/>
        </a:p>
      </dgm:t>
    </dgm:pt>
  </dgm:ptLst>
  <dgm:cxnLst>
    <dgm:cxn modelId="{8FEBB3B0-8ED6-4533-968C-89DC5CCB63A2}" type="presOf" srcId="{CBE3D97C-C8AC-4F2A-9371-E5613629B3FC}" destId="{836C458C-6BF9-4A46-9726-A531E2696EBA}" srcOrd="1" destOrd="0" presId="urn:microsoft.com/office/officeart/2005/8/layout/vList4"/>
    <dgm:cxn modelId="{6B859E27-4138-4B89-8097-8A5BD473062F}" srcId="{96DF133E-65BD-4DB0-8BF6-DD4B5F3E81DC}" destId="{92D3CCFF-05F0-46D9-B774-7AAD26BC8D14}" srcOrd="4" destOrd="0" parTransId="{39734F65-59EE-4703-A7A2-926DEB224B95}" sibTransId="{3842E425-1CD5-46C9-B346-22B5103AAFD6}"/>
    <dgm:cxn modelId="{24F5F999-9537-4A50-A7D1-E9BF7C6E2B80}" srcId="{96DF133E-65BD-4DB0-8BF6-DD4B5F3E81DC}" destId="{09A78ED8-E5FF-4755-AA6A-221FD465BCE1}" srcOrd="0" destOrd="0" parTransId="{8E0D6D15-63A0-4AC2-BC55-DA80295E8D5B}" sibTransId="{929CA92C-1717-43ED-BFF6-3C28445E6D0C}"/>
    <dgm:cxn modelId="{779AB30D-C05B-423D-9B92-B441716A9070}" type="presOf" srcId="{60A581BD-19BC-4E30-820F-39FFC49914DE}" destId="{6C0E5B21-DE20-4FF9-84AF-E55D8250F5C8}" srcOrd="0" destOrd="0" presId="urn:microsoft.com/office/officeart/2005/8/layout/vList4"/>
    <dgm:cxn modelId="{8A59B351-45D0-42B0-96FE-44F437D24771}" srcId="{96DF133E-65BD-4DB0-8BF6-DD4B5F3E81DC}" destId="{60A581BD-19BC-4E30-820F-39FFC49914DE}" srcOrd="1" destOrd="0" parTransId="{CD1716FA-68DE-40D5-9259-16EB092DF53F}" sibTransId="{1B080011-36F3-4D49-B12B-961400AC45ED}"/>
    <dgm:cxn modelId="{2DD32548-6D3B-45FA-9FFB-9335B32CA66C}" srcId="{96DF133E-65BD-4DB0-8BF6-DD4B5F3E81DC}" destId="{CBE3D97C-C8AC-4F2A-9371-E5613629B3FC}" srcOrd="2" destOrd="0" parTransId="{5EB59BCB-4D9D-4270-9878-EFB68B8BAA9F}" sibTransId="{9F7D3354-E922-4F59-89D2-9C60379CD7B3}"/>
    <dgm:cxn modelId="{1174B358-EAB2-429B-8205-B927CB90885C}" type="presOf" srcId="{09A78ED8-E5FF-4755-AA6A-221FD465BCE1}" destId="{8CC32F2E-98FF-43F3-8DA6-7782A24BF7FB}" srcOrd="1" destOrd="0" presId="urn:microsoft.com/office/officeart/2005/8/layout/vList4"/>
    <dgm:cxn modelId="{D4E669B9-5560-444B-BB45-FEF57AA5B51E}" type="presOf" srcId="{92D3CCFF-05F0-46D9-B774-7AAD26BC8D14}" destId="{9EC17662-D244-4CD7-B985-64C7A9BF375B}" srcOrd="0" destOrd="0" presId="urn:microsoft.com/office/officeart/2005/8/layout/vList4"/>
    <dgm:cxn modelId="{4C8723F3-C889-4004-ACAB-605413BEFBFD}" type="presOf" srcId="{96DF133E-65BD-4DB0-8BF6-DD4B5F3E81DC}" destId="{8C16AD2D-FB4C-4314-96B5-5C8967D1B1FC}" srcOrd="0" destOrd="0" presId="urn:microsoft.com/office/officeart/2005/8/layout/vList4"/>
    <dgm:cxn modelId="{B8F1F5F3-B966-4DF8-811B-27E08EF523AC}" type="presOf" srcId="{8D91CA3C-ADB0-45B8-A8E9-528C71FB16CE}" destId="{8C872A67-4659-4319-A4F6-23D283A141BD}" srcOrd="0" destOrd="0" presId="urn:microsoft.com/office/officeart/2005/8/layout/vList4"/>
    <dgm:cxn modelId="{D17C6542-A5C2-4FF6-95B0-582CECE97EF1}" srcId="{96DF133E-65BD-4DB0-8BF6-DD4B5F3E81DC}" destId="{8D91CA3C-ADB0-45B8-A8E9-528C71FB16CE}" srcOrd="3" destOrd="0" parTransId="{22FFDDF5-9E68-477C-9424-971EE826CE60}" sibTransId="{A7AC2E2E-ACE6-4A44-AE4F-7014FCDA9465}"/>
    <dgm:cxn modelId="{D2AB852A-1233-4C18-82B2-A0411AC3C98F}" type="presOf" srcId="{60A581BD-19BC-4E30-820F-39FFC49914DE}" destId="{55629269-6C10-4DB9-BE51-5C099528DEF4}" srcOrd="1" destOrd="0" presId="urn:microsoft.com/office/officeart/2005/8/layout/vList4"/>
    <dgm:cxn modelId="{1904B6BF-4CE5-4A28-92C4-B849D30DA28D}" type="presOf" srcId="{09A78ED8-E5FF-4755-AA6A-221FD465BCE1}" destId="{E6E26E51-C5FF-470C-8111-556CE04C280A}" srcOrd="0" destOrd="0" presId="urn:microsoft.com/office/officeart/2005/8/layout/vList4"/>
    <dgm:cxn modelId="{63E40D1E-168C-4438-8AAB-DF83D010C714}" type="presOf" srcId="{92D3CCFF-05F0-46D9-B774-7AAD26BC8D14}" destId="{2C18CA7F-0488-40C6-93AA-F8379F904516}" srcOrd="1" destOrd="0" presId="urn:microsoft.com/office/officeart/2005/8/layout/vList4"/>
    <dgm:cxn modelId="{9781CEF0-5F03-47E4-B2BD-54A272CEF479}" type="presOf" srcId="{8D91CA3C-ADB0-45B8-A8E9-528C71FB16CE}" destId="{E94EAE18-C369-4B40-82E2-757CC7A2B8A9}" srcOrd="1" destOrd="0" presId="urn:microsoft.com/office/officeart/2005/8/layout/vList4"/>
    <dgm:cxn modelId="{62AD4CC6-9EEF-402C-99C2-12529B2F9398}" type="presOf" srcId="{CBE3D97C-C8AC-4F2A-9371-E5613629B3FC}" destId="{82812408-3A74-40A6-BC12-5D042CF5654E}" srcOrd="0" destOrd="0" presId="urn:microsoft.com/office/officeart/2005/8/layout/vList4"/>
    <dgm:cxn modelId="{08EFEB15-3673-4F6C-9C38-1DB48BC822D0}" type="presParOf" srcId="{8C16AD2D-FB4C-4314-96B5-5C8967D1B1FC}" destId="{A62B3A8B-81DE-456E-BD32-1462699C6B32}" srcOrd="0" destOrd="0" presId="urn:microsoft.com/office/officeart/2005/8/layout/vList4"/>
    <dgm:cxn modelId="{90703DAE-0E2D-4C1B-9C21-985176BB75E0}" type="presParOf" srcId="{A62B3A8B-81DE-456E-BD32-1462699C6B32}" destId="{E6E26E51-C5FF-470C-8111-556CE04C280A}" srcOrd="0" destOrd="0" presId="urn:microsoft.com/office/officeart/2005/8/layout/vList4"/>
    <dgm:cxn modelId="{F92FC936-FB99-4EBB-8CF0-446D26A1940B}" type="presParOf" srcId="{A62B3A8B-81DE-456E-BD32-1462699C6B32}" destId="{A607B1BD-3FF0-478C-9D71-474227E3B9B5}" srcOrd="1" destOrd="0" presId="urn:microsoft.com/office/officeart/2005/8/layout/vList4"/>
    <dgm:cxn modelId="{CB03DDD1-0674-4FCA-A58F-EB32B92BDAA1}" type="presParOf" srcId="{A62B3A8B-81DE-456E-BD32-1462699C6B32}" destId="{8CC32F2E-98FF-43F3-8DA6-7782A24BF7FB}" srcOrd="2" destOrd="0" presId="urn:microsoft.com/office/officeart/2005/8/layout/vList4"/>
    <dgm:cxn modelId="{CFD8B41F-7620-4027-8BF5-ABD4B060782C}" type="presParOf" srcId="{8C16AD2D-FB4C-4314-96B5-5C8967D1B1FC}" destId="{015FC3A8-79C9-4B41-B012-EB8BAC4AB33E}" srcOrd="1" destOrd="0" presId="urn:microsoft.com/office/officeart/2005/8/layout/vList4"/>
    <dgm:cxn modelId="{8DB191E4-9706-467D-9531-FC5A4EAD685F}" type="presParOf" srcId="{8C16AD2D-FB4C-4314-96B5-5C8967D1B1FC}" destId="{7B546965-C717-47C3-8471-DC21C90F01D9}" srcOrd="2" destOrd="0" presId="urn:microsoft.com/office/officeart/2005/8/layout/vList4"/>
    <dgm:cxn modelId="{E83B214E-0887-47CA-89ED-715464E2ED6A}" type="presParOf" srcId="{7B546965-C717-47C3-8471-DC21C90F01D9}" destId="{6C0E5B21-DE20-4FF9-84AF-E55D8250F5C8}" srcOrd="0" destOrd="0" presId="urn:microsoft.com/office/officeart/2005/8/layout/vList4"/>
    <dgm:cxn modelId="{F7CAB221-B7FA-4BAC-A083-B9F521380DCE}" type="presParOf" srcId="{7B546965-C717-47C3-8471-DC21C90F01D9}" destId="{39F14AB5-B7A9-4938-A2CF-0E68599A5A38}" srcOrd="1" destOrd="0" presId="urn:microsoft.com/office/officeart/2005/8/layout/vList4"/>
    <dgm:cxn modelId="{221B9384-B4FB-467F-AC6B-847D7A1818BE}" type="presParOf" srcId="{7B546965-C717-47C3-8471-DC21C90F01D9}" destId="{55629269-6C10-4DB9-BE51-5C099528DEF4}" srcOrd="2" destOrd="0" presId="urn:microsoft.com/office/officeart/2005/8/layout/vList4"/>
    <dgm:cxn modelId="{1C461A5D-FFFB-4FE6-9D5C-3EFEA75ED9A7}" type="presParOf" srcId="{8C16AD2D-FB4C-4314-96B5-5C8967D1B1FC}" destId="{867B9416-CB3A-42C4-B8D6-AA4643089FDD}" srcOrd="3" destOrd="0" presId="urn:microsoft.com/office/officeart/2005/8/layout/vList4"/>
    <dgm:cxn modelId="{377009A9-F02C-486B-82E1-4E3A43FFA375}" type="presParOf" srcId="{8C16AD2D-FB4C-4314-96B5-5C8967D1B1FC}" destId="{C8E96E5E-973A-4653-98E0-9D7E698B79BB}" srcOrd="4" destOrd="0" presId="urn:microsoft.com/office/officeart/2005/8/layout/vList4"/>
    <dgm:cxn modelId="{F26BD81D-3C70-4D77-B19C-2892CE35B1B6}" type="presParOf" srcId="{C8E96E5E-973A-4653-98E0-9D7E698B79BB}" destId="{82812408-3A74-40A6-BC12-5D042CF5654E}" srcOrd="0" destOrd="0" presId="urn:microsoft.com/office/officeart/2005/8/layout/vList4"/>
    <dgm:cxn modelId="{4A9BCAF7-66A8-4746-94CA-FAD5CE0E8309}" type="presParOf" srcId="{C8E96E5E-973A-4653-98E0-9D7E698B79BB}" destId="{B64B82B9-F5F7-4975-808B-80B430C9ECCE}" srcOrd="1" destOrd="0" presId="urn:microsoft.com/office/officeart/2005/8/layout/vList4"/>
    <dgm:cxn modelId="{F10DB4E5-1724-452E-BD80-6CB342C0EE35}" type="presParOf" srcId="{C8E96E5E-973A-4653-98E0-9D7E698B79BB}" destId="{836C458C-6BF9-4A46-9726-A531E2696EBA}" srcOrd="2" destOrd="0" presId="urn:microsoft.com/office/officeart/2005/8/layout/vList4"/>
    <dgm:cxn modelId="{278C0528-C698-442E-951F-A4018E9F629E}" type="presParOf" srcId="{8C16AD2D-FB4C-4314-96B5-5C8967D1B1FC}" destId="{E0279412-C887-4A27-99E0-A80B48013429}" srcOrd="5" destOrd="0" presId="urn:microsoft.com/office/officeart/2005/8/layout/vList4"/>
    <dgm:cxn modelId="{D99CBF39-CD31-4F93-B736-F7946DB9C2BD}" type="presParOf" srcId="{8C16AD2D-FB4C-4314-96B5-5C8967D1B1FC}" destId="{5E31556B-2D8A-4F95-90AA-E60545AF4C0E}" srcOrd="6" destOrd="0" presId="urn:microsoft.com/office/officeart/2005/8/layout/vList4"/>
    <dgm:cxn modelId="{563753FA-5ECF-4A4B-B0C3-4E119C073B24}" type="presParOf" srcId="{5E31556B-2D8A-4F95-90AA-E60545AF4C0E}" destId="{8C872A67-4659-4319-A4F6-23D283A141BD}" srcOrd="0" destOrd="0" presId="urn:microsoft.com/office/officeart/2005/8/layout/vList4"/>
    <dgm:cxn modelId="{4BA605CC-47FC-4B34-8A08-82BE0BA864B0}" type="presParOf" srcId="{5E31556B-2D8A-4F95-90AA-E60545AF4C0E}" destId="{46AD48ED-03D0-476A-A1BA-4525A61FD79F}" srcOrd="1" destOrd="0" presId="urn:microsoft.com/office/officeart/2005/8/layout/vList4"/>
    <dgm:cxn modelId="{3811A6AE-5AB9-4670-9ABD-B4D49A4581EF}" type="presParOf" srcId="{5E31556B-2D8A-4F95-90AA-E60545AF4C0E}" destId="{E94EAE18-C369-4B40-82E2-757CC7A2B8A9}" srcOrd="2" destOrd="0" presId="urn:microsoft.com/office/officeart/2005/8/layout/vList4"/>
    <dgm:cxn modelId="{AB4BF763-D653-4351-9A50-CE12F3593281}" type="presParOf" srcId="{8C16AD2D-FB4C-4314-96B5-5C8967D1B1FC}" destId="{2DD3C56A-DACC-4DEF-A0EC-F3EE56F67878}" srcOrd="7" destOrd="0" presId="urn:microsoft.com/office/officeart/2005/8/layout/vList4"/>
    <dgm:cxn modelId="{08247C07-DD9A-4EEC-97A0-75A0684E0432}" type="presParOf" srcId="{8C16AD2D-FB4C-4314-96B5-5C8967D1B1FC}" destId="{C7BE4138-FA67-4C09-81D5-882C090FE6B3}" srcOrd="8" destOrd="0" presId="urn:microsoft.com/office/officeart/2005/8/layout/vList4"/>
    <dgm:cxn modelId="{72A76140-331F-4EEC-B6FE-A852E67EF363}" type="presParOf" srcId="{C7BE4138-FA67-4C09-81D5-882C090FE6B3}" destId="{9EC17662-D244-4CD7-B985-64C7A9BF375B}" srcOrd="0" destOrd="0" presId="urn:microsoft.com/office/officeart/2005/8/layout/vList4"/>
    <dgm:cxn modelId="{A273064D-3E62-4505-9C25-30CF9FCB17A9}" type="presParOf" srcId="{C7BE4138-FA67-4C09-81D5-882C090FE6B3}" destId="{2E8A8348-D3C3-454B-9F71-17223C368551}" srcOrd="1" destOrd="0" presId="urn:microsoft.com/office/officeart/2005/8/layout/vList4"/>
    <dgm:cxn modelId="{28C9BF1D-40E4-4463-B59F-1B1A434BFA85}" type="presParOf" srcId="{C7BE4138-FA67-4C09-81D5-882C090FE6B3}" destId="{2C18CA7F-0488-40C6-93AA-F8379F904516}"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6DF133E-65BD-4DB0-8BF6-DD4B5F3E81DC}" type="doc">
      <dgm:prSet loTypeId="urn:microsoft.com/office/officeart/2005/8/layout/vList4" loCatId="list" qsTypeId="urn:microsoft.com/office/officeart/2005/8/quickstyle/simple1" qsCatId="simple" csTypeId="urn:microsoft.com/office/officeart/2005/8/colors/colorful5" csCatId="colorful" phldr="1"/>
      <dgm:spPr/>
      <dgm:t>
        <a:bodyPr/>
        <a:lstStyle/>
        <a:p>
          <a:endParaRPr lang="es-SV"/>
        </a:p>
      </dgm:t>
    </dgm:pt>
    <dgm:pt modelId="{09A78ED8-E5FF-4755-AA6A-221FD465BCE1}">
      <dgm:prSet phldrT="[Texto]"/>
      <dgm:spPr/>
      <dgm:t>
        <a:bodyPr/>
        <a:lstStyle/>
        <a:p>
          <a:pPr marL="0" indent="0"/>
          <a:r>
            <a:rPr lang="es-SV" dirty="0" smtClean="0">
              <a:solidFill>
                <a:schemeClr val="tx1"/>
              </a:solidFill>
            </a:rPr>
            <a:t> Mínima de difusión de resultados  de logros </a:t>
          </a:r>
          <a:endParaRPr lang="es-SV" dirty="0">
            <a:solidFill>
              <a:schemeClr val="tx1"/>
            </a:solidFill>
          </a:endParaRPr>
        </a:p>
      </dgm:t>
    </dgm:pt>
    <dgm:pt modelId="{8E0D6D15-63A0-4AC2-BC55-DA80295E8D5B}" type="parTrans" cxnId="{24F5F999-9537-4A50-A7D1-E9BF7C6E2B80}">
      <dgm:prSet/>
      <dgm:spPr/>
      <dgm:t>
        <a:bodyPr/>
        <a:lstStyle/>
        <a:p>
          <a:endParaRPr lang="es-SV">
            <a:solidFill>
              <a:schemeClr val="tx1"/>
            </a:solidFill>
          </a:endParaRPr>
        </a:p>
      </dgm:t>
    </dgm:pt>
    <dgm:pt modelId="{929CA92C-1717-43ED-BFF6-3C28445E6D0C}" type="sibTrans" cxnId="{24F5F999-9537-4A50-A7D1-E9BF7C6E2B80}">
      <dgm:prSet/>
      <dgm:spPr/>
      <dgm:t>
        <a:bodyPr/>
        <a:lstStyle/>
        <a:p>
          <a:endParaRPr lang="es-SV">
            <a:solidFill>
              <a:schemeClr val="tx1"/>
            </a:solidFill>
          </a:endParaRPr>
        </a:p>
      </dgm:t>
    </dgm:pt>
    <dgm:pt modelId="{CBE3D97C-C8AC-4F2A-9371-E5613629B3FC}">
      <dgm:prSet phldrT="[Texto]"/>
      <dgm:spPr/>
      <dgm:t>
        <a:bodyPr/>
        <a:lstStyle/>
        <a:p>
          <a:r>
            <a:rPr lang="es-SV" dirty="0" smtClean="0">
              <a:solidFill>
                <a:schemeClr val="tx1"/>
              </a:solidFill>
            </a:rPr>
            <a:t> mejorar competencias y capacidades institucionales para la realización de una coordinación más efectiva (fijación de metas, de acciones, entre otras).</a:t>
          </a:r>
          <a:endParaRPr lang="es-SV" dirty="0">
            <a:solidFill>
              <a:schemeClr val="tx1"/>
            </a:solidFill>
          </a:endParaRPr>
        </a:p>
      </dgm:t>
    </dgm:pt>
    <dgm:pt modelId="{5EB59BCB-4D9D-4270-9878-EFB68B8BAA9F}" type="parTrans" cxnId="{2DD32548-6D3B-45FA-9FFB-9335B32CA66C}">
      <dgm:prSet/>
      <dgm:spPr/>
      <dgm:t>
        <a:bodyPr/>
        <a:lstStyle/>
        <a:p>
          <a:endParaRPr lang="es-SV">
            <a:solidFill>
              <a:schemeClr val="tx1"/>
            </a:solidFill>
          </a:endParaRPr>
        </a:p>
      </dgm:t>
    </dgm:pt>
    <dgm:pt modelId="{9F7D3354-E922-4F59-89D2-9C60379CD7B3}" type="sibTrans" cxnId="{2DD32548-6D3B-45FA-9FFB-9335B32CA66C}">
      <dgm:prSet/>
      <dgm:spPr/>
      <dgm:t>
        <a:bodyPr/>
        <a:lstStyle/>
        <a:p>
          <a:endParaRPr lang="es-SV">
            <a:solidFill>
              <a:schemeClr val="tx1"/>
            </a:solidFill>
          </a:endParaRPr>
        </a:p>
      </dgm:t>
    </dgm:pt>
    <dgm:pt modelId="{60A581BD-19BC-4E30-820F-39FFC49914DE}">
      <dgm:prSet phldrT="[Texto]"/>
      <dgm:spPr/>
      <dgm:t>
        <a:bodyPr/>
        <a:lstStyle/>
        <a:p>
          <a:endParaRPr lang="es-SV" dirty="0" smtClean="0">
            <a:solidFill>
              <a:schemeClr val="tx1"/>
            </a:solidFill>
          </a:endParaRPr>
        </a:p>
        <a:p>
          <a:r>
            <a:rPr lang="es-SV" dirty="0" smtClean="0">
              <a:solidFill>
                <a:schemeClr val="tx1"/>
              </a:solidFill>
            </a:rPr>
            <a:t>Falta inversión Tecnológica</a:t>
          </a:r>
        </a:p>
        <a:p>
          <a:endParaRPr lang="es-SV" dirty="0">
            <a:solidFill>
              <a:schemeClr val="tx1"/>
            </a:solidFill>
          </a:endParaRPr>
        </a:p>
      </dgm:t>
    </dgm:pt>
    <dgm:pt modelId="{1B080011-36F3-4D49-B12B-961400AC45ED}" type="sibTrans" cxnId="{8A59B351-45D0-42B0-96FE-44F437D24771}">
      <dgm:prSet/>
      <dgm:spPr/>
      <dgm:t>
        <a:bodyPr/>
        <a:lstStyle/>
        <a:p>
          <a:endParaRPr lang="es-SV">
            <a:solidFill>
              <a:schemeClr val="tx1"/>
            </a:solidFill>
          </a:endParaRPr>
        </a:p>
      </dgm:t>
    </dgm:pt>
    <dgm:pt modelId="{CD1716FA-68DE-40D5-9259-16EB092DF53F}" type="parTrans" cxnId="{8A59B351-45D0-42B0-96FE-44F437D24771}">
      <dgm:prSet/>
      <dgm:spPr/>
      <dgm:t>
        <a:bodyPr/>
        <a:lstStyle/>
        <a:p>
          <a:endParaRPr lang="es-SV">
            <a:solidFill>
              <a:schemeClr val="tx1"/>
            </a:solidFill>
          </a:endParaRPr>
        </a:p>
      </dgm:t>
    </dgm:pt>
    <dgm:pt modelId="{7CBA4D23-5588-4A20-B86C-4DEE4856687D}">
      <dgm:prSet phldrT="[Texto]"/>
      <dgm:spPr/>
      <dgm:t>
        <a:bodyPr/>
        <a:lstStyle/>
        <a:p>
          <a:r>
            <a:rPr lang="es-SV" dirty="0" smtClean="0">
              <a:solidFill>
                <a:schemeClr val="tx1"/>
              </a:solidFill>
            </a:rPr>
            <a:t>Falta de capacitación en nuevas competencias, dificulta la aplicación de la norma y la obtención de resultados.</a:t>
          </a:r>
          <a:endParaRPr lang="es-SV" dirty="0">
            <a:solidFill>
              <a:schemeClr val="tx1"/>
            </a:solidFill>
          </a:endParaRPr>
        </a:p>
      </dgm:t>
    </dgm:pt>
    <dgm:pt modelId="{BC06323C-0836-464E-84BF-992B969883F3}" type="parTrans" cxnId="{D06ACA88-26E8-48C1-BF15-2EFB96D754F8}">
      <dgm:prSet/>
      <dgm:spPr/>
      <dgm:t>
        <a:bodyPr/>
        <a:lstStyle/>
        <a:p>
          <a:endParaRPr lang="es-ES">
            <a:solidFill>
              <a:schemeClr val="tx1"/>
            </a:solidFill>
          </a:endParaRPr>
        </a:p>
      </dgm:t>
    </dgm:pt>
    <dgm:pt modelId="{D7C1834D-82A4-4393-8262-63E0813B5D5D}" type="sibTrans" cxnId="{D06ACA88-26E8-48C1-BF15-2EFB96D754F8}">
      <dgm:prSet/>
      <dgm:spPr/>
      <dgm:t>
        <a:bodyPr/>
        <a:lstStyle/>
        <a:p>
          <a:endParaRPr lang="es-ES">
            <a:solidFill>
              <a:schemeClr val="tx1"/>
            </a:solidFill>
          </a:endParaRPr>
        </a:p>
      </dgm:t>
    </dgm:pt>
    <dgm:pt modelId="{8C16AD2D-FB4C-4314-96B5-5C8967D1B1FC}" type="pres">
      <dgm:prSet presAssocID="{96DF133E-65BD-4DB0-8BF6-DD4B5F3E81DC}" presName="linear" presStyleCnt="0">
        <dgm:presLayoutVars>
          <dgm:dir val="rev"/>
          <dgm:resizeHandles val="exact"/>
        </dgm:presLayoutVars>
      </dgm:prSet>
      <dgm:spPr/>
      <dgm:t>
        <a:bodyPr/>
        <a:lstStyle/>
        <a:p>
          <a:endParaRPr lang="es-ES"/>
        </a:p>
      </dgm:t>
    </dgm:pt>
    <dgm:pt modelId="{A62B3A8B-81DE-456E-BD32-1462699C6B32}" type="pres">
      <dgm:prSet presAssocID="{09A78ED8-E5FF-4755-AA6A-221FD465BCE1}" presName="comp" presStyleCnt="0"/>
      <dgm:spPr/>
    </dgm:pt>
    <dgm:pt modelId="{E6E26E51-C5FF-470C-8111-556CE04C280A}" type="pres">
      <dgm:prSet presAssocID="{09A78ED8-E5FF-4755-AA6A-221FD465BCE1}" presName="box" presStyleLbl="node1" presStyleIdx="0" presStyleCnt="4" custScaleY="75654"/>
      <dgm:spPr/>
      <dgm:t>
        <a:bodyPr/>
        <a:lstStyle/>
        <a:p>
          <a:endParaRPr lang="es-ES"/>
        </a:p>
      </dgm:t>
    </dgm:pt>
    <dgm:pt modelId="{A607B1BD-3FF0-478C-9D71-474227E3B9B5}" type="pres">
      <dgm:prSet presAssocID="{09A78ED8-E5FF-4755-AA6A-221FD465BCE1}" presName="img" presStyleLbl="fgImgPlace1" presStyleIdx="0" presStyleCnt="4" custScaleY="72273"/>
      <dgm:spPr/>
      <dgm:t>
        <a:bodyPr/>
        <a:lstStyle/>
        <a:p>
          <a:endParaRPr lang="es-ES"/>
        </a:p>
      </dgm:t>
    </dgm:pt>
    <dgm:pt modelId="{8CC32F2E-98FF-43F3-8DA6-7782A24BF7FB}" type="pres">
      <dgm:prSet presAssocID="{09A78ED8-E5FF-4755-AA6A-221FD465BCE1}" presName="text" presStyleLbl="node1" presStyleIdx="0" presStyleCnt="4">
        <dgm:presLayoutVars>
          <dgm:bulletEnabled val="1"/>
        </dgm:presLayoutVars>
      </dgm:prSet>
      <dgm:spPr/>
      <dgm:t>
        <a:bodyPr/>
        <a:lstStyle/>
        <a:p>
          <a:endParaRPr lang="es-ES"/>
        </a:p>
      </dgm:t>
    </dgm:pt>
    <dgm:pt modelId="{015FC3A8-79C9-4B41-B012-EB8BAC4AB33E}" type="pres">
      <dgm:prSet presAssocID="{929CA92C-1717-43ED-BFF6-3C28445E6D0C}" presName="spacer" presStyleCnt="0"/>
      <dgm:spPr/>
    </dgm:pt>
    <dgm:pt modelId="{7B546965-C717-47C3-8471-DC21C90F01D9}" type="pres">
      <dgm:prSet presAssocID="{60A581BD-19BC-4E30-820F-39FFC49914DE}" presName="comp" presStyleCnt="0"/>
      <dgm:spPr/>
    </dgm:pt>
    <dgm:pt modelId="{6C0E5B21-DE20-4FF9-84AF-E55D8250F5C8}" type="pres">
      <dgm:prSet presAssocID="{60A581BD-19BC-4E30-820F-39FFC49914DE}" presName="box" presStyleLbl="node1" presStyleIdx="1" presStyleCnt="4" custScaleY="79465"/>
      <dgm:spPr/>
      <dgm:t>
        <a:bodyPr/>
        <a:lstStyle/>
        <a:p>
          <a:endParaRPr lang="es-SV"/>
        </a:p>
      </dgm:t>
    </dgm:pt>
    <dgm:pt modelId="{39F14AB5-B7A9-4938-A2CF-0E68599A5A38}" type="pres">
      <dgm:prSet presAssocID="{60A581BD-19BC-4E30-820F-39FFC49914DE}" presName="img" presStyleLbl="fgImgPlace1" presStyleIdx="1" presStyleCnt="4" custScaleY="62952"/>
      <dgm:spPr/>
    </dgm:pt>
    <dgm:pt modelId="{55629269-6C10-4DB9-BE51-5C099528DEF4}" type="pres">
      <dgm:prSet presAssocID="{60A581BD-19BC-4E30-820F-39FFC49914DE}" presName="text" presStyleLbl="node1" presStyleIdx="1" presStyleCnt="4">
        <dgm:presLayoutVars>
          <dgm:bulletEnabled val="1"/>
        </dgm:presLayoutVars>
      </dgm:prSet>
      <dgm:spPr/>
      <dgm:t>
        <a:bodyPr/>
        <a:lstStyle/>
        <a:p>
          <a:endParaRPr lang="es-SV"/>
        </a:p>
      </dgm:t>
    </dgm:pt>
    <dgm:pt modelId="{867B9416-CB3A-42C4-B8D6-AA4643089FDD}" type="pres">
      <dgm:prSet presAssocID="{1B080011-36F3-4D49-B12B-961400AC45ED}" presName="spacer" presStyleCnt="0"/>
      <dgm:spPr/>
    </dgm:pt>
    <dgm:pt modelId="{C8E96E5E-973A-4653-98E0-9D7E698B79BB}" type="pres">
      <dgm:prSet presAssocID="{CBE3D97C-C8AC-4F2A-9371-E5613629B3FC}" presName="comp" presStyleCnt="0"/>
      <dgm:spPr/>
    </dgm:pt>
    <dgm:pt modelId="{82812408-3A74-40A6-BC12-5D042CF5654E}" type="pres">
      <dgm:prSet presAssocID="{CBE3D97C-C8AC-4F2A-9371-E5613629B3FC}" presName="box" presStyleLbl="node1" presStyleIdx="2" presStyleCnt="4" custScaleY="74452"/>
      <dgm:spPr/>
      <dgm:t>
        <a:bodyPr/>
        <a:lstStyle/>
        <a:p>
          <a:endParaRPr lang="es-SV"/>
        </a:p>
      </dgm:t>
    </dgm:pt>
    <dgm:pt modelId="{B64B82B9-F5F7-4975-808B-80B430C9ECCE}" type="pres">
      <dgm:prSet presAssocID="{CBE3D97C-C8AC-4F2A-9371-E5613629B3FC}" presName="img" presStyleLbl="fgImgPlace1" presStyleIdx="2" presStyleCnt="4" custScaleY="72273"/>
      <dgm:spPr/>
    </dgm:pt>
    <dgm:pt modelId="{836C458C-6BF9-4A46-9726-A531E2696EBA}" type="pres">
      <dgm:prSet presAssocID="{CBE3D97C-C8AC-4F2A-9371-E5613629B3FC}" presName="text" presStyleLbl="node1" presStyleIdx="2" presStyleCnt="4">
        <dgm:presLayoutVars>
          <dgm:bulletEnabled val="1"/>
        </dgm:presLayoutVars>
      </dgm:prSet>
      <dgm:spPr/>
      <dgm:t>
        <a:bodyPr/>
        <a:lstStyle/>
        <a:p>
          <a:endParaRPr lang="es-SV"/>
        </a:p>
      </dgm:t>
    </dgm:pt>
    <dgm:pt modelId="{E0279412-C887-4A27-99E0-A80B48013429}" type="pres">
      <dgm:prSet presAssocID="{9F7D3354-E922-4F59-89D2-9C60379CD7B3}" presName="spacer" presStyleCnt="0"/>
      <dgm:spPr/>
    </dgm:pt>
    <dgm:pt modelId="{25488B10-AC56-4D15-889A-7D96981FE398}" type="pres">
      <dgm:prSet presAssocID="{7CBA4D23-5588-4A20-B86C-4DEE4856687D}" presName="comp" presStyleCnt="0"/>
      <dgm:spPr/>
    </dgm:pt>
    <dgm:pt modelId="{EDE6B38C-57A4-443D-BFAC-4ABAEDBC3090}" type="pres">
      <dgm:prSet presAssocID="{7CBA4D23-5588-4A20-B86C-4DEE4856687D}" presName="box" presStyleLbl="node1" presStyleIdx="3" presStyleCnt="4"/>
      <dgm:spPr/>
      <dgm:t>
        <a:bodyPr/>
        <a:lstStyle/>
        <a:p>
          <a:endParaRPr lang="es-ES"/>
        </a:p>
      </dgm:t>
    </dgm:pt>
    <dgm:pt modelId="{B3E82DE9-3837-41A5-AF6A-7FCC62B81DB3}" type="pres">
      <dgm:prSet presAssocID="{7CBA4D23-5588-4A20-B86C-4DEE4856687D}" presName="img" presStyleLbl="fgImgPlace1" presStyleIdx="3" presStyleCnt="4"/>
      <dgm:spPr/>
    </dgm:pt>
    <dgm:pt modelId="{EDD21F9D-BD50-4453-A9D6-CFCA2F9EA5F9}" type="pres">
      <dgm:prSet presAssocID="{7CBA4D23-5588-4A20-B86C-4DEE4856687D}" presName="text" presStyleLbl="node1" presStyleIdx="3" presStyleCnt="4">
        <dgm:presLayoutVars>
          <dgm:bulletEnabled val="1"/>
        </dgm:presLayoutVars>
      </dgm:prSet>
      <dgm:spPr/>
      <dgm:t>
        <a:bodyPr/>
        <a:lstStyle/>
        <a:p>
          <a:endParaRPr lang="es-ES"/>
        </a:p>
      </dgm:t>
    </dgm:pt>
  </dgm:ptLst>
  <dgm:cxnLst>
    <dgm:cxn modelId="{8FEBB3B0-8ED6-4533-968C-89DC5CCB63A2}" type="presOf" srcId="{CBE3D97C-C8AC-4F2A-9371-E5613629B3FC}" destId="{836C458C-6BF9-4A46-9726-A531E2696EBA}" srcOrd="1" destOrd="0" presId="urn:microsoft.com/office/officeart/2005/8/layout/vList4"/>
    <dgm:cxn modelId="{19DF909E-F5C5-4BF6-88C8-763D413C2B5F}" type="presOf" srcId="{7CBA4D23-5588-4A20-B86C-4DEE4856687D}" destId="{EDE6B38C-57A4-443D-BFAC-4ABAEDBC3090}" srcOrd="0" destOrd="0" presId="urn:microsoft.com/office/officeart/2005/8/layout/vList4"/>
    <dgm:cxn modelId="{24F5F999-9537-4A50-A7D1-E9BF7C6E2B80}" srcId="{96DF133E-65BD-4DB0-8BF6-DD4B5F3E81DC}" destId="{09A78ED8-E5FF-4755-AA6A-221FD465BCE1}" srcOrd="0" destOrd="0" parTransId="{8E0D6D15-63A0-4AC2-BC55-DA80295E8D5B}" sibTransId="{929CA92C-1717-43ED-BFF6-3C28445E6D0C}"/>
    <dgm:cxn modelId="{779AB30D-C05B-423D-9B92-B441716A9070}" type="presOf" srcId="{60A581BD-19BC-4E30-820F-39FFC49914DE}" destId="{6C0E5B21-DE20-4FF9-84AF-E55D8250F5C8}" srcOrd="0" destOrd="0" presId="urn:microsoft.com/office/officeart/2005/8/layout/vList4"/>
    <dgm:cxn modelId="{8A59B351-45D0-42B0-96FE-44F437D24771}" srcId="{96DF133E-65BD-4DB0-8BF6-DD4B5F3E81DC}" destId="{60A581BD-19BC-4E30-820F-39FFC49914DE}" srcOrd="1" destOrd="0" parTransId="{CD1716FA-68DE-40D5-9259-16EB092DF53F}" sibTransId="{1B080011-36F3-4D49-B12B-961400AC45ED}"/>
    <dgm:cxn modelId="{2DD32548-6D3B-45FA-9FFB-9335B32CA66C}" srcId="{96DF133E-65BD-4DB0-8BF6-DD4B5F3E81DC}" destId="{CBE3D97C-C8AC-4F2A-9371-E5613629B3FC}" srcOrd="2" destOrd="0" parTransId="{5EB59BCB-4D9D-4270-9878-EFB68B8BAA9F}" sibTransId="{9F7D3354-E922-4F59-89D2-9C60379CD7B3}"/>
    <dgm:cxn modelId="{1174B358-EAB2-429B-8205-B927CB90885C}" type="presOf" srcId="{09A78ED8-E5FF-4755-AA6A-221FD465BCE1}" destId="{8CC32F2E-98FF-43F3-8DA6-7782A24BF7FB}" srcOrd="1" destOrd="0" presId="urn:microsoft.com/office/officeart/2005/8/layout/vList4"/>
    <dgm:cxn modelId="{4C8723F3-C889-4004-ACAB-605413BEFBFD}" type="presOf" srcId="{96DF133E-65BD-4DB0-8BF6-DD4B5F3E81DC}" destId="{8C16AD2D-FB4C-4314-96B5-5C8967D1B1FC}" srcOrd="0" destOrd="0" presId="urn:microsoft.com/office/officeart/2005/8/layout/vList4"/>
    <dgm:cxn modelId="{F4F11AF6-9889-4081-AA99-FEF17F1ECFA9}" type="presOf" srcId="{7CBA4D23-5588-4A20-B86C-4DEE4856687D}" destId="{EDD21F9D-BD50-4453-A9D6-CFCA2F9EA5F9}" srcOrd="1" destOrd="0" presId="urn:microsoft.com/office/officeart/2005/8/layout/vList4"/>
    <dgm:cxn modelId="{D2AB852A-1233-4C18-82B2-A0411AC3C98F}" type="presOf" srcId="{60A581BD-19BC-4E30-820F-39FFC49914DE}" destId="{55629269-6C10-4DB9-BE51-5C099528DEF4}" srcOrd="1" destOrd="0" presId="urn:microsoft.com/office/officeart/2005/8/layout/vList4"/>
    <dgm:cxn modelId="{1904B6BF-4CE5-4A28-92C4-B849D30DA28D}" type="presOf" srcId="{09A78ED8-E5FF-4755-AA6A-221FD465BCE1}" destId="{E6E26E51-C5FF-470C-8111-556CE04C280A}" srcOrd="0" destOrd="0" presId="urn:microsoft.com/office/officeart/2005/8/layout/vList4"/>
    <dgm:cxn modelId="{62AD4CC6-9EEF-402C-99C2-12529B2F9398}" type="presOf" srcId="{CBE3D97C-C8AC-4F2A-9371-E5613629B3FC}" destId="{82812408-3A74-40A6-BC12-5D042CF5654E}" srcOrd="0" destOrd="0" presId="urn:microsoft.com/office/officeart/2005/8/layout/vList4"/>
    <dgm:cxn modelId="{D06ACA88-26E8-48C1-BF15-2EFB96D754F8}" srcId="{96DF133E-65BD-4DB0-8BF6-DD4B5F3E81DC}" destId="{7CBA4D23-5588-4A20-B86C-4DEE4856687D}" srcOrd="3" destOrd="0" parTransId="{BC06323C-0836-464E-84BF-992B969883F3}" sibTransId="{D7C1834D-82A4-4393-8262-63E0813B5D5D}"/>
    <dgm:cxn modelId="{08EFEB15-3673-4F6C-9C38-1DB48BC822D0}" type="presParOf" srcId="{8C16AD2D-FB4C-4314-96B5-5C8967D1B1FC}" destId="{A62B3A8B-81DE-456E-BD32-1462699C6B32}" srcOrd="0" destOrd="0" presId="urn:microsoft.com/office/officeart/2005/8/layout/vList4"/>
    <dgm:cxn modelId="{90703DAE-0E2D-4C1B-9C21-985176BB75E0}" type="presParOf" srcId="{A62B3A8B-81DE-456E-BD32-1462699C6B32}" destId="{E6E26E51-C5FF-470C-8111-556CE04C280A}" srcOrd="0" destOrd="0" presId="urn:microsoft.com/office/officeart/2005/8/layout/vList4"/>
    <dgm:cxn modelId="{F92FC936-FB99-4EBB-8CF0-446D26A1940B}" type="presParOf" srcId="{A62B3A8B-81DE-456E-BD32-1462699C6B32}" destId="{A607B1BD-3FF0-478C-9D71-474227E3B9B5}" srcOrd="1" destOrd="0" presId="urn:microsoft.com/office/officeart/2005/8/layout/vList4"/>
    <dgm:cxn modelId="{CB03DDD1-0674-4FCA-A58F-EB32B92BDAA1}" type="presParOf" srcId="{A62B3A8B-81DE-456E-BD32-1462699C6B32}" destId="{8CC32F2E-98FF-43F3-8DA6-7782A24BF7FB}" srcOrd="2" destOrd="0" presId="urn:microsoft.com/office/officeart/2005/8/layout/vList4"/>
    <dgm:cxn modelId="{CFD8B41F-7620-4027-8BF5-ABD4B060782C}" type="presParOf" srcId="{8C16AD2D-FB4C-4314-96B5-5C8967D1B1FC}" destId="{015FC3A8-79C9-4B41-B012-EB8BAC4AB33E}" srcOrd="1" destOrd="0" presId="urn:microsoft.com/office/officeart/2005/8/layout/vList4"/>
    <dgm:cxn modelId="{8DB191E4-9706-467D-9531-FC5A4EAD685F}" type="presParOf" srcId="{8C16AD2D-FB4C-4314-96B5-5C8967D1B1FC}" destId="{7B546965-C717-47C3-8471-DC21C90F01D9}" srcOrd="2" destOrd="0" presId="urn:microsoft.com/office/officeart/2005/8/layout/vList4"/>
    <dgm:cxn modelId="{E83B214E-0887-47CA-89ED-715464E2ED6A}" type="presParOf" srcId="{7B546965-C717-47C3-8471-DC21C90F01D9}" destId="{6C0E5B21-DE20-4FF9-84AF-E55D8250F5C8}" srcOrd="0" destOrd="0" presId="urn:microsoft.com/office/officeart/2005/8/layout/vList4"/>
    <dgm:cxn modelId="{F7CAB221-B7FA-4BAC-A083-B9F521380DCE}" type="presParOf" srcId="{7B546965-C717-47C3-8471-DC21C90F01D9}" destId="{39F14AB5-B7A9-4938-A2CF-0E68599A5A38}" srcOrd="1" destOrd="0" presId="urn:microsoft.com/office/officeart/2005/8/layout/vList4"/>
    <dgm:cxn modelId="{221B9384-B4FB-467F-AC6B-847D7A1818BE}" type="presParOf" srcId="{7B546965-C717-47C3-8471-DC21C90F01D9}" destId="{55629269-6C10-4DB9-BE51-5C099528DEF4}" srcOrd="2" destOrd="0" presId="urn:microsoft.com/office/officeart/2005/8/layout/vList4"/>
    <dgm:cxn modelId="{1C461A5D-FFFB-4FE6-9D5C-3EFEA75ED9A7}" type="presParOf" srcId="{8C16AD2D-FB4C-4314-96B5-5C8967D1B1FC}" destId="{867B9416-CB3A-42C4-B8D6-AA4643089FDD}" srcOrd="3" destOrd="0" presId="urn:microsoft.com/office/officeart/2005/8/layout/vList4"/>
    <dgm:cxn modelId="{377009A9-F02C-486B-82E1-4E3A43FFA375}" type="presParOf" srcId="{8C16AD2D-FB4C-4314-96B5-5C8967D1B1FC}" destId="{C8E96E5E-973A-4653-98E0-9D7E698B79BB}" srcOrd="4" destOrd="0" presId="urn:microsoft.com/office/officeart/2005/8/layout/vList4"/>
    <dgm:cxn modelId="{F26BD81D-3C70-4D77-B19C-2892CE35B1B6}" type="presParOf" srcId="{C8E96E5E-973A-4653-98E0-9D7E698B79BB}" destId="{82812408-3A74-40A6-BC12-5D042CF5654E}" srcOrd="0" destOrd="0" presId="urn:microsoft.com/office/officeart/2005/8/layout/vList4"/>
    <dgm:cxn modelId="{4A9BCAF7-66A8-4746-94CA-FAD5CE0E8309}" type="presParOf" srcId="{C8E96E5E-973A-4653-98E0-9D7E698B79BB}" destId="{B64B82B9-F5F7-4975-808B-80B430C9ECCE}" srcOrd="1" destOrd="0" presId="urn:microsoft.com/office/officeart/2005/8/layout/vList4"/>
    <dgm:cxn modelId="{F10DB4E5-1724-452E-BD80-6CB342C0EE35}" type="presParOf" srcId="{C8E96E5E-973A-4653-98E0-9D7E698B79BB}" destId="{836C458C-6BF9-4A46-9726-A531E2696EBA}" srcOrd="2" destOrd="0" presId="urn:microsoft.com/office/officeart/2005/8/layout/vList4"/>
    <dgm:cxn modelId="{26389ED5-6C65-431C-A79C-173CDD3FBE85}" type="presParOf" srcId="{8C16AD2D-FB4C-4314-96B5-5C8967D1B1FC}" destId="{E0279412-C887-4A27-99E0-A80B48013429}" srcOrd="5" destOrd="0" presId="urn:microsoft.com/office/officeart/2005/8/layout/vList4"/>
    <dgm:cxn modelId="{95B20BF5-96BE-449F-8584-2032048133B4}" type="presParOf" srcId="{8C16AD2D-FB4C-4314-96B5-5C8967D1B1FC}" destId="{25488B10-AC56-4D15-889A-7D96981FE398}" srcOrd="6" destOrd="0" presId="urn:microsoft.com/office/officeart/2005/8/layout/vList4"/>
    <dgm:cxn modelId="{03D9AFE4-50A3-430A-98F2-81CD4081D1F7}" type="presParOf" srcId="{25488B10-AC56-4D15-889A-7D96981FE398}" destId="{EDE6B38C-57A4-443D-BFAC-4ABAEDBC3090}" srcOrd="0" destOrd="0" presId="urn:microsoft.com/office/officeart/2005/8/layout/vList4"/>
    <dgm:cxn modelId="{13C70DBE-7B0F-4C7C-B71D-D7113EB46D5C}" type="presParOf" srcId="{25488B10-AC56-4D15-889A-7D96981FE398}" destId="{B3E82DE9-3837-41A5-AF6A-7FCC62B81DB3}" srcOrd="1" destOrd="0" presId="urn:microsoft.com/office/officeart/2005/8/layout/vList4"/>
    <dgm:cxn modelId="{9C86AEF4-0E0D-4FE1-8761-137063F5B5D0}" type="presParOf" srcId="{25488B10-AC56-4D15-889A-7D96981FE398}" destId="{EDD21F9D-BD50-4453-A9D6-CFCA2F9EA5F9}"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6DF133E-65BD-4DB0-8BF6-DD4B5F3E81DC}" type="doc">
      <dgm:prSet loTypeId="urn:microsoft.com/office/officeart/2005/8/layout/vList4" loCatId="list" qsTypeId="urn:microsoft.com/office/officeart/2005/8/quickstyle/simple1" qsCatId="simple" csTypeId="urn:microsoft.com/office/officeart/2005/8/colors/colorful5" csCatId="colorful" phldr="1"/>
      <dgm:spPr/>
      <dgm:t>
        <a:bodyPr/>
        <a:lstStyle/>
        <a:p>
          <a:endParaRPr lang="es-SV"/>
        </a:p>
      </dgm:t>
    </dgm:pt>
    <dgm:pt modelId="{09A78ED8-E5FF-4755-AA6A-221FD465BCE1}">
      <dgm:prSet phldrT="[Texto]"/>
      <dgm:spPr/>
      <dgm:t>
        <a:bodyPr/>
        <a:lstStyle/>
        <a:p>
          <a:pPr marL="0" indent="0"/>
          <a:r>
            <a:rPr lang="es-SV" dirty="0" smtClean="0">
              <a:solidFill>
                <a:schemeClr val="tx1"/>
              </a:solidFill>
            </a:rPr>
            <a:t>Buena planificación, hacer análisis de los rubros con mas riesgos, monitoreo permanente, bases estadísticas actualizadas</a:t>
          </a:r>
          <a:endParaRPr lang="es-SV" dirty="0">
            <a:solidFill>
              <a:schemeClr val="tx1"/>
            </a:solidFill>
          </a:endParaRPr>
        </a:p>
      </dgm:t>
    </dgm:pt>
    <dgm:pt modelId="{8E0D6D15-63A0-4AC2-BC55-DA80295E8D5B}" type="parTrans" cxnId="{24F5F999-9537-4A50-A7D1-E9BF7C6E2B80}">
      <dgm:prSet/>
      <dgm:spPr/>
      <dgm:t>
        <a:bodyPr/>
        <a:lstStyle/>
        <a:p>
          <a:endParaRPr lang="es-SV">
            <a:solidFill>
              <a:schemeClr val="tx1"/>
            </a:solidFill>
          </a:endParaRPr>
        </a:p>
      </dgm:t>
    </dgm:pt>
    <dgm:pt modelId="{929CA92C-1717-43ED-BFF6-3C28445E6D0C}" type="sibTrans" cxnId="{24F5F999-9537-4A50-A7D1-E9BF7C6E2B80}">
      <dgm:prSet/>
      <dgm:spPr/>
      <dgm:t>
        <a:bodyPr/>
        <a:lstStyle/>
        <a:p>
          <a:endParaRPr lang="es-SV">
            <a:solidFill>
              <a:schemeClr val="tx1"/>
            </a:solidFill>
          </a:endParaRPr>
        </a:p>
      </dgm:t>
    </dgm:pt>
    <dgm:pt modelId="{CBE3D97C-C8AC-4F2A-9371-E5613629B3FC}">
      <dgm:prSet phldrT="[Texto]"/>
      <dgm:spPr/>
      <dgm:t>
        <a:bodyPr/>
        <a:lstStyle/>
        <a:p>
          <a:r>
            <a:rPr lang="es-SV" dirty="0" smtClean="0">
              <a:solidFill>
                <a:schemeClr val="tx1"/>
              </a:solidFill>
            </a:rPr>
            <a:t>Participación ciudadana, transparencia, apego a la legalidad.</a:t>
          </a:r>
          <a:endParaRPr lang="es-SV" dirty="0">
            <a:solidFill>
              <a:schemeClr val="tx1"/>
            </a:solidFill>
          </a:endParaRPr>
        </a:p>
      </dgm:t>
    </dgm:pt>
    <dgm:pt modelId="{5EB59BCB-4D9D-4270-9878-EFB68B8BAA9F}" type="parTrans" cxnId="{2DD32548-6D3B-45FA-9FFB-9335B32CA66C}">
      <dgm:prSet/>
      <dgm:spPr/>
      <dgm:t>
        <a:bodyPr/>
        <a:lstStyle/>
        <a:p>
          <a:endParaRPr lang="es-SV">
            <a:solidFill>
              <a:schemeClr val="tx1"/>
            </a:solidFill>
          </a:endParaRPr>
        </a:p>
      </dgm:t>
    </dgm:pt>
    <dgm:pt modelId="{9F7D3354-E922-4F59-89D2-9C60379CD7B3}" type="sibTrans" cxnId="{2DD32548-6D3B-45FA-9FFB-9335B32CA66C}">
      <dgm:prSet/>
      <dgm:spPr/>
      <dgm:t>
        <a:bodyPr/>
        <a:lstStyle/>
        <a:p>
          <a:endParaRPr lang="es-SV">
            <a:solidFill>
              <a:schemeClr val="tx1"/>
            </a:solidFill>
          </a:endParaRPr>
        </a:p>
      </dgm:t>
    </dgm:pt>
    <dgm:pt modelId="{60A581BD-19BC-4E30-820F-39FFC49914DE}">
      <dgm:prSet phldrT="[Texto]"/>
      <dgm:spPr/>
      <dgm:t>
        <a:bodyPr/>
        <a:lstStyle/>
        <a:p>
          <a:r>
            <a:rPr lang="es-SV" dirty="0" smtClean="0">
              <a:solidFill>
                <a:schemeClr val="tx1"/>
              </a:solidFill>
            </a:rPr>
            <a:t>Optimización de recursos, no siempre se necesitan más recurso hay que optimizar los que ya se tienen.</a:t>
          </a:r>
          <a:endParaRPr lang="es-SV" dirty="0">
            <a:solidFill>
              <a:schemeClr val="tx1"/>
            </a:solidFill>
          </a:endParaRPr>
        </a:p>
      </dgm:t>
    </dgm:pt>
    <dgm:pt modelId="{1B080011-36F3-4D49-B12B-961400AC45ED}" type="sibTrans" cxnId="{8A59B351-45D0-42B0-96FE-44F437D24771}">
      <dgm:prSet/>
      <dgm:spPr/>
      <dgm:t>
        <a:bodyPr/>
        <a:lstStyle/>
        <a:p>
          <a:endParaRPr lang="es-SV">
            <a:solidFill>
              <a:schemeClr val="tx1"/>
            </a:solidFill>
          </a:endParaRPr>
        </a:p>
      </dgm:t>
    </dgm:pt>
    <dgm:pt modelId="{CD1716FA-68DE-40D5-9259-16EB092DF53F}" type="parTrans" cxnId="{8A59B351-45D0-42B0-96FE-44F437D24771}">
      <dgm:prSet/>
      <dgm:spPr/>
      <dgm:t>
        <a:bodyPr/>
        <a:lstStyle/>
        <a:p>
          <a:endParaRPr lang="es-SV">
            <a:solidFill>
              <a:schemeClr val="tx1"/>
            </a:solidFill>
          </a:endParaRPr>
        </a:p>
      </dgm:t>
    </dgm:pt>
    <dgm:pt modelId="{8C16AD2D-FB4C-4314-96B5-5C8967D1B1FC}" type="pres">
      <dgm:prSet presAssocID="{96DF133E-65BD-4DB0-8BF6-DD4B5F3E81DC}" presName="linear" presStyleCnt="0">
        <dgm:presLayoutVars>
          <dgm:dir val="rev"/>
          <dgm:resizeHandles val="exact"/>
        </dgm:presLayoutVars>
      </dgm:prSet>
      <dgm:spPr/>
      <dgm:t>
        <a:bodyPr/>
        <a:lstStyle/>
        <a:p>
          <a:endParaRPr lang="es-ES"/>
        </a:p>
      </dgm:t>
    </dgm:pt>
    <dgm:pt modelId="{A62B3A8B-81DE-456E-BD32-1462699C6B32}" type="pres">
      <dgm:prSet presAssocID="{09A78ED8-E5FF-4755-AA6A-221FD465BCE1}" presName="comp" presStyleCnt="0"/>
      <dgm:spPr/>
    </dgm:pt>
    <dgm:pt modelId="{E6E26E51-C5FF-470C-8111-556CE04C280A}" type="pres">
      <dgm:prSet presAssocID="{09A78ED8-E5FF-4755-AA6A-221FD465BCE1}" presName="box" presStyleLbl="node1" presStyleIdx="0" presStyleCnt="3" custScaleY="68396"/>
      <dgm:spPr/>
      <dgm:t>
        <a:bodyPr/>
        <a:lstStyle/>
        <a:p>
          <a:endParaRPr lang="es-ES"/>
        </a:p>
      </dgm:t>
    </dgm:pt>
    <dgm:pt modelId="{A607B1BD-3FF0-478C-9D71-474227E3B9B5}" type="pres">
      <dgm:prSet presAssocID="{09A78ED8-E5FF-4755-AA6A-221FD465BCE1}" presName="img" presStyleLbl="fgImgPlace1" presStyleIdx="0" presStyleCnt="3" custScaleY="65241"/>
      <dgm:spPr/>
      <dgm:t>
        <a:bodyPr/>
        <a:lstStyle/>
        <a:p>
          <a:endParaRPr lang="es-ES"/>
        </a:p>
      </dgm:t>
    </dgm:pt>
    <dgm:pt modelId="{8CC32F2E-98FF-43F3-8DA6-7782A24BF7FB}" type="pres">
      <dgm:prSet presAssocID="{09A78ED8-E5FF-4755-AA6A-221FD465BCE1}" presName="text" presStyleLbl="node1" presStyleIdx="0" presStyleCnt="3">
        <dgm:presLayoutVars>
          <dgm:bulletEnabled val="1"/>
        </dgm:presLayoutVars>
      </dgm:prSet>
      <dgm:spPr/>
      <dgm:t>
        <a:bodyPr/>
        <a:lstStyle/>
        <a:p>
          <a:endParaRPr lang="es-ES"/>
        </a:p>
      </dgm:t>
    </dgm:pt>
    <dgm:pt modelId="{015FC3A8-79C9-4B41-B012-EB8BAC4AB33E}" type="pres">
      <dgm:prSet presAssocID="{929CA92C-1717-43ED-BFF6-3C28445E6D0C}" presName="spacer" presStyleCnt="0"/>
      <dgm:spPr/>
    </dgm:pt>
    <dgm:pt modelId="{7B546965-C717-47C3-8471-DC21C90F01D9}" type="pres">
      <dgm:prSet presAssocID="{60A581BD-19BC-4E30-820F-39FFC49914DE}" presName="comp" presStyleCnt="0"/>
      <dgm:spPr/>
    </dgm:pt>
    <dgm:pt modelId="{6C0E5B21-DE20-4FF9-84AF-E55D8250F5C8}" type="pres">
      <dgm:prSet presAssocID="{60A581BD-19BC-4E30-820F-39FFC49914DE}" presName="box" presStyleLbl="node1" presStyleIdx="1" presStyleCnt="3" custScaleY="71842"/>
      <dgm:spPr/>
      <dgm:t>
        <a:bodyPr/>
        <a:lstStyle/>
        <a:p>
          <a:endParaRPr lang="es-SV"/>
        </a:p>
      </dgm:t>
    </dgm:pt>
    <dgm:pt modelId="{39F14AB5-B7A9-4938-A2CF-0E68599A5A38}" type="pres">
      <dgm:prSet presAssocID="{60A581BD-19BC-4E30-820F-39FFC49914DE}" presName="img" presStyleLbl="fgImgPlace1" presStyleIdx="1" presStyleCnt="3" custScaleY="41071"/>
      <dgm:spPr/>
    </dgm:pt>
    <dgm:pt modelId="{55629269-6C10-4DB9-BE51-5C099528DEF4}" type="pres">
      <dgm:prSet presAssocID="{60A581BD-19BC-4E30-820F-39FFC49914DE}" presName="text" presStyleLbl="node1" presStyleIdx="1" presStyleCnt="3">
        <dgm:presLayoutVars>
          <dgm:bulletEnabled val="1"/>
        </dgm:presLayoutVars>
      </dgm:prSet>
      <dgm:spPr/>
      <dgm:t>
        <a:bodyPr/>
        <a:lstStyle/>
        <a:p>
          <a:endParaRPr lang="es-SV"/>
        </a:p>
      </dgm:t>
    </dgm:pt>
    <dgm:pt modelId="{867B9416-CB3A-42C4-B8D6-AA4643089FDD}" type="pres">
      <dgm:prSet presAssocID="{1B080011-36F3-4D49-B12B-961400AC45ED}" presName="spacer" presStyleCnt="0"/>
      <dgm:spPr/>
    </dgm:pt>
    <dgm:pt modelId="{C8E96E5E-973A-4653-98E0-9D7E698B79BB}" type="pres">
      <dgm:prSet presAssocID="{CBE3D97C-C8AC-4F2A-9371-E5613629B3FC}" presName="comp" presStyleCnt="0"/>
      <dgm:spPr/>
    </dgm:pt>
    <dgm:pt modelId="{82812408-3A74-40A6-BC12-5D042CF5654E}" type="pres">
      <dgm:prSet presAssocID="{CBE3D97C-C8AC-4F2A-9371-E5613629B3FC}" presName="box" presStyleLbl="node1" presStyleIdx="2" presStyleCnt="3" custScaleY="67310"/>
      <dgm:spPr/>
      <dgm:t>
        <a:bodyPr/>
        <a:lstStyle/>
        <a:p>
          <a:endParaRPr lang="es-SV"/>
        </a:p>
      </dgm:t>
    </dgm:pt>
    <dgm:pt modelId="{B64B82B9-F5F7-4975-808B-80B430C9ECCE}" type="pres">
      <dgm:prSet presAssocID="{CBE3D97C-C8AC-4F2A-9371-E5613629B3FC}" presName="img" presStyleLbl="fgImgPlace1" presStyleIdx="2" presStyleCnt="3" custScaleY="65241"/>
      <dgm:spPr/>
    </dgm:pt>
    <dgm:pt modelId="{836C458C-6BF9-4A46-9726-A531E2696EBA}" type="pres">
      <dgm:prSet presAssocID="{CBE3D97C-C8AC-4F2A-9371-E5613629B3FC}" presName="text" presStyleLbl="node1" presStyleIdx="2" presStyleCnt="3">
        <dgm:presLayoutVars>
          <dgm:bulletEnabled val="1"/>
        </dgm:presLayoutVars>
      </dgm:prSet>
      <dgm:spPr/>
      <dgm:t>
        <a:bodyPr/>
        <a:lstStyle/>
        <a:p>
          <a:endParaRPr lang="es-SV"/>
        </a:p>
      </dgm:t>
    </dgm:pt>
  </dgm:ptLst>
  <dgm:cxnLst>
    <dgm:cxn modelId="{8A59B351-45D0-42B0-96FE-44F437D24771}" srcId="{96DF133E-65BD-4DB0-8BF6-DD4B5F3E81DC}" destId="{60A581BD-19BC-4E30-820F-39FFC49914DE}" srcOrd="1" destOrd="0" parTransId="{CD1716FA-68DE-40D5-9259-16EB092DF53F}" sibTransId="{1B080011-36F3-4D49-B12B-961400AC45ED}"/>
    <dgm:cxn modelId="{D2AB852A-1233-4C18-82B2-A0411AC3C98F}" type="presOf" srcId="{60A581BD-19BC-4E30-820F-39FFC49914DE}" destId="{55629269-6C10-4DB9-BE51-5C099528DEF4}" srcOrd="1" destOrd="0" presId="urn:microsoft.com/office/officeart/2005/8/layout/vList4"/>
    <dgm:cxn modelId="{8FEBB3B0-8ED6-4533-968C-89DC5CCB63A2}" type="presOf" srcId="{CBE3D97C-C8AC-4F2A-9371-E5613629B3FC}" destId="{836C458C-6BF9-4A46-9726-A531E2696EBA}" srcOrd="1" destOrd="0" presId="urn:microsoft.com/office/officeart/2005/8/layout/vList4"/>
    <dgm:cxn modelId="{62AD4CC6-9EEF-402C-99C2-12529B2F9398}" type="presOf" srcId="{CBE3D97C-C8AC-4F2A-9371-E5613629B3FC}" destId="{82812408-3A74-40A6-BC12-5D042CF5654E}" srcOrd="0" destOrd="0" presId="urn:microsoft.com/office/officeart/2005/8/layout/vList4"/>
    <dgm:cxn modelId="{779AB30D-C05B-423D-9B92-B441716A9070}" type="presOf" srcId="{60A581BD-19BC-4E30-820F-39FFC49914DE}" destId="{6C0E5B21-DE20-4FF9-84AF-E55D8250F5C8}" srcOrd="0" destOrd="0" presId="urn:microsoft.com/office/officeart/2005/8/layout/vList4"/>
    <dgm:cxn modelId="{2DD32548-6D3B-45FA-9FFB-9335B32CA66C}" srcId="{96DF133E-65BD-4DB0-8BF6-DD4B5F3E81DC}" destId="{CBE3D97C-C8AC-4F2A-9371-E5613629B3FC}" srcOrd="2" destOrd="0" parTransId="{5EB59BCB-4D9D-4270-9878-EFB68B8BAA9F}" sibTransId="{9F7D3354-E922-4F59-89D2-9C60379CD7B3}"/>
    <dgm:cxn modelId="{4C8723F3-C889-4004-ACAB-605413BEFBFD}" type="presOf" srcId="{96DF133E-65BD-4DB0-8BF6-DD4B5F3E81DC}" destId="{8C16AD2D-FB4C-4314-96B5-5C8967D1B1FC}" srcOrd="0" destOrd="0" presId="urn:microsoft.com/office/officeart/2005/8/layout/vList4"/>
    <dgm:cxn modelId="{1174B358-EAB2-429B-8205-B927CB90885C}" type="presOf" srcId="{09A78ED8-E5FF-4755-AA6A-221FD465BCE1}" destId="{8CC32F2E-98FF-43F3-8DA6-7782A24BF7FB}" srcOrd="1" destOrd="0" presId="urn:microsoft.com/office/officeart/2005/8/layout/vList4"/>
    <dgm:cxn modelId="{24F5F999-9537-4A50-A7D1-E9BF7C6E2B80}" srcId="{96DF133E-65BD-4DB0-8BF6-DD4B5F3E81DC}" destId="{09A78ED8-E5FF-4755-AA6A-221FD465BCE1}" srcOrd="0" destOrd="0" parTransId="{8E0D6D15-63A0-4AC2-BC55-DA80295E8D5B}" sibTransId="{929CA92C-1717-43ED-BFF6-3C28445E6D0C}"/>
    <dgm:cxn modelId="{1904B6BF-4CE5-4A28-92C4-B849D30DA28D}" type="presOf" srcId="{09A78ED8-E5FF-4755-AA6A-221FD465BCE1}" destId="{E6E26E51-C5FF-470C-8111-556CE04C280A}" srcOrd="0" destOrd="0" presId="urn:microsoft.com/office/officeart/2005/8/layout/vList4"/>
    <dgm:cxn modelId="{08EFEB15-3673-4F6C-9C38-1DB48BC822D0}" type="presParOf" srcId="{8C16AD2D-FB4C-4314-96B5-5C8967D1B1FC}" destId="{A62B3A8B-81DE-456E-BD32-1462699C6B32}" srcOrd="0" destOrd="0" presId="urn:microsoft.com/office/officeart/2005/8/layout/vList4"/>
    <dgm:cxn modelId="{90703DAE-0E2D-4C1B-9C21-985176BB75E0}" type="presParOf" srcId="{A62B3A8B-81DE-456E-BD32-1462699C6B32}" destId="{E6E26E51-C5FF-470C-8111-556CE04C280A}" srcOrd="0" destOrd="0" presId="urn:microsoft.com/office/officeart/2005/8/layout/vList4"/>
    <dgm:cxn modelId="{F92FC936-FB99-4EBB-8CF0-446D26A1940B}" type="presParOf" srcId="{A62B3A8B-81DE-456E-BD32-1462699C6B32}" destId="{A607B1BD-3FF0-478C-9D71-474227E3B9B5}" srcOrd="1" destOrd="0" presId="urn:microsoft.com/office/officeart/2005/8/layout/vList4"/>
    <dgm:cxn modelId="{CB03DDD1-0674-4FCA-A58F-EB32B92BDAA1}" type="presParOf" srcId="{A62B3A8B-81DE-456E-BD32-1462699C6B32}" destId="{8CC32F2E-98FF-43F3-8DA6-7782A24BF7FB}" srcOrd="2" destOrd="0" presId="urn:microsoft.com/office/officeart/2005/8/layout/vList4"/>
    <dgm:cxn modelId="{CFD8B41F-7620-4027-8BF5-ABD4B060782C}" type="presParOf" srcId="{8C16AD2D-FB4C-4314-96B5-5C8967D1B1FC}" destId="{015FC3A8-79C9-4B41-B012-EB8BAC4AB33E}" srcOrd="1" destOrd="0" presId="urn:microsoft.com/office/officeart/2005/8/layout/vList4"/>
    <dgm:cxn modelId="{8DB191E4-9706-467D-9531-FC5A4EAD685F}" type="presParOf" srcId="{8C16AD2D-FB4C-4314-96B5-5C8967D1B1FC}" destId="{7B546965-C717-47C3-8471-DC21C90F01D9}" srcOrd="2" destOrd="0" presId="urn:microsoft.com/office/officeart/2005/8/layout/vList4"/>
    <dgm:cxn modelId="{E83B214E-0887-47CA-89ED-715464E2ED6A}" type="presParOf" srcId="{7B546965-C717-47C3-8471-DC21C90F01D9}" destId="{6C0E5B21-DE20-4FF9-84AF-E55D8250F5C8}" srcOrd="0" destOrd="0" presId="urn:microsoft.com/office/officeart/2005/8/layout/vList4"/>
    <dgm:cxn modelId="{F7CAB221-B7FA-4BAC-A083-B9F521380DCE}" type="presParOf" srcId="{7B546965-C717-47C3-8471-DC21C90F01D9}" destId="{39F14AB5-B7A9-4938-A2CF-0E68599A5A38}" srcOrd="1" destOrd="0" presId="urn:microsoft.com/office/officeart/2005/8/layout/vList4"/>
    <dgm:cxn modelId="{221B9384-B4FB-467F-AC6B-847D7A1818BE}" type="presParOf" srcId="{7B546965-C717-47C3-8471-DC21C90F01D9}" destId="{55629269-6C10-4DB9-BE51-5C099528DEF4}" srcOrd="2" destOrd="0" presId="urn:microsoft.com/office/officeart/2005/8/layout/vList4"/>
    <dgm:cxn modelId="{1C461A5D-FFFB-4FE6-9D5C-3EFEA75ED9A7}" type="presParOf" srcId="{8C16AD2D-FB4C-4314-96B5-5C8967D1B1FC}" destId="{867B9416-CB3A-42C4-B8D6-AA4643089FDD}" srcOrd="3" destOrd="0" presId="urn:microsoft.com/office/officeart/2005/8/layout/vList4"/>
    <dgm:cxn modelId="{377009A9-F02C-486B-82E1-4E3A43FFA375}" type="presParOf" srcId="{8C16AD2D-FB4C-4314-96B5-5C8967D1B1FC}" destId="{C8E96E5E-973A-4653-98E0-9D7E698B79BB}" srcOrd="4" destOrd="0" presId="urn:microsoft.com/office/officeart/2005/8/layout/vList4"/>
    <dgm:cxn modelId="{F26BD81D-3C70-4D77-B19C-2892CE35B1B6}" type="presParOf" srcId="{C8E96E5E-973A-4653-98E0-9D7E698B79BB}" destId="{82812408-3A74-40A6-BC12-5D042CF5654E}" srcOrd="0" destOrd="0" presId="urn:microsoft.com/office/officeart/2005/8/layout/vList4"/>
    <dgm:cxn modelId="{4A9BCAF7-66A8-4746-94CA-FAD5CE0E8309}" type="presParOf" srcId="{C8E96E5E-973A-4653-98E0-9D7E698B79BB}" destId="{B64B82B9-F5F7-4975-808B-80B430C9ECCE}" srcOrd="1" destOrd="0" presId="urn:microsoft.com/office/officeart/2005/8/layout/vList4"/>
    <dgm:cxn modelId="{F10DB4E5-1724-452E-BD80-6CB342C0EE35}" type="presParOf" srcId="{C8E96E5E-973A-4653-98E0-9D7E698B79BB}" destId="{836C458C-6BF9-4A46-9726-A531E2696EBA}"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6DF133E-65BD-4DB0-8BF6-DD4B5F3E81DC}" type="doc">
      <dgm:prSet loTypeId="urn:microsoft.com/office/officeart/2005/8/layout/vList4" loCatId="list" qsTypeId="urn:microsoft.com/office/officeart/2005/8/quickstyle/simple1" qsCatId="simple" csTypeId="urn:microsoft.com/office/officeart/2005/8/colors/colorful5" csCatId="colorful" phldr="1"/>
      <dgm:spPr/>
      <dgm:t>
        <a:bodyPr/>
        <a:lstStyle/>
        <a:p>
          <a:endParaRPr lang="es-SV"/>
        </a:p>
      </dgm:t>
    </dgm:pt>
    <dgm:pt modelId="{09A78ED8-E5FF-4755-AA6A-221FD465BCE1}">
      <dgm:prSet phldrT="[Texto]"/>
      <dgm:spPr/>
      <dgm:t>
        <a:bodyPr/>
        <a:lstStyle/>
        <a:p>
          <a:pPr marL="0" indent="0"/>
          <a:r>
            <a:rPr lang="es-SV" dirty="0" smtClean="0">
              <a:solidFill>
                <a:schemeClr val="tx1"/>
              </a:solidFill>
            </a:rPr>
            <a:t>Inspección de trabajo enfocada en personas que nos lleva de la cantidad de inspecciones de trabajo realizadas e imposición de multas a la restitución de derechos.</a:t>
          </a:r>
          <a:endParaRPr lang="es-SV" dirty="0">
            <a:solidFill>
              <a:schemeClr val="tx1"/>
            </a:solidFill>
          </a:endParaRPr>
        </a:p>
      </dgm:t>
    </dgm:pt>
    <dgm:pt modelId="{8E0D6D15-63A0-4AC2-BC55-DA80295E8D5B}" type="parTrans" cxnId="{24F5F999-9537-4A50-A7D1-E9BF7C6E2B80}">
      <dgm:prSet/>
      <dgm:spPr/>
      <dgm:t>
        <a:bodyPr/>
        <a:lstStyle/>
        <a:p>
          <a:endParaRPr lang="es-SV">
            <a:solidFill>
              <a:schemeClr val="tx1"/>
            </a:solidFill>
          </a:endParaRPr>
        </a:p>
      </dgm:t>
    </dgm:pt>
    <dgm:pt modelId="{929CA92C-1717-43ED-BFF6-3C28445E6D0C}" type="sibTrans" cxnId="{24F5F999-9537-4A50-A7D1-E9BF7C6E2B80}">
      <dgm:prSet/>
      <dgm:spPr/>
      <dgm:t>
        <a:bodyPr/>
        <a:lstStyle/>
        <a:p>
          <a:endParaRPr lang="es-SV">
            <a:solidFill>
              <a:schemeClr val="tx1"/>
            </a:solidFill>
          </a:endParaRPr>
        </a:p>
      </dgm:t>
    </dgm:pt>
    <dgm:pt modelId="{CBE3D97C-C8AC-4F2A-9371-E5613629B3FC}">
      <dgm:prSet phldrT="[Texto]"/>
      <dgm:spPr/>
      <dgm:t>
        <a:bodyPr/>
        <a:lstStyle/>
        <a:p>
          <a:r>
            <a:rPr lang="es-SV" dirty="0" smtClean="0">
              <a:solidFill>
                <a:schemeClr val="tx1"/>
              </a:solidFill>
            </a:rPr>
            <a:t>Integrar los convenios a nuestras actas y resoluciones Ej. De conformidad con el Convenio 81 de la OIT en las actas de inspección que se realicen, para el mejor cumplimiento de la normativa laboral, se podría incluir en estas, recomendaciones relativas a cumplimiento de derechos que no son netamente laborales</a:t>
          </a:r>
          <a:endParaRPr lang="es-SV" dirty="0">
            <a:solidFill>
              <a:schemeClr val="tx1"/>
            </a:solidFill>
          </a:endParaRPr>
        </a:p>
      </dgm:t>
    </dgm:pt>
    <dgm:pt modelId="{5EB59BCB-4D9D-4270-9878-EFB68B8BAA9F}" type="parTrans" cxnId="{2DD32548-6D3B-45FA-9FFB-9335B32CA66C}">
      <dgm:prSet/>
      <dgm:spPr/>
      <dgm:t>
        <a:bodyPr/>
        <a:lstStyle/>
        <a:p>
          <a:endParaRPr lang="es-SV">
            <a:solidFill>
              <a:schemeClr val="tx1"/>
            </a:solidFill>
          </a:endParaRPr>
        </a:p>
      </dgm:t>
    </dgm:pt>
    <dgm:pt modelId="{9F7D3354-E922-4F59-89D2-9C60379CD7B3}" type="sibTrans" cxnId="{2DD32548-6D3B-45FA-9FFB-9335B32CA66C}">
      <dgm:prSet/>
      <dgm:spPr/>
      <dgm:t>
        <a:bodyPr/>
        <a:lstStyle/>
        <a:p>
          <a:endParaRPr lang="es-SV">
            <a:solidFill>
              <a:schemeClr val="tx1"/>
            </a:solidFill>
          </a:endParaRPr>
        </a:p>
      </dgm:t>
    </dgm:pt>
    <dgm:pt modelId="{60A581BD-19BC-4E30-820F-39FFC49914DE}">
      <dgm:prSet phldrT="[Texto]"/>
      <dgm:spPr/>
      <dgm:t>
        <a:bodyPr/>
        <a:lstStyle/>
        <a:p>
          <a:r>
            <a:rPr lang="es-SV" smtClean="0">
              <a:solidFill>
                <a:schemeClr val="tx1"/>
              </a:solidFill>
            </a:rPr>
            <a:t>La planeación estratégica en la focalización de planes de trabajo de verificación que conlleva la tutela de derechos (grupos focales, derechos, momentos coyunturales, entre otros), ha conllevado una mejor respuesta a la ciudadanía, resultados positivos en la cultura de cumplimiento.</a:t>
          </a:r>
          <a:endParaRPr lang="es-SV" dirty="0">
            <a:solidFill>
              <a:schemeClr val="tx1"/>
            </a:solidFill>
          </a:endParaRPr>
        </a:p>
      </dgm:t>
    </dgm:pt>
    <dgm:pt modelId="{1B080011-36F3-4D49-B12B-961400AC45ED}" type="sibTrans" cxnId="{8A59B351-45D0-42B0-96FE-44F437D24771}">
      <dgm:prSet/>
      <dgm:spPr/>
      <dgm:t>
        <a:bodyPr/>
        <a:lstStyle/>
        <a:p>
          <a:endParaRPr lang="es-SV">
            <a:solidFill>
              <a:schemeClr val="tx1"/>
            </a:solidFill>
          </a:endParaRPr>
        </a:p>
      </dgm:t>
    </dgm:pt>
    <dgm:pt modelId="{CD1716FA-68DE-40D5-9259-16EB092DF53F}" type="parTrans" cxnId="{8A59B351-45D0-42B0-96FE-44F437D24771}">
      <dgm:prSet/>
      <dgm:spPr/>
      <dgm:t>
        <a:bodyPr/>
        <a:lstStyle/>
        <a:p>
          <a:endParaRPr lang="es-SV">
            <a:solidFill>
              <a:schemeClr val="tx1"/>
            </a:solidFill>
          </a:endParaRPr>
        </a:p>
      </dgm:t>
    </dgm:pt>
    <dgm:pt modelId="{8C16AD2D-FB4C-4314-96B5-5C8967D1B1FC}" type="pres">
      <dgm:prSet presAssocID="{96DF133E-65BD-4DB0-8BF6-DD4B5F3E81DC}" presName="linear" presStyleCnt="0">
        <dgm:presLayoutVars>
          <dgm:dir val="rev"/>
          <dgm:resizeHandles val="exact"/>
        </dgm:presLayoutVars>
      </dgm:prSet>
      <dgm:spPr/>
      <dgm:t>
        <a:bodyPr/>
        <a:lstStyle/>
        <a:p>
          <a:endParaRPr lang="es-ES"/>
        </a:p>
      </dgm:t>
    </dgm:pt>
    <dgm:pt modelId="{A62B3A8B-81DE-456E-BD32-1462699C6B32}" type="pres">
      <dgm:prSet presAssocID="{09A78ED8-E5FF-4755-AA6A-221FD465BCE1}" presName="comp" presStyleCnt="0"/>
      <dgm:spPr/>
    </dgm:pt>
    <dgm:pt modelId="{E6E26E51-C5FF-470C-8111-556CE04C280A}" type="pres">
      <dgm:prSet presAssocID="{09A78ED8-E5FF-4755-AA6A-221FD465BCE1}" presName="box" presStyleLbl="node1" presStyleIdx="0" presStyleCnt="3" custScaleY="68396"/>
      <dgm:spPr/>
      <dgm:t>
        <a:bodyPr/>
        <a:lstStyle/>
        <a:p>
          <a:endParaRPr lang="es-ES"/>
        </a:p>
      </dgm:t>
    </dgm:pt>
    <dgm:pt modelId="{A607B1BD-3FF0-478C-9D71-474227E3B9B5}" type="pres">
      <dgm:prSet presAssocID="{09A78ED8-E5FF-4755-AA6A-221FD465BCE1}" presName="img" presStyleLbl="fgImgPlace1" presStyleIdx="0" presStyleCnt="3"/>
      <dgm:spPr/>
      <dgm:t>
        <a:bodyPr/>
        <a:lstStyle/>
        <a:p>
          <a:endParaRPr lang="es-ES"/>
        </a:p>
      </dgm:t>
    </dgm:pt>
    <dgm:pt modelId="{8CC32F2E-98FF-43F3-8DA6-7782A24BF7FB}" type="pres">
      <dgm:prSet presAssocID="{09A78ED8-E5FF-4755-AA6A-221FD465BCE1}" presName="text" presStyleLbl="node1" presStyleIdx="0" presStyleCnt="3">
        <dgm:presLayoutVars>
          <dgm:bulletEnabled val="1"/>
        </dgm:presLayoutVars>
      </dgm:prSet>
      <dgm:spPr/>
      <dgm:t>
        <a:bodyPr/>
        <a:lstStyle/>
        <a:p>
          <a:endParaRPr lang="es-ES"/>
        </a:p>
      </dgm:t>
    </dgm:pt>
    <dgm:pt modelId="{015FC3A8-79C9-4B41-B012-EB8BAC4AB33E}" type="pres">
      <dgm:prSet presAssocID="{929CA92C-1717-43ED-BFF6-3C28445E6D0C}" presName="spacer" presStyleCnt="0"/>
      <dgm:spPr/>
    </dgm:pt>
    <dgm:pt modelId="{7B546965-C717-47C3-8471-DC21C90F01D9}" type="pres">
      <dgm:prSet presAssocID="{60A581BD-19BC-4E30-820F-39FFC49914DE}" presName="comp" presStyleCnt="0"/>
      <dgm:spPr/>
    </dgm:pt>
    <dgm:pt modelId="{6C0E5B21-DE20-4FF9-84AF-E55D8250F5C8}" type="pres">
      <dgm:prSet presAssocID="{60A581BD-19BC-4E30-820F-39FFC49914DE}" presName="box" presStyleLbl="node1" presStyleIdx="1" presStyleCnt="3" custScaleY="71842"/>
      <dgm:spPr/>
      <dgm:t>
        <a:bodyPr/>
        <a:lstStyle/>
        <a:p>
          <a:endParaRPr lang="es-SV"/>
        </a:p>
      </dgm:t>
    </dgm:pt>
    <dgm:pt modelId="{39F14AB5-B7A9-4938-A2CF-0E68599A5A38}" type="pres">
      <dgm:prSet presAssocID="{60A581BD-19BC-4E30-820F-39FFC49914DE}" presName="img" presStyleLbl="fgImgPlace1" presStyleIdx="1" presStyleCnt="3" custScaleY="62952"/>
      <dgm:spPr/>
    </dgm:pt>
    <dgm:pt modelId="{55629269-6C10-4DB9-BE51-5C099528DEF4}" type="pres">
      <dgm:prSet presAssocID="{60A581BD-19BC-4E30-820F-39FFC49914DE}" presName="text" presStyleLbl="node1" presStyleIdx="1" presStyleCnt="3">
        <dgm:presLayoutVars>
          <dgm:bulletEnabled val="1"/>
        </dgm:presLayoutVars>
      </dgm:prSet>
      <dgm:spPr/>
      <dgm:t>
        <a:bodyPr/>
        <a:lstStyle/>
        <a:p>
          <a:endParaRPr lang="es-SV"/>
        </a:p>
      </dgm:t>
    </dgm:pt>
    <dgm:pt modelId="{867B9416-CB3A-42C4-B8D6-AA4643089FDD}" type="pres">
      <dgm:prSet presAssocID="{1B080011-36F3-4D49-B12B-961400AC45ED}" presName="spacer" presStyleCnt="0"/>
      <dgm:spPr/>
    </dgm:pt>
    <dgm:pt modelId="{C8E96E5E-973A-4653-98E0-9D7E698B79BB}" type="pres">
      <dgm:prSet presAssocID="{CBE3D97C-C8AC-4F2A-9371-E5613629B3FC}" presName="comp" presStyleCnt="0"/>
      <dgm:spPr/>
    </dgm:pt>
    <dgm:pt modelId="{82812408-3A74-40A6-BC12-5D042CF5654E}" type="pres">
      <dgm:prSet presAssocID="{CBE3D97C-C8AC-4F2A-9371-E5613629B3FC}" presName="box" presStyleLbl="node1" presStyleIdx="2" presStyleCnt="3" custScaleY="67310"/>
      <dgm:spPr/>
      <dgm:t>
        <a:bodyPr/>
        <a:lstStyle/>
        <a:p>
          <a:endParaRPr lang="es-SV"/>
        </a:p>
      </dgm:t>
    </dgm:pt>
    <dgm:pt modelId="{B64B82B9-F5F7-4975-808B-80B430C9ECCE}" type="pres">
      <dgm:prSet presAssocID="{CBE3D97C-C8AC-4F2A-9371-E5613629B3FC}" presName="img" presStyleLbl="fgImgPlace1" presStyleIdx="2" presStyleCnt="3"/>
      <dgm:spPr/>
    </dgm:pt>
    <dgm:pt modelId="{836C458C-6BF9-4A46-9726-A531E2696EBA}" type="pres">
      <dgm:prSet presAssocID="{CBE3D97C-C8AC-4F2A-9371-E5613629B3FC}" presName="text" presStyleLbl="node1" presStyleIdx="2" presStyleCnt="3">
        <dgm:presLayoutVars>
          <dgm:bulletEnabled val="1"/>
        </dgm:presLayoutVars>
      </dgm:prSet>
      <dgm:spPr/>
      <dgm:t>
        <a:bodyPr/>
        <a:lstStyle/>
        <a:p>
          <a:endParaRPr lang="es-SV"/>
        </a:p>
      </dgm:t>
    </dgm:pt>
  </dgm:ptLst>
  <dgm:cxnLst>
    <dgm:cxn modelId="{8A59B351-45D0-42B0-96FE-44F437D24771}" srcId="{96DF133E-65BD-4DB0-8BF6-DD4B5F3E81DC}" destId="{60A581BD-19BC-4E30-820F-39FFC49914DE}" srcOrd="1" destOrd="0" parTransId="{CD1716FA-68DE-40D5-9259-16EB092DF53F}" sibTransId="{1B080011-36F3-4D49-B12B-961400AC45ED}"/>
    <dgm:cxn modelId="{D2AB852A-1233-4C18-82B2-A0411AC3C98F}" type="presOf" srcId="{60A581BD-19BC-4E30-820F-39FFC49914DE}" destId="{55629269-6C10-4DB9-BE51-5C099528DEF4}" srcOrd="1" destOrd="0" presId="urn:microsoft.com/office/officeart/2005/8/layout/vList4"/>
    <dgm:cxn modelId="{8FEBB3B0-8ED6-4533-968C-89DC5CCB63A2}" type="presOf" srcId="{CBE3D97C-C8AC-4F2A-9371-E5613629B3FC}" destId="{836C458C-6BF9-4A46-9726-A531E2696EBA}" srcOrd="1" destOrd="0" presId="urn:microsoft.com/office/officeart/2005/8/layout/vList4"/>
    <dgm:cxn modelId="{62AD4CC6-9EEF-402C-99C2-12529B2F9398}" type="presOf" srcId="{CBE3D97C-C8AC-4F2A-9371-E5613629B3FC}" destId="{82812408-3A74-40A6-BC12-5D042CF5654E}" srcOrd="0" destOrd="0" presId="urn:microsoft.com/office/officeart/2005/8/layout/vList4"/>
    <dgm:cxn modelId="{779AB30D-C05B-423D-9B92-B441716A9070}" type="presOf" srcId="{60A581BD-19BC-4E30-820F-39FFC49914DE}" destId="{6C0E5B21-DE20-4FF9-84AF-E55D8250F5C8}" srcOrd="0" destOrd="0" presId="urn:microsoft.com/office/officeart/2005/8/layout/vList4"/>
    <dgm:cxn modelId="{2DD32548-6D3B-45FA-9FFB-9335B32CA66C}" srcId="{96DF133E-65BD-4DB0-8BF6-DD4B5F3E81DC}" destId="{CBE3D97C-C8AC-4F2A-9371-E5613629B3FC}" srcOrd="2" destOrd="0" parTransId="{5EB59BCB-4D9D-4270-9878-EFB68B8BAA9F}" sibTransId="{9F7D3354-E922-4F59-89D2-9C60379CD7B3}"/>
    <dgm:cxn modelId="{4C8723F3-C889-4004-ACAB-605413BEFBFD}" type="presOf" srcId="{96DF133E-65BD-4DB0-8BF6-DD4B5F3E81DC}" destId="{8C16AD2D-FB4C-4314-96B5-5C8967D1B1FC}" srcOrd="0" destOrd="0" presId="urn:microsoft.com/office/officeart/2005/8/layout/vList4"/>
    <dgm:cxn modelId="{1174B358-EAB2-429B-8205-B927CB90885C}" type="presOf" srcId="{09A78ED8-E5FF-4755-AA6A-221FD465BCE1}" destId="{8CC32F2E-98FF-43F3-8DA6-7782A24BF7FB}" srcOrd="1" destOrd="0" presId="urn:microsoft.com/office/officeart/2005/8/layout/vList4"/>
    <dgm:cxn modelId="{24F5F999-9537-4A50-A7D1-E9BF7C6E2B80}" srcId="{96DF133E-65BD-4DB0-8BF6-DD4B5F3E81DC}" destId="{09A78ED8-E5FF-4755-AA6A-221FD465BCE1}" srcOrd="0" destOrd="0" parTransId="{8E0D6D15-63A0-4AC2-BC55-DA80295E8D5B}" sibTransId="{929CA92C-1717-43ED-BFF6-3C28445E6D0C}"/>
    <dgm:cxn modelId="{1904B6BF-4CE5-4A28-92C4-B849D30DA28D}" type="presOf" srcId="{09A78ED8-E5FF-4755-AA6A-221FD465BCE1}" destId="{E6E26E51-C5FF-470C-8111-556CE04C280A}" srcOrd="0" destOrd="0" presId="urn:microsoft.com/office/officeart/2005/8/layout/vList4"/>
    <dgm:cxn modelId="{08EFEB15-3673-4F6C-9C38-1DB48BC822D0}" type="presParOf" srcId="{8C16AD2D-FB4C-4314-96B5-5C8967D1B1FC}" destId="{A62B3A8B-81DE-456E-BD32-1462699C6B32}" srcOrd="0" destOrd="0" presId="urn:microsoft.com/office/officeart/2005/8/layout/vList4"/>
    <dgm:cxn modelId="{90703DAE-0E2D-4C1B-9C21-985176BB75E0}" type="presParOf" srcId="{A62B3A8B-81DE-456E-BD32-1462699C6B32}" destId="{E6E26E51-C5FF-470C-8111-556CE04C280A}" srcOrd="0" destOrd="0" presId="urn:microsoft.com/office/officeart/2005/8/layout/vList4"/>
    <dgm:cxn modelId="{F92FC936-FB99-4EBB-8CF0-446D26A1940B}" type="presParOf" srcId="{A62B3A8B-81DE-456E-BD32-1462699C6B32}" destId="{A607B1BD-3FF0-478C-9D71-474227E3B9B5}" srcOrd="1" destOrd="0" presId="urn:microsoft.com/office/officeart/2005/8/layout/vList4"/>
    <dgm:cxn modelId="{CB03DDD1-0674-4FCA-A58F-EB32B92BDAA1}" type="presParOf" srcId="{A62B3A8B-81DE-456E-BD32-1462699C6B32}" destId="{8CC32F2E-98FF-43F3-8DA6-7782A24BF7FB}" srcOrd="2" destOrd="0" presId="urn:microsoft.com/office/officeart/2005/8/layout/vList4"/>
    <dgm:cxn modelId="{CFD8B41F-7620-4027-8BF5-ABD4B060782C}" type="presParOf" srcId="{8C16AD2D-FB4C-4314-96B5-5C8967D1B1FC}" destId="{015FC3A8-79C9-4B41-B012-EB8BAC4AB33E}" srcOrd="1" destOrd="0" presId="urn:microsoft.com/office/officeart/2005/8/layout/vList4"/>
    <dgm:cxn modelId="{8DB191E4-9706-467D-9531-FC5A4EAD685F}" type="presParOf" srcId="{8C16AD2D-FB4C-4314-96B5-5C8967D1B1FC}" destId="{7B546965-C717-47C3-8471-DC21C90F01D9}" srcOrd="2" destOrd="0" presId="urn:microsoft.com/office/officeart/2005/8/layout/vList4"/>
    <dgm:cxn modelId="{E83B214E-0887-47CA-89ED-715464E2ED6A}" type="presParOf" srcId="{7B546965-C717-47C3-8471-DC21C90F01D9}" destId="{6C0E5B21-DE20-4FF9-84AF-E55D8250F5C8}" srcOrd="0" destOrd="0" presId="urn:microsoft.com/office/officeart/2005/8/layout/vList4"/>
    <dgm:cxn modelId="{F7CAB221-B7FA-4BAC-A083-B9F521380DCE}" type="presParOf" srcId="{7B546965-C717-47C3-8471-DC21C90F01D9}" destId="{39F14AB5-B7A9-4938-A2CF-0E68599A5A38}" srcOrd="1" destOrd="0" presId="urn:microsoft.com/office/officeart/2005/8/layout/vList4"/>
    <dgm:cxn modelId="{221B9384-B4FB-467F-AC6B-847D7A1818BE}" type="presParOf" srcId="{7B546965-C717-47C3-8471-DC21C90F01D9}" destId="{55629269-6C10-4DB9-BE51-5C099528DEF4}" srcOrd="2" destOrd="0" presId="urn:microsoft.com/office/officeart/2005/8/layout/vList4"/>
    <dgm:cxn modelId="{1C461A5D-FFFB-4FE6-9D5C-3EFEA75ED9A7}" type="presParOf" srcId="{8C16AD2D-FB4C-4314-96B5-5C8967D1B1FC}" destId="{867B9416-CB3A-42C4-B8D6-AA4643089FDD}" srcOrd="3" destOrd="0" presId="urn:microsoft.com/office/officeart/2005/8/layout/vList4"/>
    <dgm:cxn modelId="{377009A9-F02C-486B-82E1-4E3A43FFA375}" type="presParOf" srcId="{8C16AD2D-FB4C-4314-96B5-5C8967D1B1FC}" destId="{C8E96E5E-973A-4653-98E0-9D7E698B79BB}" srcOrd="4" destOrd="0" presId="urn:microsoft.com/office/officeart/2005/8/layout/vList4"/>
    <dgm:cxn modelId="{F26BD81D-3C70-4D77-B19C-2892CE35B1B6}" type="presParOf" srcId="{C8E96E5E-973A-4653-98E0-9D7E698B79BB}" destId="{82812408-3A74-40A6-BC12-5D042CF5654E}" srcOrd="0" destOrd="0" presId="urn:microsoft.com/office/officeart/2005/8/layout/vList4"/>
    <dgm:cxn modelId="{4A9BCAF7-66A8-4746-94CA-FAD5CE0E8309}" type="presParOf" srcId="{C8E96E5E-973A-4653-98E0-9D7E698B79BB}" destId="{B64B82B9-F5F7-4975-808B-80B430C9ECCE}" srcOrd="1" destOrd="0" presId="urn:microsoft.com/office/officeart/2005/8/layout/vList4"/>
    <dgm:cxn modelId="{F10DB4E5-1724-452E-BD80-6CB342C0EE35}" type="presParOf" srcId="{C8E96E5E-973A-4653-98E0-9D7E698B79BB}" destId="{836C458C-6BF9-4A46-9726-A531E2696EBA}"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D4450-3311-4871-8665-E69189366F1B}">
      <dsp:nvSpPr>
        <dsp:cNvPr id="0" name=""/>
        <dsp:cNvSpPr/>
      </dsp:nvSpPr>
      <dsp:spPr>
        <a:xfrm>
          <a:off x="1781032" y="2397014"/>
          <a:ext cx="2176818" cy="2176818"/>
        </a:xfrm>
        <a:prstGeom prst="gear9">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SV" sz="1800" kern="1200" dirty="0" smtClean="0"/>
            <a:t>Planes de Trabajo</a:t>
          </a:r>
          <a:endParaRPr lang="es-SV" sz="1800" kern="1200" dirty="0"/>
        </a:p>
      </dsp:txBody>
      <dsp:txXfrm>
        <a:off x="2218669" y="2906923"/>
        <a:ext cx="1301544" cy="1118930"/>
      </dsp:txXfrm>
    </dsp:sp>
    <dsp:sp modelId="{845AE9C1-7118-475A-8EB7-C4AE14F5E310}">
      <dsp:nvSpPr>
        <dsp:cNvPr id="0" name=""/>
        <dsp:cNvSpPr/>
      </dsp:nvSpPr>
      <dsp:spPr>
        <a:xfrm>
          <a:off x="514520" y="1882494"/>
          <a:ext cx="1583140" cy="1583140"/>
        </a:xfrm>
        <a:prstGeom prst="gear6">
          <a:avLst/>
        </a:prstGeom>
        <a:solidFill>
          <a:schemeClr val="accent3">
            <a:hueOff val="5625132"/>
            <a:satOff val="-8440"/>
            <a:lumOff val="-137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SV" sz="1200" kern="1200" dirty="0" smtClean="0"/>
            <a:t>Cartas Entendimiento</a:t>
          </a:r>
          <a:endParaRPr lang="es-SV" sz="1200" kern="1200" dirty="0"/>
        </a:p>
      </dsp:txBody>
      <dsp:txXfrm>
        <a:off x="913080" y="2283463"/>
        <a:ext cx="786020" cy="781202"/>
      </dsp:txXfrm>
    </dsp:sp>
    <dsp:sp modelId="{B99DBE62-2D99-4737-BA83-DFC34E56E644}">
      <dsp:nvSpPr>
        <dsp:cNvPr id="0" name=""/>
        <dsp:cNvSpPr/>
      </dsp:nvSpPr>
      <dsp:spPr>
        <a:xfrm rot="20700000">
          <a:off x="1401240" y="790289"/>
          <a:ext cx="1551154" cy="1551154"/>
        </a:xfrm>
        <a:prstGeom prst="gear6">
          <a:avLst/>
        </a:prstGeom>
        <a:solidFill>
          <a:schemeClr val="accent3">
            <a:hueOff val="11250264"/>
            <a:satOff val="-16880"/>
            <a:lumOff val="-274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SV" sz="1400" kern="1200" dirty="0" smtClean="0"/>
            <a:t>Planificación Estratégica</a:t>
          </a:r>
          <a:endParaRPr lang="es-SV" sz="1400" kern="1200" dirty="0"/>
        </a:p>
      </dsp:txBody>
      <dsp:txXfrm rot="-20700000">
        <a:off x="1741454" y="1130502"/>
        <a:ext cx="870727" cy="870727"/>
      </dsp:txXfrm>
    </dsp:sp>
    <dsp:sp modelId="{B25F0401-225A-4129-9D3E-26E7D7501129}">
      <dsp:nvSpPr>
        <dsp:cNvPr id="0" name=""/>
        <dsp:cNvSpPr/>
      </dsp:nvSpPr>
      <dsp:spPr>
        <a:xfrm>
          <a:off x="1611075" y="2069998"/>
          <a:ext cx="2786327" cy="2786327"/>
        </a:xfrm>
        <a:prstGeom prst="circularArrow">
          <a:avLst>
            <a:gd name="adj1" fmla="val 4688"/>
            <a:gd name="adj2" fmla="val 299029"/>
            <a:gd name="adj3" fmla="val 2510374"/>
            <a:gd name="adj4" fmla="val 15873810"/>
            <a:gd name="adj5" fmla="val 546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78B9E4-9F3A-4AAD-BFBD-7D3738328A1A}">
      <dsp:nvSpPr>
        <dsp:cNvPr id="0" name=""/>
        <dsp:cNvSpPr/>
      </dsp:nvSpPr>
      <dsp:spPr>
        <a:xfrm>
          <a:off x="234149" y="1533219"/>
          <a:ext cx="2024440" cy="2024440"/>
        </a:xfrm>
        <a:prstGeom prst="leftCircularArrow">
          <a:avLst>
            <a:gd name="adj1" fmla="val 6452"/>
            <a:gd name="adj2" fmla="val 429999"/>
            <a:gd name="adj3" fmla="val 10489124"/>
            <a:gd name="adj4" fmla="val 14837806"/>
            <a:gd name="adj5" fmla="val 7527"/>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021440-B70D-4370-A3DF-AC5C6EA79781}">
      <dsp:nvSpPr>
        <dsp:cNvPr id="0" name=""/>
        <dsp:cNvSpPr/>
      </dsp:nvSpPr>
      <dsp:spPr>
        <a:xfrm>
          <a:off x="1042442" y="451542"/>
          <a:ext cx="2182754" cy="2182754"/>
        </a:xfrm>
        <a:prstGeom prst="circularArrow">
          <a:avLst>
            <a:gd name="adj1" fmla="val 5984"/>
            <a:gd name="adj2" fmla="val 394124"/>
            <a:gd name="adj3" fmla="val 13313824"/>
            <a:gd name="adj4" fmla="val 10508221"/>
            <a:gd name="adj5" fmla="val 6981"/>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99426-6EFA-4719-8647-C1F997F9A97E}">
      <dsp:nvSpPr>
        <dsp:cNvPr id="0" name=""/>
        <dsp:cNvSpPr/>
      </dsp:nvSpPr>
      <dsp:spPr>
        <a:xfrm>
          <a:off x="0" y="0"/>
          <a:ext cx="3536549" cy="4203511"/>
        </a:xfrm>
        <a:prstGeom prst="triangle">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910761-B175-4177-914C-BB41C41F62EB}">
      <dsp:nvSpPr>
        <dsp:cNvPr id="0" name=""/>
        <dsp:cNvSpPr/>
      </dsp:nvSpPr>
      <dsp:spPr>
        <a:xfrm>
          <a:off x="1768274" y="420761"/>
          <a:ext cx="2298757" cy="747108"/>
        </a:xfrm>
        <a:prstGeom prst="roundRect">
          <a:avLst/>
        </a:prstGeom>
        <a:solidFill>
          <a:schemeClr val="lt1">
            <a:alpha val="90000"/>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SV" sz="1700" kern="1200" dirty="0" smtClean="0"/>
            <a:t>Normativa / Políticas y Cartas entendimiento</a:t>
          </a:r>
          <a:endParaRPr lang="es-SV" sz="1700" kern="1200" dirty="0"/>
        </a:p>
      </dsp:txBody>
      <dsp:txXfrm>
        <a:off x="1804745" y="457232"/>
        <a:ext cx="2225815" cy="674166"/>
      </dsp:txXfrm>
    </dsp:sp>
    <dsp:sp modelId="{61892E71-1B5E-4A8A-B4C0-763FE7128F10}">
      <dsp:nvSpPr>
        <dsp:cNvPr id="0" name=""/>
        <dsp:cNvSpPr/>
      </dsp:nvSpPr>
      <dsp:spPr>
        <a:xfrm>
          <a:off x="1768274" y="1261258"/>
          <a:ext cx="2298757" cy="747108"/>
        </a:xfrm>
        <a:prstGeom prst="roundRect">
          <a:avLst/>
        </a:prstGeom>
        <a:solidFill>
          <a:schemeClr val="lt1">
            <a:alpha val="90000"/>
            <a:hueOff val="0"/>
            <a:satOff val="0"/>
            <a:lumOff val="0"/>
            <a:alphaOff val="0"/>
          </a:schemeClr>
        </a:solidFill>
        <a:ln w="10795"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SV" sz="1700" kern="1200" dirty="0" smtClean="0"/>
            <a:t>Otras Instituciones </a:t>
          </a:r>
          <a:endParaRPr lang="es-SV" sz="1700" kern="1200" dirty="0"/>
        </a:p>
      </dsp:txBody>
      <dsp:txXfrm>
        <a:off x="1804745" y="1297729"/>
        <a:ext cx="2225815" cy="674166"/>
      </dsp:txXfrm>
    </dsp:sp>
    <dsp:sp modelId="{A202B0C7-2464-48ED-9436-2D407C17AB1F}">
      <dsp:nvSpPr>
        <dsp:cNvPr id="0" name=""/>
        <dsp:cNvSpPr/>
      </dsp:nvSpPr>
      <dsp:spPr>
        <a:xfrm>
          <a:off x="1768274" y="2101755"/>
          <a:ext cx="2298757" cy="747108"/>
        </a:xfrm>
        <a:prstGeom prst="roundRect">
          <a:avLst/>
        </a:prstGeom>
        <a:solidFill>
          <a:schemeClr val="lt1">
            <a:alpha val="90000"/>
            <a:hueOff val="0"/>
            <a:satOff val="0"/>
            <a:lumOff val="0"/>
            <a:alphaOff val="0"/>
          </a:schemeClr>
        </a:solidFill>
        <a:ln w="10795"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SV" sz="1700" kern="1200" dirty="0" smtClean="0"/>
            <a:t>Organismos Internacionales</a:t>
          </a:r>
          <a:endParaRPr lang="es-SV" sz="1700" kern="1200" dirty="0"/>
        </a:p>
      </dsp:txBody>
      <dsp:txXfrm>
        <a:off x="1804745" y="2138226"/>
        <a:ext cx="2225815" cy="674166"/>
      </dsp:txXfrm>
    </dsp:sp>
    <dsp:sp modelId="{DC1F06CF-AF6C-4254-A192-AEBF2C0FD3D5}">
      <dsp:nvSpPr>
        <dsp:cNvPr id="0" name=""/>
        <dsp:cNvSpPr/>
      </dsp:nvSpPr>
      <dsp:spPr>
        <a:xfrm>
          <a:off x="1768274" y="2942252"/>
          <a:ext cx="2298757" cy="747108"/>
        </a:xfrm>
        <a:prstGeom prst="roundRect">
          <a:avLst/>
        </a:prstGeom>
        <a:solidFill>
          <a:schemeClr val="lt1">
            <a:alpha val="90000"/>
            <a:hueOff val="0"/>
            <a:satOff val="0"/>
            <a:lumOff val="0"/>
            <a:alphaOff val="0"/>
          </a:schemeClr>
        </a:solidFill>
        <a:ln w="10795"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SV" sz="1700" kern="1200" dirty="0" smtClean="0"/>
            <a:t>ONG / Sociedad Civil</a:t>
          </a:r>
          <a:endParaRPr lang="es-SV" sz="1700" kern="1200" dirty="0"/>
        </a:p>
      </dsp:txBody>
      <dsp:txXfrm>
        <a:off x="1804745" y="2978723"/>
        <a:ext cx="2225815" cy="6741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8BD67-317C-493C-9BBB-9E9F93451AE8}">
      <dsp:nvSpPr>
        <dsp:cNvPr id="0" name=""/>
        <dsp:cNvSpPr/>
      </dsp:nvSpPr>
      <dsp:spPr>
        <a:xfrm>
          <a:off x="2677136" y="1899611"/>
          <a:ext cx="2761026" cy="2247613"/>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b="0" kern="1200" smtClean="0">
              <a:solidFill>
                <a:schemeClr val="tx1"/>
              </a:solidFill>
              <a:effectLst>
                <a:outerShdw blurRad="38100" dist="38100" dir="2700000" algn="tl">
                  <a:srgbClr val="000000">
                    <a:alpha val="43137"/>
                  </a:srgbClr>
                </a:outerShdw>
              </a:effectLst>
            </a:rPr>
            <a:t>Ministerio de Trabajo y Previsión Social</a:t>
          </a:r>
          <a:endParaRPr lang="es-ES" sz="2400" b="0" kern="1200" dirty="0">
            <a:solidFill>
              <a:schemeClr val="tx1"/>
            </a:solidFill>
            <a:effectLst>
              <a:outerShdw blurRad="38100" dist="38100" dir="2700000" algn="tl">
                <a:srgbClr val="000000">
                  <a:alpha val="43137"/>
                </a:srgbClr>
              </a:outerShdw>
            </a:effectLst>
          </a:endParaRPr>
        </a:p>
      </dsp:txBody>
      <dsp:txXfrm>
        <a:off x="3081479" y="2228766"/>
        <a:ext cx="1952340" cy="1589303"/>
      </dsp:txXfrm>
    </dsp:sp>
    <dsp:sp modelId="{4AFE1AC9-8072-4157-A543-CE30C3EA1FB8}">
      <dsp:nvSpPr>
        <dsp:cNvPr id="0" name=""/>
        <dsp:cNvSpPr/>
      </dsp:nvSpPr>
      <dsp:spPr>
        <a:xfrm rot="16200000">
          <a:off x="3820987" y="1223293"/>
          <a:ext cx="473324" cy="48636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b="0" kern="1200">
            <a:solidFill>
              <a:schemeClr val="tx1"/>
            </a:solidFill>
          </a:endParaRPr>
        </a:p>
      </dsp:txBody>
      <dsp:txXfrm>
        <a:off x="3891986" y="1391565"/>
        <a:ext cx="331327" cy="291817"/>
      </dsp:txXfrm>
    </dsp:sp>
    <dsp:sp modelId="{7ED55E16-21E3-46E5-B38D-6449DC6AE2A6}">
      <dsp:nvSpPr>
        <dsp:cNvPr id="0" name=""/>
        <dsp:cNvSpPr/>
      </dsp:nvSpPr>
      <dsp:spPr>
        <a:xfrm>
          <a:off x="3556981" y="5210"/>
          <a:ext cx="1001336" cy="1001336"/>
        </a:xfrm>
        <a:prstGeom prst="ellipse">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0" kern="1200" smtClean="0">
              <a:solidFill>
                <a:schemeClr val="tx1"/>
              </a:solidFill>
            </a:rPr>
            <a:t>CNCTP</a:t>
          </a:r>
          <a:endParaRPr lang="es-ES" sz="1400" b="0" kern="1200" dirty="0">
            <a:solidFill>
              <a:schemeClr val="tx1"/>
            </a:solidFill>
          </a:endParaRPr>
        </a:p>
      </dsp:txBody>
      <dsp:txXfrm>
        <a:off x="3703623" y="151852"/>
        <a:ext cx="708052" cy="708052"/>
      </dsp:txXfrm>
    </dsp:sp>
    <dsp:sp modelId="{15584EF7-0EAF-4942-9ACD-202A0498D283}">
      <dsp:nvSpPr>
        <dsp:cNvPr id="0" name=""/>
        <dsp:cNvSpPr/>
      </dsp:nvSpPr>
      <dsp:spPr>
        <a:xfrm rot="18000000">
          <a:off x="4625903" y="1409312"/>
          <a:ext cx="446501" cy="48636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b="0" kern="1200">
            <a:solidFill>
              <a:schemeClr val="tx1"/>
            </a:solidFill>
          </a:endParaRPr>
        </a:p>
      </dsp:txBody>
      <dsp:txXfrm>
        <a:off x="4659391" y="1564587"/>
        <a:ext cx="312551" cy="291817"/>
      </dsp:txXfrm>
    </dsp:sp>
    <dsp:sp modelId="{FBD6C38B-1EC6-46F7-9B4C-99486D33DAEE}">
      <dsp:nvSpPr>
        <dsp:cNvPr id="0" name=""/>
        <dsp:cNvSpPr/>
      </dsp:nvSpPr>
      <dsp:spPr>
        <a:xfrm>
          <a:off x="4815751" y="342496"/>
          <a:ext cx="1001336" cy="1001336"/>
        </a:xfrm>
        <a:prstGeom prst="ellipse">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0" kern="1200" smtClean="0">
              <a:solidFill>
                <a:schemeClr val="tx1"/>
              </a:solidFill>
            </a:rPr>
            <a:t>MINSAL</a:t>
          </a:r>
          <a:endParaRPr lang="es-ES" sz="1400" b="0" kern="1200" dirty="0">
            <a:solidFill>
              <a:schemeClr val="tx1"/>
            </a:solidFill>
          </a:endParaRPr>
        </a:p>
      </dsp:txBody>
      <dsp:txXfrm>
        <a:off x="4962393" y="489138"/>
        <a:ext cx="708052" cy="708052"/>
      </dsp:txXfrm>
    </dsp:sp>
    <dsp:sp modelId="{4DECADD1-DFC9-4F92-A5C9-1FD5AC8C9B68}">
      <dsp:nvSpPr>
        <dsp:cNvPr id="0" name=""/>
        <dsp:cNvSpPr/>
      </dsp:nvSpPr>
      <dsp:spPr>
        <a:xfrm rot="19800000">
          <a:off x="5294796" y="1956329"/>
          <a:ext cx="379806" cy="48636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b="0" kern="1200">
            <a:solidFill>
              <a:schemeClr val="tx1"/>
            </a:solidFill>
          </a:endParaRPr>
        </a:p>
      </dsp:txBody>
      <dsp:txXfrm>
        <a:off x="5302429" y="2082088"/>
        <a:ext cx="265864" cy="291817"/>
      </dsp:txXfrm>
    </dsp:sp>
    <dsp:sp modelId="{64212D3A-4BF7-42E0-941A-0472988CC7D8}">
      <dsp:nvSpPr>
        <dsp:cNvPr id="0" name=""/>
        <dsp:cNvSpPr/>
      </dsp:nvSpPr>
      <dsp:spPr>
        <a:xfrm>
          <a:off x="5737235" y="1263980"/>
          <a:ext cx="1001336" cy="1001336"/>
        </a:xfrm>
        <a:prstGeom prst="ellipse">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0" kern="1200" smtClean="0">
              <a:solidFill>
                <a:schemeClr val="tx1"/>
              </a:solidFill>
            </a:rPr>
            <a:t>CONAVIH</a:t>
          </a:r>
          <a:endParaRPr lang="es-ES" sz="1400" b="0" kern="1200" dirty="0">
            <a:solidFill>
              <a:schemeClr val="tx1"/>
            </a:solidFill>
          </a:endParaRPr>
        </a:p>
      </dsp:txBody>
      <dsp:txXfrm>
        <a:off x="5883877" y="1410622"/>
        <a:ext cx="708052" cy="708052"/>
      </dsp:txXfrm>
    </dsp:sp>
    <dsp:sp modelId="{A6491587-2EC8-4719-A3C8-9D7F7E979584}">
      <dsp:nvSpPr>
        <dsp:cNvPr id="0" name=""/>
        <dsp:cNvSpPr/>
      </dsp:nvSpPr>
      <dsp:spPr>
        <a:xfrm>
          <a:off x="5578162" y="2780236"/>
          <a:ext cx="337270" cy="48636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b="0" kern="1200">
            <a:solidFill>
              <a:schemeClr val="tx1"/>
            </a:solidFill>
          </a:endParaRPr>
        </a:p>
      </dsp:txBody>
      <dsp:txXfrm>
        <a:off x="5578162" y="2877509"/>
        <a:ext cx="236089" cy="291817"/>
      </dsp:txXfrm>
    </dsp:sp>
    <dsp:sp modelId="{E1EBF491-DBFC-4516-B0BE-0BCC2CDB55E9}">
      <dsp:nvSpPr>
        <dsp:cNvPr id="0" name=""/>
        <dsp:cNvSpPr/>
      </dsp:nvSpPr>
      <dsp:spPr>
        <a:xfrm>
          <a:off x="6074522" y="2522750"/>
          <a:ext cx="1001336" cy="1001336"/>
        </a:xfrm>
        <a:prstGeom prst="ellipse">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0" kern="1200" smtClean="0">
              <a:solidFill>
                <a:schemeClr val="tx1"/>
              </a:solidFill>
            </a:rPr>
            <a:t>CONAIPD</a:t>
          </a:r>
          <a:endParaRPr lang="es-ES" sz="1400" b="0" kern="1200" dirty="0">
            <a:solidFill>
              <a:schemeClr val="tx1"/>
            </a:solidFill>
          </a:endParaRPr>
        </a:p>
      </dsp:txBody>
      <dsp:txXfrm>
        <a:off x="6221164" y="2669392"/>
        <a:ext cx="708052" cy="708052"/>
      </dsp:txXfrm>
    </dsp:sp>
    <dsp:sp modelId="{CC6CD78E-D159-4922-8579-2E733188C29D}">
      <dsp:nvSpPr>
        <dsp:cNvPr id="0" name=""/>
        <dsp:cNvSpPr/>
      </dsp:nvSpPr>
      <dsp:spPr>
        <a:xfrm rot="1800000">
          <a:off x="5294796" y="3604144"/>
          <a:ext cx="379806" cy="486363"/>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b="0" kern="1200">
            <a:solidFill>
              <a:schemeClr val="tx1"/>
            </a:solidFill>
          </a:endParaRPr>
        </a:p>
      </dsp:txBody>
      <dsp:txXfrm>
        <a:off x="5302429" y="3672932"/>
        <a:ext cx="265864" cy="291817"/>
      </dsp:txXfrm>
    </dsp:sp>
    <dsp:sp modelId="{FD364CB5-08F9-4D90-995D-6048EAB0EF04}">
      <dsp:nvSpPr>
        <dsp:cNvPr id="0" name=""/>
        <dsp:cNvSpPr/>
      </dsp:nvSpPr>
      <dsp:spPr>
        <a:xfrm>
          <a:off x="5737235" y="3781520"/>
          <a:ext cx="1001336" cy="1001336"/>
        </a:xfrm>
        <a:prstGeom prst="ellipse">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0" kern="1200" smtClean="0">
              <a:solidFill>
                <a:schemeClr val="tx1"/>
              </a:solidFill>
            </a:rPr>
            <a:t>FGR - MH</a:t>
          </a:r>
          <a:endParaRPr lang="es-ES" sz="1400" b="0" kern="1200" dirty="0">
            <a:solidFill>
              <a:schemeClr val="tx1"/>
            </a:solidFill>
          </a:endParaRPr>
        </a:p>
      </dsp:txBody>
      <dsp:txXfrm>
        <a:off x="5883877" y="3928162"/>
        <a:ext cx="708052" cy="708052"/>
      </dsp:txXfrm>
    </dsp:sp>
    <dsp:sp modelId="{09DA8EAA-CE32-4399-96D7-5117C2F37E7C}">
      <dsp:nvSpPr>
        <dsp:cNvPr id="0" name=""/>
        <dsp:cNvSpPr/>
      </dsp:nvSpPr>
      <dsp:spPr>
        <a:xfrm rot="3600000">
          <a:off x="4625903" y="4151161"/>
          <a:ext cx="446501" cy="48636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b="0" kern="1200">
            <a:solidFill>
              <a:schemeClr val="tx1"/>
            </a:solidFill>
          </a:endParaRPr>
        </a:p>
      </dsp:txBody>
      <dsp:txXfrm>
        <a:off x="4659391" y="4190432"/>
        <a:ext cx="312551" cy="291817"/>
      </dsp:txXfrm>
    </dsp:sp>
    <dsp:sp modelId="{D19EE5E6-0B54-4D5A-B36D-D5D24ABBD423}">
      <dsp:nvSpPr>
        <dsp:cNvPr id="0" name=""/>
        <dsp:cNvSpPr/>
      </dsp:nvSpPr>
      <dsp:spPr>
        <a:xfrm>
          <a:off x="4815751" y="4703004"/>
          <a:ext cx="1001336" cy="1001336"/>
        </a:xfrm>
        <a:prstGeom prst="ellipse">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0" kern="1200" smtClean="0">
              <a:solidFill>
                <a:schemeClr val="tx1"/>
              </a:solidFill>
            </a:rPr>
            <a:t>BOMBEROS</a:t>
          </a:r>
          <a:endParaRPr lang="es-ES" sz="1400" b="0" kern="1200" dirty="0">
            <a:solidFill>
              <a:schemeClr val="tx1"/>
            </a:solidFill>
          </a:endParaRPr>
        </a:p>
      </dsp:txBody>
      <dsp:txXfrm>
        <a:off x="4962393" y="4849646"/>
        <a:ext cx="708052" cy="708052"/>
      </dsp:txXfrm>
    </dsp:sp>
    <dsp:sp modelId="{E6FF221C-19F6-40AC-8799-231943F8D83D}">
      <dsp:nvSpPr>
        <dsp:cNvPr id="0" name=""/>
        <dsp:cNvSpPr/>
      </dsp:nvSpPr>
      <dsp:spPr>
        <a:xfrm rot="5400000">
          <a:off x="3820987" y="4337180"/>
          <a:ext cx="473324" cy="48636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b="0" kern="1200">
            <a:solidFill>
              <a:schemeClr val="tx1"/>
            </a:solidFill>
          </a:endParaRPr>
        </a:p>
      </dsp:txBody>
      <dsp:txXfrm>
        <a:off x="3891986" y="4363455"/>
        <a:ext cx="331327" cy="291817"/>
      </dsp:txXfrm>
    </dsp:sp>
    <dsp:sp modelId="{4A9F6C14-DB33-4D9E-8AEE-B1F353A43C17}">
      <dsp:nvSpPr>
        <dsp:cNvPr id="0" name=""/>
        <dsp:cNvSpPr/>
      </dsp:nvSpPr>
      <dsp:spPr>
        <a:xfrm>
          <a:off x="3556981" y="5040290"/>
          <a:ext cx="1001336" cy="1001336"/>
        </a:xfrm>
        <a:prstGeom prst="ellipse">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0" kern="1200" smtClean="0">
              <a:solidFill>
                <a:schemeClr val="tx1"/>
              </a:solidFill>
            </a:rPr>
            <a:t>CONNA - ISNA</a:t>
          </a:r>
          <a:endParaRPr lang="es-ES" sz="1400" b="0" kern="1200" dirty="0">
            <a:solidFill>
              <a:schemeClr val="tx1"/>
            </a:solidFill>
          </a:endParaRPr>
        </a:p>
      </dsp:txBody>
      <dsp:txXfrm>
        <a:off x="3703623" y="5186932"/>
        <a:ext cx="708052" cy="708052"/>
      </dsp:txXfrm>
    </dsp:sp>
    <dsp:sp modelId="{0F429507-18C7-44B1-8EC2-244A6A61FC0C}">
      <dsp:nvSpPr>
        <dsp:cNvPr id="0" name=""/>
        <dsp:cNvSpPr/>
      </dsp:nvSpPr>
      <dsp:spPr>
        <a:xfrm rot="7200000">
          <a:off x="3042895" y="4151161"/>
          <a:ext cx="446501" cy="48636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b="0" kern="1200">
            <a:solidFill>
              <a:schemeClr val="tx1"/>
            </a:solidFill>
          </a:endParaRPr>
        </a:p>
      </dsp:txBody>
      <dsp:txXfrm rot="10800000">
        <a:off x="3143358" y="4190432"/>
        <a:ext cx="312551" cy="291817"/>
      </dsp:txXfrm>
    </dsp:sp>
    <dsp:sp modelId="{D57297D1-C074-46F2-964E-87BB0DE47007}">
      <dsp:nvSpPr>
        <dsp:cNvPr id="0" name=""/>
        <dsp:cNvSpPr/>
      </dsp:nvSpPr>
      <dsp:spPr>
        <a:xfrm>
          <a:off x="2298211" y="4703004"/>
          <a:ext cx="1001336" cy="1001336"/>
        </a:xfrm>
        <a:prstGeom prst="ellipse">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0" kern="1200" smtClean="0">
              <a:solidFill>
                <a:schemeClr val="tx1"/>
              </a:solidFill>
            </a:rPr>
            <a:t>ISDEMU</a:t>
          </a:r>
          <a:endParaRPr lang="es-ES" sz="1400" b="0" kern="1200" dirty="0">
            <a:solidFill>
              <a:schemeClr val="tx1"/>
            </a:solidFill>
          </a:endParaRPr>
        </a:p>
      </dsp:txBody>
      <dsp:txXfrm>
        <a:off x="2444853" y="4849646"/>
        <a:ext cx="708052" cy="708052"/>
      </dsp:txXfrm>
    </dsp:sp>
    <dsp:sp modelId="{E8CF35A4-787D-4605-ABA8-BD73441A2DD5}">
      <dsp:nvSpPr>
        <dsp:cNvPr id="0" name=""/>
        <dsp:cNvSpPr/>
      </dsp:nvSpPr>
      <dsp:spPr>
        <a:xfrm rot="9000000">
          <a:off x="2440697" y="3604144"/>
          <a:ext cx="379806" cy="48636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b="0" kern="1200">
            <a:solidFill>
              <a:schemeClr val="tx1"/>
            </a:solidFill>
          </a:endParaRPr>
        </a:p>
      </dsp:txBody>
      <dsp:txXfrm rot="10800000">
        <a:off x="2547006" y="3672932"/>
        <a:ext cx="265864" cy="291817"/>
      </dsp:txXfrm>
    </dsp:sp>
    <dsp:sp modelId="{9C557019-E102-468F-B58E-EC9F984EF042}">
      <dsp:nvSpPr>
        <dsp:cNvPr id="0" name=""/>
        <dsp:cNvSpPr/>
      </dsp:nvSpPr>
      <dsp:spPr>
        <a:xfrm>
          <a:off x="1376728" y="3781520"/>
          <a:ext cx="1001336" cy="1001336"/>
        </a:xfrm>
        <a:prstGeom prst="ellipse">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0" kern="1200" smtClean="0">
              <a:solidFill>
                <a:schemeClr val="tx1"/>
              </a:solidFill>
            </a:rPr>
            <a:t>TSE</a:t>
          </a:r>
          <a:endParaRPr lang="es-ES" sz="1400" b="0" kern="1200" dirty="0">
            <a:solidFill>
              <a:schemeClr val="tx1"/>
            </a:solidFill>
          </a:endParaRPr>
        </a:p>
      </dsp:txBody>
      <dsp:txXfrm>
        <a:off x="1523370" y="3928162"/>
        <a:ext cx="708052" cy="708052"/>
      </dsp:txXfrm>
    </dsp:sp>
    <dsp:sp modelId="{4C936AA2-E9A1-4E9E-8246-375B1222D8C3}">
      <dsp:nvSpPr>
        <dsp:cNvPr id="0" name=""/>
        <dsp:cNvSpPr/>
      </dsp:nvSpPr>
      <dsp:spPr>
        <a:xfrm rot="10800000">
          <a:off x="2199867" y="2780236"/>
          <a:ext cx="337270" cy="486363"/>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b="0" kern="1200">
            <a:solidFill>
              <a:schemeClr val="tx1"/>
            </a:solidFill>
          </a:endParaRPr>
        </a:p>
      </dsp:txBody>
      <dsp:txXfrm rot="10800000">
        <a:off x="2301048" y="2877509"/>
        <a:ext cx="236089" cy="291817"/>
      </dsp:txXfrm>
    </dsp:sp>
    <dsp:sp modelId="{0394229B-82BB-41EA-AC74-C44214F42398}">
      <dsp:nvSpPr>
        <dsp:cNvPr id="0" name=""/>
        <dsp:cNvSpPr/>
      </dsp:nvSpPr>
      <dsp:spPr>
        <a:xfrm>
          <a:off x="1039441" y="2522750"/>
          <a:ext cx="1001336" cy="1001336"/>
        </a:xfrm>
        <a:prstGeom prst="ellipse">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0" kern="1200" smtClean="0">
              <a:solidFill>
                <a:schemeClr val="tx1"/>
              </a:solidFill>
            </a:rPr>
            <a:t>ISSS</a:t>
          </a:r>
          <a:endParaRPr lang="es-ES" sz="1400" b="0" kern="1200" dirty="0">
            <a:solidFill>
              <a:schemeClr val="tx1"/>
            </a:solidFill>
          </a:endParaRPr>
        </a:p>
      </dsp:txBody>
      <dsp:txXfrm>
        <a:off x="1186083" y="2669392"/>
        <a:ext cx="708052" cy="708052"/>
      </dsp:txXfrm>
    </dsp:sp>
    <dsp:sp modelId="{F656531F-3658-4A9C-A7ED-F9F5DC07DD22}">
      <dsp:nvSpPr>
        <dsp:cNvPr id="0" name=""/>
        <dsp:cNvSpPr/>
      </dsp:nvSpPr>
      <dsp:spPr>
        <a:xfrm rot="12600000">
          <a:off x="2440697" y="1956329"/>
          <a:ext cx="379806" cy="48636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b="0" kern="1200">
            <a:solidFill>
              <a:schemeClr val="tx1"/>
            </a:solidFill>
          </a:endParaRPr>
        </a:p>
      </dsp:txBody>
      <dsp:txXfrm rot="10800000">
        <a:off x="2547006" y="2082088"/>
        <a:ext cx="265864" cy="291817"/>
      </dsp:txXfrm>
    </dsp:sp>
    <dsp:sp modelId="{4586664A-E42B-4270-B6B2-31020903439A}">
      <dsp:nvSpPr>
        <dsp:cNvPr id="0" name=""/>
        <dsp:cNvSpPr/>
      </dsp:nvSpPr>
      <dsp:spPr>
        <a:xfrm>
          <a:off x="1376728" y="1263980"/>
          <a:ext cx="1001336" cy="1001336"/>
        </a:xfrm>
        <a:prstGeom prst="ellipse">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0" kern="1200" smtClean="0">
              <a:solidFill>
                <a:schemeClr val="tx1"/>
              </a:solidFill>
            </a:rPr>
            <a:t>S.I. PENSIONES</a:t>
          </a:r>
          <a:endParaRPr lang="es-ES" sz="1400" b="0" kern="1200" dirty="0">
            <a:solidFill>
              <a:schemeClr val="tx1"/>
            </a:solidFill>
          </a:endParaRPr>
        </a:p>
      </dsp:txBody>
      <dsp:txXfrm>
        <a:off x="1523370" y="1410622"/>
        <a:ext cx="708052" cy="708052"/>
      </dsp:txXfrm>
    </dsp:sp>
    <dsp:sp modelId="{5911DE9B-9427-4092-8E27-77F5B03DFE7A}">
      <dsp:nvSpPr>
        <dsp:cNvPr id="0" name=""/>
        <dsp:cNvSpPr/>
      </dsp:nvSpPr>
      <dsp:spPr>
        <a:xfrm rot="14400000">
          <a:off x="3042895" y="1409312"/>
          <a:ext cx="446501" cy="48636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 sz="2000" kern="1200">
            <a:solidFill>
              <a:schemeClr val="tx1"/>
            </a:solidFill>
          </a:endParaRPr>
        </a:p>
      </dsp:txBody>
      <dsp:txXfrm rot="10800000">
        <a:off x="3143358" y="1564587"/>
        <a:ext cx="312551" cy="291817"/>
      </dsp:txXfrm>
    </dsp:sp>
    <dsp:sp modelId="{36CDA6F4-EC61-496B-A7A0-DF7F1E76FEA1}">
      <dsp:nvSpPr>
        <dsp:cNvPr id="0" name=""/>
        <dsp:cNvSpPr/>
      </dsp:nvSpPr>
      <dsp:spPr>
        <a:xfrm>
          <a:off x="2298211" y="342496"/>
          <a:ext cx="1001336" cy="1001336"/>
        </a:xfrm>
        <a:prstGeom prst="ellipse">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0" kern="1200" smtClean="0">
              <a:solidFill>
                <a:schemeClr val="tx1"/>
              </a:solidFill>
            </a:rPr>
            <a:t>MAG</a:t>
          </a:r>
          <a:endParaRPr lang="es-ES" sz="1400" b="0" kern="1200" dirty="0">
            <a:solidFill>
              <a:schemeClr val="tx1"/>
            </a:solidFill>
          </a:endParaRPr>
        </a:p>
      </dsp:txBody>
      <dsp:txXfrm>
        <a:off x="2444853" y="489138"/>
        <a:ext cx="708052" cy="7080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A41C68-823E-4879-A1CC-86C3163D1740}">
      <dsp:nvSpPr>
        <dsp:cNvPr id="0" name=""/>
        <dsp:cNvSpPr/>
      </dsp:nvSpPr>
      <dsp:spPr>
        <a:xfrm>
          <a:off x="0" y="0"/>
          <a:ext cx="7467600" cy="1158549"/>
        </a:xfrm>
        <a:prstGeom prst="roundRect">
          <a:avLst>
            <a:gd name="adj" fmla="val 10000"/>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s-SV" sz="2200" kern="1200" dirty="0" smtClean="0">
              <a:solidFill>
                <a:schemeClr val="tx1"/>
              </a:solidFill>
            </a:rPr>
            <a:t>ORGANISMOS INTERNACIONALES</a:t>
          </a:r>
          <a:endParaRPr lang="es-SV" sz="2200" kern="1200" dirty="0">
            <a:solidFill>
              <a:schemeClr val="tx1"/>
            </a:solidFill>
          </a:endParaRPr>
        </a:p>
        <a:p>
          <a:pPr marL="171450" lvl="1" indent="-171450" algn="l" defTabSz="755650">
            <a:lnSpc>
              <a:spcPct val="90000"/>
            </a:lnSpc>
            <a:spcBef>
              <a:spcPct val="0"/>
            </a:spcBef>
            <a:spcAft>
              <a:spcPct val="15000"/>
            </a:spcAft>
            <a:buChar char="••"/>
          </a:pPr>
          <a:r>
            <a:rPr lang="es-SV" sz="1700" kern="1200" dirty="0" smtClean="0">
              <a:solidFill>
                <a:schemeClr val="tx1"/>
              </a:solidFill>
            </a:rPr>
            <a:t>OIT</a:t>
          </a:r>
          <a:endParaRPr lang="es-SV" sz="1700" kern="1200" dirty="0">
            <a:solidFill>
              <a:schemeClr val="tx1"/>
            </a:solidFill>
          </a:endParaRPr>
        </a:p>
        <a:p>
          <a:pPr marL="171450" lvl="1" indent="-171450" algn="l" defTabSz="755650">
            <a:lnSpc>
              <a:spcPct val="90000"/>
            </a:lnSpc>
            <a:spcBef>
              <a:spcPct val="0"/>
            </a:spcBef>
            <a:spcAft>
              <a:spcPct val="15000"/>
            </a:spcAft>
            <a:buChar char="••"/>
          </a:pPr>
          <a:r>
            <a:rPr lang="es-SV" sz="1700" kern="1200" dirty="0" smtClean="0">
              <a:solidFill>
                <a:schemeClr val="tx1"/>
              </a:solidFill>
            </a:rPr>
            <a:t>OEA / ONU</a:t>
          </a:r>
          <a:endParaRPr lang="es-SV" sz="1700" kern="1200" dirty="0">
            <a:solidFill>
              <a:schemeClr val="tx1"/>
            </a:solidFill>
          </a:endParaRPr>
        </a:p>
      </dsp:txBody>
      <dsp:txXfrm>
        <a:off x="1609374" y="0"/>
        <a:ext cx="5858225" cy="1158549"/>
      </dsp:txXfrm>
    </dsp:sp>
    <dsp:sp modelId="{3B42EBA1-C9A6-4B91-A2DE-C9382FAE3D9D}">
      <dsp:nvSpPr>
        <dsp:cNvPr id="0" name=""/>
        <dsp:cNvSpPr/>
      </dsp:nvSpPr>
      <dsp:spPr>
        <a:xfrm>
          <a:off x="115854" y="115854"/>
          <a:ext cx="1493520" cy="926839"/>
        </a:xfrm>
        <a:prstGeom prst="roundRect">
          <a:avLst>
            <a:gd name="adj" fmla="val 10000"/>
          </a:avLst>
        </a:prstGeom>
        <a:solidFill>
          <a:schemeClr val="accent5">
            <a:tint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BE9216-39BA-4624-ABDD-5993C6DEBE66}">
      <dsp:nvSpPr>
        <dsp:cNvPr id="0" name=""/>
        <dsp:cNvSpPr/>
      </dsp:nvSpPr>
      <dsp:spPr>
        <a:xfrm>
          <a:off x="0" y="1274404"/>
          <a:ext cx="7467600" cy="1158549"/>
        </a:xfrm>
        <a:prstGeom prst="roundRect">
          <a:avLst>
            <a:gd name="adj" fmla="val 10000"/>
          </a:avLst>
        </a:prstGeom>
        <a:solidFill>
          <a:schemeClr val="accent5">
            <a:hueOff val="-3311292"/>
            <a:satOff val="13270"/>
            <a:lumOff val="287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s-SV" sz="2200" kern="1200" dirty="0" smtClean="0">
              <a:solidFill>
                <a:schemeClr val="tx1"/>
              </a:solidFill>
            </a:rPr>
            <a:t>SOCIEDAD CIVIL ORGANIZADA</a:t>
          </a:r>
          <a:endParaRPr lang="es-SV" sz="2200" kern="1200" dirty="0">
            <a:solidFill>
              <a:schemeClr val="tx1"/>
            </a:solidFill>
          </a:endParaRPr>
        </a:p>
        <a:p>
          <a:pPr marL="171450" lvl="1" indent="-171450" algn="l" defTabSz="755650">
            <a:lnSpc>
              <a:spcPct val="90000"/>
            </a:lnSpc>
            <a:spcBef>
              <a:spcPct val="0"/>
            </a:spcBef>
            <a:spcAft>
              <a:spcPct val="15000"/>
            </a:spcAft>
            <a:buChar char="••"/>
          </a:pPr>
          <a:r>
            <a:rPr lang="es-SV" sz="1700" kern="1200" dirty="0" smtClean="0">
              <a:solidFill>
                <a:schemeClr val="tx1"/>
              </a:solidFill>
            </a:rPr>
            <a:t>ORGANIZACIONES DE MUJERES</a:t>
          </a:r>
          <a:endParaRPr lang="es-SV" sz="1700" kern="1200" dirty="0">
            <a:solidFill>
              <a:schemeClr val="tx1"/>
            </a:solidFill>
          </a:endParaRPr>
        </a:p>
        <a:p>
          <a:pPr marL="171450" lvl="1" indent="-171450" algn="l" defTabSz="755650">
            <a:lnSpc>
              <a:spcPct val="90000"/>
            </a:lnSpc>
            <a:spcBef>
              <a:spcPct val="0"/>
            </a:spcBef>
            <a:spcAft>
              <a:spcPct val="15000"/>
            </a:spcAft>
            <a:buChar char="••"/>
          </a:pPr>
          <a:r>
            <a:rPr lang="es-SV" sz="1700" kern="1200" dirty="0" smtClean="0">
              <a:solidFill>
                <a:schemeClr val="tx1"/>
              </a:solidFill>
            </a:rPr>
            <a:t>CALMA</a:t>
          </a:r>
          <a:endParaRPr lang="es-SV" sz="1700" kern="1200" dirty="0">
            <a:solidFill>
              <a:schemeClr val="tx1"/>
            </a:solidFill>
          </a:endParaRPr>
        </a:p>
      </dsp:txBody>
      <dsp:txXfrm>
        <a:off x="1609374" y="1274404"/>
        <a:ext cx="5858225" cy="1158549"/>
      </dsp:txXfrm>
    </dsp:sp>
    <dsp:sp modelId="{C3818860-D9FC-4793-90D2-112BC9DFB3E2}">
      <dsp:nvSpPr>
        <dsp:cNvPr id="0" name=""/>
        <dsp:cNvSpPr/>
      </dsp:nvSpPr>
      <dsp:spPr>
        <a:xfrm>
          <a:off x="115854" y="1390259"/>
          <a:ext cx="1493520" cy="926839"/>
        </a:xfrm>
        <a:prstGeom prst="roundRect">
          <a:avLst>
            <a:gd name="adj" fmla="val 10000"/>
          </a:avLst>
        </a:prstGeom>
        <a:solidFill>
          <a:schemeClr val="accent5">
            <a:tint val="50000"/>
            <a:hueOff val="-3560789"/>
            <a:satOff val="15872"/>
            <a:lumOff val="1402"/>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874987-BA50-406D-AD27-7DAF6A3DB4AF}">
      <dsp:nvSpPr>
        <dsp:cNvPr id="0" name=""/>
        <dsp:cNvSpPr/>
      </dsp:nvSpPr>
      <dsp:spPr>
        <a:xfrm>
          <a:off x="0" y="2548808"/>
          <a:ext cx="7467600" cy="1158549"/>
        </a:xfrm>
        <a:prstGeom prst="roundRect">
          <a:avLst>
            <a:gd name="adj" fmla="val 10000"/>
          </a:avLst>
        </a:prstGeom>
        <a:solidFill>
          <a:schemeClr val="accent5">
            <a:hueOff val="-6622584"/>
            <a:satOff val="26541"/>
            <a:lumOff val="5752"/>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s-SV" sz="2200" kern="1200" dirty="0" smtClean="0">
              <a:solidFill>
                <a:schemeClr val="tx1"/>
              </a:solidFill>
            </a:rPr>
            <a:t>GREMIALES / FUNDACIONES</a:t>
          </a:r>
          <a:endParaRPr lang="es-SV" sz="2200" kern="1200" dirty="0">
            <a:solidFill>
              <a:schemeClr val="tx1"/>
            </a:solidFill>
          </a:endParaRPr>
        </a:p>
        <a:p>
          <a:pPr marL="171450" lvl="1" indent="-171450" algn="l" defTabSz="755650">
            <a:lnSpc>
              <a:spcPct val="90000"/>
            </a:lnSpc>
            <a:spcBef>
              <a:spcPct val="0"/>
            </a:spcBef>
            <a:spcAft>
              <a:spcPct val="15000"/>
            </a:spcAft>
            <a:buChar char="••"/>
          </a:pPr>
          <a:r>
            <a:rPr lang="es-SV" sz="1700" kern="1200" dirty="0" smtClean="0">
              <a:solidFill>
                <a:schemeClr val="tx1"/>
              </a:solidFill>
            </a:rPr>
            <a:t>FUNDAZUCAR</a:t>
          </a:r>
          <a:endParaRPr lang="es-SV" sz="1700" kern="1200" dirty="0">
            <a:solidFill>
              <a:schemeClr val="tx1"/>
            </a:solidFill>
          </a:endParaRPr>
        </a:p>
        <a:p>
          <a:pPr marL="171450" lvl="1" indent="-171450" algn="l" defTabSz="755650">
            <a:lnSpc>
              <a:spcPct val="90000"/>
            </a:lnSpc>
            <a:spcBef>
              <a:spcPct val="0"/>
            </a:spcBef>
            <a:spcAft>
              <a:spcPct val="15000"/>
            </a:spcAft>
            <a:buChar char="••"/>
          </a:pPr>
          <a:r>
            <a:rPr lang="es-SV" sz="1700" kern="1200" dirty="0" smtClean="0">
              <a:solidFill>
                <a:schemeClr val="tx1"/>
              </a:solidFill>
            </a:rPr>
            <a:t>FESPAD</a:t>
          </a:r>
          <a:endParaRPr lang="es-SV" sz="1700" kern="1200" dirty="0">
            <a:solidFill>
              <a:schemeClr val="tx1"/>
            </a:solidFill>
          </a:endParaRPr>
        </a:p>
      </dsp:txBody>
      <dsp:txXfrm>
        <a:off x="1609374" y="2548808"/>
        <a:ext cx="5858225" cy="1158549"/>
      </dsp:txXfrm>
    </dsp:sp>
    <dsp:sp modelId="{F4B777B8-72BF-4E48-97E4-45BDE1B42FC4}">
      <dsp:nvSpPr>
        <dsp:cNvPr id="0" name=""/>
        <dsp:cNvSpPr/>
      </dsp:nvSpPr>
      <dsp:spPr>
        <a:xfrm>
          <a:off x="115854" y="2664663"/>
          <a:ext cx="1493520" cy="926839"/>
        </a:xfrm>
        <a:prstGeom prst="roundRect">
          <a:avLst>
            <a:gd name="adj" fmla="val 10000"/>
          </a:avLst>
        </a:prstGeom>
        <a:solidFill>
          <a:schemeClr val="accent5">
            <a:tint val="50000"/>
            <a:hueOff val="-7121577"/>
            <a:satOff val="31745"/>
            <a:lumOff val="280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8266DF-B7FC-4D1D-A4F5-E724CADE0CB1}">
      <dsp:nvSpPr>
        <dsp:cNvPr id="0" name=""/>
        <dsp:cNvSpPr/>
      </dsp:nvSpPr>
      <dsp:spPr>
        <a:xfrm>
          <a:off x="0" y="3823212"/>
          <a:ext cx="7467600" cy="1158549"/>
        </a:xfrm>
        <a:prstGeom prst="roundRect">
          <a:avLst>
            <a:gd name="adj" fmla="val 10000"/>
          </a:avLst>
        </a:prstGeom>
        <a:solidFill>
          <a:schemeClr val="accent5">
            <a:hueOff val="-9933876"/>
            <a:satOff val="39811"/>
            <a:lumOff val="862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s-SV" sz="2200" kern="1200" dirty="0" smtClean="0">
              <a:solidFill>
                <a:schemeClr val="tx1"/>
              </a:solidFill>
            </a:rPr>
            <a:t>ASOCIACIONES PROFESIONALES</a:t>
          </a:r>
          <a:endParaRPr lang="es-SV" sz="2200" kern="1200" dirty="0">
            <a:solidFill>
              <a:schemeClr val="tx1"/>
            </a:solidFill>
          </a:endParaRPr>
        </a:p>
        <a:p>
          <a:pPr marL="171450" lvl="1" indent="-171450" algn="l" defTabSz="755650">
            <a:lnSpc>
              <a:spcPct val="90000"/>
            </a:lnSpc>
            <a:spcBef>
              <a:spcPct val="0"/>
            </a:spcBef>
            <a:spcAft>
              <a:spcPct val="15000"/>
            </a:spcAft>
            <a:buChar char="••"/>
          </a:pPr>
          <a:r>
            <a:rPr lang="es-SV" sz="1700" kern="1200" dirty="0" smtClean="0">
              <a:solidFill>
                <a:schemeClr val="tx1"/>
              </a:solidFill>
            </a:rPr>
            <a:t>Sindicatos</a:t>
          </a:r>
          <a:endParaRPr lang="es-SV" sz="1700" kern="1200" dirty="0">
            <a:solidFill>
              <a:schemeClr val="tx1"/>
            </a:solidFill>
          </a:endParaRPr>
        </a:p>
        <a:p>
          <a:pPr marL="171450" lvl="1" indent="-171450" algn="l" defTabSz="755650">
            <a:lnSpc>
              <a:spcPct val="90000"/>
            </a:lnSpc>
            <a:spcBef>
              <a:spcPct val="0"/>
            </a:spcBef>
            <a:spcAft>
              <a:spcPct val="15000"/>
            </a:spcAft>
            <a:buChar char="••"/>
          </a:pPr>
          <a:r>
            <a:rPr lang="es-SV" sz="1700" kern="1200" dirty="0" smtClean="0">
              <a:solidFill>
                <a:schemeClr val="tx1"/>
              </a:solidFill>
            </a:rPr>
            <a:t>Federaciones</a:t>
          </a:r>
          <a:endParaRPr lang="es-SV" sz="1700" kern="1200" dirty="0">
            <a:solidFill>
              <a:schemeClr val="tx1"/>
            </a:solidFill>
          </a:endParaRPr>
        </a:p>
      </dsp:txBody>
      <dsp:txXfrm>
        <a:off x="1609374" y="3823212"/>
        <a:ext cx="5858225" cy="1158549"/>
      </dsp:txXfrm>
    </dsp:sp>
    <dsp:sp modelId="{7191338B-4C01-4C76-9DF7-CEFEE852B10C}">
      <dsp:nvSpPr>
        <dsp:cNvPr id="0" name=""/>
        <dsp:cNvSpPr/>
      </dsp:nvSpPr>
      <dsp:spPr>
        <a:xfrm>
          <a:off x="115854" y="3939067"/>
          <a:ext cx="1493520" cy="926839"/>
        </a:xfrm>
        <a:prstGeom prst="roundRect">
          <a:avLst>
            <a:gd name="adj" fmla="val 10000"/>
          </a:avLst>
        </a:prstGeom>
        <a:solidFill>
          <a:schemeClr val="accent5">
            <a:tint val="50000"/>
            <a:hueOff val="-10682366"/>
            <a:satOff val="47617"/>
            <a:lumOff val="420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26E51-C5FF-470C-8111-556CE04C280A}">
      <dsp:nvSpPr>
        <dsp:cNvPr id="0" name=""/>
        <dsp:cNvSpPr/>
      </dsp:nvSpPr>
      <dsp:spPr>
        <a:xfrm>
          <a:off x="0" y="0"/>
          <a:ext cx="8905239" cy="1136385"/>
        </a:xfrm>
        <a:prstGeom prst="roundRect">
          <a:avLst>
            <a:gd name="adj" fmla="val 10000"/>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pPr>
          <a:r>
            <a:rPr lang="es-SV" sz="1400" kern="1200" dirty="0" smtClean="0">
              <a:solidFill>
                <a:schemeClr val="tx1"/>
              </a:solidFill>
            </a:rPr>
            <a:t>La Inspección de Trabajo y la tutela de derecho tiene un cumulo de asignaciones que emana de diferentes cuerpos normativos, en los que a sus vez coinciden otras instituciones, lo que hace necesario optimizar en nuestros países los recursos de las instituciones relacionadas que permita una tutela integral de derechos. </a:t>
          </a:r>
          <a:endParaRPr lang="es-SV" sz="1400" kern="1200" dirty="0">
            <a:solidFill>
              <a:schemeClr val="tx1"/>
            </a:solidFill>
          </a:endParaRPr>
        </a:p>
      </dsp:txBody>
      <dsp:txXfrm>
        <a:off x="0" y="0"/>
        <a:ext cx="7010553" cy="1136385"/>
      </dsp:txXfrm>
    </dsp:sp>
    <dsp:sp modelId="{A607B1BD-3FF0-478C-9D71-474227E3B9B5}">
      <dsp:nvSpPr>
        <dsp:cNvPr id="0" name=""/>
        <dsp:cNvSpPr/>
      </dsp:nvSpPr>
      <dsp:spPr>
        <a:xfrm>
          <a:off x="7010553" y="113638"/>
          <a:ext cx="1781048" cy="909108"/>
        </a:xfrm>
        <a:prstGeom prst="roundRect">
          <a:avLst>
            <a:gd name="adj" fmla="val 10000"/>
          </a:avLst>
        </a:prstGeom>
        <a:solidFill>
          <a:schemeClr val="accent5">
            <a:tint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0E5B21-DE20-4FF9-84AF-E55D8250F5C8}">
      <dsp:nvSpPr>
        <dsp:cNvPr id="0" name=""/>
        <dsp:cNvSpPr/>
      </dsp:nvSpPr>
      <dsp:spPr>
        <a:xfrm>
          <a:off x="0" y="1250024"/>
          <a:ext cx="8905239" cy="780242"/>
        </a:xfrm>
        <a:prstGeom prst="roundRect">
          <a:avLst>
            <a:gd name="adj" fmla="val 10000"/>
          </a:avLst>
        </a:prstGeom>
        <a:solidFill>
          <a:schemeClr val="accent5">
            <a:hueOff val="-2483469"/>
            <a:satOff val="9953"/>
            <a:lumOff val="215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SV" sz="1400" kern="1200" dirty="0" smtClean="0">
              <a:solidFill>
                <a:schemeClr val="tx1"/>
              </a:solidFill>
            </a:rPr>
            <a:t>Los Ministerios de Trabajo deben de estar pendientes del proceso de formación  de nuevas leyes a efectos de obtener herramientas legales cuya aplicación fortalezca su operatividad.</a:t>
          </a:r>
          <a:endParaRPr lang="es-SV" sz="1400" kern="1200" dirty="0">
            <a:solidFill>
              <a:schemeClr val="tx1"/>
            </a:solidFill>
          </a:endParaRPr>
        </a:p>
      </dsp:txBody>
      <dsp:txXfrm>
        <a:off x="0" y="1250024"/>
        <a:ext cx="7010553" cy="780242"/>
      </dsp:txXfrm>
    </dsp:sp>
    <dsp:sp modelId="{39F14AB5-B7A9-4938-A2CF-0E68599A5A38}">
      <dsp:nvSpPr>
        <dsp:cNvPr id="0" name=""/>
        <dsp:cNvSpPr/>
      </dsp:nvSpPr>
      <dsp:spPr>
        <a:xfrm>
          <a:off x="7010553" y="1353994"/>
          <a:ext cx="1781048" cy="572301"/>
        </a:xfrm>
        <a:prstGeom prst="roundRect">
          <a:avLst>
            <a:gd name="adj" fmla="val 10000"/>
          </a:avLst>
        </a:prstGeom>
        <a:solidFill>
          <a:schemeClr val="accent5">
            <a:tint val="50000"/>
            <a:hueOff val="-2670591"/>
            <a:satOff val="11904"/>
            <a:lumOff val="1052"/>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812408-3A74-40A6-BC12-5D042CF5654E}">
      <dsp:nvSpPr>
        <dsp:cNvPr id="0" name=""/>
        <dsp:cNvSpPr/>
      </dsp:nvSpPr>
      <dsp:spPr>
        <a:xfrm>
          <a:off x="0" y="2143904"/>
          <a:ext cx="8905239" cy="1136385"/>
        </a:xfrm>
        <a:prstGeom prst="roundRect">
          <a:avLst>
            <a:gd name="adj" fmla="val 10000"/>
          </a:avLst>
        </a:prstGeom>
        <a:solidFill>
          <a:schemeClr val="accent5">
            <a:hueOff val="-4966938"/>
            <a:satOff val="19906"/>
            <a:lumOff val="431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SV" sz="1400" kern="1200" dirty="0" smtClean="0">
              <a:solidFill>
                <a:schemeClr val="tx1"/>
              </a:solidFill>
            </a:rPr>
            <a:t>Optimización de recursos han permitido la actuación de la Inspección de Trabajo  en la cobertura de nuevas modalidades de contratación y trabajo forzoso (trabajo a domicilio, trabajo doméstico, agropecuario, entre otros).</a:t>
          </a:r>
          <a:endParaRPr lang="es-SV" sz="1400" kern="1200" dirty="0">
            <a:solidFill>
              <a:schemeClr val="tx1"/>
            </a:solidFill>
          </a:endParaRPr>
        </a:p>
      </dsp:txBody>
      <dsp:txXfrm>
        <a:off x="0" y="2143904"/>
        <a:ext cx="7010553" cy="1136385"/>
      </dsp:txXfrm>
    </dsp:sp>
    <dsp:sp modelId="{B64B82B9-F5F7-4975-808B-80B430C9ECCE}">
      <dsp:nvSpPr>
        <dsp:cNvPr id="0" name=""/>
        <dsp:cNvSpPr/>
      </dsp:nvSpPr>
      <dsp:spPr>
        <a:xfrm>
          <a:off x="7010553" y="2257543"/>
          <a:ext cx="1781048" cy="909108"/>
        </a:xfrm>
        <a:prstGeom prst="roundRect">
          <a:avLst>
            <a:gd name="adj" fmla="val 10000"/>
          </a:avLst>
        </a:prstGeom>
        <a:solidFill>
          <a:schemeClr val="accent5">
            <a:tint val="50000"/>
            <a:hueOff val="-5341183"/>
            <a:satOff val="23809"/>
            <a:lumOff val="210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872A67-4659-4319-A4F6-23D283A141BD}">
      <dsp:nvSpPr>
        <dsp:cNvPr id="0" name=""/>
        <dsp:cNvSpPr/>
      </dsp:nvSpPr>
      <dsp:spPr>
        <a:xfrm>
          <a:off x="0" y="3393928"/>
          <a:ext cx="8905239" cy="1136385"/>
        </a:xfrm>
        <a:prstGeom prst="roundRect">
          <a:avLst>
            <a:gd name="adj" fmla="val 10000"/>
          </a:avLst>
        </a:prstGeom>
        <a:solidFill>
          <a:schemeClr val="accent5">
            <a:hueOff val="-7450407"/>
            <a:satOff val="29858"/>
            <a:lumOff val="647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SV" sz="1400" kern="1200" dirty="0" smtClean="0">
              <a:solidFill>
                <a:schemeClr val="tx1"/>
              </a:solidFill>
            </a:rPr>
            <a:t>El diagnóstico de grupos prioritarios ha sido crucial para llegar a esta parte de la población (personas con discapacidad,  VIH, entre otros) a la que no estaba llegando la cobertura laboral, lo que permite permanentemente estar al tanto de nuevas modalidades de trabajo que surgen, evidenciando que es necesario estar en contacto con la ciudadanía</a:t>
          </a:r>
          <a:endParaRPr lang="es-SV" sz="1400" kern="1200" dirty="0">
            <a:solidFill>
              <a:schemeClr val="tx1"/>
            </a:solidFill>
          </a:endParaRPr>
        </a:p>
      </dsp:txBody>
      <dsp:txXfrm>
        <a:off x="0" y="3393928"/>
        <a:ext cx="7010553" cy="1136385"/>
      </dsp:txXfrm>
    </dsp:sp>
    <dsp:sp modelId="{46AD48ED-03D0-476A-A1BA-4525A61FD79F}">
      <dsp:nvSpPr>
        <dsp:cNvPr id="0" name=""/>
        <dsp:cNvSpPr/>
      </dsp:nvSpPr>
      <dsp:spPr>
        <a:xfrm>
          <a:off x="7010553" y="3507567"/>
          <a:ext cx="1781048" cy="909108"/>
        </a:xfrm>
        <a:prstGeom prst="roundRect">
          <a:avLst>
            <a:gd name="adj" fmla="val 10000"/>
          </a:avLst>
        </a:prstGeom>
        <a:solidFill>
          <a:schemeClr val="accent5">
            <a:tint val="50000"/>
            <a:hueOff val="-8011774"/>
            <a:satOff val="35713"/>
            <a:lumOff val="315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C17662-D244-4CD7-B985-64C7A9BF375B}">
      <dsp:nvSpPr>
        <dsp:cNvPr id="0" name=""/>
        <dsp:cNvSpPr/>
      </dsp:nvSpPr>
      <dsp:spPr>
        <a:xfrm>
          <a:off x="0" y="4643952"/>
          <a:ext cx="8905239" cy="769298"/>
        </a:xfrm>
        <a:prstGeom prst="roundRect">
          <a:avLst>
            <a:gd name="adj" fmla="val 10000"/>
          </a:avLst>
        </a:prstGeom>
        <a:solidFill>
          <a:schemeClr val="accent5">
            <a:hueOff val="-9933876"/>
            <a:satOff val="39811"/>
            <a:lumOff val="862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SV" sz="1400" kern="1200" dirty="0" smtClean="0">
              <a:solidFill>
                <a:schemeClr val="tx1"/>
              </a:solidFill>
            </a:rPr>
            <a:t>Los diversos medios disponibles para denunciar ha mejorado la cultura de denuncia. </a:t>
          </a:r>
          <a:endParaRPr lang="es-SV" sz="1400" kern="1200" dirty="0">
            <a:solidFill>
              <a:schemeClr val="tx1"/>
            </a:solidFill>
          </a:endParaRPr>
        </a:p>
      </dsp:txBody>
      <dsp:txXfrm>
        <a:off x="0" y="4643952"/>
        <a:ext cx="7010553" cy="769298"/>
      </dsp:txXfrm>
    </dsp:sp>
    <dsp:sp modelId="{2E8A8348-D3C3-454B-9F71-17223C368551}">
      <dsp:nvSpPr>
        <dsp:cNvPr id="0" name=""/>
        <dsp:cNvSpPr/>
      </dsp:nvSpPr>
      <dsp:spPr>
        <a:xfrm>
          <a:off x="7010553" y="4732301"/>
          <a:ext cx="1781048" cy="592602"/>
        </a:xfrm>
        <a:prstGeom prst="roundRect">
          <a:avLst>
            <a:gd name="adj" fmla="val 10000"/>
          </a:avLst>
        </a:prstGeom>
        <a:solidFill>
          <a:schemeClr val="accent5">
            <a:tint val="50000"/>
            <a:hueOff val="-10682366"/>
            <a:satOff val="47617"/>
            <a:lumOff val="420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26E51-C5FF-470C-8111-556CE04C280A}">
      <dsp:nvSpPr>
        <dsp:cNvPr id="0" name=""/>
        <dsp:cNvSpPr/>
      </dsp:nvSpPr>
      <dsp:spPr>
        <a:xfrm>
          <a:off x="0" y="0"/>
          <a:ext cx="8905239" cy="995835"/>
        </a:xfrm>
        <a:prstGeom prst="roundRect">
          <a:avLst>
            <a:gd name="adj" fmla="val 10000"/>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pPr>
          <a:r>
            <a:rPr lang="es-SV" sz="1600" kern="1200" dirty="0" smtClean="0">
              <a:solidFill>
                <a:schemeClr val="tx1"/>
              </a:solidFill>
            </a:rPr>
            <a:t>Planificación escalonada de las acciones a cumplir, tomando en cuenta objetivos institucionales y compromisos internacionales(ODS por ej.)</a:t>
          </a:r>
          <a:endParaRPr lang="es-SV" sz="1600" kern="1200" dirty="0">
            <a:solidFill>
              <a:schemeClr val="tx1"/>
            </a:solidFill>
          </a:endParaRPr>
        </a:p>
      </dsp:txBody>
      <dsp:txXfrm>
        <a:off x="0" y="0"/>
        <a:ext cx="6992561" cy="995835"/>
      </dsp:txXfrm>
    </dsp:sp>
    <dsp:sp modelId="{A607B1BD-3FF0-478C-9D71-474227E3B9B5}">
      <dsp:nvSpPr>
        <dsp:cNvPr id="0" name=""/>
        <dsp:cNvSpPr/>
      </dsp:nvSpPr>
      <dsp:spPr>
        <a:xfrm>
          <a:off x="6992561" y="147502"/>
          <a:ext cx="1781048" cy="700830"/>
        </a:xfrm>
        <a:prstGeom prst="roundRect">
          <a:avLst>
            <a:gd name="adj" fmla="val 10000"/>
          </a:avLst>
        </a:prstGeom>
        <a:solidFill>
          <a:schemeClr val="accent5">
            <a:tint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0E5B21-DE20-4FF9-84AF-E55D8250F5C8}">
      <dsp:nvSpPr>
        <dsp:cNvPr id="0" name=""/>
        <dsp:cNvSpPr/>
      </dsp:nvSpPr>
      <dsp:spPr>
        <a:xfrm>
          <a:off x="0" y="1127465"/>
          <a:ext cx="8905239" cy="1045999"/>
        </a:xfrm>
        <a:prstGeom prst="roundRect">
          <a:avLst>
            <a:gd name="adj" fmla="val 10000"/>
          </a:avLst>
        </a:prstGeom>
        <a:solidFill>
          <a:schemeClr val="accent5">
            <a:hueOff val="-2483469"/>
            <a:satOff val="9953"/>
            <a:lumOff val="215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SV" sz="1600" kern="1200" dirty="0" smtClean="0">
              <a:solidFill>
                <a:schemeClr val="tx1"/>
              </a:solidFill>
            </a:rPr>
            <a:t>Crear alianzas con otras instituciones y/u organizaciones que permitan el cumplimiento de la normativa.</a:t>
          </a:r>
          <a:endParaRPr lang="es-SV" sz="1600" kern="1200" dirty="0">
            <a:solidFill>
              <a:schemeClr val="tx1"/>
            </a:solidFill>
          </a:endParaRPr>
        </a:p>
      </dsp:txBody>
      <dsp:txXfrm>
        <a:off x="0" y="1127465"/>
        <a:ext cx="6992561" cy="1045999"/>
      </dsp:txXfrm>
    </dsp:sp>
    <dsp:sp modelId="{39F14AB5-B7A9-4938-A2CF-0E68599A5A38}">
      <dsp:nvSpPr>
        <dsp:cNvPr id="0" name=""/>
        <dsp:cNvSpPr/>
      </dsp:nvSpPr>
      <dsp:spPr>
        <a:xfrm>
          <a:off x="6992561" y="1319009"/>
          <a:ext cx="1781048" cy="662910"/>
        </a:xfrm>
        <a:prstGeom prst="roundRect">
          <a:avLst>
            <a:gd name="adj" fmla="val 10000"/>
          </a:avLst>
        </a:prstGeom>
        <a:solidFill>
          <a:schemeClr val="accent5">
            <a:tint val="50000"/>
            <a:hueOff val="-2670591"/>
            <a:satOff val="11904"/>
            <a:lumOff val="1052"/>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812408-3A74-40A6-BC12-5D042CF5654E}">
      <dsp:nvSpPr>
        <dsp:cNvPr id="0" name=""/>
        <dsp:cNvSpPr/>
      </dsp:nvSpPr>
      <dsp:spPr>
        <a:xfrm>
          <a:off x="0" y="2305095"/>
          <a:ext cx="8905239" cy="980013"/>
        </a:xfrm>
        <a:prstGeom prst="roundRect">
          <a:avLst>
            <a:gd name="adj" fmla="val 10000"/>
          </a:avLst>
        </a:prstGeom>
        <a:solidFill>
          <a:schemeClr val="accent5">
            <a:hueOff val="-4966938"/>
            <a:satOff val="19906"/>
            <a:lumOff val="431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SV" sz="1600" kern="1200" dirty="0" smtClean="0">
              <a:solidFill>
                <a:schemeClr val="tx1"/>
              </a:solidFill>
            </a:rPr>
            <a:t>Priorizar el restablecimiento de derechos por el de las multas.</a:t>
          </a:r>
          <a:endParaRPr lang="es-SV" sz="1600" kern="1200" dirty="0">
            <a:solidFill>
              <a:schemeClr val="tx1"/>
            </a:solidFill>
          </a:endParaRPr>
        </a:p>
      </dsp:txBody>
      <dsp:txXfrm>
        <a:off x="0" y="2305095"/>
        <a:ext cx="6992561" cy="980013"/>
      </dsp:txXfrm>
    </dsp:sp>
    <dsp:sp modelId="{B64B82B9-F5F7-4975-808B-80B430C9ECCE}">
      <dsp:nvSpPr>
        <dsp:cNvPr id="0" name=""/>
        <dsp:cNvSpPr/>
      </dsp:nvSpPr>
      <dsp:spPr>
        <a:xfrm>
          <a:off x="6992561" y="2444686"/>
          <a:ext cx="1781048" cy="700830"/>
        </a:xfrm>
        <a:prstGeom prst="roundRect">
          <a:avLst>
            <a:gd name="adj" fmla="val 10000"/>
          </a:avLst>
        </a:prstGeom>
        <a:solidFill>
          <a:schemeClr val="accent5">
            <a:tint val="50000"/>
            <a:hueOff val="-5341183"/>
            <a:satOff val="23809"/>
            <a:lumOff val="210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872A67-4659-4319-A4F6-23D283A141BD}">
      <dsp:nvSpPr>
        <dsp:cNvPr id="0" name=""/>
        <dsp:cNvSpPr/>
      </dsp:nvSpPr>
      <dsp:spPr>
        <a:xfrm>
          <a:off x="0" y="3416738"/>
          <a:ext cx="8905239" cy="837957"/>
        </a:xfrm>
        <a:prstGeom prst="roundRect">
          <a:avLst>
            <a:gd name="adj" fmla="val 10000"/>
          </a:avLst>
        </a:prstGeom>
        <a:solidFill>
          <a:schemeClr val="accent5">
            <a:hueOff val="-7450407"/>
            <a:satOff val="29858"/>
            <a:lumOff val="647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SV" sz="1600" kern="1200" dirty="0" smtClean="0">
              <a:solidFill>
                <a:schemeClr val="tx1"/>
              </a:solidFill>
            </a:rPr>
            <a:t>Mayor cobertura a las personas trabajadoras por medio de planes preventivos especiales.</a:t>
          </a:r>
          <a:endParaRPr lang="es-SV" sz="1600" kern="1200" dirty="0">
            <a:solidFill>
              <a:schemeClr val="tx1"/>
            </a:solidFill>
          </a:endParaRPr>
        </a:p>
      </dsp:txBody>
      <dsp:txXfrm>
        <a:off x="0" y="3416738"/>
        <a:ext cx="6992561" cy="837957"/>
      </dsp:txXfrm>
    </dsp:sp>
    <dsp:sp modelId="{46AD48ED-03D0-476A-A1BA-4525A61FD79F}">
      <dsp:nvSpPr>
        <dsp:cNvPr id="0" name=""/>
        <dsp:cNvSpPr/>
      </dsp:nvSpPr>
      <dsp:spPr>
        <a:xfrm>
          <a:off x="6992561" y="3485302"/>
          <a:ext cx="1781048" cy="700830"/>
        </a:xfrm>
        <a:prstGeom prst="roundRect">
          <a:avLst>
            <a:gd name="adj" fmla="val 10000"/>
          </a:avLst>
        </a:prstGeom>
        <a:solidFill>
          <a:schemeClr val="accent5">
            <a:tint val="50000"/>
            <a:hueOff val="-8011774"/>
            <a:satOff val="35713"/>
            <a:lumOff val="315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C17662-D244-4CD7-B985-64C7A9BF375B}">
      <dsp:nvSpPr>
        <dsp:cNvPr id="0" name=""/>
        <dsp:cNvSpPr/>
      </dsp:nvSpPr>
      <dsp:spPr>
        <a:xfrm>
          <a:off x="0" y="4387344"/>
          <a:ext cx="8905239" cy="1031322"/>
        </a:xfrm>
        <a:prstGeom prst="roundRect">
          <a:avLst>
            <a:gd name="adj" fmla="val 10000"/>
          </a:avLst>
        </a:prstGeom>
        <a:solidFill>
          <a:schemeClr val="accent5">
            <a:hueOff val="-9933876"/>
            <a:satOff val="39811"/>
            <a:lumOff val="862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SV" sz="1600" kern="1200" dirty="0" smtClean="0">
              <a:solidFill>
                <a:schemeClr val="tx1"/>
              </a:solidFill>
            </a:rPr>
            <a:t>Debido a la elaboración y especificidad de los planes de trabajo, se ha ido creado una cultura de cumplimiento, por lo que las denuncias han bajado por los motivos de las inspecciones realizados en el marco de ejecución de los planes de trabajo..</a:t>
          </a:r>
          <a:endParaRPr lang="es-SV" sz="1600" kern="1200" dirty="0">
            <a:solidFill>
              <a:schemeClr val="tx1"/>
            </a:solidFill>
          </a:endParaRPr>
        </a:p>
      </dsp:txBody>
      <dsp:txXfrm>
        <a:off x="0" y="4387344"/>
        <a:ext cx="6992561" cy="1031322"/>
      </dsp:txXfrm>
    </dsp:sp>
    <dsp:sp modelId="{2E8A8348-D3C3-454B-9F71-17223C368551}">
      <dsp:nvSpPr>
        <dsp:cNvPr id="0" name=""/>
        <dsp:cNvSpPr/>
      </dsp:nvSpPr>
      <dsp:spPr>
        <a:xfrm>
          <a:off x="6992561" y="4558775"/>
          <a:ext cx="1781048" cy="686425"/>
        </a:xfrm>
        <a:prstGeom prst="roundRect">
          <a:avLst>
            <a:gd name="adj" fmla="val 10000"/>
          </a:avLst>
        </a:prstGeom>
        <a:solidFill>
          <a:schemeClr val="accent5">
            <a:tint val="50000"/>
            <a:hueOff val="-10682366"/>
            <a:satOff val="47617"/>
            <a:lumOff val="420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26E51-C5FF-470C-8111-556CE04C280A}">
      <dsp:nvSpPr>
        <dsp:cNvPr id="0" name=""/>
        <dsp:cNvSpPr/>
      </dsp:nvSpPr>
      <dsp:spPr>
        <a:xfrm>
          <a:off x="0" y="0"/>
          <a:ext cx="8905239" cy="976434"/>
        </a:xfrm>
        <a:prstGeom prst="roundRect">
          <a:avLst>
            <a:gd name="adj" fmla="val 10000"/>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pPr>
          <a:r>
            <a:rPr lang="es-SV" sz="1700" kern="1200" dirty="0" smtClean="0">
              <a:solidFill>
                <a:schemeClr val="tx1"/>
              </a:solidFill>
            </a:rPr>
            <a:t> Mínima de difusión de resultados  de logros </a:t>
          </a:r>
          <a:endParaRPr lang="es-SV" sz="1700" kern="1200" dirty="0">
            <a:solidFill>
              <a:schemeClr val="tx1"/>
            </a:solidFill>
          </a:endParaRPr>
        </a:p>
      </dsp:txBody>
      <dsp:txXfrm>
        <a:off x="0" y="0"/>
        <a:ext cx="6995126" cy="976434"/>
      </dsp:txXfrm>
    </dsp:sp>
    <dsp:sp modelId="{A607B1BD-3FF0-478C-9D71-474227E3B9B5}">
      <dsp:nvSpPr>
        <dsp:cNvPr id="0" name=""/>
        <dsp:cNvSpPr/>
      </dsp:nvSpPr>
      <dsp:spPr>
        <a:xfrm>
          <a:off x="6995126" y="115098"/>
          <a:ext cx="1781048" cy="746237"/>
        </a:xfrm>
        <a:prstGeom prst="roundRect">
          <a:avLst>
            <a:gd name="adj" fmla="val 10000"/>
          </a:avLst>
        </a:prstGeom>
        <a:solidFill>
          <a:schemeClr val="accent5">
            <a:tint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0E5B21-DE20-4FF9-84AF-E55D8250F5C8}">
      <dsp:nvSpPr>
        <dsp:cNvPr id="0" name=""/>
        <dsp:cNvSpPr/>
      </dsp:nvSpPr>
      <dsp:spPr>
        <a:xfrm>
          <a:off x="0" y="1105500"/>
          <a:ext cx="8905239" cy="1025621"/>
        </a:xfrm>
        <a:prstGeom prst="roundRect">
          <a:avLst>
            <a:gd name="adj" fmla="val 10000"/>
          </a:avLst>
        </a:prstGeom>
        <a:solidFill>
          <a:schemeClr val="accent5">
            <a:hueOff val="-3311292"/>
            <a:satOff val="13270"/>
            <a:lumOff val="287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endParaRPr lang="es-SV" sz="1700" kern="1200" dirty="0" smtClean="0">
            <a:solidFill>
              <a:schemeClr val="tx1"/>
            </a:solidFill>
          </a:endParaRPr>
        </a:p>
        <a:p>
          <a:pPr lvl="0" algn="l" defTabSz="755650">
            <a:lnSpc>
              <a:spcPct val="90000"/>
            </a:lnSpc>
            <a:spcBef>
              <a:spcPct val="0"/>
            </a:spcBef>
            <a:spcAft>
              <a:spcPct val="35000"/>
            </a:spcAft>
          </a:pPr>
          <a:r>
            <a:rPr lang="es-SV" sz="1700" kern="1200" dirty="0" smtClean="0">
              <a:solidFill>
                <a:schemeClr val="tx1"/>
              </a:solidFill>
            </a:rPr>
            <a:t>Falta inversión Tecnológica</a:t>
          </a:r>
        </a:p>
        <a:p>
          <a:pPr lvl="0" algn="l" defTabSz="755650">
            <a:lnSpc>
              <a:spcPct val="90000"/>
            </a:lnSpc>
            <a:spcBef>
              <a:spcPct val="0"/>
            </a:spcBef>
            <a:spcAft>
              <a:spcPct val="35000"/>
            </a:spcAft>
          </a:pPr>
          <a:endParaRPr lang="es-SV" sz="1700" kern="1200" dirty="0">
            <a:solidFill>
              <a:schemeClr val="tx1"/>
            </a:solidFill>
          </a:endParaRPr>
        </a:p>
      </dsp:txBody>
      <dsp:txXfrm>
        <a:off x="0" y="1105500"/>
        <a:ext cx="6995126" cy="1025621"/>
      </dsp:txXfrm>
    </dsp:sp>
    <dsp:sp modelId="{39F14AB5-B7A9-4938-A2CF-0E68599A5A38}">
      <dsp:nvSpPr>
        <dsp:cNvPr id="0" name=""/>
        <dsp:cNvSpPr/>
      </dsp:nvSpPr>
      <dsp:spPr>
        <a:xfrm>
          <a:off x="6995126" y="1293313"/>
          <a:ext cx="1781048" cy="649996"/>
        </a:xfrm>
        <a:prstGeom prst="roundRect">
          <a:avLst>
            <a:gd name="adj" fmla="val 10000"/>
          </a:avLst>
        </a:prstGeom>
        <a:solidFill>
          <a:schemeClr val="accent5">
            <a:tint val="50000"/>
            <a:hueOff val="-3560789"/>
            <a:satOff val="15872"/>
            <a:lumOff val="1402"/>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812408-3A74-40A6-BC12-5D042CF5654E}">
      <dsp:nvSpPr>
        <dsp:cNvPr id="0" name=""/>
        <dsp:cNvSpPr/>
      </dsp:nvSpPr>
      <dsp:spPr>
        <a:xfrm>
          <a:off x="0" y="2260187"/>
          <a:ext cx="8905239" cy="960920"/>
        </a:xfrm>
        <a:prstGeom prst="roundRect">
          <a:avLst>
            <a:gd name="adj" fmla="val 10000"/>
          </a:avLst>
        </a:prstGeom>
        <a:solidFill>
          <a:schemeClr val="accent5">
            <a:hueOff val="-6622584"/>
            <a:satOff val="26541"/>
            <a:lumOff val="5752"/>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SV" sz="1700" kern="1200" dirty="0" smtClean="0">
              <a:solidFill>
                <a:schemeClr val="tx1"/>
              </a:solidFill>
            </a:rPr>
            <a:t> mejorar competencias y capacidades institucionales para la realización de una coordinación más efectiva (fijación de metas, de acciones, entre otras).</a:t>
          </a:r>
          <a:endParaRPr lang="es-SV" sz="1700" kern="1200" dirty="0">
            <a:solidFill>
              <a:schemeClr val="tx1"/>
            </a:solidFill>
          </a:endParaRPr>
        </a:p>
      </dsp:txBody>
      <dsp:txXfrm>
        <a:off x="0" y="2260187"/>
        <a:ext cx="6995126" cy="960920"/>
      </dsp:txXfrm>
    </dsp:sp>
    <dsp:sp modelId="{B64B82B9-F5F7-4975-808B-80B430C9ECCE}">
      <dsp:nvSpPr>
        <dsp:cNvPr id="0" name=""/>
        <dsp:cNvSpPr/>
      </dsp:nvSpPr>
      <dsp:spPr>
        <a:xfrm>
          <a:off x="6995126" y="2367529"/>
          <a:ext cx="1781048" cy="746237"/>
        </a:xfrm>
        <a:prstGeom prst="roundRect">
          <a:avLst>
            <a:gd name="adj" fmla="val 10000"/>
          </a:avLst>
        </a:prstGeom>
        <a:solidFill>
          <a:schemeClr val="accent5">
            <a:tint val="50000"/>
            <a:hueOff val="-7121577"/>
            <a:satOff val="31745"/>
            <a:lumOff val="280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E6B38C-57A4-443D-BFAC-4ABAEDBC3090}">
      <dsp:nvSpPr>
        <dsp:cNvPr id="0" name=""/>
        <dsp:cNvSpPr/>
      </dsp:nvSpPr>
      <dsp:spPr>
        <a:xfrm>
          <a:off x="0" y="3350174"/>
          <a:ext cx="8905239" cy="1290658"/>
        </a:xfrm>
        <a:prstGeom prst="roundRect">
          <a:avLst>
            <a:gd name="adj" fmla="val 10000"/>
          </a:avLst>
        </a:prstGeom>
        <a:solidFill>
          <a:schemeClr val="accent5">
            <a:hueOff val="-9933876"/>
            <a:satOff val="39811"/>
            <a:lumOff val="862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SV" sz="1700" kern="1200" dirty="0" smtClean="0">
              <a:solidFill>
                <a:schemeClr val="tx1"/>
              </a:solidFill>
            </a:rPr>
            <a:t>Falta de capacitación en nuevas competencias, dificulta la aplicación de la norma y la obtención de resultados.</a:t>
          </a:r>
          <a:endParaRPr lang="es-SV" sz="1700" kern="1200" dirty="0">
            <a:solidFill>
              <a:schemeClr val="tx1"/>
            </a:solidFill>
          </a:endParaRPr>
        </a:p>
      </dsp:txBody>
      <dsp:txXfrm>
        <a:off x="0" y="3350174"/>
        <a:ext cx="6995126" cy="1290658"/>
      </dsp:txXfrm>
    </dsp:sp>
    <dsp:sp modelId="{B3E82DE9-3837-41A5-AF6A-7FCC62B81DB3}">
      <dsp:nvSpPr>
        <dsp:cNvPr id="0" name=""/>
        <dsp:cNvSpPr/>
      </dsp:nvSpPr>
      <dsp:spPr>
        <a:xfrm>
          <a:off x="6995126" y="3479240"/>
          <a:ext cx="1781048" cy="1032526"/>
        </a:xfrm>
        <a:prstGeom prst="roundRect">
          <a:avLst>
            <a:gd name="adj" fmla="val 10000"/>
          </a:avLst>
        </a:prstGeom>
        <a:solidFill>
          <a:schemeClr val="accent5">
            <a:tint val="50000"/>
            <a:hueOff val="-10682366"/>
            <a:satOff val="47617"/>
            <a:lumOff val="420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SV"/>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91144A-2501-44D5-A378-D2A0D489C3EB}" type="datetimeFigureOut">
              <a:rPr lang="es-SV" smtClean="0"/>
              <a:t>04/12/2018</a:t>
            </a:fld>
            <a:endParaRPr lang="es-SV"/>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SV"/>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SV"/>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C738AA-C464-43DA-A831-F5DCC253BD24}" type="slidenum">
              <a:rPr lang="es-SV" smtClean="0"/>
              <a:t>‹Nº›</a:t>
            </a:fld>
            <a:endParaRPr lang="es-SV"/>
          </a:p>
        </p:txBody>
      </p:sp>
    </p:spTree>
    <p:extLst>
      <p:ext uri="{BB962C8B-B14F-4D97-AF65-F5344CB8AC3E}">
        <p14:creationId xmlns:p14="http://schemas.microsoft.com/office/powerpoint/2010/main" val="100990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10"/>
          </p:nvPr>
        </p:nvSpPr>
        <p:spPr/>
        <p:txBody>
          <a:bodyPr/>
          <a:lstStyle/>
          <a:p>
            <a:fld id="{80C738AA-C464-43DA-A831-F5DCC253BD24}" type="slidenum">
              <a:rPr lang="es-SV" smtClean="0"/>
              <a:t>1</a:t>
            </a:fld>
            <a:endParaRPr lang="es-SV"/>
          </a:p>
        </p:txBody>
      </p:sp>
    </p:spTree>
    <p:extLst>
      <p:ext uri="{BB962C8B-B14F-4D97-AF65-F5344CB8AC3E}">
        <p14:creationId xmlns:p14="http://schemas.microsoft.com/office/powerpoint/2010/main" val="3450846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SV" dirty="0" smtClean="0"/>
              <a:t>GRAFICA ACUMULADO GESTIÓN</a:t>
            </a:r>
            <a:r>
              <a:rPr lang="es-SV" baseline="0" dirty="0" smtClean="0"/>
              <a:t> MINISTRA, RECUPERADO Y MULTAS</a:t>
            </a:r>
            <a:endParaRPr lang="es-SV" dirty="0"/>
          </a:p>
        </p:txBody>
      </p:sp>
      <p:sp>
        <p:nvSpPr>
          <p:cNvPr id="4" name="3 Marcador de número de diapositiva"/>
          <p:cNvSpPr>
            <a:spLocks noGrp="1"/>
          </p:cNvSpPr>
          <p:nvPr>
            <p:ph type="sldNum" sz="quarter" idx="10"/>
          </p:nvPr>
        </p:nvSpPr>
        <p:spPr/>
        <p:txBody>
          <a:bodyPr/>
          <a:lstStyle/>
          <a:p>
            <a:fld id="{80C738AA-C464-43DA-A831-F5DCC253BD24}" type="slidenum">
              <a:rPr lang="es-SV" smtClean="0"/>
              <a:t>8</a:t>
            </a:fld>
            <a:endParaRPr lang="es-SV"/>
          </a:p>
        </p:txBody>
      </p:sp>
    </p:spTree>
    <p:extLst>
      <p:ext uri="{BB962C8B-B14F-4D97-AF65-F5344CB8AC3E}">
        <p14:creationId xmlns:p14="http://schemas.microsoft.com/office/powerpoint/2010/main" val="4198273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5586B75A-687E-405C-8A0B-8D00578BA2C3}" type="datetimeFigureOut">
              <a:rPr lang="en-US" dirty="0"/>
              <a:pPr/>
              <a:t>12/4/2018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12/4/2018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12/4/2018</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12/4/2018</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8" name="Date Placeholder 7"/>
          <p:cNvSpPr>
            <a:spLocks noGrp="1"/>
          </p:cNvSpPr>
          <p:nvPr>
            <p:ph type="dt" sz="half" idx="10"/>
          </p:nvPr>
        </p:nvSpPr>
        <p:spPr/>
        <p:txBody>
          <a:bodyPr/>
          <a:lstStyle/>
          <a:p>
            <a:fld id="{5586B75A-687E-405C-8A0B-8D00578BA2C3}" type="datetimeFigureOut">
              <a:rPr lang="en-US" dirty="0"/>
              <a:pPr/>
              <a:t>12/4/2018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8" name="Date Placeholder 7"/>
          <p:cNvSpPr>
            <a:spLocks noGrp="1"/>
          </p:cNvSpPr>
          <p:nvPr>
            <p:ph type="dt" sz="half" idx="10"/>
          </p:nvPr>
        </p:nvSpPr>
        <p:spPr/>
        <p:txBody>
          <a:bodyPr/>
          <a:lstStyle/>
          <a:p>
            <a:fld id="{5586B75A-687E-405C-8A0B-8D00578BA2C3}" type="datetimeFigureOut">
              <a:rPr lang="en-US" dirty="0"/>
              <a:pPr/>
              <a:t>12/4/2018</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12/4/2018</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image" Target="../media/image11.png"/><Relationship Id="rId2" Type="http://schemas.openxmlformats.org/officeDocument/2006/relationships/chart" Target="../charts/chart2.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png"/><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png"/><Relationship Id="rId1" Type="http://schemas.openxmlformats.org/officeDocument/2006/relationships/slideLayout" Target="../slideLayouts/slideLayout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png"/><Relationship Id="rId1" Type="http://schemas.openxmlformats.org/officeDocument/2006/relationships/slideLayout" Target="../slideLayouts/slideLayout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png"/><Relationship Id="rId1" Type="http://schemas.openxmlformats.org/officeDocument/2006/relationships/slideLayout" Target="../slideLayouts/slideLayout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diagramData" Target="../diagrams/data12.xml"/><Relationship Id="rId3" Type="http://schemas.openxmlformats.org/officeDocument/2006/relationships/diagramLayout" Target="../diagrams/layout10.xml"/><Relationship Id="rId7" Type="http://schemas.openxmlformats.org/officeDocument/2006/relationships/image" Target="../media/image1.png"/><Relationship Id="rId12" Type="http://schemas.microsoft.com/office/2007/relationships/diagramDrawing" Target="../diagrams/drawing11.xml"/><Relationship Id="rId17" Type="http://schemas.microsoft.com/office/2007/relationships/diagramDrawing" Target="../diagrams/drawing12.xml"/><Relationship Id="rId2" Type="http://schemas.openxmlformats.org/officeDocument/2006/relationships/diagramData" Target="../diagrams/data10.xml"/><Relationship Id="rId16" Type="http://schemas.openxmlformats.org/officeDocument/2006/relationships/diagramColors" Target="../diagrams/colors12.xml"/><Relationship Id="rId1" Type="http://schemas.openxmlformats.org/officeDocument/2006/relationships/slideLayout" Target="../slideLayouts/slideLayout5.xml"/><Relationship Id="rId6" Type="http://schemas.microsoft.com/office/2007/relationships/diagramDrawing" Target="../diagrams/drawing10.xml"/><Relationship Id="rId11" Type="http://schemas.openxmlformats.org/officeDocument/2006/relationships/diagramColors" Target="../diagrams/colors11.xml"/><Relationship Id="rId5" Type="http://schemas.openxmlformats.org/officeDocument/2006/relationships/diagramColors" Target="../diagrams/colors10.xml"/><Relationship Id="rId15" Type="http://schemas.openxmlformats.org/officeDocument/2006/relationships/diagramQuickStyle" Target="../diagrams/quickStyle12.xml"/><Relationship Id="rId10" Type="http://schemas.openxmlformats.org/officeDocument/2006/relationships/diagramQuickStyle" Target="../diagrams/quickStyle11.xml"/><Relationship Id="rId4" Type="http://schemas.openxmlformats.org/officeDocument/2006/relationships/diagramQuickStyle" Target="../diagrams/quickStyle10.xml"/><Relationship Id="rId9" Type="http://schemas.openxmlformats.org/officeDocument/2006/relationships/diagramLayout" Target="../diagrams/layout11.xml"/><Relationship Id="rId14"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2.JP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9.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chart" Target="../charts/chart1.xml"/><Relationship Id="rId5" Type="http://schemas.openxmlformats.org/officeDocument/2006/relationships/image" Target="../media/image1.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98490" y="1755641"/>
            <a:ext cx="7586558" cy="2270662"/>
          </a:xfrm>
        </p:spPr>
        <p:txBody>
          <a:bodyPr>
            <a:normAutofit fontScale="90000"/>
          </a:bodyPr>
          <a:lstStyle/>
          <a:p>
            <a:pPr algn="r"/>
            <a:r>
              <a:rPr lang="es-SV" b="1" dirty="0" smtClean="0">
                <a:effectLst>
                  <a:outerShdw blurRad="38100" dist="38100" dir="2700000" algn="tl">
                    <a:srgbClr val="000000">
                      <a:alpha val="43137"/>
                    </a:srgbClr>
                  </a:outerShdw>
                </a:effectLst>
              </a:rPr>
              <a:t>MINISTERIO DE TRABAJO Y PREVISION SOCIAL </a:t>
            </a:r>
            <a:br>
              <a:rPr lang="es-SV" b="1" dirty="0" smtClean="0">
                <a:effectLst>
                  <a:outerShdw blurRad="38100" dist="38100" dir="2700000" algn="tl">
                    <a:srgbClr val="000000">
                      <a:alpha val="43137"/>
                    </a:srgbClr>
                  </a:outerShdw>
                </a:effectLst>
              </a:rPr>
            </a:br>
            <a:r>
              <a:rPr lang="es-SV" b="1" dirty="0" smtClean="0">
                <a:effectLst>
                  <a:outerShdw blurRad="38100" dist="38100" dir="2700000" algn="tl">
                    <a:srgbClr val="000000">
                      <a:alpha val="43137"/>
                    </a:srgbClr>
                  </a:outerShdw>
                </a:effectLst>
              </a:rPr>
              <a:t>EL SALVADOR</a:t>
            </a:r>
            <a:endParaRPr lang="es-SV" b="1" dirty="0">
              <a:effectLst>
                <a:outerShdw blurRad="38100" dist="38100" dir="2700000" algn="tl">
                  <a:srgbClr val="000000">
                    <a:alpha val="43137"/>
                  </a:srgbClr>
                </a:outerShdw>
              </a:effectLst>
            </a:endParaRPr>
          </a:p>
        </p:txBody>
      </p:sp>
      <p:sp>
        <p:nvSpPr>
          <p:cNvPr id="3" name="Subtítulo 2"/>
          <p:cNvSpPr>
            <a:spLocks noGrp="1"/>
          </p:cNvSpPr>
          <p:nvPr>
            <p:ph type="subTitle" idx="1"/>
          </p:nvPr>
        </p:nvSpPr>
        <p:spPr>
          <a:xfrm>
            <a:off x="1069848" y="4291778"/>
            <a:ext cx="7315200" cy="604686"/>
          </a:xfrm>
        </p:spPr>
        <p:txBody>
          <a:bodyPr/>
          <a:lstStyle/>
          <a:p>
            <a:pPr algn="r"/>
            <a:r>
              <a:rPr lang="es-SV" dirty="0" smtClean="0"/>
              <a:t>San José Costa Rica, Diciembre de 2018</a:t>
            </a:r>
            <a:endParaRPr lang="es-SV"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5579" y="762529"/>
            <a:ext cx="2774502" cy="1757925"/>
          </a:xfrm>
          <a:prstGeom prst="rect">
            <a:avLst/>
          </a:prstGeom>
        </p:spPr>
      </p:pic>
      <p:sp>
        <p:nvSpPr>
          <p:cNvPr id="5" name="Rectángulo 4"/>
          <p:cNvSpPr/>
          <p:nvPr/>
        </p:nvSpPr>
        <p:spPr>
          <a:xfrm>
            <a:off x="2549809" y="5013862"/>
            <a:ext cx="8113690" cy="16518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1200"/>
          </a:p>
        </p:txBody>
      </p:sp>
      <p:sp>
        <p:nvSpPr>
          <p:cNvPr id="6" name="CuadroTexto 5"/>
          <p:cNvSpPr txBox="1"/>
          <p:nvPr/>
        </p:nvSpPr>
        <p:spPr>
          <a:xfrm>
            <a:off x="2710299" y="5251198"/>
            <a:ext cx="7412287" cy="1200329"/>
          </a:xfrm>
          <a:prstGeom prst="rect">
            <a:avLst/>
          </a:prstGeom>
          <a:noFill/>
        </p:spPr>
        <p:txBody>
          <a:bodyPr wrap="square" rtlCol="0">
            <a:spAutoFit/>
          </a:bodyPr>
          <a:lstStyle/>
          <a:p>
            <a:r>
              <a:rPr lang="es-SV" sz="2400" b="1" dirty="0" smtClean="0">
                <a:effectLst>
                  <a:outerShdw blurRad="38100" dist="38100" dir="2700000" algn="tl">
                    <a:srgbClr val="000000">
                      <a:alpha val="43137"/>
                    </a:srgbClr>
                  </a:outerShdw>
                </a:effectLst>
              </a:rPr>
              <a:t>COORDINACION ENTRE MINISTERIOS DE TRABAJO Y OTRAS INSTANCIAS DEL ESTADO PARA MEJORAR EL CUMPLIMIENTO DE LA LEGISLACION LABORAL</a:t>
            </a:r>
            <a:endParaRPr lang="es-SV"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52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BEBA8EAE-BF5A-486C-A8C5-ECC9F3942E4B}">
                <a14:imgProps xmlns:a14="http://schemas.microsoft.com/office/drawing/2010/main">
                  <a14:imgLayer r:embed="rId3">
                    <a14:imgEffect>
                      <a14:artisticBlur/>
                    </a14:imgEffect>
                    <a14:imgEffect>
                      <a14:brightnessContrast contrast="-40000"/>
                    </a14:imgEffect>
                  </a14:imgLayer>
                </a14:imgProps>
              </a:ext>
            </a:extLst>
          </a:blip>
          <a:stretch>
            <a:fillRect/>
          </a:stretch>
        </p:blipFill>
        <p:spPr>
          <a:xfrm>
            <a:off x="0" y="100775"/>
            <a:ext cx="12192000" cy="6890578"/>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2520" y="100775"/>
            <a:ext cx="1691680" cy="1071849"/>
          </a:xfrm>
          <a:prstGeom prst="rect">
            <a:avLst/>
          </a:prstGeom>
        </p:spPr>
      </p:pic>
      <p:sp>
        <p:nvSpPr>
          <p:cNvPr id="9" name="Rectángulo redondeado 8"/>
          <p:cNvSpPr/>
          <p:nvPr/>
        </p:nvSpPr>
        <p:spPr>
          <a:xfrm>
            <a:off x="1400625" y="1267186"/>
            <a:ext cx="3259394" cy="3538063"/>
          </a:xfrm>
          <a:prstGeom prst="roundRect">
            <a:avLst/>
          </a:prstGeom>
          <a:solidFill>
            <a:srgbClr val="85ED8A"/>
          </a:solidFill>
          <a:ln>
            <a:solidFill>
              <a:schemeClr val="tx1"/>
            </a:solid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SV" sz="2000" b="1" dirty="0" smtClean="0">
                <a:solidFill>
                  <a:schemeClr val="tx1"/>
                </a:solidFill>
                <a:effectLst>
                  <a:outerShdw blurRad="38100" dist="38100" dir="2700000" algn="tl">
                    <a:srgbClr val="000000">
                      <a:alpha val="43137"/>
                    </a:srgbClr>
                  </a:outerShdw>
                </a:effectLst>
              </a:rPr>
              <a:t>Ente Rector en Elecciones</a:t>
            </a:r>
          </a:p>
          <a:p>
            <a:endParaRPr lang="es-SV" sz="800" b="1" dirty="0" smtClean="0">
              <a:solidFill>
                <a:schemeClr val="tx1"/>
              </a:solidFill>
              <a:effectLst>
                <a:outerShdw blurRad="38100" dist="38100" dir="2700000" algn="tl">
                  <a:srgbClr val="000000">
                    <a:alpha val="43137"/>
                  </a:srgbClr>
                </a:outerShdw>
              </a:effectLst>
            </a:endParaRPr>
          </a:p>
          <a:p>
            <a:r>
              <a:rPr lang="es-SV" sz="1600" b="1" dirty="0" smtClean="0">
                <a:solidFill>
                  <a:schemeClr val="tx1"/>
                </a:solidFill>
                <a:effectLst>
                  <a:outerShdw blurRad="38100" dist="38100" dir="2700000" algn="tl">
                    <a:srgbClr val="000000">
                      <a:alpha val="43137"/>
                    </a:srgbClr>
                  </a:outerShdw>
                </a:effectLst>
              </a:rPr>
              <a:t>PLAN DE TRABAJO</a:t>
            </a:r>
            <a:r>
              <a:rPr lang="es-SV" sz="1600" b="1" dirty="0" smtClean="0">
                <a:solidFill>
                  <a:schemeClr val="tx1"/>
                </a:solidFill>
              </a:rPr>
              <a:t>: </a:t>
            </a:r>
            <a:r>
              <a:rPr lang="es-SV" sz="1600" dirty="0" smtClean="0">
                <a:solidFill>
                  <a:schemeClr val="tx1"/>
                </a:solidFill>
              </a:rPr>
              <a:t>Coordinación para la verificación de la libertad de derechos políticos en los lugares de trabajo</a:t>
            </a:r>
          </a:p>
          <a:p>
            <a:endParaRPr lang="es-SV" sz="800" dirty="0" smtClean="0">
              <a:solidFill>
                <a:schemeClr val="tx1"/>
              </a:solidFill>
            </a:endParaRPr>
          </a:p>
          <a:p>
            <a:r>
              <a:rPr lang="es-SV" sz="1600" b="1" dirty="0" smtClean="0">
                <a:solidFill>
                  <a:schemeClr val="tx1"/>
                </a:solidFill>
                <a:effectLst>
                  <a:outerShdw blurRad="38100" dist="38100" dir="2700000" algn="tl">
                    <a:srgbClr val="000000">
                      <a:alpha val="43137"/>
                    </a:srgbClr>
                  </a:outerShdw>
                </a:effectLst>
              </a:rPr>
              <a:t>RESULTADO: </a:t>
            </a:r>
            <a:r>
              <a:rPr lang="es-SV" sz="1600" dirty="0" smtClean="0">
                <a:solidFill>
                  <a:schemeClr val="tx1"/>
                </a:solidFill>
              </a:rPr>
              <a:t>se ejecutaron diligencias de inspección en las elecciones de los años 2014,2015 y  2018.</a:t>
            </a:r>
            <a:endParaRPr lang="es-SV" sz="1600" b="1" dirty="0" smtClean="0">
              <a:solidFill>
                <a:schemeClr val="tx1"/>
              </a:solidFill>
              <a:effectLst>
                <a:outerShdw blurRad="38100" dist="38100" dir="2700000" algn="tl">
                  <a:srgbClr val="000000">
                    <a:alpha val="43137"/>
                  </a:srgbClr>
                </a:outerShdw>
              </a:effectLst>
            </a:endParaRPr>
          </a:p>
          <a:p>
            <a:endParaRPr lang="es-SV" sz="800" dirty="0" smtClean="0">
              <a:solidFill>
                <a:schemeClr val="tx1"/>
              </a:solidFill>
              <a:effectLst>
                <a:outerShdw blurRad="38100" dist="38100" dir="2700000" algn="tl">
                  <a:srgbClr val="000000">
                    <a:alpha val="43137"/>
                  </a:srgbClr>
                </a:outerShdw>
              </a:effectLst>
            </a:endParaRPr>
          </a:p>
        </p:txBody>
      </p:sp>
      <p:sp>
        <p:nvSpPr>
          <p:cNvPr id="10" name="Rectángulo redondeado 9"/>
          <p:cNvSpPr/>
          <p:nvPr/>
        </p:nvSpPr>
        <p:spPr>
          <a:xfrm>
            <a:off x="6347951" y="1290484"/>
            <a:ext cx="3259394" cy="3514765"/>
          </a:xfrm>
          <a:prstGeom prst="roundRect">
            <a:avLst/>
          </a:prstGeom>
          <a:solidFill>
            <a:srgbClr val="85ED8A"/>
          </a:solidFill>
          <a:ln>
            <a:solidFill>
              <a:schemeClr val="tx1"/>
            </a:solid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SV" sz="2000" b="1" dirty="0">
              <a:solidFill>
                <a:schemeClr val="tx1"/>
              </a:solidFill>
              <a:effectLst>
                <a:outerShdw blurRad="38100" dist="38100" dir="2700000" algn="tl">
                  <a:srgbClr val="000000">
                    <a:alpha val="43137"/>
                  </a:srgbClr>
                </a:outerShdw>
              </a:effectLst>
            </a:endParaRPr>
          </a:p>
          <a:p>
            <a:pPr algn="ctr"/>
            <a:r>
              <a:rPr lang="es-SV" sz="2000" b="1" dirty="0" smtClean="0">
                <a:solidFill>
                  <a:schemeClr val="tx1"/>
                </a:solidFill>
                <a:effectLst>
                  <a:outerShdw blurRad="38100" dist="38100" dir="2700000" algn="tl">
                    <a:srgbClr val="000000">
                      <a:alpha val="43137"/>
                    </a:srgbClr>
                  </a:outerShdw>
                </a:effectLst>
              </a:rPr>
              <a:t>Instituto Salvadoreño del Seguro Social</a:t>
            </a:r>
          </a:p>
          <a:p>
            <a:endParaRPr lang="es-SV" sz="800" b="1" dirty="0" smtClean="0">
              <a:solidFill>
                <a:schemeClr val="tx1"/>
              </a:solidFill>
              <a:effectLst>
                <a:outerShdw blurRad="38100" dist="38100" dir="2700000" algn="tl">
                  <a:srgbClr val="000000">
                    <a:alpha val="43137"/>
                  </a:srgbClr>
                </a:outerShdw>
              </a:effectLst>
            </a:endParaRPr>
          </a:p>
          <a:p>
            <a:r>
              <a:rPr lang="es-SV" sz="1600" b="1" dirty="0" smtClean="0">
                <a:solidFill>
                  <a:schemeClr val="tx1"/>
                </a:solidFill>
                <a:effectLst>
                  <a:outerShdw blurRad="38100" dist="38100" dir="2700000" algn="tl">
                    <a:srgbClr val="000000">
                      <a:alpha val="43137"/>
                    </a:srgbClr>
                  </a:outerShdw>
                </a:effectLst>
              </a:rPr>
              <a:t>PLAN DE TRABAJO</a:t>
            </a:r>
            <a:r>
              <a:rPr lang="es-SV" sz="1600" b="1" dirty="0" smtClean="0">
                <a:solidFill>
                  <a:schemeClr val="tx1"/>
                </a:solidFill>
              </a:rPr>
              <a:t>: </a:t>
            </a:r>
            <a:r>
              <a:rPr lang="es-SV" sz="1600" dirty="0" smtClean="0">
                <a:solidFill>
                  <a:schemeClr val="tx1"/>
                </a:solidFill>
              </a:rPr>
              <a:t>Recomendación del medico del trabajo.</a:t>
            </a:r>
          </a:p>
          <a:p>
            <a:endParaRPr lang="es-SV" sz="800" dirty="0" smtClean="0">
              <a:solidFill>
                <a:schemeClr val="tx1"/>
              </a:solidFill>
            </a:endParaRPr>
          </a:p>
          <a:p>
            <a:r>
              <a:rPr lang="es-SV" sz="1600" b="1" dirty="0" smtClean="0">
                <a:solidFill>
                  <a:schemeClr val="tx1"/>
                </a:solidFill>
                <a:effectLst>
                  <a:outerShdw blurRad="38100" dist="38100" dir="2700000" algn="tl">
                    <a:srgbClr val="000000">
                      <a:alpha val="43137"/>
                    </a:srgbClr>
                  </a:outerShdw>
                </a:effectLst>
              </a:rPr>
              <a:t>RESULTADO: </a:t>
            </a:r>
            <a:r>
              <a:rPr lang="es-SV" sz="1600" dirty="0" smtClean="0">
                <a:solidFill>
                  <a:schemeClr val="tx1"/>
                </a:solidFill>
              </a:rPr>
              <a:t>se ejecutaron 29 diligencias de inspección.</a:t>
            </a:r>
            <a:endParaRPr lang="es-SV" sz="1600" b="1" dirty="0" smtClean="0">
              <a:solidFill>
                <a:schemeClr val="tx1"/>
              </a:solidFill>
              <a:effectLst>
                <a:outerShdw blurRad="38100" dist="38100" dir="2700000" algn="tl">
                  <a:srgbClr val="000000">
                    <a:alpha val="43137"/>
                  </a:srgbClr>
                </a:outerShdw>
              </a:effectLst>
            </a:endParaRPr>
          </a:p>
          <a:p>
            <a:endParaRPr lang="es-SV" sz="800" dirty="0" smtClean="0">
              <a:solidFill>
                <a:schemeClr val="tx1"/>
              </a:solidFill>
              <a:effectLst>
                <a:outerShdw blurRad="38100" dist="38100" dir="2700000" algn="tl">
                  <a:srgbClr val="000000">
                    <a:alpha val="43137"/>
                  </a:srgbClr>
                </a:outerShdw>
              </a:effectLst>
            </a:endParaRPr>
          </a:p>
        </p:txBody>
      </p:sp>
      <p:sp>
        <p:nvSpPr>
          <p:cNvPr id="15" name="Rectángulo redondeado 8"/>
          <p:cNvSpPr/>
          <p:nvPr/>
        </p:nvSpPr>
        <p:spPr>
          <a:xfrm>
            <a:off x="1400625" y="4902587"/>
            <a:ext cx="3259394" cy="1329855"/>
          </a:xfrm>
          <a:prstGeom prst="roundRect">
            <a:avLst/>
          </a:prstGeom>
          <a:solidFill>
            <a:schemeClr val="bg1"/>
          </a:solidFill>
          <a:ln>
            <a:solidFill>
              <a:schemeClr val="tx1"/>
            </a:solid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s-SV" sz="800" dirty="0" smtClean="0">
              <a:solidFill>
                <a:schemeClr val="tx1"/>
              </a:solidFill>
              <a:effectLst>
                <a:outerShdw blurRad="38100" dist="38100" dir="2700000" algn="tl">
                  <a:srgbClr val="000000">
                    <a:alpha val="43137"/>
                  </a:srgbClr>
                </a:outerShdw>
              </a:effectLst>
            </a:endParaRP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9487" y="4977918"/>
            <a:ext cx="556043" cy="937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040578" y="5069550"/>
            <a:ext cx="772960" cy="75454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1799873" y="5779542"/>
            <a:ext cx="2396989" cy="400110"/>
          </a:xfrm>
          <a:prstGeom prst="rect">
            <a:avLst/>
          </a:prstGeom>
          <a:noFill/>
        </p:spPr>
        <p:txBody>
          <a:bodyPr wrap="square" rtlCol="0">
            <a:spAutoFit/>
          </a:bodyPr>
          <a:lstStyle/>
          <a:p>
            <a:r>
              <a:rPr lang="es-SV" sz="2000" b="1" dirty="0" smtClean="0">
                <a:effectLst>
                  <a:outerShdw blurRad="38100" dist="38100" dir="2700000" algn="tl">
                    <a:srgbClr val="000000">
                      <a:alpha val="43137"/>
                    </a:srgbClr>
                  </a:outerShdw>
                </a:effectLst>
              </a:rPr>
              <a:t>         25            235</a:t>
            </a:r>
            <a:endParaRPr lang="es-SV" sz="2000" b="1" dirty="0">
              <a:effectLst>
                <a:outerShdw blurRad="38100" dist="38100" dir="2700000" algn="tl">
                  <a:srgbClr val="000000">
                    <a:alpha val="43137"/>
                  </a:srgbClr>
                </a:outerShdw>
              </a:effectLst>
            </a:endParaRPr>
          </a:p>
        </p:txBody>
      </p:sp>
      <p:sp>
        <p:nvSpPr>
          <p:cNvPr id="17" name="Rectángulo redondeado 8"/>
          <p:cNvSpPr/>
          <p:nvPr/>
        </p:nvSpPr>
        <p:spPr>
          <a:xfrm>
            <a:off x="6347951" y="5159163"/>
            <a:ext cx="3259394" cy="1329855"/>
          </a:xfrm>
          <a:prstGeom prst="roundRect">
            <a:avLst/>
          </a:prstGeom>
          <a:solidFill>
            <a:schemeClr val="bg1"/>
          </a:solidFill>
          <a:ln>
            <a:solidFill>
              <a:schemeClr val="tx1"/>
            </a:solid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s-SV" sz="800" dirty="0" smtClean="0">
              <a:solidFill>
                <a:schemeClr val="tx1"/>
              </a:solidFill>
              <a:effectLst>
                <a:outerShdw blurRad="38100" dist="38100" dir="2700000" algn="tl">
                  <a:srgbClr val="000000">
                    <a:alpha val="43137"/>
                  </a:srgbClr>
                </a:outerShdw>
              </a:effectLst>
            </a:endParaRPr>
          </a:p>
        </p:txBody>
      </p:sp>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6813" y="5234494"/>
            <a:ext cx="556043" cy="937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987904" y="5326126"/>
            <a:ext cx="772960" cy="75454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19 CuadroTexto"/>
          <p:cNvSpPr txBox="1"/>
          <p:nvPr/>
        </p:nvSpPr>
        <p:spPr>
          <a:xfrm>
            <a:off x="6747199" y="6036118"/>
            <a:ext cx="2396989" cy="400110"/>
          </a:xfrm>
          <a:prstGeom prst="rect">
            <a:avLst/>
          </a:prstGeom>
          <a:noFill/>
        </p:spPr>
        <p:txBody>
          <a:bodyPr wrap="square" rtlCol="0">
            <a:spAutoFit/>
          </a:bodyPr>
          <a:lstStyle/>
          <a:p>
            <a:r>
              <a:rPr lang="es-SV" sz="2000" b="1" dirty="0" smtClean="0">
                <a:effectLst>
                  <a:outerShdw blurRad="38100" dist="38100" dir="2700000" algn="tl">
                    <a:srgbClr val="000000">
                      <a:alpha val="43137"/>
                    </a:srgbClr>
                  </a:outerShdw>
                </a:effectLst>
              </a:rPr>
              <a:t>    3,453            6,561</a:t>
            </a:r>
            <a:endParaRPr lang="es-SV"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36760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BEBA8EAE-BF5A-486C-A8C5-ECC9F3942E4B}">
                <a14:imgProps xmlns:a14="http://schemas.microsoft.com/office/drawing/2010/main">
                  <a14:imgLayer r:embed="rId3">
                    <a14:imgEffect>
                      <a14:artisticBlur/>
                    </a14:imgEffect>
                    <a14:imgEffect>
                      <a14:brightnessContrast contrast="-40000"/>
                    </a14:imgEffect>
                  </a14:imgLayer>
                </a14:imgProps>
              </a:ext>
            </a:extLst>
          </a:blip>
          <a:stretch>
            <a:fillRect/>
          </a:stretch>
        </p:blipFill>
        <p:spPr>
          <a:xfrm>
            <a:off x="0" y="-16289"/>
            <a:ext cx="12192000" cy="6890578"/>
          </a:xfrm>
          <a:prstGeom prst="rect">
            <a:avLst/>
          </a:prstGeom>
        </p:spPr>
      </p:pic>
      <p:sp>
        <p:nvSpPr>
          <p:cNvPr id="3" name="Rectángulo redondeado 2"/>
          <p:cNvSpPr/>
          <p:nvPr/>
        </p:nvSpPr>
        <p:spPr>
          <a:xfrm>
            <a:off x="2447003" y="1088744"/>
            <a:ext cx="3259394" cy="4277031"/>
          </a:xfrm>
          <a:prstGeom prst="roundRect">
            <a:avLst/>
          </a:prstGeom>
          <a:solidFill>
            <a:srgbClr val="85ED8A"/>
          </a:solidFill>
          <a:ln>
            <a:solidFill>
              <a:schemeClr val="tx1"/>
            </a:solid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SV" sz="2000" b="1" dirty="0" smtClean="0">
              <a:solidFill>
                <a:schemeClr val="tx1"/>
              </a:solidFill>
              <a:effectLst>
                <a:outerShdw blurRad="38100" dist="38100" dir="2700000" algn="tl">
                  <a:srgbClr val="000000">
                    <a:alpha val="43137"/>
                  </a:srgbClr>
                </a:outerShdw>
              </a:effectLst>
            </a:endParaRPr>
          </a:p>
          <a:p>
            <a:pPr algn="ctr"/>
            <a:endParaRPr lang="es-SV" sz="2000" b="1" dirty="0" smtClean="0">
              <a:solidFill>
                <a:schemeClr val="tx1"/>
              </a:solidFill>
              <a:effectLst>
                <a:outerShdw blurRad="38100" dist="38100" dir="2700000" algn="tl">
                  <a:srgbClr val="000000">
                    <a:alpha val="43137"/>
                  </a:srgbClr>
                </a:outerShdw>
              </a:effectLst>
            </a:endParaRPr>
          </a:p>
          <a:p>
            <a:pPr algn="ctr"/>
            <a:r>
              <a:rPr lang="es-SV" sz="2000" b="1" dirty="0" smtClean="0">
                <a:solidFill>
                  <a:schemeClr val="tx1"/>
                </a:solidFill>
                <a:effectLst>
                  <a:outerShdw blurRad="38100" dist="38100" dir="2700000" algn="tl">
                    <a:srgbClr val="000000">
                      <a:alpha val="43137"/>
                    </a:srgbClr>
                  </a:outerShdw>
                </a:effectLst>
              </a:rPr>
              <a:t>Superintendencia de Pensiones</a:t>
            </a:r>
          </a:p>
          <a:p>
            <a:endParaRPr lang="es-SV" sz="800" b="1" dirty="0" smtClean="0">
              <a:solidFill>
                <a:schemeClr val="tx1"/>
              </a:solidFill>
              <a:effectLst>
                <a:outerShdw blurRad="38100" dist="38100" dir="2700000" algn="tl">
                  <a:srgbClr val="000000">
                    <a:alpha val="43137"/>
                  </a:srgbClr>
                </a:outerShdw>
              </a:effectLst>
            </a:endParaRPr>
          </a:p>
          <a:p>
            <a:r>
              <a:rPr lang="es-SV" sz="1600" b="1" dirty="0" smtClean="0">
                <a:solidFill>
                  <a:schemeClr val="tx1"/>
                </a:solidFill>
                <a:effectLst>
                  <a:outerShdw blurRad="38100" dist="38100" dir="2700000" algn="tl">
                    <a:srgbClr val="000000">
                      <a:alpha val="43137"/>
                    </a:srgbClr>
                  </a:outerShdw>
                </a:effectLst>
              </a:rPr>
              <a:t>PLAN DE TRABAJO</a:t>
            </a:r>
            <a:r>
              <a:rPr lang="es-SV" sz="1600" b="1" dirty="0" smtClean="0">
                <a:solidFill>
                  <a:schemeClr val="tx1"/>
                </a:solidFill>
              </a:rPr>
              <a:t>: </a:t>
            </a:r>
            <a:r>
              <a:rPr lang="es-SV" sz="1600" dirty="0" smtClean="0">
                <a:solidFill>
                  <a:schemeClr val="tx1"/>
                </a:solidFill>
              </a:rPr>
              <a:t>Coordinación para la verificación del pago de cuotas previsionales.</a:t>
            </a:r>
          </a:p>
          <a:p>
            <a:endParaRPr lang="es-SV" sz="800" dirty="0" smtClean="0">
              <a:solidFill>
                <a:schemeClr val="tx1"/>
              </a:solidFill>
            </a:endParaRPr>
          </a:p>
          <a:p>
            <a:r>
              <a:rPr lang="es-SV" sz="1600" b="1" dirty="0" smtClean="0">
                <a:solidFill>
                  <a:schemeClr val="tx1"/>
                </a:solidFill>
                <a:effectLst>
                  <a:outerShdw blurRad="38100" dist="38100" dir="2700000" algn="tl">
                    <a:srgbClr val="000000">
                      <a:alpha val="43137"/>
                    </a:srgbClr>
                  </a:outerShdw>
                </a:effectLst>
              </a:rPr>
              <a:t>RESULTADO: </a:t>
            </a:r>
            <a:r>
              <a:rPr lang="es-SV" sz="1600" dirty="0" smtClean="0">
                <a:solidFill>
                  <a:schemeClr val="tx1"/>
                </a:solidFill>
              </a:rPr>
              <a:t>se ejecutaron 85 diligencias de inspección.</a:t>
            </a:r>
            <a:endParaRPr lang="es-SV" sz="1600" b="1" dirty="0" smtClean="0">
              <a:solidFill>
                <a:schemeClr val="tx1"/>
              </a:solidFill>
              <a:effectLst>
                <a:outerShdw blurRad="38100" dist="38100" dir="2700000" algn="tl">
                  <a:srgbClr val="000000">
                    <a:alpha val="43137"/>
                  </a:srgbClr>
                </a:outerShdw>
              </a:effectLst>
            </a:endParaRPr>
          </a:p>
          <a:p>
            <a:endParaRPr lang="es-SV" sz="800" dirty="0" smtClean="0">
              <a:solidFill>
                <a:schemeClr val="tx1"/>
              </a:solidFill>
              <a:effectLst>
                <a:outerShdw blurRad="38100" dist="38100" dir="2700000" algn="tl">
                  <a:srgbClr val="000000">
                    <a:alpha val="43137"/>
                  </a:srgbClr>
                </a:outerShdw>
              </a:effectLst>
            </a:endParaRPr>
          </a:p>
        </p:txBody>
      </p:sp>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2520" y="100775"/>
            <a:ext cx="1691680" cy="1071849"/>
          </a:xfrm>
          <a:prstGeom prst="rect">
            <a:avLst/>
          </a:prstGeom>
        </p:spPr>
      </p:pic>
      <p:sp>
        <p:nvSpPr>
          <p:cNvPr id="9" name="Rectángulo redondeado 8"/>
          <p:cNvSpPr/>
          <p:nvPr/>
        </p:nvSpPr>
        <p:spPr>
          <a:xfrm>
            <a:off x="6309851" y="1087948"/>
            <a:ext cx="3259394" cy="4277031"/>
          </a:xfrm>
          <a:prstGeom prst="roundRect">
            <a:avLst/>
          </a:prstGeom>
          <a:solidFill>
            <a:srgbClr val="85ED8A"/>
          </a:solidFill>
          <a:ln>
            <a:solidFill>
              <a:schemeClr val="tx1"/>
            </a:solid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SV" sz="2000" b="1" dirty="0" smtClean="0">
              <a:solidFill>
                <a:schemeClr val="tx1"/>
              </a:solidFill>
              <a:effectLst>
                <a:outerShdw blurRad="38100" dist="38100" dir="2700000" algn="tl">
                  <a:srgbClr val="000000">
                    <a:alpha val="43137"/>
                  </a:srgbClr>
                </a:outerShdw>
              </a:effectLst>
            </a:endParaRPr>
          </a:p>
          <a:p>
            <a:pPr algn="ctr"/>
            <a:endParaRPr lang="es-SV" sz="2000" b="1" dirty="0">
              <a:solidFill>
                <a:schemeClr val="tx1"/>
              </a:solidFill>
              <a:effectLst>
                <a:outerShdw blurRad="38100" dist="38100" dir="2700000" algn="tl">
                  <a:srgbClr val="000000">
                    <a:alpha val="43137"/>
                  </a:srgbClr>
                </a:outerShdw>
              </a:effectLst>
            </a:endParaRPr>
          </a:p>
          <a:p>
            <a:pPr algn="ctr"/>
            <a:r>
              <a:rPr lang="es-SV" sz="2000" b="1" dirty="0" smtClean="0">
                <a:solidFill>
                  <a:schemeClr val="tx1"/>
                </a:solidFill>
                <a:effectLst>
                  <a:outerShdw blurRad="38100" dist="38100" dir="2700000" algn="tl">
                    <a:srgbClr val="000000">
                      <a:alpha val="43137"/>
                    </a:srgbClr>
                  </a:outerShdw>
                </a:effectLst>
              </a:rPr>
              <a:t>Ministerio de Agricultura y Ganadería</a:t>
            </a:r>
          </a:p>
          <a:p>
            <a:endParaRPr lang="es-SV" sz="800" b="1" dirty="0" smtClean="0">
              <a:solidFill>
                <a:schemeClr val="tx1"/>
              </a:solidFill>
              <a:effectLst>
                <a:outerShdw blurRad="38100" dist="38100" dir="2700000" algn="tl">
                  <a:srgbClr val="000000">
                    <a:alpha val="43137"/>
                  </a:srgbClr>
                </a:outerShdw>
              </a:effectLst>
            </a:endParaRPr>
          </a:p>
          <a:p>
            <a:r>
              <a:rPr lang="es-SV" sz="1600" b="1" dirty="0" smtClean="0">
                <a:solidFill>
                  <a:schemeClr val="tx1"/>
                </a:solidFill>
                <a:effectLst>
                  <a:outerShdw blurRad="38100" dist="38100" dir="2700000" algn="tl">
                    <a:srgbClr val="000000">
                      <a:alpha val="43137"/>
                    </a:srgbClr>
                  </a:outerShdw>
                </a:effectLst>
              </a:rPr>
              <a:t>PLAN DE TRABAJO</a:t>
            </a:r>
            <a:r>
              <a:rPr lang="es-SV" sz="1600" b="1" dirty="0" smtClean="0">
                <a:solidFill>
                  <a:schemeClr val="tx1"/>
                </a:solidFill>
              </a:rPr>
              <a:t>: </a:t>
            </a:r>
            <a:r>
              <a:rPr lang="es-SV" sz="1600" dirty="0" smtClean="0">
                <a:solidFill>
                  <a:schemeClr val="tx1"/>
                </a:solidFill>
              </a:rPr>
              <a:t>Coordinación para el tema </a:t>
            </a:r>
            <a:r>
              <a:rPr lang="es-SV" sz="1600" dirty="0" err="1" smtClean="0">
                <a:solidFill>
                  <a:schemeClr val="tx1"/>
                </a:solidFill>
              </a:rPr>
              <a:t>agrotoxicos</a:t>
            </a:r>
            <a:endParaRPr lang="es-SV" sz="1600" dirty="0" smtClean="0">
              <a:solidFill>
                <a:schemeClr val="tx1"/>
              </a:solidFill>
            </a:endParaRPr>
          </a:p>
          <a:p>
            <a:endParaRPr lang="es-SV" sz="800" dirty="0" smtClean="0">
              <a:solidFill>
                <a:schemeClr val="tx1"/>
              </a:solidFill>
            </a:endParaRPr>
          </a:p>
          <a:p>
            <a:r>
              <a:rPr lang="es-SV" sz="1600" b="1" dirty="0" smtClean="0">
                <a:solidFill>
                  <a:schemeClr val="tx1"/>
                </a:solidFill>
                <a:effectLst>
                  <a:outerShdw blurRad="38100" dist="38100" dir="2700000" algn="tl">
                    <a:srgbClr val="000000">
                      <a:alpha val="43137"/>
                    </a:srgbClr>
                  </a:outerShdw>
                </a:effectLst>
              </a:rPr>
              <a:t>RESULTADO: </a:t>
            </a:r>
            <a:r>
              <a:rPr lang="es-SV" sz="1600" dirty="0" smtClean="0">
                <a:solidFill>
                  <a:schemeClr val="tx1"/>
                </a:solidFill>
              </a:rPr>
              <a:t>se ejecutaron 29 diligencias de inspección.</a:t>
            </a:r>
          </a:p>
        </p:txBody>
      </p:sp>
    </p:spTree>
    <p:extLst>
      <p:ext uri="{BB962C8B-B14F-4D97-AF65-F5344CB8AC3E}">
        <p14:creationId xmlns:p14="http://schemas.microsoft.com/office/powerpoint/2010/main" val="419529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SV" dirty="0" smtClean="0"/>
              <a:t>Otros organismos y/o sociedad civil organizada</a:t>
            </a:r>
            <a:endParaRPr lang="es-SV" dirty="0"/>
          </a:p>
        </p:txBody>
      </p:sp>
      <p:graphicFrame>
        <p:nvGraphicFramePr>
          <p:cNvPr id="2" name="1 Marcador de contenido"/>
          <p:cNvGraphicFramePr>
            <a:graphicFrameLocks noGrp="1"/>
          </p:cNvGraphicFramePr>
          <p:nvPr>
            <p:ph sz="half" idx="2"/>
            <p:extLst>
              <p:ext uri="{D42A27DB-BD31-4B8C-83A1-F6EECF244321}">
                <p14:modId xmlns:p14="http://schemas.microsoft.com/office/powerpoint/2010/main" val="3060186605"/>
              </p:ext>
            </p:extLst>
          </p:nvPr>
        </p:nvGraphicFramePr>
        <p:xfrm>
          <a:off x="3751385" y="970640"/>
          <a:ext cx="7467600" cy="4984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449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3"/>
          <p:cNvSpPr>
            <a:spLocks noGrp="1"/>
          </p:cNvSpPr>
          <p:nvPr>
            <p:ph type="title"/>
          </p:nvPr>
        </p:nvSpPr>
        <p:spPr>
          <a:xfrm>
            <a:off x="255588" y="851339"/>
            <a:ext cx="2835275" cy="1907628"/>
          </a:xfrm>
        </p:spPr>
        <p:txBody>
          <a:bodyPr>
            <a:normAutofit fontScale="90000"/>
          </a:bodyPr>
          <a:lstStyle/>
          <a:p>
            <a:pPr eaLnBrk="1" fontAlgn="auto" hangingPunct="1">
              <a:spcAft>
                <a:spcPts val="0"/>
              </a:spcAft>
              <a:defRPr/>
            </a:pPr>
            <a:r>
              <a:rPr lang="es-SV" dirty="0" smtClean="0"/>
              <a:t>Cultura de cumplimiento</a:t>
            </a:r>
            <a:br>
              <a:rPr lang="es-SV" dirty="0" smtClean="0"/>
            </a:br>
            <a:r>
              <a:rPr lang="es-SV" dirty="0" smtClean="0"/>
              <a:t/>
            </a:r>
            <a:br>
              <a:rPr lang="es-SV" dirty="0" smtClean="0"/>
            </a:br>
            <a:endParaRPr lang="es-SV" dirty="0"/>
          </a:p>
        </p:txBody>
      </p:sp>
      <p:sp>
        <p:nvSpPr>
          <p:cNvPr id="10" name="Marcador de texto 5"/>
          <p:cNvSpPr>
            <a:spLocks noGrp="1"/>
          </p:cNvSpPr>
          <p:nvPr>
            <p:ph type="body" sz="half" idx="2"/>
          </p:nvPr>
        </p:nvSpPr>
        <p:spPr>
          <a:xfrm>
            <a:off x="0" y="1358838"/>
            <a:ext cx="3216166" cy="4402217"/>
          </a:xfrm>
        </p:spPr>
        <p:txBody>
          <a:bodyPr>
            <a:normAutofit/>
          </a:bodyPr>
          <a:lstStyle/>
          <a:p>
            <a:pPr eaLnBrk="1" hangingPunct="1"/>
            <a:r>
              <a:rPr lang="es-SV" altLang="es-SV" dirty="0" smtClean="0">
                <a:solidFill>
                  <a:schemeClr val="bg1"/>
                </a:solidFill>
              </a:rPr>
              <a:t>La Dirección General de Inspección de Trabajo vela por el cumplimiento de la normativa laboral y de seguridad y salud ocupacional, en tal sentido, realiza inspecciones y como parte de las misma procura la restitución de derechos, que conlleva a la </a:t>
            </a:r>
            <a:r>
              <a:rPr lang="es-SV" altLang="es-SV" b="1" dirty="0" smtClean="0">
                <a:solidFill>
                  <a:schemeClr val="bg1"/>
                </a:solidFill>
              </a:rPr>
              <a:t>Justicia Social</a:t>
            </a:r>
            <a:r>
              <a:rPr lang="es-SV" altLang="es-SV" dirty="0" smtClean="0">
                <a:solidFill>
                  <a:schemeClr val="bg1"/>
                </a:solidFill>
              </a:rPr>
              <a:t>.</a:t>
            </a:r>
          </a:p>
        </p:txBody>
      </p:sp>
      <p:graphicFrame>
        <p:nvGraphicFramePr>
          <p:cNvPr id="5" name="4 Gráfico"/>
          <p:cNvGraphicFramePr>
            <a:graphicFrameLocks/>
          </p:cNvGraphicFramePr>
          <p:nvPr>
            <p:extLst>
              <p:ext uri="{D42A27DB-BD31-4B8C-83A1-F6EECF244321}">
                <p14:modId xmlns:p14="http://schemas.microsoft.com/office/powerpoint/2010/main" val="4145565207"/>
              </p:ext>
            </p:extLst>
          </p:nvPr>
        </p:nvGraphicFramePr>
        <p:xfrm>
          <a:off x="3582467" y="1233714"/>
          <a:ext cx="2803819" cy="405354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5 Gráfico"/>
          <p:cNvGraphicFramePr>
            <a:graphicFrameLocks/>
          </p:cNvGraphicFramePr>
          <p:nvPr>
            <p:extLst>
              <p:ext uri="{D42A27DB-BD31-4B8C-83A1-F6EECF244321}">
                <p14:modId xmlns:p14="http://schemas.microsoft.com/office/powerpoint/2010/main" val="2163000782"/>
              </p:ext>
            </p:extLst>
          </p:nvPr>
        </p:nvGraphicFramePr>
        <p:xfrm>
          <a:off x="6553516" y="1188105"/>
          <a:ext cx="2800726" cy="38699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6 Gráfico"/>
          <p:cNvGraphicFramePr>
            <a:graphicFrameLocks/>
          </p:cNvGraphicFramePr>
          <p:nvPr>
            <p:extLst>
              <p:ext uri="{D42A27DB-BD31-4B8C-83A1-F6EECF244321}">
                <p14:modId xmlns:p14="http://schemas.microsoft.com/office/powerpoint/2010/main" val="1950878030"/>
              </p:ext>
            </p:extLst>
          </p:nvPr>
        </p:nvGraphicFramePr>
        <p:xfrm>
          <a:off x="9339621" y="1173589"/>
          <a:ext cx="2562094" cy="4113665"/>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ángulo redondeado 5"/>
          <p:cNvSpPr/>
          <p:nvPr/>
        </p:nvSpPr>
        <p:spPr>
          <a:xfrm>
            <a:off x="3853328" y="5145422"/>
            <a:ext cx="2274048" cy="968188"/>
          </a:xfrm>
          <a:prstGeom prst="roundRect">
            <a:avLst/>
          </a:prstGeom>
          <a:solidFill>
            <a:srgbClr val="85ED8A"/>
          </a:solidFill>
          <a:ln>
            <a:solidFill>
              <a:schemeClr val="tx1"/>
            </a:solid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2000" b="1" dirty="0" smtClean="0">
                <a:solidFill>
                  <a:schemeClr val="tx1"/>
                </a:solidFill>
                <a:effectLst>
                  <a:outerShdw blurRad="38100" dist="38100" dir="2700000" algn="tl">
                    <a:srgbClr val="000000">
                      <a:alpha val="43137"/>
                    </a:srgbClr>
                  </a:outerShdw>
                </a:effectLst>
              </a:rPr>
              <a:t>Diligencias Inspectivas</a:t>
            </a:r>
            <a:endParaRPr lang="es-SV" sz="800" dirty="0" smtClean="0">
              <a:solidFill>
                <a:schemeClr val="tx1"/>
              </a:solidFill>
              <a:effectLst>
                <a:outerShdw blurRad="38100" dist="38100" dir="2700000" algn="tl">
                  <a:srgbClr val="000000">
                    <a:alpha val="43137"/>
                  </a:srgbClr>
                </a:outerShdw>
              </a:effectLst>
            </a:endParaRPr>
          </a:p>
        </p:txBody>
      </p:sp>
      <p:sp>
        <p:nvSpPr>
          <p:cNvPr id="11" name="Rectángulo redondeado 6"/>
          <p:cNvSpPr/>
          <p:nvPr/>
        </p:nvSpPr>
        <p:spPr>
          <a:xfrm>
            <a:off x="6726920" y="5123212"/>
            <a:ext cx="2794962" cy="1617638"/>
          </a:xfrm>
          <a:prstGeom prst="roundRect">
            <a:avLst/>
          </a:prstGeom>
          <a:solidFill>
            <a:srgbClr val="85ED8A"/>
          </a:solidFill>
          <a:ln>
            <a:solidFill>
              <a:schemeClr val="tx1"/>
            </a:solid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SV" b="1" dirty="0" smtClean="0">
                <a:solidFill>
                  <a:schemeClr val="tx1"/>
                </a:solidFill>
                <a:effectLst>
                  <a:outerShdw blurRad="38100" dist="38100" dir="2700000" algn="tl">
                    <a:srgbClr val="000000">
                      <a:alpha val="43137"/>
                    </a:srgbClr>
                  </a:outerShdw>
                </a:effectLst>
              </a:rPr>
              <a:t>Montos Recuperados a Favor de los Trabajadores</a:t>
            </a:r>
          </a:p>
          <a:p>
            <a:pPr algn="ctr"/>
            <a:r>
              <a:rPr lang="es-SV" b="1" dirty="0" smtClean="0">
                <a:solidFill>
                  <a:schemeClr val="tx1"/>
                </a:solidFill>
                <a:effectLst>
                  <a:outerShdw blurRad="38100" dist="38100" dir="2700000" algn="tl">
                    <a:srgbClr val="000000">
                      <a:alpha val="43137"/>
                    </a:srgbClr>
                  </a:outerShdw>
                </a:effectLst>
              </a:rPr>
              <a:t>$12,010,394.96 IT</a:t>
            </a:r>
          </a:p>
          <a:p>
            <a:pPr algn="ctr"/>
            <a:r>
              <a:rPr lang="es-SV" b="1" dirty="0" smtClean="0">
                <a:solidFill>
                  <a:schemeClr val="tx1"/>
                </a:solidFill>
                <a:effectLst>
                  <a:outerShdw blurRad="38100" dist="38100" dir="2700000" algn="tl">
                    <a:srgbClr val="000000">
                      <a:alpha val="43137"/>
                    </a:srgbClr>
                  </a:outerShdw>
                </a:effectLst>
              </a:rPr>
              <a:t>$9,717,092.85 RAC</a:t>
            </a:r>
          </a:p>
          <a:p>
            <a:pPr algn="ctr"/>
            <a:endParaRPr lang="es-SV" sz="2000" b="1" dirty="0" smtClean="0">
              <a:solidFill>
                <a:schemeClr val="tx1"/>
              </a:solidFill>
              <a:effectLst>
                <a:outerShdw blurRad="38100" dist="38100" dir="2700000" algn="tl">
                  <a:srgbClr val="000000">
                    <a:alpha val="43137"/>
                  </a:srgbClr>
                </a:outerShdw>
              </a:effectLst>
            </a:endParaRPr>
          </a:p>
          <a:p>
            <a:pPr algn="ctr"/>
            <a:endParaRPr lang="es-SV" sz="800" dirty="0" smtClean="0">
              <a:solidFill>
                <a:schemeClr val="tx1"/>
              </a:solidFill>
              <a:effectLst>
                <a:outerShdw blurRad="38100" dist="38100" dir="2700000" algn="tl">
                  <a:srgbClr val="000000">
                    <a:alpha val="43137"/>
                  </a:srgbClr>
                </a:outerShdw>
              </a:effectLst>
            </a:endParaRPr>
          </a:p>
        </p:txBody>
      </p:sp>
      <p:sp>
        <p:nvSpPr>
          <p:cNvPr id="12" name="Rectángulo redondeado 7"/>
          <p:cNvSpPr/>
          <p:nvPr/>
        </p:nvSpPr>
        <p:spPr>
          <a:xfrm>
            <a:off x="9717184" y="5138653"/>
            <a:ext cx="2453342" cy="793378"/>
          </a:xfrm>
          <a:prstGeom prst="roundRect">
            <a:avLst/>
          </a:prstGeom>
          <a:solidFill>
            <a:srgbClr val="85ED8A"/>
          </a:solidFill>
          <a:ln>
            <a:solidFill>
              <a:schemeClr val="tx1"/>
            </a:solid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SV" sz="2000" b="1" dirty="0" smtClean="0">
                <a:solidFill>
                  <a:schemeClr val="tx1"/>
                </a:solidFill>
                <a:effectLst>
                  <a:outerShdw blurRad="38100" dist="38100" dir="2700000" algn="tl">
                    <a:srgbClr val="000000">
                      <a:alpha val="43137"/>
                    </a:srgbClr>
                  </a:outerShdw>
                </a:effectLst>
              </a:rPr>
              <a:t>Multas Impuestas</a:t>
            </a:r>
          </a:p>
          <a:p>
            <a:pPr algn="ctr"/>
            <a:r>
              <a:rPr lang="es-SV" sz="2000" b="1" dirty="0" smtClean="0">
                <a:solidFill>
                  <a:schemeClr val="tx1"/>
                </a:solidFill>
              </a:rPr>
              <a:t>$13,363,431.39</a:t>
            </a:r>
            <a:endParaRPr lang="es-SV" sz="800" b="1" dirty="0" smtClean="0">
              <a:solidFill>
                <a:schemeClr val="tx1"/>
              </a:solidFill>
            </a:endParaRPr>
          </a:p>
        </p:txBody>
      </p:sp>
      <p:sp>
        <p:nvSpPr>
          <p:cNvPr id="13" name="Rectángulo 1"/>
          <p:cNvSpPr/>
          <p:nvPr/>
        </p:nvSpPr>
        <p:spPr>
          <a:xfrm>
            <a:off x="3853328" y="322730"/>
            <a:ext cx="7711143" cy="6051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sz="2000" b="1" dirty="0" smtClean="0"/>
              <a:t>Datos Estadísticos Junio 2014 – Octubre 2018</a:t>
            </a:r>
            <a:endParaRPr lang="es-SV" sz="2000" b="1" dirty="0"/>
          </a:p>
        </p:txBody>
      </p:sp>
      <p:sp>
        <p:nvSpPr>
          <p:cNvPr id="20" name="Rectángulo redondeado 8"/>
          <p:cNvSpPr/>
          <p:nvPr/>
        </p:nvSpPr>
        <p:spPr>
          <a:xfrm>
            <a:off x="98051" y="5284304"/>
            <a:ext cx="2843269" cy="1573695"/>
          </a:xfrm>
          <a:prstGeom prst="roundRect">
            <a:avLst/>
          </a:prstGeom>
          <a:solidFill>
            <a:schemeClr val="bg1"/>
          </a:solidFill>
          <a:ln>
            <a:solidFill>
              <a:schemeClr val="tx1"/>
            </a:solid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s-SV" sz="800" dirty="0" smtClean="0">
              <a:solidFill>
                <a:schemeClr val="tx1"/>
              </a:solidFill>
              <a:effectLst>
                <a:outerShdw blurRad="38100" dist="38100" dir="2700000" algn="tl">
                  <a:srgbClr val="000000">
                    <a:alpha val="43137"/>
                  </a:srgbClr>
                </a:outerShdw>
              </a:effectLst>
            </a:endParaRPr>
          </a:p>
        </p:txBody>
      </p:sp>
      <p:sp>
        <p:nvSpPr>
          <p:cNvPr id="22" name="21 CuadroTexto"/>
          <p:cNvSpPr txBox="1"/>
          <p:nvPr/>
        </p:nvSpPr>
        <p:spPr>
          <a:xfrm>
            <a:off x="304801" y="6161260"/>
            <a:ext cx="2322671" cy="707886"/>
          </a:xfrm>
          <a:prstGeom prst="rect">
            <a:avLst/>
          </a:prstGeom>
          <a:noFill/>
        </p:spPr>
        <p:txBody>
          <a:bodyPr wrap="square" rtlCol="0">
            <a:spAutoFit/>
          </a:bodyPr>
          <a:lstStyle/>
          <a:p>
            <a:r>
              <a:rPr lang="es-SV" sz="2000" b="1" dirty="0" smtClean="0">
                <a:effectLst>
                  <a:outerShdw blurRad="38100" dist="38100" dir="2700000" algn="tl">
                    <a:srgbClr val="000000">
                      <a:alpha val="43137"/>
                    </a:srgbClr>
                  </a:outerShdw>
                </a:effectLst>
              </a:rPr>
              <a:t>  80            77          79</a:t>
            </a:r>
          </a:p>
          <a:p>
            <a:r>
              <a:rPr lang="es-SV" sz="2000" b="1" dirty="0" smtClean="0">
                <a:effectLst>
                  <a:outerShdw blurRad="38100" dist="38100" dir="2700000" algn="tl">
                    <a:srgbClr val="000000">
                      <a:alpha val="43137"/>
                    </a:srgbClr>
                  </a:outerShdw>
                </a:effectLst>
              </a:rPr>
              <a:t>        REINSTALOS</a:t>
            </a:r>
            <a:endParaRPr lang="es-SV" sz="2000" b="1" dirty="0">
              <a:effectLst>
                <a:outerShdw blurRad="38100" dist="38100" dir="2700000" algn="tl">
                  <a:srgbClr val="000000">
                    <a:alpha val="43137"/>
                  </a:srgbClr>
                </a:outerShdw>
              </a:effectLst>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67" y="5304010"/>
            <a:ext cx="539476"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1135" y="5314287"/>
            <a:ext cx="590550" cy="846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5027" y="5340371"/>
            <a:ext cx="481965" cy="842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7315200" y="927848"/>
            <a:ext cx="1905000" cy="369332"/>
          </a:xfrm>
          <a:prstGeom prst="rect">
            <a:avLst/>
          </a:prstGeom>
          <a:noFill/>
        </p:spPr>
        <p:txBody>
          <a:bodyPr wrap="square" rtlCol="0">
            <a:spAutoFit/>
          </a:bodyPr>
          <a:lstStyle/>
          <a:p>
            <a:r>
              <a:rPr lang="es-SV" b="1" dirty="0" smtClean="0"/>
              <a:t>$21,727,487.81</a:t>
            </a:r>
            <a:endParaRPr lang="es-SV" b="1" dirty="0"/>
          </a:p>
        </p:txBody>
      </p:sp>
    </p:spTree>
    <p:extLst>
      <p:ext uri="{BB962C8B-B14F-4D97-AF65-F5344CB8AC3E}">
        <p14:creationId xmlns:p14="http://schemas.microsoft.com/office/powerpoint/2010/main" val="3370296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55588" y="1143001"/>
            <a:ext cx="2835275" cy="2104292"/>
          </a:xfrm>
        </p:spPr>
        <p:txBody>
          <a:bodyPr>
            <a:normAutofit/>
          </a:bodyPr>
          <a:lstStyle/>
          <a:p>
            <a:pPr>
              <a:defRPr/>
            </a:pPr>
            <a:r>
              <a:rPr lang="es-SV" altLang="es-SV" dirty="0"/>
              <a:t>Lecciones</a:t>
            </a:r>
            <a:br>
              <a:rPr lang="es-SV" altLang="es-SV" dirty="0"/>
            </a:br>
            <a:r>
              <a:rPr lang="es-SV" dirty="0" smtClean="0"/>
              <a:t/>
            </a:r>
            <a:br>
              <a:rPr lang="es-SV" dirty="0" smtClean="0"/>
            </a:br>
            <a:endParaRPr lang="es-SV" dirty="0"/>
          </a:p>
        </p:txBody>
      </p:sp>
      <p:pic>
        <p:nvPicPr>
          <p:cNvPr id="18436"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21925" y="67826"/>
            <a:ext cx="169227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1 Diagrama"/>
          <p:cNvGraphicFramePr/>
          <p:nvPr>
            <p:extLst>
              <p:ext uri="{D42A27DB-BD31-4B8C-83A1-F6EECF244321}">
                <p14:modId xmlns:p14="http://schemas.microsoft.com/office/powerpoint/2010/main" val="2943958203"/>
              </p:ext>
            </p:extLst>
          </p:nvPr>
        </p:nvGraphicFramePr>
        <p:xfrm>
          <a:off x="3108960" y="883602"/>
          <a:ext cx="890524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8941981"/>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55588" y="1143001"/>
            <a:ext cx="2835275" cy="2104292"/>
          </a:xfrm>
        </p:spPr>
        <p:txBody>
          <a:bodyPr>
            <a:normAutofit/>
          </a:bodyPr>
          <a:lstStyle/>
          <a:p>
            <a:pPr>
              <a:defRPr/>
            </a:pPr>
            <a:r>
              <a:rPr lang="es-SV" altLang="es-SV" dirty="0"/>
              <a:t>Aciertos</a:t>
            </a:r>
            <a:r>
              <a:rPr lang="es-SV" dirty="0" smtClean="0"/>
              <a:t/>
            </a:r>
            <a:br>
              <a:rPr lang="es-SV" dirty="0" smtClean="0"/>
            </a:br>
            <a:r>
              <a:rPr lang="es-SV" dirty="0" smtClean="0"/>
              <a:t/>
            </a:r>
            <a:br>
              <a:rPr lang="es-SV" dirty="0" smtClean="0"/>
            </a:br>
            <a:endParaRPr lang="es-SV" dirty="0"/>
          </a:p>
        </p:txBody>
      </p:sp>
      <p:pic>
        <p:nvPicPr>
          <p:cNvPr id="18436"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21925" y="67826"/>
            <a:ext cx="169227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1 Diagrama"/>
          <p:cNvGraphicFramePr/>
          <p:nvPr>
            <p:extLst>
              <p:ext uri="{D42A27DB-BD31-4B8C-83A1-F6EECF244321}">
                <p14:modId xmlns:p14="http://schemas.microsoft.com/office/powerpoint/2010/main" val="3359166964"/>
              </p:ext>
            </p:extLst>
          </p:nvPr>
        </p:nvGraphicFramePr>
        <p:xfrm>
          <a:off x="3108960" y="883602"/>
          <a:ext cx="890524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6061772"/>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55588" y="1143001"/>
            <a:ext cx="2835275" cy="2104292"/>
          </a:xfrm>
        </p:spPr>
        <p:txBody>
          <a:bodyPr>
            <a:normAutofit/>
          </a:bodyPr>
          <a:lstStyle/>
          <a:p>
            <a:r>
              <a:rPr lang="es-SV" altLang="es-SV" dirty="0" smtClean="0"/>
              <a:t>No Aciertos</a:t>
            </a:r>
            <a:br>
              <a:rPr lang="es-SV" altLang="es-SV" dirty="0" smtClean="0"/>
            </a:br>
            <a:r>
              <a:rPr lang="es-SV" altLang="es-SV" dirty="0"/>
              <a:t/>
            </a:r>
            <a:br>
              <a:rPr lang="es-SV" altLang="es-SV" dirty="0"/>
            </a:br>
            <a:r>
              <a:rPr lang="es-SV" altLang="es-SV" dirty="0" smtClean="0"/>
              <a:t> </a:t>
            </a:r>
            <a:endParaRPr lang="es-SV" altLang="es-SV" dirty="0"/>
          </a:p>
        </p:txBody>
      </p:sp>
      <p:pic>
        <p:nvPicPr>
          <p:cNvPr id="18436"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21925" y="67826"/>
            <a:ext cx="169227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1 Diagrama"/>
          <p:cNvGraphicFramePr/>
          <p:nvPr>
            <p:extLst>
              <p:ext uri="{D42A27DB-BD31-4B8C-83A1-F6EECF244321}">
                <p14:modId xmlns:p14="http://schemas.microsoft.com/office/powerpoint/2010/main" val="1386574082"/>
              </p:ext>
            </p:extLst>
          </p:nvPr>
        </p:nvGraphicFramePr>
        <p:xfrm>
          <a:off x="3108960" y="1140976"/>
          <a:ext cx="8905240" cy="4645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5822236"/>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55588" y="1143001"/>
            <a:ext cx="2835275" cy="2104292"/>
          </a:xfrm>
        </p:spPr>
        <p:txBody>
          <a:bodyPr>
            <a:normAutofit fontScale="90000"/>
          </a:bodyPr>
          <a:lstStyle/>
          <a:p>
            <a:pPr eaLnBrk="1" fontAlgn="auto" hangingPunct="1">
              <a:spcAft>
                <a:spcPts val="0"/>
              </a:spcAft>
              <a:defRPr/>
            </a:pPr>
            <a:r>
              <a:rPr lang="es-SV" dirty="0" smtClean="0"/>
              <a:t>¿Qué es importante para que funcione?</a:t>
            </a:r>
            <a:br>
              <a:rPr lang="es-SV" dirty="0" smtClean="0"/>
            </a:br>
            <a:r>
              <a:rPr lang="es-SV" dirty="0" smtClean="0"/>
              <a:t/>
            </a:r>
            <a:br>
              <a:rPr lang="es-SV" dirty="0" smtClean="0"/>
            </a:br>
            <a:endParaRPr lang="es-SV" dirty="0"/>
          </a:p>
        </p:txBody>
      </p:sp>
      <p:sp>
        <p:nvSpPr>
          <p:cNvPr id="18435" name="Marcador de texto 5"/>
          <p:cNvSpPr>
            <a:spLocks noGrp="1"/>
          </p:cNvSpPr>
          <p:nvPr>
            <p:ph type="body" sz="half" idx="2"/>
          </p:nvPr>
        </p:nvSpPr>
        <p:spPr>
          <a:xfrm>
            <a:off x="255588" y="2620963"/>
            <a:ext cx="2835275" cy="3357806"/>
          </a:xfrm>
        </p:spPr>
        <p:txBody>
          <a:bodyPr>
            <a:normAutofit/>
          </a:bodyPr>
          <a:lstStyle/>
          <a:p>
            <a:pPr lvl="0"/>
            <a:r>
              <a:rPr lang="es-SV" b="1" dirty="0"/>
              <a:t>Voluntad Política. </a:t>
            </a:r>
            <a:endParaRPr lang="es-SV" b="1" dirty="0" smtClean="0"/>
          </a:p>
          <a:p>
            <a:pPr lvl="0"/>
            <a:r>
              <a:rPr lang="es-SV" b="1" dirty="0" smtClean="0"/>
              <a:t>Optimización </a:t>
            </a:r>
            <a:r>
              <a:rPr lang="es-SV" b="1" dirty="0"/>
              <a:t>de recursos.</a:t>
            </a:r>
          </a:p>
          <a:p>
            <a:pPr lvl="0"/>
            <a:r>
              <a:rPr lang="es-SV" b="1" dirty="0"/>
              <a:t>Capacidad </a:t>
            </a:r>
            <a:r>
              <a:rPr lang="es-SV" b="1" dirty="0" smtClean="0"/>
              <a:t>Técnica.</a:t>
            </a:r>
          </a:p>
          <a:p>
            <a:pPr lvl="0"/>
            <a:endParaRPr lang="es-SV" b="1" dirty="0"/>
          </a:p>
        </p:txBody>
      </p:sp>
      <p:pic>
        <p:nvPicPr>
          <p:cNvPr id="18436"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21925" y="67826"/>
            <a:ext cx="169227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1 Diagrama"/>
          <p:cNvGraphicFramePr/>
          <p:nvPr>
            <p:extLst>
              <p:ext uri="{D42A27DB-BD31-4B8C-83A1-F6EECF244321}">
                <p14:modId xmlns:p14="http://schemas.microsoft.com/office/powerpoint/2010/main" val="3663061123"/>
              </p:ext>
            </p:extLst>
          </p:nvPr>
        </p:nvGraphicFramePr>
        <p:xfrm>
          <a:off x="3108960" y="1140976"/>
          <a:ext cx="8905240" cy="4645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4433953"/>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4292" y="1143001"/>
            <a:ext cx="3143250" cy="2104292"/>
          </a:xfrm>
        </p:spPr>
        <p:txBody>
          <a:bodyPr>
            <a:normAutofit/>
          </a:bodyPr>
          <a:lstStyle/>
          <a:p>
            <a:pPr>
              <a:defRPr/>
            </a:pPr>
            <a:r>
              <a:rPr lang="es-SV" altLang="es-SV" dirty="0" smtClean="0"/>
              <a:t>Recomendaciones</a:t>
            </a:r>
            <a:r>
              <a:rPr lang="es-SV" altLang="es-SV" dirty="0"/>
              <a:t/>
            </a:r>
            <a:br>
              <a:rPr lang="es-SV" altLang="es-SV" dirty="0"/>
            </a:br>
            <a:r>
              <a:rPr lang="es-SV" dirty="0" smtClean="0"/>
              <a:t/>
            </a:r>
            <a:br>
              <a:rPr lang="es-SV" dirty="0" smtClean="0"/>
            </a:br>
            <a:endParaRPr lang="es-SV" dirty="0"/>
          </a:p>
        </p:txBody>
      </p:sp>
      <p:sp>
        <p:nvSpPr>
          <p:cNvPr id="18435" name="Marcador de texto 5"/>
          <p:cNvSpPr>
            <a:spLocks noGrp="1"/>
          </p:cNvSpPr>
          <p:nvPr>
            <p:ph type="body" sz="half" idx="2"/>
          </p:nvPr>
        </p:nvSpPr>
        <p:spPr>
          <a:xfrm>
            <a:off x="114300" y="2620963"/>
            <a:ext cx="2976563" cy="3357806"/>
          </a:xfrm>
        </p:spPr>
        <p:txBody>
          <a:bodyPr>
            <a:normAutofit/>
          </a:bodyPr>
          <a:lstStyle/>
          <a:p>
            <a:pPr lvl="0"/>
            <a:endParaRPr lang="es-SV" b="1" dirty="0"/>
          </a:p>
        </p:txBody>
      </p:sp>
      <p:pic>
        <p:nvPicPr>
          <p:cNvPr id="18436"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21925" y="67826"/>
            <a:ext cx="169227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1 Diagrama"/>
          <p:cNvGraphicFramePr/>
          <p:nvPr>
            <p:extLst>
              <p:ext uri="{D42A27DB-BD31-4B8C-83A1-F6EECF244321}">
                <p14:modId xmlns:p14="http://schemas.microsoft.com/office/powerpoint/2010/main" val="2597041759"/>
              </p:ext>
            </p:extLst>
          </p:nvPr>
        </p:nvGraphicFramePr>
        <p:xfrm>
          <a:off x="3108960" y="1140976"/>
          <a:ext cx="8905240" cy="4645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2439028"/>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252919" y="1123837"/>
            <a:ext cx="2947482" cy="1817483"/>
          </a:xfrm>
        </p:spPr>
        <p:txBody>
          <a:bodyPr/>
          <a:lstStyle/>
          <a:p>
            <a:r>
              <a:rPr lang="es-SV" dirty="0" smtClean="0"/>
              <a:t>Conclusiones y Proyecciones</a:t>
            </a:r>
            <a:endParaRPr lang="es-SV" dirty="0"/>
          </a:p>
        </p:txBody>
      </p:sp>
      <p:graphicFrame>
        <p:nvGraphicFramePr>
          <p:cNvPr id="4" name="3 Marcador de contenido"/>
          <p:cNvGraphicFramePr>
            <a:graphicFrameLocks noGrp="1"/>
          </p:cNvGraphicFramePr>
          <p:nvPr>
            <p:ph sz="half" idx="2"/>
            <p:extLst>
              <p:ext uri="{D42A27DB-BD31-4B8C-83A1-F6EECF244321}">
                <p14:modId xmlns:p14="http://schemas.microsoft.com/office/powerpoint/2010/main" val="1279489584"/>
              </p:ext>
            </p:extLst>
          </p:nvPr>
        </p:nvGraphicFramePr>
        <p:xfrm>
          <a:off x="3867150" y="1930400"/>
          <a:ext cx="3475038" cy="4024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3"/>
          <p:cNvSpPr txBox="1">
            <a:spLocks/>
          </p:cNvSpPr>
          <p:nvPr/>
        </p:nvSpPr>
        <p:spPr>
          <a:xfrm>
            <a:off x="255588" y="1143001"/>
            <a:ext cx="2835275" cy="21042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defRPr/>
            </a:pPr>
            <a:endParaRPr lang="es-SV" dirty="0"/>
          </a:p>
        </p:txBody>
      </p:sp>
      <p:sp>
        <p:nvSpPr>
          <p:cNvPr id="7" name="Marcador de texto 5"/>
          <p:cNvSpPr>
            <a:spLocks noGrp="1"/>
          </p:cNvSpPr>
          <p:nvPr>
            <p:ph type="body" sz="half" idx="2"/>
          </p:nvPr>
        </p:nvSpPr>
        <p:spPr>
          <a:xfrm>
            <a:off x="255588" y="3106457"/>
            <a:ext cx="2972435" cy="2821903"/>
          </a:xfrm>
        </p:spPr>
        <p:txBody>
          <a:bodyPr>
            <a:normAutofit/>
          </a:bodyPr>
          <a:lstStyle/>
          <a:p>
            <a:pPr eaLnBrk="1" hangingPunct="1"/>
            <a:r>
              <a:rPr lang="es-SV" altLang="es-SV" dirty="0" smtClean="0">
                <a:solidFill>
                  <a:schemeClr val="bg1"/>
                </a:solidFill>
              </a:rPr>
              <a:t>A medida que se verifica el cumplimiento de la normativa, aumenta la justicia social evidenciada a través del aumento de los montos recuperados a favor de las personas trabajadoras.</a:t>
            </a:r>
          </a:p>
        </p:txBody>
      </p:sp>
      <p:pic>
        <p:nvPicPr>
          <p:cNvPr id="8" name="Imagen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321925" y="100013"/>
            <a:ext cx="169227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adroTexto 7"/>
          <p:cNvSpPr txBox="1"/>
          <p:nvPr/>
        </p:nvSpPr>
        <p:spPr>
          <a:xfrm>
            <a:off x="3429000" y="1173163"/>
            <a:ext cx="8256588" cy="4524375"/>
          </a:xfrm>
          <a:prstGeom prst="rect">
            <a:avLst/>
          </a:prstGeom>
          <a:solidFill>
            <a:schemeClr val="bg1">
              <a:lumMod val="75000"/>
            </a:schemeClr>
          </a:solidFill>
        </p:spPr>
        <p:txBody>
          <a:bodyPr>
            <a:spAutoFit/>
          </a:bodyPr>
          <a:lstStyle/>
          <a:p>
            <a:pPr eaLnBrk="1" fontAlgn="auto" hangingPunct="1">
              <a:spcBef>
                <a:spcPts val="0"/>
              </a:spcBef>
              <a:spcAft>
                <a:spcPts val="0"/>
              </a:spcAft>
              <a:defRPr/>
            </a:pPr>
            <a:endParaRPr lang="es-SV" dirty="0">
              <a:latin typeface="+mn-lt"/>
            </a:endParaRPr>
          </a:p>
          <a:p>
            <a:pPr eaLnBrk="1" fontAlgn="auto" hangingPunct="1">
              <a:spcBef>
                <a:spcPts val="0"/>
              </a:spcBef>
              <a:spcAft>
                <a:spcPts val="0"/>
              </a:spcAft>
              <a:defRPr/>
            </a:pPr>
            <a:endParaRPr lang="es-SV" dirty="0">
              <a:latin typeface="+mn-lt"/>
            </a:endParaRPr>
          </a:p>
          <a:p>
            <a:pPr eaLnBrk="1" fontAlgn="auto" hangingPunct="1">
              <a:spcBef>
                <a:spcPts val="0"/>
              </a:spcBef>
              <a:spcAft>
                <a:spcPts val="0"/>
              </a:spcAft>
              <a:defRPr/>
            </a:pPr>
            <a:endParaRPr lang="es-SV" dirty="0">
              <a:latin typeface="+mn-lt"/>
            </a:endParaRPr>
          </a:p>
          <a:p>
            <a:pPr eaLnBrk="1" fontAlgn="auto" hangingPunct="1">
              <a:spcBef>
                <a:spcPts val="0"/>
              </a:spcBef>
              <a:spcAft>
                <a:spcPts val="0"/>
              </a:spcAft>
              <a:defRPr/>
            </a:pPr>
            <a:endParaRPr lang="es-SV" dirty="0">
              <a:latin typeface="+mn-lt"/>
            </a:endParaRPr>
          </a:p>
          <a:p>
            <a:pPr eaLnBrk="1" fontAlgn="auto" hangingPunct="1">
              <a:spcBef>
                <a:spcPts val="0"/>
              </a:spcBef>
              <a:spcAft>
                <a:spcPts val="0"/>
              </a:spcAft>
              <a:defRPr/>
            </a:pPr>
            <a:endParaRPr lang="es-SV" dirty="0">
              <a:latin typeface="+mn-lt"/>
            </a:endParaRPr>
          </a:p>
          <a:p>
            <a:pPr eaLnBrk="1" fontAlgn="auto" hangingPunct="1">
              <a:spcBef>
                <a:spcPts val="0"/>
              </a:spcBef>
              <a:spcAft>
                <a:spcPts val="0"/>
              </a:spcAft>
              <a:defRPr/>
            </a:pPr>
            <a:endParaRPr lang="es-SV" dirty="0">
              <a:latin typeface="+mn-lt"/>
            </a:endParaRPr>
          </a:p>
          <a:p>
            <a:pPr eaLnBrk="1" fontAlgn="auto" hangingPunct="1">
              <a:spcBef>
                <a:spcPts val="0"/>
              </a:spcBef>
              <a:spcAft>
                <a:spcPts val="0"/>
              </a:spcAft>
              <a:defRPr/>
            </a:pPr>
            <a:endParaRPr lang="es-SV" dirty="0">
              <a:latin typeface="+mn-lt"/>
            </a:endParaRPr>
          </a:p>
          <a:p>
            <a:pPr eaLnBrk="1" fontAlgn="auto" hangingPunct="1">
              <a:spcBef>
                <a:spcPts val="0"/>
              </a:spcBef>
              <a:spcAft>
                <a:spcPts val="0"/>
              </a:spcAft>
              <a:defRPr/>
            </a:pPr>
            <a:endParaRPr lang="es-SV" dirty="0">
              <a:latin typeface="+mn-lt"/>
            </a:endParaRPr>
          </a:p>
          <a:p>
            <a:pPr eaLnBrk="1" fontAlgn="auto" hangingPunct="1">
              <a:spcBef>
                <a:spcPts val="0"/>
              </a:spcBef>
              <a:spcAft>
                <a:spcPts val="0"/>
              </a:spcAft>
              <a:defRPr/>
            </a:pPr>
            <a:endParaRPr lang="es-SV" dirty="0">
              <a:latin typeface="+mn-lt"/>
            </a:endParaRPr>
          </a:p>
          <a:p>
            <a:pPr eaLnBrk="1" fontAlgn="auto" hangingPunct="1">
              <a:spcBef>
                <a:spcPts val="0"/>
              </a:spcBef>
              <a:spcAft>
                <a:spcPts val="0"/>
              </a:spcAft>
              <a:defRPr/>
            </a:pPr>
            <a:endParaRPr lang="es-SV" dirty="0">
              <a:latin typeface="+mn-lt"/>
            </a:endParaRPr>
          </a:p>
          <a:p>
            <a:pPr eaLnBrk="1" fontAlgn="auto" hangingPunct="1">
              <a:spcBef>
                <a:spcPts val="0"/>
              </a:spcBef>
              <a:spcAft>
                <a:spcPts val="0"/>
              </a:spcAft>
              <a:defRPr/>
            </a:pPr>
            <a:endParaRPr lang="es-SV" dirty="0">
              <a:latin typeface="+mn-lt"/>
            </a:endParaRPr>
          </a:p>
          <a:p>
            <a:pPr eaLnBrk="1" fontAlgn="auto" hangingPunct="1">
              <a:spcBef>
                <a:spcPts val="0"/>
              </a:spcBef>
              <a:spcAft>
                <a:spcPts val="0"/>
              </a:spcAft>
              <a:defRPr/>
            </a:pPr>
            <a:endParaRPr lang="es-SV" dirty="0">
              <a:latin typeface="+mn-lt"/>
            </a:endParaRPr>
          </a:p>
          <a:p>
            <a:pPr eaLnBrk="1" fontAlgn="auto" hangingPunct="1">
              <a:spcBef>
                <a:spcPts val="0"/>
              </a:spcBef>
              <a:spcAft>
                <a:spcPts val="0"/>
              </a:spcAft>
              <a:defRPr/>
            </a:pPr>
            <a:endParaRPr lang="es-SV" dirty="0">
              <a:latin typeface="+mn-lt"/>
            </a:endParaRPr>
          </a:p>
          <a:p>
            <a:pPr eaLnBrk="1" fontAlgn="auto" hangingPunct="1">
              <a:spcBef>
                <a:spcPts val="0"/>
              </a:spcBef>
              <a:spcAft>
                <a:spcPts val="0"/>
              </a:spcAft>
              <a:defRPr/>
            </a:pPr>
            <a:endParaRPr lang="es-SV" dirty="0">
              <a:latin typeface="+mn-lt"/>
            </a:endParaRPr>
          </a:p>
          <a:p>
            <a:pPr eaLnBrk="1" fontAlgn="auto" hangingPunct="1">
              <a:spcBef>
                <a:spcPts val="0"/>
              </a:spcBef>
              <a:spcAft>
                <a:spcPts val="0"/>
              </a:spcAft>
              <a:defRPr/>
            </a:pPr>
            <a:endParaRPr lang="es-SV" dirty="0">
              <a:latin typeface="+mn-lt"/>
            </a:endParaRPr>
          </a:p>
          <a:p>
            <a:pPr eaLnBrk="1" fontAlgn="auto" hangingPunct="1">
              <a:spcBef>
                <a:spcPts val="0"/>
              </a:spcBef>
              <a:spcAft>
                <a:spcPts val="0"/>
              </a:spcAft>
              <a:defRPr/>
            </a:pPr>
            <a:endParaRPr lang="es-SV" dirty="0">
              <a:latin typeface="+mn-lt"/>
            </a:endParaRPr>
          </a:p>
        </p:txBody>
      </p:sp>
      <p:graphicFrame>
        <p:nvGraphicFramePr>
          <p:cNvPr id="13" name="12 Diagrama"/>
          <p:cNvGraphicFramePr/>
          <p:nvPr>
            <p:extLst>
              <p:ext uri="{D42A27DB-BD31-4B8C-83A1-F6EECF244321}">
                <p14:modId xmlns:p14="http://schemas.microsoft.com/office/powerpoint/2010/main" val="3854324026"/>
              </p:ext>
            </p:extLst>
          </p:nvPr>
        </p:nvGraphicFramePr>
        <p:xfrm>
          <a:off x="7376160" y="1520718"/>
          <a:ext cx="4815840" cy="43009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4" name="13 Diagrama"/>
          <p:cNvGraphicFramePr/>
          <p:nvPr>
            <p:extLst>
              <p:ext uri="{D42A27DB-BD31-4B8C-83A1-F6EECF244321}">
                <p14:modId xmlns:p14="http://schemas.microsoft.com/office/powerpoint/2010/main" val="321493392"/>
              </p:ext>
            </p:extLst>
          </p:nvPr>
        </p:nvGraphicFramePr>
        <p:xfrm>
          <a:off x="3615214" y="726016"/>
          <a:ext cx="3806666" cy="541866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437665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55588" y="1143001"/>
            <a:ext cx="2835275" cy="2104292"/>
          </a:xfrm>
        </p:spPr>
        <p:txBody>
          <a:bodyPr/>
          <a:lstStyle/>
          <a:p>
            <a:pPr eaLnBrk="1" fontAlgn="auto" hangingPunct="1">
              <a:spcAft>
                <a:spcPts val="0"/>
              </a:spcAft>
              <a:defRPr/>
            </a:pPr>
            <a:r>
              <a:rPr lang="es-SV" dirty="0" smtClean="0"/>
              <a:t>Estrategias de coordinación</a:t>
            </a:r>
            <a:br>
              <a:rPr lang="es-SV" dirty="0" smtClean="0"/>
            </a:br>
            <a:r>
              <a:rPr lang="es-SV" dirty="0" smtClean="0"/>
              <a:t/>
            </a:r>
            <a:br>
              <a:rPr lang="es-SV" dirty="0" smtClean="0"/>
            </a:br>
            <a:endParaRPr lang="es-SV" dirty="0"/>
          </a:p>
        </p:txBody>
      </p:sp>
      <p:sp>
        <p:nvSpPr>
          <p:cNvPr id="18435" name="Marcador de texto 5"/>
          <p:cNvSpPr>
            <a:spLocks noGrp="1"/>
          </p:cNvSpPr>
          <p:nvPr>
            <p:ph type="body" sz="half" idx="2"/>
          </p:nvPr>
        </p:nvSpPr>
        <p:spPr>
          <a:xfrm>
            <a:off x="255588" y="2620963"/>
            <a:ext cx="2835275" cy="3357806"/>
          </a:xfrm>
        </p:spPr>
        <p:txBody>
          <a:bodyPr>
            <a:normAutofit/>
          </a:bodyPr>
          <a:lstStyle/>
          <a:p>
            <a:pPr eaLnBrk="1" hangingPunct="1"/>
            <a:r>
              <a:rPr lang="es-SV" altLang="es-SV" dirty="0" smtClean="0"/>
              <a:t>El Ministerio de Trabajo y Previsión Social de El Salvador a través de la Dirección General de Inspección de Trabajo, para la consecución de los fines institucionales, </a:t>
            </a:r>
            <a:r>
              <a:rPr lang="es-SV" altLang="es-SV" dirty="0"/>
              <a:t>a</a:t>
            </a:r>
            <a:r>
              <a:rPr lang="es-SV" altLang="es-SV" dirty="0" smtClean="0"/>
              <a:t>sí como de los Planes de Gobierno debe de realizar coordinaciones con otras instituciones.</a:t>
            </a:r>
          </a:p>
          <a:p>
            <a:pPr eaLnBrk="1" hangingPunct="1"/>
            <a:r>
              <a:rPr lang="es-SV" altLang="es-SV" dirty="0" smtClean="0"/>
              <a:t>La experiencia ha determinado que hay temas específicos que no son solo del ámbito laboral, y es por ello que se necesita las coordinaciones respectivas con otras instituciones y/o instancias, lo cual es reciproco.</a:t>
            </a:r>
          </a:p>
        </p:txBody>
      </p:sp>
      <p:pic>
        <p:nvPicPr>
          <p:cNvPr id="18436"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21925" y="100013"/>
            <a:ext cx="169227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uadroTexto 7"/>
          <p:cNvSpPr txBox="1"/>
          <p:nvPr/>
        </p:nvSpPr>
        <p:spPr>
          <a:xfrm>
            <a:off x="3429000" y="1173163"/>
            <a:ext cx="8256588" cy="4524375"/>
          </a:xfrm>
          <a:prstGeom prst="rect">
            <a:avLst/>
          </a:prstGeom>
          <a:solidFill>
            <a:schemeClr val="bg1">
              <a:lumMod val="75000"/>
            </a:schemeClr>
          </a:solidFill>
        </p:spPr>
        <p:txBody>
          <a:bodyPr>
            <a:spAutoFit/>
          </a:bodyPr>
          <a:lstStyle/>
          <a:p>
            <a:pPr eaLnBrk="1" fontAlgn="auto" hangingPunct="1">
              <a:spcBef>
                <a:spcPts val="0"/>
              </a:spcBef>
              <a:spcAft>
                <a:spcPts val="0"/>
              </a:spcAft>
              <a:defRPr/>
            </a:pPr>
            <a:endParaRPr lang="es-SV" dirty="0">
              <a:latin typeface="+mn-lt"/>
            </a:endParaRPr>
          </a:p>
          <a:p>
            <a:pPr eaLnBrk="1" fontAlgn="auto" hangingPunct="1">
              <a:spcBef>
                <a:spcPts val="0"/>
              </a:spcBef>
              <a:spcAft>
                <a:spcPts val="0"/>
              </a:spcAft>
              <a:defRPr/>
            </a:pPr>
            <a:endParaRPr lang="es-SV" dirty="0">
              <a:latin typeface="+mn-lt"/>
            </a:endParaRPr>
          </a:p>
          <a:p>
            <a:pPr eaLnBrk="1" fontAlgn="auto" hangingPunct="1">
              <a:spcBef>
                <a:spcPts val="0"/>
              </a:spcBef>
              <a:spcAft>
                <a:spcPts val="0"/>
              </a:spcAft>
              <a:defRPr/>
            </a:pPr>
            <a:endParaRPr lang="es-SV" dirty="0">
              <a:latin typeface="+mn-lt"/>
            </a:endParaRPr>
          </a:p>
          <a:p>
            <a:pPr eaLnBrk="1" fontAlgn="auto" hangingPunct="1">
              <a:spcBef>
                <a:spcPts val="0"/>
              </a:spcBef>
              <a:spcAft>
                <a:spcPts val="0"/>
              </a:spcAft>
              <a:defRPr/>
            </a:pPr>
            <a:endParaRPr lang="es-SV" dirty="0">
              <a:latin typeface="+mn-lt"/>
            </a:endParaRPr>
          </a:p>
          <a:p>
            <a:pPr eaLnBrk="1" fontAlgn="auto" hangingPunct="1">
              <a:spcBef>
                <a:spcPts val="0"/>
              </a:spcBef>
              <a:spcAft>
                <a:spcPts val="0"/>
              </a:spcAft>
              <a:defRPr/>
            </a:pPr>
            <a:endParaRPr lang="es-SV" dirty="0">
              <a:latin typeface="+mn-lt"/>
            </a:endParaRPr>
          </a:p>
          <a:p>
            <a:pPr eaLnBrk="1" fontAlgn="auto" hangingPunct="1">
              <a:spcBef>
                <a:spcPts val="0"/>
              </a:spcBef>
              <a:spcAft>
                <a:spcPts val="0"/>
              </a:spcAft>
              <a:defRPr/>
            </a:pPr>
            <a:endParaRPr lang="es-SV" dirty="0">
              <a:latin typeface="+mn-lt"/>
            </a:endParaRPr>
          </a:p>
          <a:p>
            <a:pPr eaLnBrk="1" fontAlgn="auto" hangingPunct="1">
              <a:spcBef>
                <a:spcPts val="0"/>
              </a:spcBef>
              <a:spcAft>
                <a:spcPts val="0"/>
              </a:spcAft>
              <a:defRPr/>
            </a:pPr>
            <a:endParaRPr lang="es-SV" dirty="0">
              <a:latin typeface="+mn-lt"/>
            </a:endParaRPr>
          </a:p>
          <a:p>
            <a:pPr eaLnBrk="1" fontAlgn="auto" hangingPunct="1">
              <a:spcBef>
                <a:spcPts val="0"/>
              </a:spcBef>
              <a:spcAft>
                <a:spcPts val="0"/>
              </a:spcAft>
              <a:defRPr/>
            </a:pPr>
            <a:endParaRPr lang="es-SV" dirty="0">
              <a:latin typeface="+mn-lt"/>
            </a:endParaRPr>
          </a:p>
          <a:p>
            <a:pPr eaLnBrk="1" fontAlgn="auto" hangingPunct="1">
              <a:spcBef>
                <a:spcPts val="0"/>
              </a:spcBef>
              <a:spcAft>
                <a:spcPts val="0"/>
              </a:spcAft>
              <a:defRPr/>
            </a:pPr>
            <a:endParaRPr lang="es-SV" dirty="0">
              <a:latin typeface="+mn-lt"/>
            </a:endParaRPr>
          </a:p>
          <a:p>
            <a:pPr eaLnBrk="1" fontAlgn="auto" hangingPunct="1">
              <a:spcBef>
                <a:spcPts val="0"/>
              </a:spcBef>
              <a:spcAft>
                <a:spcPts val="0"/>
              </a:spcAft>
              <a:defRPr/>
            </a:pPr>
            <a:endParaRPr lang="es-SV" dirty="0">
              <a:latin typeface="+mn-lt"/>
            </a:endParaRPr>
          </a:p>
          <a:p>
            <a:pPr eaLnBrk="1" fontAlgn="auto" hangingPunct="1">
              <a:spcBef>
                <a:spcPts val="0"/>
              </a:spcBef>
              <a:spcAft>
                <a:spcPts val="0"/>
              </a:spcAft>
              <a:defRPr/>
            </a:pPr>
            <a:endParaRPr lang="es-SV" dirty="0">
              <a:latin typeface="+mn-lt"/>
            </a:endParaRPr>
          </a:p>
          <a:p>
            <a:pPr eaLnBrk="1" fontAlgn="auto" hangingPunct="1">
              <a:spcBef>
                <a:spcPts val="0"/>
              </a:spcBef>
              <a:spcAft>
                <a:spcPts val="0"/>
              </a:spcAft>
              <a:defRPr/>
            </a:pPr>
            <a:endParaRPr lang="es-SV" dirty="0">
              <a:latin typeface="+mn-lt"/>
            </a:endParaRPr>
          </a:p>
          <a:p>
            <a:pPr eaLnBrk="1" fontAlgn="auto" hangingPunct="1">
              <a:spcBef>
                <a:spcPts val="0"/>
              </a:spcBef>
              <a:spcAft>
                <a:spcPts val="0"/>
              </a:spcAft>
              <a:defRPr/>
            </a:pPr>
            <a:endParaRPr lang="es-SV" dirty="0">
              <a:latin typeface="+mn-lt"/>
            </a:endParaRPr>
          </a:p>
          <a:p>
            <a:pPr eaLnBrk="1" fontAlgn="auto" hangingPunct="1">
              <a:spcBef>
                <a:spcPts val="0"/>
              </a:spcBef>
              <a:spcAft>
                <a:spcPts val="0"/>
              </a:spcAft>
              <a:defRPr/>
            </a:pPr>
            <a:endParaRPr lang="es-SV" dirty="0">
              <a:latin typeface="+mn-lt"/>
            </a:endParaRPr>
          </a:p>
          <a:p>
            <a:pPr eaLnBrk="1" fontAlgn="auto" hangingPunct="1">
              <a:spcBef>
                <a:spcPts val="0"/>
              </a:spcBef>
              <a:spcAft>
                <a:spcPts val="0"/>
              </a:spcAft>
              <a:defRPr/>
            </a:pPr>
            <a:endParaRPr lang="es-SV" dirty="0">
              <a:latin typeface="+mn-lt"/>
            </a:endParaRPr>
          </a:p>
          <a:p>
            <a:pPr eaLnBrk="1" fontAlgn="auto" hangingPunct="1">
              <a:spcBef>
                <a:spcPts val="0"/>
              </a:spcBef>
              <a:spcAft>
                <a:spcPts val="0"/>
              </a:spcAft>
              <a:defRPr/>
            </a:pPr>
            <a:endParaRPr lang="es-SV" dirty="0">
              <a:latin typeface="+mn-lt"/>
            </a:endParaRPr>
          </a:p>
        </p:txBody>
      </p:sp>
      <p:graphicFrame>
        <p:nvGraphicFramePr>
          <p:cNvPr id="9" name="8 Diagrama"/>
          <p:cNvGraphicFramePr/>
          <p:nvPr>
            <p:extLst>
              <p:ext uri="{D42A27DB-BD31-4B8C-83A1-F6EECF244321}">
                <p14:modId xmlns:p14="http://schemas.microsoft.com/office/powerpoint/2010/main" val="300173580"/>
              </p:ext>
            </p:extLst>
          </p:nvPr>
        </p:nvGraphicFramePr>
        <p:xfrm>
          <a:off x="7710984" y="760609"/>
          <a:ext cx="3957851" cy="5189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9 Diagrama"/>
          <p:cNvGraphicFramePr/>
          <p:nvPr>
            <p:extLst>
              <p:ext uri="{D42A27DB-BD31-4B8C-83A1-F6EECF244321}">
                <p14:modId xmlns:p14="http://schemas.microsoft.com/office/powerpoint/2010/main" val="3144248864"/>
              </p:ext>
            </p:extLst>
          </p:nvPr>
        </p:nvGraphicFramePr>
        <p:xfrm>
          <a:off x="3657601" y="1323833"/>
          <a:ext cx="4067032" cy="420351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26" name="Picture 2"/>
          <p:cNvPicPr>
            <a:picLocks noChangeAspect="1" noChangeArrowheads="1"/>
          </p:cNvPicPr>
          <p:nvPr/>
        </p:nvPicPr>
        <p:blipFill rotWithShape="1">
          <a:blip r:embed="rId13">
            <a:extLst>
              <a:ext uri="{28A0092B-C50C-407E-A947-70E740481C1C}">
                <a14:useLocalDpi xmlns:a14="http://schemas.microsoft.com/office/drawing/2010/main" val="0"/>
              </a:ext>
            </a:extLst>
          </a:blip>
          <a:srcRect l="3023" r="3800"/>
          <a:stretch/>
        </p:blipFill>
        <p:spPr bwMode="auto">
          <a:xfrm>
            <a:off x="5043487" y="791991"/>
            <a:ext cx="4329113" cy="5111503"/>
          </a:xfrm>
          <a:prstGeom prst="rect">
            <a:avLst/>
          </a:prstGeom>
          <a:ln>
            <a:noFill/>
          </a:ln>
          <a:effectLst>
            <a:outerShdw blurRad="292100" dist="139700" dir="2700000" algn="tl" rotWithShape="0">
              <a:srgbClr val="333333"/>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69056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98513" y="1755775"/>
            <a:ext cx="7586662" cy="2270125"/>
          </a:xfrm>
        </p:spPr>
        <p:txBody>
          <a:bodyPr>
            <a:normAutofit fontScale="90000"/>
          </a:bodyPr>
          <a:lstStyle/>
          <a:p>
            <a:pPr algn="r" eaLnBrk="1" fontAlgn="auto" hangingPunct="1">
              <a:spcAft>
                <a:spcPts val="0"/>
              </a:spcAft>
              <a:defRPr/>
            </a:pPr>
            <a:r>
              <a:rPr lang="es-SV" b="1" dirty="0" smtClean="0">
                <a:effectLst>
                  <a:outerShdw blurRad="38100" dist="38100" dir="2700000" algn="tl">
                    <a:srgbClr val="000000">
                      <a:alpha val="43137"/>
                    </a:srgbClr>
                  </a:outerShdw>
                </a:effectLst>
              </a:rPr>
              <a:t>MINISTERIO DE TRABAJO Y PREVISION SOCIAL </a:t>
            </a:r>
            <a:br>
              <a:rPr lang="es-SV" b="1" dirty="0" smtClean="0">
                <a:effectLst>
                  <a:outerShdw blurRad="38100" dist="38100" dir="2700000" algn="tl">
                    <a:srgbClr val="000000">
                      <a:alpha val="43137"/>
                    </a:srgbClr>
                  </a:outerShdw>
                </a:effectLst>
              </a:rPr>
            </a:br>
            <a:r>
              <a:rPr lang="es-SV" b="1" dirty="0" smtClean="0">
                <a:effectLst>
                  <a:outerShdw blurRad="38100" dist="38100" dir="2700000" algn="tl">
                    <a:srgbClr val="000000">
                      <a:alpha val="43137"/>
                    </a:srgbClr>
                  </a:outerShdw>
                </a:effectLst>
              </a:rPr>
              <a:t>EL SALVADOR</a:t>
            </a:r>
            <a:endParaRPr lang="es-SV" b="1" dirty="0">
              <a:effectLst>
                <a:outerShdw blurRad="38100" dist="38100" dir="2700000" algn="tl">
                  <a:srgbClr val="000000">
                    <a:alpha val="43137"/>
                  </a:srgbClr>
                </a:outerShdw>
              </a:effectLst>
            </a:endParaRPr>
          </a:p>
        </p:txBody>
      </p:sp>
      <p:sp>
        <p:nvSpPr>
          <p:cNvPr id="3" name="Subtítulo 2"/>
          <p:cNvSpPr>
            <a:spLocks noGrp="1"/>
          </p:cNvSpPr>
          <p:nvPr>
            <p:ph type="subTitle" idx="1"/>
          </p:nvPr>
        </p:nvSpPr>
        <p:spPr>
          <a:xfrm>
            <a:off x="1069975" y="4291013"/>
            <a:ext cx="7315200" cy="604837"/>
          </a:xfrm>
        </p:spPr>
        <p:txBody>
          <a:bodyPr rtlCol="0"/>
          <a:lstStyle/>
          <a:p>
            <a:pPr algn="r" eaLnBrk="1" fontAlgn="auto" hangingPunct="1">
              <a:spcAft>
                <a:spcPts val="0"/>
              </a:spcAft>
              <a:defRPr/>
            </a:pPr>
            <a:r>
              <a:rPr lang="es-SV" dirty="0" smtClean="0"/>
              <a:t>6 y 7 de  diciembre de 2018</a:t>
            </a:r>
            <a:endParaRPr lang="es-SV" dirty="0"/>
          </a:p>
        </p:txBody>
      </p:sp>
      <p:pic>
        <p:nvPicPr>
          <p:cNvPr id="20484"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94813" y="762000"/>
            <a:ext cx="2774950"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1069975" y="5013325"/>
            <a:ext cx="9593263" cy="16525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SV" sz="1200"/>
          </a:p>
        </p:txBody>
      </p:sp>
      <p:sp>
        <p:nvSpPr>
          <p:cNvPr id="6" name="CuadroTexto 5"/>
          <p:cNvSpPr txBox="1"/>
          <p:nvPr/>
        </p:nvSpPr>
        <p:spPr>
          <a:xfrm>
            <a:off x="1089025" y="5332413"/>
            <a:ext cx="9593263" cy="1014412"/>
          </a:xfrm>
          <a:prstGeom prst="rect">
            <a:avLst/>
          </a:prstGeom>
          <a:noFill/>
        </p:spPr>
        <p:txBody>
          <a:bodyPr anchor="ctr">
            <a:spAutoFit/>
          </a:bodyPr>
          <a:lstStyle/>
          <a:p>
            <a:pPr algn="ctr" eaLnBrk="1" fontAlgn="auto" hangingPunct="1">
              <a:spcBef>
                <a:spcPts val="0"/>
              </a:spcBef>
              <a:spcAft>
                <a:spcPts val="0"/>
              </a:spcAft>
              <a:defRPr/>
            </a:pPr>
            <a:r>
              <a:rPr lang="es-SV" sz="6000" b="1" dirty="0">
                <a:effectLst>
                  <a:outerShdw blurRad="38100" dist="38100" dir="2700000" algn="tl">
                    <a:srgbClr val="000000">
                      <a:alpha val="43137"/>
                    </a:srgbClr>
                  </a:outerShdw>
                </a:effectLst>
                <a:latin typeface="+mn-lt"/>
              </a:rPr>
              <a:t>Gracias</a:t>
            </a:r>
          </a:p>
        </p:txBody>
      </p:sp>
    </p:spTree>
    <p:extLst>
      <p:ext uri="{BB962C8B-B14F-4D97-AF65-F5344CB8AC3E}">
        <p14:creationId xmlns:p14="http://schemas.microsoft.com/office/powerpoint/2010/main" val="1420727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6032" y="1142999"/>
            <a:ext cx="2834640" cy="4535129"/>
          </a:xfrm>
        </p:spPr>
        <p:txBody>
          <a:bodyPr anchor="ctr">
            <a:normAutofit fontScale="90000"/>
          </a:bodyPr>
          <a:lstStyle/>
          <a:p>
            <a:r>
              <a:rPr lang="es-SV" sz="2400" dirty="0" smtClean="0"/>
              <a:t>Para mejorar el cumplimiento de la Legislación Laboral, el Ministerio ha firmado convenios de entendimiento y/o de cruce de información para mejorar el cumplimiento de la legislación laboral. Basados en legislación nacional, internacional, ODS 2015 – 2030</a:t>
            </a:r>
            <a:br>
              <a:rPr lang="es-SV" sz="2400" dirty="0" smtClean="0"/>
            </a:br>
            <a:r>
              <a:rPr lang="es-SV" sz="2400" dirty="0" smtClean="0"/>
              <a:t>Plan Quinquenal de Desarrollo y Plan Estratégico Institucional</a:t>
            </a:r>
            <a:endParaRPr lang="es-SV" sz="2400" dirty="0"/>
          </a:p>
        </p:txBody>
      </p:sp>
      <p:graphicFrame>
        <p:nvGraphicFramePr>
          <p:cNvPr id="4" name="Marcador de contenido 3"/>
          <p:cNvGraphicFramePr>
            <a:graphicFrameLocks noGrp="1"/>
          </p:cNvGraphicFramePr>
          <p:nvPr>
            <p:ph type="pic" idx="1"/>
            <p:extLst>
              <p:ext uri="{D42A27DB-BD31-4B8C-83A1-F6EECF244321}">
                <p14:modId xmlns:p14="http://schemas.microsoft.com/office/powerpoint/2010/main" val="1876207116"/>
              </p:ext>
            </p:extLst>
          </p:nvPr>
        </p:nvGraphicFramePr>
        <p:xfrm>
          <a:off x="3570288" y="442452"/>
          <a:ext cx="8115300" cy="6046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22520" y="100775"/>
            <a:ext cx="1691680" cy="1071849"/>
          </a:xfrm>
          <a:prstGeom prst="rect">
            <a:avLst/>
          </a:prstGeom>
        </p:spPr>
      </p:pic>
    </p:spTree>
    <p:extLst>
      <p:ext uri="{BB962C8B-B14F-4D97-AF65-F5344CB8AC3E}">
        <p14:creationId xmlns:p14="http://schemas.microsoft.com/office/powerpoint/2010/main" val="198831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BEBA8EAE-BF5A-486C-A8C5-ECC9F3942E4B}">
                <a14:imgProps xmlns:a14="http://schemas.microsoft.com/office/drawing/2010/main">
                  <a14:imgLayer r:embed="rId3">
                    <a14:imgEffect>
                      <a14:artisticBlur/>
                    </a14:imgEffect>
                    <a14:imgEffect>
                      <a14:brightnessContrast contrast="-40000"/>
                    </a14:imgEffect>
                  </a14:imgLayer>
                </a14:imgProps>
              </a:ext>
            </a:extLst>
          </a:blip>
          <a:stretch>
            <a:fillRect/>
          </a:stretch>
        </p:blipFill>
        <p:spPr>
          <a:xfrm>
            <a:off x="0" y="-16289"/>
            <a:ext cx="12192000" cy="6890578"/>
          </a:xfrm>
          <a:prstGeom prst="rect">
            <a:avLst/>
          </a:prstGeom>
        </p:spPr>
      </p:pic>
      <p:sp>
        <p:nvSpPr>
          <p:cNvPr id="3" name="Rectángulo redondeado 2"/>
          <p:cNvSpPr/>
          <p:nvPr/>
        </p:nvSpPr>
        <p:spPr>
          <a:xfrm>
            <a:off x="7672111" y="1446911"/>
            <a:ext cx="3259394" cy="4175040"/>
          </a:xfrm>
          <a:prstGeom prst="roundRect">
            <a:avLst/>
          </a:prstGeom>
          <a:solidFill>
            <a:srgbClr val="85ED8A"/>
          </a:solidFill>
          <a:ln>
            <a:solidFill>
              <a:schemeClr val="tx1"/>
            </a:solid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SV" sz="2000" b="1" dirty="0" smtClean="0">
                <a:solidFill>
                  <a:schemeClr val="tx1"/>
                </a:solidFill>
                <a:effectLst>
                  <a:outerShdw blurRad="38100" dist="38100" dir="2700000" algn="tl">
                    <a:srgbClr val="000000">
                      <a:alpha val="43137"/>
                    </a:srgbClr>
                  </a:outerShdw>
                </a:effectLst>
              </a:rPr>
              <a:t>Consejo Nacional Contra la Trata de Personas.</a:t>
            </a:r>
          </a:p>
          <a:p>
            <a:endParaRPr lang="es-SV" sz="800" b="1" dirty="0" smtClean="0">
              <a:solidFill>
                <a:schemeClr val="tx1"/>
              </a:solidFill>
              <a:effectLst>
                <a:outerShdw blurRad="38100" dist="38100" dir="2700000" algn="tl">
                  <a:srgbClr val="000000">
                    <a:alpha val="43137"/>
                  </a:srgbClr>
                </a:outerShdw>
              </a:effectLst>
            </a:endParaRPr>
          </a:p>
          <a:p>
            <a:r>
              <a:rPr lang="es-SV" sz="1600" b="1" dirty="0" smtClean="0">
                <a:solidFill>
                  <a:schemeClr val="tx1"/>
                </a:solidFill>
                <a:effectLst>
                  <a:outerShdw blurRad="38100" dist="38100" dir="2700000" algn="tl">
                    <a:srgbClr val="000000">
                      <a:alpha val="43137"/>
                    </a:srgbClr>
                  </a:outerShdw>
                </a:effectLst>
              </a:rPr>
              <a:t>COMITÉ TÉCNICO</a:t>
            </a:r>
            <a:r>
              <a:rPr lang="es-SV" sz="1600" b="1" dirty="0" smtClean="0">
                <a:solidFill>
                  <a:schemeClr val="tx1"/>
                </a:solidFill>
              </a:rPr>
              <a:t>: </a:t>
            </a:r>
          </a:p>
          <a:p>
            <a:r>
              <a:rPr lang="es-SV" sz="1600" dirty="0" smtClean="0">
                <a:solidFill>
                  <a:schemeClr val="tx1"/>
                </a:solidFill>
              </a:rPr>
              <a:t>Funciones técnicas para la prevención, abordaje y erradicación de la modalidad de trata de personas que es el trabajo forzoso.</a:t>
            </a:r>
          </a:p>
          <a:p>
            <a:endParaRPr lang="es-SV" sz="800" dirty="0" smtClean="0">
              <a:solidFill>
                <a:schemeClr val="tx1"/>
              </a:solidFill>
            </a:endParaRPr>
          </a:p>
          <a:p>
            <a:r>
              <a:rPr lang="es-SV" sz="1600" b="1" dirty="0" smtClean="0">
                <a:solidFill>
                  <a:schemeClr val="tx1"/>
                </a:solidFill>
                <a:effectLst>
                  <a:outerShdw blurRad="38100" dist="38100" dir="2700000" algn="tl">
                    <a:srgbClr val="000000">
                      <a:alpha val="43137"/>
                    </a:srgbClr>
                  </a:outerShdw>
                </a:effectLst>
              </a:rPr>
              <a:t>RESULTADO: </a:t>
            </a:r>
            <a:r>
              <a:rPr lang="es-SV" sz="1600" dirty="0" smtClean="0">
                <a:solidFill>
                  <a:schemeClr val="tx1"/>
                </a:solidFill>
              </a:rPr>
              <a:t>se ha creado la Política Nacional, Protocolo Interinstitucional.</a:t>
            </a:r>
          </a:p>
          <a:p>
            <a:r>
              <a:rPr lang="es-SV" sz="1600" dirty="0" smtClean="0">
                <a:solidFill>
                  <a:schemeClr val="tx1"/>
                </a:solidFill>
                <a:effectLst>
                  <a:outerShdw blurRad="38100" dist="38100" dir="2700000" algn="tl">
                    <a:srgbClr val="000000">
                      <a:alpha val="43137"/>
                    </a:srgbClr>
                  </a:outerShdw>
                </a:effectLst>
              </a:rPr>
              <a:t>Creación de un Plan de Inspecciones en puntos fronterizos.</a:t>
            </a:r>
          </a:p>
          <a:p>
            <a:endParaRPr lang="es-SV" sz="800" dirty="0" smtClean="0">
              <a:solidFill>
                <a:schemeClr val="tx1"/>
              </a:solidFill>
              <a:effectLst>
                <a:outerShdw blurRad="38100" dist="38100" dir="2700000" algn="tl">
                  <a:srgbClr val="000000">
                    <a:alpha val="43137"/>
                  </a:srgbClr>
                </a:outerShdw>
              </a:effectLst>
            </a:endParaRPr>
          </a:p>
        </p:txBody>
      </p:sp>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2520" y="100775"/>
            <a:ext cx="1691680" cy="1071849"/>
          </a:xfrm>
          <a:prstGeom prst="rect">
            <a:avLst/>
          </a:prstGeom>
        </p:spPr>
      </p:pic>
      <p:sp>
        <p:nvSpPr>
          <p:cNvPr id="8" name="Rectángulo redondeado 7"/>
          <p:cNvSpPr/>
          <p:nvPr/>
        </p:nvSpPr>
        <p:spPr>
          <a:xfrm>
            <a:off x="796413" y="1401097"/>
            <a:ext cx="5855110" cy="430652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SV"/>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0650" y="2869956"/>
            <a:ext cx="4834304" cy="2751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Imagen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2187" y="1660140"/>
            <a:ext cx="1026318"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ángulo redondeado 8"/>
          <p:cNvSpPr/>
          <p:nvPr/>
        </p:nvSpPr>
        <p:spPr>
          <a:xfrm>
            <a:off x="3470807" y="1556202"/>
            <a:ext cx="2625193" cy="1013135"/>
          </a:xfrm>
          <a:prstGeom prst="roundRect">
            <a:avLst/>
          </a:prstGeom>
          <a:solidFill>
            <a:schemeClr val="bg1"/>
          </a:solidFill>
          <a:ln>
            <a:solidFill>
              <a:schemeClr val="tx1"/>
            </a:solid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s-SV" sz="800" dirty="0" smtClean="0">
              <a:solidFill>
                <a:schemeClr val="tx1"/>
              </a:solidFill>
              <a:effectLst>
                <a:outerShdw blurRad="38100" dist="38100" dir="2700000" algn="tl">
                  <a:srgbClr val="000000">
                    <a:alpha val="43137"/>
                  </a:srgbClr>
                </a:outerShdw>
              </a:effectLst>
            </a:endParaRPr>
          </a:p>
        </p:txBody>
      </p:sp>
      <p:pic>
        <p:nvPicPr>
          <p:cNvPr id="13" name="Picture 2"/>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977640" y="1593217"/>
            <a:ext cx="594360" cy="58019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13 CuadroTexto"/>
          <p:cNvSpPr txBox="1"/>
          <p:nvPr/>
        </p:nvSpPr>
        <p:spPr>
          <a:xfrm>
            <a:off x="3723968" y="2173414"/>
            <a:ext cx="2189152" cy="400110"/>
          </a:xfrm>
          <a:prstGeom prst="rect">
            <a:avLst/>
          </a:prstGeom>
          <a:noFill/>
        </p:spPr>
        <p:txBody>
          <a:bodyPr wrap="square" rtlCol="0">
            <a:spAutoFit/>
          </a:bodyPr>
          <a:lstStyle/>
          <a:p>
            <a:r>
              <a:rPr lang="es-SV" sz="2000" b="1" dirty="0" smtClean="0">
                <a:effectLst>
                  <a:outerShdw blurRad="38100" dist="38100" dir="2700000" algn="tl">
                    <a:srgbClr val="000000">
                      <a:alpha val="43137"/>
                    </a:srgbClr>
                  </a:outerShdw>
                </a:effectLst>
              </a:rPr>
              <a:t>         44            132</a:t>
            </a:r>
            <a:endParaRPr lang="es-SV" sz="2000" b="1" dirty="0">
              <a:effectLst>
                <a:outerShdw blurRad="38100" dist="38100" dir="2700000" algn="tl">
                  <a:srgbClr val="000000">
                    <a:alpha val="43137"/>
                  </a:srgbClr>
                </a:outerShdw>
              </a:effectLst>
            </a:endParaRPr>
          </a:p>
        </p:txBody>
      </p:sp>
      <p:pic>
        <p:nvPicPr>
          <p:cNvPr id="2054" name="Picture 6" descr="Imagen relacionada"/>
          <p:cNvPicPr>
            <a:picLocks noChangeAspect="1" noChangeArrowheads="1"/>
          </p:cNvPicPr>
          <p:nvPr/>
        </p:nvPicPr>
        <p:blipFill rotWithShape="1">
          <a:blip r:embed="rId9">
            <a:extLst>
              <a:ext uri="{28A0092B-C50C-407E-A947-70E740481C1C}">
                <a14:useLocalDpi xmlns:a14="http://schemas.microsoft.com/office/drawing/2010/main" val="0"/>
              </a:ext>
            </a:extLst>
          </a:blip>
          <a:srcRect l="18162" t="10620" r="17785" b="15866"/>
          <a:stretch/>
        </p:blipFill>
        <p:spPr bwMode="auto">
          <a:xfrm>
            <a:off x="4821771" y="1584508"/>
            <a:ext cx="1092095" cy="682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872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BEBA8EAE-BF5A-486C-A8C5-ECC9F3942E4B}">
                <a14:imgProps xmlns:a14="http://schemas.microsoft.com/office/drawing/2010/main">
                  <a14:imgLayer r:embed="rId3">
                    <a14:imgEffect>
                      <a14:artisticBlur/>
                    </a14:imgEffect>
                    <a14:imgEffect>
                      <a14:brightnessContrast contrast="-40000"/>
                    </a14:imgEffect>
                  </a14:imgLayer>
                </a14:imgProps>
              </a:ext>
            </a:extLst>
          </a:blip>
          <a:stretch>
            <a:fillRect/>
          </a:stretch>
        </p:blipFill>
        <p:spPr>
          <a:xfrm>
            <a:off x="0" y="-16289"/>
            <a:ext cx="12192000" cy="6890578"/>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2520" y="100775"/>
            <a:ext cx="1691680" cy="1071849"/>
          </a:xfrm>
          <a:prstGeom prst="rect">
            <a:avLst/>
          </a:prstGeom>
        </p:spPr>
      </p:pic>
      <p:sp>
        <p:nvSpPr>
          <p:cNvPr id="9" name="Rectángulo redondeado 8"/>
          <p:cNvSpPr/>
          <p:nvPr/>
        </p:nvSpPr>
        <p:spPr>
          <a:xfrm>
            <a:off x="1681853" y="1172625"/>
            <a:ext cx="3259394" cy="3581448"/>
          </a:xfrm>
          <a:prstGeom prst="roundRect">
            <a:avLst/>
          </a:prstGeom>
          <a:solidFill>
            <a:srgbClr val="85ED8A"/>
          </a:solidFill>
          <a:ln>
            <a:solidFill>
              <a:schemeClr val="tx1"/>
            </a:solid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SV" sz="2000" b="1" dirty="0" smtClean="0">
              <a:solidFill>
                <a:schemeClr val="tx1"/>
              </a:solidFill>
              <a:effectLst>
                <a:outerShdw blurRad="38100" dist="38100" dir="2700000" algn="tl">
                  <a:srgbClr val="000000">
                    <a:alpha val="43137"/>
                  </a:srgbClr>
                </a:outerShdw>
              </a:effectLst>
            </a:endParaRPr>
          </a:p>
          <a:p>
            <a:pPr algn="ctr"/>
            <a:r>
              <a:rPr lang="es-SV" sz="2000" b="1" dirty="0" smtClean="0">
                <a:solidFill>
                  <a:schemeClr val="tx1"/>
                </a:solidFill>
                <a:effectLst>
                  <a:outerShdw blurRad="38100" dist="38100" dir="2700000" algn="tl">
                    <a:srgbClr val="000000">
                      <a:alpha val="43137"/>
                    </a:srgbClr>
                  </a:outerShdw>
                </a:effectLst>
              </a:rPr>
              <a:t>Consejo Nacional del VIH y SIDA.</a:t>
            </a:r>
          </a:p>
          <a:p>
            <a:endParaRPr lang="es-SV" sz="800" b="1" dirty="0" smtClean="0">
              <a:solidFill>
                <a:schemeClr val="tx1"/>
              </a:solidFill>
              <a:effectLst>
                <a:outerShdw blurRad="38100" dist="38100" dir="2700000" algn="tl">
                  <a:srgbClr val="000000">
                    <a:alpha val="43137"/>
                  </a:srgbClr>
                </a:outerShdw>
              </a:effectLst>
            </a:endParaRPr>
          </a:p>
          <a:p>
            <a:r>
              <a:rPr lang="es-SV" sz="1600" b="1" dirty="0" smtClean="0">
                <a:solidFill>
                  <a:schemeClr val="tx1"/>
                </a:solidFill>
                <a:effectLst>
                  <a:outerShdw blurRad="38100" dist="38100" dir="2700000" algn="tl">
                    <a:srgbClr val="000000">
                      <a:alpha val="43137"/>
                    </a:srgbClr>
                  </a:outerShdw>
                </a:effectLst>
              </a:rPr>
              <a:t>COMITÉ TECNICO</a:t>
            </a:r>
            <a:r>
              <a:rPr lang="es-SV" sz="1600" b="1" dirty="0" smtClean="0">
                <a:solidFill>
                  <a:schemeClr val="tx1"/>
                </a:solidFill>
              </a:rPr>
              <a:t>: </a:t>
            </a:r>
          </a:p>
          <a:p>
            <a:r>
              <a:rPr lang="es-SV" sz="1600" dirty="0" smtClean="0">
                <a:solidFill>
                  <a:schemeClr val="tx1"/>
                </a:solidFill>
              </a:rPr>
              <a:t>Acciones intersectoriales para el abordaje del VIH /SIDA</a:t>
            </a:r>
          </a:p>
          <a:p>
            <a:endParaRPr lang="es-SV" sz="800" dirty="0" smtClean="0">
              <a:solidFill>
                <a:schemeClr val="tx1"/>
              </a:solidFill>
            </a:endParaRPr>
          </a:p>
          <a:p>
            <a:r>
              <a:rPr lang="es-SV" sz="1600" b="1" dirty="0" smtClean="0">
                <a:solidFill>
                  <a:schemeClr val="tx1"/>
                </a:solidFill>
                <a:effectLst>
                  <a:outerShdw blurRad="38100" dist="38100" dir="2700000" algn="tl">
                    <a:srgbClr val="000000">
                      <a:alpha val="43137"/>
                    </a:srgbClr>
                  </a:outerShdw>
                </a:effectLst>
              </a:rPr>
              <a:t>RESULTADO: </a:t>
            </a:r>
            <a:r>
              <a:rPr lang="es-SV" sz="1600" dirty="0" smtClean="0">
                <a:solidFill>
                  <a:schemeClr val="tx1"/>
                </a:solidFill>
              </a:rPr>
              <a:t>Lanzamiento del Plan con miembros de CSSO y ejecución de planes de trabajo.</a:t>
            </a:r>
            <a:endParaRPr lang="es-SV" sz="1600" b="1" dirty="0" smtClean="0">
              <a:solidFill>
                <a:schemeClr val="tx1"/>
              </a:solidFill>
              <a:effectLst>
                <a:outerShdw blurRad="38100" dist="38100" dir="2700000" algn="tl">
                  <a:srgbClr val="000000">
                    <a:alpha val="43137"/>
                  </a:srgbClr>
                </a:outerShdw>
              </a:effectLst>
            </a:endParaRPr>
          </a:p>
          <a:p>
            <a:endParaRPr lang="es-SV" sz="800" dirty="0" smtClean="0">
              <a:solidFill>
                <a:schemeClr val="tx1"/>
              </a:solidFill>
              <a:effectLst>
                <a:outerShdw blurRad="38100" dist="38100" dir="2700000" algn="tl">
                  <a:srgbClr val="000000">
                    <a:alpha val="43137"/>
                  </a:srgbClr>
                </a:outerShdw>
              </a:effectLst>
            </a:endParaRPr>
          </a:p>
        </p:txBody>
      </p:sp>
      <p:sp>
        <p:nvSpPr>
          <p:cNvPr id="10" name="Rectángulo redondeado 9"/>
          <p:cNvSpPr/>
          <p:nvPr/>
        </p:nvSpPr>
        <p:spPr>
          <a:xfrm>
            <a:off x="6649030" y="1189546"/>
            <a:ext cx="3473657" cy="3685170"/>
          </a:xfrm>
          <a:prstGeom prst="roundRect">
            <a:avLst/>
          </a:prstGeom>
          <a:solidFill>
            <a:srgbClr val="85ED8A"/>
          </a:solidFill>
          <a:ln>
            <a:solidFill>
              <a:schemeClr val="tx1"/>
            </a:solid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SV" sz="2000" b="1" dirty="0">
              <a:solidFill>
                <a:schemeClr val="tx1"/>
              </a:solidFill>
              <a:effectLst>
                <a:outerShdw blurRad="38100" dist="38100" dir="2700000" algn="tl">
                  <a:srgbClr val="000000">
                    <a:alpha val="43137"/>
                  </a:srgbClr>
                </a:outerShdw>
              </a:effectLst>
            </a:endParaRPr>
          </a:p>
          <a:p>
            <a:pPr algn="ctr"/>
            <a:r>
              <a:rPr lang="es-SV" sz="2000" b="1" dirty="0" smtClean="0">
                <a:solidFill>
                  <a:schemeClr val="tx1"/>
                </a:solidFill>
                <a:effectLst>
                  <a:outerShdw blurRad="38100" dist="38100" dir="2700000" algn="tl">
                    <a:srgbClr val="000000">
                      <a:alpha val="43137"/>
                    </a:srgbClr>
                  </a:outerShdw>
                </a:effectLst>
              </a:rPr>
              <a:t>Consejo Nacional de Atención Integral Personas con Discapacidad</a:t>
            </a:r>
          </a:p>
          <a:p>
            <a:endParaRPr lang="es-SV" sz="800" b="1" dirty="0" smtClean="0">
              <a:solidFill>
                <a:schemeClr val="tx1"/>
              </a:solidFill>
              <a:effectLst>
                <a:outerShdw blurRad="38100" dist="38100" dir="2700000" algn="tl">
                  <a:srgbClr val="000000">
                    <a:alpha val="43137"/>
                  </a:srgbClr>
                </a:outerShdw>
              </a:effectLst>
            </a:endParaRPr>
          </a:p>
          <a:p>
            <a:r>
              <a:rPr lang="es-SV" sz="1600" b="1" dirty="0" smtClean="0">
                <a:solidFill>
                  <a:schemeClr val="tx1"/>
                </a:solidFill>
                <a:effectLst>
                  <a:outerShdw blurRad="38100" dist="38100" dir="2700000" algn="tl">
                    <a:srgbClr val="000000">
                      <a:alpha val="43137"/>
                    </a:srgbClr>
                  </a:outerShdw>
                </a:effectLst>
              </a:rPr>
              <a:t>TRABAJO</a:t>
            </a:r>
            <a:r>
              <a:rPr lang="es-SV" sz="1600" b="1" dirty="0" smtClean="0">
                <a:solidFill>
                  <a:schemeClr val="tx1"/>
                </a:solidFill>
              </a:rPr>
              <a:t>: </a:t>
            </a:r>
            <a:r>
              <a:rPr lang="es-SV" sz="1600" dirty="0" smtClean="0">
                <a:solidFill>
                  <a:schemeClr val="tx1"/>
                </a:solidFill>
              </a:rPr>
              <a:t>Planes de Trabajo.</a:t>
            </a:r>
          </a:p>
          <a:p>
            <a:endParaRPr lang="es-SV" sz="800" dirty="0" smtClean="0">
              <a:solidFill>
                <a:schemeClr val="tx1"/>
              </a:solidFill>
            </a:endParaRPr>
          </a:p>
          <a:p>
            <a:r>
              <a:rPr lang="es-SV" sz="1600" b="1" dirty="0" smtClean="0">
                <a:solidFill>
                  <a:schemeClr val="tx1"/>
                </a:solidFill>
                <a:effectLst>
                  <a:outerShdw blurRad="38100" dist="38100" dir="2700000" algn="tl">
                    <a:srgbClr val="000000">
                      <a:alpha val="43137"/>
                    </a:srgbClr>
                  </a:outerShdw>
                </a:effectLst>
              </a:rPr>
              <a:t>RESULTADO: </a:t>
            </a:r>
            <a:r>
              <a:rPr lang="es-SV" sz="1600" dirty="0" smtClean="0">
                <a:solidFill>
                  <a:schemeClr val="tx1"/>
                </a:solidFill>
              </a:rPr>
              <a:t>Elaboración y ejecución de la Política Nacional, anteproyectos de Ley de Inclusión, Convenios en favor de las PCD.</a:t>
            </a:r>
            <a:endParaRPr lang="es-SV" sz="800" dirty="0" smtClean="0">
              <a:solidFill>
                <a:schemeClr val="tx1"/>
              </a:solidFill>
              <a:effectLst>
                <a:outerShdw blurRad="38100" dist="38100" dir="2700000" algn="tl">
                  <a:srgbClr val="000000">
                    <a:alpha val="43137"/>
                  </a:srgbClr>
                </a:outerShdw>
              </a:effectLst>
            </a:endParaRPr>
          </a:p>
        </p:txBody>
      </p:sp>
      <p:sp>
        <p:nvSpPr>
          <p:cNvPr id="15" name="Rectángulo redondeado 8"/>
          <p:cNvSpPr/>
          <p:nvPr/>
        </p:nvSpPr>
        <p:spPr>
          <a:xfrm>
            <a:off x="1710000" y="4874715"/>
            <a:ext cx="3018975" cy="1329855"/>
          </a:xfrm>
          <a:prstGeom prst="roundRect">
            <a:avLst/>
          </a:prstGeom>
          <a:solidFill>
            <a:schemeClr val="bg1"/>
          </a:solidFill>
          <a:ln>
            <a:solidFill>
              <a:schemeClr val="tx1"/>
            </a:solid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s-SV" sz="800" dirty="0" smtClean="0">
              <a:solidFill>
                <a:schemeClr val="tx1"/>
              </a:solidFill>
              <a:effectLst>
                <a:outerShdw blurRad="38100" dist="38100" dir="2700000" algn="tl">
                  <a:srgbClr val="000000">
                    <a:alpha val="43137"/>
                  </a:srgbClr>
                </a:outerShdw>
              </a:effectLst>
            </a:endParaRPr>
          </a:p>
        </p:txBody>
      </p:sp>
      <p:pic>
        <p:nvPicPr>
          <p:cNvPr id="17" name="Picture 2"/>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349953" y="5041678"/>
            <a:ext cx="715945" cy="75454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17 CuadroTexto"/>
          <p:cNvSpPr txBox="1"/>
          <p:nvPr/>
        </p:nvSpPr>
        <p:spPr>
          <a:xfrm>
            <a:off x="2109248" y="5751670"/>
            <a:ext cx="2220183" cy="400110"/>
          </a:xfrm>
          <a:prstGeom prst="rect">
            <a:avLst/>
          </a:prstGeom>
          <a:noFill/>
        </p:spPr>
        <p:txBody>
          <a:bodyPr wrap="square" rtlCol="0">
            <a:spAutoFit/>
          </a:bodyPr>
          <a:lstStyle/>
          <a:p>
            <a:r>
              <a:rPr lang="es-SV" sz="2000" b="1" dirty="0" smtClean="0">
                <a:effectLst>
                  <a:outerShdw blurRad="38100" dist="38100" dir="2700000" algn="tl">
                    <a:srgbClr val="000000">
                      <a:alpha val="43137"/>
                    </a:srgbClr>
                  </a:outerShdw>
                </a:effectLst>
              </a:rPr>
              <a:t>      174          20,611</a:t>
            </a:r>
            <a:endParaRPr lang="es-SV" sz="2000" b="1" dirty="0">
              <a:effectLst>
                <a:outerShdw blurRad="38100" dist="38100" dir="2700000" algn="tl">
                  <a:srgbClr val="000000">
                    <a:alpha val="43137"/>
                  </a:srgbClr>
                </a:outerShdw>
              </a:effectLst>
            </a:endParaRPr>
          </a:p>
        </p:txBody>
      </p:sp>
      <p:sp>
        <p:nvSpPr>
          <p:cNvPr id="19" name="Rectángulo redondeado 8"/>
          <p:cNvSpPr/>
          <p:nvPr/>
        </p:nvSpPr>
        <p:spPr>
          <a:xfrm>
            <a:off x="6863293" y="4977918"/>
            <a:ext cx="3259394" cy="1329855"/>
          </a:xfrm>
          <a:prstGeom prst="roundRect">
            <a:avLst/>
          </a:prstGeom>
          <a:solidFill>
            <a:schemeClr val="bg1"/>
          </a:solidFill>
          <a:ln>
            <a:solidFill>
              <a:schemeClr val="tx1"/>
            </a:solid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s-SV" sz="800" dirty="0" smtClean="0">
              <a:solidFill>
                <a:schemeClr val="tx1"/>
              </a:solidFill>
              <a:effectLst>
                <a:outerShdw blurRad="38100" dist="38100" dir="2700000" algn="tl">
                  <a:srgbClr val="000000">
                    <a:alpha val="43137"/>
                  </a:srgbClr>
                </a:outerShdw>
              </a:effectLst>
            </a:endParaRPr>
          </a:p>
        </p:txBody>
      </p:sp>
      <p:pic>
        <p:nvPicPr>
          <p:cNvPr id="21" name="Picture 2"/>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503246" y="5144881"/>
            <a:ext cx="772960" cy="75454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21 CuadroTexto"/>
          <p:cNvSpPr txBox="1"/>
          <p:nvPr/>
        </p:nvSpPr>
        <p:spPr>
          <a:xfrm>
            <a:off x="7262541" y="5854873"/>
            <a:ext cx="2396989" cy="400110"/>
          </a:xfrm>
          <a:prstGeom prst="rect">
            <a:avLst/>
          </a:prstGeom>
          <a:noFill/>
        </p:spPr>
        <p:txBody>
          <a:bodyPr wrap="square" rtlCol="0">
            <a:spAutoFit/>
          </a:bodyPr>
          <a:lstStyle/>
          <a:p>
            <a:r>
              <a:rPr lang="es-SV" sz="2000" b="1" dirty="0" smtClean="0">
                <a:effectLst>
                  <a:outerShdw blurRad="38100" dist="38100" dir="2700000" algn="tl">
                    <a:srgbClr val="000000">
                      <a:alpha val="43137"/>
                    </a:srgbClr>
                  </a:outerShdw>
                </a:effectLst>
              </a:rPr>
              <a:t>         </a:t>
            </a:r>
            <a:r>
              <a:rPr lang="es-SV" sz="2000" b="1" dirty="0">
                <a:effectLst>
                  <a:outerShdw blurRad="38100" dist="38100" dir="2700000" algn="tl">
                    <a:srgbClr val="000000">
                      <a:alpha val="43137"/>
                    </a:srgbClr>
                  </a:outerShdw>
                </a:effectLst>
              </a:rPr>
              <a:t>3</a:t>
            </a:r>
            <a:r>
              <a:rPr lang="es-SV" sz="2000" b="1" dirty="0" smtClean="0">
                <a:effectLst>
                  <a:outerShdw blurRad="38100" dist="38100" dir="2700000" algn="tl">
                    <a:srgbClr val="000000">
                      <a:alpha val="43137"/>
                    </a:srgbClr>
                  </a:outerShdw>
                </a:effectLst>
              </a:rPr>
              <a:t>4            4,027</a:t>
            </a:r>
            <a:endParaRPr lang="es-SV" sz="2000" b="1" dirty="0">
              <a:effectLst>
                <a:outerShdw blurRad="38100" dist="38100" dir="2700000" algn="tl">
                  <a:srgbClr val="000000">
                    <a:alpha val="43137"/>
                  </a:srgbClr>
                </a:outerShdw>
              </a:effectLst>
            </a:endParaRPr>
          </a:p>
        </p:txBody>
      </p:sp>
      <p:pic>
        <p:nvPicPr>
          <p:cNvPr id="23" name="Picture 6" descr="Imagen relacionada"/>
          <p:cNvPicPr>
            <a:picLocks noChangeAspect="1" noChangeArrowheads="1"/>
          </p:cNvPicPr>
          <p:nvPr/>
        </p:nvPicPr>
        <p:blipFill rotWithShape="1">
          <a:blip r:embed="rId7">
            <a:extLst>
              <a:ext uri="{28A0092B-C50C-407E-A947-70E740481C1C}">
                <a14:useLocalDpi xmlns:a14="http://schemas.microsoft.com/office/drawing/2010/main" val="0"/>
              </a:ext>
            </a:extLst>
          </a:blip>
          <a:srcRect l="18162" t="10620" r="17785" b="15866"/>
          <a:stretch/>
        </p:blipFill>
        <p:spPr bwMode="auto">
          <a:xfrm>
            <a:off x="3253928" y="5053249"/>
            <a:ext cx="1092095" cy="68228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Imagen relacionada"/>
          <p:cNvPicPr>
            <a:picLocks noChangeAspect="1" noChangeArrowheads="1"/>
          </p:cNvPicPr>
          <p:nvPr/>
        </p:nvPicPr>
        <p:blipFill rotWithShape="1">
          <a:blip r:embed="rId7">
            <a:extLst>
              <a:ext uri="{28A0092B-C50C-407E-A947-70E740481C1C}">
                <a14:useLocalDpi xmlns:a14="http://schemas.microsoft.com/office/drawing/2010/main" val="0"/>
              </a:ext>
            </a:extLst>
          </a:blip>
          <a:srcRect l="18162" t="10620" r="17785" b="15866"/>
          <a:stretch/>
        </p:blipFill>
        <p:spPr bwMode="auto">
          <a:xfrm>
            <a:off x="8567435" y="5172592"/>
            <a:ext cx="1092095" cy="682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98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BEBA8EAE-BF5A-486C-A8C5-ECC9F3942E4B}">
                <a14:imgProps xmlns:a14="http://schemas.microsoft.com/office/drawing/2010/main">
                  <a14:imgLayer r:embed="rId3">
                    <a14:imgEffect>
                      <a14:artisticBlur/>
                    </a14:imgEffect>
                    <a14:imgEffect>
                      <a14:brightnessContrast contrast="-40000"/>
                    </a14:imgEffect>
                  </a14:imgLayer>
                </a14:imgProps>
              </a:ext>
            </a:extLst>
          </a:blip>
          <a:stretch>
            <a:fillRect/>
          </a:stretch>
        </p:blipFill>
        <p:spPr>
          <a:xfrm>
            <a:off x="0" y="-16289"/>
            <a:ext cx="12192000" cy="6890578"/>
          </a:xfrm>
          <a:prstGeom prst="rect">
            <a:avLst/>
          </a:prstGeom>
        </p:spPr>
      </p:pic>
      <p:sp>
        <p:nvSpPr>
          <p:cNvPr id="3" name="Rectángulo redondeado 2"/>
          <p:cNvSpPr/>
          <p:nvPr/>
        </p:nvSpPr>
        <p:spPr>
          <a:xfrm>
            <a:off x="4128037" y="1172625"/>
            <a:ext cx="3533495" cy="3285076"/>
          </a:xfrm>
          <a:prstGeom prst="roundRect">
            <a:avLst/>
          </a:prstGeom>
          <a:solidFill>
            <a:srgbClr val="85ED8A"/>
          </a:solidFill>
          <a:ln>
            <a:solidFill>
              <a:schemeClr val="tx1"/>
            </a:solid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s-SV" sz="800" b="1" dirty="0" smtClean="0">
              <a:solidFill>
                <a:schemeClr val="tx1"/>
              </a:solidFill>
              <a:effectLst>
                <a:outerShdw blurRad="38100" dist="38100" dir="2700000" algn="tl">
                  <a:srgbClr val="000000">
                    <a:alpha val="43137"/>
                  </a:srgbClr>
                </a:outerShdw>
              </a:effectLst>
            </a:endParaRPr>
          </a:p>
          <a:p>
            <a:r>
              <a:rPr lang="es-SV" sz="1600" b="1" dirty="0" smtClean="0">
                <a:solidFill>
                  <a:schemeClr val="tx1"/>
                </a:solidFill>
                <a:effectLst>
                  <a:outerShdw blurRad="38100" dist="38100" dir="2700000" algn="tl">
                    <a:srgbClr val="000000">
                      <a:alpha val="43137"/>
                    </a:srgbClr>
                  </a:outerShdw>
                </a:effectLst>
              </a:rPr>
              <a:t>ENFERMEDADES RENALES</a:t>
            </a:r>
            <a:r>
              <a:rPr lang="es-SV" sz="1600" b="1" dirty="0" smtClean="0">
                <a:solidFill>
                  <a:schemeClr val="tx1"/>
                </a:solidFill>
              </a:rPr>
              <a:t>: </a:t>
            </a:r>
          </a:p>
          <a:p>
            <a:r>
              <a:rPr lang="es-SV" sz="1600" dirty="0" smtClean="0">
                <a:solidFill>
                  <a:schemeClr val="tx1"/>
                </a:solidFill>
              </a:rPr>
              <a:t>Creación de un Plan Interinstitucional para la prevención, abordaje  y erradicación de las enfermedades renales crónicas desde el ámbito laboral</a:t>
            </a:r>
          </a:p>
          <a:p>
            <a:endParaRPr lang="es-SV" sz="800" dirty="0" smtClean="0">
              <a:solidFill>
                <a:schemeClr val="tx1"/>
              </a:solidFill>
            </a:endParaRPr>
          </a:p>
          <a:p>
            <a:r>
              <a:rPr lang="es-SV" sz="1600" b="1" dirty="0" smtClean="0">
                <a:solidFill>
                  <a:schemeClr val="tx1"/>
                </a:solidFill>
                <a:effectLst>
                  <a:outerShdw blurRad="38100" dist="38100" dir="2700000" algn="tl">
                    <a:srgbClr val="000000">
                      <a:alpha val="43137"/>
                    </a:srgbClr>
                  </a:outerShdw>
                </a:effectLst>
              </a:rPr>
              <a:t>RESULTADO: </a:t>
            </a:r>
            <a:r>
              <a:rPr lang="es-SV" sz="1600" dirty="0" smtClean="0">
                <a:solidFill>
                  <a:schemeClr val="tx1"/>
                </a:solidFill>
              </a:rPr>
              <a:t>Se ha creado, coordinado y ejecutado  el Plan de Agrotoxicos.</a:t>
            </a:r>
            <a:endParaRPr lang="es-SV" sz="800" dirty="0" smtClean="0">
              <a:solidFill>
                <a:schemeClr val="tx1"/>
              </a:solidFill>
              <a:effectLst>
                <a:outerShdw blurRad="38100" dist="38100" dir="2700000" algn="tl">
                  <a:srgbClr val="000000">
                    <a:alpha val="43137"/>
                  </a:srgbClr>
                </a:outerShdw>
              </a:effectLst>
            </a:endParaRPr>
          </a:p>
        </p:txBody>
      </p:sp>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2520" y="100775"/>
            <a:ext cx="1691680" cy="1071849"/>
          </a:xfrm>
          <a:prstGeom prst="rect">
            <a:avLst/>
          </a:prstGeom>
        </p:spPr>
      </p:pic>
      <p:sp>
        <p:nvSpPr>
          <p:cNvPr id="9" name="Rectángulo redondeado 8"/>
          <p:cNvSpPr/>
          <p:nvPr/>
        </p:nvSpPr>
        <p:spPr>
          <a:xfrm>
            <a:off x="497822" y="3281279"/>
            <a:ext cx="3259394" cy="1867129"/>
          </a:xfrm>
          <a:prstGeom prst="roundRect">
            <a:avLst/>
          </a:prstGeom>
          <a:solidFill>
            <a:srgbClr val="85ED8A"/>
          </a:solidFill>
          <a:ln>
            <a:solidFill>
              <a:schemeClr val="tx1"/>
            </a:solid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SV" sz="2000" b="1" dirty="0" smtClean="0">
                <a:solidFill>
                  <a:schemeClr val="tx1"/>
                </a:solidFill>
                <a:effectLst>
                  <a:outerShdw blurRad="38100" dist="38100" dir="2700000" algn="tl">
                    <a:srgbClr val="000000">
                      <a:alpha val="43137"/>
                    </a:srgbClr>
                  </a:outerShdw>
                </a:effectLst>
              </a:rPr>
              <a:t>TABACO</a:t>
            </a:r>
          </a:p>
          <a:p>
            <a:endParaRPr lang="es-SV" sz="800" b="1" dirty="0" smtClean="0">
              <a:solidFill>
                <a:schemeClr val="tx1"/>
              </a:solidFill>
              <a:effectLst>
                <a:outerShdw blurRad="38100" dist="38100" dir="2700000" algn="tl">
                  <a:srgbClr val="000000">
                    <a:alpha val="43137"/>
                  </a:srgbClr>
                </a:outerShdw>
              </a:effectLst>
            </a:endParaRPr>
          </a:p>
          <a:p>
            <a:r>
              <a:rPr lang="es-SV" sz="1600" b="1" dirty="0" smtClean="0">
                <a:solidFill>
                  <a:schemeClr val="tx1"/>
                </a:solidFill>
                <a:effectLst>
                  <a:outerShdw blurRad="38100" dist="38100" dir="2700000" algn="tl">
                    <a:srgbClr val="000000">
                      <a:alpha val="43137"/>
                    </a:srgbClr>
                  </a:outerShdw>
                </a:effectLst>
              </a:rPr>
              <a:t>PLAN DE TRABAJO</a:t>
            </a:r>
            <a:r>
              <a:rPr lang="es-SV" sz="1600" b="1" dirty="0" smtClean="0">
                <a:solidFill>
                  <a:schemeClr val="tx1"/>
                </a:solidFill>
              </a:rPr>
              <a:t>: </a:t>
            </a:r>
          </a:p>
          <a:p>
            <a:r>
              <a:rPr lang="es-SV" sz="1600" dirty="0" smtClean="0">
                <a:solidFill>
                  <a:schemeClr val="tx1"/>
                </a:solidFill>
              </a:rPr>
              <a:t>Verificación de lugares de trabajo libres de humo de tabaco</a:t>
            </a:r>
          </a:p>
          <a:p>
            <a:endParaRPr lang="es-SV" sz="800" dirty="0" smtClean="0">
              <a:solidFill>
                <a:schemeClr val="tx1"/>
              </a:solidFill>
              <a:effectLst>
                <a:outerShdw blurRad="38100" dist="38100" dir="2700000" algn="tl">
                  <a:srgbClr val="000000">
                    <a:alpha val="43137"/>
                  </a:srgbClr>
                </a:outerShdw>
              </a:effectLst>
            </a:endParaRPr>
          </a:p>
        </p:txBody>
      </p:sp>
      <p:sp>
        <p:nvSpPr>
          <p:cNvPr id="10" name="Rectángulo redondeado 9"/>
          <p:cNvSpPr/>
          <p:nvPr/>
        </p:nvSpPr>
        <p:spPr>
          <a:xfrm>
            <a:off x="8032353" y="1189546"/>
            <a:ext cx="3473657" cy="3268156"/>
          </a:xfrm>
          <a:prstGeom prst="roundRect">
            <a:avLst/>
          </a:prstGeom>
          <a:solidFill>
            <a:srgbClr val="85ED8A"/>
          </a:solidFill>
          <a:ln>
            <a:solidFill>
              <a:schemeClr val="tx1"/>
            </a:solid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SV" sz="2000" b="1" dirty="0" smtClean="0">
              <a:solidFill>
                <a:schemeClr val="tx1"/>
              </a:solidFill>
              <a:effectLst>
                <a:outerShdw blurRad="38100" dist="38100" dir="2700000" algn="tl">
                  <a:srgbClr val="000000">
                    <a:alpha val="43137"/>
                  </a:srgbClr>
                </a:outerShdw>
              </a:effectLst>
            </a:endParaRPr>
          </a:p>
          <a:p>
            <a:pPr algn="ctr"/>
            <a:r>
              <a:rPr lang="es-SV" sz="2000" b="1" dirty="0" smtClean="0">
                <a:solidFill>
                  <a:schemeClr val="tx1"/>
                </a:solidFill>
                <a:effectLst>
                  <a:outerShdw blurRad="38100" dist="38100" dir="2700000" algn="tl">
                    <a:srgbClr val="000000">
                      <a:alpha val="43137"/>
                    </a:srgbClr>
                  </a:outerShdw>
                </a:effectLst>
              </a:rPr>
              <a:t>LACTANCIA MATERNA</a:t>
            </a:r>
          </a:p>
          <a:p>
            <a:endParaRPr lang="es-SV" sz="800" b="1" dirty="0" smtClean="0">
              <a:solidFill>
                <a:schemeClr val="tx1"/>
              </a:solidFill>
              <a:effectLst>
                <a:outerShdw blurRad="38100" dist="38100" dir="2700000" algn="tl">
                  <a:srgbClr val="000000">
                    <a:alpha val="43137"/>
                  </a:srgbClr>
                </a:outerShdw>
              </a:effectLst>
            </a:endParaRPr>
          </a:p>
          <a:p>
            <a:r>
              <a:rPr lang="es-SV" sz="1600" b="1" dirty="0" smtClean="0">
                <a:solidFill>
                  <a:schemeClr val="tx1"/>
                </a:solidFill>
                <a:effectLst>
                  <a:outerShdw blurRad="38100" dist="38100" dir="2700000" algn="tl">
                    <a:srgbClr val="000000">
                      <a:alpha val="43137"/>
                    </a:srgbClr>
                  </a:outerShdw>
                </a:effectLst>
              </a:rPr>
              <a:t>TRABAJO</a:t>
            </a:r>
            <a:r>
              <a:rPr lang="es-SV" sz="1600" b="1" dirty="0" smtClean="0">
                <a:solidFill>
                  <a:schemeClr val="tx1"/>
                </a:solidFill>
              </a:rPr>
              <a:t>: </a:t>
            </a:r>
            <a:r>
              <a:rPr lang="es-SV" sz="1600" dirty="0" smtClean="0">
                <a:solidFill>
                  <a:schemeClr val="tx1"/>
                </a:solidFill>
              </a:rPr>
              <a:t>Planes de Trabajo, capacitaciones, lactario, etc.</a:t>
            </a:r>
          </a:p>
          <a:p>
            <a:endParaRPr lang="es-SV" sz="800" dirty="0" smtClean="0">
              <a:solidFill>
                <a:schemeClr val="tx1"/>
              </a:solidFill>
            </a:endParaRPr>
          </a:p>
          <a:p>
            <a:r>
              <a:rPr lang="es-SV" sz="1600" b="1" dirty="0" smtClean="0">
                <a:solidFill>
                  <a:schemeClr val="tx1"/>
                </a:solidFill>
                <a:effectLst>
                  <a:outerShdw blurRad="38100" dist="38100" dir="2700000" algn="tl">
                    <a:srgbClr val="000000">
                      <a:alpha val="43137"/>
                    </a:srgbClr>
                  </a:outerShdw>
                </a:effectLst>
              </a:rPr>
              <a:t>RESULTADO: </a:t>
            </a:r>
            <a:r>
              <a:rPr lang="es-SV" sz="1600" dirty="0" smtClean="0">
                <a:solidFill>
                  <a:schemeClr val="tx1"/>
                </a:solidFill>
              </a:rPr>
              <a:t>Elaboración y ejecución de la Política Nacional, elaboración del Reglamento de la Ley.</a:t>
            </a:r>
            <a:endParaRPr lang="es-SV" sz="1600" b="1" dirty="0" smtClean="0">
              <a:solidFill>
                <a:schemeClr val="tx1"/>
              </a:solidFill>
              <a:effectLst>
                <a:outerShdw blurRad="38100" dist="38100" dir="2700000" algn="tl">
                  <a:srgbClr val="000000">
                    <a:alpha val="43137"/>
                  </a:srgbClr>
                </a:outerShdw>
              </a:effectLst>
            </a:endParaRPr>
          </a:p>
          <a:p>
            <a:endParaRPr lang="es-SV" sz="800" dirty="0" smtClean="0">
              <a:solidFill>
                <a:schemeClr val="tx1"/>
              </a:solidFill>
              <a:effectLst>
                <a:outerShdw blurRad="38100" dist="38100" dir="2700000" algn="tl">
                  <a:srgbClr val="000000">
                    <a:alpha val="43137"/>
                  </a:srgbClr>
                </a:outerShdw>
              </a:effectLst>
            </a:endParaRPr>
          </a:p>
        </p:txBody>
      </p:sp>
      <p:sp>
        <p:nvSpPr>
          <p:cNvPr id="11" name="Rectángulo redondeado 8"/>
          <p:cNvSpPr/>
          <p:nvPr/>
        </p:nvSpPr>
        <p:spPr>
          <a:xfrm>
            <a:off x="497822" y="1189546"/>
            <a:ext cx="3259394" cy="1635716"/>
          </a:xfrm>
          <a:prstGeom prst="roundRect">
            <a:avLst/>
          </a:prstGeom>
          <a:solidFill>
            <a:srgbClr val="85ED8A"/>
          </a:solidFill>
          <a:ln>
            <a:solidFill>
              <a:schemeClr val="tx1"/>
            </a:solid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SV" sz="2000" b="1" dirty="0" smtClean="0">
                <a:solidFill>
                  <a:schemeClr val="tx1"/>
                </a:solidFill>
                <a:effectLst>
                  <a:outerShdw blurRad="38100" dist="38100" dir="2700000" algn="tl">
                    <a:srgbClr val="000000">
                      <a:alpha val="43137"/>
                    </a:srgbClr>
                  </a:outerShdw>
                </a:effectLst>
              </a:rPr>
              <a:t>AGUA</a:t>
            </a:r>
          </a:p>
          <a:p>
            <a:endParaRPr lang="es-SV" sz="800" b="1" dirty="0" smtClean="0">
              <a:solidFill>
                <a:schemeClr val="tx1"/>
              </a:solidFill>
              <a:effectLst>
                <a:outerShdw blurRad="38100" dist="38100" dir="2700000" algn="tl">
                  <a:srgbClr val="000000">
                    <a:alpha val="43137"/>
                  </a:srgbClr>
                </a:outerShdw>
              </a:effectLst>
            </a:endParaRPr>
          </a:p>
          <a:p>
            <a:r>
              <a:rPr lang="es-SV" sz="1600" b="1" dirty="0" smtClean="0">
                <a:solidFill>
                  <a:schemeClr val="tx1"/>
                </a:solidFill>
                <a:effectLst>
                  <a:outerShdw blurRad="38100" dist="38100" dir="2700000" algn="tl">
                    <a:srgbClr val="000000">
                      <a:alpha val="43137"/>
                    </a:srgbClr>
                  </a:outerShdw>
                </a:effectLst>
              </a:rPr>
              <a:t>PLAN DE TRABAJO</a:t>
            </a:r>
            <a:r>
              <a:rPr lang="es-SV" sz="1600" b="1" dirty="0" smtClean="0">
                <a:solidFill>
                  <a:schemeClr val="tx1"/>
                </a:solidFill>
              </a:rPr>
              <a:t>: </a:t>
            </a:r>
          </a:p>
          <a:p>
            <a:r>
              <a:rPr lang="es-SV" sz="1600" dirty="0" smtClean="0">
                <a:solidFill>
                  <a:schemeClr val="tx1"/>
                </a:solidFill>
              </a:rPr>
              <a:t>Verificación de calidad del agua.</a:t>
            </a:r>
          </a:p>
          <a:p>
            <a:endParaRPr lang="es-SV" sz="1600" dirty="0" smtClean="0">
              <a:solidFill>
                <a:schemeClr val="tx1"/>
              </a:solidFill>
            </a:endParaRPr>
          </a:p>
          <a:p>
            <a:endParaRPr lang="es-SV" sz="800" dirty="0" smtClean="0">
              <a:solidFill>
                <a:schemeClr val="tx1"/>
              </a:solidFill>
              <a:effectLst>
                <a:outerShdw blurRad="38100" dist="38100" dir="2700000" algn="tl">
                  <a:srgbClr val="000000">
                    <a:alpha val="43137"/>
                  </a:srgbClr>
                </a:outerShdw>
              </a:effectLst>
            </a:endParaRPr>
          </a:p>
        </p:txBody>
      </p:sp>
      <p:sp>
        <p:nvSpPr>
          <p:cNvPr id="12" name="Rectángulo redondeado 8"/>
          <p:cNvSpPr/>
          <p:nvPr/>
        </p:nvSpPr>
        <p:spPr>
          <a:xfrm>
            <a:off x="3735437" y="352241"/>
            <a:ext cx="4296916" cy="568916"/>
          </a:xfrm>
          <a:prstGeom prst="roundRect">
            <a:avLst/>
          </a:prstGeom>
          <a:solidFill>
            <a:srgbClr val="85ED8A"/>
          </a:solidFill>
          <a:ln>
            <a:solidFill>
              <a:schemeClr val="tx1"/>
            </a:solid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SV" sz="2000" b="1" dirty="0" smtClean="0">
                <a:solidFill>
                  <a:schemeClr val="tx1"/>
                </a:solidFill>
                <a:effectLst>
                  <a:outerShdw blurRad="38100" dist="38100" dir="2700000" algn="tl">
                    <a:srgbClr val="000000">
                      <a:alpha val="43137"/>
                    </a:srgbClr>
                  </a:outerShdw>
                </a:effectLst>
              </a:rPr>
              <a:t>MINISTERIO DE SALUD</a:t>
            </a:r>
          </a:p>
          <a:p>
            <a:endParaRPr lang="es-SV" sz="800" b="1" dirty="0" smtClean="0">
              <a:solidFill>
                <a:schemeClr val="tx1"/>
              </a:solidFill>
              <a:effectLst>
                <a:outerShdw blurRad="38100" dist="38100" dir="2700000" algn="tl">
                  <a:srgbClr val="000000">
                    <a:alpha val="43137"/>
                  </a:srgbClr>
                </a:outerShdw>
              </a:effectLst>
            </a:endParaRPr>
          </a:p>
          <a:p>
            <a:endParaRPr lang="es-SV" sz="1600" dirty="0" smtClean="0">
              <a:solidFill>
                <a:schemeClr val="tx1"/>
              </a:solidFill>
            </a:endParaRPr>
          </a:p>
          <a:p>
            <a:endParaRPr lang="es-SV" sz="800" dirty="0" smtClean="0">
              <a:solidFill>
                <a:schemeClr val="tx1"/>
              </a:solidFill>
              <a:effectLst>
                <a:outerShdw blurRad="38100" dist="38100" dir="2700000" algn="tl">
                  <a:srgbClr val="000000">
                    <a:alpha val="43137"/>
                  </a:srgbClr>
                </a:outerShdw>
              </a:effectLst>
            </a:endParaRPr>
          </a:p>
        </p:txBody>
      </p:sp>
      <p:sp>
        <p:nvSpPr>
          <p:cNvPr id="18" name="Rectángulo redondeado 8"/>
          <p:cNvSpPr/>
          <p:nvPr/>
        </p:nvSpPr>
        <p:spPr>
          <a:xfrm>
            <a:off x="516136" y="5250794"/>
            <a:ext cx="3259394" cy="1329855"/>
          </a:xfrm>
          <a:prstGeom prst="roundRect">
            <a:avLst/>
          </a:prstGeom>
          <a:solidFill>
            <a:schemeClr val="bg1"/>
          </a:solidFill>
          <a:ln>
            <a:solidFill>
              <a:schemeClr val="tx1"/>
            </a:solid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s-SV" sz="800" dirty="0" smtClean="0">
              <a:solidFill>
                <a:schemeClr val="tx1"/>
              </a:solidFill>
              <a:effectLst>
                <a:outerShdw blurRad="38100" dist="38100" dir="2700000" algn="tl">
                  <a:srgbClr val="000000">
                    <a:alpha val="43137"/>
                  </a:srgbClr>
                </a:outerShdw>
              </a:effectLst>
            </a:endParaRPr>
          </a:p>
        </p:txBody>
      </p:sp>
      <p:pic>
        <p:nvPicPr>
          <p:cNvPr id="20" name="Picture 2"/>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156089" y="5417757"/>
            <a:ext cx="772960" cy="75454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20 CuadroTexto"/>
          <p:cNvSpPr txBox="1"/>
          <p:nvPr/>
        </p:nvSpPr>
        <p:spPr>
          <a:xfrm>
            <a:off x="915384" y="6127749"/>
            <a:ext cx="2396989" cy="400110"/>
          </a:xfrm>
          <a:prstGeom prst="rect">
            <a:avLst/>
          </a:prstGeom>
          <a:noFill/>
        </p:spPr>
        <p:txBody>
          <a:bodyPr wrap="square" rtlCol="0">
            <a:spAutoFit/>
          </a:bodyPr>
          <a:lstStyle/>
          <a:p>
            <a:r>
              <a:rPr lang="es-SV" sz="2000" b="1" dirty="0" smtClean="0">
                <a:effectLst>
                  <a:outerShdw blurRad="38100" dist="38100" dir="2700000" algn="tl">
                    <a:srgbClr val="000000">
                      <a:alpha val="43137"/>
                    </a:srgbClr>
                  </a:outerShdw>
                </a:effectLst>
              </a:rPr>
              <a:t>         20           1,355</a:t>
            </a:r>
            <a:endParaRPr lang="es-SV" sz="2000" b="1" dirty="0">
              <a:effectLst>
                <a:outerShdw blurRad="38100" dist="38100" dir="2700000" algn="tl">
                  <a:srgbClr val="000000">
                    <a:alpha val="43137"/>
                  </a:srgbClr>
                </a:outerShdw>
              </a:effectLst>
            </a:endParaRPr>
          </a:p>
        </p:txBody>
      </p:sp>
      <p:sp>
        <p:nvSpPr>
          <p:cNvPr id="22" name="Rectángulo redondeado 8"/>
          <p:cNvSpPr/>
          <p:nvPr/>
        </p:nvSpPr>
        <p:spPr>
          <a:xfrm>
            <a:off x="4377275" y="4781892"/>
            <a:ext cx="3259394" cy="1329855"/>
          </a:xfrm>
          <a:prstGeom prst="roundRect">
            <a:avLst/>
          </a:prstGeom>
          <a:solidFill>
            <a:schemeClr val="bg1"/>
          </a:solidFill>
          <a:ln>
            <a:solidFill>
              <a:schemeClr val="tx1"/>
            </a:solid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s-SV" sz="800" dirty="0" smtClean="0">
              <a:solidFill>
                <a:schemeClr val="tx1"/>
              </a:solidFill>
              <a:effectLst>
                <a:outerShdw blurRad="38100" dist="38100" dir="2700000" algn="tl">
                  <a:srgbClr val="000000">
                    <a:alpha val="43137"/>
                  </a:srgbClr>
                </a:outerShdw>
              </a:effectLst>
            </a:endParaRPr>
          </a:p>
        </p:txBody>
      </p:sp>
      <p:pic>
        <p:nvPicPr>
          <p:cNvPr id="24" name="Picture 2"/>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017228" y="4948855"/>
            <a:ext cx="772960" cy="75454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24 CuadroTexto"/>
          <p:cNvSpPr txBox="1"/>
          <p:nvPr/>
        </p:nvSpPr>
        <p:spPr>
          <a:xfrm>
            <a:off x="4776523" y="5658847"/>
            <a:ext cx="2396989" cy="400110"/>
          </a:xfrm>
          <a:prstGeom prst="rect">
            <a:avLst/>
          </a:prstGeom>
          <a:noFill/>
        </p:spPr>
        <p:txBody>
          <a:bodyPr wrap="square" rtlCol="0">
            <a:spAutoFit/>
          </a:bodyPr>
          <a:lstStyle/>
          <a:p>
            <a:r>
              <a:rPr lang="es-SV" sz="2000" b="1" dirty="0" smtClean="0">
                <a:effectLst>
                  <a:outerShdw blurRad="38100" dist="38100" dir="2700000" algn="tl">
                    <a:srgbClr val="000000">
                      <a:alpha val="43137"/>
                    </a:srgbClr>
                  </a:outerShdw>
                </a:effectLst>
              </a:rPr>
              <a:t>         23            467</a:t>
            </a:r>
            <a:endParaRPr lang="es-SV" sz="2000" b="1" dirty="0">
              <a:effectLst>
                <a:outerShdw blurRad="38100" dist="38100" dir="2700000" algn="tl">
                  <a:srgbClr val="000000">
                    <a:alpha val="43137"/>
                  </a:srgbClr>
                </a:outerShdw>
              </a:effectLst>
            </a:endParaRPr>
          </a:p>
        </p:txBody>
      </p:sp>
      <p:sp>
        <p:nvSpPr>
          <p:cNvPr id="26" name="Rectángulo redondeado 8"/>
          <p:cNvSpPr/>
          <p:nvPr/>
        </p:nvSpPr>
        <p:spPr>
          <a:xfrm>
            <a:off x="8246616" y="4842443"/>
            <a:ext cx="3259394" cy="1329855"/>
          </a:xfrm>
          <a:prstGeom prst="roundRect">
            <a:avLst/>
          </a:prstGeom>
          <a:solidFill>
            <a:schemeClr val="bg1"/>
          </a:solidFill>
          <a:ln>
            <a:solidFill>
              <a:schemeClr val="tx1"/>
            </a:solid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s-SV" sz="800" dirty="0" smtClean="0">
              <a:solidFill>
                <a:schemeClr val="tx1"/>
              </a:solidFill>
              <a:effectLst>
                <a:outerShdw blurRad="38100" dist="38100" dir="2700000" algn="tl">
                  <a:srgbClr val="000000">
                    <a:alpha val="43137"/>
                  </a:srgbClr>
                </a:outerShdw>
              </a:effectLst>
            </a:endParaRPr>
          </a:p>
        </p:txBody>
      </p:sp>
      <p:pic>
        <p:nvPicPr>
          <p:cNvPr id="28" name="Picture 2"/>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8886569" y="5009406"/>
            <a:ext cx="772960" cy="75454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28 CuadroTexto"/>
          <p:cNvSpPr txBox="1"/>
          <p:nvPr/>
        </p:nvSpPr>
        <p:spPr>
          <a:xfrm>
            <a:off x="8645864" y="5719398"/>
            <a:ext cx="2396989" cy="400110"/>
          </a:xfrm>
          <a:prstGeom prst="rect">
            <a:avLst/>
          </a:prstGeom>
          <a:noFill/>
        </p:spPr>
        <p:txBody>
          <a:bodyPr wrap="square" rtlCol="0">
            <a:spAutoFit/>
          </a:bodyPr>
          <a:lstStyle/>
          <a:p>
            <a:r>
              <a:rPr lang="es-SV" sz="2000" b="1" dirty="0" smtClean="0">
                <a:effectLst>
                  <a:outerShdw blurRad="38100" dist="38100" dir="2700000" algn="tl">
                    <a:srgbClr val="000000">
                      <a:alpha val="43137"/>
                    </a:srgbClr>
                  </a:outerShdw>
                </a:effectLst>
              </a:rPr>
              <a:t>         783          17,558</a:t>
            </a:r>
            <a:endParaRPr lang="es-SV" sz="2000" b="1" dirty="0">
              <a:effectLst>
                <a:outerShdw blurRad="38100" dist="38100" dir="2700000" algn="tl">
                  <a:srgbClr val="000000">
                    <a:alpha val="43137"/>
                  </a:srgbClr>
                </a:outerShdw>
              </a:effectLst>
            </a:endParaRPr>
          </a:p>
        </p:txBody>
      </p:sp>
      <p:pic>
        <p:nvPicPr>
          <p:cNvPr id="30" name="Picture 6" descr="Imagen relacionada"/>
          <p:cNvPicPr>
            <a:picLocks noChangeAspect="1" noChangeArrowheads="1"/>
          </p:cNvPicPr>
          <p:nvPr/>
        </p:nvPicPr>
        <p:blipFill rotWithShape="1">
          <a:blip r:embed="rId7">
            <a:extLst>
              <a:ext uri="{28A0092B-C50C-407E-A947-70E740481C1C}">
                <a14:useLocalDpi xmlns:a14="http://schemas.microsoft.com/office/drawing/2010/main" val="0"/>
              </a:ext>
            </a:extLst>
          </a:blip>
          <a:srcRect l="18162" t="10620" r="17785" b="15866"/>
          <a:stretch/>
        </p:blipFill>
        <p:spPr bwMode="auto">
          <a:xfrm>
            <a:off x="2113878" y="5437227"/>
            <a:ext cx="1092095" cy="68228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Imagen relacionada"/>
          <p:cNvPicPr>
            <a:picLocks noChangeAspect="1" noChangeArrowheads="1"/>
          </p:cNvPicPr>
          <p:nvPr/>
        </p:nvPicPr>
        <p:blipFill rotWithShape="1">
          <a:blip r:embed="rId7">
            <a:extLst>
              <a:ext uri="{28A0092B-C50C-407E-A947-70E740481C1C}">
                <a14:useLocalDpi xmlns:a14="http://schemas.microsoft.com/office/drawing/2010/main" val="0"/>
              </a:ext>
            </a:extLst>
          </a:blip>
          <a:srcRect l="18162" t="10620" r="17785" b="15866"/>
          <a:stretch/>
        </p:blipFill>
        <p:spPr bwMode="auto">
          <a:xfrm>
            <a:off x="6081417" y="4996043"/>
            <a:ext cx="1092095" cy="68228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Imagen relacionada"/>
          <p:cNvPicPr>
            <a:picLocks noChangeAspect="1" noChangeArrowheads="1"/>
          </p:cNvPicPr>
          <p:nvPr/>
        </p:nvPicPr>
        <p:blipFill rotWithShape="1">
          <a:blip r:embed="rId7">
            <a:extLst>
              <a:ext uri="{28A0092B-C50C-407E-A947-70E740481C1C}">
                <a14:useLocalDpi xmlns:a14="http://schemas.microsoft.com/office/drawing/2010/main" val="0"/>
              </a:ext>
            </a:extLst>
          </a:blip>
          <a:srcRect l="18162" t="10620" r="17785" b="15866"/>
          <a:stretch/>
        </p:blipFill>
        <p:spPr bwMode="auto">
          <a:xfrm>
            <a:off x="9939136" y="5105678"/>
            <a:ext cx="1092095" cy="682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65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BEBA8EAE-BF5A-486C-A8C5-ECC9F3942E4B}">
                <a14:imgProps xmlns:a14="http://schemas.microsoft.com/office/drawing/2010/main">
                  <a14:imgLayer r:embed="rId3">
                    <a14:imgEffect>
                      <a14:artisticBlur/>
                    </a14:imgEffect>
                    <a14:imgEffect>
                      <a14:brightnessContrast contrast="-40000"/>
                    </a14:imgEffect>
                  </a14:imgLayer>
                </a14:imgProps>
              </a:ext>
            </a:extLst>
          </a:blip>
          <a:stretch>
            <a:fillRect/>
          </a:stretch>
        </p:blipFill>
        <p:spPr>
          <a:xfrm>
            <a:off x="0" y="-16289"/>
            <a:ext cx="12192000" cy="6890578"/>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2520" y="100775"/>
            <a:ext cx="1691680" cy="1071849"/>
          </a:xfrm>
          <a:prstGeom prst="rect">
            <a:avLst/>
          </a:prstGeom>
        </p:spPr>
      </p:pic>
      <p:sp>
        <p:nvSpPr>
          <p:cNvPr id="10" name="Rectángulo redondeado 9"/>
          <p:cNvSpPr/>
          <p:nvPr/>
        </p:nvSpPr>
        <p:spPr>
          <a:xfrm>
            <a:off x="1174737" y="1290633"/>
            <a:ext cx="3259394" cy="2991807"/>
          </a:xfrm>
          <a:prstGeom prst="roundRect">
            <a:avLst/>
          </a:prstGeom>
          <a:solidFill>
            <a:srgbClr val="85ED8A"/>
          </a:solidFill>
          <a:ln>
            <a:solidFill>
              <a:schemeClr val="tx1"/>
            </a:solid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SV" sz="2000" b="1" dirty="0" smtClean="0">
              <a:solidFill>
                <a:schemeClr val="tx1"/>
              </a:solidFill>
              <a:effectLst>
                <a:outerShdw blurRad="38100" dist="38100" dir="2700000" algn="tl">
                  <a:srgbClr val="000000">
                    <a:alpha val="43137"/>
                  </a:srgbClr>
                </a:outerShdw>
              </a:effectLst>
            </a:endParaRPr>
          </a:p>
          <a:p>
            <a:pPr algn="ctr"/>
            <a:r>
              <a:rPr lang="es-SV" sz="2000" b="1" dirty="0" smtClean="0">
                <a:solidFill>
                  <a:schemeClr val="tx1"/>
                </a:solidFill>
                <a:effectLst>
                  <a:outerShdw blurRad="38100" dist="38100" dir="2700000" algn="tl">
                    <a:srgbClr val="000000">
                      <a:alpha val="43137"/>
                    </a:srgbClr>
                  </a:outerShdw>
                </a:effectLst>
              </a:rPr>
              <a:t>Consejo Nacional de la Niñez y Adolescencia</a:t>
            </a:r>
          </a:p>
          <a:p>
            <a:endParaRPr lang="es-SV" sz="800" b="1" dirty="0" smtClean="0">
              <a:solidFill>
                <a:schemeClr val="tx1"/>
              </a:solidFill>
              <a:effectLst>
                <a:outerShdw blurRad="38100" dist="38100" dir="2700000" algn="tl">
                  <a:srgbClr val="000000">
                    <a:alpha val="43137"/>
                  </a:srgbClr>
                </a:outerShdw>
              </a:effectLst>
            </a:endParaRPr>
          </a:p>
          <a:p>
            <a:r>
              <a:rPr lang="es-SV" sz="1600" b="1" dirty="0" smtClean="0">
                <a:solidFill>
                  <a:schemeClr val="tx1"/>
                </a:solidFill>
                <a:effectLst>
                  <a:outerShdw blurRad="38100" dist="38100" dir="2700000" algn="tl">
                    <a:srgbClr val="000000">
                      <a:alpha val="43137"/>
                    </a:srgbClr>
                  </a:outerShdw>
                </a:effectLst>
              </a:rPr>
              <a:t>PLAN DE TRABAJO</a:t>
            </a:r>
            <a:r>
              <a:rPr lang="es-SV" sz="1600" b="1" dirty="0" smtClean="0">
                <a:solidFill>
                  <a:schemeClr val="tx1"/>
                </a:solidFill>
              </a:rPr>
              <a:t>: </a:t>
            </a:r>
            <a:r>
              <a:rPr lang="es-SV" sz="1600" dirty="0" smtClean="0">
                <a:solidFill>
                  <a:schemeClr val="tx1"/>
                </a:solidFill>
              </a:rPr>
              <a:t>Elaboración y ejecución de Plan Permanente de Trabajo Infantil</a:t>
            </a:r>
          </a:p>
          <a:p>
            <a:endParaRPr lang="es-SV" sz="800" dirty="0" smtClean="0">
              <a:solidFill>
                <a:schemeClr val="tx1"/>
              </a:solidFill>
            </a:endParaRPr>
          </a:p>
          <a:p>
            <a:r>
              <a:rPr lang="es-SV" sz="1600" b="1" dirty="0" smtClean="0">
                <a:solidFill>
                  <a:schemeClr val="tx1"/>
                </a:solidFill>
                <a:effectLst>
                  <a:outerShdw blurRad="38100" dist="38100" dir="2700000" algn="tl">
                    <a:srgbClr val="000000">
                      <a:alpha val="43137"/>
                    </a:srgbClr>
                  </a:outerShdw>
                </a:effectLst>
              </a:rPr>
              <a:t>RESULTADO: </a:t>
            </a:r>
            <a:r>
              <a:rPr lang="es-SV" sz="1600" dirty="0" smtClean="0">
                <a:solidFill>
                  <a:schemeClr val="tx1"/>
                </a:solidFill>
              </a:rPr>
              <a:t>Reglamento UNAC.</a:t>
            </a:r>
            <a:endParaRPr lang="es-SV" sz="1600" b="1" dirty="0" smtClean="0">
              <a:solidFill>
                <a:schemeClr val="tx1"/>
              </a:solidFill>
              <a:effectLst>
                <a:outerShdw blurRad="38100" dist="38100" dir="2700000" algn="tl">
                  <a:srgbClr val="000000">
                    <a:alpha val="43137"/>
                  </a:srgbClr>
                </a:outerShdw>
              </a:effectLst>
            </a:endParaRPr>
          </a:p>
          <a:p>
            <a:endParaRPr lang="es-SV" sz="800" dirty="0" smtClean="0">
              <a:solidFill>
                <a:schemeClr val="tx1"/>
              </a:solidFill>
              <a:effectLst>
                <a:outerShdw blurRad="38100" dist="38100" dir="2700000" algn="tl">
                  <a:srgbClr val="000000">
                    <a:alpha val="43137"/>
                  </a:srgbClr>
                </a:outerShdw>
              </a:effectLst>
            </a:endParaRPr>
          </a:p>
        </p:txBody>
      </p:sp>
      <p:sp>
        <p:nvSpPr>
          <p:cNvPr id="11" name="Rectángulo redondeado 2"/>
          <p:cNvSpPr/>
          <p:nvPr/>
        </p:nvSpPr>
        <p:spPr>
          <a:xfrm>
            <a:off x="6096000" y="1290485"/>
            <a:ext cx="3259394" cy="3198162"/>
          </a:xfrm>
          <a:prstGeom prst="roundRect">
            <a:avLst/>
          </a:prstGeom>
          <a:solidFill>
            <a:srgbClr val="85ED8A"/>
          </a:solidFill>
          <a:ln>
            <a:solidFill>
              <a:schemeClr val="tx1"/>
            </a:solid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s-SV" sz="2000" b="1" dirty="0" smtClean="0">
                <a:solidFill>
                  <a:schemeClr val="tx1"/>
                </a:solidFill>
                <a:effectLst>
                  <a:outerShdw blurRad="38100" dist="38100" dir="2700000" algn="tl">
                    <a:srgbClr val="000000">
                      <a:alpha val="43137"/>
                    </a:srgbClr>
                  </a:outerShdw>
                </a:effectLst>
              </a:rPr>
              <a:t>Instituto Salvadoreño del Desarrollo de la Mujer</a:t>
            </a:r>
          </a:p>
          <a:p>
            <a:endParaRPr lang="es-SV" sz="800" b="1" dirty="0" smtClean="0">
              <a:solidFill>
                <a:schemeClr val="tx1"/>
              </a:solidFill>
              <a:effectLst>
                <a:outerShdw blurRad="38100" dist="38100" dir="2700000" algn="tl">
                  <a:srgbClr val="000000">
                    <a:alpha val="43137"/>
                  </a:srgbClr>
                </a:outerShdw>
              </a:effectLst>
            </a:endParaRPr>
          </a:p>
          <a:p>
            <a:r>
              <a:rPr lang="es-SV" sz="1600" b="1" dirty="0" smtClean="0">
                <a:solidFill>
                  <a:schemeClr val="tx1"/>
                </a:solidFill>
                <a:effectLst>
                  <a:outerShdw blurRad="38100" dist="38100" dir="2700000" algn="tl">
                    <a:srgbClr val="000000">
                      <a:alpha val="43137"/>
                    </a:srgbClr>
                  </a:outerShdw>
                </a:effectLst>
              </a:rPr>
              <a:t>PLAN DE TRABAJO</a:t>
            </a:r>
            <a:r>
              <a:rPr lang="es-SV" sz="1600" b="1" dirty="0" smtClean="0">
                <a:solidFill>
                  <a:schemeClr val="tx1"/>
                </a:solidFill>
              </a:rPr>
              <a:t>: </a:t>
            </a:r>
            <a:r>
              <a:rPr lang="es-SV" sz="1600" dirty="0" smtClean="0">
                <a:solidFill>
                  <a:schemeClr val="tx1"/>
                </a:solidFill>
              </a:rPr>
              <a:t>Plan Permanente de Verificación de Derechos Laborales de Mujeres</a:t>
            </a:r>
          </a:p>
          <a:p>
            <a:endParaRPr lang="es-SV" sz="800" dirty="0" smtClean="0">
              <a:solidFill>
                <a:schemeClr val="tx1"/>
              </a:solidFill>
            </a:endParaRPr>
          </a:p>
          <a:p>
            <a:r>
              <a:rPr lang="es-SV" sz="1600" b="1" dirty="0" smtClean="0">
                <a:solidFill>
                  <a:schemeClr val="tx1"/>
                </a:solidFill>
                <a:effectLst>
                  <a:outerShdw blurRad="38100" dist="38100" dir="2700000" algn="tl">
                    <a:srgbClr val="000000">
                      <a:alpha val="43137"/>
                    </a:srgbClr>
                  </a:outerShdw>
                </a:effectLst>
              </a:rPr>
              <a:t>RESULTADO: </a:t>
            </a:r>
            <a:r>
              <a:rPr lang="es-SV" sz="1600" dirty="0" smtClean="0">
                <a:solidFill>
                  <a:schemeClr val="tx1"/>
                </a:solidFill>
              </a:rPr>
              <a:t>se ejecutaron 3,453 diligencias de inspección desde el año 2015 a octubre 2018.</a:t>
            </a:r>
            <a:endParaRPr lang="es-SV" sz="1600" b="1" dirty="0" smtClean="0">
              <a:solidFill>
                <a:schemeClr val="tx1"/>
              </a:solidFill>
              <a:effectLst>
                <a:outerShdw blurRad="38100" dist="38100" dir="2700000" algn="tl">
                  <a:srgbClr val="000000">
                    <a:alpha val="43137"/>
                  </a:srgbClr>
                </a:outerShdw>
              </a:effectLst>
            </a:endParaRPr>
          </a:p>
          <a:p>
            <a:endParaRPr lang="es-SV" sz="800" dirty="0" smtClean="0">
              <a:solidFill>
                <a:schemeClr val="tx1"/>
              </a:solidFill>
              <a:effectLst>
                <a:outerShdw blurRad="38100" dist="38100" dir="2700000" algn="tl">
                  <a:srgbClr val="000000">
                    <a:alpha val="43137"/>
                  </a:srgbClr>
                </a:outerShdw>
              </a:effectLst>
            </a:endParaRPr>
          </a:p>
        </p:txBody>
      </p:sp>
      <p:sp>
        <p:nvSpPr>
          <p:cNvPr id="12" name="Rectángulo redondeado 8"/>
          <p:cNvSpPr/>
          <p:nvPr/>
        </p:nvSpPr>
        <p:spPr>
          <a:xfrm>
            <a:off x="1174737" y="4488646"/>
            <a:ext cx="3259394" cy="1329855"/>
          </a:xfrm>
          <a:prstGeom prst="roundRect">
            <a:avLst/>
          </a:prstGeom>
          <a:solidFill>
            <a:schemeClr val="bg1"/>
          </a:solidFill>
          <a:ln>
            <a:solidFill>
              <a:schemeClr val="tx1"/>
            </a:solid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s-SV" sz="800" dirty="0" smtClean="0">
              <a:solidFill>
                <a:schemeClr val="tx1"/>
              </a:solidFill>
              <a:effectLst>
                <a:outerShdw blurRad="38100" dist="38100" dir="2700000" algn="tl">
                  <a:srgbClr val="000000">
                    <a:alpha val="43137"/>
                  </a:srgbClr>
                </a:outerShdw>
              </a:effectLst>
            </a:endParaRPr>
          </a:p>
        </p:txBody>
      </p:sp>
      <p:pic>
        <p:nvPicPr>
          <p:cNvPr id="13" name="Picture 2"/>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814690" y="4655609"/>
            <a:ext cx="772960" cy="75454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13 CuadroTexto"/>
          <p:cNvSpPr txBox="1"/>
          <p:nvPr/>
        </p:nvSpPr>
        <p:spPr>
          <a:xfrm>
            <a:off x="1573985" y="5365601"/>
            <a:ext cx="2396989" cy="400110"/>
          </a:xfrm>
          <a:prstGeom prst="rect">
            <a:avLst/>
          </a:prstGeom>
          <a:noFill/>
        </p:spPr>
        <p:txBody>
          <a:bodyPr wrap="square" rtlCol="0">
            <a:spAutoFit/>
          </a:bodyPr>
          <a:lstStyle/>
          <a:p>
            <a:r>
              <a:rPr lang="es-SV" sz="2000" b="1" dirty="0" smtClean="0">
                <a:effectLst>
                  <a:outerShdw blurRad="38100" dist="38100" dir="2700000" algn="tl">
                    <a:srgbClr val="000000">
                      <a:alpha val="43137"/>
                    </a:srgbClr>
                  </a:outerShdw>
                </a:effectLst>
              </a:rPr>
              <a:t>     990                17</a:t>
            </a:r>
            <a:endParaRPr lang="es-SV" sz="2000" b="1" dirty="0">
              <a:effectLst>
                <a:outerShdw blurRad="38100" dist="38100" dir="2700000" algn="tl">
                  <a:srgbClr val="000000">
                    <a:alpha val="43137"/>
                  </a:srgbClr>
                </a:outerShdw>
              </a:effectLst>
            </a:endParaRPr>
          </a:p>
        </p:txBody>
      </p:sp>
      <p:pic>
        <p:nvPicPr>
          <p:cNvPr id="15" name="Picture 6" descr="Imagen relacionada"/>
          <p:cNvPicPr>
            <a:picLocks noChangeAspect="1" noChangeArrowheads="1"/>
          </p:cNvPicPr>
          <p:nvPr/>
        </p:nvPicPr>
        <p:blipFill rotWithShape="1">
          <a:blip r:embed="rId7">
            <a:extLst>
              <a:ext uri="{28A0092B-C50C-407E-A947-70E740481C1C}">
                <a14:useLocalDpi xmlns:a14="http://schemas.microsoft.com/office/drawing/2010/main" val="0"/>
              </a:ext>
            </a:extLst>
          </a:blip>
          <a:srcRect l="18162" t="10620" r="17785" b="15866"/>
          <a:stretch/>
        </p:blipFill>
        <p:spPr bwMode="auto">
          <a:xfrm>
            <a:off x="2772479" y="4675079"/>
            <a:ext cx="1092095" cy="682281"/>
          </a:xfrm>
          <a:prstGeom prst="rect">
            <a:avLst/>
          </a:prstGeom>
          <a:noFill/>
          <a:extLst>
            <a:ext uri="{909E8E84-426E-40DD-AFC4-6F175D3DCCD1}">
              <a14:hiddenFill xmlns:a14="http://schemas.microsoft.com/office/drawing/2010/main">
                <a:solidFill>
                  <a:srgbClr val="FFFFFF"/>
                </a:solidFill>
              </a14:hiddenFill>
            </a:ext>
          </a:extLst>
        </p:spPr>
      </p:pic>
      <p:sp>
        <p:nvSpPr>
          <p:cNvPr id="16" name="Rectángulo redondeado 8"/>
          <p:cNvSpPr/>
          <p:nvPr/>
        </p:nvSpPr>
        <p:spPr>
          <a:xfrm>
            <a:off x="6108090" y="4745222"/>
            <a:ext cx="3259394" cy="1329855"/>
          </a:xfrm>
          <a:prstGeom prst="roundRect">
            <a:avLst/>
          </a:prstGeom>
          <a:solidFill>
            <a:schemeClr val="bg1"/>
          </a:solidFill>
          <a:ln>
            <a:solidFill>
              <a:schemeClr val="tx1"/>
            </a:solid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s-SV" sz="800" dirty="0" smtClean="0">
              <a:solidFill>
                <a:schemeClr val="tx1"/>
              </a:solidFill>
              <a:effectLst>
                <a:outerShdw blurRad="38100" dist="38100" dir="2700000" algn="tl">
                  <a:srgbClr val="000000">
                    <a:alpha val="43137"/>
                  </a:srgbClr>
                </a:outerShdw>
              </a:effectLst>
            </a:endParaRPr>
          </a:p>
        </p:txBody>
      </p:sp>
      <p:pic>
        <p:nvPicPr>
          <p:cNvPr id="17" name="Picture 2"/>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748043" y="4912185"/>
            <a:ext cx="772960" cy="75454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17 CuadroTexto"/>
          <p:cNvSpPr txBox="1"/>
          <p:nvPr/>
        </p:nvSpPr>
        <p:spPr>
          <a:xfrm>
            <a:off x="6507338" y="5622177"/>
            <a:ext cx="2396989" cy="400110"/>
          </a:xfrm>
          <a:prstGeom prst="rect">
            <a:avLst/>
          </a:prstGeom>
          <a:noFill/>
        </p:spPr>
        <p:txBody>
          <a:bodyPr wrap="square" rtlCol="0">
            <a:spAutoFit/>
          </a:bodyPr>
          <a:lstStyle/>
          <a:p>
            <a:r>
              <a:rPr lang="es-SV" sz="2000" b="1" dirty="0" smtClean="0">
                <a:effectLst>
                  <a:outerShdw blurRad="38100" dist="38100" dir="2700000" algn="tl">
                    <a:srgbClr val="000000">
                      <a:alpha val="43137"/>
                    </a:srgbClr>
                  </a:outerShdw>
                </a:effectLst>
              </a:rPr>
              <a:t>    1,091           18,915</a:t>
            </a:r>
            <a:endParaRPr lang="es-SV" sz="2000" b="1" dirty="0">
              <a:effectLst>
                <a:outerShdw blurRad="38100" dist="38100" dir="2700000" algn="tl">
                  <a:srgbClr val="000000">
                    <a:alpha val="43137"/>
                  </a:srgbClr>
                </a:outerShdw>
              </a:effectLst>
            </a:endParaRPr>
          </a:p>
        </p:txBody>
      </p:sp>
      <p:pic>
        <p:nvPicPr>
          <p:cNvPr id="19" name="Picture 6" descr="Imagen relacionada"/>
          <p:cNvPicPr>
            <a:picLocks noChangeAspect="1" noChangeArrowheads="1"/>
          </p:cNvPicPr>
          <p:nvPr/>
        </p:nvPicPr>
        <p:blipFill rotWithShape="1">
          <a:blip r:embed="rId7">
            <a:extLst>
              <a:ext uri="{28A0092B-C50C-407E-A947-70E740481C1C}">
                <a14:useLocalDpi xmlns:a14="http://schemas.microsoft.com/office/drawing/2010/main" val="0"/>
              </a:ext>
            </a:extLst>
          </a:blip>
          <a:srcRect l="18162" t="10620" r="17785" b="15866"/>
          <a:stretch/>
        </p:blipFill>
        <p:spPr bwMode="auto">
          <a:xfrm>
            <a:off x="7705832" y="4931655"/>
            <a:ext cx="1092095" cy="682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65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3">
            <a:extLst>
              <a:ext uri="{BEBA8EAE-BF5A-486C-A8C5-ECC9F3942E4B}">
                <a14:imgProps xmlns:a14="http://schemas.microsoft.com/office/drawing/2010/main">
                  <a14:imgLayer r:embed="rId4">
                    <a14:imgEffect>
                      <a14:artisticBlur/>
                    </a14:imgEffect>
                    <a14:imgEffect>
                      <a14:brightnessContrast contrast="-40000"/>
                    </a14:imgEffect>
                  </a14:imgLayer>
                </a14:imgProps>
              </a:ext>
            </a:extLst>
          </a:blip>
          <a:stretch>
            <a:fillRect/>
          </a:stretch>
        </p:blipFill>
        <p:spPr>
          <a:xfrm>
            <a:off x="0" y="-16289"/>
            <a:ext cx="12192000" cy="6890578"/>
          </a:xfrm>
          <a:prstGeom prst="rect">
            <a:avLst/>
          </a:prstGeom>
        </p:spPr>
      </p:pic>
      <p:sp>
        <p:nvSpPr>
          <p:cNvPr id="3" name="Rectángulo redondeado 2"/>
          <p:cNvSpPr/>
          <p:nvPr/>
        </p:nvSpPr>
        <p:spPr>
          <a:xfrm>
            <a:off x="7174333" y="1172624"/>
            <a:ext cx="3259394" cy="4277031"/>
          </a:xfrm>
          <a:prstGeom prst="roundRect">
            <a:avLst/>
          </a:prstGeom>
          <a:solidFill>
            <a:srgbClr val="85ED8A"/>
          </a:solidFill>
          <a:ln>
            <a:solidFill>
              <a:schemeClr val="tx1"/>
            </a:solid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SV" sz="2000" b="1" dirty="0" smtClean="0">
              <a:solidFill>
                <a:schemeClr val="tx1"/>
              </a:solidFill>
              <a:effectLst>
                <a:outerShdw blurRad="38100" dist="38100" dir="2700000" algn="tl">
                  <a:srgbClr val="000000">
                    <a:alpha val="43137"/>
                  </a:srgbClr>
                </a:outerShdw>
              </a:effectLst>
            </a:endParaRPr>
          </a:p>
          <a:p>
            <a:pPr algn="ctr"/>
            <a:r>
              <a:rPr lang="es-SV" sz="2000" b="1" dirty="0" smtClean="0">
                <a:solidFill>
                  <a:schemeClr val="tx1"/>
                </a:solidFill>
                <a:effectLst>
                  <a:outerShdw blurRad="38100" dist="38100" dir="2700000" algn="tl">
                    <a:srgbClr val="000000">
                      <a:alpha val="43137"/>
                    </a:srgbClr>
                  </a:outerShdw>
                </a:effectLst>
              </a:rPr>
              <a:t>Fiscalía General de la Republica – Ministerio de Hacienda.</a:t>
            </a:r>
          </a:p>
          <a:p>
            <a:endParaRPr lang="es-SV" sz="800" b="1" dirty="0" smtClean="0">
              <a:solidFill>
                <a:schemeClr val="tx1"/>
              </a:solidFill>
              <a:effectLst>
                <a:outerShdw blurRad="38100" dist="38100" dir="2700000" algn="tl">
                  <a:srgbClr val="000000">
                    <a:alpha val="43137"/>
                  </a:srgbClr>
                </a:outerShdw>
              </a:effectLst>
            </a:endParaRPr>
          </a:p>
          <a:p>
            <a:r>
              <a:rPr lang="es-SV" sz="1600" b="1" dirty="0" smtClean="0">
                <a:solidFill>
                  <a:schemeClr val="tx1"/>
                </a:solidFill>
                <a:effectLst>
                  <a:outerShdw blurRad="38100" dist="38100" dir="2700000" algn="tl">
                    <a:srgbClr val="000000">
                      <a:alpha val="43137"/>
                    </a:srgbClr>
                  </a:outerShdw>
                </a:effectLst>
              </a:rPr>
              <a:t>MULTAS</a:t>
            </a:r>
            <a:r>
              <a:rPr lang="es-SV" sz="1600" b="1" dirty="0" smtClean="0">
                <a:solidFill>
                  <a:schemeClr val="tx1"/>
                </a:solidFill>
              </a:rPr>
              <a:t>:  </a:t>
            </a:r>
          </a:p>
          <a:p>
            <a:r>
              <a:rPr lang="es-SV" sz="1600" dirty="0" smtClean="0">
                <a:solidFill>
                  <a:schemeClr val="tx1"/>
                </a:solidFill>
              </a:rPr>
              <a:t>Remisión de multas impuestas en firme para su recuperación en favor del Fondo General de la Nación.</a:t>
            </a:r>
          </a:p>
          <a:p>
            <a:endParaRPr lang="es-SV" sz="800" dirty="0" smtClean="0">
              <a:solidFill>
                <a:schemeClr val="tx1"/>
              </a:solidFill>
            </a:endParaRPr>
          </a:p>
          <a:p>
            <a:r>
              <a:rPr lang="es-SV" sz="1600" b="1" dirty="0" smtClean="0">
                <a:solidFill>
                  <a:schemeClr val="tx1"/>
                </a:solidFill>
                <a:effectLst>
                  <a:outerShdw blurRad="38100" dist="38100" dir="2700000" algn="tl">
                    <a:srgbClr val="000000">
                      <a:alpha val="43137"/>
                    </a:srgbClr>
                  </a:outerShdw>
                </a:effectLst>
              </a:rPr>
              <a:t>RESULTADO: </a:t>
            </a:r>
            <a:r>
              <a:rPr lang="es-SV" sz="1600" dirty="0" smtClean="0">
                <a:solidFill>
                  <a:schemeClr val="tx1"/>
                </a:solidFill>
              </a:rPr>
              <a:t>Se ha recuperado un total de </a:t>
            </a:r>
            <a:r>
              <a:rPr lang="es-SV" sz="1600" dirty="0">
                <a:solidFill>
                  <a:schemeClr val="tx1"/>
                </a:solidFill>
              </a:rPr>
              <a:t> $837,167.07 </a:t>
            </a:r>
          </a:p>
          <a:p>
            <a:endParaRPr lang="es-SV" sz="1600" b="1" dirty="0" smtClean="0">
              <a:solidFill>
                <a:schemeClr val="tx1"/>
              </a:solidFill>
              <a:effectLst>
                <a:outerShdw blurRad="38100" dist="38100" dir="2700000" algn="tl">
                  <a:srgbClr val="000000">
                    <a:alpha val="43137"/>
                  </a:srgbClr>
                </a:outerShdw>
              </a:effectLst>
            </a:endParaRPr>
          </a:p>
          <a:p>
            <a:endParaRPr lang="es-SV" sz="800" dirty="0" smtClean="0">
              <a:solidFill>
                <a:schemeClr val="tx1"/>
              </a:solidFill>
              <a:effectLst>
                <a:outerShdw blurRad="38100" dist="38100" dir="2700000" algn="tl">
                  <a:srgbClr val="000000">
                    <a:alpha val="43137"/>
                  </a:srgbClr>
                </a:outerShdw>
              </a:effectLst>
            </a:endParaRPr>
          </a:p>
        </p:txBody>
      </p:sp>
      <p:pic>
        <p:nvPicPr>
          <p:cNvPr id="7" name="Imagen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22520" y="100775"/>
            <a:ext cx="1691680" cy="1071849"/>
          </a:xfrm>
          <a:prstGeom prst="rect">
            <a:avLst/>
          </a:prstGeom>
        </p:spPr>
      </p:pic>
      <p:sp>
        <p:nvSpPr>
          <p:cNvPr id="13" name="Rectángulo redondeado 7"/>
          <p:cNvSpPr/>
          <p:nvPr/>
        </p:nvSpPr>
        <p:spPr>
          <a:xfrm>
            <a:off x="518160" y="1172625"/>
            <a:ext cx="6133363" cy="453500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SV"/>
          </a:p>
        </p:txBody>
      </p:sp>
      <p:graphicFrame>
        <p:nvGraphicFramePr>
          <p:cNvPr id="14" name="2 Gráfico"/>
          <p:cNvGraphicFramePr>
            <a:graphicFrameLocks/>
          </p:cNvGraphicFramePr>
          <p:nvPr>
            <p:extLst>
              <p:ext uri="{D42A27DB-BD31-4B8C-83A1-F6EECF244321}">
                <p14:modId xmlns:p14="http://schemas.microsoft.com/office/powerpoint/2010/main" val="3728790209"/>
              </p:ext>
            </p:extLst>
          </p:nvPr>
        </p:nvGraphicFramePr>
        <p:xfrm>
          <a:off x="670561" y="1341120"/>
          <a:ext cx="5980962" cy="410853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0084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BEBA8EAE-BF5A-486C-A8C5-ECC9F3942E4B}">
                <a14:imgProps xmlns:a14="http://schemas.microsoft.com/office/drawing/2010/main">
                  <a14:imgLayer r:embed="rId3">
                    <a14:imgEffect>
                      <a14:artisticBlur/>
                    </a14:imgEffect>
                    <a14:imgEffect>
                      <a14:brightnessContrast contrast="-40000"/>
                    </a14:imgEffect>
                  </a14:imgLayer>
                </a14:imgProps>
              </a:ext>
            </a:extLst>
          </a:blip>
          <a:stretch>
            <a:fillRect/>
          </a:stretch>
        </p:blipFill>
        <p:spPr>
          <a:xfrm>
            <a:off x="0" y="-16289"/>
            <a:ext cx="12192000" cy="6890578"/>
          </a:xfrm>
          <a:prstGeom prst="rect">
            <a:avLst/>
          </a:prstGeom>
        </p:spPr>
      </p:pic>
      <p:sp>
        <p:nvSpPr>
          <p:cNvPr id="3" name="Rectángulo redondeado 2"/>
          <p:cNvSpPr/>
          <p:nvPr/>
        </p:nvSpPr>
        <p:spPr>
          <a:xfrm>
            <a:off x="2074795" y="1290485"/>
            <a:ext cx="3259394" cy="4277030"/>
          </a:xfrm>
          <a:prstGeom prst="roundRect">
            <a:avLst/>
          </a:prstGeom>
          <a:solidFill>
            <a:srgbClr val="85ED8A"/>
          </a:solidFill>
          <a:ln>
            <a:solidFill>
              <a:schemeClr val="tx1"/>
            </a:solid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SV" sz="2000" b="1" dirty="0" smtClean="0">
              <a:solidFill>
                <a:schemeClr val="tx1"/>
              </a:solidFill>
              <a:effectLst>
                <a:outerShdw blurRad="38100" dist="38100" dir="2700000" algn="tl">
                  <a:srgbClr val="000000">
                    <a:alpha val="43137"/>
                  </a:srgbClr>
                </a:outerShdw>
              </a:effectLst>
            </a:endParaRPr>
          </a:p>
          <a:p>
            <a:pPr algn="ctr"/>
            <a:endParaRPr lang="es-SV" sz="2000" b="1" dirty="0">
              <a:solidFill>
                <a:schemeClr val="tx1"/>
              </a:solidFill>
              <a:effectLst>
                <a:outerShdw blurRad="38100" dist="38100" dir="2700000" algn="tl">
                  <a:srgbClr val="000000">
                    <a:alpha val="43137"/>
                  </a:srgbClr>
                </a:outerShdw>
              </a:effectLst>
            </a:endParaRPr>
          </a:p>
          <a:p>
            <a:pPr algn="ctr"/>
            <a:r>
              <a:rPr lang="es-SV" sz="2000" b="1" dirty="0" smtClean="0">
                <a:solidFill>
                  <a:schemeClr val="tx1"/>
                </a:solidFill>
                <a:effectLst>
                  <a:outerShdw blurRad="38100" dist="38100" dir="2700000" algn="tl">
                    <a:srgbClr val="000000">
                      <a:alpha val="43137"/>
                    </a:srgbClr>
                  </a:outerShdw>
                </a:effectLst>
              </a:rPr>
              <a:t>Centro Nacional de Registros</a:t>
            </a:r>
          </a:p>
          <a:p>
            <a:endParaRPr lang="es-SV" sz="800" b="1" dirty="0" smtClean="0">
              <a:solidFill>
                <a:schemeClr val="tx1"/>
              </a:solidFill>
              <a:effectLst>
                <a:outerShdw blurRad="38100" dist="38100" dir="2700000" algn="tl">
                  <a:srgbClr val="000000">
                    <a:alpha val="43137"/>
                  </a:srgbClr>
                </a:outerShdw>
              </a:effectLst>
            </a:endParaRPr>
          </a:p>
          <a:p>
            <a:endParaRPr lang="es-SV" sz="1600" b="1" dirty="0" smtClean="0">
              <a:solidFill>
                <a:schemeClr val="tx1"/>
              </a:solidFill>
              <a:effectLst>
                <a:outerShdw blurRad="38100" dist="38100" dir="2700000" algn="tl">
                  <a:srgbClr val="000000">
                    <a:alpha val="43137"/>
                  </a:srgbClr>
                </a:outerShdw>
              </a:effectLst>
            </a:endParaRPr>
          </a:p>
          <a:p>
            <a:r>
              <a:rPr lang="es-SV" sz="1600" b="1" dirty="0" smtClean="0">
                <a:solidFill>
                  <a:schemeClr val="tx1"/>
                </a:solidFill>
                <a:effectLst>
                  <a:outerShdw blurRad="38100" dist="38100" dir="2700000" algn="tl">
                    <a:srgbClr val="000000">
                      <a:alpha val="43137"/>
                    </a:srgbClr>
                  </a:outerShdw>
                </a:effectLst>
              </a:rPr>
              <a:t>REGISTRO DE ESTABLECIMIENTOS</a:t>
            </a:r>
            <a:r>
              <a:rPr lang="es-SV" sz="1600" b="1" dirty="0" smtClean="0">
                <a:solidFill>
                  <a:schemeClr val="tx1"/>
                </a:solidFill>
              </a:rPr>
              <a:t>:  </a:t>
            </a:r>
          </a:p>
          <a:p>
            <a:r>
              <a:rPr lang="es-SV" sz="1600" b="1" dirty="0" smtClean="0">
                <a:solidFill>
                  <a:schemeClr val="tx1"/>
                </a:solidFill>
              </a:rPr>
              <a:t>Oficina de Registro de Establecimientos del MTPS</a:t>
            </a:r>
          </a:p>
          <a:p>
            <a:r>
              <a:rPr lang="es-SV" sz="1600" dirty="0" smtClean="0">
                <a:solidFill>
                  <a:schemeClr val="tx1"/>
                </a:solidFill>
              </a:rPr>
              <a:t>Detalle de sociedades que se encuentran inscritas en el Registro de Comercio</a:t>
            </a:r>
          </a:p>
          <a:p>
            <a:endParaRPr lang="es-SV" sz="800" dirty="0" smtClean="0">
              <a:solidFill>
                <a:schemeClr val="tx1"/>
              </a:solidFill>
            </a:endParaRPr>
          </a:p>
          <a:p>
            <a:endParaRPr lang="es-SV" sz="1600" b="1" dirty="0" smtClean="0">
              <a:solidFill>
                <a:schemeClr val="tx1"/>
              </a:solidFill>
              <a:effectLst>
                <a:outerShdw blurRad="38100" dist="38100" dir="2700000" algn="tl">
                  <a:srgbClr val="000000">
                    <a:alpha val="43137"/>
                  </a:srgbClr>
                </a:outerShdw>
              </a:effectLst>
            </a:endParaRPr>
          </a:p>
          <a:p>
            <a:endParaRPr lang="es-SV" sz="800" dirty="0" smtClean="0">
              <a:solidFill>
                <a:schemeClr val="tx1"/>
              </a:solidFill>
              <a:effectLst>
                <a:outerShdw blurRad="38100" dist="38100" dir="2700000" algn="tl">
                  <a:srgbClr val="000000">
                    <a:alpha val="43137"/>
                  </a:srgbClr>
                </a:outerShdw>
              </a:effectLst>
            </a:endParaRPr>
          </a:p>
        </p:txBody>
      </p:sp>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2520" y="100775"/>
            <a:ext cx="1691680" cy="1071849"/>
          </a:xfrm>
          <a:prstGeom prst="rect">
            <a:avLst/>
          </a:prstGeom>
        </p:spPr>
      </p:pic>
      <p:sp>
        <p:nvSpPr>
          <p:cNvPr id="9" name="Rectángulo redondeado 8"/>
          <p:cNvSpPr/>
          <p:nvPr/>
        </p:nvSpPr>
        <p:spPr>
          <a:xfrm>
            <a:off x="7206883" y="1290485"/>
            <a:ext cx="3259394" cy="3319616"/>
          </a:xfrm>
          <a:prstGeom prst="roundRect">
            <a:avLst/>
          </a:prstGeom>
          <a:solidFill>
            <a:srgbClr val="85ED8A"/>
          </a:solidFill>
          <a:ln>
            <a:solidFill>
              <a:schemeClr val="tx1"/>
            </a:solid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s-SV" sz="2000" b="1" dirty="0">
              <a:solidFill>
                <a:schemeClr val="tx1"/>
              </a:solidFill>
              <a:effectLst>
                <a:outerShdw blurRad="38100" dist="38100" dir="2700000" algn="tl">
                  <a:srgbClr val="000000">
                    <a:alpha val="43137"/>
                  </a:srgbClr>
                </a:outerShdw>
              </a:effectLst>
            </a:endParaRPr>
          </a:p>
          <a:p>
            <a:pPr algn="ctr"/>
            <a:r>
              <a:rPr lang="es-SV" sz="2000" b="1" dirty="0" smtClean="0">
                <a:solidFill>
                  <a:schemeClr val="tx1"/>
                </a:solidFill>
                <a:effectLst>
                  <a:outerShdw blurRad="38100" dist="38100" dir="2700000" algn="tl">
                    <a:srgbClr val="000000">
                      <a:alpha val="43137"/>
                    </a:srgbClr>
                  </a:outerShdw>
                </a:effectLst>
              </a:rPr>
              <a:t>Bomberos de El Salvador.</a:t>
            </a:r>
          </a:p>
          <a:p>
            <a:endParaRPr lang="es-SV" sz="800" b="1" dirty="0" smtClean="0">
              <a:solidFill>
                <a:schemeClr val="tx1"/>
              </a:solidFill>
              <a:effectLst>
                <a:outerShdw blurRad="38100" dist="38100" dir="2700000" algn="tl">
                  <a:srgbClr val="000000">
                    <a:alpha val="43137"/>
                  </a:srgbClr>
                </a:outerShdw>
              </a:effectLst>
            </a:endParaRPr>
          </a:p>
          <a:p>
            <a:r>
              <a:rPr lang="es-SV" sz="1600" b="1" dirty="0" smtClean="0">
                <a:solidFill>
                  <a:schemeClr val="tx1"/>
                </a:solidFill>
                <a:effectLst>
                  <a:outerShdw blurRad="38100" dist="38100" dir="2700000" algn="tl">
                    <a:srgbClr val="000000">
                      <a:alpha val="43137"/>
                    </a:srgbClr>
                  </a:outerShdw>
                </a:effectLst>
              </a:rPr>
              <a:t>PLAN DE TRABAJO</a:t>
            </a:r>
            <a:r>
              <a:rPr lang="es-SV" sz="1600" b="1" dirty="0" smtClean="0">
                <a:solidFill>
                  <a:schemeClr val="tx1"/>
                </a:solidFill>
              </a:rPr>
              <a:t>: </a:t>
            </a:r>
            <a:r>
              <a:rPr lang="es-SV" sz="1600" dirty="0" smtClean="0">
                <a:solidFill>
                  <a:schemeClr val="tx1"/>
                </a:solidFill>
              </a:rPr>
              <a:t>En el marco de ejecución del Plan de Trabajo Pirotecnia</a:t>
            </a:r>
          </a:p>
          <a:p>
            <a:endParaRPr lang="es-SV" sz="800" dirty="0" smtClean="0">
              <a:solidFill>
                <a:schemeClr val="tx1"/>
              </a:solidFill>
            </a:endParaRPr>
          </a:p>
          <a:p>
            <a:r>
              <a:rPr lang="es-SV" sz="1600" b="1" dirty="0" smtClean="0">
                <a:solidFill>
                  <a:schemeClr val="tx1"/>
                </a:solidFill>
                <a:effectLst>
                  <a:outerShdw blurRad="38100" dist="38100" dir="2700000" algn="tl">
                    <a:srgbClr val="000000">
                      <a:alpha val="43137"/>
                    </a:srgbClr>
                  </a:outerShdw>
                </a:effectLst>
              </a:rPr>
              <a:t>RESULTADO: </a:t>
            </a:r>
            <a:r>
              <a:rPr lang="es-SV" sz="1600" dirty="0" smtClean="0">
                <a:solidFill>
                  <a:schemeClr val="tx1"/>
                </a:solidFill>
              </a:rPr>
              <a:t>se ejecutaron 34 diligencias de inspección.</a:t>
            </a:r>
            <a:endParaRPr lang="es-SV" sz="1600" b="1" dirty="0" smtClean="0">
              <a:solidFill>
                <a:schemeClr val="tx1"/>
              </a:solidFill>
              <a:effectLst>
                <a:outerShdw blurRad="38100" dist="38100" dir="2700000" algn="tl">
                  <a:srgbClr val="000000">
                    <a:alpha val="43137"/>
                  </a:srgbClr>
                </a:outerShdw>
              </a:effectLst>
            </a:endParaRPr>
          </a:p>
          <a:p>
            <a:endParaRPr lang="es-SV" sz="800" dirty="0" smtClean="0">
              <a:solidFill>
                <a:schemeClr val="tx1"/>
              </a:solidFill>
              <a:effectLst>
                <a:outerShdw blurRad="38100" dist="38100" dir="2700000" algn="tl">
                  <a:srgbClr val="000000">
                    <a:alpha val="43137"/>
                  </a:srgbClr>
                </a:outerShdw>
              </a:effectLst>
            </a:endParaRPr>
          </a:p>
        </p:txBody>
      </p:sp>
      <p:sp>
        <p:nvSpPr>
          <p:cNvPr id="10" name="Rectángulo redondeado 8"/>
          <p:cNvSpPr/>
          <p:nvPr/>
        </p:nvSpPr>
        <p:spPr>
          <a:xfrm>
            <a:off x="7107088" y="4781892"/>
            <a:ext cx="3259394" cy="1329855"/>
          </a:xfrm>
          <a:prstGeom prst="roundRect">
            <a:avLst/>
          </a:prstGeom>
          <a:solidFill>
            <a:schemeClr val="bg1"/>
          </a:solidFill>
          <a:ln>
            <a:solidFill>
              <a:schemeClr val="tx1"/>
            </a:solidFill>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s-SV" sz="800" dirty="0" smtClean="0">
              <a:solidFill>
                <a:schemeClr val="tx1"/>
              </a:solidFill>
              <a:effectLst>
                <a:outerShdw blurRad="38100" dist="38100" dir="2700000" algn="tl">
                  <a:srgbClr val="000000">
                    <a:alpha val="43137"/>
                  </a:srgbClr>
                </a:outerShdw>
              </a:effectLst>
            </a:endParaRPr>
          </a:p>
        </p:txBody>
      </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5950" y="4857223"/>
            <a:ext cx="556043" cy="937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747041" y="4948855"/>
            <a:ext cx="772960" cy="75454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14 CuadroTexto"/>
          <p:cNvSpPr txBox="1"/>
          <p:nvPr/>
        </p:nvSpPr>
        <p:spPr>
          <a:xfrm>
            <a:off x="7506336" y="5658847"/>
            <a:ext cx="2396989" cy="400110"/>
          </a:xfrm>
          <a:prstGeom prst="rect">
            <a:avLst/>
          </a:prstGeom>
          <a:noFill/>
        </p:spPr>
        <p:txBody>
          <a:bodyPr wrap="square" rtlCol="0">
            <a:spAutoFit/>
          </a:bodyPr>
          <a:lstStyle/>
          <a:p>
            <a:r>
              <a:rPr lang="es-SV" sz="2000" b="1" dirty="0" smtClean="0">
                <a:effectLst>
                  <a:outerShdw blurRad="38100" dist="38100" dir="2700000" algn="tl">
                    <a:srgbClr val="000000">
                      <a:alpha val="43137"/>
                    </a:srgbClr>
                  </a:outerShdw>
                </a:effectLst>
              </a:rPr>
              <a:t>         12            467</a:t>
            </a:r>
            <a:endParaRPr lang="es-SV"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9240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arco">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 xmlns:thm15="http://schemas.microsoft.com/office/thememl/2012/main" name="Frame" id="{F226E7A2-7162-461C-9490-D27D9DC04E43}" vid="{629A0216-3BBD-45C0-B63F-2683BEA18F6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TM03457475[[fn=Marco]]</Template>
  <TotalTime>1353</TotalTime>
  <Words>1517</Words>
  <Application>Microsoft Office PowerPoint</Application>
  <PresentationFormat>Personalizado</PresentationFormat>
  <Paragraphs>243</Paragraphs>
  <Slides>20</Slides>
  <Notes>2</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Marco</vt:lpstr>
      <vt:lpstr>MINISTERIO DE TRABAJO Y PREVISION SOCIAL  EL SALVADOR</vt:lpstr>
      <vt:lpstr>Estrategias de coordinación  </vt:lpstr>
      <vt:lpstr>Para mejorar el cumplimiento de la Legislación Laboral, el Ministerio ha firmado convenios de entendimiento y/o de cruce de información para mejorar el cumplimiento de la legislación laboral. Basados en legislación nacional, internacional, ODS 2015 – 2030 Plan Quinquenal de Desarrollo y Plan Estratégico Institucional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Otros organismos y/o sociedad civil organizada</vt:lpstr>
      <vt:lpstr>Cultura de cumplimiento  </vt:lpstr>
      <vt:lpstr>Lecciones  </vt:lpstr>
      <vt:lpstr>Aciertos  </vt:lpstr>
      <vt:lpstr>No Aciertos   </vt:lpstr>
      <vt:lpstr>¿Qué es importante para que funcione?  </vt:lpstr>
      <vt:lpstr>Recomendaciones  </vt:lpstr>
      <vt:lpstr>Conclusiones y Proyecciones</vt:lpstr>
      <vt:lpstr>MINISTERIO DE TRABAJO Y PREVISION SOCIAL  EL SALVADOR</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MINISTERIO DE TRABAJO Y PREVISION SOCIAL  EL SALVADOR</dc:title>
  <dc:creator>Pedro Acosta</dc:creator>
  <cp:lastModifiedBy>Jorge Bolaños</cp:lastModifiedBy>
  <cp:revision>77</cp:revision>
  <dcterms:created xsi:type="dcterms:W3CDTF">2018-11-22T16:48:39Z</dcterms:created>
  <dcterms:modified xsi:type="dcterms:W3CDTF">2018-12-04T22:54:48Z</dcterms:modified>
</cp:coreProperties>
</file>