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5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2" r:id="rId11"/>
    <p:sldId id="263" r:id="rId12"/>
    <p:sldId id="270" r:id="rId13"/>
    <p:sldId id="267" r:id="rId14"/>
    <p:sldId id="271" r:id="rId15"/>
    <p:sldId id="269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580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286284-391C-4478-AFB8-902E0F3ED58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B2F3536-C714-41DA-89FB-4B58E8B59174}">
      <dgm:prSet phldrT="[Text]" custT="1"/>
      <dgm:spPr/>
      <dgm:t>
        <a:bodyPr/>
        <a:lstStyle/>
        <a:p>
          <a:r>
            <a:rPr lang="es-PE" altLang="es-NI" sz="1400" b="1" dirty="0">
              <a:latin typeface="Calibri" pitchFamily="34" charset="0"/>
            </a:rPr>
            <a:t>Normativo:</a:t>
          </a:r>
          <a:endParaRPr lang="en-GB" sz="1400" b="1" dirty="0"/>
        </a:p>
      </dgm:t>
    </dgm:pt>
    <dgm:pt modelId="{59F5436C-0E66-4ABD-BC13-4C837386B02B}" type="parTrans" cxnId="{CBE9E383-9343-4B49-BBAA-84C9F8EDF711}">
      <dgm:prSet/>
      <dgm:spPr/>
      <dgm:t>
        <a:bodyPr/>
        <a:lstStyle/>
        <a:p>
          <a:endParaRPr lang="en-GB" sz="1400"/>
        </a:p>
      </dgm:t>
    </dgm:pt>
    <dgm:pt modelId="{692F408F-33B9-4568-88F0-375F2ACAC95D}" type="sibTrans" cxnId="{CBE9E383-9343-4B49-BBAA-84C9F8EDF711}">
      <dgm:prSet/>
      <dgm:spPr/>
      <dgm:t>
        <a:bodyPr/>
        <a:lstStyle/>
        <a:p>
          <a:endParaRPr lang="en-GB" sz="1400"/>
        </a:p>
      </dgm:t>
    </dgm:pt>
    <dgm:pt modelId="{29C53EC0-4F15-4335-BFDE-CF693E6220AC}">
      <dgm:prSet phldrT="[Text]" custT="1"/>
      <dgm:spPr/>
      <dgm:t>
        <a:bodyPr/>
        <a:lstStyle/>
        <a:p>
          <a:r>
            <a:rPr lang="es-PE" altLang="es-NI" sz="1400" dirty="0">
              <a:latin typeface="Calibri" pitchFamily="34" charset="0"/>
            </a:rPr>
            <a:t>Constitución,</a:t>
          </a:r>
          <a:r>
            <a:rPr lang="es-PE" altLang="es-NI" sz="1400" b="1" dirty="0">
              <a:latin typeface="Calibri" pitchFamily="34" charset="0"/>
            </a:rPr>
            <a:t> </a:t>
          </a:r>
          <a:r>
            <a:rPr lang="es-PE" altLang="es-NI" sz="1400" dirty="0">
              <a:latin typeface="Calibri" pitchFamily="34" charset="0"/>
            </a:rPr>
            <a:t>ley, reglamentos, directivas, circulares. Procedimientos. </a:t>
          </a:r>
          <a:endParaRPr lang="en-GB" sz="1400" dirty="0"/>
        </a:p>
      </dgm:t>
    </dgm:pt>
    <dgm:pt modelId="{7FB9C046-15EF-4850-B1A5-3FBFB5855CA0}" type="parTrans" cxnId="{E3DE73C6-EBD0-4AB8-8D47-4A185A8B32FD}">
      <dgm:prSet/>
      <dgm:spPr/>
      <dgm:t>
        <a:bodyPr/>
        <a:lstStyle/>
        <a:p>
          <a:endParaRPr lang="en-GB" sz="1400"/>
        </a:p>
      </dgm:t>
    </dgm:pt>
    <dgm:pt modelId="{3FDCC234-0842-4FF0-9997-8F54697D0A7C}" type="sibTrans" cxnId="{E3DE73C6-EBD0-4AB8-8D47-4A185A8B32FD}">
      <dgm:prSet/>
      <dgm:spPr/>
      <dgm:t>
        <a:bodyPr/>
        <a:lstStyle/>
        <a:p>
          <a:endParaRPr lang="en-GB" sz="1400"/>
        </a:p>
      </dgm:t>
    </dgm:pt>
    <dgm:pt modelId="{CB58E631-09CF-440F-93A6-5922EFF7855F}">
      <dgm:prSet phldrT="[Text]" custT="1"/>
      <dgm:spPr/>
      <dgm:t>
        <a:bodyPr/>
        <a:lstStyle/>
        <a:p>
          <a:r>
            <a:rPr lang="es-PE" altLang="es-NI" sz="1400" b="1" dirty="0">
              <a:latin typeface="Calibri" pitchFamily="34" charset="0"/>
            </a:rPr>
            <a:t>Institucional</a:t>
          </a:r>
          <a:r>
            <a:rPr lang="es-PE" altLang="es-NI" sz="1400" dirty="0">
              <a:latin typeface="Calibri" pitchFamily="34" charset="0"/>
            </a:rPr>
            <a:t>:</a:t>
          </a:r>
          <a:endParaRPr lang="en-GB" sz="1400" dirty="0"/>
        </a:p>
      </dgm:t>
    </dgm:pt>
    <dgm:pt modelId="{32182808-F8EA-4996-BC9E-F868C1065AA1}" type="parTrans" cxnId="{D061E7A5-1482-4649-A814-F1FED13047D0}">
      <dgm:prSet/>
      <dgm:spPr/>
      <dgm:t>
        <a:bodyPr/>
        <a:lstStyle/>
        <a:p>
          <a:endParaRPr lang="en-GB" sz="1400"/>
        </a:p>
      </dgm:t>
    </dgm:pt>
    <dgm:pt modelId="{32E4B885-8E4C-4566-A01D-D55CCE74163D}" type="sibTrans" cxnId="{D061E7A5-1482-4649-A814-F1FED13047D0}">
      <dgm:prSet/>
      <dgm:spPr/>
      <dgm:t>
        <a:bodyPr/>
        <a:lstStyle/>
        <a:p>
          <a:endParaRPr lang="en-GB" sz="1400"/>
        </a:p>
      </dgm:t>
    </dgm:pt>
    <dgm:pt modelId="{8CA4384C-BB22-4E45-B2D7-FEBC851CD66A}">
      <dgm:prSet phldrT="[Text]" custT="1"/>
      <dgm:spPr/>
      <dgm:t>
        <a:bodyPr/>
        <a:lstStyle/>
        <a:p>
          <a:r>
            <a:rPr lang="es-PE" altLang="es-NI" sz="1400" dirty="0">
              <a:latin typeface="Calibri" pitchFamily="34" charset="0"/>
            </a:rPr>
            <a:t>Fortalecimiento de Ministerios, agencias públicas, Poder Judicial, los propios actores laborales. Mecanismos de prevención y solución de conflictos de trabajo.</a:t>
          </a:r>
          <a:endParaRPr lang="en-GB" sz="1400" dirty="0"/>
        </a:p>
      </dgm:t>
    </dgm:pt>
    <dgm:pt modelId="{08778623-5E22-4BAC-99F3-8827450E2AC1}" type="parTrans" cxnId="{BAC61D89-7462-4263-8B81-16A2E36DEDE7}">
      <dgm:prSet/>
      <dgm:spPr/>
      <dgm:t>
        <a:bodyPr/>
        <a:lstStyle/>
        <a:p>
          <a:endParaRPr lang="en-GB" sz="1400"/>
        </a:p>
      </dgm:t>
    </dgm:pt>
    <dgm:pt modelId="{23FE2703-64EF-4565-8EA3-1457D7927804}" type="sibTrans" cxnId="{BAC61D89-7462-4263-8B81-16A2E36DEDE7}">
      <dgm:prSet/>
      <dgm:spPr/>
      <dgm:t>
        <a:bodyPr/>
        <a:lstStyle/>
        <a:p>
          <a:endParaRPr lang="en-GB" sz="1400"/>
        </a:p>
      </dgm:t>
    </dgm:pt>
    <dgm:pt modelId="{AF9480BA-D3BE-45C5-9822-352569906DB2}">
      <dgm:prSet phldrT="[Text]" custT="1"/>
      <dgm:spPr/>
      <dgm:t>
        <a:bodyPr/>
        <a:lstStyle/>
        <a:p>
          <a:r>
            <a:rPr lang="es-PE" altLang="es-NI" sz="1400" b="1" dirty="0">
              <a:latin typeface="Calibri" pitchFamily="34" charset="0"/>
            </a:rPr>
            <a:t>Gestión:</a:t>
          </a:r>
          <a:endParaRPr lang="en-GB" sz="1400" dirty="0"/>
        </a:p>
      </dgm:t>
    </dgm:pt>
    <dgm:pt modelId="{ACD5238C-3A3E-47D2-B1E4-042DF5888AB1}" type="parTrans" cxnId="{421339ED-6A4F-4EC5-89DC-E9DACEA1370A}">
      <dgm:prSet/>
      <dgm:spPr/>
      <dgm:t>
        <a:bodyPr/>
        <a:lstStyle/>
        <a:p>
          <a:endParaRPr lang="en-GB" sz="1400"/>
        </a:p>
      </dgm:t>
    </dgm:pt>
    <dgm:pt modelId="{53142845-6C47-47D5-9CAE-12015E88941F}" type="sibTrans" cxnId="{421339ED-6A4F-4EC5-89DC-E9DACEA1370A}">
      <dgm:prSet/>
      <dgm:spPr/>
      <dgm:t>
        <a:bodyPr/>
        <a:lstStyle/>
        <a:p>
          <a:endParaRPr lang="en-GB" sz="1400"/>
        </a:p>
      </dgm:t>
    </dgm:pt>
    <dgm:pt modelId="{FBF81104-FB19-4A3D-A49B-66A05E68F650}">
      <dgm:prSet phldrT="[Text]" custT="1"/>
      <dgm:spPr/>
      <dgm:t>
        <a:bodyPr/>
        <a:lstStyle/>
        <a:p>
          <a:r>
            <a:rPr lang="es-PE" altLang="es-NI" sz="1400" dirty="0">
              <a:latin typeface="Calibri" pitchFamily="34" charset="0"/>
            </a:rPr>
            <a:t>Estrategias nacionales y sectoriales, planificación, programación, técnicas de inspección, Manuales, Guías especiales, uso de tecnologías de la información, monitoreo, mecanismos de rendición de cuentas, difusión de la legislación laboral. </a:t>
          </a:r>
          <a:endParaRPr lang="en-GB" sz="1400" dirty="0"/>
        </a:p>
      </dgm:t>
    </dgm:pt>
    <dgm:pt modelId="{3F7F1901-3660-497E-B390-63189BC8CA7D}" type="parTrans" cxnId="{C7254745-158D-45AC-A95B-D21E0559C80F}">
      <dgm:prSet/>
      <dgm:spPr/>
      <dgm:t>
        <a:bodyPr/>
        <a:lstStyle/>
        <a:p>
          <a:endParaRPr lang="en-GB" sz="1400"/>
        </a:p>
      </dgm:t>
    </dgm:pt>
    <dgm:pt modelId="{F0809434-60CB-4957-9F52-1D00242C25C8}" type="sibTrans" cxnId="{C7254745-158D-45AC-A95B-D21E0559C80F}">
      <dgm:prSet/>
      <dgm:spPr/>
      <dgm:t>
        <a:bodyPr/>
        <a:lstStyle/>
        <a:p>
          <a:endParaRPr lang="en-GB" sz="1400"/>
        </a:p>
      </dgm:t>
    </dgm:pt>
    <dgm:pt modelId="{5CD176C2-E5C7-44E6-86D5-E0FB10A8E044}" type="pres">
      <dgm:prSet presAssocID="{2F286284-391C-4478-AFB8-902E0F3ED58C}" presName="linearFlow" presStyleCnt="0">
        <dgm:presLayoutVars>
          <dgm:dir/>
          <dgm:animLvl val="lvl"/>
          <dgm:resizeHandles val="exact"/>
        </dgm:presLayoutVars>
      </dgm:prSet>
      <dgm:spPr/>
    </dgm:pt>
    <dgm:pt modelId="{43AE4D51-3067-43A3-A5B1-83AB397334EA}" type="pres">
      <dgm:prSet presAssocID="{DB2F3536-C714-41DA-89FB-4B58E8B59174}" presName="composite" presStyleCnt="0"/>
      <dgm:spPr/>
    </dgm:pt>
    <dgm:pt modelId="{A58242A0-C457-4577-9003-D247AC85BD71}" type="pres">
      <dgm:prSet presAssocID="{DB2F3536-C714-41DA-89FB-4B58E8B59174}" presName="parentText" presStyleLbl="alignNode1" presStyleIdx="0" presStyleCnt="3" custScaleX="114894">
        <dgm:presLayoutVars>
          <dgm:chMax val="1"/>
          <dgm:bulletEnabled val="1"/>
        </dgm:presLayoutVars>
      </dgm:prSet>
      <dgm:spPr/>
    </dgm:pt>
    <dgm:pt modelId="{25406842-D5CD-4EE8-88B4-795428F06DBF}" type="pres">
      <dgm:prSet presAssocID="{DB2F3536-C714-41DA-89FB-4B58E8B59174}" presName="descendantText" presStyleLbl="alignAcc1" presStyleIdx="0" presStyleCnt="3">
        <dgm:presLayoutVars>
          <dgm:bulletEnabled val="1"/>
        </dgm:presLayoutVars>
      </dgm:prSet>
      <dgm:spPr/>
    </dgm:pt>
    <dgm:pt modelId="{FF7CAA78-D482-4BF0-B36E-D1546D9B70B1}" type="pres">
      <dgm:prSet presAssocID="{692F408F-33B9-4568-88F0-375F2ACAC95D}" presName="sp" presStyleCnt="0"/>
      <dgm:spPr/>
    </dgm:pt>
    <dgm:pt modelId="{AF60AEAC-65C9-47BC-B066-C81F739B1255}" type="pres">
      <dgm:prSet presAssocID="{CB58E631-09CF-440F-93A6-5922EFF7855F}" presName="composite" presStyleCnt="0"/>
      <dgm:spPr/>
    </dgm:pt>
    <dgm:pt modelId="{0254DCB0-0CEE-46F7-9259-89F1DEF63123}" type="pres">
      <dgm:prSet presAssocID="{CB58E631-09CF-440F-93A6-5922EFF7855F}" presName="parentText" presStyleLbl="alignNode1" presStyleIdx="1" presStyleCnt="3" custScaleX="122341">
        <dgm:presLayoutVars>
          <dgm:chMax val="1"/>
          <dgm:bulletEnabled val="1"/>
        </dgm:presLayoutVars>
      </dgm:prSet>
      <dgm:spPr/>
    </dgm:pt>
    <dgm:pt modelId="{EDFC0E7D-B914-4E9E-8137-B52E70D06B9F}" type="pres">
      <dgm:prSet presAssocID="{CB58E631-09CF-440F-93A6-5922EFF7855F}" presName="descendantText" presStyleLbl="alignAcc1" presStyleIdx="1" presStyleCnt="3">
        <dgm:presLayoutVars>
          <dgm:bulletEnabled val="1"/>
        </dgm:presLayoutVars>
      </dgm:prSet>
      <dgm:spPr/>
    </dgm:pt>
    <dgm:pt modelId="{111E9181-0E1B-43E0-A136-A700B9E7EAED}" type="pres">
      <dgm:prSet presAssocID="{32E4B885-8E4C-4566-A01D-D55CCE74163D}" presName="sp" presStyleCnt="0"/>
      <dgm:spPr/>
    </dgm:pt>
    <dgm:pt modelId="{CA505E54-4E5D-4CDF-A441-DF87FEFA76D3}" type="pres">
      <dgm:prSet presAssocID="{AF9480BA-D3BE-45C5-9822-352569906DB2}" presName="composite" presStyleCnt="0"/>
      <dgm:spPr/>
    </dgm:pt>
    <dgm:pt modelId="{291C13E6-9D21-4B88-8968-C5C79C11BE62}" type="pres">
      <dgm:prSet presAssocID="{AF9480BA-D3BE-45C5-9822-352569906DB2}" presName="parentText" presStyleLbl="alignNode1" presStyleIdx="2" presStyleCnt="3" custScaleX="112321">
        <dgm:presLayoutVars>
          <dgm:chMax val="1"/>
          <dgm:bulletEnabled val="1"/>
        </dgm:presLayoutVars>
      </dgm:prSet>
      <dgm:spPr/>
    </dgm:pt>
    <dgm:pt modelId="{C8243164-0163-43DC-9384-53B0A8825D93}" type="pres">
      <dgm:prSet presAssocID="{AF9480BA-D3BE-45C5-9822-352569906DB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C7254745-158D-45AC-A95B-D21E0559C80F}" srcId="{AF9480BA-D3BE-45C5-9822-352569906DB2}" destId="{FBF81104-FB19-4A3D-A49B-66A05E68F650}" srcOrd="0" destOrd="0" parTransId="{3F7F1901-3660-497E-B390-63189BC8CA7D}" sibTransId="{F0809434-60CB-4957-9F52-1D00242C25C8}"/>
    <dgm:cxn modelId="{258B4047-FD88-4B0F-8952-D077EEE7D9E6}" type="presOf" srcId="{2F286284-391C-4478-AFB8-902E0F3ED58C}" destId="{5CD176C2-E5C7-44E6-86D5-E0FB10A8E044}" srcOrd="0" destOrd="0" presId="urn:microsoft.com/office/officeart/2005/8/layout/chevron2"/>
    <dgm:cxn modelId="{B270034C-26E8-4874-8F3C-7708C0FE0694}" type="presOf" srcId="{CB58E631-09CF-440F-93A6-5922EFF7855F}" destId="{0254DCB0-0CEE-46F7-9259-89F1DEF63123}" srcOrd="0" destOrd="0" presId="urn:microsoft.com/office/officeart/2005/8/layout/chevron2"/>
    <dgm:cxn modelId="{B595B56D-C1C9-434B-AE21-89F7DD93FE5C}" type="presOf" srcId="{FBF81104-FB19-4A3D-A49B-66A05E68F650}" destId="{C8243164-0163-43DC-9384-53B0A8825D93}" srcOrd="0" destOrd="0" presId="urn:microsoft.com/office/officeart/2005/8/layout/chevron2"/>
    <dgm:cxn modelId="{CBE9E383-9343-4B49-BBAA-84C9F8EDF711}" srcId="{2F286284-391C-4478-AFB8-902E0F3ED58C}" destId="{DB2F3536-C714-41DA-89FB-4B58E8B59174}" srcOrd="0" destOrd="0" parTransId="{59F5436C-0E66-4ABD-BC13-4C837386B02B}" sibTransId="{692F408F-33B9-4568-88F0-375F2ACAC95D}"/>
    <dgm:cxn modelId="{BAC61D89-7462-4263-8B81-16A2E36DEDE7}" srcId="{CB58E631-09CF-440F-93A6-5922EFF7855F}" destId="{8CA4384C-BB22-4E45-B2D7-FEBC851CD66A}" srcOrd="0" destOrd="0" parTransId="{08778623-5E22-4BAC-99F3-8827450E2AC1}" sibTransId="{23FE2703-64EF-4565-8EA3-1457D7927804}"/>
    <dgm:cxn modelId="{F0D7F292-D0B5-4F19-8E4E-236A22AB119E}" type="presOf" srcId="{8CA4384C-BB22-4E45-B2D7-FEBC851CD66A}" destId="{EDFC0E7D-B914-4E9E-8137-B52E70D06B9F}" srcOrd="0" destOrd="0" presId="urn:microsoft.com/office/officeart/2005/8/layout/chevron2"/>
    <dgm:cxn modelId="{D061E7A5-1482-4649-A814-F1FED13047D0}" srcId="{2F286284-391C-4478-AFB8-902E0F3ED58C}" destId="{CB58E631-09CF-440F-93A6-5922EFF7855F}" srcOrd="1" destOrd="0" parTransId="{32182808-F8EA-4996-BC9E-F868C1065AA1}" sibTransId="{32E4B885-8E4C-4566-A01D-D55CCE74163D}"/>
    <dgm:cxn modelId="{8D8DEAA7-52CA-4CF3-8E4D-15D2D9BF9471}" type="presOf" srcId="{DB2F3536-C714-41DA-89FB-4B58E8B59174}" destId="{A58242A0-C457-4577-9003-D247AC85BD71}" srcOrd="0" destOrd="0" presId="urn:microsoft.com/office/officeart/2005/8/layout/chevron2"/>
    <dgm:cxn modelId="{23A27CC2-E562-4BC3-902B-46346960BFAB}" type="presOf" srcId="{AF9480BA-D3BE-45C5-9822-352569906DB2}" destId="{291C13E6-9D21-4B88-8968-C5C79C11BE62}" srcOrd="0" destOrd="0" presId="urn:microsoft.com/office/officeart/2005/8/layout/chevron2"/>
    <dgm:cxn modelId="{E3DE73C6-EBD0-4AB8-8D47-4A185A8B32FD}" srcId="{DB2F3536-C714-41DA-89FB-4B58E8B59174}" destId="{29C53EC0-4F15-4335-BFDE-CF693E6220AC}" srcOrd="0" destOrd="0" parTransId="{7FB9C046-15EF-4850-B1A5-3FBFB5855CA0}" sibTransId="{3FDCC234-0842-4FF0-9997-8F54697D0A7C}"/>
    <dgm:cxn modelId="{421339ED-6A4F-4EC5-89DC-E9DACEA1370A}" srcId="{2F286284-391C-4478-AFB8-902E0F3ED58C}" destId="{AF9480BA-D3BE-45C5-9822-352569906DB2}" srcOrd="2" destOrd="0" parTransId="{ACD5238C-3A3E-47D2-B1E4-042DF5888AB1}" sibTransId="{53142845-6C47-47D5-9CAE-12015E88941F}"/>
    <dgm:cxn modelId="{AB898EF5-E67E-4CD8-AF6E-7A42232C6498}" type="presOf" srcId="{29C53EC0-4F15-4335-BFDE-CF693E6220AC}" destId="{25406842-D5CD-4EE8-88B4-795428F06DBF}" srcOrd="0" destOrd="0" presId="urn:microsoft.com/office/officeart/2005/8/layout/chevron2"/>
    <dgm:cxn modelId="{5870BACA-55BB-4984-8C16-AC1876AFD20E}" type="presParOf" srcId="{5CD176C2-E5C7-44E6-86D5-E0FB10A8E044}" destId="{43AE4D51-3067-43A3-A5B1-83AB397334EA}" srcOrd="0" destOrd="0" presId="urn:microsoft.com/office/officeart/2005/8/layout/chevron2"/>
    <dgm:cxn modelId="{571D508B-508D-431F-8C93-1FDC7337AE40}" type="presParOf" srcId="{43AE4D51-3067-43A3-A5B1-83AB397334EA}" destId="{A58242A0-C457-4577-9003-D247AC85BD71}" srcOrd="0" destOrd="0" presId="urn:microsoft.com/office/officeart/2005/8/layout/chevron2"/>
    <dgm:cxn modelId="{2699724B-107F-4369-BB42-4C88EF495566}" type="presParOf" srcId="{43AE4D51-3067-43A3-A5B1-83AB397334EA}" destId="{25406842-D5CD-4EE8-88B4-795428F06DBF}" srcOrd="1" destOrd="0" presId="urn:microsoft.com/office/officeart/2005/8/layout/chevron2"/>
    <dgm:cxn modelId="{4D169F33-61BB-49CC-8323-EF446933A521}" type="presParOf" srcId="{5CD176C2-E5C7-44E6-86D5-E0FB10A8E044}" destId="{FF7CAA78-D482-4BF0-B36E-D1546D9B70B1}" srcOrd="1" destOrd="0" presId="urn:microsoft.com/office/officeart/2005/8/layout/chevron2"/>
    <dgm:cxn modelId="{2CE60DC6-B7B5-46AF-9968-E2FA2B6CC058}" type="presParOf" srcId="{5CD176C2-E5C7-44E6-86D5-E0FB10A8E044}" destId="{AF60AEAC-65C9-47BC-B066-C81F739B1255}" srcOrd="2" destOrd="0" presId="urn:microsoft.com/office/officeart/2005/8/layout/chevron2"/>
    <dgm:cxn modelId="{14641C0E-A6E7-49BC-9262-BC8F7D05787E}" type="presParOf" srcId="{AF60AEAC-65C9-47BC-B066-C81F739B1255}" destId="{0254DCB0-0CEE-46F7-9259-89F1DEF63123}" srcOrd="0" destOrd="0" presId="urn:microsoft.com/office/officeart/2005/8/layout/chevron2"/>
    <dgm:cxn modelId="{77D14D1F-F688-406C-9D63-55AFF9346C32}" type="presParOf" srcId="{AF60AEAC-65C9-47BC-B066-C81F739B1255}" destId="{EDFC0E7D-B914-4E9E-8137-B52E70D06B9F}" srcOrd="1" destOrd="0" presId="urn:microsoft.com/office/officeart/2005/8/layout/chevron2"/>
    <dgm:cxn modelId="{38D8F706-54C4-4C66-AE55-4064C17C97C6}" type="presParOf" srcId="{5CD176C2-E5C7-44E6-86D5-E0FB10A8E044}" destId="{111E9181-0E1B-43E0-A136-A700B9E7EAED}" srcOrd="3" destOrd="0" presId="urn:microsoft.com/office/officeart/2005/8/layout/chevron2"/>
    <dgm:cxn modelId="{8B7E2DBA-814F-4689-9418-8BD348925F9E}" type="presParOf" srcId="{5CD176C2-E5C7-44E6-86D5-E0FB10A8E044}" destId="{CA505E54-4E5D-4CDF-A441-DF87FEFA76D3}" srcOrd="4" destOrd="0" presId="urn:microsoft.com/office/officeart/2005/8/layout/chevron2"/>
    <dgm:cxn modelId="{55D265CA-B8C1-4726-A8C3-0C00D92E4A90}" type="presParOf" srcId="{CA505E54-4E5D-4CDF-A441-DF87FEFA76D3}" destId="{291C13E6-9D21-4B88-8968-C5C79C11BE62}" srcOrd="0" destOrd="0" presId="urn:microsoft.com/office/officeart/2005/8/layout/chevron2"/>
    <dgm:cxn modelId="{CA486790-3AFB-4082-A700-B650F1B3ECC5}" type="presParOf" srcId="{CA505E54-4E5D-4CDF-A441-DF87FEFA76D3}" destId="{C8243164-0163-43DC-9384-53B0A8825D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811EB-E88F-4BFD-B5E1-0F289891D21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14DBBAB-8DB1-4CE4-81B3-0F1987739E58}">
      <dgm:prSet phldrT="[Text]" custT="1"/>
      <dgm:spPr/>
      <dgm:t>
        <a:bodyPr/>
        <a:lstStyle/>
        <a:p>
          <a:r>
            <a:rPr lang="es-ES_tradnl" sz="2000" b="1" dirty="0"/>
            <a:t>Inspección </a:t>
          </a:r>
          <a:endParaRPr lang="en-GB" sz="2000" b="1" dirty="0"/>
        </a:p>
      </dgm:t>
    </dgm:pt>
    <dgm:pt modelId="{6C262900-0990-4149-A72C-902DA491A4A1}" type="parTrans" cxnId="{65CF235C-1ADD-4E9E-A6EF-660C42F39937}">
      <dgm:prSet/>
      <dgm:spPr/>
      <dgm:t>
        <a:bodyPr/>
        <a:lstStyle/>
        <a:p>
          <a:endParaRPr lang="en-GB"/>
        </a:p>
      </dgm:t>
    </dgm:pt>
    <dgm:pt modelId="{4B129B3C-951A-4AB2-8109-B6AA44B50150}" type="sibTrans" cxnId="{65CF235C-1ADD-4E9E-A6EF-660C42F39937}">
      <dgm:prSet/>
      <dgm:spPr/>
      <dgm:t>
        <a:bodyPr/>
        <a:lstStyle/>
        <a:p>
          <a:endParaRPr lang="en-GB"/>
        </a:p>
      </dgm:t>
    </dgm:pt>
    <dgm:pt modelId="{A1909D9E-1286-4E9B-B710-C1ADB52B60FC}">
      <dgm:prSet phldrT="[Text]" custT="1"/>
      <dgm:spPr/>
      <dgm:t>
        <a:bodyPr/>
        <a:lstStyle/>
        <a:p>
          <a:r>
            <a:rPr lang="es-ES_tradnl" sz="1600" b="1" dirty="0"/>
            <a:t>PLANIFICACIÓN</a:t>
          </a:r>
          <a:endParaRPr lang="en-GB" sz="1600" b="1" dirty="0"/>
        </a:p>
      </dgm:t>
    </dgm:pt>
    <dgm:pt modelId="{2FAB35E5-D50B-4BA3-BAB0-5A1133880F2A}" type="parTrans" cxnId="{549D6AD9-C1DA-4A62-A908-FBC4A8896D38}">
      <dgm:prSet/>
      <dgm:spPr/>
      <dgm:t>
        <a:bodyPr/>
        <a:lstStyle/>
        <a:p>
          <a:endParaRPr lang="en-GB"/>
        </a:p>
      </dgm:t>
    </dgm:pt>
    <dgm:pt modelId="{E057140D-944F-41D1-BBFA-E5D927B589FF}" type="sibTrans" cxnId="{549D6AD9-C1DA-4A62-A908-FBC4A8896D38}">
      <dgm:prSet/>
      <dgm:spPr/>
      <dgm:t>
        <a:bodyPr/>
        <a:lstStyle/>
        <a:p>
          <a:endParaRPr lang="en-GB"/>
        </a:p>
      </dgm:t>
    </dgm:pt>
    <dgm:pt modelId="{226C7EC0-B53C-4A1D-9552-13EEE7B52FE4}">
      <dgm:prSet phldrT="[Text]" custT="1"/>
      <dgm:spPr/>
      <dgm:t>
        <a:bodyPr/>
        <a:lstStyle/>
        <a:p>
          <a:r>
            <a:rPr lang="es-ES_tradnl" sz="1700" b="1" dirty="0"/>
            <a:t>PROGRAMACIÓN</a:t>
          </a:r>
          <a:endParaRPr lang="en-GB" sz="1700" b="1" dirty="0"/>
        </a:p>
      </dgm:t>
    </dgm:pt>
    <dgm:pt modelId="{5EED803E-2168-4235-8A52-8B1B44A739B8}" type="parTrans" cxnId="{360A1F7B-A9CA-402C-A0B8-58622E043FB9}">
      <dgm:prSet/>
      <dgm:spPr>
        <a:ln>
          <a:solidFill>
            <a:schemeClr val="bg1"/>
          </a:solidFill>
        </a:ln>
      </dgm:spPr>
      <dgm:t>
        <a:bodyPr/>
        <a:lstStyle/>
        <a:p>
          <a:endParaRPr lang="en-GB"/>
        </a:p>
      </dgm:t>
    </dgm:pt>
    <dgm:pt modelId="{98B59643-AE9F-4B5E-9698-7512C9B92648}" type="sibTrans" cxnId="{360A1F7B-A9CA-402C-A0B8-58622E043FB9}">
      <dgm:prSet/>
      <dgm:spPr/>
      <dgm:t>
        <a:bodyPr/>
        <a:lstStyle/>
        <a:p>
          <a:endParaRPr lang="en-GB"/>
        </a:p>
      </dgm:t>
    </dgm:pt>
    <dgm:pt modelId="{1C17DF96-A477-4739-9916-311D2261CA04}">
      <dgm:prSet phldrT="[Text]" custT="1"/>
      <dgm:spPr/>
      <dgm:t>
        <a:bodyPr/>
        <a:lstStyle/>
        <a:p>
          <a:r>
            <a:rPr lang="es-ES_tradnl" sz="1700" b="1" dirty="0"/>
            <a:t>ACTUACIÓN</a:t>
          </a:r>
          <a:endParaRPr lang="en-GB" sz="1700" b="1" dirty="0"/>
        </a:p>
      </dgm:t>
    </dgm:pt>
    <dgm:pt modelId="{9C91C129-0B0A-4D8A-976E-C63C1356E395}" type="parTrans" cxnId="{7814F677-8231-46D0-BB88-083925127765}">
      <dgm:prSet/>
      <dgm:spPr/>
      <dgm:t>
        <a:bodyPr/>
        <a:lstStyle/>
        <a:p>
          <a:endParaRPr lang="en-GB"/>
        </a:p>
      </dgm:t>
    </dgm:pt>
    <dgm:pt modelId="{1AE83238-522A-45E7-A2FC-18393117FF5A}" type="sibTrans" cxnId="{7814F677-8231-46D0-BB88-083925127765}">
      <dgm:prSet/>
      <dgm:spPr/>
      <dgm:t>
        <a:bodyPr/>
        <a:lstStyle/>
        <a:p>
          <a:endParaRPr lang="en-GB"/>
        </a:p>
      </dgm:t>
    </dgm:pt>
    <dgm:pt modelId="{E8AA9C66-CC77-4DBD-A492-5901D376D687}">
      <dgm:prSet custT="1"/>
      <dgm:spPr/>
      <dgm:t>
        <a:bodyPr/>
        <a:lstStyle/>
        <a:p>
          <a:pPr algn="l"/>
          <a:r>
            <a:rPr lang="es-ES_tradnl" sz="1400" b="1" dirty="0"/>
            <a:t>- Dónde: hogar / sector / derecho</a:t>
          </a:r>
        </a:p>
        <a:p>
          <a:pPr algn="l"/>
          <a:r>
            <a:rPr lang="es-ES_tradnl" sz="1400" b="1" dirty="0"/>
            <a:t>- Cómo: recursos, personal,  instrumentos</a:t>
          </a:r>
        </a:p>
        <a:p>
          <a:pPr algn="l"/>
          <a:r>
            <a:rPr lang="es-ES_tradnl" sz="1400" b="1" dirty="0"/>
            <a:t>- Para qué: Finalidad</a:t>
          </a:r>
          <a:endParaRPr lang="en-GB" sz="1400" b="1" dirty="0"/>
        </a:p>
      </dgm:t>
    </dgm:pt>
    <dgm:pt modelId="{4E98B8C4-455B-41A5-BEEF-40FB92E69C6F}" type="parTrans" cxnId="{9679B504-D638-42DF-B53D-C975A468CA45}">
      <dgm:prSet/>
      <dgm:spPr>
        <a:ln>
          <a:solidFill>
            <a:schemeClr val="bg1"/>
          </a:solidFill>
        </a:ln>
      </dgm:spPr>
      <dgm:t>
        <a:bodyPr/>
        <a:lstStyle/>
        <a:p>
          <a:endParaRPr lang="en-GB"/>
        </a:p>
      </dgm:t>
    </dgm:pt>
    <dgm:pt modelId="{97286675-2614-434C-9C5C-6DDCDB1A79DA}" type="sibTrans" cxnId="{9679B504-D638-42DF-B53D-C975A468CA45}">
      <dgm:prSet/>
      <dgm:spPr/>
      <dgm:t>
        <a:bodyPr/>
        <a:lstStyle/>
        <a:p>
          <a:endParaRPr lang="en-GB"/>
        </a:p>
      </dgm:t>
    </dgm:pt>
    <dgm:pt modelId="{E2FA4CFE-98AD-4279-8675-8657D420BD22}">
      <dgm:prSet custT="1"/>
      <dgm:spPr/>
      <dgm:t>
        <a:bodyPr/>
        <a:lstStyle/>
        <a:p>
          <a:pPr algn="l"/>
          <a:r>
            <a:rPr lang="es-ES_tradnl" sz="1400" b="1" dirty="0"/>
            <a:t>- Selección de centros.</a:t>
          </a:r>
        </a:p>
        <a:p>
          <a:pPr algn="l"/>
          <a:r>
            <a:rPr lang="es-ES_tradnl" sz="1400" b="1" dirty="0"/>
            <a:t>- Bases de datos</a:t>
          </a:r>
        </a:p>
        <a:p>
          <a:pPr algn="l"/>
          <a:r>
            <a:rPr lang="es-ES_tradnl" sz="1400" b="1" dirty="0"/>
            <a:t>- Número de inspectores</a:t>
          </a:r>
        </a:p>
        <a:p>
          <a:pPr algn="l"/>
          <a:r>
            <a:rPr lang="es-ES_tradnl" sz="1400" b="1" dirty="0"/>
            <a:t>- Cobertura  (regiones) </a:t>
          </a:r>
          <a:endParaRPr lang="en-GB" sz="1400" b="1" dirty="0"/>
        </a:p>
      </dgm:t>
    </dgm:pt>
    <dgm:pt modelId="{6A58A6FA-4615-4163-88D5-68061C75A71D}" type="parTrans" cxnId="{64E690BB-79A4-4FBA-B239-CCF6E4AC3EB5}">
      <dgm:prSet/>
      <dgm:spPr>
        <a:ln>
          <a:solidFill>
            <a:schemeClr val="bg1"/>
          </a:solidFill>
        </a:ln>
      </dgm:spPr>
      <dgm:t>
        <a:bodyPr/>
        <a:lstStyle/>
        <a:p>
          <a:endParaRPr lang="en-GB"/>
        </a:p>
      </dgm:t>
    </dgm:pt>
    <dgm:pt modelId="{1A982AE4-E1D9-41CA-8CBC-D757A31F9233}" type="sibTrans" cxnId="{64E690BB-79A4-4FBA-B239-CCF6E4AC3EB5}">
      <dgm:prSet/>
      <dgm:spPr/>
      <dgm:t>
        <a:bodyPr/>
        <a:lstStyle/>
        <a:p>
          <a:endParaRPr lang="en-GB"/>
        </a:p>
      </dgm:t>
    </dgm:pt>
    <dgm:pt modelId="{9B4E6035-1F60-48A9-8B2D-82DBEBA2F484}">
      <dgm:prSet custT="1"/>
      <dgm:spPr/>
      <dgm:t>
        <a:bodyPr/>
        <a:lstStyle/>
        <a:p>
          <a:pPr algn="l"/>
          <a:r>
            <a:rPr lang="es-ES_tradnl" sz="1400" b="1" dirty="0"/>
            <a:t>- Calidad</a:t>
          </a:r>
        </a:p>
        <a:p>
          <a:pPr algn="l"/>
          <a:r>
            <a:rPr lang="es-ES_tradnl" sz="1400" b="1" dirty="0"/>
            <a:t>- Protocolos, guías</a:t>
          </a:r>
        </a:p>
        <a:p>
          <a:pPr algn="l"/>
          <a:r>
            <a:rPr lang="es-ES_tradnl" sz="1400" b="1" dirty="0"/>
            <a:t>- Métodos</a:t>
          </a:r>
        </a:p>
        <a:p>
          <a:pPr algn="l"/>
          <a:r>
            <a:rPr lang="es-ES_tradnl" sz="1400" b="1" dirty="0"/>
            <a:t>- Tipos de inspección</a:t>
          </a:r>
          <a:endParaRPr lang="en-GB" sz="1400" b="1" dirty="0"/>
        </a:p>
      </dgm:t>
    </dgm:pt>
    <dgm:pt modelId="{760A2EDC-6FC4-4912-8F2C-0D748F25D948}" type="parTrans" cxnId="{DE5722E4-8F5D-49E8-B1A5-94AAF5A594FD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B45A8C15-3CC0-448D-B5C0-67468E36C3E2}" type="sibTrans" cxnId="{DE5722E4-8F5D-49E8-B1A5-94AAF5A594FD}">
      <dgm:prSet/>
      <dgm:spPr/>
      <dgm:t>
        <a:bodyPr/>
        <a:lstStyle/>
        <a:p>
          <a:endParaRPr lang="en-GB"/>
        </a:p>
      </dgm:t>
    </dgm:pt>
    <dgm:pt modelId="{2A1F3211-56F8-4BC3-AB8E-CB9C47C15A0F}">
      <dgm:prSet custT="1"/>
      <dgm:spPr/>
      <dgm:t>
        <a:bodyPr/>
        <a:lstStyle/>
        <a:p>
          <a:r>
            <a:rPr lang="es-ES_tradnl" sz="2000" b="1" dirty="0"/>
            <a:t>Supervisión / control / vigilancia</a:t>
          </a:r>
          <a:endParaRPr lang="en-GB" sz="2000" b="1" dirty="0"/>
        </a:p>
      </dgm:t>
    </dgm:pt>
    <dgm:pt modelId="{60B49082-7608-43B4-8105-16296C620E7C}" type="parTrans" cxnId="{D4EA91DA-A648-41FA-8B4A-6AE554B4ED65}">
      <dgm:prSet/>
      <dgm:spPr/>
      <dgm:t>
        <a:bodyPr/>
        <a:lstStyle/>
        <a:p>
          <a:endParaRPr lang="en-GB"/>
        </a:p>
      </dgm:t>
    </dgm:pt>
    <dgm:pt modelId="{FD9730FE-ED23-4D09-9BA8-169D0EFAD01B}" type="sibTrans" cxnId="{D4EA91DA-A648-41FA-8B4A-6AE554B4ED65}">
      <dgm:prSet/>
      <dgm:spPr/>
      <dgm:t>
        <a:bodyPr/>
        <a:lstStyle/>
        <a:p>
          <a:endParaRPr lang="en-GB"/>
        </a:p>
      </dgm:t>
    </dgm:pt>
    <dgm:pt modelId="{25FB1B31-6264-4ABD-B963-E5438E6DE31E}" type="pres">
      <dgm:prSet presAssocID="{E57811EB-E88F-4BFD-B5E1-0F289891D2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2744915-ECA4-47B8-865A-513BEC552AEB}" type="pres">
      <dgm:prSet presAssocID="{2A1F3211-56F8-4BC3-AB8E-CB9C47C15A0F}" presName="hierRoot1" presStyleCnt="0">
        <dgm:presLayoutVars>
          <dgm:hierBranch val="init"/>
        </dgm:presLayoutVars>
      </dgm:prSet>
      <dgm:spPr/>
    </dgm:pt>
    <dgm:pt modelId="{0C855F07-C714-4DBA-B191-A7C5010CED2E}" type="pres">
      <dgm:prSet presAssocID="{2A1F3211-56F8-4BC3-AB8E-CB9C47C15A0F}" presName="rootComposite1" presStyleCnt="0"/>
      <dgm:spPr/>
    </dgm:pt>
    <dgm:pt modelId="{52FB70AC-1254-4ED1-B953-20100577C406}" type="pres">
      <dgm:prSet presAssocID="{2A1F3211-56F8-4BC3-AB8E-CB9C47C15A0F}" presName="rootText1" presStyleLbl="node0" presStyleIdx="0" presStyleCnt="1" custScaleX="255511" custLinFactNeighborX="-3913" custLinFactNeighborY="-42706">
        <dgm:presLayoutVars>
          <dgm:chPref val="3"/>
        </dgm:presLayoutVars>
      </dgm:prSet>
      <dgm:spPr/>
    </dgm:pt>
    <dgm:pt modelId="{AF569051-34B9-4207-B71B-B3FA8687F408}" type="pres">
      <dgm:prSet presAssocID="{2A1F3211-56F8-4BC3-AB8E-CB9C47C15A0F}" presName="rootConnector1" presStyleLbl="node1" presStyleIdx="0" presStyleCnt="0"/>
      <dgm:spPr/>
    </dgm:pt>
    <dgm:pt modelId="{33861BA5-BE7E-45B5-BDD1-84C424B05F76}" type="pres">
      <dgm:prSet presAssocID="{2A1F3211-56F8-4BC3-AB8E-CB9C47C15A0F}" presName="hierChild2" presStyleCnt="0"/>
      <dgm:spPr/>
    </dgm:pt>
    <dgm:pt modelId="{9E6597A4-125C-42A1-8ABF-61B50FB5DC5B}" type="pres">
      <dgm:prSet presAssocID="{6C262900-0990-4149-A72C-902DA491A4A1}" presName="Name37" presStyleLbl="parChTrans1D2" presStyleIdx="0" presStyleCnt="1"/>
      <dgm:spPr/>
    </dgm:pt>
    <dgm:pt modelId="{60BD551C-6D54-475E-A9DC-643E5AC2196E}" type="pres">
      <dgm:prSet presAssocID="{B14DBBAB-8DB1-4CE4-81B3-0F1987739E58}" presName="hierRoot2" presStyleCnt="0">
        <dgm:presLayoutVars>
          <dgm:hierBranch val="init"/>
        </dgm:presLayoutVars>
      </dgm:prSet>
      <dgm:spPr/>
    </dgm:pt>
    <dgm:pt modelId="{6A2596FC-BEBF-4C53-876E-939F918481D1}" type="pres">
      <dgm:prSet presAssocID="{B14DBBAB-8DB1-4CE4-81B3-0F1987739E58}" presName="rootComposite" presStyleCnt="0"/>
      <dgm:spPr/>
    </dgm:pt>
    <dgm:pt modelId="{CFCAE99C-7A4F-4D55-B11A-8E6B45DF293B}" type="pres">
      <dgm:prSet presAssocID="{B14DBBAB-8DB1-4CE4-81B3-0F1987739E58}" presName="rootText" presStyleLbl="node2" presStyleIdx="0" presStyleCnt="1" custScaleY="57927" custLinFactNeighborX="-7314" custLinFactNeighborY="-43822">
        <dgm:presLayoutVars>
          <dgm:chPref val="3"/>
        </dgm:presLayoutVars>
      </dgm:prSet>
      <dgm:spPr/>
    </dgm:pt>
    <dgm:pt modelId="{98A22F0E-28E3-477C-852A-1DAB30DC6B07}" type="pres">
      <dgm:prSet presAssocID="{B14DBBAB-8DB1-4CE4-81B3-0F1987739E58}" presName="rootConnector" presStyleLbl="node2" presStyleIdx="0" presStyleCnt="1"/>
      <dgm:spPr/>
    </dgm:pt>
    <dgm:pt modelId="{D05BA179-A860-4701-93DB-B35029B53925}" type="pres">
      <dgm:prSet presAssocID="{B14DBBAB-8DB1-4CE4-81B3-0F1987739E58}" presName="hierChild4" presStyleCnt="0"/>
      <dgm:spPr/>
    </dgm:pt>
    <dgm:pt modelId="{AE161928-A13E-4854-B3E1-D8A1D6D25A74}" type="pres">
      <dgm:prSet presAssocID="{2FAB35E5-D50B-4BA3-BAB0-5A1133880F2A}" presName="Name37" presStyleLbl="parChTrans1D3" presStyleIdx="0" presStyleCnt="3"/>
      <dgm:spPr/>
    </dgm:pt>
    <dgm:pt modelId="{EA27F300-42D5-4A60-A2F3-71ABBD32E85C}" type="pres">
      <dgm:prSet presAssocID="{A1909D9E-1286-4E9B-B710-C1ADB52B60FC}" presName="hierRoot2" presStyleCnt="0">
        <dgm:presLayoutVars>
          <dgm:hierBranch val="init"/>
        </dgm:presLayoutVars>
      </dgm:prSet>
      <dgm:spPr/>
    </dgm:pt>
    <dgm:pt modelId="{E5D56614-0AC3-4D05-AE44-7D80509918D5}" type="pres">
      <dgm:prSet presAssocID="{A1909D9E-1286-4E9B-B710-C1ADB52B60FC}" presName="rootComposite" presStyleCnt="0"/>
      <dgm:spPr/>
    </dgm:pt>
    <dgm:pt modelId="{CCC8404E-772E-42DB-94F4-991B2CA23434}" type="pres">
      <dgm:prSet presAssocID="{A1909D9E-1286-4E9B-B710-C1ADB52B60FC}" presName="rootText" presStyleLbl="node3" presStyleIdx="0" presStyleCnt="3">
        <dgm:presLayoutVars>
          <dgm:chPref val="3"/>
        </dgm:presLayoutVars>
      </dgm:prSet>
      <dgm:spPr/>
    </dgm:pt>
    <dgm:pt modelId="{6D6DBB7B-34CC-4A7D-A90B-52135E20C79A}" type="pres">
      <dgm:prSet presAssocID="{A1909D9E-1286-4E9B-B710-C1ADB52B60FC}" presName="rootConnector" presStyleLbl="node3" presStyleIdx="0" presStyleCnt="3"/>
      <dgm:spPr/>
    </dgm:pt>
    <dgm:pt modelId="{BBAEE8F0-553B-4C86-8072-AE7AC5898E57}" type="pres">
      <dgm:prSet presAssocID="{A1909D9E-1286-4E9B-B710-C1ADB52B60FC}" presName="hierChild4" presStyleCnt="0"/>
      <dgm:spPr/>
    </dgm:pt>
    <dgm:pt modelId="{33A12102-46ED-4327-94CC-358B2E36653C}" type="pres">
      <dgm:prSet presAssocID="{4E98B8C4-455B-41A5-BEEF-40FB92E69C6F}" presName="Name37" presStyleLbl="parChTrans1D4" presStyleIdx="0" presStyleCnt="3"/>
      <dgm:spPr/>
    </dgm:pt>
    <dgm:pt modelId="{16627111-6FC1-4C96-9B59-80153AE71B44}" type="pres">
      <dgm:prSet presAssocID="{E8AA9C66-CC77-4DBD-A492-5901D376D687}" presName="hierRoot2" presStyleCnt="0">
        <dgm:presLayoutVars>
          <dgm:hierBranch val="init"/>
        </dgm:presLayoutVars>
      </dgm:prSet>
      <dgm:spPr/>
    </dgm:pt>
    <dgm:pt modelId="{EBACE8E3-0947-4FC5-BBA0-D69E5DFD4FAA}" type="pres">
      <dgm:prSet presAssocID="{E8AA9C66-CC77-4DBD-A492-5901D376D687}" presName="rootComposite" presStyleCnt="0"/>
      <dgm:spPr/>
    </dgm:pt>
    <dgm:pt modelId="{62249603-4171-4D72-B3D3-545B3C5F4F6E}" type="pres">
      <dgm:prSet presAssocID="{E8AA9C66-CC77-4DBD-A492-5901D376D687}" presName="rootText" presStyleLbl="node4" presStyleIdx="0" presStyleCnt="3" custScaleX="119898" custScaleY="133094" custLinFactNeighborX="-25004" custLinFactNeighborY="11240">
        <dgm:presLayoutVars>
          <dgm:chPref val="3"/>
        </dgm:presLayoutVars>
      </dgm:prSet>
      <dgm:spPr/>
    </dgm:pt>
    <dgm:pt modelId="{23FE49BC-C0F2-460E-BE15-3E6C59D029B2}" type="pres">
      <dgm:prSet presAssocID="{E8AA9C66-CC77-4DBD-A492-5901D376D687}" presName="rootConnector" presStyleLbl="node4" presStyleIdx="0" presStyleCnt="3"/>
      <dgm:spPr/>
    </dgm:pt>
    <dgm:pt modelId="{1FB447F0-B529-42A9-AD04-36D1EF3CFEDD}" type="pres">
      <dgm:prSet presAssocID="{E8AA9C66-CC77-4DBD-A492-5901D376D687}" presName="hierChild4" presStyleCnt="0"/>
      <dgm:spPr/>
    </dgm:pt>
    <dgm:pt modelId="{16F60910-D93E-495E-B814-BFF020EABA4B}" type="pres">
      <dgm:prSet presAssocID="{E8AA9C66-CC77-4DBD-A492-5901D376D687}" presName="hierChild5" presStyleCnt="0"/>
      <dgm:spPr/>
    </dgm:pt>
    <dgm:pt modelId="{35F8B494-FD92-4B7B-8724-7CF026FD286C}" type="pres">
      <dgm:prSet presAssocID="{A1909D9E-1286-4E9B-B710-C1ADB52B60FC}" presName="hierChild5" presStyleCnt="0"/>
      <dgm:spPr/>
    </dgm:pt>
    <dgm:pt modelId="{D39A3B99-E978-4EA9-B869-E32C950E885A}" type="pres">
      <dgm:prSet presAssocID="{5EED803E-2168-4235-8A52-8B1B44A739B8}" presName="Name37" presStyleLbl="parChTrans1D3" presStyleIdx="1" presStyleCnt="3"/>
      <dgm:spPr/>
    </dgm:pt>
    <dgm:pt modelId="{810CE918-50CB-4336-8DEA-6CF9145AE2AB}" type="pres">
      <dgm:prSet presAssocID="{226C7EC0-B53C-4A1D-9552-13EEE7B52FE4}" presName="hierRoot2" presStyleCnt="0">
        <dgm:presLayoutVars>
          <dgm:hierBranch val="init"/>
        </dgm:presLayoutVars>
      </dgm:prSet>
      <dgm:spPr/>
    </dgm:pt>
    <dgm:pt modelId="{71B5594B-C291-468A-BC80-F3D8812C116D}" type="pres">
      <dgm:prSet presAssocID="{226C7EC0-B53C-4A1D-9552-13EEE7B52FE4}" presName="rootComposite" presStyleCnt="0"/>
      <dgm:spPr/>
    </dgm:pt>
    <dgm:pt modelId="{1A0BA8BC-AC80-4563-979C-374DDC6CCF5F}" type="pres">
      <dgm:prSet presAssocID="{226C7EC0-B53C-4A1D-9552-13EEE7B52FE4}" presName="rootText" presStyleLbl="node3" presStyleIdx="1" presStyleCnt="3" custScaleX="118542" custLinFactNeighborX="-12723" custLinFactNeighborY="-2866">
        <dgm:presLayoutVars>
          <dgm:chPref val="3"/>
        </dgm:presLayoutVars>
      </dgm:prSet>
      <dgm:spPr/>
    </dgm:pt>
    <dgm:pt modelId="{B625B8FE-6936-4F02-9600-84465001F225}" type="pres">
      <dgm:prSet presAssocID="{226C7EC0-B53C-4A1D-9552-13EEE7B52FE4}" presName="rootConnector" presStyleLbl="node3" presStyleIdx="1" presStyleCnt="3"/>
      <dgm:spPr/>
    </dgm:pt>
    <dgm:pt modelId="{FC0AD8E5-51EA-443B-81C6-D8847E088F7A}" type="pres">
      <dgm:prSet presAssocID="{226C7EC0-B53C-4A1D-9552-13EEE7B52FE4}" presName="hierChild4" presStyleCnt="0"/>
      <dgm:spPr/>
    </dgm:pt>
    <dgm:pt modelId="{7DBD9932-0CA5-419C-81DC-C1A9E3BD67B3}" type="pres">
      <dgm:prSet presAssocID="{6A58A6FA-4615-4163-88D5-68061C75A71D}" presName="Name37" presStyleLbl="parChTrans1D4" presStyleIdx="1" presStyleCnt="3"/>
      <dgm:spPr/>
    </dgm:pt>
    <dgm:pt modelId="{C4019A3F-A587-49FC-B5F7-96E3D1D8AFF2}" type="pres">
      <dgm:prSet presAssocID="{E2FA4CFE-98AD-4279-8675-8657D420BD22}" presName="hierRoot2" presStyleCnt="0">
        <dgm:presLayoutVars>
          <dgm:hierBranch val="init"/>
        </dgm:presLayoutVars>
      </dgm:prSet>
      <dgm:spPr/>
    </dgm:pt>
    <dgm:pt modelId="{81D85D98-9AE0-4532-A12B-1EAD9F6D93EF}" type="pres">
      <dgm:prSet presAssocID="{E2FA4CFE-98AD-4279-8675-8657D420BD22}" presName="rootComposite" presStyleCnt="0"/>
      <dgm:spPr/>
    </dgm:pt>
    <dgm:pt modelId="{BC762344-876B-4369-97D1-7474F44FC159}" type="pres">
      <dgm:prSet presAssocID="{E2FA4CFE-98AD-4279-8675-8657D420BD22}" presName="rootText" presStyleLbl="node4" presStyleIdx="1" presStyleCnt="3" custScaleX="117523" custScaleY="141697" custLinFactNeighborX="-35155" custLinFactNeighborY="5285">
        <dgm:presLayoutVars>
          <dgm:chPref val="3"/>
        </dgm:presLayoutVars>
      </dgm:prSet>
      <dgm:spPr/>
    </dgm:pt>
    <dgm:pt modelId="{A8125F74-DC03-4965-8930-005BC7D1D2E9}" type="pres">
      <dgm:prSet presAssocID="{E2FA4CFE-98AD-4279-8675-8657D420BD22}" presName="rootConnector" presStyleLbl="node4" presStyleIdx="1" presStyleCnt="3"/>
      <dgm:spPr/>
    </dgm:pt>
    <dgm:pt modelId="{314E799A-112B-479B-BA80-24ADFB6E11CF}" type="pres">
      <dgm:prSet presAssocID="{E2FA4CFE-98AD-4279-8675-8657D420BD22}" presName="hierChild4" presStyleCnt="0"/>
      <dgm:spPr/>
    </dgm:pt>
    <dgm:pt modelId="{7A466CF6-0C3F-4651-A8FB-B8338F62B82C}" type="pres">
      <dgm:prSet presAssocID="{E2FA4CFE-98AD-4279-8675-8657D420BD22}" presName="hierChild5" presStyleCnt="0"/>
      <dgm:spPr/>
    </dgm:pt>
    <dgm:pt modelId="{75560F47-2B23-456D-963E-DD71AA4E2BB3}" type="pres">
      <dgm:prSet presAssocID="{226C7EC0-B53C-4A1D-9552-13EEE7B52FE4}" presName="hierChild5" presStyleCnt="0"/>
      <dgm:spPr/>
    </dgm:pt>
    <dgm:pt modelId="{56F1E8B9-E2F2-4B1A-8DEB-DFDF51F90028}" type="pres">
      <dgm:prSet presAssocID="{9C91C129-0B0A-4D8A-976E-C63C1356E395}" presName="Name37" presStyleLbl="parChTrans1D3" presStyleIdx="2" presStyleCnt="3"/>
      <dgm:spPr/>
    </dgm:pt>
    <dgm:pt modelId="{4B09C89B-D606-41D0-9280-AC8699F1614F}" type="pres">
      <dgm:prSet presAssocID="{1C17DF96-A477-4739-9916-311D2261CA04}" presName="hierRoot2" presStyleCnt="0">
        <dgm:presLayoutVars>
          <dgm:hierBranch val="init"/>
        </dgm:presLayoutVars>
      </dgm:prSet>
      <dgm:spPr/>
    </dgm:pt>
    <dgm:pt modelId="{9EF50145-22BD-4CFB-8ED3-75B7F55523D6}" type="pres">
      <dgm:prSet presAssocID="{1C17DF96-A477-4739-9916-311D2261CA04}" presName="rootComposite" presStyleCnt="0"/>
      <dgm:spPr/>
    </dgm:pt>
    <dgm:pt modelId="{4D403865-C2E4-45C6-99EE-847E4705BD5D}" type="pres">
      <dgm:prSet presAssocID="{1C17DF96-A477-4739-9916-311D2261CA04}" presName="rootText" presStyleLbl="node3" presStyleIdx="2" presStyleCnt="3">
        <dgm:presLayoutVars>
          <dgm:chPref val="3"/>
        </dgm:presLayoutVars>
      </dgm:prSet>
      <dgm:spPr/>
    </dgm:pt>
    <dgm:pt modelId="{AC64E155-E991-4E43-A42D-F266C6D955F3}" type="pres">
      <dgm:prSet presAssocID="{1C17DF96-A477-4739-9916-311D2261CA04}" presName="rootConnector" presStyleLbl="node3" presStyleIdx="2" presStyleCnt="3"/>
      <dgm:spPr/>
    </dgm:pt>
    <dgm:pt modelId="{00C0899E-EEE0-4C8E-B2B8-C6D8DFB0EB25}" type="pres">
      <dgm:prSet presAssocID="{1C17DF96-A477-4739-9916-311D2261CA04}" presName="hierChild4" presStyleCnt="0"/>
      <dgm:spPr/>
    </dgm:pt>
    <dgm:pt modelId="{71E64F2A-944B-4483-A199-F5A720CA9627}" type="pres">
      <dgm:prSet presAssocID="{760A2EDC-6FC4-4912-8F2C-0D748F25D948}" presName="Name37" presStyleLbl="parChTrans1D4" presStyleIdx="2" presStyleCnt="3"/>
      <dgm:spPr/>
    </dgm:pt>
    <dgm:pt modelId="{EDDFF518-6EBD-4803-99FE-74DB107F5A97}" type="pres">
      <dgm:prSet presAssocID="{9B4E6035-1F60-48A9-8B2D-82DBEBA2F484}" presName="hierRoot2" presStyleCnt="0">
        <dgm:presLayoutVars>
          <dgm:hierBranch val="init"/>
        </dgm:presLayoutVars>
      </dgm:prSet>
      <dgm:spPr/>
    </dgm:pt>
    <dgm:pt modelId="{D1A40227-E3F3-40F9-98A8-7D87FB730148}" type="pres">
      <dgm:prSet presAssocID="{9B4E6035-1F60-48A9-8B2D-82DBEBA2F484}" presName="rootComposite" presStyleCnt="0"/>
      <dgm:spPr/>
    </dgm:pt>
    <dgm:pt modelId="{24EF7A5C-8EEF-42A0-BDF7-6024A2E2AE39}" type="pres">
      <dgm:prSet presAssocID="{9B4E6035-1F60-48A9-8B2D-82DBEBA2F484}" presName="rootText" presStyleLbl="node4" presStyleIdx="2" presStyleCnt="3" custScaleX="112997" custScaleY="131515" custLinFactNeighborX="-29535" custLinFactNeighborY="7587">
        <dgm:presLayoutVars>
          <dgm:chPref val="3"/>
        </dgm:presLayoutVars>
      </dgm:prSet>
      <dgm:spPr/>
    </dgm:pt>
    <dgm:pt modelId="{10A2D64B-FD6D-4D78-B307-C3E6C8168837}" type="pres">
      <dgm:prSet presAssocID="{9B4E6035-1F60-48A9-8B2D-82DBEBA2F484}" presName="rootConnector" presStyleLbl="node4" presStyleIdx="2" presStyleCnt="3"/>
      <dgm:spPr/>
    </dgm:pt>
    <dgm:pt modelId="{1108C075-E4A2-4583-A1AE-D24A608156DF}" type="pres">
      <dgm:prSet presAssocID="{9B4E6035-1F60-48A9-8B2D-82DBEBA2F484}" presName="hierChild4" presStyleCnt="0"/>
      <dgm:spPr/>
    </dgm:pt>
    <dgm:pt modelId="{CB79C84E-3C62-49D7-85E8-BDEEBDC8AB50}" type="pres">
      <dgm:prSet presAssocID="{9B4E6035-1F60-48A9-8B2D-82DBEBA2F484}" presName="hierChild5" presStyleCnt="0"/>
      <dgm:spPr/>
    </dgm:pt>
    <dgm:pt modelId="{E68C6111-1DEC-4B60-9445-94137BB463C3}" type="pres">
      <dgm:prSet presAssocID="{1C17DF96-A477-4739-9916-311D2261CA04}" presName="hierChild5" presStyleCnt="0"/>
      <dgm:spPr/>
    </dgm:pt>
    <dgm:pt modelId="{6B194915-09C3-40E9-B1CE-15AEBCB46DBD}" type="pres">
      <dgm:prSet presAssocID="{B14DBBAB-8DB1-4CE4-81B3-0F1987739E58}" presName="hierChild5" presStyleCnt="0"/>
      <dgm:spPr/>
    </dgm:pt>
    <dgm:pt modelId="{26AE9E39-9150-4FD1-9B92-1D7436BB880D}" type="pres">
      <dgm:prSet presAssocID="{2A1F3211-56F8-4BC3-AB8E-CB9C47C15A0F}" presName="hierChild3" presStyleCnt="0"/>
      <dgm:spPr/>
    </dgm:pt>
  </dgm:ptLst>
  <dgm:cxnLst>
    <dgm:cxn modelId="{273E7D01-CC8A-4D84-83F0-6AA7A0EA46BF}" type="presOf" srcId="{E57811EB-E88F-4BFD-B5E1-0F289891D21F}" destId="{25FB1B31-6264-4ABD-B963-E5438E6DE31E}" srcOrd="0" destOrd="0" presId="urn:microsoft.com/office/officeart/2005/8/layout/orgChart1"/>
    <dgm:cxn modelId="{9679B504-D638-42DF-B53D-C975A468CA45}" srcId="{A1909D9E-1286-4E9B-B710-C1ADB52B60FC}" destId="{E8AA9C66-CC77-4DBD-A492-5901D376D687}" srcOrd="0" destOrd="0" parTransId="{4E98B8C4-455B-41A5-BEEF-40FB92E69C6F}" sibTransId="{97286675-2614-434C-9C5C-6DDCDB1A79DA}"/>
    <dgm:cxn modelId="{C35D010E-0453-49AE-A748-E28D34F06659}" type="presOf" srcId="{9C91C129-0B0A-4D8A-976E-C63C1356E395}" destId="{56F1E8B9-E2F2-4B1A-8DEB-DFDF51F90028}" srcOrd="0" destOrd="0" presId="urn:microsoft.com/office/officeart/2005/8/layout/orgChart1"/>
    <dgm:cxn modelId="{38EA9813-71D7-4FB2-93C5-DBD8BA60A174}" type="presOf" srcId="{760A2EDC-6FC4-4912-8F2C-0D748F25D948}" destId="{71E64F2A-944B-4483-A199-F5A720CA9627}" srcOrd="0" destOrd="0" presId="urn:microsoft.com/office/officeart/2005/8/layout/orgChart1"/>
    <dgm:cxn modelId="{4CCF9315-8D3D-4491-8E29-6FCB549EB7FB}" type="presOf" srcId="{2A1F3211-56F8-4BC3-AB8E-CB9C47C15A0F}" destId="{AF569051-34B9-4207-B71B-B3FA8687F408}" srcOrd="1" destOrd="0" presId="urn:microsoft.com/office/officeart/2005/8/layout/orgChart1"/>
    <dgm:cxn modelId="{7DD6AB23-B4E0-4D37-98F6-D5DE093D589B}" type="presOf" srcId="{E2FA4CFE-98AD-4279-8675-8657D420BD22}" destId="{A8125F74-DC03-4965-8930-005BC7D1D2E9}" srcOrd="1" destOrd="0" presId="urn:microsoft.com/office/officeart/2005/8/layout/orgChart1"/>
    <dgm:cxn modelId="{084A7137-5D58-4278-96DC-440898192D68}" type="presOf" srcId="{6A58A6FA-4615-4163-88D5-68061C75A71D}" destId="{7DBD9932-0CA5-419C-81DC-C1A9E3BD67B3}" srcOrd="0" destOrd="0" presId="urn:microsoft.com/office/officeart/2005/8/layout/orgChart1"/>
    <dgm:cxn modelId="{65CF235C-1ADD-4E9E-A6EF-660C42F39937}" srcId="{2A1F3211-56F8-4BC3-AB8E-CB9C47C15A0F}" destId="{B14DBBAB-8DB1-4CE4-81B3-0F1987739E58}" srcOrd="0" destOrd="0" parTransId="{6C262900-0990-4149-A72C-902DA491A4A1}" sibTransId="{4B129B3C-951A-4AB2-8109-B6AA44B50150}"/>
    <dgm:cxn modelId="{5508AC42-59BB-425E-A26C-C438F239A3C0}" type="presOf" srcId="{226C7EC0-B53C-4A1D-9552-13EEE7B52FE4}" destId="{B625B8FE-6936-4F02-9600-84465001F225}" srcOrd="1" destOrd="0" presId="urn:microsoft.com/office/officeart/2005/8/layout/orgChart1"/>
    <dgm:cxn modelId="{1990CE68-CA6A-4CEB-AA66-399A36EC7BEA}" type="presOf" srcId="{E8AA9C66-CC77-4DBD-A492-5901D376D687}" destId="{23FE49BC-C0F2-460E-BE15-3E6C59D029B2}" srcOrd="1" destOrd="0" presId="urn:microsoft.com/office/officeart/2005/8/layout/orgChart1"/>
    <dgm:cxn modelId="{3EB55B6E-1740-4DC3-BBC0-565A9AED2F5B}" type="presOf" srcId="{B14DBBAB-8DB1-4CE4-81B3-0F1987739E58}" destId="{98A22F0E-28E3-477C-852A-1DAB30DC6B07}" srcOrd="1" destOrd="0" presId="urn:microsoft.com/office/officeart/2005/8/layout/orgChart1"/>
    <dgm:cxn modelId="{7814F677-8231-46D0-BB88-083925127765}" srcId="{B14DBBAB-8DB1-4CE4-81B3-0F1987739E58}" destId="{1C17DF96-A477-4739-9916-311D2261CA04}" srcOrd="2" destOrd="0" parTransId="{9C91C129-0B0A-4D8A-976E-C63C1356E395}" sibTransId="{1AE83238-522A-45E7-A2FC-18393117FF5A}"/>
    <dgm:cxn modelId="{42B9277A-E6AE-43C2-A66E-8B9810429FB5}" type="presOf" srcId="{6C262900-0990-4149-A72C-902DA491A4A1}" destId="{9E6597A4-125C-42A1-8ABF-61B50FB5DC5B}" srcOrd="0" destOrd="0" presId="urn:microsoft.com/office/officeart/2005/8/layout/orgChart1"/>
    <dgm:cxn modelId="{360A1F7B-A9CA-402C-A0B8-58622E043FB9}" srcId="{B14DBBAB-8DB1-4CE4-81B3-0F1987739E58}" destId="{226C7EC0-B53C-4A1D-9552-13EEE7B52FE4}" srcOrd="1" destOrd="0" parTransId="{5EED803E-2168-4235-8A52-8B1B44A739B8}" sibTransId="{98B59643-AE9F-4B5E-9698-7512C9B92648}"/>
    <dgm:cxn modelId="{9880597F-9416-4451-B461-D91B28A274F1}" type="presOf" srcId="{2FAB35E5-D50B-4BA3-BAB0-5A1133880F2A}" destId="{AE161928-A13E-4854-B3E1-D8A1D6D25A74}" srcOrd="0" destOrd="0" presId="urn:microsoft.com/office/officeart/2005/8/layout/orgChart1"/>
    <dgm:cxn modelId="{7BEE6381-57B7-4510-BAF8-59911A373E9A}" type="presOf" srcId="{2A1F3211-56F8-4BC3-AB8E-CB9C47C15A0F}" destId="{52FB70AC-1254-4ED1-B953-20100577C406}" srcOrd="0" destOrd="0" presId="urn:microsoft.com/office/officeart/2005/8/layout/orgChart1"/>
    <dgm:cxn modelId="{42B25A81-331E-4AB9-97BF-96AF1F405CF7}" type="presOf" srcId="{1C17DF96-A477-4739-9916-311D2261CA04}" destId="{4D403865-C2E4-45C6-99EE-847E4705BD5D}" srcOrd="0" destOrd="0" presId="urn:microsoft.com/office/officeart/2005/8/layout/orgChart1"/>
    <dgm:cxn modelId="{7D10C583-A432-4A88-A8F2-FE4F32C1F669}" type="presOf" srcId="{E8AA9C66-CC77-4DBD-A492-5901D376D687}" destId="{62249603-4171-4D72-B3D3-545B3C5F4F6E}" srcOrd="0" destOrd="0" presId="urn:microsoft.com/office/officeart/2005/8/layout/orgChart1"/>
    <dgm:cxn modelId="{240B89A6-383D-4D66-A3A8-89165BFAAC5A}" type="presOf" srcId="{1C17DF96-A477-4739-9916-311D2261CA04}" destId="{AC64E155-E991-4E43-A42D-F266C6D955F3}" srcOrd="1" destOrd="0" presId="urn:microsoft.com/office/officeart/2005/8/layout/orgChart1"/>
    <dgm:cxn modelId="{64E690BB-79A4-4FBA-B239-CCF6E4AC3EB5}" srcId="{226C7EC0-B53C-4A1D-9552-13EEE7B52FE4}" destId="{E2FA4CFE-98AD-4279-8675-8657D420BD22}" srcOrd="0" destOrd="0" parTransId="{6A58A6FA-4615-4163-88D5-68061C75A71D}" sibTransId="{1A982AE4-E1D9-41CA-8CBC-D757A31F9233}"/>
    <dgm:cxn modelId="{9658B9C0-EBFF-4CBA-902F-A8AA7AB159C4}" type="presOf" srcId="{9B4E6035-1F60-48A9-8B2D-82DBEBA2F484}" destId="{10A2D64B-FD6D-4D78-B307-C3E6C8168837}" srcOrd="1" destOrd="0" presId="urn:microsoft.com/office/officeart/2005/8/layout/orgChart1"/>
    <dgm:cxn modelId="{5BB65FC2-C0F7-4AC1-BEA3-8D3A7CDE15FA}" type="presOf" srcId="{226C7EC0-B53C-4A1D-9552-13EEE7B52FE4}" destId="{1A0BA8BC-AC80-4563-979C-374DDC6CCF5F}" srcOrd="0" destOrd="0" presId="urn:microsoft.com/office/officeart/2005/8/layout/orgChart1"/>
    <dgm:cxn modelId="{91B727C3-0ABC-4C8D-ABCA-B8BE7E30C7AD}" type="presOf" srcId="{B14DBBAB-8DB1-4CE4-81B3-0F1987739E58}" destId="{CFCAE99C-7A4F-4D55-B11A-8E6B45DF293B}" srcOrd="0" destOrd="0" presId="urn:microsoft.com/office/officeart/2005/8/layout/orgChart1"/>
    <dgm:cxn modelId="{99A0E0C5-F932-43E8-91D0-62AABC67EBBB}" type="presOf" srcId="{9B4E6035-1F60-48A9-8B2D-82DBEBA2F484}" destId="{24EF7A5C-8EEF-42A0-BDF7-6024A2E2AE39}" srcOrd="0" destOrd="0" presId="urn:microsoft.com/office/officeart/2005/8/layout/orgChart1"/>
    <dgm:cxn modelId="{549D6AD9-C1DA-4A62-A908-FBC4A8896D38}" srcId="{B14DBBAB-8DB1-4CE4-81B3-0F1987739E58}" destId="{A1909D9E-1286-4E9B-B710-C1ADB52B60FC}" srcOrd="0" destOrd="0" parTransId="{2FAB35E5-D50B-4BA3-BAB0-5A1133880F2A}" sibTransId="{E057140D-944F-41D1-BBFA-E5D927B589FF}"/>
    <dgm:cxn modelId="{D4EA91DA-A648-41FA-8B4A-6AE554B4ED65}" srcId="{E57811EB-E88F-4BFD-B5E1-0F289891D21F}" destId="{2A1F3211-56F8-4BC3-AB8E-CB9C47C15A0F}" srcOrd="0" destOrd="0" parTransId="{60B49082-7608-43B4-8105-16296C620E7C}" sibTransId="{FD9730FE-ED23-4D09-9BA8-169D0EFAD01B}"/>
    <dgm:cxn modelId="{93D1DCDF-AF96-49A8-B788-DA8D63F362D9}" type="presOf" srcId="{5EED803E-2168-4235-8A52-8B1B44A739B8}" destId="{D39A3B99-E978-4EA9-B869-E32C950E885A}" srcOrd="0" destOrd="0" presId="urn:microsoft.com/office/officeart/2005/8/layout/orgChart1"/>
    <dgm:cxn modelId="{AA79AFE2-033A-49B0-9D03-8A5B19B8905C}" type="presOf" srcId="{E2FA4CFE-98AD-4279-8675-8657D420BD22}" destId="{BC762344-876B-4369-97D1-7474F44FC159}" srcOrd="0" destOrd="0" presId="urn:microsoft.com/office/officeart/2005/8/layout/orgChart1"/>
    <dgm:cxn modelId="{DE5722E4-8F5D-49E8-B1A5-94AAF5A594FD}" srcId="{1C17DF96-A477-4739-9916-311D2261CA04}" destId="{9B4E6035-1F60-48A9-8B2D-82DBEBA2F484}" srcOrd="0" destOrd="0" parTransId="{760A2EDC-6FC4-4912-8F2C-0D748F25D948}" sibTransId="{B45A8C15-3CC0-448D-B5C0-67468E36C3E2}"/>
    <dgm:cxn modelId="{998046EC-EC25-4073-A7CE-AD8344EF5E3D}" type="presOf" srcId="{4E98B8C4-455B-41A5-BEEF-40FB92E69C6F}" destId="{33A12102-46ED-4327-94CC-358B2E36653C}" srcOrd="0" destOrd="0" presId="urn:microsoft.com/office/officeart/2005/8/layout/orgChart1"/>
    <dgm:cxn modelId="{F877F9ED-B718-4B3E-BFED-A4FA3975265B}" type="presOf" srcId="{A1909D9E-1286-4E9B-B710-C1ADB52B60FC}" destId="{CCC8404E-772E-42DB-94F4-991B2CA23434}" srcOrd="0" destOrd="0" presId="urn:microsoft.com/office/officeart/2005/8/layout/orgChart1"/>
    <dgm:cxn modelId="{DEC0F3F4-CB1F-41EC-8FBC-8997A59091E7}" type="presOf" srcId="{A1909D9E-1286-4E9B-B710-C1ADB52B60FC}" destId="{6D6DBB7B-34CC-4A7D-A90B-52135E20C79A}" srcOrd="1" destOrd="0" presId="urn:microsoft.com/office/officeart/2005/8/layout/orgChart1"/>
    <dgm:cxn modelId="{E4538404-8C5E-468C-9CE8-57C398598776}" type="presParOf" srcId="{25FB1B31-6264-4ABD-B963-E5438E6DE31E}" destId="{52744915-ECA4-47B8-865A-513BEC552AEB}" srcOrd="0" destOrd="0" presId="urn:microsoft.com/office/officeart/2005/8/layout/orgChart1"/>
    <dgm:cxn modelId="{CF53F503-10CA-4B2D-AA5D-A213833EBAFC}" type="presParOf" srcId="{52744915-ECA4-47B8-865A-513BEC552AEB}" destId="{0C855F07-C714-4DBA-B191-A7C5010CED2E}" srcOrd="0" destOrd="0" presId="urn:microsoft.com/office/officeart/2005/8/layout/orgChart1"/>
    <dgm:cxn modelId="{D9CD3668-1258-47FF-A13D-F6360E4CB774}" type="presParOf" srcId="{0C855F07-C714-4DBA-B191-A7C5010CED2E}" destId="{52FB70AC-1254-4ED1-B953-20100577C406}" srcOrd="0" destOrd="0" presId="urn:microsoft.com/office/officeart/2005/8/layout/orgChart1"/>
    <dgm:cxn modelId="{B9E014E7-4D8F-472D-8CA3-E94868C04132}" type="presParOf" srcId="{0C855F07-C714-4DBA-B191-A7C5010CED2E}" destId="{AF569051-34B9-4207-B71B-B3FA8687F408}" srcOrd="1" destOrd="0" presId="urn:microsoft.com/office/officeart/2005/8/layout/orgChart1"/>
    <dgm:cxn modelId="{E4530B97-0F15-480B-B09D-D649BF295366}" type="presParOf" srcId="{52744915-ECA4-47B8-865A-513BEC552AEB}" destId="{33861BA5-BE7E-45B5-BDD1-84C424B05F76}" srcOrd="1" destOrd="0" presId="urn:microsoft.com/office/officeart/2005/8/layout/orgChart1"/>
    <dgm:cxn modelId="{0F58C30F-75B6-43C3-9990-10C120A6A0E8}" type="presParOf" srcId="{33861BA5-BE7E-45B5-BDD1-84C424B05F76}" destId="{9E6597A4-125C-42A1-8ABF-61B50FB5DC5B}" srcOrd="0" destOrd="0" presId="urn:microsoft.com/office/officeart/2005/8/layout/orgChart1"/>
    <dgm:cxn modelId="{82FBF203-76A1-40A2-AAA3-C65D7B043A1B}" type="presParOf" srcId="{33861BA5-BE7E-45B5-BDD1-84C424B05F76}" destId="{60BD551C-6D54-475E-A9DC-643E5AC2196E}" srcOrd="1" destOrd="0" presId="urn:microsoft.com/office/officeart/2005/8/layout/orgChart1"/>
    <dgm:cxn modelId="{610BD0F0-684A-45E5-A220-79E1C2ECF759}" type="presParOf" srcId="{60BD551C-6D54-475E-A9DC-643E5AC2196E}" destId="{6A2596FC-BEBF-4C53-876E-939F918481D1}" srcOrd="0" destOrd="0" presId="urn:microsoft.com/office/officeart/2005/8/layout/orgChart1"/>
    <dgm:cxn modelId="{6DD2AF8A-3629-49D1-9C1D-10662047F959}" type="presParOf" srcId="{6A2596FC-BEBF-4C53-876E-939F918481D1}" destId="{CFCAE99C-7A4F-4D55-B11A-8E6B45DF293B}" srcOrd="0" destOrd="0" presId="urn:microsoft.com/office/officeart/2005/8/layout/orgChart1"/>
    <dgm:cxn modelId="{AA445E53-F78C-4068-823D-2D4AF0229486}" type="presParOf" srcId="{6A2596FC-BEBF-4C53-876E-939F918481D1}" destId="{98A22F0E-28E3-477C-852A-1DAB30DC6B07}" srcOrd="1" destOrd="0" presId="urn:microsoft.com/office/officeart/2005/8/layout/orgChart1"/>
    <dgm:cxn modelId="{A4F8AD0C-1C60-4703-B3D1-7150C5566336}" type="presParOf" srcId="{60BD551C-6D54-475E-A9DC-643E5AC2196E}" destId="{D05BA179-A860-4701-93DB-B35029B53925}" srcOrd="1" destOrd="0" presId="urn:microsoft.com/office/officeart/2005/8/layout/orgChart1"/>
    <dgm:cxn modelId="{772B2DA5-3FE1-44BA-B847-486C7EF90BC4}" type="presParOf" srcId="{D05BA179-A860-4701-93DB-B35029B53925}" destId="{AE161928-A13E-4854-B3E1-D8A1D6D25A74}" srcOrd="0" destOrd="0" presId="urn:microsoft.com/office/officeart/2005/8/layout/orgChart1"/>
    <dgm:cxn modelId="{E4B38A44-6D18-42DD-AFDA-54792EF20DA8}" type="presParOf" srcId="{D05BA179-A860-4701-93DB-B35029B53925}" destId="{EA27F300-42D5-4A60-A2F3-71ABBD32E85C}" srcOrd="1" destOrd="0" presId="urn:microsoft.com/office/officeart/2005/8/layout/orgChart1"/>
    <dgm:cxn modelId="{419337DD-4D0E-4437-AD08-21F444311A98}" type="presParOf" srcId="{EA27F300-42D5-4A60-A2F3-71ABBD32E85C}" destId="{E5D56614-0AC3-4D05-AE44-7D80509918D5}" srcOrd="0" destOrd="0" presId="urn:microsoft.com/office/officeart/2005/8/layout/orgChart1"/>
    <dgm:cxn modelId="{67F4E18C-9ECB-4234-838C-51ED1A7F6FF7}" type="presParOf" srcId="{E5D56614-0AC3-4D05-AE44-7D80509918D5}" destId="{CCC8404E-772E-42DB-94F4-991B2CA23434}" srcOrd="0" destOrd="0" presId="urn:microsoft.com/office/officeart/2005/8/layout/orgChart1"/>
    <dgm:cxn modelId="{308A1091-3CB2-48BF-ACCB-84EF202E6B31}" type="presParOf" srcId="{E5D56614-0AC3-4D05-AE44-7D80509918D5}" destId="{6D6DBB7B-34CC-4A7D-A90B-52135E20C79A}" srcOrd="1" destOrd="0" presId="urn:microsoft.com/office/officeart/2005/8/layout/orgChart1"/>
    <dgm:cxn modelId="{676F04A7-3C8A-4C38-B437-906B2AF2CBFB}" type="presParOf" srcId="{EA27F300-42D5-4A60-A2F3-71ABBD32E85C}" destId="{BBAEE8F0-553B-4C86-8072-AE7AC5898E57}" srcOrd="1" destOrd="0" presId="urn:microsoft.com/office/officeart/2005/8/layout/orgChart1"/>
    <dgm:cxn modelId="{99EE84C3-A3D1-46D2-AC20-C4F785D8D6CF}" type="presParOf" srcId="{BBAEE8F0-553B-4C86-8072-AE7AC5898E57}" destId="{33A12102-46ED-4327-94CC-358B2E36653C}" srcOrd="0" destOrd="0" presId="urn:microsoft.com/office/officeart/2005/8/layout/orgChart1"/>
    <dgm:cxn modelId="{F272518A-35DE-4362-B99A-195DE0A831AD}" type="presParOf" srcId="{BBAEE8F0-553B-4C86-8072-AE7AC5898E57}" destId="{16627111-6FC1-4C96-9B59-80153AE71B44}" srcOrd="1" destOrd="0" presId="urn:microsoft.com/office/officeart/2005/8/layout/orgChart1"/>
    <dgm:cxn modelId="{550EF924-1023-44EB-8C0A-7A3D99AEFF1A}" type="presParOf" srcId="{16627111-6FC1-4C96-9B59-80153AE71B44}" destId="{EBACE8E3-0947-4FC5-BBA0-D69E5DFD4FAA}" srcOrd="0" destOrd="0" presId="urn:microsoft.com/office/officeart/2005/8/layout/orgChart1"/>
    <dgm:cxn modelId="{514620ED-3454-48CF-8751-4EB4B872FD92}" type="presParOf" srcId="{EBACE8E3-0947-4FC5-BBA0-D69E5DFD4FAA}" destId="{62249603-4171-4D72-B3D3-545B3C5F4F6E}" srcOrd="0" destOrd="0" presId="urn:microsoft.com/office/officeart/2005/8/layout/orgChart1"/>
    <dgm:cxn modelId="{7010709D-0619-4AA4-8E65-CEB1B7B444C1}" type="presParOf" srcId="{EBACE8E3-0947-4FC5-BBA0-D69E5DFD4FAA}" destId="{23FE49BC-C0F2-460E-BE15-3E6C59D029B2}" srcOrd="1" destOrd="0" presId="urn:microsoft.com/office/officeart/2005/8/layout/orgChart1"/>
    <dgm:cxn modelId="{A434396C-B4D5-4393-9BCA-DB9CEF7C0D69}" type="presParOf" srcId="{16627111-6FC1-4C96-9B59-80153AE71B44}" destId="{1FB447F0-B529-42A9-AD04-36D1EF3CFEDD}" srcOrd="1" destOrd="0" presId="urn:microsoft.com/office/officeart/2005/8/layout/orgChart1"/>
    <dgm:cxn modelId="{A4065CAD-45F2-4BBB-8484-383D12918ECF}" type="presParOf" srcId="{16627111-6FC1-4C96-9B59-80153AE71B44}" destId="{16F60910-D93E-495E-B814-BFF020EABA4B}" srcOrd="2" destOrd="0" presId="urn:microsoft.com/office/officeart/2005/8/layout/orgChart1"/>
    <dgm:cxn modelId="{11CED7CD-3A5E-48D0-8EB1-0EECED6758EA}" type="presParOf" srcId="{EA27F300-42D5-4A60-A2F3-71ABBD32E85C}" destId="{35F8B494-FD92-4B7B-8724-7CF026FD286C}" srcOrd="2" destOrd="0" presId="urn:microsoft.com/office/officeart/2005/8/layout/orgChart1"/>
    <dgm:cxn modelId="{1D396801-60E1-487F-A6E4-26721E695F67}" type="presParOf" srcId="{D05BA179-A860-4701-93DB-B35029B53925}" destId="{D39A3B99-E978-4EA9-B869-E32C950E885A}" srcOrd="2" destOrd="0" presId="urn:microsoft.com/office/officeart/2005/8/layout/orgChart1"/>
    <dgm:cxn modelId="{4AC7141E-DCF0-42B9-9D7C-28B69319AF7E}" type="presParOf" srcId="{D05BA179-A860-4701-93DB-B35029B53925}" destId="{810CE918-50CB-4336-8DEA-6CF9145AE2AB}" srcOrd="3" destOrd="0" presId="urn:microsoft.com/office/officeart/2005/8/layout/orgChart1"/>
    <dgm:cxn modelId="{6F591357-EAE5-4393-97B2-7472AD340BA7}" type="presParOf" srcId="{810CE918-50CB-4336-8DEA-6CF9145AE2AB}" destId="{71B5594B-C291-468A-BC80-F3D8812C116D}" srcOrd="0" destOrd="0" presId="urn:microsoft.com/office/officeart/2005/8/layout/orgChart1"/>
    <dgm:cxn modelId="{12F49983-F881-49B5-9E94-273C85BBF502}" type="presParOf" srcId="{71B5594B-C291-468A-BC80-F3D8812C116D}" destId="{1A0BA8BC-AC80-4563-979C-374DDC6CCF5F}" srcOrd="0" destOrd="0" presId="urn:microsoft.com/office/officeart/2005/8/layout/orgChart1"/>
    <dgm:cxn modelId="{D859FF68-BBC0-4E95-A200-2A9A4392D3EC}" type="presParOf" srcId="{71B5594B-C291-468A-BC80-F3D8812C116D}" destId="{B625B8FE-6936-4F02-9600-84465001F225}" srcOrd="1" destOrd="0" presId="urn:microsoft.com/office/officeart/2005/8/layout/orgChart1"/>
    <dgm:cxn modelId="{610FDD1E-D9C1-47EE-BAF8-FC5F27C9712B}" type="presParOf" srcId="{810CE918-50CB-4336-8DEA-6CF9145AE2AB}" destId="{FC0AD8E5-51EA-443B-81C6-D8847E088F7A}" srcOrd="1" destOrd="0" presId="urn:microsoft.com/office/officeart/2005/8/layout/orgChart1"/>
    <dgm:cxn modelId="{F5B4BE23-014C-40D5-BB17-6BDFCEA42566}" type="presParOf" srcId="{FC0AD8E5-51EA-443B-81C6-D8847E088F7A}" destId="{7DBD9932-0CA5-419C-81DC-C1A9E3BD67B3}" srcOrd="0" destOrd="0" presId="urn:microsoft.com/office/officeart/2005/8/layout/orgChart1"/>
    <dgm:cxn modelId="{37CE2291-9FD9-4AAF-B544-8A485A6B7275}" type="presParOf" srcId="{FC0AD8E5-51EA-443B-81C6-D8847E088F7A}" destId="{C4019A3F-A587-49FC-B5F7-96E3D1D8AFF2}" srcOrd="1" destOrd="0" presId="urn:microsoft.com/office/officeart/2005/8/layout/orgChart1"/>
    <dgm:cxn modelId="{41794BD2-287C-4A80-9988-B1A34DACADF8}" type="presParOf" srcId="{C4019A3F-A587-49FC-B5F7-96E3D1D8AFF2}" destId="{81D85D98-9AE0-4532-A12B-1EAD9F6D93EF}" srcOrd="0" destOrd="0" presId="urn:microsoft.com/office/officeart/2005/8/layout/orgChart1"/>
    <dgm:cxn modelId="{1FDE03B4-8027-40B1-977A-239EFBD92E11}" type="presParOf" srcId="{81D85D98-9AE0-4532-A12B-1EAD9F6D93EF}" destId="{BC762344-876B-4369-97D1-7474F44FC159}" srcOrd="0" destOrd="0" presId="urn:microsoft.com/office/officeart/2005/8/layout/orgChart1"/>
    <dgm:cxn modelId="{EC1423EB-35E4-440F-A1BD-E68C9540C5A1}" type="presParOf" srcId="{81D85D98-9AE0-4532-A12B-1EAD9F6D93EF}" destId="{A8125F74-DC03-4965-8930-005BC7D1D2E9}" srcOrd="1" destOrd="0" presId="urn:microsoft.com/office/officeart/2005/8/layout/orgChart1"/>
    <dgm:cxn modelId="{DB37B016-A4DA-4DD9-A313-0B867F431DE1}" type="presParOf" srcId="{C4019A3F-A587-49FC-B5F7-96E3D1D8AFF2}" destId="{314E799A-112B-479B-BA80-24ADFB6E11CF}" srcOrd="1" destOrd="0" presId="urn:microsoft.com/office/officeart/2005/8/layout/orgChart1"/>
    <dgm:cxn modelId="{8D94910A-06E2-4812-98A3-324AD6EE1510}" type="presParOf" srcId="{C4019A3F-A587-49FC-B5F7-96E3D1D8AFF2}" destId="{7A466CF6-0C3F-4651-A8FB-B8338F62B82C}" srcOrd="2" destOrd="0" presId="urn:microsoft.com/office/officeart/2005/8/layout/orgChart1"/>
    <dgm:cxn modelId="{679D1D88-44B1-4928-94E5-793624BB3515}" type="presParOf" srcId="{810CE918-50CB-4336-8DEA-6CF9145AE2AB}" destId="{75560F47-2B23-456D-963E-DD71AA4E2BB3}" srcOrd="2" destOrd="0" presId="urn:microsoft.com/office/officeart/2005/8/layout/orgChart1"/>
    <dgm:cxn modelId="{2F8C7CFD-426C-41FA-912F-3DA3A70FFD1E}" type="presParOf" srcId="{D05BA179-A860-4701-93DB-B35029B53925}" destId="{56F1E8B9-E2F2-4B1A-8DEB-DFDF51F90028}" srcOrd="4" destOrd="0" presId="urn:microsoft.com/office/officeart/2005/8/layout/orgChart1"/>
    <dgm:cxn modelId="{9AFF83E1-CEB7-4B9C-971C-C2E918F92CB9}" type="presParOf" srcId="{D05BA179-A860-4701-93DB-B35029B53925}" destId="{4B09C89B-D606-41D0-9280-AC8699F1614F}" srcOrd="5" destOrd="0" presId="urn:microsoft.com/office/officeart/2005/8/layout/orgChart1"/>
    <dgm:cxn modelId="{C9A1707F-7CBE-4721-8526-E37B9F93761D}" type="presParOf" srcId="{4B09C89B-D606-41D0-9280-AC8699F1614F}" destId="{9EF50145-22BD-4CFB-8ED3-75B7F55523D6}" srcOrd="0" destOrd="0" presId="urn:microsoft.com/office/officeart/2005/8/layout/orgChart1"/>
    <dgm:cxn modelId="{1977376C-B68E-49E0-A69F-CCD924C9294E}" type="presParOf" srcId="{9EF50145-22BD-4CFB-8ED3-75B7F55523D6}" destId="{4D403865-C2E4-45C6-99EE-847E4705BD5D}" srcOrd="0" destOrd="0" presId="urn:microsoft.com/office/officeart/2005/8/layout/orgChart1"/>
    <dgm:cxn modelId="{5FA15B2A-41D7-4CA9-939E-DFD6062DD9C3}" type="presParOf" srcId="{9EF50145-22BD-4CFB-8ED3-75B7F55523D6}" destId="{AC64E155-E991-4E43-A42D-F266C6D955F3}" srcOrd="1" destOrd="0" presId="urn:microsoft.com/office/officeart/2005/8/layout/orgChart1"/>
    <dgm:cxn modelId="{74842E69-01A4-4769-8A4F-8EF07DF2A862}" type="presParOf" srcId="{4B09C89B-D606-41D0-9280-AC8699F1614F}" destId="{00C0899E-EEE0-4C8E-B2B8-C6D8DFB0EB25}" srcOrd="1" destOrd="0" presId="urn:microsoft.com/office/officeart/2005/8/layout/orgChart1"/>
    <dgm:cxn modelId="{12ADB014-054E-4459-A9BD-2836CA3540BB}" type="presParOf" srcId="{00C0899E-EEE0-4C8E-B2B8-C6D8DFB0EB25}" destId="{71E64F2A-944B-4483-A199-F5A720CA9627}" srcOrd="0" destOrd="0" presId="urn:microsoft.com/office/officeart/2005/8/layout/orgChart1"/>
    <dgm:cxn modelId="{43614EE7-D8A5-46A0-835C-F80A12DF815F}" type="presParOf" srcId="{00C0899E-EEE0-4C8E-B2B8-C6D8DFB0EB25}" destId="{EDDFF518-6EBD-4803-99FE-74DB107F5A97}" srcOrd="1" destOrd="0" presId="urn:microsoft.com/office/officeart/2005/8/layout/orgChart1"/>
    <dgm:cxn modelId="{65184D6D-85EF-4265-A468-E6FE90AF3E24}" type="presParOf" srcId="{EDDFF518-6EBD-4803-99FE-74DB107F5A97}" destId="{D1A40227-E3F3-40F9-98A8-7D87FB730148}" srcOrd="0" destOrd="0" presId="urn:microsoft.com/office/officeart/2005/8/layout/orgChart1"/>
    <dgm:cxn modelId="{7B13588A-A9FF-44CB-A161-A6EA005770CA}" type="presParOf" srcId="{D1A40227-E3F3-40F9-98A8-7D87FB730148}" destId="{24EF7A5C-8EEF-42A0-BDF7-6024A2E2AE39}" srcOrd="0" destOrd="0" presId="urn:microsoft.com/office/officeart/2005/8/layout/orgChart1"/>
    <dgm:cxn modelId="{B23D9F2D-4325-41AD-B685-061C184591AA}" type="presParOf" srcId="{D1A40227-E3F3-40F9-98A8-7D87FB730148}" destId="{10A2D64B-FD6D-4D78-B307-C3E6C8168837}" srcOrd="1" destOrd="0" presId="urn:microsoft.com/office/officeart/2005/8/layout/orgChart1"/>
    <dgm:cxn modelId="{F424B03A-DFEB-4EDD-AE4A-97EF10B3ABAE}" type="presParOf" srcId="{EDDFF518-6EBD-4803-99FE-74DB107F5A97}" destId="{1108C075-E4A2-4583-A1AE-D24A608156DF}" srcOrd="1" destOrd="0" presId="urn:microsoft.com/office/officeart/2005/8/layout/orgChart1"/>
    <dgm:cxn modelId="{44F6C23A-1A40-42B1-B334-67F3549B76C9}" type="presParOf" srcId="{EDDFF518-6EBD-4803-99FE-74DB107F5A97}" destId="{CB79C84E-3C62-49D7-85E8-BDEEBDC8AB50}" srcOrd="2" destOrd="0" presId="urn:microsoft.com/office/officeart/2005/8/layout/orgChart1"/>
    <dgm:cxn modelId="{D47A27B4-74C9-406B-A46B-651CD678A12F}" type="presParOf" srcId="{4B09C89B-D606-41D0-9280-AC8699F1614F}" destId="{E68C6111-1DEC-4B60-9445-94137BB463C3}" srcOrd="2" destOrd="0" presId="urn:microsoft.com/office/officeart/2005/8/layout/orgChart1"/>
    <dgm:cxn modelId="{3F681C42-755D-46D6-96DD-30CEFCEC401D}" type="presParOf" srcId="{60BD551C-6D54-475E-A9DC-643E5AC2196E}" destId="{6B194915-09C3-40E9-B1CE-15AEBCB46DBD}" srcOrd="2" destOrd="0" presId="urn:microsoft.com/office/officeart/2005/8/layout/orgChart1"/>
    <dgm:cxn modelId="{A8E67C43-7C0A-42D7-9821-32D2A29B61E9}" type="presParOf" srcId="{52744915-ECA4-47B8-865A-513BEC552AEB}" destId="{26AE9E39-9150-4FD1-9B92-1D7436BB88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242A0-C457-4577-9003-D247AC85BD71}">
      <dsp:nvSpPr>
        <dsp:cNvPr id="0" name=""/>
        <dsp:cNvSpPr/>
      </dsp:nvSpPr>
      <dsp:spPr>
        <a:xfrm rot="5400000">
          <a:off x="-172340" y="125459"/>
          <a:ext cx="1258254" cy="10119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altLang="es-NI" sz="1400" b="1" kern="1200" dirty="0">
              <a:latin typeface="Calibri" pitchFamily="34" charset="0"/>
            </a:rPr>
            <a:t>Normativo:</a:t>
          </a:r>
          <a:endParaRPr lang="en-GB" sz="1400" b="1" kern="1200" dirty="0"/>
        </a:p>
      </dsp:txBody>
      <dsp:txXfrm rot="-5400000">
        <a:off x="-49193" y="508294"/>
        <a:ext cx="1011961" cy="246293"/>
      </dsp:txXfrm>
    </dsp:sp>
    <dsp:sp modelId="{25406842-D5CD-4EE8-88B4-795428F06DBF}">
      <dsp:nvSpPr>
        <dsp:cNvPr id="0" name=""/>
        <dsp:cNvSpPr/>
      </dsp:nvSpPr>
      <dsp:spPr>
        <a:xfrm rot="5400000">
          <a:off x="4355250" y="-3455761"/>
          <a:ext cx="817865" cy="77340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altLang="es-NI" sz="1400" kern="1200" dirty="0">
              <a:latin typeface="Calibri" pitchFamily="34" charset="0"/>
            </a:rPr>
            <a:t>Constitución,</a:t>
          </a:r>
          <a:r>
            <a:rPr lang="es-PE" altLang="es-NI" sz="1400" b="1" kern="1200" dirty="0">
              <a:latin typeface="Calibri" pitchFamily="34" charset="0"/>
            </a:rPr>
            <a:t> </a:t>
          </a:r>
          <a:r>
            <a:rPr lang="es-PE" altLang="es-NI" sz="1400" kern="1200" dirty="0">
              <a:latin typeface="Calibri" pitchFamily="34" charset="0"/>
            </a:rPr>
            <a:t>ley, reglamentos, directivas, circulares. Procedimientos. </a:t>
          </a:r>
          <a:endParaRPr lang="en-GB" sz="1400" kern="1200" dirty="0"/>
        </a:p>
      </dsp:txBody>
      <dsp:txXfrm rot="-5400000">
        <a:off x="897176" y="42238"/>
        <a:ext cx="7694089" cy="738015"/>
      </dsp:txXfrm>
    </dsp:sp>
    <dsp:sp modelId="{0254DCB0-0CEE-46F7-9259-89F1DEF63123}">
      <dsp:nvSpPr>
        <dsp:cNvPr id="0" name=""/>
        <dsp:cNvSpPr/>
      </dsp:nvSpPr>
      <dsp:spPr>
        <a:xfrm rot="5400000">
          <a:off x="-139544" y="1151540"/>
          <a:ext cx="1258254" cy="10775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altLang="es-NI" sz="1400" b="1" kern="1200" dirty="0">
              <a:latin typeface="Calibri" pitchFamily="34" charset="0"/>
            </a:rPr>
            <a:t>Institucional</a:t>
          </a:r>
          <a:r>
            <a:rPr lang="es-PE" altLang="es-NI" sz="1400" kern="1200" dirty="0">
              <a:latin typeface="Calibri" pitchFamily="34" charset="0"/>
            </a:rPr>
            <a:t>:</a:t>
          </a:r>
          <a:endParaRPr lang="en-GB" sz="1400" kern="1200" dirty="0"/>
        </a:p>
      </dsp:txBody>
      <dsp:txXfrm rot="-5400000">
        <a:off x="-49193" y="1599965"/>
        <a:ext cx="1077552" cy="180702"/>
      </dsp:txXfrm>
    </dsp:sp>
    <dsp:sp modelId="{EDFC0E7D-B914-4E9E-8137-B52E70D06B9F}">
      <dsp:nvSpPr>
        <dsp:cNvPr id="0" name=""/>
        <dsp:cNvSpPr/>
      </dsp:nvSpPr>
      <dsp:spPr>
        <a:xfrm rot="5400000">
          <a:off x="4387830" y="-2396669"/>
          <a:ext cx="818295" cy="77340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altLang="es-NI" sz="1400" kern="1200" dirty="0">
              <a:latin typeface="Calibri" pitchFamily="34" charset="0"/>
            </a:rPr>
            <a:t>Fortalecimiento de Ministerios, agencias públicas, Poder Judicial, los propios actores laborales. Mecanismos de prevención y solución de conflictos de trabajo.</a:t>
          </a:r>
          <a:endParaRPr lang="en-GB" sz="1400" kern="1200" dirty="0"/>
        </a:p>
      </dsp:txBody>
      <dsp:txXfrm rot="-5400000">
        <a:off x="929971" y="1101136"/>
        <a:ext cx="7694068" cy="738403"/>
      </dsp:txXfrm>
    </dsp:sp>
    <dsp:sp modelId="{291C13E6-9D21-4B88-8968-C5C79C11BE62}">
      <dsp:nvSpPr>
        <dsp:cNvPr id="0" name=""/>
        <dsp:cNvSpPr/>
      </dsp:nvSpPr>
      <dsp:spPr>
        <a:xfrm rot="5400000">
          <a:off x="-183671" y="2254544"/>
          <a:ext cx="1258254" cy="9892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altLang="es-NI" sz="1400" b="1" kern="1200" dirty="0">
              <a:latin typeface="Calibri" pitchFamily="34" charset="0"/>
            </a:rPr>
            <a:t>Gestión:</a:t>
          </a:r>
          <a:endParaRPr lang="en-GB" sz="1400" kern="1200" dirty="0"/>
        </a:p>
      </dsp:txBody>
      <dsp:txXfrm rot="-5400000">
        <a:off x="-49193" y="2614715"/>
        <a:ext cx="989298" cy="268956"/>
      </dsp:txXfrm>
    </dsp:sp>
    <dsp:sp modelId="{C8243164-0163-43DC-9384-53B0A8825D93}">
      <dsp:nvSpPr>
        <dsp:cNvPr id="0" name=""/>
        <dsp:cNvSpPr/>
      </dsp:nvSpPr>
      <dsp:spPr>
        <a:xfrm rot="5400000">
          <a:off x="4343919" y="-1338007"/>
          <a:ext cx="817865" cy="77340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altLang="es-NI" sz="1400" kern="1200" dirty="0">
              <a:latin typeface="Calibri" pitchFamily="34" charset="0"/>
            </a:rPr>
            <a:t>Estrategias nacionales y sectoriales, planificación, programación, técnicas de inspección, Manuales, Guías especiales, uso de tecnologías de la información, monitoreo, mecanismos de rendición de cuentas, difusión de la legislación laboral. </a:t>
          </a:r>
          <a:endParaRPr lang="en-GB" sz="1400" kern="1200" dirty="0"/>
        </a:p>
      </dsp:txBody>
      <dsp:txXfrm rot="-5400000">
        <a:off x="885845" y="2159992"/>
        <a:ext cx="7694089" cy="738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64F2A-944B-4483-A199-F5A720CA9627}">
      <dsp:nvSpPr>
        <dsp:cNvPr id="0" name=""/>
        <dsp:cNvSpPr/>
      </dsp:nvSpPr>
      <dsp:spPr>
        <a:xfrm>
          <a:off x="5403952" y="2889504"/>
          <a:ext cx="245611" cy="974542"/>
        </a:xfrm>
        <a:custGeom>
          <a:avLst/>
          <a:gdLst/>
          <a:ahLst/>
          <a:cxnLst/>
          <a:rect l="0" t="0" r="0" b="0"/>
          <a:pathLst>
            <a:path>
              <a:moveTo>
                <a:pt x="245611" y="0"/>
              </a:moveTo>
              <a:lnTo>
                <a:pt x="0" y="974542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1E8B9-E2F2-4B1A-8DEB-DFDF51F90028}">
      <dsp:nvSpPr>
        <dsp:cNvPr id="0" name=""/>
        <dsp:cNvSpPr/>
      </dsp:nvSpPr>
      <dsp:spPr>
        <a:xfrm>
          <a:off x="3841069" y="1319498"/>
          <a:ext cx="2484412" cy="725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79"/>
              </a:lnTo>
              <a:lnTo>
                <a:pt x="2484412" y="547679"/>
              </a:lnTo>
              <a:lnTo>
                <a:pt x="2484412" y="7251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BD9932-0CA5-419C-81DC-C1A9E3BD67B3}">
      <dsp:nvSpPr>
        <dsp:cNvPr id="0" name=""/>
        <dsp:cNvSpPr/>
      </dsp:nvSpPr>
      <dsp:spPr>
        <a:xfrm>
          <a:off x="2922511" y="2865289"/>
          <a:ext cx="91440" cy="978240"/>
        </a:xfrm>
        <a:custGeom>
          <a:avLst/>
          <a:gdLst/>
          <a:ahLst/>
          <a:cxnLst/>
          <a:rect l="0" t="0" r="0" b="0"/>
          <a:pathLst>
            <a:path>
              <a:moveTo>
                <a:pt x="124307" y="0"/>
              </a:moveTo>
              <a:lnTo>
                <a:pt x="45720" y="97824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A3B99-E978-4EA9-B869-E32C950E885A}">
      <dsp:nvSpPr>
        <dsp:cNvPr id="0" name=""/>
        <dsp:cNvSpPr/>
      </dsp:nvSpPr>
      <dsp:spPr>
        <a:xfrm>
          <a:off x="3795349" y="1319498"/>
          <a:ext cx="91440" cy="700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3464"/>
              </a:lnTo>
              <a:lnTo>
                <a:pt x="52715" y="523464"/>
              </a:lnTo>
              <a:lnTo>
                <a:pt x="52715" y="70089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12102-46ED-4327-94CC-358B2E36653C}">
      <dsp:nvSpPr>
        <dsp:cNvPr id="0" name=""/>
        <dsp:cNvSpPr/>
      </dsp:nvSpPr>
      <dsp:spPr>
        <a:xfrm>
          <a:off x="758874" y="2889504"/>
          <a:ext cx="169047" cy="990368"/>
        </a:xfrm>
        <a:custGeom>
          <a:avLst/>
          <a:gdLst/>
          <a:ahLst/>
          <a:cxnLst/>
          <a:rect l="0" t="0" r="0" b="0"/>
          <a:pathLst>
            <a:path>
              <a:moveTo>
                <a:pt x="169047" y="0"/>
              </a:moveTo>
              <a:lnTo>
                <a:pt x="0" y="990368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61928-A13E-4854-B3E1-D8A1D6D25A74}">
      <dsp:nvSpPr>
        <dsp:cNvPr id="0" name=""/>
        <dsp:cNvSpPr/>
      </dsp:nvSpPr>
      <dsp:spPr>
        <a:xfrm>
          <a:off x="1603839" y="1319498"/>
          <a:ext cx="2237229" cy="725107"/>
        </a:xfrm>
        <a:custGeom>
          <a:avLst/>
          <a:gdLst/>
          <a:ahLst/>
          <a:cxnLst/>
          <a:rect l="0" t="0" r="0" b="0"/>
          <a:pathLst>
            <a:path>
              <a:moveTo>
                <a:pt x="2237229" y="0"/>
              </a:moveTo>
              <a:lnTo>
                <a:pt x="2237229" y="547679"/>
              </a:lnTo>
              <a:lnTo>
                <a:pt x="0" y="547679"/>
              </a:lnTo>
              <a:lnTo>
                <a:pt x="0" y="7251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597A4-125C-42A1-8ABF-61B50FB5DC5B}">
      <dsp:nvSpPr>
        <dsp:cNvPr id="0" name=""/>
        <dsp:cNvSpPr/>
      </dsp:nvSpPr>
      <dsp:spPr>
        <a:xfrm>
          <a:off x="3795349" y="78435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103189" y="60542"/>
              </a:moveTo>
              <a:lnTo>
                <a:pt x="4572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B70AC-1254-4ED1-B953-20100577C406}">
      <dsp:nvSpPr>
        <dsp:cNvPr id="0" name=""/>
        <dsp:cNvSpPr/>
      </dsp:nvSpPr>
      <dsp:spPr>
        <a:xfrm>
          <a:off x="1739733" y="0"/>
          <a:ext cx="4317611" cy="84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Supervisión / control / vigilancia</a:t>
          </a:r>
          <a:endParaRPr lang="en-GB" sz="2000" b="1" kern="1200" dirty="0"/>
        </a:p>
      </dsp:txBody>
      <dsp:txXfrm>
        <a:off x="1739733" y="0"/>
        <a:ext cx="4317611" cy="844897"/>
      </dsp:txXfrm>
    </dsp:sp>
    <dsp:sp modelId="{CFCAE99C-7A4F-4D55-B11A-8E6B45DF293B}">
      <dsp:nvSpPr>
        <dsp:cNvPr id="0" name=""/>
        <dsp:cNvSpPr/>
      </dsp:nvSpPr>
      <dsp:spPr>
        <a:xfrm>
          <a:off x="2996171" y="830075"/>
          <a:ext cx="1689794" cy="489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Inspección </a:t>
          </a:r>
          <a:endParaRPr lang="en-GB" sz="2000" b="1" kern="1200" dirty="0"/>
        </a:p>
      </dsp:txBody>
      <dsp:txXfrm>
        <a:off x="2996171" y="830075"/>
        <a:ext cx="1689794" cy="489423"/>
      </dsp:txXfrm>
    </dsp:sp>
    <dsp:sp modelId="{CCC8404E-772E-42DB-94F4-991B2CA23434}">
      <dsp:nvSpPr>
        <dsp:cNvPr id="0" name=""/>
        <dsp:cNvSpPr/>
      </dsp:nvSpPr>
      <dsp:spPr>
        <a:xfrm>
          <a:off x="758942" y="2044606"/>
          <a:ext cx="1689794" cy="84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PLANIFICACIÓN</a:t>
          </a:r>
          <a:endParaRPr lang="en-GB" sz="1600" b="1" kern="1200" dirty="0"/>
        </a:p>
      </dsp:txBody>
      <dsp:txXfrm>
        <a:off x="758942" y="2044606"/>
        <a:ext cx="1689794" cy="844897"/>
      </dsp:txXfrm>
    </dsp:sp>
    <dsp:sp modelId="{62249603-4171-4D72-B3D3-545B3C5F4F6E}">
      <dsp:nvSpPr>
        <dsp:cNvPr id="0" name=""/>
        <dsp:cNvSpPr/>
      </dsp:nvSpPr>
      <dsp:spPr>
        <a:xfrm>
          <a:off x="758874" y="3317619"/>
          <a:ext cx="2026030" cy="11245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Dónde: hogar / sector / derecho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Cómo: recursos, personal,  instrumentos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Para qué: Finalidad</a:t>
          </a:r>
          <a:endParaRPr lang="en-GB" sz="1400" b="1" kern="1200" dirty="0"/>
        </a:p>
      </dsp:txBody>
      <dsp:txXfrm>
        <a:off x="758874" y="3317619"/>
        <a:ext cx="2026030" cy="1124507"/>
      </dsp:txXfrm>
    </dsp:sp>
    <dsp:sp modelId="{1A0BA8BC-AC80-4563-979C-374DDC6CCF5F}">
      <dsp:nvSpPr>
        <dsp:cNvPr id="0" name=""/>
        <dsp:cNvSpPr/>
      </dsp:nvSpPr>
      <dsp:spPr>
        <a:xfrm>
          <a:off x="2846506" y="2020391"/>
          <a:ext cx="2003116" cy="84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/>
            <a:t>PROGRAMACIÓN</a:t>
          </a:r>
          <a:endParaRPr lang="en-GB" sz="1700" b="1" kern="1200" dirty="0"/>
        </a:p>
      </dsp:txBody>
      <dsp:txXfrm>
        <a:off x="2846506" y="2020391"/>
        <a:ext cx="2003116" cy="844897"/>
      </dsp:txXfrm>
    </dsp:sp>
    <dsp:sp modelId="{BC762344-876B-4369-97D1-7474F44FC159}">
      <dsp:nvSpPr>
        <dsp:cNvPr id="0" name=""/>
        <dsp:cNvSpPr/>
      </dsp:nvSpPr>
      <dsp:spPr>
        <a:xfrm>
          <a:off x="2968231" y="3244932"/>
          <a:ext cx="1985897" cy="1197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Selección de centros.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Bases de datos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Número de inspectores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Cobertura  (regiones) </a:t>
          </a:r>
          <a:endParaRPr lang="en-GB" sz="1400" b="1" kern="1200" dirty="0"/>
        </a:p>
      </dsp:txBody>
      <dsp:txXfrm>
        <a:off x="2968231" y="3244932"/>
        <a:ext cx="1985897" cy="1197194"/>
      </dsp:txXfrm>
    </dsp:sp>
    <dsp:sp modelId="{4D403865-C2E4-45C6-99EE-847E4705BD5D}">
      <dsp:nvSpPr>
        <dsp:cNvPr id="0" name=""/>
        <dsp:cNvSpPr/>
      </dsp:nvSpPr>
      <dsp:spPr>
        <a:xfrm>
          <a:off x="5480584" y="2044606"/>
          <a:ext cx="1689794" cy="84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/>
            <a:t>ACTUACIÓN</a:t>
          </a:r>
          <a:endParaRPr lang="en-GB" sz="1700" b="1" kern="1200" dirty="0"/>
        </a:p>
      </dsp:txBody>
      <dsp:txXfrm>
        <a:off x="5480584" y="2044606"/>
        <a:ext cx="1689794" cy="844897"/>
      </dsp:txXfrm>
    </dsp:sp>
    <dsp:sp modelId="{24EF7A5C-8EEF-42A0-BDF7-6024A2E2AE39}">
      <dsp:nvSpPr>
        <dsp:cNvPr id="0" name=""/>
        <dsp:cNvSpPr/>
      </dsp:nvSpPr>
      <dsp:spPr>
        <a:xfrm>
          <a:off x="5403952" y="3308463"/>
          <a:ext cx="1909417" cy="1111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Calidad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Protocolos, guías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Métodos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- Tipos de inspección</a:t>
          </a:r>
          <a:endParaRPr lang="en-GB" sz="1400" b="1" kern="1200" dirty="0"/>
        </a:p>
      </dsp:txBody>
      <dsp:txXfrm>
        <a:off x="5403952" y="3308463"/>
        <a:ext cx="1909417" cy="1111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6B15E-9139-404D-8014-17186D65333C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F45ED-FF53-4415-AD4D-E1E6572F8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54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445149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Image 6" descr="Logo100Years_Sp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324000"/>
            <a:ext cx="1519540" cy="6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o.org/wcmsp5/groups/public/---ed_dialogue/---lab_admin/documents/briefingnote/wcms_606474.pdf" TargetMode="External"/><Relationship Id="rId2" Type="http://schemas.openxmlformats.org/officeDocument/2006/relationships/hyperlink" Target="https://www.ilo.org/labadmin/info/WCMS_240697/lang--es/index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5149" y="1077767"/>
            <a:ext cx="8362222" cy="14141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MX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Fortalecer la inspección del trabajo: </a:t>
            </a:r>
            <a:br>
              <a:rPr lang="es-MX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Enfoques innovadores y acciones frente a la protección de los derechos fundamentales con énfasis en libertad sindical y negociación colectiva</a:t>
            </a:r>
            <a:endParaRPr lang="fr-FR" sz="2000" dirty="0">
              <a:solidFill>
                <a:schemeClr val="tx2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70016" y="3294399"/>
            <a:ext cx="3483096" cy="13478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es-MX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Fernando García Granara</a:t>
            </a:r>
          </a:p>
          <a:p>
            <a:pPr algn="r"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es-MX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Especialista en Legislación Laboral y </a:t>
            </a:r>
          </a:p>
          <a:p>
            <a:pPr algn="r"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es-MX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Diálogo Social </a:t>
            </a:r>
          </a:p>
          <a:p>
            <a:pPr algn="r"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es-MX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Oficina de la OIT para Centroamérica, </a:t>
            </a:r>
          </a:p>
          <a:p>
            <a:pPr algn="r"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es-MX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Haití, Panamá y República Dominicana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4199" y="3294399"/>
            <a:ext cx="4262061" cy="1348061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r>
              <a:rPr lang="es-MX" altLang="es-NI" sz="17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Taller RIAL sobre “Estrategias para mejorar el cumplimiento de la legislación laboral”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r>
              <a:rPr lang="es-MX" altLang="es-NI" sz="17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Organización de Estados Americanos OEA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endParaRPr lang="es-MX" altLang="es-NI" sz="17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/>
            </a:endParaRPr>
          </a:p>
          <a:p>
            <a:pPr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r>
              <a:rPr lang="es-MX" altLang="es-NI" sz="17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San José, Costa rica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r>
              <a:rPr lang="es-MX" altLang="es-NI" sz="17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</a:rPr>
              <a:t>6 de diciembre de 2018</a:t>
            </a:r>
          </a:p>
        </p:txBody>
      </p:sp>
    </p:spTree>
    <p:extLst>
      <p:ext uri="{BB962C8B-B14F-4D97-AF65-F5344CB8AC3E}">
        <p14:creationId xmlns:p14="http://schemas.microsoft.com/office/powerpoint/2010/main" val="1832896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724" y="830644"/>
            <a:ext cx="5505989" cy="42025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8153" y="184313"/>
            <a:ext cx="6687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Orientaciones de la OIT para la Planificación Estratégica para el Cumplimiento para Inspecciones del Trabajo</a:t>
            </a:r>
          </a:p>
        </p:txBody>
      </p:sp>
    </p:spTree>
    <p:extLst>
      <p:ext uri="{BB962C8B-B14F-4D97-AF65-F5344CB8AC3E}">
        <p14:creationId xmlns:p14="http://schemas.microsoft.com/office/powerpoint/2010/main" val="10106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607344"/>
            <a:ext cx="6172200" cy="1339454"/>
          </a:xfrm>
        </p:spPr>
        <p:txBody>
          <a:bodyPr/>
          <a:lstStyle/>
          <a:p>
            <a:pPr algn="ctr" eaLnBrk="1" hangingPunct="1">
              <a:defRPr/>
            </a:pPr>
            <a:br>
              <a:rPr lang="es-MX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s-MX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MUCHAS GRACIAS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1143001" y="-149446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HN" altLang="es-NI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87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395288" y="1574570"/>
            <a:ext cx="8229600" cy="32207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lvl="1" algn="just">
              <a:buClr>
                <a:srgbClr val="9BBB59"/>
              </a:buClr>
              <a:buFont typeface="Georgia" panose="02040502050405020303" pitchFamily="18" charset="0"/>
              <a:buNone/>
              <a:defRPr/>
            </a:pPr>
            <a:r>
              <a:rPr lang="es-PE" altLang="es-NI" sz="2000" dirty="0">
                <a:solidFill>
                  <a:srgbClr val="FF0000"/>
                </a:solidFill>
                <a:latin typeface="Calibri" pitchFamily="34" charset="0"/>
              </a:rPr>
              <a:t>¿</a:t>
            </a:r>
            <a:r>
              <a:rPr lang="es-PE" altLang="es-NI" sz="2000" b="1" dirty="0">
                <a:solidFill>
                  <a:srgbClr val="FF0000"/>
                </a:solidFill>
                <a:latin typeface="Calibri" pitchFamily="34" charset="0"/>
              </a:rPr>
              <a:t>Cómo se garantiza el cumplimiento laboral? </a:t>
            </a:r>
          </a:p>
          <a:p>
            <a:pPr marL="109537" lvl="1" algn="just">
              <a:buClr>
                <a:srgbClr val="9BBB59"/>
              </a:buClr>
              <a:buFont typeface="Georgia" panose="02040502050405020303" pitchFamily="18" charset="0"/>
              <a:buNone/>
              <a:defRPr/>
            </a:pPr>
            <a:r>
              <a:rPr lang="es-PE" altLang="es-NI" sz="2000" b="1" dirty="0">
                <a:solidFill>
                  <a:srgbClr val="FF0000"/>
                </a:solidFill>
                <a:latin typeface="Calibri" pitchFamily="34" charset="0"/>
              </a:rPr>
              <a:t>¿ley, procedimientos, instituciones, actores?.</a:t>
            </a:r>
            <a:r>
              <a:rPr lang="es-PE" altLang="es-NI" sz="2000" b="1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endParaRPr lang="es-PE" altLang="es-NI" sz="2000" b="1" dirty="0">
              <a:solidFill>
                <a:schemeClr val="tx1"/>
              </a:solidFill>
              <a:latin typeface="Calibri" pitchFamily="34" charset="0"/>
            </a:endParaRP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r>
              <a:rPr lang="es-PE" altLang="es-NI" sz="2000" b="1" dirty="0">
                <a:solidFill>
                  <a:schemeClr val="tx1"/>
                </a:solidFill>
                <a:latin typeface="Calibri" pitchFamily="34" charset="0"/>
              </a:rPr>
              <a:t>Sistema Administrativo</a:t>
            </a:r>
            <a:r>
              <a:rPr lang="es-PE" altLang="es-NI" sz="2000" dirty="0">
                <a:solidFill>
                  <a:schemeClr val="tx1"/>
                </a:solidFill>
                <a:latin typeface="Calibri" pitchFamily="34" charset="0"/>
              </a:rPr>
              <a:t>, tutela administrativa. Constitución OIT 1919: “</a:t>
            </a:r>
            <a:r>
              <a:rPr lang="es-PE" altLang="es-NI" sz="2000" i="1" dirty="0">
                <a:solidFill>
                  <a:schemeClr val="tx1"/>
                </a:solidFill>
                <a:latin typeface="Calibri" pitchFamily="34" charset="0"/>
              </a:rPr>
              <a:t>Cada estado miembro deberá organizar un servicio de inspección del trabajo para asegurar la aplicación de las leyes y reglamentos para la protección de los trabajadores</a:t>
            </a:r>
            <a:r>
              <a:rPr lang="es-PE" altLang="es-NI" sz="2000" dirty="0">
                <a:solidFill>
                  <a:schemeClr val="tx1"/>
                </a:solidFill>
                <a:latin typeface="Calibri" pitchFamily="34" charset="0"/>
              </a:rPr>
              <a:t>…”</a:t>
            </a: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endParaRPr lang="es-PE" altLang="es-NI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r>
              <a:rPr lang="es-PE" altLang="es-NI" sz="2000" b="1" dirty="0">
                <a:solidFill>
                  <a:schemeClr val="tx1"/>
                </a:solidFill>
                <a:latin typeface="Calibri" pitchFamily="34" charset="0"/>
              </a:rPr>
              <a:t>Sistema Judicial</a:t>
            </a:r>
            <a:r>
              <a:rPr lang="es-PE" altLang="es-NI" sz="2000" dirty="0">
                <a:solidFill>
                  <a:schemeClr val="tx1"/>
                </a:solidFill>
                <a:latin typeface="Calibri" pitchFamily="34" charset="0"/>
              </a:rPr>
              <a:t>. Resuelve los conflictos jurídicos laborales. </a:t>
            </a:r>
            <a:endParaRPr lang="es-HN" altLang="es-NI" sz="2000" dirty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defRPr/>
            </a:pPr>
            <a:endParaRPr lang="es-PE" altLang="es-NI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79124" y="509172"/>
            <a:ext cx="6658727" cy="47490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HN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Cumplimiento de la Ley Laboral</a:t>
            </a:r>
          </a:p>
        </p:txBody>
      </p:sp>
    </p:spTree>
    <p:extLst>
      <p:ext uri="{BB962C8B-B14F-4D97-AF65-F5344CB8AC3E}">
        <p14:creationId xmlns:p14="http://schemas.microsoft.com/office/powerpoint/2010/main" val="3429479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80724" y="746624"/>
            <a:ext cx="6658727" cy="47490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HN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Cumplimiento de la Ley Laboral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68414"/>
            <a:ext cx="8229600" cy="38061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lvl="1" algn="just">
              <a:buClr>
                <a:srgbClr val="9BBB59"/>
              </a:buClr>
              <a:buFont typeface="Georgia" panose="02040502050405020303" pitchFamily="18" charset="0"/>
              <a:buNone/>
              <a:defRPr/>
            </a:pPr>
            <a:r>
              <a:rPr lang="es-PE" altLang="es-NI" sz="2000" dirty="0">
                <a:solidFill>
                  <a:srgbClr val="FF0000"/>
                </a:solidFill>
                <a:latin typeface="Calibri" pitchFamily="34" charset="0"/>
              </a:rPr>
              <a:t>¿</a:t>
            </a:r>
            <a:r>
              <a:rPr lang="es-PE" altLang="es-NI" sz="2000" b="1" dirty="0">
                <a:solidFill>
                  <a:srgbClr val="FF0000"/>
                </a:solidFill>
                <a:latin typeface="Calibri" pitchFamily="34" charset="0"/>
              </a:rPr>
              <a:t>Cómo se garantiza el cumplimiento laboral? </a:t>
            </a:r>
          </a:p>
          <a:p>
            <a:pPr marL="109537" lvl="1" algn="just">
              <a:buClr>
                <a:srgbClr val="9BBB59"/>
              </a:buClr>
              <a:buFont typeface="Georgia" panose="02040502050405020303" pitchFamily="18" charset="0"/>
              <a:buNone/>
              <a:defRPr/>
            </a:pPr>
            <a:r>
              <a:rPr lang="es-PE" altLang="es-NI" sz="2000" b="1" dirty="0">
                <a:solidFill>
                  <a:srgbClr val="FF0000"/>
                </a:solidFill>
                <a:latin typeface="Calibri" pitchFamily="34" charset="0"/>
              </a:rPr>
              <a:t>¿ley, procedimientos, instituciones, actores?.</a:t>
            </a:r>
            <a:r>
              <a:rPr lang="es-PE" altLang="es-NI" sz="2000" b="1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endParaRPr lang="es-PE" altLang="es-NI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r>
              <a:rPr lang="es-PE" altLang="es-NI" sz="2000" dirty="0">
                <a:solidFill>
                  <a:schemeClr val="tx1"/>
                </a:solidFill>
                <a:latin typeface="Calibri" pitchFamily="34" charset="0"/>
              </a:rPr>
              <a:t>Enfoque de cumplimiento con participación de diferentes instituciones públicas, además de la inspección: tributos, Seguridad Social, otros ministerios. Funciones coordinadas o independientes de la inspección. </a:t>
            </a: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endParaRPr lang="es-PE" altLang="es-NI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365125" lvl="1" indent="-255588" algn="just">
              <a:buClr>
                <a:srgbClr val="9BBB59"/>
              </a:buClr>
              <a:buFont typeface="Georgia" panose="02040502050405020303" pitchFamily="18" charset="0"/>
              <a:buChar char="•"/>
              <a:defRPr/>
            </a:pPr>
            <a:r>
              <a:rPr lang="es-PE" altLang="es-NI" sz="2000" dirty="0">
                <a:solidFill>
                  <a:schemeClr val="tx1"/>
                </a:solidFill>
                <a:latin typeface="Calibri" pitchFamily="34" charset="0"/>
              </a:rPr>
              <a:t>Enfoque de cumplimiento (privado) con participación de los actores laborales: empleadores y trabajadores. Mecanismos de auto cumplimiento y vigilancia sindical. Certificaciones. Comités Mixtos de seguridad y salud en el trabajo.  </a:t>
            </a:r>
          </a:p>
        </p:txBody>
      </p:sp>
    </p:spTree>
    <p:extLst>
      <p:ext uri="{BB962C8B-B14F-4D97-AF65-F5344CB8AC3E}">
        <p14:creationId xmlns:p14="http://schemas.microsoft.com/office/powerpoint/2010/main" val="151219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80724" y="746624"/>
            <a:ext cx="6658727" cy="4749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P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 Público de inspección</a:t>
            </a:r>
            <a:endParaRPr lang="es-HN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288" y="1353944"/>
            <a:ext cx="8229600" cy="3378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algn="just">
              <a:buFont typeface="Georgia" panose="02040502050405020303" pitchFamily="18" charset="0"/>
              <a:buNone/>
            </a:pPr>
            <a:r>
              <a:rPr lang="es-PE" altLang="es-NI" b="1" dirty="0">
                <a:solidFill>
                  <a:schemeClr val="tx1"/>
                </a:solidFill>
                <a:latin typeface="Calibri" pitchFamily="34" charset="0"/>
              </a:rPr>
              <a:t>Servicio Público:</a:t>
            </a:r>
            <a:r>
              <a:rPr lang="es-PE" altLang="es-NI" dirty="0">
                <a:solidFill>
                  <a:schemeClr val="tx1"/>
                </a:solidFill>
                <a:latin typeface="Calibri" pitchFamily="34" charset="0"/>
              </a:rPr>
              <a:t> representación del Estado, Servicio a los administrados (trabajadores y empleadores), funcionarios especializados. </a:t>
            </a:r>
          </a:p>
          <a:p>
            <a:pPr marL="107950" algn="just">
              <a:buFont typeface="Georgia" panose="02040502050405020303" pitchFamily="18" charset="0"/>
              <a:buNone/>
            </a:pPr>
            <a:endParaRPr lang="es-PE" altLang="es-NI" dirty="0">
              <a:solidFill>
                <a:schemeClr val="tx1"/>
              </a:solidFill>
              <a:latin typeface="Calibri" pitchFamily="34" charset="0"/>
            </a:endParaRPr>
          </a:p>
          <a:p>
            <a:pPr marL="107950" algn="just">
              <a:buFont typeface="Georgia" panose="02040502050405020303" pitchFamily="18" charset="0"/>
              <a:buNone/>
            </a:pPr>
            <a:r>
              <a:rPr lang="es-PE" altLang="es-NI" b="1" dirty="0">
                <a:solidFill>
                  <a:schemeClr val="tx1"/>
                </a:solidFill>
                <a:latin typeface="Calibri" pitchFamily="34" charset="0"/>
              </a:rPr>
              <a:t>Eficacia y eficiencia</a:t>
            </a:r>
            <a:r>
              <a:rPr lang="es-PE" altLang="es-NI" dirty="0">
                <a:solidFill>
                  <a:schemeClr val="tx1"/>
                </a:solidFill>
                <a:latin typeface="Calibri" pitchFamily="34" charset="0"/>
              </a:rPr>
              <a:t> refleja un modelo de organización estatal y de atención y acercamiento del Estado a los administrados. </a:t>
            </a:r>
          </a:p>
          <a:p>
            <a:pPr marL="107950" algn="just">
              <a:buFont typeface="Georgia" panose="02040502050405020303" pitchFamily="18" charset="0"/>
              <a:buNone/>
            </a:pPr>
            <a:endParaRPr lang="es-PE" altLang="es-NI" dirty="0">
              <a:solidFill>
                <a:schemeClr val="tx1"/>
              </a:solidFill>
              <a:latin typeface="Calibri" pitchFamily="34" charset="0"/>
            </a:endParaRPr>
          </a:p>
          <a:p>
            <a:pPr marL="107950" algn="just">
              <a:buFont typeface="Georgia" panose="02040502050405020303" pitchFamily="18" charset="0"/>
              <a:buNone/>
            </a:pPr>
            <a:r>
              <a:rPr lang="es-PE" altLang="es-NI" dirty="0">
                <a:solidFill>
                  <a:schemeClr val="tx1"/>
                </a:solidFill>
                <a:latin typeface="Calibri" pitchFamily="34" charset="0"/>
              </a:rPr>
              <a:t>Forma parte del </a:t>
            </a:r>
            <a:r>
              <a:rPr lang="es-PE" altLang="es-NI" b="1" dirty="0">
                <a:solidFill>
                  <a:schemeClr val="tx1"/>
                </a:solidFill>
                <a:latin typeface="Calibri" pitchFamily="34" charset="0"/>
              </a:rPr>
              <a:t>desarrollo y fortalecimiento de las instituciones del Estado</a:t>
            </a:r>
            <a:r>
              <a:rPr lang="es-PE" altLang="es-NI" dirty="0">
                <a:solidFill>
                  <a:schemeClr val="tx1"/>
                </a:solidFill>
                <a:latin typeface="Calibri" pitchFamily="34" charset="0"/>
              </a:rPr>
              <a:t>, de la democracia y se convierte en instrumento de progreso del país.</a:t>
            </a:r>
          </a:p>
          <a:p>
            <a:pPr marL="107950" algn="just">
              <a:buFont typeface="Georgia" panose="02040502050405020303" pitchFamily="18" charset="0"/>
              <a:buNone/>
            </a:pPr>
            <a:endParaRPr lang="es-HN" altLang="es-NI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52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80724" y="746624"/>
            <a:ext cx="6658727" cy="4749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s-P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 Público de inspección</a:t>
            </a:r>
            <a:endParaRPr lang="es-HN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7002" y="1784532"/>
            <a:ext cx="8229600" cy="2354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s-PE" dirty="0">
                <a:solidFill>
                  <a:schemeClr val="tx1"/>
                </a:solidFill>
                <a:latin typeface="Calibri" pitchFamily="34" charset="0"/>
              </a:rPr>
              <a:t>Inspección laboral: Atribución estatal de verificar el deber ser y la realidad. Visor de la realidad.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s-HN" dirty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s-PE" dirty="0">
                <a:solidFill>
                  <a:schemeClr val="tx1"/>
                </a:solidFill>
                <a:latin typeface="Calibri" pitchFamily="34" charset="0"/>
              </a:rPr>
              <a:t>Inspección. Convenio 81 de la OIT. </a:t>
            </a:r>
            <a:r>
              <a:rPr lang="es-PE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“Sistema de inspección”</a:t>
            </a:r>
            <a:r>
              <a:rPr lang="es-P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s-PE" dirty="0">
                <a:solidFill>
                  <a:schemeClr val="tx1"/>
                </a:solidFill>
                <a:latin typeface="Calibri" pitchFamily="34" charset="0"/>
              </a:rPr>
              <a:t>constituido por el conjunto de normas, órganos, servidores, recursos materiales, logísticos, principios ordenadores que operan de modo coordinado y no independiente.  </a:t>
            </a:r>
            <a:endParaRPr lang="es-HN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946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958972"/>
              </p:ext>
            </p:extLst>
          </p:nvPr>
        </p:nvGraphicFramePr>
        <p:xfrm>
          <a:off x="268179" y="1686957"/>
          <a:ext cx="8614792" cy="338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2396966" y="76653"/>
            <a:ext cx="435721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Cumplimiento de la Ley Laboral</a:t>
            </a:r>
            <a:endParaRPr lang="es-ES_tradnl" sz="2500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9801" y="568915"/>
            <a:ext cx="72023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PE" altLang="es-NI" sz="1600" b="1" dirty="0">
                <a:latin typeface="Arial" panose="020B0604020202020204" pitchFamily="34" charset="0"/>
              </a:rPr>
              <a:t>Cumplimiento de la ley - Estado de derecho / Institucionalidad / Seguridad Jurídica</a:t>
            </a:r>
            <a:endParaRPr lang="en-GB" altLang="es-NI" sz="1600" b="1" dirty="0"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38902" y="1168898"/>
            <a:ext cx="3540225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b="1" dirty="0" err="1"/>
              <a:t>Cumplimiento</a:t>
            </a:r>
            <a:r>
              <a:rPr lang="en-GB" b="1" dirty="0"/>
              <a:t> </a:t>
            </a:r>
            <a:r>
              <a:rPr lang="en-GB" b="1" dirty="0" err="1"/>
              <a:t>laboral</a:t>
            </a:r>
            <a:r>
              <a:rPr lang="en-GB" b="1" dirty="0"/>
              <a:t>: </a:t>
            </a:r>
            <a:r>
              <a:rPr lang="en-GB" b="1" dirty="0" err="1"/>
              <a:t>Inspección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1516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818954"/>
              </p:ext>
            </p:extLst>
          </p:nvPr>
        </p:nvGraphicFramePr>
        <p:xfrm>
          <a:off x="398104" y="548681"/>
          <a:ext cx="8571393" cy="4442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323175" y="3319075"/>
            <a:ext cx="0" cy="5762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62720" y="3319075"/>
            <a:ext cx="0" cy="576262"/>
          </a:xfrm>
          <a:prstGeom prst="line">
            <a:avLst/>
          </a:prstGeom>
          <a:noFill/>
          <a:ln w="28575" cap="flat" cmpd="sng" algn="ctr">
            <a:solidFill>
              <a:srgbClr val="4F81BD"/>
            </a:solidFill>
            <a:prstDash val="solid"/>
          </a:ln>
          <a:effectLst/>
        </p:spPr>
      </p:cxnSp>
      <p:cxnSp>
        <p:nvCxnSpPr>
          <p:cNvPr id="7" name="Straight Connector 6"/>
          <p:cNvCxnSpPr/>
          <p:nvPr/>
        </p:nvCxnSpPr>
        <p:spPr>
          <a:xfrm>
            <a:off x="6716204" y="3299310"/>
            <a:ext cx="0" cy="5762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0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92727" y="976089"/>
            <a:ext cx="7416800" cy="399307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1.- </a:t>
            </a:r>
            <a:r>
              <a:rPr lang="es-PE" altLang="es-NI" sz="2000" b="1" dirty="0">
                <a:latin typeface="Calibri" panose="020F0502020204030204" pitchFamily="34" charset="0"/>
              </a:rPr>
              <a:t>Fortalecimiento institucional</a:t>
            </a:r>
            <a:r>
              <a:rPr lang="es-PE" altLang="es-NI" sz="2000" dirty="0">
                <a:latin typeface="Calibri" panose="020F0502020204030204" pitchFamily="34" charset="0"/>
              </a:rPr>
              <a:t>. Creación de direcciones y unidades de derechos fundamentales. Rectoría general y trabajo directo con la inspección.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2.- </a:t>
            </a:r>
            <a:r>
              <a:rPr lang="es-PE" altLang="es-NI" sz="2000" b="1" dirty="0">
                <a:latin typeface="Calibri" panose="020F0502020204030204" pitchFamily="34" charset="0"/>
              </a:rPr>
              <a:t>Programas de inspección focalizados</a:t>
            </a:r>
            <a:r>
              <a:rPr lang="es-PE" altLang="es-NI" sz="2000" dirty="0">
                <a:latin typeface="Calibri" panose="020F0502020204030204" pitchFamily="34" charset="0"/>
              </a:rPr>
              <a:t> en determinados derechos. Mandato de la inspección. 4 derechos fundamentales en el trabajo.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-Libertad sindical. Identificación del Convenio 87 con Ley nacional.  Principio de legalidad.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No discriminación. Brecha salarial y acoso laboral. Planes de igualdad. Prueba de la discriminación. Análisis de la situación. Contratación, salarios, acoso laboral, acoso sexual, conciliación de trabajo y familia, seguridad y salud en el trabajo. Medidas.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-Trabajo Infantil. Peores formas de trabajo infantil. Edad, sexo, probabilidades de formas inaceptables de trabajo. Coordinación.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-Trabajo forzoso y trata de personas. C 29 /C 105. Indicadores violencia, amenazas, servidumbre por deudas, restricciones a la libertad de circulación, engaño, vulnerabilidad de personas trabajadoras. 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Migración laboral.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Trabajo doméstico.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Reconocimiento de condición laboral.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Informalidad laboral.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Seguridad y salud en el trabajo.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- Seguridad Social.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3.- </a:t>
            </a:r>
            <a:r>
              <a:rPr lang="es-PE" altLang="es-NI" sz="2000" b="1" dirty="0">
                <a:latin typeface="Calibri" panose="020F0502020204030204" pitchFamily="34" charset="0"/>
              </a:rPr>
              <a:t>Guías o instructivos </a:t>
            </a:r>
            <a:r>
              <a:rPr lang="es-PE" altLang="es-NI" sz="2000" dirty="0">
                <a:latin typeface="Calibri" panose="020F0502020204030204" pitchFamily="34" charset="0"/>
              </a:rPr>
              <a:t>por temas específicos para la inspección. Aplicación de convenios e instrumentos internacionales. Derechos humanos. Convenios y legislación nacional. Indicadores de infracción.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4.- Visitas y actuaciones de la inspección. Citación del empleador a la sede de inspección.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5.- Evaluación de Necesidades de la Inspección del Trabajo (OIT). </a:t>
            </a:r>
            <a:r>
              <a:rPr lang="es-PE" altLang="es-NI" sz="2000" dirty="0" err="1">
                <a:latin typeface="Calibri" panose="020F0502020204030204" pitchFamily="34" charset="0"/>
              </a:rPr>
              <a:t>Labour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Inspection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Needs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Assessment</a:t>
            </a:r>
            <a:r>
              <a:rPr lang="es-PE" altLang="es-NI" sz="2000" dirty="0">
                <a:latin typeface="Calibri" panose="020F0502020204030204" pitchFamily="34" charset="0"/>
              </a:rPr>
              <a:t> (ILO). </a:t>
            </a:r>
            <a:r>
              <a:rPr lang="es-PE" altLang="es-NI" sz="2000" dirty="0">
                <a:latin typeface="Calibri" panose="020F0502020204030204" pitchFamily="34" charset="0"/>
                <a:hlinkClick r:id="rId2"/>
              </a:rPr>
              <a:t>https://www.ilo.org/labadmin/info/WCMS_240697/lang--es/index.htm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6.- Plan Estratégico de cumplimiento para la Inspección del Trabajo (OIT). </a:t>
            </a:r>
            <a:r>
              <a:rPr lang="es-PE" altLang="es-NI" sz="2000" dirty="0" err="1">
                <a:latin typeface="Calibri" panose="020F0502020204030204" pitchFamily="34" charset="0"/>
              </a:rPr>
              <a:t>Strategic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Compliance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Planing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for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Labour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  <a:r>
              <a:rPr lang="es-PE" altLang="es-NI" sz="2000" dirty="0" err="1">
                <a:latin typeface="Calibri" panose="020F0502020204030204" pitchFamily="34" charset="0"/>
              </a:rPr>
              <a:t>Inspectorate</a:t>
            </a:r>
            <a:r>
              <a:rPr lang="es-PE" altLang="es-NI" sz="2000" dirty="0">
                <a:latin typeface="Calibri" panose="020F0502020204030204" pitchFamily="34" charset="0"/>
              </a:rPr>
              <a:t> (ILO). </a:t>
            </a:r>
            <a:r>
              <a:rPr lang="es-PE" altLang="es-NI" sz="2000" dirty="0">
                <a:latin typeface="Calibri" panose="020F0502020204030204" pitchFamily="34" charset="0"/>
                <a:hlinkClick r:id="rId3"/>
              </a:rPr>
              <a:t>https://www.ilo.org/wcmsp5/groups/public/---ed_dialogue/---lab_admin/documents/briefingnote/wcms_606474.pdf</a:t>
            </a:r>
            <a:r>
              <a:rPr lang="es-PE" altLang="es-NI" sz="2000" dirty="0"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PE" altLang="es-NI" sz="2000" dirty="0">
                <a:latin typeface="Calibri" panose="020F0502020204030204" pitchFamily="34" charset="0"/>
              </a:rPr>
              <a:t>7.- Utilización de herramientas informáticas. Nuevos dispositivos para los inspectores. Nuevos programas informáticos: acceso a bases de datos, registro de actas, geo referencia, sistema de casos con nuevas y mas funciones, </a:t>
            </a:r>
            <a:r>
              <a:rPr lang="es-PE" altLang="es-NI" sz="2000" dirty="0" err="1">
                <a:latin typeface="Calibri" panose="020F0502020204030204" pitchFamily="34" charset="0"/>
              </a:rPr>
              <a:t>big</a:t>
            </a:r>
            <a:r>
              <a:rPr lang="es-PE" altLang="es-NI" sz="2000" dirty="0">
                <a:latin typeface="Calibri" panose="020F0502020204030204" pitchFamily="34" charset="0"/>
              </a:rPr>
              <a:t> data. Capacitación virtual. </a:t>
            </a:r>
          </a:p>
          <a:p>
            <a:pPr algn="just"/>
            <a:endParaRPr lang="es-PE" altLang="es-NI" sz="1800" b="1" dirty="0">
              <a:latin typeface="Calibri" panose="020F0502020204030204" pitchFamily="34" charset="0"/>
            </a:endParaRPr>
          </a:p>
          <a:p>
            <a:pPr algn="just"/>
            <a:endParaRPr lang="es-PE" altLang="es-NI" sz="18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s-PE" altLang="es-NI" sz="1800" b="1" dirty="0">
              <a:latin typeface="Calibri" panose="020F0502020204030204" pitchFamily="34" charset="0"/>
            </a:endParaRPr>
          </a:p>
          <a:p>
            <a:pPr algn="just"/>
            <a:endParaRPr lang="es-PE" altLang="es-NI" sz="1800" dirty="0">
              <a:latin typeface="Calibri" panose="020F0502020204030204" pitchFamily="34" charset="0"/>
            </a:endParaRPr>
          </a:p>
          <a:p>
            <a:pPr algn="just"/>
            <a:endParaRPr lang="es-PE" altLang="es-NI" sz="1800" dirty="0">
              <a:latin typeface="Calibri" panose="020F0502020204030204" pitchFamily="34" charset="0"/>
            </a:endParaRPr>
          </a:p>
        </p:txBody>
      </p:sp>
      <p:sp>
        <p:nvSpPr>
          <p:cNvPr id="18435" name="Título 2"/>
          <p:cNvSpPr>
            <a:spLocks noGrp="1"/>
          </p:cNvSpPr>
          <p:nvPr>
            <p:ph type="title"/>
          </p:nvPr>
        </p:nvSpPr>
        <p:spPr>
          <a:xfrm>
            <a:off x="1041516" y="88106"/>
            <a:ext cx="6172200" cy="647700"/>
          </a:xfrm>
        </p:spPr>
        <p:txBody>
          <a:bodyPr>
            <a:normAutofit/>
          </a:bodyPr>
          <a:lstStyle/>
          <a:p>
            <a:r>
              <a:rPr lang="es-PE" altLang="es-ES_tradnl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Prácticas de la Inspección del Trabajo</a:t>
            </a:r>
          </a:p>
        </p:txBody>
      </p:sp>
    </p:spTree>
    <p:extLst>
      <p:ext uri="{BB962C8B-B14F-4D97-AF65-F5344CB8AC3E}">
        <p14:creationId xmlns:p14="http://schemas.microsoft.com/office/powerpoint/2010/main" val="1365958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03564" y="1605923"/>
            <a:ext cx="7527636" cy="3152691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Marco legal y administrativo.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Estructura de la Inspección</a:t>
            </a:r>
            <a:r>
              <a:rPr lang="es-PE" altLang="es-NI" sz="2200" dirty="0">
                <a:latin typeface="Calibri" panose="020F0502020204030204" pitchFamily="34" charset="0"/>
              </a:rPr>
              <a:t>. Cobertura nacional. Autoridad Central. Sistema de Inspección. 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Competencias y métodos de la inspección</a:t>
            </a:r>
            <a:r>
              <a:rPr lang="es-PE" altLang="es-NI" sz="2200" dirty="0">
                <a:latin typeface="Calibri" panose="020F0502020204030204" pitchFamily="34" charset="0"/>
              </a:rPr>
              <a:t>. Modelo generalista (unificado). Polivalencia de la inspección.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Organización de la inspección</a:t>
            </a:r>
            <a:r>
              <a:rPr lang="es-PE" altLang="es-NI" sz="2200" dirty="0">
                <a:latin typeface="Calibri" panose="020F0502020204030204" pitchFamily="34" charset="0"/>
              </a:rPr>
              <a:t>.  Equipos de trabajo, políticas, planificación, planes de trabajo territorial, acceso a datos, decisiones en base a riesgos de infracción.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Régimen laboral de inspectores. </a:t>
            </a:r>
            <a:r>
              <a:rPr lang="es-PE" altLang="es-NI" sz="2200" dirty="0">
                <a:latin typeface="Calibri" panose="020F0502020204030204" pitchFamily="34" charset="0"/>
              </a:rPr>
              <a:t>Reclutamiento, estabilidad, capacitación, dedicación, ética. </a:t>
            </a:r>
            <a:endParaRPr lang="es-PE" altLang="es-NI" sz="2200" b="1" dirty="0">
              <a:latin typeface="Calibri" panose="020F0502020204030204" pitchFamily="34" charset="0"/>
            </a:endParaRP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Funciones de la Inspección</a:t>
            </a:r>
            <a:r>
              <a:rPr lang="es-PE" altLang="es-NI" sz="2200" dirty="0">
                <a:latin typeface="Calibri" panose="020F0502020204030204" pitchFamily="34" charset="0"/>
              </a:rPr>
              <a:t>: Supervisora, asesora, prevención, información de abusos, notificación de accidentes de trabajo.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Facultades de los Inspectores.</a:t>
            </a:r>
            <a:r>
              <a:rPr lang="es-PE" altLang="es-NI" sz="2200" dirty="0">
                <a:latin typeface="Calibri" panose="020F0502020204030204" pitchFamily="34" charset="0"/>
              </a:rPr>
              <a:t>  Ingreso a los centros de trabajo. Actuación de pruebas. Adopción de medidas inmediatas.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Calidad y frecuencia de inspecciones</a:t>
            </a:r>
            <a:r>
              <a:rPr lang="es-PE" altLang="es-NI" sz="2200" dirty="0">
                <a:latin typeface="Calibri" panose="020F0502020204030204" pitchFamily="34" charset="0"/>
              </a:rPr>
              <a:t>. Programas de inspección focalizados en determinados temas. 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Procedimiento y aplicación de sanciones.  </a:t>
            </a:r>
            <a:r>
              <a:rPr lang="es-PE" altLang="es-NI" sz="2200" dirty="0">
                <a:latin typeface="Calibri" panose="020F0502020204030204" pitchFamily="34" charset="0"/>
              </a:rPr>
              <a:t>Garantías de debido proceso en procedimiento sancionador. </a:t>
            </a:r>
            <a:r>
              <a:rPr lang="es-PE" altLang="es-NI" sz="2200" b="1" dirty="0">
                <a:latin typeface="Calibri" panose="020F0502020204030204" pitchFamily="34" charset="0"/>
              </a:rPr>
              <a:t>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Notificación de accidentes de trabajo.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Acceso a bases de datos y apoyo tecnológico</a:t>
            </a:r>
            <a:r>
              <a:rPr lang="es-PE" altLang="es-NI" sz="2200" dirty="0">
                <a:latin typeface="Calibri" panose="020F0502020204030204" pitchFamily="34" charset="0"/>
              </a:rPr>
              <a:t>.</a:t>
            </a:r>
            <a:r>
              <a:rPr lang="es-PE" altLang="es-NI" sz="2200" b="1" dirty="0">
                <a:latin typeface="Calibri" panose="020F0502020204030204" pitchFamily="34" charset="0"/>
              </a:rPr>
              <a:t>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Recursos materiales y apoyo administrativo.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Cooperación interinstitucional. </a:t>
            </a:r>
            <a:r>
              <a:rPr lang="es-PE" altLang="es-NI" sz="2200" dirty="0">
                <a:latin typeface="Calibri" panose="020F0502020204030204" pitchFamily="34" charset="0"/>
              </a:rPr>
              <a:t>Otras instituciones públicas y privadas. </a:t>
            </a:r>
          </a:p>
          <a:p>
            <a:pPr algn="just"/>
            <a:r>
              <a:rPr lang="es-PE" altLang="es-NI" sz="2200" b="1" dirty="0">
                <a:latin typeface="Calibri" panose="020F0502020204030204" pitchFamily="34" charset="0"/>
              </a:rPr>
              <a:t>Relación de la inspección con actores sociales. </a:t>
            </a:r>
          </a:p>
        </p:txBody>
      </p:sp>
      <p:sp>
        <p:nvSpPr>
          <p:cNvPr id="18435" name="Título 2"/>
          <p:cNvSpPr>
            <a:spLocks noGrp="1"/>
          </p:cNvSpPr>
          <p:nvPr>
            <p:ph type="title"/>
          </p:nvPr>
        </p:nvSpPr>
        <p:spPr>
          <a:xfrm>
            <a:off x="1481282" y="398208"/>
            <a:ext cx="6172200" cy="738830"/>
          </a:xfrm>
        </p:spPr>
        <p:txBody>
          <a:bodyPr>
            <a:noAutofit/>
          </a:bodyPr>
          <a:lstStyle/>
          <a:p>
            <a:r>
              <a:rPr lang="es-PE" altLang="es-ES_tradnl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Evaluación de la </a:t>
            </a:r>
            <a:br>
              <a:rPr lang="es-PE" altLang="es-ES_tradnl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s-PE" altLang="es-ES_tradnl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Inspección del trabajo OIT</a:t>
            </a:r>
          </a:p>
        </p:txBody>
      </p:sp>
    </p:spTree>
    <p:extLst>
      <p:ext uri="{BB962C8B-B14F-4D97-AF65-F5344CB8AC3E}">
        <p14:creationId xmlns:p14="http://schemas.microsoft.com/office/powerpoint/2010/main" val="9941537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par défa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LO100_PPTX_ES [Read-Only]" id="{6E570A02-87DB-421E-B862-31D4E2A19BFE}" vid="{5ACDDBC8-691B-48B3-B532-E64424BBDE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B1D3474C-4FF6-48BD-8612-766E043571A3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878b0d21-155b-4ec0-b795-80adec0f3329">DOCID-2092872618-354</_dlc_DocId>
    <_dlc_DocIdUrl xmlns="878b0d21-155b-4ec0-b795-80adec0f3329">
      <Url>https://intranet.ilo.org/_layouts/15/DocIdRedir.aspx?ID=DOCID-2092872618-354</Url>
      <Description>DOCID-2092872618-354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16D6D958AF16D74892666ECC7B9147BA" ma:contentTypeVersion="4" ma:contentTypeDescription="Upload an image." ma:contentTypeScope="" ma:versionID="6e3e6c9a219657dcdf271fe1e0ac9dff">
  <xsd:schema xmlns:xsd="http://www.w3.org/2001/XMLSchema" xmlns:xs="http://www.w3.org/2001/XMLSchema" xmlns:p="http://schemas.microsoft.com/office/2006/metadata/properties" xmlns:ns1="http://schemas.microsoft.com/sharepoint/v3" xmlns:ns2="B1D3474C-4FF6-48BD-8612-766E043571A3" xmlns:ns3="http://schemas.microsoft.com/sharepoint/v3/fields" xmlns:ns4="878b0d21-155b-4ec0-b795-80adec0f3329" targetNamespace="http://schemas.microsoft.com/office/2006/metadata/properties" ma:root="true" ma:fieldsID="dea5219a945a00cbbb3c1ca21177e7c9" ns1:_="" ns2:_="" ns3:_="" ns4:_="">
    <xsd:import namespace="http://schemas.microsoft.com/sharepoint/v3"/>
    <xsd:import namespace="B1D3474C-4FF6-48BD-8612-766E043571A3"/>
    <xsd:import namespace="http://schemas.microsoft.com/sharepoint/v3/fields"/>
    <xsd:import namespace="878b0d21-155b-4ec0-b795-80adec0f3329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3474C-4FF6-48BD-8612-766E043571A3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b0d21-155b-4ec0-b795-80adec0f3329" elementFormDefault="qualified">
    <xsd:import namespace="http://schemas.microsoft.com/office/2006/documentManagement/types"/>
    <xsd:import namespace="http://schemas.microsoft.com/office/infopath/2007/PartnerControls"/>
    <xsd:element name="_dlc_DocId" ma:index="2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494561E-BA64-4454-BB18-9366677F6E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D4B553-59F0-4DED-AAC3-410F1F12FC4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78b0d21-155b-4ec0-b795-80adec0f3329"/>
    <ds:schemaRef ds:uri="http://schemas.microsoft.com/sharepoint/v3"/>
    <ds:schemaRef ds:uri="http://schemas.microsoft.com/sharepoint/v3/fields"/>
    <ds:schemaRef ds:uri="http://purl.org/dc/terms/"/>
    <ds:schemaRef ds:uri="B1D3474C-4FF6-48BD-8612-766E043571A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02A008-6081-4FC2-A98D-C27018A0BA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D3474C-4FF6-48BD-8612-766E043571A3"/>
    <ds:schemaRef ds:uri="http://schemas.microsoft.com/sharepoint/v3/fields"/>
    <ds:schemaRef ds:uri="878b0d21-155b-4ec0-b795-80adec0f3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326EE9E-048E-430E-8849-188091FEDDE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715</TotalTime>
  <Words>1117</Words>
  <Application>Microsoft Office PowerPoint</Application>
  <PresentationFormat>On-screen Show (16:9)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Thème par défaut</vt:lpstr>
      <vt:lpstr>Fortalecer la inspección del trabajo:  Enfoques innovadores y acciones frente a la protección de los derechos fundamentales con énfasis en libertad sindical y negociación colectiva</vt:lpstr>
      <vt:lpstr>Cumplimiento de la Ley Laboral</vt:lpstr>
      <vt:lpstr>Cumplimiento de la Ley Laboral</vt:lpstr>
      <vt:lpstr>PowerPoint Presentation</vt:lpstr>
      <vt:lpstr>PowerPoint Presentation</vt:lpstr>
      <vt:lpstr>PowerPoint Presentation</vt:lpstr>
      <vt:lpstr>PowerPoint Presentation</vt:lpstr>
      <vt:lpstr>Prácticas de la Inspección del Trabajo</vt:lpstr>
      <vt:lpstr>Evaluación de la  Inspección del trabajo OIT</vt:lpstr>
      <vt:lpstr>PowerPoint Presentation</vt:lpstr>
      <vt:lpstr>  MUCHAS GRACIAS</vt:lpstr>
    </vt:vector>
  </TitlesOfParts>
  <Company>ILO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Caballero, Yorleny</dc:creator>
  <cp:keywords/>
  <dc:description/>
  <cp:lastModifiedBy>Maria Claudia</cp:lastModifiedBy>
  <cp:revision>35</cp:revision>
  <dcterms:created xsi:type="dcterms:W3CDTF">2018-12-04T19:57:16Z</dcterms:created>
  <dcterms:modified xsi:type="dcterms:W3CDTF">2018-12-05T20:33:08Z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0x0101009148F5A04DDD49CBA7127AADA5FB792B00AADE34325A8B49CDA8BB4DB53328F2140016D6D958AF16D74892666ECC7B9147BA</vt:lpwstr>
  </property>
  <property fmtid="{D5CDD505-2E9C-101B-9397-08002B2CF9AE}" pid="3" name="_dlc_DocIdItemGuid">
    <vt:lpwstr>cc16d447-bc21-4405-9f60-6f72ab763f41</vt:lpwstr>
  </property>
</Properties>
</file>