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8.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4.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8.xml" ContentType="application/vnd.openxmlformats-officedocument.drawingml.diagramColors+xml"/>
  <Override PartName="/ppt/diagrams/drawing8.xml" ContentType="application/vnd.ms-office.drawingml.diagramDrawing+xml"/>
  <Override PartName="/ppt/diagrams/layout7.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7.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7.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rawing7.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drawing12.xml" ContentType="application/vnd.ms-office.drawingml.diagramDrawing+xml"/>
  <Override PartName="/ppt/notesMasters/notesMaster1.xml" ContentType="application/vnd.openxmlformats-officedocument.presentationml.notesMaster+xml"/>
  <Override PartName="/ppt/diagrams/quickStyle5.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colors12.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73" r:id="rId4"/>
    <p:sldId id="263" r:id="rId5"/>
    <p:sldId id="262" r:id="rId6"/>
    <p:sldId id="265" r:id="rId7"/>
    <p:sldId id="269" r:id="rId8"/>
    <p:sldId id="275" r:id="rId9"/>
    <p:sldId id="264" r:id="rId10"/>
    <p:sldId id="267" r:id="rId11"/>
    <p:sldId id="274" r:id="rId12"/>
    <p:sldId id="271" r:id="rId13"/>
    <p:sldId id="272" r:id="rId14"/>
    <p:sldId id="276" r:id="rId15"/>
    <p:sldId id="277" r:id="rId16"/>
    <p:sldId id="278" r:id="rId17"/>
    <p:sldId id="287" r:id="rId18"/>
    <p:sldId id="286" r:id="rId19"/>
    <p:sldId id="258" r:id="rId20"/>
  </p:sldIdLst>
  <p:sldSz cx="12192000" cy="6858000"/>
  <p:notesSz cx="10234613" cy="71040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71"/>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6" autoAdjust="0"/>
    <p:restoredTop sz="94660"/>
  </p:normalViewPr>
  <p:slideViewPr>
    <p:cSldViewPr snapToGrid="0" showGuides="1">
      <p:cViewPr varScale="1">
        <p:scale>
          <a:sx n="80" d="100"/>
          <a:sy n="80" d="100"/>
        </p:scale>
        <p:origin x="1026" y="96"/>
      </p:cViewPr>
      <p:guideLst>
        <p:guide orient="horz" pos="2159"/>
        <p:guide pos="3817"/>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894EA-ACDD-48F2-AE23-44168BE40F0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PA"/>
        </a:p>
      </dgm:t>
    </dgm:pt>
    <dgm:pt modelId="{19B740AC-1C3D-4A21-94ED-65B33D933675}">
      <dgm:prSet custT="1"/>
      <dgm:spPr>
        <a:xfrm>
          <a:off x="0" y="0"/>
          <a:ext cx="9090570" cy="802546"/>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pPr rtl="0"/>
          <a:r>
            <a:rPr lang="es-ES" sz="4400" dirty="0">
              <a:solidFill>
                <a:sysClr val="window" lastClr="FFFFFF"/>
              </a:solidFill>
              <a:latin typeface="Lucida Console" panose="020B0609040504020204" pitchFamily="49" charset="0"/>
              <a:ea typeface="+mn-ea"/>
              <a:cs typeface="+mn-cs"/>
            </a:rPr>
            <a:t>ANTECEDENTES DE CETIPPAT</a:t>
          </a:r>
          <a:endParaRPr lang="es-PA" sz="4400" dirty="0">
            <a:solidFill>
              <a:sysClr val="window" lastClr="FFFFFF"/>
            </a:solidFill>
            <a:latin typeface="Lucida Console" panose="020B0609040504020204" pitchFamily="49" charset="0"/>
            <a:ea typeface="+mn-ea"/>
            <a:cs typeface="+mn-cs"/>
          </a:endParaRPr>
        </a:p>
      </dgm:t>
    </dgm:pt>
    <dgm:pt modelId="{CB0422DF-AE0D-4181-BF4C-1697D069A582}" type="parTrans" cxnId="{8C08FE41-80BA-4AA3-8443-3A49B5E46221}">
      <dgm:prSet/>
      <dgm:spPr/>
      <dgm:t>
        <a:bodyPr/>
        <a:lstStyle/>
        <a:p>
          <a:endParaRPr lang="es-PA"/>
        </a:p>
      </dgm:t>
    </dgm:pt>
    <dgm:pt modelId="{2414BEEF-FEE5-43A7-8CBC-D9143DDAA693}" type="sibTrans" cxnId="{8C08FE41-80BA-4AA3-8443-3A49B5E46221}">
      <dgm:prSet/>
      <dgm:spPr/>
      <dgm:t>
        <a:bodyPr/>
        <a:lstStyle/>
        <a:p>
          <a:endParaRPr lang="es-PA"/>
        </a:p>
      </dgm:t>
    </dgm:pt>
    <dgm:pt modelId="{1DA5AF44-83F8-4374-9484-586D56037B26}" type="pres">
      <dgm:prSet presAssocID="{DED894EA-ACDD-48F2-AE23-44168BE40F0F}" presName="linear" presStyleCnt="0">
        <dgm:presLayoutVars>
          <dgm:animLvl val="lvl"/>
          <dgm:resizeHandles val="exact"/>
        </dgm:presLayoutVars>
      </dgm:prSet>
      <dgm:spPr/>
    </dgm:pt>
    <dgm:pt modelId="{29FE192E-EF1D-4B23-A2CF-319349FFFC7C}" type="pres">
      <dgm:prSet presAssocID="{19B740AC-1C3D-4A21-94ED-65B33D933675}" presName="parentText" presStyleLbl="node1" presStyleIdx="0" presStyleCnt="1" custLinFactNeighborX="-3753" custLinFactNeighborY="-56087">
        <dgm:presLayoutVars>
          <dgm:chMax val="0"/>
          <dgm:bulletEnabled val="1"/>
        </dgm:presLayoutVars>
      </dgm:prSet>
      <dgm:spPr/>
    </dgm:pt>
  </dgm:ptLst>
  <dgm:cxnLst>
    <dgm:cxn modelId="{869FB73E-BA54-4DBB-AA69-24EACEED532D}" type="presOf" srcId="{19B740AC-1C3D-4A21-94ED-65B33D933675}" destId="{29FE192E-EF1D-4B23-A2CF-319349FFFC7C}" srcOrd="0" destOrd="0" presId="urn:microsoft.com/office/officeart/2005/8/layout/vList2"/>
    <dgm:cxn modelId="{8C08FE41-80BA-4AA3-8443-3A49B5E46221}" srcId="{DED894EA-ACDD-48F2-AE23-44168BE40F0F}" destId="{19B740AC-1C3D-4A21-94ED-65B33D933675}" srcOrd="0" destOrd="0" parTransId="{CB0422DF-AE0D-4181-BF4C-1697D069A582}" sibTransId="{2414BEEF-FEE5-43A7-8CBC-D9143DDAA693}"/>
    <dgm:cxn modelId="{4B388963-3419-4823-9637-02078F1C4C68}" type="presOf" srcId="{DED894EA-ACDD-48F2-AE23-44168BE40F0F}" destId="{1DA5AF44-83F8-4374-9484-586D56037B26}" srcOrd="0" destOrd="0" presId="urn:microsoft.com/office/officeart/2005/8/layout/vList2"/>
    <dgm:cxn modelId="{21977BA1-32FC-4DA4-9887-3FA64C3EF59B}" type="presParOf" srcId="{1DA5AF44-83F8-4374-9484-586D56037B26}" destId="{29FE192E-EF1D-4B23-A2CF-319349FFFC7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EE0308-884A-476A-A5A5-F23EFE33315F}"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s-PA"/>
        </a:p>
      </dgm:t>
    </dgm:pt>
    <dgm:pt modelId="{8E7EEB1A-B05A-460F-97A1-FB6650B44F10}">
      <dgm:prSet custT="1"/>
      <dgm:spPr>
        <a:xfrm>
          <a:off x="4022704" y="1564"/>
          <a:ext cx="1268891" cy="634445"/>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gm:spPr>
      <dgm:t>
        <a:bodyPr/>
        <a:lstStyle/>
        <a:p>
          <a:pPr rtl="0">
            <a:buNone/>
          </a:pPr>
          <a:r>
            <a:rPr lang="es-PA" sz="1200" b="1">
              <a:solidFill>
                <a:srgbClr val="44546A">
                  <a:hueOff val="0"/>
                  <a:satOff val="0"/>
                  <a:lumOff val="0"/>
                  <a:alphaOff val="0"/>
                </a:srgbClr>
              </a:solidFill>
              <a:latin typeface="Calibri" panose="020F0502020204030204"/>
              <a:ea typeface="+mn-ea"/>
              <a:cs typeface="+mn-cs"/>
            </a:rPr>
            <a:t>DIMENSIONES DE IMPACTO</a:t>
          </a:r>
        </a:p>
      </dgm:t>
    </dgm:pt>
    <dgm:pt modelId="{C795C0A4-47B2-4E3E-9EF4-29D1875E1C36}" type="parTrans" cxnId="{E8CE5A2E-D4D0-4267-9A57-BFE3CEB1BE04}">
      <dgm:prSet/>
      <dgm:spPr/>
      <dgm:t>
        <a:bodyPr/>
        <a:lstStyle/>
        <a:p>
          <a:endParaRPr lang="es-PA"/>
        </a:p>
      </dgm:t>
    </dgm:pt>
    <dgm:pt modelId="{3A5ED4CB-31E1-4A86-A93C-A6FA8A4158BD}" type="sibTrans" cxnId="{E8CE5A2E-D4D0-4267-9A57-BFE3CEB1BE04}">
      <dgm:prSet/>
      <dgm:spPr>
        <a:xfrm>
          <a:off x="2649929" y="-24920"/>
          <a:ext cx="4014441" cy="4014441"/>
        </a:xfrm>
        <a:prstGeom prst="circularArrow">
          <a:avLst>
            <a:gd name="adj1" fmla="val 5544"/>
            <a:gd name="adj2" fmla="val 330680"/>
            <a:gd name="adj3" fmla="val 14494236"/>
            <a:gd name="adj4" fmla="val 16962560"/>
            <a:gd name="adj5" fmla="val 5757"/>
          </a:avLst>
        </a:prstGeom>
        <a:solidFill>
          <a:srgbClr val="44546A">
            <a:tint val="40000"/>
            <a:hueOff val="0"/>
            <a:satOff val="0"/>
            <a:lumOff val="0"/>
            <a:alphaOff val="0"/>
          </a:srgbClr>
        </a:solidFill>
        <a:ln>
          <a:noFill/>
        </a:ln>
        <a:effectLst/>
      </dgm:spPr>
      <dgm:t>
        <a:bodyPr/>
        <a:lstStyle/>
        <a:p>
          <a:endParaRPr lang="es-PA"/>
        </a:p>
      </dgm:t>
    </dgm:pt>
    <dgm:pt modelId="{6D634738-5653-475E-9FAC-8E55AC761F3B}">
      <dgm:prSet custT="1"/>
      <dgm:spPr>
        <a:xfrm>
          <a:off x="5361134" y="646118"/>
          <a:ext cx="1268891" cy="634445"/>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gm:spPr>
      <dgm:t>
        <a:bodyPr/>
        <a:lstStyle/>
        <a:p>
          <a:pPr rtl="0">
            <a:buNone/>
          </a:pPr>
          <a:r>
            <a:rPr lang="es-PA" sz="1200" b="1" dirty="0">
              <a:solidFill>
                <a:sysClr val="windowText" lastClr="000000"/>
              </a:solidFill>
              <a:latin typeface="Calibri" panose="020F0502020204030204"/>
              <a:ea typeface="+mn-ea"/>
              <a:cs typeface="+mn-cs"/>
            </a:rPr>
            <a:t>1. Lucha contra la pobreza;</a:t>
          </a:r>
        </a:p>
      </dgm:t>
    </dgm:pt>
    <dgm:pt modelId="{CE8A275F-8BDC-4346-A905-876ACAEBC27D}" type="parTrans" cxnId="{7234A45A-52E4-4634-A837-00272DEBD96D}">
      <dgm:prSet/>
      <dgm:spPr/>
      <dgm:t>
        <a:bodyPr/>
        <a:lstStyle/>
        <a:p>
          <a:endParaRPr lang="es-PA"/>
        </a:p>
      </dgm:t>
    </dgm:pt>
    <dgm:pt modelId="{D9DF3AB1-8F6B-4017-97EF-657C38BBD806}" type="sibTrans" cxnId="{7234A45A-52E4-4634-A837-00272DEBD96D}">
      <dgm:prSet/>
      <dgm:spPr/>
      <dgm:t>
        <a:bodyPr/>
        <a:lstStyle/>
        <a:p>
          <a:endParaRPr lang="es-PA"/>
        </a:p>
      </dgm:t>
    </dgm:pt>
    <dgm:pt modelId="{62467BC7-A2CE-4B2F-A255-03C239646889}">
      <dgm:prSet custT="1"/>
      <dgm:spPr>
        <a:xfrm>
          <a:off x="5691698" y="2094417"/>
          <a:ext cx="1268891" cy="634445"/>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gm:spPr>
      <dgm:t>
        <a:bodyPr/>
        <a:lstStyle/>
        <a:p>
          <a:pPr rtl="0">
            <a:buNone/>
          </a:pPr>
          <a:r>
            <a:rPr lang="es-PA" sz="1200" b="1">
              <a:solidFill>
                <a:sysClr val="windowText" lastClr="000000"/>
              </a:solidFill>
              <a:latin typeface="Calibri" panose="020F0502020204030204"/>
              <a:ea typeface="+mn-ea"/>
              <a:cs typeface="+mn-cs"/>
            </a:rPr>
            <a:t>2. Educación</a:t>
          </a:r>
          <a:endParaRPr lang="es-PA" sz="1200">
            <a:solidFill>
              <a:sysClr val="windowText" lastClr="000000"/>
            </a:solidFill>
            <a:latin typeface="Calibri" panose="020F0502020204030204"/>
            <a:ea typeface="+mn-ea"/>
            <a:cs typeface="+mn-cs"/>
          </a:endParaRPr>
        </a:p>
      </dgm:t>
    </dgm:pt>
    <dgm:pt modelId="{0201BC09-5F9D-4EC8-A245-9FCCED07CDC0}" type="parTrans" cxnId="{7168D74F-49C6-4A42-B283-C8B9CB9AB8D0}">
      <dgm:prSet/>
      <dgm:spPr/>
      <dgm:t>
        <a:bodyPr/>
        <a:lstStyle/>
        <a:p>
          <a:endParaRPr lang="es-PA"/>
        </a:p>
      </dgm:t>
    </dgm:pt>
    <dgm:pt modelId="{A34274FB-461B-4BF8-A5A3-6A5F2EACF101}" type="sibTrans" cxnId="{7168D74F-49C6-4A42-B283-C8B9CB9AB8D0}">
      <dgm:prSet/>
      <dgm:spPr/>
      <dgm:t>
        <a:bodyPr/>
        <a:lstStyle/>
        <a:p>
          <a:endParaRPr lang="es-PA"/>
        </a:p>
      </dgm:t>
    </dgm:pt>
    <dgm:pt modelId="{DA88251D-84D9-47A3-82FD-719B1659DD3D}">
      <dgm:prSet custT="1"/>
      <dgm:spPr>
        <a:xfrm>
          <a:off x="4765476" y="3255862"/>
          <a:ext cx="1268891" cy="634445"/>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gm:spPr>
      <dgm:t>
        <a:bodyPr/>
        <a:lstStyle/>
        <a:p>
          <a:pPr rtl="0">
            <a:buNone/>
          </a:pPr>
          <a:r>
            <a:rPr lang="es-PA" sz="1400" b="1">
              <a:solidFill>
                <a:sysClr val="windowText" lastClr="000000"/>
              </a:solidFill>
              <a:latin typeface="Calibri" panose="020F0502020204030204"/>
              <a:ea typeface="+mn-ea"/>
              <a:cs typeface="+mn-cs"/>
            </a:rPr>
            <a:t>3. Salud</a:t>
          </a:r>
          <a:endParaRPr lang="es-PA" sz="1400">
            <a:solidFill>
              <a:sysClr val="windowText" lastClr="000000"/>
            </a:solidFill>
            <a:latin typeface="Calibri" panose="020F0502020204030204"/>
            <a:ea typeface="+mn-ea"/>
            <a:cs typeface="+mn-cs"/>
          </a:endParaRPr>
        </a:p>
      </dgm:t>
    </dgm:pt>
    <dgm:pt modelId="{8412B7E3-F656-4D5D-819A-10F71C611C8A}" type="parTrans" cxnId="{017CA1E7-274B-45CA-AAD5-4C5449D621CF}">
      <dgm:prSet/>
      <dgm:spPr/>
      <dgm:t>
        <a:bodyPr/>
        <a:lstStyle/>
        <a:p>
          <a:endParaRPr lang="es-PA"/>
        </a:p>
      </dgm:t>
    </dgm:pt>
    <dgm:pt modelId="{C24BA15C-34C0-45F0-BEDB-D0CA16158935}" type="sibTrans" cxnId="{017CA1E7-274B-45CA-AAD5-4C5449D621CF}">
      <dgm:prSet/>
      <dgm:spPr/>
      <dgm:t>
        <a:bodyPr/>
        <a:lstStyle/>
        <a:p>
          <a:endParaRPr lang="es-PA"/>
        </a:p>
      </dgm:t>
    </dgm:pt>
    <dgm:pt modelId="{378C70BB-516A-43CF-9168-15921A596D82}">
      <dgm:prSet custT="1"/>
      <dgm:spPr>
        <a:xfrm>
          <a:off x="3219524" y="3240505"/>
          <a:ext cx="1268891" cy="634445"/>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gm:spPr>
      <dgm:t>
        <a:bodyPr/>
        <a:lstStyle/>
        <a:p>
          <a:pPr rtl="0">
            <a:buNone/>
          </a:pPr>
          <a:r>
            <a:rPr lang="es-PA" sz="1050" b="1">
              <a:solidFill>
                <a:sysClr val="windowText" lastClr="000000"/>
              </a:solidFill>
              <a:latin typeface="Calibri" panose="020F0502020204030204"/>
              <a:ea typeface="+mn-ea"/>
              <a:cs typeface="+mn-cs"/>
            </a:rPr>
            <a:t>4. Marco normativo e institucional, Protección Integral de Derechos;</a:t>
          </a:r>
          <a:endParaRPr lang="es-PA" sz="1050">
            <a:solidFill>
              <a:sysClr val="windowText" lastClr="000000"/>
            </a:solidFill>
            <a:latin typeface="Calibri" panose="020F0502020204030204"/>
            <a:ea typeface="+mn-ea"/>
            <a:cs typeface="+mn-cs"/>
          </a:endParaRPr>
        </a:p>
      </dgm:t>
    </dgm:pt>
    <dgm:pt modelId="{5B5F90C4-8A13-49C1-B33E-455803A8B30E}" type="parTrans" cxnId="{91D9A1FF-390A-44B2-8E16-8C6C9C93CF23}">
      <dgm:prSet/>
      <dgm:spPr/>
      <dgm:t>
        <a:bodyPr/>
        <a:lstStyle/>
        <a:p>
          <a:endParaRPr lang="es-PA"/>
        </a:p>
      </dgm:t>
    </dgm:pt>
    <dgm:pt modelId="{20919DF7-1BB3-41C6-9619-19B22690B126}" type="sibTrans" cxnId="{91D9A1FF-390A-44B2-8E16-8C6C9C93CF23}">
      <dgm:prSet/>
      <dgm:spPr/>
      <dgm:t>
        <a:bodyPr/>
        <a:lstStyle/>
        <a:p>
          <a:endParaRPr lang="es-PA"/>
        </a:p>
      </dgm:t>
    </dgm:pt>
    <dgm:pt modelId="{DA3DFF02-A1FC-4B13-AB08-303C15D314BF}">
      <dgm:prSet custT="1"/>
      <dgm:spPr>
        <a:xfrm>
          <a:off x="2353710" y="2094417"/>
          <a:ext cx="1268891" cy="634445"/>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gm:spPr>
      <dgm:t>
        <a:bodyPr/>
        <a:lstStyle/>
        <a:p>
          <a:pPr rtl="0">
            <a:buNone/>
          </a:pPr>
          <a:r>
            <a:rPr lang="es-PA" sz="1200" b="1">
              <a:solidFill>
                <a:sysClr val="windowText" lastClr="000000"/>
              </a:solidFill>
              <a:latin typeface="Calibri" panose="020F0502020204030204"/>
              <a:ea typeface="+mn-ea"/>
              <a:cs typeface="+mn-cs"/>
            </a:rPr>
            <a:t>5. Sensibilización y Movilización social;</a:t>
          </a:r>
          <a:endParaRPr lang="es-PA" sz="1200">
            <a:solidFill>
              <a:sysClr val="windowText" lastClr="000000"/>
            </a:solidFill>
            <a:latin typeface="Calibri" panose="020F0502020204030204"/>
            <a:ea typeface="+mn-ea"/>
            <a:cs typeface="+mn-cs"/>
          </a:endParaRPr>
        </a:p>
      </dgm:t>
    </dgm:pt>
    <dgm:pt modelId="{EBF5055F-43BA-4624-A5FE-9C0D801CE940}" type="parTrans" cxnId="{79C9A51C-F81D-464D-A590-2A950321F002}">
      <dgm:prSet/>
      <dgm:spPr/>
      <dgm:t>
        <a:bodyPr/>
        <a:lstStyle/>
        <a:p>
          <a:endParaRPr lang="es-PA"/>
        </a:p>
      </dgm:t>
    </dgm:pt>
    <dgm:pt modelId="{63874336-71E1-4049-A82D-789FDD316498}" type="sibTrans" cxnId="{79C9A51C-F81D-464D-A590-2A950321F002}">
      <dgm:prSet/>
      <dgm:spPr/>
      <dgm:t>
        <a:bodyPr/>
        <a:lstStyle/>
        <a:p>
          <a:endParaRPr lang="es-PA"/>
        </a:p>
      </dgm:t>
    </dgm:pt>
    <dgm:pt modelId="{A54FF694-864E-42FE-911D-3288C50D642F}">
      <dgm:prSet custT="1"/>
      <dgm:spPr>
        <a:xfrm>
          <a:off x="2446776" y="578949"/>
          <a:ext cx="1743888" cy="768783"/>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gm:spPr>
      <dgm:t>
        <a:bodyPr/>
        <a:lstStyle/>
        <a:p>
          <a:pPr rtl="0">
            <a:buNone/>
          </a:pPr>
          <a:r>
            <a:rPr lang="es-PA" sz="1000" b="1" dirty="0">
              <a:solidFill>
                <a:sysClr val="windowText" lastClr="000000"/>
              </a:solidFill>
              <a:latin typeface="Calibri" panose="020F0502020204030204"/>
              <a:ea typeface="+mn-ea"/>
              <a:cs typeface="+mn-cs"/>
            </a:rPr>
            <a:t>6. Generación de conocimientos y seguimiento a las políticas con incidencia en la lucha contra el trabajo infantil y sus peores formas.</a:t>
          </a:r>
          <a:endParaRPr lang="es-PA" sz="1000" dirty="0">
            <a:solidFill>
              <a:sysClr val="windowText" lastClr="000000"/>
            </a:solidFill>
            <a:latin typeface="Calibri" panose="020F0502020204030204"/>
            <a:ea typeface="+mn-ea"/>
            <a:cs typeface="+mn-cs"/>
          </a:endParaRPr>
        </a:p>
      </dgm:t>
    </dgm:pt>
    <dgm:pt modelId="{82494AB1-E682-4D94-AD26-77AE4CC56FF9}" type="parTrans" cxnId="{83D030F7-00EE-4A61-9D10-C211A83F2D9A}">
      <dgm:prSet/>
      <dgm:spPr/>
      <dgm:t>
        <a:bodyPr/>
        <a:lstStyle/>
        <a:p>
          <a:endParaRPr lang="es-PA"/>
        </a:p>
      </dgm:t>
    </dgm:pt>
    <dgm:pt modelId="{1F5C7332-2E23-4CC0-95A2-B6177D8BABA8}" type="sibTrans" cxnId="{83D030F7-00EE-4A61-9D10-C211A83F2D9A}">
      <dgm:prSet/>
      <dgm:spPr/>
      <dgm:t>
        <a:bodyPr/>
        <a:lstStyle/>
        <a:p>
          <a:endParaRPr lang="es-PA"/>
        </a:p>
      </dgm:t>
    </dgm:pt>
    <dgm:pt modelId="{F8B0CA39-42C7-469C-80A5-B2100C12C780}" type="pres">
      <dgm:prSet presAssocID="{6AEE0308-884A-476A-A5A5-F23EFE33315F}" presName="Name0" presStyleCnt="0">
        <dgm:presLayoutVars>
          <dgm:dir/>
          <dgm:resizeHandles val="exact"/>
        </dgm:presLayoutVars>
      </dgm:prSet>
      <dgm:spPr/>
    </dgm:pt>
    <dgm:pt modelId="{D62BD35E-58B7-444A-9753-EC57675D837B}" type="pres">
      <dgm:prSet presAssocID="{6AEE0308-884A-476A-A5A5-F23EFE33315F}" presName="cycle" presStyleCnt="0"/>
      <dgm:spPr/>
    </dgm:pt>
    <dgm:pt modelId="{E7452752-F728-43C1-8C5E-AA144355B467}" type="pres">
      <dgm:prSet presAssocID="{8E7EEB1A-B05A-460F-97A1-FB6650B44F10}" presName="nodeFirstNode" presStyleLbl="node1" presStyleIdx="0" presStyleCnt="7">
        <dgm:presLayoutVars>
          <dgm:bulletEnabled val="1"/>
        </dgm:presLayoutVars>
      </dgm:prSet>
      <dgm:spPr/>
    </dgm:pt>
    <dgm:pt modelId="{7E8248FB-AA74-4131-8F44-CB791C2408B5}" type="pres">
      <dgm:prSet presAssocID="{3A5ED4CB-31E1-4A86-A93C-A6FA8A4158BD}" presName="sibTransFirstNode" presStyleLbl="bgShp" presStyleIdx="0" presStyleCnt="1"/>
      <dgm:spPr/>
    </dgm:pt>
    <dgm:pt modelId="{BEEC763D-E1DD-459D-AAF1-0F5467F28F69}" type="pres">
      <dgm:prSet presAssocID="{6D634738-5653-475E-9FAC-8E55AC761F3B}" presName="nodeFollowingNodes" presStyleLbl="node1" presStyleIdx="1" presStyleCnt="7">
        <dgm:presLayoutVars>
          <dgm:bulletEnabled val="1"/>
        </dgm:presLayoutVars>
      </dgm:prSet>
      <dgm:spPr/>
    </dgm:pt>
    <dgm:pt modelId="{820AE945-6437-40E2-997D-53857E259E8B}" type="pres">
      <dgm:prSet presAssocID="{62467BC7-A2CE-4B2F-A255-03C239646889}" presName="nodeFollowingNodes" presStyleLbl="node1" presStyleIdx="2" presStyleCnt="7">
        <dgm:presLayoutVars>
          <dgm:bulletEnabled val="1"/>
        </dgm:presLayoutVars>
      </dgm:prSet>
      <dgm:spPr/>
    </dgm:pt>
    <dgm:pt modelId="{5D38DE7C-5225-4946-ADD4-5C34DF1C6E7D}" type="pres">
      <dgm:prSet presAssocID="{DA88251D-84D9-47A3-82FD-719B1659DD3D}" presName="nodeFollowingNodes" presStyleLbl="node1" presStyleIdx="3" presStyleCnt="7">
        <dgm:presLayoutVars>
          <dgm:bulletEnabled val="1"/>
        </dgm:presLayoutVars>
      </dgm:prSet>
      <dgm:spPr/>
    </dgm:pt>
    <dgm:pt modelId="{9407F4CA-DF5D-4C02-B4BD-5039D1FE99C5}" type="pres">
      <dgm:prSet presAssocID="{378C70BB-516A-43CF-9168-15921A596D82}" presName="nodeFollowingNodes" presStyleLbl="node1" presStyleIdx="4" presStyleCnt="7" custRadScaleRad="100786" custRadScaleInc="4509">
        <dgm:presLayoutVars>
          <dgm:bulletEnabled val="1"/>
        </dgm:presLayoutVars>
      </dgm:prSet>
      <dgm:spPr/>
    </dgm:pt>
    <dgm:pt modelId="{F8A64015-D52F-489F-8F6A-371CE851843F}" type="pres">
      <dgm:prSet presAssocID="{DA3DFF02-A1FC-4B13-AB08-303C15D314BF}" presName="nodeFollowingNodes" presStyleLbl="node1" presStyleIdx="5" presStyleCnt="7">
        <dgm:presLayoutVars>
          <dgm:bulletEnabled val="1"/>
        </dgm:presLayoutVars>
      </dgm:prSet>
      <dgm:spPr/>
    </dgm:pt>
    <dgm:pt modelId="{A76059C1-6F19-4BC4-9EA4-86ED5FC23E8C}" type="pres">
      <dgm:prSet presAssocID="{A54FF694-864E-42FE-911D-3288C50D642F}" presName="nodeFollowingNodes" presStyleLbl="node1" presStyleIdx="6" presStyleCnt="7" custScaleX="137434" custScaleY="121174">
        <dgm:presLayoutVars>
          <dgm:bulletEnabled val="1"/>
        </dgm:presLayoutVars>
      </dgm:prSet>
      <dgm:spPr/>
    </dgm:pt>
  </dgm:ptLst>
  <dgm:cxnLst>
    <dgm:cxn modelId="{651FB00A-0272-4B4E-94FE-BC21BE1C2032}" type="presOf" srcId="{8E7EEB1A-B05A-460F-97A1-FB6650B44F10}" destId="{E7452752-F728-43C1-8C5E-AA144355B467}" srcOrd="0" destOrd="0" presId="urn:microsoft.com/office/officeart/2005/8/layout/cycle3"/>
    <dgm:cxn modelId="{79C9A51C-F81D-464D-A590-2A950321F002}" srcId="{6AEE0308-884A-476A-A5A5-F23EFE33315F}" destId="{DA3DFF02-A1FC-4B13-AB08-303C15D314BF}" srcOrd="5" destOrd="0" parTransId="{EBF5055F-43BA-4624-A5FE-9C0D801CE940}" sibTransId="{63874336-71E1-4049-A82D-789FDD316498}"/>
    <dgm:cxn modelId="{D7A48724-8D10-4EA4-BFDC-A7E34E2B4C56}" type="presOf" srcId="{DA88251D-84D9-47A3-82FD-719B1659DD3D}" destId="{5D38DE7C-5225-4946-ADD4-5C34DF1C6E7D}" srcOrd="0" destOrd="0" presId="urn:microsoft.com/office/officeart/2005/8/layout/cycle3"/>
    <dgm:cxn modelId="{E8CE5A2E-D4D0-4267-9A57-BFE3CEB1BE04}" srcId="{6AEE0308-884A-476A-A5A5-F23EFE33315F}" destId="{8E7EEB1A-B05A-460F-97A1-FB6650B44F10}" srcOrd="0" destOrd="0" parTransId="{C795C0A4-47B2-4E3E-9EF4-29D1875E1C36}" sibTransId="{3A5ED4CB-31E1-4A86-A93C-A6FA8A4158BD}"/>
    <dgm:cxn modelId="{2B38FA30-B0C3-485D-A8D2-628EB95A91EF}" type="presOf" srcId="{3A5ED4CB-31E1-4A86-A93C-A6FA8A4158BD}" destId="{7E8248FB-AA74-4131-8F44-CB791C2408B5}" srcOrd="0" destOrd="0" presId="urn:microsoft.com/office/officeart/2005/8/layout/cycle3"/>
    <dgm:cxn modelId="{52515A3F-053D-4D4C-96CF-EB10647F4F4D}" type="presOf" srcId="{378C70BB-516A-43CF-9168-15921A596D82}" destId="{9407F4CA-DF5D-4C02-B4BD-5039D1FE99C5}" srcOrd="0" destOrd="0" presId="urn:microsoft.com/office/officeart/2005/8/layout/cycle3"/>
    <dgm:cxn modelId="{7168D74F-49C6-4A42-B283-C8B9CB9AB8D0}" srcId="{6AEE0308-884A-476A-A5A5-F23EFE33315F}" destId="{62467BC7-A2CE-4B2F-A255-03C239646889}" srcOrd="2" destOrd="0" parTransId="{0201BC09-5F9D-4EC8-A245-9FCCED07CDC0}" sibTransId="{A34274FB-461B-4BF8-A5A3-6A5F2EACF101}"/>
    <dgm:cxn modelId="{4FC48E76-AB6B-4F8C-A3FD-A2F3512241F0}" type="presOf" srcId="{DA3DFF02-A1FC-4B13-AB08-303C15D314BF}" destId="{F8A64015-D52F-489F-8F6A-371CE851843F}" srcOrd="0" destOrd="0" presId="urn:microsoft.com/office/officeart/2005/8/layout/cycle3"/>
    <dgm:cxn modelId="{7234A45A-52E4-4634-A837-00272DEBD96D}" srcId="{6AEE0308-884A-476A-A5A5-F23EFE33315F}" destId="{6D634738-5653-475E-9FAC-8E55AC761F3B}" srcOrd="1" destOrd="0" parTransId="{CE8A275F-8BDC-4346-A905-876ACAEBC27D}" sibTransId="{D9DF3AB1-8F6B-4017-97EF-657C38BBD806}"/>
    <dgm:cxn modelId="{6FB1A887-6AD5-4DFA-A5CE-2F82E556568D}" type="presOf" srcId="{6AEE0308-884A-476A-A5A5-F23EFE33315F}" destId="{F8B0CA39-42C7-469C-80A5-B2100C12C780}" srcOrd="0" destOrd="0" presId="urn:microsoft.com/office/officeart/2005/8/layout/cycle3"/>
    <dgm:cxn modelId="{39CA79CB-B82B-4238-8CD4-B6A05D70D718}" type="presOf" srcId="{6D634738-5653-475E-9FAC-8E55AC761F3B}" destId="{BEEC763D-E1DD-459D-AAF1-0F5467F28F69}" srcOrd="0" destOrd="0" presId="urn:microsoft.com/office/officeart/2005/8/layout/cycle3"/>
    <dgm:cxn modelId="{7561C7CB-3FA6-4963-8EB7-67D7FB4E715B}" type="presOf" srcId="{A54FF694-864E-42FE-911D-3288C50D642F}" destId="{A76059C1-6F19-4BC4-9EA4-86ED5FC23E8C}" srcOrd="0" destOrd="0" presId="urn:microsoft.com/office/officeart/2005/8/layout/cycle3"/>
    <dgm:cxn modelId="{017CA1E7-274B-45CA-AAD5-4C5449D621CF}" srcId="{6AEE0308-884A-476A-A5A5-F23EFE33315F}" destId="{DA88251D-84D9-47A3-82FD-719B1659DD3D}" srcOrd="3" destOrd="0" parTransId="{8412B7E3-F656-4D5D-819A-10F71C611C8A}" sibTransId="{C24BA15C-34C0-45F0-BEDB-D0CA16158935}"/>
    <dgm:cxn modelId="{83D030F7-00EE-4A61-9D10-C211A83F2D9A}" srcId="{6AEE0308-884A-476A-A5A5-F23EFE33315F}" destId="{A54FF694-864E-42FE-911D-3288C50D642F}" srcOrd="6" destOrd="0" parTransId="{82494AB1-E682-4D94-AD26-77AE4CC56FF9}" sibTransId="{1F5C7332-2E23-4CC0-95A2-B6177D8BABA8}"/>
    <dgm:cxn modelId="{98F7A8F9-EAA5-4A32-953E-EAE1B1A50F1E}" type="presOf" srcId="{62467BC7-A2CE-4B2F-A255-03C239646889}" destId="{820AE945-6437-40E2-997D-53857E259E8B}" srcOrd="0" destOrd="0" presId="urn:microsoft.com/office/officeart/2005/8/layout/cycle3"/>
    <dgm:cxn modelId="{91D9A1FF-390A-44B2-8E16-8C6C9C93CF23}" srcId="{6AEE0308-884A-476A-A5A5-F23EFE33315F}" destId="{378C70BB-516A-43CF-9168-15921A596D82}" srcOrd="4" destOrd="0" parTransId="{5B5F90C4-8A13-49C1-B33E-455803A8B30E}" sibTransId="{20919DF7-1BB3-41C6-9619-19B22690B126}"/>
    <dgm:cxn modelId="{EFB5DC49-3D47-4A7F-923C-AB9F5401CFAD}" type="presParOf" srcId="{F8B0CA39-42C7-469C-80A5-B2100C12C780}" destId="{D62BD35E-58B7-444A-9753-EC57675D837B}" srcOrd="0" destOrd="0" presId="urn:microsoft.com/office/officeart/2005/8/layout/cycle3"/>
    <dgm:cxn modelId="{2965E82C-4EF2-47D2-838C-53C37C1B75D4}" type="presParOf" srcId="{D62BD35E-58B7-444A-9753-EC57675D837B}" destId="{E7452752-F728-43C1-8C5E-AA144355B467}" srcOrd="0" destOrd="0" presId="urn:microsoft.com/office/officeart/2005/8/layout/cycle3"/>
    <dgm:cxn modelId="{C58119BD-580E-45D1-A8D8-F56CDAD70448}" type="presParOf" srcId="{D62BD35E-58B7-444A-9753-EC57675D837B}" destId="{7E8248FB-AA74-4131-8F44-CB791C2408B5}" srcOrd="1" destOrd="0" presId="urn:microsoft.com/office/officeart/2005/8/layout/cycle3"/>
    <dgm:cxn modelId="{F0C106DB-FD08-408A-AD87-2965735A8ADB}" type="presParOf" srcId="{D62BD35E-58B7-444A-9753-EC57675D837B}" destId="{BEEC763D-E1DD-459D-AAF1-0F5467F28F69}" srcOrd="2" destOrd="0" presId="urn:microsoft.com/office/officeart/2005/8/layout/cycle3"/>
    <dgm:cxn modelId="{6DF10672-41C0-4B47-A56B-996E6B18E299}" type="presParOf" srcId="{D62BD35E-58B7-444A-9753-EC57675D837B}" destId="{820AE945-6437-40E2-997D-53857E259E8B}" srcOrd="3" destOrd="0" presId="urn:microsoft.com/office/officeart/2005/8/layout/cycle3"/>
    <dgm:cxn modelId="{8ED37625-6EE9-495F-871D-E34A1E3AF9F3}" type="presParOf" srcId="{D62BD35E-58B7-444A-9753-EC57675D837B}" destId="{5D38DE7C-5225-4946-ADD4-5C34DF1C6E7D}" srcOrd="4" destOrd="0" presId="urn:microsoft.com/office/officeart/2005/8/layout/cycle3"/>
    <dgm:cxn modelId="{1CC3DF45-BED4-4797-8B0C-47D2E984A39B}" type="presParOf" srcId="{D62BD35E-58B7-444A-9753-EC57675D837B}" destId="{9407F4CA-DF5D-4C02-B4BD-5039D1FE99C5}" srcOrd="5" destOrd="0" presId="urn:microsoft.com/office/officeart/2005/8/layout/cycle3"/>
    <dgm:cxn modelId="{D69F94BD-4F01-43C6-B821-062BA1211B9C}" type="presParOf" srcId="{D62BD35E-58B7-444A-9753-EC57675D837B}" destId="{F8A64015-D52F-489F-8F6A-371CE851843F}" srcOrd="6" destOrd="0" presId="urn:microsoft.com/office/officeart/2005/8/layout/cycle3"/>
    <dgm:cxn modelId="{32C61DA0-4FA9-425D-9A05-5431E83FCC15}" type="presParOf" srcId="{D62BD35E-58B7-444A-9753-EC57675D837B}" destId="{A76059C1-6F19-4BC4-9EA4-86ED5FC23E8C}"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5483A0-1B74-4BC9-AB60-195CEDF3CD4E}"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es-PA"/>
        </a:p>
      </dgm:t>
    </dgm:pt>
    <dgm:pt modelId="{18C00189-5469-4B3F-8043-A642D8CF3CC0}">
      <dgm:prSet/>
      <dgm:spPr>
        <a:xfrm>
          <a:off x="504021" y="211075"/>
          <a:ext cx="9072390" cy="824762"/>
        </a:xfrm>
        <a:prstGeom prst="rect">
          <a:avLst/>
        </a:prstGeom>
        <a:noFill/>
        <a:ln>
          <a:noFill/>
        </a:ln>
        <a:effectLst/>
      </dgm:spPr>
      <dgm:t>
        <a:bodyPr/>
        <a:lstStyle/>
        <a:p>
          <a:pPr rtl="0">
            <a:buNone/>
          </a:pPr>
          <a:r>
            <a:rPr lang="es-PA">
              <a:solidFill>
                <a:sysClr val="windowText" lastClr="000000">
                  <a:hueOff val="0"/>
                  <a:satOff val="0"/>
                  <a:lumOff val="0"/>
                  <a:alphaOff val="0"/>
                </a:sysClr>
              </a:solidFill>
              <a:latin typeface="Calibri" panose="020F0502020204030204"/>
              <a:ea typeface="+mn-ea"/>
              <a:cs typeface="+mn-cs"/>
            </a:rPr>
            <a:t>Se construye sobre el conocimiento y la experiencia de aquellos implicados en la lucha contra el trabajo infantil y proporciona la dirección estratégica de las acciones fundamentales a ejecutar.         </a:t>
          </a:r>
        </a:p>
      </dgm:t>
    </dgm:pt>
    <dgm:pt modelId="{C8DA71C8-01E4-481F-ABB1-42044152FF52}" type="parTrans" cxnId="{45876E4D-96F6-4A92-8169-93A659A017E6}">
      <dgm:prSet/>
      <dgm:spPr/>
      <dgm:t>
        <a:bodyPr/>
        <a:lstStyle/>
        <a:p>
          <a:endParaRPr lang="es-PA"/>
        </a:p>
      </dgm:t>
    </dgm:pt>
    <dgm:pt modelId="{0E9D09B4-2990-43CE-9DE0-C5606325A08D}" type="sibTrans" cxnId="{45876E4D-96F6-4A92-8169-93A659A017E6}">
      <dgm:prSet/>
      <dgm:spPr/>
      <dgm:t>
        <a:bodyPr/>
        <a:lstStyle/>
        <a:p>
          <a:endParaRPr lang="es-PA"/>
        </a:p>
      </dgm:t>
    </dgm:pt>
    <dgm:pt modelId="{B4567996-4295-4E53-9E41-B5AE50DED0B4}">
      <dgm:prSet/>
      <dgm:spPr>
        <a:xfrm>
          <a:off x="504021" y="1310390"/>
          <a:ext cx="9072390" cy="824762"/>
        </a:xfrm>
        <a:prstGeom prst="rect">
          <a:avLst/>
        </a:prstGeom>
        <a:noFill/>
        <a:ln>
          <a:noFill/>
        </a:ln>
        <a:effectLst/>
      </dgm:spPr>
      <dgm:t>
        <a:bodyPr/>
        <a:lstStyle/>
        <a:p>
          <a:pPr rtl="0">
            <a:buNone/>
          </a:pPr>
          <a:r>
            <a:rPr lang="es-PA" dirty="0">
              <a:solidFill>
                <a:sysClr val="windowText" lastClr="000000">
                  <a:hueOff val="0"/>
                  <a:satOff val="0"/>
                  <a:lumOff val="0"/>
                  <a:alphaOff val="0"/>
                </a:sysClr>
              </a:solidFill>
              <a:latin typeface="Calibri" panose="020F0502020204030204"/>
              <a:ea typeface="+mn-ea"/>
              <a:cs typeface="+mn-cs"/>
            </a:rPr>
            <a:t>Se vincula con la Hoja de Ruta Mundial la cual señala en su preámbulo: que el trabajo infantil no es un fenómeno que pueda tratarse en forma aislada, y que su eliminación también es clave para el logro de muchos objetivos de desarrollo, incluido el alivio de la pobreza. </a:t>
          </a:r>
        </a:p>
      </dgm:t>
    </dgm:pt>
    <dgm:pt modelId="{6686EAC8-83F1-4857-914C-801736E15FF2}" type="parTrans" cxnId="{C0B956AA-904C-43DE-9661-B1A9C3CB05E7}">
      <dgm:prSet/>
      <dgm:spPr/>
      <dgm:t>
        <a:bodyPr/>
        <a:lstStyle/>
        <a:p>
          <a:endParaRPr lang="es-PA"/>
        </a:p>
      </dgm:t>
    </dgm:pt>
    <dgm:pt modelId="{842CB69B-5BDB-479B-98DD-5222C9E55D23}" type="sibTrans" cxnId="{C0B956AA-904C-43DE-9661-B1A9C3CB05E7}">
      <dgm:prSet/>
      <dgm:spPr/>
      <dgm:t>
        <a:bodyPr/>
        <a:lstStyle/>
        <a:p>
          <a:endParaRPr lang="es-PA"/>
        </a:p>
      </dgm:t>
    </dgm:pt>
    <dgm:pt modelId="{D9EB0D79-18CD-44D9-A0B0-515D59E23027}">
      <dgm:prSet/>
      <dgm:spPr>
        <a:xfrm>
          <a:off x="504021" y="2409704"/>
          <a:ext cx="9072390" cy="824762"/>
        </a:xfrm>
        <a:prstGeom prst="rect">
          <a:avLst/>
        </a:prstGeom>
        <a:noFill/>
        <a:ln>
          <a:noFill/>
        </a:ln>
        <a:effectLst/>
      </dgm:spPr>
      <dgm:t>
        <a:bodyPr/>
        <a:lstStyle/>
        <a:p>
          <a:pPr rtl="0">
            <a:buNone/>
          </a:pPr>
          <a:r>
            <a:rPr lang="es-PA">
              <a:solidFill>
                <a:sysClr val="windowText" lastClr="000000">
                  <a:hueOff val="0"/>
                  <a:satOff val="0"/>
                  <a:lumOff val="0"/>
                  <a:alphaOff val="0"/>
                </a:sysClr>
              </a:solidFill>
              <a:latin typeface="Calibri" panose="020F0502020204030204"/>
              <a:ea typeface="+mn-ea"/>
              <a:cs typeface="+mn-cs"/>
            </a:rPr>
            <a:t>Propone acciones sugiriendo prioridades y maneras de incrementar la cooperación para este objetivo. También incluye un marco de monitoreo para garantizar que la acción se lleve a cabo.</a:t>
          </a:r>
        </a:p>
      </dgm:t>
    </dgm:pt>
    <dgm:pt modelId="{6C757894-FBC1-4915-B764-66CF7B43349C}" type="parTrans" cxnId="{953F36B4-072C-4A80-8404-55602F7F8851}">
      <dgm:prSet/>
      <dgm:spPr/>
      <dgm:t>
        <a:bodyPr/>
        <a:lstStyle/>
        <a:p>
          <a:endParaRPr lang="es-PA"/>
        </a:p>
      </dgm:t>
    </dgm:pt>
    <dgm:pt modelId="{48F53A9D-A4B9-4CAD-84EE-E374F5E0DE27}" type="sibTrans" cxnId="{953F36B4-072C-4A80-8404-55602F7F8851}">
      <dgm:prSet/>
      <dgm:spPr/>
      <dgm:t>
        <a:bodyPr/>
        <a:lstStyle/>
        <a:p>
          <a:endParaRPr lang="es-PA"/>
        </a:p>
      </dgm:t>
    </dgm:pt>
    <dgm:pt modelId="{75DF880A-0B65-42F4-8AB8-4FDC038057E0}" type="pres">
      <dgm:prSet presAssocID="{5C5483A0-1B74-4BC9-AB60-195CEDF3CD4E}" presName="Name0" presStyleCnt="0">
        <dgm:presLayoutVars>
          <dgm:chMax/>
          <dgm:chPref/>
          <dgm:dir/>
        </dgm:presLayoutVars>
      </dgm:prSet>
      <dgm:spPr/>
    </dgm:pt>
    <dgm:pt modelId="{FDBC11FD-3504-4A5A-A51A-440D3D1D13D7}" type="pres">
      <dgm:prSet presAssocID="{18C00189-5469-4B3F-8043-A642D8CF3CC0}" presName="parenttextcomposite" presStyleCnt="0"/>
      <dgm:spPr/>
    </dgm:pt>
    <dgm:pt modelId="{A08CC924-13E0-403E-9B81-701B8FEF85E8}" type="pres">
      <dgm:prSet presAssocID="{18C00189-5469-4B3F-8043-A642D8CF3CC0}" presName="parenttext" presStyleLbl="revTx" presStyleIdx="0" presStyleCnt="3">
        <dgm:presLayoutVars>
          <dgm:chMax/>
          <dgm:chPref val="2"/>
          <dgm:bulletEnabled val="1"/>
        </dgm:presLayoutVars>
      </dgm:prSet>
      <dgm:spPr/>
    </dgm:pt>
    <dgm:pt modelId="{6C55CD89-9D88-4DE9-BED5-46B79CC24360}" type="pres">
      <dgm:prSet presAssocID="{18C00189-5469-4B3F-8043-A642D8CF3CC0}" presName="parallelogramComposite" presStyleCnt="0"/>
      <dgm:spPr/>
    </dgm:pt>
    <dgm:pt modelId="{E0E349D6-7781-4991-8C16-71438B631151}" type="pres">
      <dgm:prSet presAssocID="{18C00189-5469-4B3F-8043-A642D8CF3CC0}" presName="parallelogram1" presStyleLbl="alignNode1" presStyleIdx="0" presStyleCnt="21"/>
      <dgm:spPr>
        <a:xfrm>
          <a:off x="504021" y="1035838"/>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42573916-8A93-4149-90F5-B0EE8641C311}" type="pres">
      <dgm:prSet presAssocID="{18C00189-5469-4B3F-8043-A642D8CF3CC0}" presName="parallelogram2" presStyleLbl="alignNode1" presStyleIdx="1" presStyleCnt="21"/>
      <dgm:spPr>
        <a:xfrm>
          <a:off x="1784236" y="1035838"/>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3A8CEF85-645F-4CB2-9E3C-1361D888CFBF}" type="pres">
      <dgm:prSet presAssocID="{18C00189-5469-4B3F-8043-A642D8CF3CC0}" presName="parallelogram3" presStyleLbl="alignNode1" presStyleIdx="2" presStyleCnt="21"/>
      <dgm:spPr>
        <a:xfrm>
          <a:off x="3064451" y="1035838"/>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2B05EB87-D78E-46F4-9E23-F4C701255AF2}" type="pres">
      <dgm:prSet presAssocID="{18C00189-5469-4B3F-8043-A642D8CF3CC0}" presName="parallelogram4" presStyleLbl="alignNode1" presStyleIdx="3" presStyleCnt="21"/>
      <dgm:spPr>
        <a:xfrm>
          <a:off x="4344667" y="1035838"/>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844D9E1E-7647-4550-A2E5-0BB1F10A9634}" type="pres">
      <dgm:prSet presAssocID="{18C00189-5469-4B3F-8043-A642D8CF3CC0}" presName="parallelogram5" presStyleLbl="alignNode1" presStyleIdx="4" presStyleCnt="21"/>
      <dgm:spPr>
        <a:xfrm>
          <a:off x="5624882" y="1035838"/>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B83A1816-1735-4AE1-BCD3-4C579336CE9A}" type="pres">
      <dgm:prSet presAssocID="{18C00189-5469-4B3F-8043-A642D8CF3CC0}" presName="parallelogram6" presStyleLbl="alignNode1" presStyleIdx="5" presStyleCnt="21"/>
      <dgm:spPr>
        <a:xfrm>
          <a:off x="6905097" y="1035838"/>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6D701D6F-237C-4354-BAFC-B36FE0ADAB71}" type="pres">
      <dgm:prSet presAssocID="{18C00189-5469-4B3F-8043-A642D8CF3CC0}" presName="parallelogram7" presStyleLbl="alignNode1" presStyleIdx="6" presStyleCnt="21"/>
      <dgm:spPr>
        <a:xfrm>
          <a:off x="8185312" y="1035838"/>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33D7DFC1-6A7D-4E00-90DD-9F964BE1E7EE}" type="pres">
      <dgm:prSet presAssocID="{0E9D09B4-2990-43CE-9DE0-C5606325A08D}" presName="sibTrans" presStyleCnt="0"/>
      <dgm:spPr/>
    </dgm:pt>
    <dgm:pt modelId="{FEF4A5BF-B88B-483E-A7F7-6B10A4845D3F}" type="pres">
      <dgm:prSet presAssocID="{B4567996-4295-4E53-9E41-B5AE50DED0B4}" presName="parenttextcomposite" presStyleCnt="0"/>
      <dgm:spPr/>
    </dgm:pt>
    <dgm:pt modelId="{EC0817DE-6286-40F5-96E1-3E82F6B5446A}" type="pres">
      <dgm:prSet presAssocID="{B4567996-4295-4E53-9E41-B5AE50DED0B4}" presName="parenttext" presStyleLbl="revTx" presStyleIdx="1" presStyleCnt="3">
        <dgm:presLayoutVars>
          <dgm:chMax/>
          <dgm:chPref val="2"/>
          <dgm:bulletEnabled val="1"/>
        </dgm:presLayoutVars>
      </dgm:prSet>
      <dgm:spPr/>
    </dgm:pt>
    <dgm:pt modelId="{51CB158C-4EDC-4C69-B86D-AA177B31FCF3}" type="pres">
      <dgm:prSet presAssocID="{B4567996-4295-4E53-9E41-B5AE50DED0B4}" presName="parallelogramComposite" presStyleCnt="0"/>
      <dgm:spPr/>
    </dgm:pt>
    <dgm:pt modelId="{56A134A6-3D06-45E1-9BAD-AD39B085D127}" type="pres">
      <dgm:prSet presAssocID="{B4567996-4295-4E53-9E41-B5AE50DED0B4}" presName="parallelogram1" presStyleLbl="alignNode1" presStyleIdx="7" presStyleCnt="21"/>
      <dgm:spPr>
        <a:xfrm>
          <a:off x="504021" y="2135153"/>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9A9EF9FC-CF52-4A50-8A94-13BF1F3D1E51}" type="pres">
      <dgm:prSet presAssocID="{B4567996-4295-4E53-9E41-B5AE50DED0B4}" presName="parallelogram2" presStyleLbl="alignNode1" presStyleIdx="8" presStyleCnt="21"/>
      <dgm:spPr>
        <a:xfrm>
          <a:off x="1784236" y="2135153"/>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C55633D2-BCEA-4C4D-9B03-AAF94C43F761}" type="pres">
      <dgm:prSet presAssocID="{B4567996-4295-4E53-9E41-B5AE50DED0B4}" presName="parallelogram3" presStyleLbl="alignNode1" presStyleIdx="9" presStyleCnt="21"/>
      <dgm:spPr>
        <a:xfrm>
          <a:off x="3064451" y="2135153"/>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5DA0F03F-EDFE-454E-B218-3C23CD9BD2F4}" type="pres">
      <dgm:prSet presAssocID="{B4567996-4295-4E53-9E41-B5AE50DED0B4}" presName="parallelogram4" presStyleLbl="alignNode1" presStyleIdx="10" presStyleCnt="21"/>
      <dgm:spPr>
        <a:xfrm>
          <a:off x="4344667" y="2135153"/>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5C8C46C1-1A30-4DF3-A125-3BD5C2B6C993}" type="pres">
      <dgm:prSet presAssocID="{B4567996-4295-4E53-9E41-B5AE50DED0B4}" presName="parallelogram5" presStyleLbl="alignNode1" presStyleIdx="11" presStyleCnt="21"/>
      <dgm:spPr>
        <a:xfrm>
          <a:off x="5624882" y="2135153"/>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985DCE60-273D-4CD5-ABD5-5C650A0A1E1C}" type="pres">
      <dgm:prSet presAssocID="{B4567996-4295-4E53-9E41-B5AE50DED0B4}" presName="parallelogram6" presStyleLbl="alignNode1" presStyleIdx="12" presStyleCnt="21"/>
      <dgm:spPr>
        <a:xfrm>
          <a:off x="6905097" y="2135153"/>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296FA367-97EC-4BD5-AA9B-D9EFD0D2068E}" type="pres">
      <dgm:prSet presAssocID="{B4567996-4295-4E53-9E41-B5AE50DED0B4}" presName="parallelogram7" presStyleLbl="alignNode1" presStyleIdx="13" presStyleCnt="21"/>
      <dgm:spPr>
        <a:xfrm>
          <a:off x="8185312" y="2135153"/>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8D737B30-EA17-4296-88C6-244F8BDBD689}" type="pres">
      <dgm:prSet presAssocID="{842CB69B-5BDB-479B-98DD-5222C9E55D23}" presName="sibTrans" presStyleCnt="0"/>
      <dgm:spPr/>
    </dgm:pt>
    <dgm:pt modelId="{B656A83F-4F5B-47B7-8B6E-A093359B822A}" type="pres">
      <dgm:prSet presAssocID="{D9EB0D79-18CD-44D9-A0B0-515D59E23027}" presName="parenttextcomposite" presStyleCnt="0"/>
      <dgm:spPr/>
    </dgm:pt>
    <dgm:pt modelId="{3EF62705-8EC8-4FCC-B318-726827A4BB3A}" type="pres">
      <dgm:prSet presAssocID="{D9EB0D79-18CD-44D9-A0B0-515D59E23027}" presName="parenttext" presStyleLbl="revTx" presStyleIdx="2" presStyleCnt="3">
        <dgm:presLayoutVars>
          <dgm:chMax/>
          <dgm:chPref val="2"/>
          <dgm:bulletEnabled val="1"/>
        </dgm:presLayoutVars>
      </dgm:prSet>
      <dgm:spPr/>
    </dgm:pt>
    <dgm:pt modelId="{C6DA975E-F318-4D6A-B4EF-F20261B478B4}" type="pres">
      <dgm:prSet presAssocID="{D9EB0D79-18CD-44D9-A0B0-515D59E23027}" presName="parallelogramComposite" presStyleCnt="0"/>
      <dgm:spPr/>
    </dgm:pt>
    <dgm:pt modelId="{BD04A0B1-E493-430D-B837-39AF3755635F}" type="pres">
      <dgm:prSet presAssocID="{D9EB0D79-18CD-44D9-A0B0-515D59E23027}" presName="parallelogram1" presStyleLbl="alignNode1" presStyleIdx="14" presStyleCnt="21"/>
      <dgm:spPr>
        <a:xfrm>
          <a:off x="504021" y="3234467"/>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437B9F97-F5DA-47EA-B4ED-1F99904768CA}" type="pres">
      <dgm:prSet presAssocID="{D9EB0D79-18CD-44D9-A0B0-515D59E23027}" presName="parallelogram2" presStyleLbl="alignNode1" presStyleIdx="15" presStyleCnt="21"/>
      <dgm:spPr>
        <a:xfrm>
          <a:off x="1784236" y="3234467"/>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F09A5E30-2AB4-4EAF-B189-899C53F93FEC}" type="pres">
      <dgm:prSet presAssocID="{D9EB0D79-18CD-44D9-A0B0-515D59E23027}" presName="parallelogram3" presStyleLbl="alignNode1" presStyleIdx="16" presStyleCnt="21"/>
      <dgm:spPr>
        <a:xfrm>
          <a:off x="3064451" y="3234467"/>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B7028D31-C0B1-4BCD-A94E-C63B417BE8E9}" type="pres">
      <dgm:prSet presAssocID="{D9EB0D79-18CD-44D9-A0B0-515D59E23027}" presName="parallelogram4" presStyleLbl="alignNode1" presStyleIdx="17" presStyleCnt="21"/>
      <dgm:spPr>
        <a:xfrm>
          <a:off x="4344667" y="3234467"/>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183BEE82-3CD5-4DE2-A3D1-A421867FC1F4}" type="pres">
      <dgm:prSet presAssocID="{D9EB0D79-18CD-44D9-A0B0-515D59E23027}" presName="parallelogram5" presStyleLbl="alignNode1" presStyleIdx="18" presStyleCnt="21"/>
      <dgm:spPr>
        <a:xfrm>
          <a:off x="5624882" y="3234467"/>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BD5C627D-8851-4583-BCF5-A13668E245C2}" type="pres">
      <dgm:prSet presAssocID="{D9EB0D79-18CD-44D9-A0B0-515D59E23027}" presName="parallelogram6" presStyleLbl="alignNode1" presStyleIdx="19" presStyleCnt="21"/>
      <dgm:spPr>
        <a:xfrm>
          <a:off x="6905097" y="3234467"/>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5BD15EF2-FC1E-4A45-87A3-BC816C0EE8B6}" type="pres">
      <dgm:prSet presAssocID="{D9EB0D79-18CD-44D9-A0B0-515D59E23027}" presName="parallelogram7" presStyleLbl="alignNode1" presStyleIdx="20" presStyleCnt="21"/>
      <dgm:spPr>
        <a:xfrm>
          <a:off x="8185312" y="3234467"/>
          <a:ext cx="1209652" cy="201608"/>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Lst>
  <dgm:cxnLst>
    <dgm:cxn modelId="{F57FD92D-D4A8-4614-95EE-B3406E6FF4A2}" type="presOf" srcId="{5C5483A0-1B74-4BC9-AB60-195CEDF3CD4E}" destId="{75DF880A-0B65-42F4-8AB8-4FDC038057E0}" srcOrd="0" destOrd="0" presId="urn:microsoft.com/office/officeart/2008/layout/VerticalAccentList"/>
    <dgm:cxn modelId="{5E4A4F66-7AA8-4979-8EF6-EF97A0591905}" type="presOf" srcId="{B4567996-4295-4E53-9E41-B5AE50DED0B4}" destId="{EC0817DE-6286-40F5-96E1-3E82F6B5446A}" srcOrd="0" destOrd="0" presId="urn:microsoft.com/office/officeart/2008/layout/VerticalAccentList"/>
    <dgm:cxn modelId="{45876E4D-96F6-4A92-8169-93A659A017E6}" srcId="{5C5483A0-1B74-4BC9-AB60-195CEDF3CD4E}" destId="{18C00189-5469-4B3F-8043-A642D8CF3CC0}" srcOrd="0" destOrd="0" parTransId="{C8DA71C8-01E4-481F-ABB1-42044152FF52}" sibTransId="{0E9D09B4-2990-43CE-9DE0-C5606325A08D}"/>
    <dgm:cxn modelId="{C0B956AA-904C-43DE-9661-B1A9C3CB05E7}" srcId="{5C5483A0-1B74-4BC9-AB60-195CEDF3CD4E}" destId="{B4567996-4295-4E53-9E41-B5AE50DED0B4}" srcOrd="1" destOrd="0" parTransId="{6686EAC8-83F1-4857-914C-801736E15FF2}" sibTransId="{842CB69B-5BDB-479B-98DD-5222C9E55D23}"/>
    <dgm:cxn modelId="{953F36B4-072C-4A80-8404-55602F7F8851}" srcId="{5C5483A0-1B74-4BC9-AB60-195CEDF3CD4E}" destId="{D9EB0D79-18CD-44D9-A0B0-515D59E23027}" srcOrd="2" destOrd="0" parTransId="{6C757894-FBC1-4915-B764-66CF7B43349C}" sibTransId="{48F53A9D-A4B9-4CAD-84EE-E374F5E0DE27}"/>
    <dgm:cxn modelId="{E72DF6C8-1D75-464B-AC2C-45A79F6AAEF3}" type="presOf" srcId="{D9EB0D79-18CD-44D9-A0B0-515D59E23027}" destId="{3EF62705-8EC8-4FCC-B318-726827A4BB3A}" srcOrd="0" destOrd="0" presId="urn:microsoft.com/office/officeart/2008/layout/VerticalAccentList"/>
    <dgm:cxn modelId="{B55221D2-7F46-4278-B926-9F1B2EA831EB}" type="presOf" srcId="{18C00189-5469-4B3F-8043-A642D8CF3CC0}" destId="{A08CC924-13E0-403E-9B81-701B8FEF85E8}" srcOrd="0" destOrd="0" presId="urn:microsoft.com/office/officeart/2008/layout/VerticalAccentList"/>
    <dgm:cxn modelId="{217B4E8E-5C2F-47BD-B86E-D1D217991AE0}" type="presParOf" srcId="{75DF880A-0B65-42F4-8AB8-4FDC038057E0}" destId="{FDBC11FD-3504-4A5A-A51A-440D3D1D13D7}" srcOrd="0" destOrd="0" presId="urn:microsoft.com/office/officeart/2008/layout/VerticalAccentList"/>
    <dgm:cxn modelId="{3A9B897E-8B51-47EA-87F1-A5CE54B18F65}" type="presParOf" srcId="{FDBC11FD-3504-4A5A-A51A-440D3D1D13D7}" destId="{A08CC924-13E0-403E-9B81-701B8FEF85E8}" srcOrd="0" destOrd="0" presId="urn:microsoft.com/office/officeart/2008/layout/VerticalAccentList"/>
    <dgm:cxn modelId="{99B2B9E4-9049-4D36-9715-222371B11A6D}" type="presParOf" srcId="{75DF880A-0B65-42F4-8AB8-4FDC038057E0}" destId="{6C55CD89-9D88-4DE9-BED5-46B79CC24360}" srcOrd="1" destOrd="0" presId="urn:microsoft.com/office/officeart/2008/layout/VerticalAccentList"/>
    <dgm:cxn modelId="{8A2D2FBB-C2F3-4003-BEF0-11F19C74CA2E}" type="presParOf" srcId="{6C55CD89-9D88-4DE9-BED5-46B79CC24360}" destId="{E0E349D6-7781-4991-8C16-71438B631151}" srcOrd="0" destOrd="0" presId="urn:microsoft.com/office/officeart/2008/layout/VerticalAccentList"/>
    <dgm:cxn modelId="{A0917F10-EB9F-45A0-A487-6A237C53F5D1}" type="presParOf" srcId="{6C55CD89-9D88-4DE9-BED5-46B79CC24360}" destId="{42573916-8A93-4149-90F5-B0EE8641C311}" srcOrd="1" destOrd="0" presId="urn:microsoft.com/office/officeart/2008/layout/VerticalAccentList"/>
    <dgm:cxn modelId="{AA79A006-99BF-4E82-99C2-08EBA895C395}" type="presParOf" srcId="{6C55CD89-9D88-4DE9-BED5-46B79CC24360}" destId="{3A8CEF85-645F-4CB2-9E3C-1361D888CFBF}" srcOrd="2" destOrd="0" presId="urn:microsoft.com/office/officeart/2008/layout/VerticalAccentList"/>
    <dgm:cxn modelId="{3435D622-3FF5-4513-B1A9-F9803CF3B187}" type="presParOf" srcId="{6C55CD89-9D88-4DE9-BED5-46B79CC24360}" destId="{2B05EB87-D78E-46F4-9E23-F4C701255AF2}" srcOrd="3" destOrd="0" presId="urn:microsoft.com/office/officeart/2008/layout/VerticalAccentList"/>
    <dgm:cxn modelId="{4F69EA6C-4071-4733-961C-635602D9B5BA}" type="presParOf" srcId="{6C55CD89-9D88-4DE9-BED5-46B79CC24360}" destId="{844D9E1E-7647-4550-A2E5-0BB1F10A9634}" srcOrd="4" destOrd="0" presId="urn:microsoft.com/office/officeart/2008/layout/VerticalAccentList"/>
    <dgm:cxn modelId="{FF6357F5-B369-4CC5-9F74-1F4F96133D99}" type="presParOf" srcId="{6C55CD89-9D88-4DE9-BED5-46B79CC24360}" destId="{B83A1816-1735-4AE1-BCD3-4C579336CE9A}" srcOrd="5" destOrd="0" presId="urn:microsoft.com/office/officeart/2008/layout/VerticalAccentList"/>
    <dgm:cxn modelId="{1020140E-A717-4859-8802-3B5148DA9AB4}" type="presParOf" srcId="{6C55CD89-9D88-4DE9-BED5-46B79CC24360}" destId="{6D701D6F-237C-4354-BAFC-B36FE0ADAB71}" srcOrd="6" destOrd="0" presId="urn:microsoft.com/office/officeart/2008/layout/VerticalAccentList"/>
    <dgm:cxn modelId="{DAE7B7A9-E55C-403B-BD98-C66DE0B60355}" type="presParOf" srcId="{75DF880A-0B65-42F4-8AB8-4FDC038057E0}" destId="{33D7DFC1-6A7D-4E00-90DD-9F964BE1E7EE}" srcOrd="2" destOrd="0" presId="urn:microsoft.com/office/officeart/2008/layout/VerticalAccentList"/>
    <dgm:cxn modelId="{8DDE0161-ACE3-4F3E-A93D-810B31C8FAE9}" type="presParOf" srcId="{75DF880A-0B65-42F4-8AB8-4FDC038057E0}" destId="{FEF4A5BF-B88B-483E-A7F7-6B10A4845D3F}" srcOrd="3" destOrd="0" presId="urn:microsoft.com/office/officeart/2008/layout/VerticalAccentList"/>
    <dgm:cxn modelId="{5C59C404-5678-4164-93EB-A10833A78BA1}" type="presParOf" srcId="{FEF4A5BF-B88B-483E-A7F7-6B10A4845D3F}" destId="{EC0817DE-6286-40F5-96E1-3E82F6B5446A}" srcOrd="0" destOrd="0" presId="urn:microsoft.com/office/officeart/2008/layout/VerticalAccentList"/>
    <dgm:cxn modelId="{78D586E4-B30E-4DB4-9C34-F0DA25BB9A74}" type="presParOf" srcId="{75DF880A-0B65-42F4-8AB8-4FDC038057E0}" destId="{51CB158C-4EDC-4C69-B86D-AA177B31FCF3}" srcOrd="4" destOrd="0" presId="urn:microsoft.com/office/officeart/2008/layout/VerticalAccentList"/>
    <dgm:cxn modelId="{8620B3E6-5059-46DA-B081-1B4A37518AC2}" type="presParOf" srcId="{51CB158C-4EDC-4C69-B86D-AA177B31FCF3}" destId="{56A134A6-3D06-45E1-9BAD-AD39B085D127}" srcOrd="0" destOrd="0" presId="urn:microsoft.com/office/officeart/2008/layout/VerticalAccentList"/>
    <dgm:cxn modelId="{43495AD9-6BB7-4DAE-AC4B-EE0D0B8BE96D}" type="presParOf" srcId="{51CB158C-4EDC-4C69-B86D-AA177B31FCF3}" destId="{9A9EF9FC-CF52-4A50-8A94-13BF1F3D1E51}" srcOrd="1" destOrd="0" presId="urn:microsoft.com/office/officeart/2008/layout/VerticalAccentList"/>
    <dgm:cxn modelId="{A6EFD9D6-BC04-4248-AE70-FE90A6F08006}" type="presParOf" srcId="{51CB158C-4EDC-4C69-B86D-AA177B31FCF3}" destId="{C55633D2-BCEA-4C4D-9B03-AAF94C43F761}" srcOrd="2" destOrd="0" presId="urn:microsoft.com/office/officeart/2008/layout/VerticalAccentList"/>
    <dgm:cxn modelId="{7590E4FF-156F-4994-9BD5-8F9FCD33FEF3}" type="presParOf" srcId="{51CB158C-4EDC-4C69-B86D-AA177B31FCF3}" destId="{5DA0F03F-EDFE-454E-B218-3C23CD9BD2F4}" srcOrd="3" destOrd="0" presId="urn:microsoft.com/office/officeart/2008/layout/VerticalAccentList"/>
    <dgm:cxn modelId="{C1B68146-A956-479C-AC75-E4DD32F366E5}" type="presParOf" srcId="{51CB158C-4EDC-4C69-B86D-AA177B31FCF3}" destId="{5C8C46C1-1A30-4DF3-A125-3BD5C2B6C993}" srcOrd="4" destOrd="0" presId="urn:microsoft.com/office/officeart/2008/layout/VerticalAccentList"/>
    <dgm:cxn modelId="{E194FF2F-9EB1-4499-BC40-56A96FA3F2F9}" type="presParOf" srcId="{51CB158C-4EDC-4C69-B86D-AA177B31FCF3}" destId="{985DCE60-273D-4CD5-ABD5-5C650A0A1E1C}" srcOrd="5" destOrd="0" presId="urn:microsoft.com/office/officeart/2008/layout/VerticalAccentList"/>
    <dgm:cxn modelId="{50C37154-303D-4482-8F5F-044437499F8E}" type="presParOf" srcId="{51CB158C-4EDC-4C69-B86D-AA177B31FCF3}" destId="{296FA367-97EC-4BD5-AA9B-D9EFD0D2068E}" srcOrd="6" destOrd="0" presId="urn:microsoft.com/office/officeart/2008/layout/VerticalAccentList"/>
    <dgm:cxn modelId="{1BC2E898-170E-41D2-AD5A-D9F0D5A9B5A1}" type="presParOf" srcId="{75DF880A-0B65-42F4-8AB8-4FDC038057E0}" destId="{8D737B30-EA17-4296-88C6-244F8BDBD689}" srcOrd="5" destOrd="0" presId="urn:microsoft.com/office/officeart/2008/layout/VerticalAccentList"/>
    <dgm:cxn modelId="{88C5E00B-870D-4FD6-B1A9-1241A4279DCB}" type="presParOf" srcId="{75DF880A-0B65-42F4-8AB8-4FDC038057E0}" destId="{B656A83F-4F5B-47B7-8B6E-A093359B822A}" srcOrd="6" destOrd="0" presId="urn:microsoft.com/office/officeart/2008/layout/VerticalAccentList"/>
    <dgm:cxn modelId="{BCE08307-52B7-4640-9B86-9F06C2E72596}" type="presParOf" srcId="{B656A83F-4F5B-47B7-8B6E-A093359B822A}" destId="{3EF62705-8EC8-4FCC-B318-726827A4BB3A}" srcOrd="0" destOrd="0" presId="urn:microsoft.com/office/officeart/2008/layout/VerticalAccentList"/>
    <dgm:cxn modelId="{4853B9A3-2817-4C45-8DB0-E5C57721667F}" type="presParOf" srcId="{75DF880A-0B65-42F4-8AB8-4FDC038057E0}" destId="{C6DA975E-F318-4D6A-B4EF-F20261B478B4}" srcOrd="7" destOrd="0" presId="urn:microsoft.com/office/officeart/2008/layout/VerticalAccentList"/>
    <dgm:cxn modelId="{5591CB90-3DD9-495C-B48E-BA456C8B517E}" type="presParOf" srcId="{C6DA975E-F318-4D6A-B4EF-F20261B478B4}" destId="{BD04A0B1-E493-430D-B837-39AF3755635F}" srcOrd="0" destOrd="0" presId="urn:microsoft.com/office/officeart/2008/layout/VerticalAccentList"/>
    <dgm:cxn modelId="{D0D772F6-1E49-45AE-8308-A7A72A1C42B2}" type="presParOf" srcId="{C6DA975E-F318-4D6A-B4EF-F20261B478B4}" destId="{437B9F97-F5DA-47EA-B4ED-1F99904768CA}" srcOrd="1" destOrd="0" presId="urn:microsoft.com/office/officeart/2008/layout/VerticalAccentList"/>
    <dgm:cxn modelId="{FFE80E41-CB66-41F8-BD47-E0A01326C6BC}" type="presParOf" srcId="{C6DA975E-F318-4D6A-B4EF-F20261B478B4}" destId="{F09A5E30-2AB4-4EAF-B189-899C53F93FEC}" srcOrd="2" destOrd="0" presId="urn:microsoft.com/office/officeart/2008/layout/VerticalAccentList"/>
    <dgm:cxn modelId="{C425A8DE-1137-41E6-82E7-D785C6A2592D}" type="presParOf" srcId="{C6DA975E-F318-4D6A-B4EF-F20261B478B4}" destId="{B7028D31-C0B1-4BCD-A94E-C63B417BE8E9}" srcOrd="3" destOrd="0" presId="urn:microsoft.com/office/officeart/2008/layout/VerticalAccentList"/>
    <dgm:cxn modelId="{52D6D2C0-B523-473B-9A20-C0B8FE578132}" type="presParOf" srcId="{C6DA975E-F318-4D6A-B4EF-F20261B478B4}" destId="{183BEE82-3CD5-4DE2-A3D1-A421867FC1F4}" srcOrd="4" destOrd="0" presId="urn:microsoft.com/office/officeart/2008/layout/VerticalAccentList"/>
    <dgm:cxn modelId="{7102C215-B776-4B1E-9748-52408BC41F2E}" type="presParOf" srcId="{C6DA975E-F318-4D6A-B4EF-F20261B478B4}" destId="{BD5C627D-8851-4583-BCF5-A13668E245C2}" srcOrd="5" destOrd="0" presId="urn:microsoft.com/office/officeart/2008/layout/VerticalAccentList"/>
    <dgm:cxn modelId="{CFBF0E8D-5C5C-4318-90D3-45B0D1C6F2BE}" type="presParOf" srcId="{C6DA975E-F318-4D6A-B4EF-F20261B478B4}" destId="{5BD15EF2-FC1E-4A45-87A3-BC816C0EE8B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8F41EF-1954-4984-8639-05BBD0B1F6B2}" type="doc">
      <dgm:prSet loTypeId="urn:microsoft.com/office/officeart/2005/8/layout/StepDownProcess" loCatId="process" qsTypeId="urn:microsoft.com/office/officeart/2005/8/quickstyle/simple5" qsCatId="simple" csTypeId="urn:microsoft.com/office/officeart/2005/8/colors/accent1_1" csCatId="accent1" phldr="1"/>
      <dgm:spPr/>
      <dgm:t>
        <a:bodyPr/>
        <a:lstStyle/>
        <a:p>
          <a:endParaRPr lang="es-PA"/>
        </a:p>
      </dgm:t>
    </dgm:pt>
    <dgm:pt modelId="{7C29EF97-6D82-46C5-BCA4-C41BFB38F016}">
      <dgm:prSet/>
      <dgm:spPr>
        <a:xfrm>
          <a:off x="2530933" y="27333"/>
          <a:ext cx="864557" cy="605162"/>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0">
            <a:buNone/>
          </a:pPr>
          <a:r>
            <a:rPr lang="es-PA" b="1">
              <a:solidFill>
                <a:sysClr val="windowText" lastClr="000000">
                  <a:hueOff val="0"/>
                  <a:satOff val="0"/>
                  <a:lumOff val="0"/>
                  <a:alphaOff val="0"/>
                </a:sysClr>
              </a:solidFill>
              <a:latin typeface="Calibri" panose="020F0502020204030204"/>
              <a:ea typeface="+mn-ea"/>
              <a:cs typeface="+mn-cs"/>
            </a:rPr>
            <a:t>Año 2010</a:t>
          </a:r>
        </a:p>
      </dgm:t>
    </dgm:pt>
    <dgm:pt modelId="{E13E539B-DA94-4E08-BF81-DEBD4C7000D1}" type="parTrans" cxnId="{2E282F51-A945-448E-A276-BCC9ED896572}">
      <dgm:prSet/>
      <dgm:spPr/>
      <dgm:t>
        <a:bodyPr/>
        <a:lstStyle/>
        <a:p>
          <a:endParaRPr lang="es-PA"/>
        </a:p>
      </dgm:t>
    </dgm:pt>
    <dgm:pt modelId="{F991771A-A2CB-4E30-8422-E236B04CD553}" type="sibTrans" cxnId="{2E282F51-A945-448E-A276-BCC9ED896572}">
      <dgm:prSet/>
      <dgm:spPr/>
      <dgm:t>
        <a:bodyPr/>
        <a:lstStyle/>
        <a:p>
          <a:endParaRPr lang="es-PA"/>
        </a:p>
      </dgm:t>
    </dgm:pt>
    <dgm:pt modelId="{5906AC42-088D-469D-8F96-3AF6A3F21FC1}">
      <dgm:prSet/>
      <dgm:spPr>
        <a:xfrm>
          <a:off x="3247743" y="707130"/>
          <a:ext cx="1158368" cy="605162"/>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0">
            <a:buNone/>
          </a:pPr>
          <a:r>
            <a:rPr lang="es-PA" b="1">
              <a:solidFill>
                <a:sysClr val="windowText" lastClr="000000">
                  <a:hueOff val="0"/>
                  <a:satOff val="0"/>
                  <a:lumOff val="0"/>
                  <a:alphaOff val="0"/>
                </a:sysClr>
              </a:solidFill>
              <a:latin typeface="Calibri" panose="020F0502020204030204"/>
              <a:ea typeface="+mn-ea"/>
              <a:cs typeface="+mn-cs"/>
            </a:rPr>
            <a:t>Año 2011-2013</a:t>
          </a:r>
        </a:p>
      </dgm:t>
    </dgm:pt>
    <dgm:pt modelId="{11D8D1EE-602D-499F-8C23-F59CCFC8AF25}" type="parTrans" cxnId="{BCDA459B-DFE0-4F82-97B0-3F669E21425D}">
      <dgm:prSet/>
      <dgm:spPr/>
      <dgm:t>
        <a:bodyPr/>
        <a:lstStyle/>
        <a:p>
          <a:endParaRPr lang="es-PA"/>
        </a:p>
      </dgm:t>
    </dgm:pt>
    <dgm:pt modelId="{0F019721-32CE-4781-94FE-C09815FB89F1}" type="sibTrans" cxnId="{BCDA459B-DFE0-4F82-97B0-3F669E21425D}">
      <dgm:prSet/>
      <dgm:spPr/>
      <dgm:t>
        <a:bodyPr/>
        <a:lstStyle/>
        <a:p>
          <a:endParaRPr lang="es-PA"/>
        </a:p>
      </dgm:t>
    </dgm:pt>
    <dgm:pt modelId="{9A50EFA9-4D2D-48C2-9B3D-689E46B382EE}">
      <dgm:prSet/>
      <dgm:spPr>
        <a:xfrm>
          <a:off x="3964553" y="1386927"/>
          <a:ext cx="1205210" cy="605162"/>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0">
            <a:buNone/>
          </a:pPr>
          <a:r>
            <a:rPr lang="es-PA" b="1" dirty="0">
              <a:solidFill>
                <a:sysClr val="windowText" lastClr="000000">
                  <a:hueOff val="0"/>
                  <a:satOff val="0"/>
                  <a:lumOff val="0"/>
                  <a:alphaOff val="0"/>
                </a:sysClr>
              </a:solidFill>
              <a:latin typeface="Calibri" panose="020F0502020204030204"/>
              <a:ea typeface="+mn-ea"/>
              <a:cs typeface="+mn-cs"/>
            </a:rPr>
            <a:t>Año 2013-2014</a:t>
          </a:r>
        </a:p>
      </dgm:t>
    </dgm:pt>
    <dgm:pt modelId="{CDE39C74-833B-4D69-A05D-D0CD393F2F72}" type="parTrans" cxnId="{80583D27-84B0-406C-9DA3-31B4A8BBB2EE}">
      <dgm:prSet/>
      <dgm:spPr/>
      <dgm:t>
        <a:bodyPr/>
        <a:lstStyle/>
        <a:p>
          <a:endParaRPr lang="es-PA"/>
        </a:p>
      </dgm:t>
    </dgm:pt>
    <dgm:pt modelId="{7FDE43B8-599C-4051-9CF3-2CEE1FB057D0}" type="sibTrans" cxnId="{80583D27-84B0-406C-9DA3-31B4A8BBB2EE}">
      <dgm:prSet/>
      <dgm:spPr/>
      <dgm:t>
        <a:bodyPr/>
        <a:lstStyle/>
        <a:p>
          <a:endParaRPr lang="es-PA"/>
        </a:p>
      </dgm:t>
    </dgm:pt>
    <dgm:pt modelId="{1A9BA721-04C4-44DE-8937-D83F985A5B7A}">
      <dgm:prSet/>
      <dgm:spPr>
        <a:xfrm>
          <a:off x="4681363" y="2066723"/>
          <a:ext cx="864557" cy="605162"/>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0">
            <a:buNone/>
          </a:pPr>
          <a:r>
            <a:rPr lang="es-PA" b="1">
              <a:solidFill>
                <a:sysClr val="windowText" lastClr="000000">
                  <a:hueOff val="0"/>
                  <a:satOff val="0"/>
                  <a:lumOff val="0"/>
                  <a:alphaOff val="0"/>
                </a:sysClr>
              </a:solidFill>
              <a:latin typeface="Calibri" panose="020F0502020204030204"/>
              <a:ea typeface="+mn-ea"/>
              <a:cs typeface="+mn-cs"/>
            </a:rPr>
            <a:t>2015</a:t>
          </a:r>
        </a:p>
      </dgm:t>
    </dgm:pt>
    <dgm:pt modelId="{4F0A06D7-D14A-49BD-A2CB-CB64E150A5B3}" type="parTrans" cxnId="{BF1A189C-5102-4A31-8383-ED0A4CDDC948}">
      <dgm:prSet/>
      <dgm:spPr/>
      <dgm:t>
        <a:bodyPr/>
        <a:lstStyle/>
        <a:p>
          <a:endParaRPr lang="es-PA"/>
        </a:p>
      </dgm:t>
    </dgm:pt>
    <dgm:pt modelId="{93DC8504-0424-4952-8381-0A3ACD879909}" type="sibTrans" cxnId="{BF1A189C-5102-4A31-8383-ED0A4CDDC948}">
      <dgm:prSet/>
      <dgm:spPr/>
      <dgm:t>
        <a:bodyPr/>
        <a:lstStyle/>
        <a:p>
          <a:endParaRPr lang="es-PA"/>
        </a:p>
      </dgm:t>
    </dgm:pt>
    <dgm:pt modelId="{6F0D3123-C297-47F4-B0F0-200CE9170D05}">
      <dgm:prSet/>
      <dgm:spPr>
        <a:xfrm>
          <a:off x="5398173" y="2746520"/>
          <a:ext cx="864557" cy="605162"/>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0">
            <a:buNone/>
          </a:pPr>
          <a:r>
            <a:rPr lang="es-PA" b="1">
              <a:solidFill>
                <a:sysClr val="windowText" lastClr="000000">
                  <a:hueOff val="0"/>
                  <a:satOff val="0"/>
                  <a:lumOff val="0"/>
                  <a:alphaOff val="0"/>
                </a:sysClr>
              </a:solidFill>
              <a:latin typeface="Calibri" panose="020F0502020204030204"/>
              <a:ea typeface="+mn-ea"/>
              <a:cs typeface="+mn-cs"/>
            </a:rPr>
            <a:t>2016-2019</a:t>
          </a:r>
        </a:p>
      </dgm:t>
    </dgm:pt>
    <dgm:pt modelId="{092E4892-1BA9-46F3-BF24-E5280750FF17}" type="parTrans" cxnId="{3B845837-6A81-4317-8AE8-D10343FEBE1F}">
      <dgm:prSet/>
      <dgm:spPr/>
      <dgm:t>
        <a:bodyPr/>
        <a:lstStyle/>
        <a:p>
          <a:endParaRPr lang="es-PA"/>
        </a:p>
      </dgm:t>
    </dgm:pt>
    <dgm:pt modelId="{9804EBAE-BB76-4610-96A2-5B2D7029845A}" type="sibTrans" cxnId="{3B845837-6A81-4317-8AE8-D10343FEBE1F}">
      <dgm:prSet/>
      <dgm:spPr/>
      <dgm:t>
        <a:bodyPr/>
        <a:lstStyle/>
        <a:p>
          <a:endParaRPr lang="es-PA"/>
        </a:p>
      </dgm:t>
    </dgm:pt>
    <dgm:pt modelId="{18F2DF18-8ED5-4410-A141-AD39127EFB97}">
      <dgm:prSet/>
      <dgm:spPr>
        <a:xfrm>
          <a:off x="6114983" y="3426317"/>
          <a:ext cx="864557" cy="605162"/>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rtl="0">
            <a:buNone/>
          </a:pPr>
          <a:r>
            <a:rPr lang="es-PA" b="1">
              <a:solidFill>
                <a:sysClr val="windowText" lastClr="000000">
                  <a:hueOff val="0"/>
                  <a:satOff val="0"/>
                  <a:lumOff val="0"/>
                  <a:alphaOff val="0"/>
                </a:sysClr>
              </a:solidFill>
              <a:latin typeface="Calibri" panose="020F0502020204030204"/>
              <a:ea typeface="+mn-ea"/>
              <a:cs typeface="+mn-cs"/>
            </a:rPr>
            <a:t>2022-2024 (Vigente)</a:t>
          </a:r>
        </a:p>
      </dgm:t>
    </dgm:pt>
    <dgm:pt modelId="{D26B868D-1AB5-4497-8A77-CAB9E502F5FF}" type="parTrans" cxnId="{4E000635-4516-4503-8E13-D21606FB647D}">
      <dgm:prSet/>
      <dgm:spPr/>
      <dgm:t>
        <a:bodyPr/>
        <a:lstStyle/>
        <a:p>
          <a:endParaRPr lang="es-PA"/>
        </a:p>
      </dgm:t>
    </dgm:pt>
    <dgm:pt modelId="{12587033-EC82-4FD5-863E-4C9A561EA306}" type="sibTrans" cxnId="{4E000635-4516-4503-8E13-D21606FB647D}">
      <dgm:prSet/>
      <dgm:spPr/>
      <dgm:t>
        <a:bodyPr/>
        <a:lstStyle/>
        <a:p>
          <a:endParaRPr lang="es-PA"/>
        </a:p>
      </dgm:t>
    </dgm:pt>
    <dgm:pt modelId="{3A83BF17-8CA9-4D5E-ABCA-2488A57808B6}" type="pres">
      <dgm:prSet presAssocID="{408F41EF-1954-4984-8639-05BBD0B1F6B2}" presName="rootnode" presStyleCnt="0">
        <dgm:presLayoutVars>
          <dgm:chMax/>
          <dgm:chPref/>
          <dgm:dir/>
          <dgm:animLvl val="lvl"/>
        </dgm:presLayoutVars>
      </dgm:prSet>
      <dgm:spPr/>
    </dgm:pt>
    <dgm:pt modelId="{5A5A568F-8141-47AC-8B14-C81B138352B5}" type="pres">
      <dgm:prSet presAssocID="{7C29EF97-6D82-46C5-BCA4-C41BFB38F016}" presName="composite" presStyleCnt="0"/>
      <dgm:spPr/>
    </dgm:pt>
    <dgm:pt modelId="{7A36A506-9A72-48E1-B86D-9EFBFB5E4BF0}" type="pres">
      <dgm:prSet presAssocID="{7C29EF97-6D82-46C5-BCA4-C41BFB38F016}" presName="bentUpArrow1" presStyleLbl="alignImgPlace1" presStyleIdx="0" presStyleCnt="5"/>
      <dgm:spPr>
        <a:xfrm rot="5400000">
          <a:off x="2666999" y="596641"/>
          <a:ext cx="513574" cy="58468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gm:spPr>
    </dgm:pt>
    <dgm:pt modelId="{0F6B389F-7CB7-4D00-B992-0AB6A29F907B}" type="pres">
      <dgm:prSet presAssocID="{7C29EF97-6D82-46C5-BCA4-C41BFB38F016}" presName="ParentText" presStyleLbl="node1" presStyleIdx="0" presStyleCnt="6">
        <dgm:presLayoutVars>
          <dgm:chMax val="1"/>
          <dgm:chPref val="1"/>
          <dgm:bulletEnabled val="1"/>
        </dgm:presLayoutVars>
      </dgm:prSet>
      <dgm:spPr/>
    </dgm:pt>
    <dgm:pt modelId="{EB22F6A8-B16E-4EDA-ADC1-8395B0E0ECC7}" type="pres">
      <dgm:prSet presAssocID="{7C29EF97-6D82-46C5-BCA4-C41BFB38F016}" presName="ChildText" presStyleLbl="revTx" presStyleIdx="0" presStyleCnt="5">
        <dgm:presLayoutVars>
          <dgm:chMax val="0"/>
          <dgm:chPref val="0"/>
          <dgm:bulletEnabled val="1"/>
        </dgm:presLayoutVars>
      </dgm:prSet>
      <dgm:spPr>
        <a:xfrm>
          <a:off x="3395490" y="85049"/>
          <a:ext cx="628796" cy="489118"/>
        </a:xfrm>
        <a:prstGeom prst="rect">
          <a:avLst/>
        </a:prstGeom>
        <a:noFill/>
        <a:ln>
          <a:noFill/>
        </a:ln>
        <a:effectLst/>
      </dgm:spPr>
    </dgm:pt>
    <dgm:pt modelId="{6770963A-EEED-4B31-9046-CD99A1E1FFAF}" type="pres">
      <dgm:prSet presAssocID="{F991771A-A2CB-4E30-8422-E236B04CD553}" presName="sibTrans" presStyleCnt="0"/>
      <dgm:spPr/>
    </dgm:pt>
    <dgm:pt modelId="{A70E0650-1B91-4FCB-A00F-8516B2B6817C}" type="pres">
      <dgm:prSet presAssocID="{5906AC42-088D-469D-8F96-3AF6A3F21FC1}" presName="composite" presStyleCnt="0"/>
      <dgm:spPr/>
    </dgm:pt>
    <dgm:pt modelId="{82437685-F0D4-4A96-A1B7-F7B4E18FC1E5}" type="pres">
      <dgm:prSet presAssocID="{5906AC42-088D-469D-8F96-3AF6A3F21FC1}" presName="bentUpArrow1" presStyleLbl="alignImgPlace1" presStyleIdx="1" presStyleCnt="5"/>
      <dgm:spPr>
        <a:xfrm rot="5400000">
          <a:off x="3530715" y="1276438"/>
          <a:ext cx="513574" cy="58468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gm:spPr>
    </dgm:pt>
    <dgm:pt modelId="{0EBE0A73-2A30-4568-B778-7697D9E59BF5}" type="pres">
      <dgm:prSet presAssocID="{5906AC42-088D-469D-8F96-3AF6A3F21FC1}" presName="ParentText" presStyleLbl="node1" presStyleIdx="1" presStyleCnt="6" custScaleX="133984">
        <dgm:presLayoutVars>
          <dgm:chMax val="1"/>
          <dgm:chPref val="1"/>
          <dgm:bulletEnabled val="1"/>
        </dgm:presLayoutVars>
      </dgm:prSet>
      <dgm:spPr/>
    </dgm:pt>
    <dgm:pt modelId="{1D3FBF05-D731-4C50-BA11-C88F6B84E29C}" type="pres">
      <dgm:prSet presAssocID="{5906AC42-088D-469D-8F96-3AF6A3F21FC1}" presName="ChildText" presStyleLbl="revTx" presStyleIdx="1" presStyleCnt="5">
        <dgm:presLayoutVars>
          <dgm:chMax val="0"/>
          <dgm:chPref val="0"/>
          <dgm:bulletEnabled val="1"/>
        </dgm:presLayoutVars>
      </dgm:prSet>
      <dgm:spPr>
        <a:xfrm>
          <a:off x="4259206" y="764846"/>
          <a:ext cx="628796" cy="489118"/>
        </a:xfrm>
        <a:prstGeom prst="rect">
          <a:avLst/>
        </a:prstGeom>
        <a:noFill/>
        <a:ln>
          <a:noFill/>
        </a:ln>
        <a:effectLst/>
      </dgm:spPr>
    </dgm:pt>
    <dgm:pt modelId="{5A5FBD06-DDA6-4127-BBB8-7CFCAA015E14}" type="pres">
      <dgm:prSet presAssocID="{0F019721-32CE-4781-94FE-C09815FB89F1}" presName="sibTrans" presStyleCnt="0"/>
      <dgm:spPr/>
    </dgm:pt>
    <dgm:pt modelId="{7F8012D4-F091-4B8E-BE69-3604593A7808}" type="pres">
      <dgm:prSet presAssocID="{9A50EFA9-4D2D-48C2-9B3D-689E46B382EE}" presName="composite" presStyleCnt="0"/>
      <dgm:spPr/>
    </dgm:pt>
    <dgm:pt modelId="{3A723508-F3F1-4CCB-9BEF-6F35E566EA28}" type="pres">
      <dgm:prSet presAssocID="{9A50EFA9-4D2D-48C2-9B3D-689E46B382EE}" presName="bentUpArrow1" presStyleLbl="alignImgPlace1" presStyleIdx="2" presStyleCnt="5"/>
      <dgm:spPr>
        <a:xfrm rot="5400000">
          <a:off x="4270945" y="1956234"/>
          <a:ext cx="513574" cy="58468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gm:spPr>
    </dgm:pt>
    <dgm:pt modelId="{04906CF0-458E-4F0A-9ACE-88D932AF66A5}" type="pres">
      <dgm:prSet presAssocID="{9A50EFA9-4D2D-48C2-9B3D-689E46B382EE}" presName="ParentText" presStyleLbl="node1" presStyleIdx="2" presStyleCnt="6" custScaleX="139402">
        <dgm:presLayoutVars>
          <dgm:chMax val="1"/>
          <dgm:chPref val="1"/>
          <dgm:bulletEnabled val="1"/>
        </dgm:presLayoutVars>
      </dgm:prSet>
      <dgm:spPr/>
    </dgm:pt>
    <dgm:pt modelId="{D257D10C-4221-48F1-9B93-BD3062D0224C}" type="pres">
      <dgm:prSet presAssocID="{9A50EFA9-4D2D-48C2-9B3D-689E46B382EE}" presName="ChildText" presStyleLbl="revTx" presStyleIdx="2" presStyleCnt="5">
        <dgm:presLayoutVars>
          <dgm:chMax val="0"/>
          <dgm:chPref val="0"/>
          <dgm:bulletEnabled val="1"/>
        </dgm:presLayoutVars>
      </dgm:prSet>
      <dgm:spPr>
        <a:xfrm>
          <a:off x="4999437" y="1444643"/>
          <a:ext cx="628796" cy="489118"/>
        </a:xfrm>
        <a:prstGeom prst="rect">
          <a:avLst/>
        </a:prstGeom>
        <a:noFill/>
        <a:ln>
          <a:noFill/>
        </a:ln>
        <a:effectLst/>
      </dgm:spPr>
    </dgm:pt>
    <dgm:pt modelId="{BAC96A15-28E8-485F-8B05-0365F34C9AFF}" type="pres">
      <dgm:prSet presAssocID="{7FDE43B8-599C-4051-9CF3-2CEE1FB057D0}" presName="sibTrans" presStyleCnt="0"/>
      <dgm:spPr/>
    </dgm:pt>
    <dgm:pt modelId="{A6940AA6-658F-484E-9F89-20D9D236AF80}" type="pres">
      <dgm:prSet presAssocID="{1A9BA721-04C4-44DE-8937-D83F985A5B7A}" presName="composite" presStyleCnt="0"/>
      <dgm:spPr/>
    </dgm:pt>
    <dgm:pt modelId="{4700CB02-9EA3-4C7D-8C89-EE5E5564A28F}" type="pres">
      <dgm:prSet presAssocID="{1A9BA721-04C4-44DE-8937-D83F985A5B7A}" presName="bentUpArrow1" presStyleLbl="alignImgPlace1" presStyleIdx="3" presStyleCnt="5"/>
      <dgm:spPr>
        <a:xfrm rot="5400000">
          <a:off x="4817429" y="2636031"/>
          <a:ext cx="513574" cy="58468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gm:spPr>
    </dgm:pt>
    <dgm:pt modelId="{C15EFBD5-6F1D-436E-982F-9986647BC6D5}" type="pres">
      <dgm:prSet presAssocID="{1A9BA721-04C4-44DE-8937-D83F985A5B7A}" presName="ParentText" presStyleLbl="node1" presStyleIdx="3" presStyleCnt="6">
        <dgm:presLayoutVars>
          <dgm:chMax val="1"/>
          <dgm:chPref val="1"/>
          <dgm:bulletEnabled val="1"/>
        </dgm:presLayoutVars>
      </dgm:prSet>
      <dgm:spPr/>
    </dgm:pt>
    <dgm:pt modelId="{FBDD4FAD-718F-477B-9D41-60257C5170BB}" type="pres">
      <dgm:prSet presAssocID="{1A9BA721-04C4-44DE-8937-D83F985A5B7A}" presName="ChildText" presStyleLbl="revTx" presStyleIdx="3" presStyleCnt="5">
        <dgm:presLayoutVars>
          <dgm:chMax val="0"/>
          <dgm:chPref val="0"/>
          <dgm:bulletEnabled val="1"/>
        </dgm:presLayoutVars>
      </dgm:prSet>
      <dgm:spPr>
        <a:xfrm>
          <a:off x="5545920" y="2124439"/>
          <a:ext cx="628796" cy="489118"/>
        </a:xfrm>
        <a:prstGeom prst="rect">
          <a:avLst/>
        </a:prstGeom>
        <a:noFill/>
        <a:ln>
          <a:noFill/>
        </a:ln>
        <a:effectLst/>
      </dgm:spPr>
    </dgm:pt>
    <dgm:pt modelId="{FE9B545D-D413-489D-8A2D-BC25A0CE12F8}" type="pres">
      <dgm:prSet presAssocID="{93DC8504-0424-4952-8381-0A3ACD879909}" presName="sibTrans" presStyleCnt="0"/>
      <dgm:spPr/>
    </dgm:pt>
    <dgm:pt modelId="{BC2A7EE7-363B-425F-BECA-6519560DC88D}" type="pres">
      <dgm:prSet presAssocID="{6F0D3123-C297-47F4-B0F0-200CE9170D05}" presName="composite" presStyleCnt="0"/>
      <dgm:spPr/>
    </dgm:pt>
    <dgm:pt modelId="{800E3BF3-E923-4F16-BE8F-D6E2C0864EF7}" type="pres">
      <dgm:prSet presAssocID="{6F0D3123-C297-47F4-B0F0-200CE9170D05}" presName="bentUpArrow1" presStyleLbl="alignImgPlace1" presStyleIdx="4" presStyleCnt="5"/>
      <dgm:spPr>
        <a:xfrm rot="5400000">
          <a:off x="5534239" y="3315828"/>
          <a:ext cx="513574" cy="58468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gm:spPr>
    </dgm:pt>
    <dgm:pt modelId="{E02C5BEB-A2F1-4DB4-8ECB-B47A8ADEEF98}" type="pres">
      <dgm:prSet presAssocID="{6F0D3123-C297-47F4-B0F0-200CE9170D05}" presName="ParentText" presStyleLbl="node1" presStyleIdx="4" presStyleCnt="6">
        <dgm:presLayoutVars>
          <dgm:chMax val="1"/>
          <dgm:chPref val="1"/>
          <dgm:bulletEnabled val="1"/>
        </dgm:presLayoutVars>
      </dgm:prSet>
      <dgm:spPr/>
    </dgm:pt>
    <dgm:pt modelId="{E92DCAF3-6B55-4141-8BEF-FB28E9AE5A55}" type="pres">
      <dgm:prSet presAssocID="{6F0D3123-C297-47F4-B0F0-200CE9170D05}" presName="ChildText" presStyleLbl="revTx" presStyleIdx="4" presStyleCnt="5">
        <dgm:presLayoutVars>
          <dgm:chMax val="0"/>
          <dgm:chPref val="0"/>
          <dgm:bulletEnabled val="1"/>
        </dgm:presLayoutVars>
      </dgm:prSet>
      <dgm:spPr>
        <a:xfrm>
          <a:off x="6262730" y="2804236"/>
          <a:ext cx="628796" cy="489118"/>
        </a:xfrm>
        <a:prstGeom prst="rect">
          <a:avLst/>
        </a:prstGeom>
        <a:noFill/>
        <a:ln>
          <a:noFill/>
        </a:ln>
        <a:effectLst/>
      </dgm:spPr>
    </dgm:pt>
    <dgm:pt modelId="{D5D6330C-D450-4542-BE7F-289558E44F5C}" type="pres">
      <dgm:prSet presAssocID="{9804EBAE-BB76-4610-96A2-5B2D7029845A}" presName="sibTrans" presStyleCnt="0"/>
      <dgm:spPr/>
    </dgm:pt>
    <dgm:pt modelId="{5857FC1E-691D-4C1C-A1B7-67F1D0A41546}" type="pres">
      <dgm:prSet presAssocID="{18F2DF18-8ED5-4410-A141-AD39127EFB97}" presName="composite" presStyleCnt="0"/>
      <dgm:spPr/>
    </dgm:pt>
    <dgm:pt modelId="{51D8AB22-D6D1-49C6-9054-5D399BB9BD36}" type="pres">
      <dgm:prSet presAssocID="{18F2DF18-8ED5-4410-A141-AD39127EFB97}" presName="ParentText" presStyleLbl="node1" presStyleIdx="5" presStyleCnt="6">
        <dgm:presLayoutVars>
          <dgm:chMax val="1"/>
          <dgm:chPref val="1"/>
          <dgm:bulletEnabled val="1"/>
        </dgm:presLayoutVars>
      </dgm:prSet>
      <dgm:spPr/>
    </dgm:pt>
  </dgm:ptLst>
  <dgm:cxnLst>
    <dgm:cxn modelId="{A2B29710-60BD-4669-9F73-95F4EB3EE41D}" type="presOf" srcId="{408F41EF-1954-4984-8639-05BBD0B1F6B2}" destId="{3A83BF17-8CA9-4D5E-ABCA-2488A57808B6}" srcOrd="0" destOrd="0" presId="urn:microsoft.com/office/officeart/2005/8/layout/StepDownProcess"/>
    <dgm:cxn modelId="{80583D27-84B0-406C-9DA3-31B4A8BBB2EE}" srcId="{408F41EF-1954-4984-8639-05BBD0B1F6B2}" destId="{9A50EFA9-4D2D-48C2-9B3D-689E46B382EE}" srcOrd="2" destOrd="0" parTransId="{CDE39C74-833B-4D69-A05D-D0CD393F2F72}" sibTransId="{7FDE43B8-599C-4051-9CF3-2CEE1FB057D0}"/>
    <dgm:cxn modelId="{4E000635-4516-4503-8E13-D21606FB647D}" srcId="{408F41EF-1954-4984-8639-05BBD0B1F6B2}" destId="{18F2DF18-8ED5-4410-A141-AD39127EFB97}" srcOrd="5" destOrd="0" parTransId="{D26B868D-1AB5-4497-8A77-CAB9E502F5FF}" sibTransId="{12587033-EC82-4FD5-863E-4C9A561EA306}"/>
    <dgm:cxn modelId="{3B845837-6A81-4317-8AE8-D10343FEBE1F}" srcId="{408F41EF-1954-4984-8639-05BBD0B1F6B2}" destId="{6F0D3123-C297-47F4-B0F0-200CE9170D05}" srcOrd="4" destOrd="0" parTransId="{092E4892-1BA9-46F3-BF24-E5280750FF17}" sibTransId="{9804EBAE-BB76-4610-96A2-5B2D7029845A}"/>
    <dgm:cxn modelId="{70C7B437-3182-4F33-BF93-1BA700037E19}" type="presOf" srcId="{18F2DF18-8ED5-4410-A141-AD39127EFB97}" destId="{51D8AB22-D6D1-49C6-9054-5D399BB9BD36}" srcOrd="0" destOrd="0" presId="urn:microsoft.com/office/officeart/2005/8/layout/StepDownProcess"/>
    <dgm:cxn modelId="{2EBA6167-51EC-4AF7-A8F9-373CD8C0E093}" type="presOf" srcId="{6F0D3123-C297-47F4-B0F0-200CE9170D05}" destId="{E02C5BEB-A2F1-4DB4-8ECB-B47A8ADEEF98}" srcOrd="0" destOrd="0" presId="urn:microsoft.com/office/officeart/2005/8/layout/StepDownProcess"/>
    <dgm:cxn modelId="{E390504B-CCC8-45C5-B0E1-7D1DBF4D18A3}" type="presOf" srcId="{9A50EFA9-4D2D-48C2-9B3D-689E46B382EE}" destId="{04906CF0-458E-4F0A-9ACE-88D932AF66A5}" srcOrd="0" destOrd="0" presId="urn:microsoft.com/office/officeart/2005/8/layout/StepDownProcess"/>
    <dgm:cxn modelId="{796D1771-71CD-47C9-BF8C-CFF6BA5E251D}" type="presOf" srcId="{7C29EF97-6D82-46C5-BCA4-C41BFB38F016}" destId="{0F6B389F-7CB7-4D00-B992-0AB6A29F907B}" srcOrd="0" destOrd="0" presId="urn:microsoft.com/office/officeart/2005/8/layout/StepDownProcess"/>
    <dgm:cxn modelId="{2E282F51-A945-448E-A276-BCC9ED896572}" srcId="{408F41EF-1954-4984-8639-05BBD0B1F6B2}" destId="{7C29EF97-6D82-46C5-BCA4-C41BFB38F016}" srcOrd="0" destOrd="0" parTransId="{E13E539B-DA94-4E08-BF81-DEBD4C7000D1}" sibTransId="{F991771A-A2CB-4E30-8422-E236B04CD553}"/>
    <dgm:cxn modelId="{9518EF95-BA74-4FA2-9749-DDFF4E6B0BE6}" type="presOf" srcId="{5906AC42-088D-469D-8F96-3AF6A3F21FC1}" destId="{0EBE0A73-2A30-4568-B778-7697D9E59BF5}" srcOrd="0" destOrd="0" presId="urn:microsoft.com/office/officeart/2005/8/layout/StepDownProcess"/>
    <dgm:cxn modelId="{BCDA459B-DFE0-4F82-97B0-3F669E21425D}" srcId="{408F41EF-1954-4984-8639-05BBD0B1F6B2}" destId="{5906AC42-088D-469D-8F96-3AF6A3F21FC1}" srcOrd="1" destOrd="0" parTransId="{11D8D1EE-602D-499F-8C23-F59CCFC8AF25}" sibTransId="{0F019721-32CE-4781-94FE-C09815FB89F1}"/>
    <dgm:cxn modelId="{BF1A189C-5102-4A31-8383-ED0A4CDDC948}" srcId="{408F41EF-1954-4984-8639-05BBD0B1F6B2}" destId="{1A9BA721-04C4-44DE-8937-D83F985A5B7A}" srcOrd="3" destOrd="0" parTransId="{4F0A06D7-D14A-49BD-A2CB-CB64E150A5B3}" sibTransId="{93DC8504-0424-4952-8381-0A3ACD879909}"/>
    <dgm:cxn modelId="{126441EB-0D8B-4652-B9A8-52EDB4C28871}" type="presOf" srcId="{1A9BA721-04C4-44DE-8937-D83F985A5B7A}" destId="{C15EFBD5-6F1D-436E-982F-9986647BC6D5}" srcOrd="0" destOrd="0" presId="urn:microsoft.com/office/officeart/2005/8/layout/StepDownProcess"/>
    <dgm:cxn modelId="{0D7D9CEF-A205-4A80-B348-AC8AEBFC2B01}" type="presParOf" srcId="{3A83BF17-8CA9-4D5E-ABCA-2488A57808B6}" destId="{5A5A568F-8141-47AC-8B14-C81B138352B5}" srcOrd="0" destOrd="0" presId="urn:microsoft.com/office/officeart/2005/8/layout/StepDownProcess"/>
    <dgm:cxn modelId="{EF375F45-A202-44A8-9952-FAFC31957899}" type="presParOf" srcId="{5A5A568F-8141-47AC-8B14-C81B138352B5}" destId="{7A36A506-9A72-48E1-B86D-9EFBFB5E4BF0}" srcOrd="0" destOrd="0" presId="urn:microsoft.com/office/officeart/2005/8/layout/StepDownProcess"/>
    <dgm:cxn modelId="{F52B71A9-B5B9-47E6-9D01-5A7E72F92AB3}" type="presParOf" srcId="{5A5A568F-8141-47AC-8B14-C81B138352B5}" destId="{0F6B389F-7CB7-4D00-B992-0AB6A29F907B}" srcOrd="1" destOrd="0" presId="urn:microsoft.com/office/officeart/2005/8/layout/StepDownProcess"/>
    <dgm:cxn modelId="{AB6FCCC8-9108-4683-8D00-DAEEB1B42074}" type="presParOf" srcId="{5A5A568F-8141-47AC-8B14-C81B138352B5}" destId="{EB22F6A8-B16E-4EDA-ADC1-8395B0E0ECC7}" srcOrd="2" destOrd="0" presId="urn:microsoft.com/office/officeart/2005/8/layout/StepDownProcess"/>
    <dgm:cxn modelId="{8FEE01B1-608F-422D-BD44-962EDCEB83AA}" type="presParOf" srcId="{3A83BF17-8CA9-4D5E-ABCA-2488A57808B6}" destId="{6770963A-EEED-4B31-9046-CD99A1E1FFAF}" srcOrd="1" destOrd="0" presId="urn:microsoft.com/office/officeart/2005/8/layout/StepDownProcess"/>
    <dgm:cxn modelId="{F118F337-07D8-470F-B9E4-C49E5521F8DD}" type="presParOf" srcId="{3A83BF17-8CA9-4D5E-ABCA-2488A57808B6}" destId="{A70E0650-1B91-4FCB-A00F-8516B2B6817C}" srcOrd="2" destOrd="0" presId="urn:microsoft.com/office/officeart/2005/8/layout/StepDownProcess"/>
    <dgm:cxn modelId="{2E4B3144-2FE3-4536-AAE2-7F32C4E12F4F}" type="presParOf" srcId="{A70E0650-1B91-4FCB-A00F-8516B2B6817C}" destId="{82437685-F0D4-4A96-A1B7-F7B4E18FC1E5}" srcOrd="0" destOrd="0" presId="urn:microsoft.com/office/officeart/2005/8/layout/StepDownProcess"/>
    <dgm:cxn modelId="{F6C971FD-96FB-45FB-86BE-15724E04CF7A}" type="presParOf" srcId="{A70E0650-1B91-4FCB-A00F-8516B2B6817C}" destId="{0EBE0A73-2A30-4568-B778-7697D9E59BF5}" srcOrd="1" destOrd="0" presId="urn:microsoft.com/office/officeart/2005/8/layout/StepDownProcess"/>
    <dgm:cxn modelId="{D572E422-9042-4403-A1D7-2EE6D8813936}" type="presParOf" srcId="{A70E0650-1B91-4FCB-A00F-8516B2B6817C}" destId="{1D3FBF05-D731-4C50-BA11-C88F6B84E29C}" srcOrd="2" destOrd="0" presId="urn:microsoft.com/office/officeart/2005/8/layout/StepDownProcess"/>
    <dgm:cxn modelId="{543515C3-1A11-4560-BD20-CC5C0C10DDB5}" type="presParOf" srcId="{3A83BF17-8CA9-4D5E-ABCA-2488A57808B6}" destId="{5A5FBD06-DDA6-4127-BBB8-7CFCAA015E14}" srcOrd="3" destOrd="0" presId="urn:microsoft.com/office/officeart/2005/8/layout/StepDownProcess"/>
    <dgm:cxn modelId="{4FA9E575-437B-48BE-A544-FFA21B9736EC}" type="presParOf" srcId="{3A83BF17-8CA9-4D5E-ABCA-2488A57808B6}" destId="{7F8012D4-F091-4B8E-BE69-3604593A7808}" srcOrd="4" destOrd="0" presId="urn:microsoft.com/office/officeart/2005/8/layout/StepDownProcess"/>
    <dgm:cxn modelId="{D72A160D-B4F3-4EA7-95B9-9D60E4CBF0F1}" type="presParOf" srcId="{7F8012D4-F091-4B8E-BE69-3604593A7808}" destId="{3A723508-F3F1-4CCB-9BEF-6F35E566EA28}" srcOrd="0" destOrd="0" presId="urn:microsoft.com/office/officeart/2005/8/layout/StepDownProcess"/>
    <dgm:cxn modelId="{CC868120-87C4-4AFC-976E-19F1F88E4198}" type="presParOf" srcId="{7F8012D4-F091-4B8E-BE69-3604593A7808}" destId="{04906CF0-458E-4F0A-9ACE-88D932AF66A5}" srcOrd="1" destOrd="0" presId="urn:microsoft.com/office/officeart/2005/8/layout/StepDownProcess"/>
    <dgm:cxn modelId="{75A375F2-B847-4A4D-9E2C-BF853384A740}" type="presParOf" srcId="{7F8012D4-F091-4B8E-BE69-3604593A7808}" destId="{D257D10C-4221-48F1-9B93-BD3062D0224C}" srcOrd="2" destOrd="0" presId="urn:microsoft.com/office/officeart/2005/8/layout/StepDownProcess"/>
    <dgm:cxn modelId="{29B6218B-EBC1-4850-946F-7E108980924B}" type="presParOf" srcId="{3A83BF17-8CA9-4D5E-ABCA-2488A57808B6}" destId="{BAC96A15-28E8-485F-8B05-0365F34C9AFF}" srcOrd="5" destOrd="0" presId="urn:microsoft.com/office/officeart/2005/8/layout/StepDownProcess"/>
    <dgm:cxn modelId="{359DAFED-7CC2-488B-8D3E-D2B016E5ADDA}" type="presParOf" srcId="{3A83BF17-8CA9-4D5E-ABCA-2488A57808B6}" destId="{A6940AA6-658F-484E-9F89-20D9D236AF80}" srcOrd="6" destOrd="0" presId="urn:microsoft.com/office/officeart/2005/8/layout/StepDownProcess"/>
    <dgm:cxn modelId="{5AA302F5-A548-4863-BD1D-BFDD73FF6F63}" type="presParOf" srcId="{A6940AA6-658F-484E-9F89-20D9D236AF80}" destId="{4700CB02-9EA3-4C7D-8C89-EE5E5564A28F}" srcOrd="0" destOrd="0" presId="urn:microsoft.com/office/officeart/2005/8/layout/StepDownProcess"/>
    <dgm:cxn modelId="{ADD8D613-D5BA-4163-AA5E-844217224561}" type="presParOf" srcId="{A6940AA6-658F-484E-9F89-20D9D236AF80}" destId="{C15EFBD5-6F1D-436E-982F-9986647BC6D5}" srcOrd="1" destOrd="0" presId="urn:microsoft.com/office/officeart/2005/8/layout/StepDownProcess"/>
    <dgm:cxn modelId="{51E65D60-4457-4CB4-9578-3888565B3095}" type="presParOf" srcId="{A6940AA6-658F-484E-9F89-20D9D236AF80}" destId="{FBDD4FAD-718F-477B-9D41-60257C5170BB}" srcOrd="2" destOrd="0" presId="urn:microsoft.com/office/officeart/2005/8/layout/StepDownProcess"/>
    <dgm:cxn modelId="{1FA0F4BA-7582-4AAB-A5FE-DB4AA65C5121}" type="presParOf" srcId="{3A83BF17-8CA9-4D5E-ABCA-2488A57808B6}" destId="{FE9B545D-D413-489D-8A2D-BC25A0CE12F8}" srcOrd="7" destOrd="0" presId="urn:microsoft.com/office/officeart/2005/8/layout/StepDownProcess"/>
    <dgm:cxn modelId="{D8DE1724-2518-4090-901F-52037FB264DC}" type="presParOf" srcId="{3A83BF17-8CA9-4D5E-ABCA-2488A57808B6}" destId="{BC2A7EE7-363B-425F-BECA-6519560DC88D}" srcOrd="8" destOrd="0" presId="urn:microsoft.com/office/officeart/2005/8/layout/StepDownProcess"/>
    <dgm:cxn modelId="{5BF1C5F3-B808-4360-A171-7B5783AB9A82}" type="presParOf" srcId="{BC2A7EE7-363B-425F-BECA-6519560DC88D}" destId="{800E3BF3-E923-4F16-BE8F-D6E2C0864EF7}" srcOrd="0" destOrd="0" presId="urn:microsoft.com/office/officeart/2005/8/layout/StepDownProcess"/>
    <dgm:cxn modelId="{AA16A9D4-184C-45C5-B736-92B83FCF2EF2}" type="presParOf" srcId="{BC2A7EE7-363B-425F-BECA-6519560DC88D}" destId="{E02C5BEB-A2F1-4DB4-8ECB-B47A8ADEEF98}" srcOrd="1" destOrd="0" presId="urn:microsoft.com/office/officeart/2005/8/layout/StepDownProcess"/>
    <dgm:cxn modelId="{C9EE3AF7-ED56-4D85-8BA8-077B2B14EB14}" type="presParOf" srcId="{BC2A7EE7-363B-425F-BECA-6519560DC88D}" destId="{E92DCAF3-6B55-4141-8BEF-FB28E9AE5A55}" srcOrd="2" destOrd="0" presId="urn:microsoft.com/office/officeart/2005/8/layout/StepDownProcess"/>
    <dgm:cxn modelId="{B97C033A-7F25-4C2B-AB4E-6DBE30CFB8B6}" type="presParOf" srcId="{3A83BF17-8CA9-4D5E-ABCA-2488A57808B6}" destId="{D5D6330C-D450-4542-BE7F-289558E44F5C}" srcOrd="9" destOrd="0" presId="urn:microsoft.com/office/officeart/2005/8/layout/StepDownProcess"/>
    <dgm:cxn modelId="{18F52EA0-8F38-49C4-B43A-BA68E09338B6}" type="presParOf" srcId="{3A83BF17-8CA9-4D5E-ABCA-2488A57808B6}" destId="{5857FC1E-691D-4C1C-A1B7-67F1D0A41546}" srcOrd="10" destOrd="0" presId="urn:microsoft.com/office/officeart/2005/8/layout/StepDownProcess"/>
    <dgm:cxn modelId="{D0E928F6-E80C-474B-9A65-FAA32218A66D}" type="presParOf" srcId="{5857FC1E-691D-4C1C-A1B7-67F1D0A41546}" destId="{51D8AB22-D6D1-49C6-9054-5D399BB9BD3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25BD4D-5904-4ED9-92FA-2B3062CC8D9F}"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s-PA"/>
        </a:p>
      </dgm:t>
    </dgm:pt>
    <dgm:pt modelId="{0DB48882-6D99-4198-81AB-28CF136B665F}">
      <dgm:prSet custT="1"/>
      <dgm:spPr/>
      <dgm:t>
        <a:bodyPr/>
        <a:lstStyle/>
        <a:p>
          <a:r>
            <a:rPr lang="es-ES" sz="1600" b="1" dirty="0">
              <a:latin typeface="Raleway" pitchFamily="2" charset="0"/>
            </a:rPr>
            <a:t>Convenio 138 sobre la Edad Mínima de Admisión al Empleo (de 1973) </a:t>
          </a:r>
          <a:endParaRPr lang="es-PA" sz="1600" b="1" dirty="0">
            <a:latin typeface="Raleway" pitchFamily="2" charset="0"/>
          </a:endParaRPr>
        </a:p>
      </dgm:t>
    </dgm:pt>
    <dgm:pt modelId="{39DB9DCE-0C02-4644-897F-9E270B18D1E7}" type="parTrans" cxnId="{7F10932D-9C96-4ACE-9EC8-AA1A8DE7B29E}">
      <dgm:prSet/>
      <dgm:spPr/>
      <dgm:t>
        <a:bodyPr/>
        <a:lstStyle/>
        <a:p>
          <a:endParaRPr lang="es-PA" sz="1600">
            <a:latin typeface="Raleway" pitchFamily="2" charset="0"/>
          </a:endParaRPr>
        </a:p>
      </dgm:t>
    </dgm:pt>
    <dgm:pt modelId="{56E0CD5A-69A2-4AD5-A373-32663F0B2B94}" type="sibTrans" cxnId="{7F10932D-9C96-4ACE-9EC8-AA1A8DE7B29E}">
      <dgm:prSet/>
      <dgm:spPr/>
      <dgm:t>
        <a:bodyPr/>
        <a:lstStyle/>
        <a:p>
          <a:endParaRPr lang="es-PA" sz="1600">
            <a:latin typeface="Raleway" pitchFamily="2" charset="0"/>
          </a:endParaRPr>
        </a:p>
      </dgm:t>
    </dgm:pt>
    <dgm:pt modelId="{707C4D18-51A6-4427-AC50-9D8A3DCB6968}">
      <dgm:prSet custT="1"/>
      <dgm:spPr/>
      <dgm:t>
        <a:bodyPr/>
        <a:lstStyle/>
        <a:p>
          <a:r>
            <a:rPr lang="es-ES" sz="1600" b="1">
              <a:latin typeface="Raleway" pitchFamily="2" charset="0"/>
            </a:rPr>
            <a:t>Convenio 182 sobre las peores formas de trabajo infantil (de 1999)</a:t>
          </a:r>
          <a:endParaRPr lang="es-PA" sz="1600" b="1">
            <a:latin typeface="Raleway" pitchFamily="2" charset="0"/>
          </a:endParaRPr>
        </a:p>
      </dgm:t>
    </dgm:pt>
    <dgm:pt modelId="{0FEB947D-CD65-459A-A046-7B9DC9FACA6C}" type="parTrans" cxnId="{2A46E166-082A-45EA-97DC-C720ECB07CEF}">
      <dgm:prSet/>
      <dgm:spPr/>
      <dgm:t>
        <a:bodyPr/>
        <a:lstStyle/>
        <a:p>
          <a:endParaRPr lang="es-PA" sz="1600">
            <a:latin typeface="Raleway" pitchFamily="2" charset="0"/>
          </a:endParaRPr>
        </a:p>
      </dgm:t>
    </dgm:pt>
    <dgm:pt modelId="{C32D155A-97CC-4625-A370-E5A8A5621634}" type="sibTrans" cxnId="{2A46E166-082A-45EA-97DC-C720ECB07CEF}">
      <dgm:prSet/>
      <dgm:spPr/>
      <dgm:t>
        <a:bodyPr/>
        <a:lstStyle/>
        <a:p>
          <a:endParaRPr lang="es-PA" sz="1600">
            <a:latin typeface="Raleway" pitchFamily="2" charset="0"/>
          </a:endParaRPr>
        </a:p>
      </dgm:t>
    </dgm:pt>
    <dgm:pt modelId="{6F9772F8-1290-4AC9-9408-3D040B0782ED}">
      <dgm:prSet custT="1"/>
      <dgm:spPr/>
      <dgm:t>
        <a:bodyPr/>
        <a:lstStyle/>
        <a:p>
          <a:r>
            <a:rPr lang="es-ES" sz="1600" b="1" dirty="0">
              <a:latin typeface="Raleway" pitchFamily="2" charset="0"/>
            </a:rPr>
            <a:t>Convención de los Derechos del Niño, aprobada por la Asamblea General de Naciones Unidas el 20 de noviembre de 1989.</a:t>
          </a:r>
          <a:endParaRPr lang="es-PA" sz="1600" b="1" dirty="0">
            <a:latin typeface="Raleway" pitchFamily="2" charset="0"/>
          </a:endParaRPr>
        </a:p>
      </dgm:t>
    </dgm:pt>
    <dgm:pt modelId="{5E3E7076-F422-4CBA-B3B8-93D47F3D8661}" type="parTrans" cxnId="{07751C70-EE61-4271-BB1B-A547E9B3F5AA}">
      <dgm:prSet/>
      <dgm:spPr/>
      <dgm:t>
        <a:bodyPr/>
        <a:lstStyle/>
        <a:p>
          <a:endParaRPr lang="es-PA" sz="1600">
            <a:latin typeface="Raleway" pitchFamily="2" charset="0"/>
          </a:endParaRPr>
        </a:p>
      </dgm:t>
    </dgm:pt>
    <dgm:pt modelId="{AF6A3044-73C8-40B7-9EC1-88ED80282CA6}" type="sibTrans" cxnId="{07751C70-EE61-4271-BB1B-A547E9B3F5AA}">
      <dgm:prSet/>
      <dgm:spPr/>
      <dgm:t>
        <a:bodyPr/>
        <a:lstStyle/>
        <a:p>
          <a:endParaRPr lang="es-PA" sz="1600">
            <a:latin typeface="Raleway" pitchFamily="2" charset="0"/>
          </a:endParaRPr>
        </a:p>
      </dgm:t>
    </dgm:pt>
    <dgm:pt modelId="{5BCD5686-70A7-4291-807A-C4CD3B7178DA}">
      <dgm:prSet custT="1"/>
      <dgm:spPr/>
      <dgm:t>
        <a:bodyPr/>
        <a:lstStyle/>
        <a:p>
          <a:r>
            <a:rPr lang="es-ES" sz="1600" b="1" dirty="0">
              <a:latin typeface="Raleway" pitchFamily="2" charset="0"/>
            </a:rPr>
            <a:t>En el 2006 se aprueba el Plan Nacional de Erradicación del Trabajo Infantil y Protección de las Personas Adolescentes Trabajadoras</a:t>
          </a:r>
          <a:endParaRPr lang="es-PA" sz="1600" b="1" dirty="0">
            <a:latin typeface="Raleway" pitchFamily="2" charset="0"/>
          </a:endParaRPr>
        </a:p>
      </dgm:t>
    </dgm:pt>
    <dgm:pt modelId="{E4590CB3-75E6-41E4-B589-A3F22160F36C}" type="parTrans" cxnId="{F3ECBF9B-E73E-46FB-9611-C84C785CCA8C}">
      <dgm:prSet/>
      <dgm:spPr/>
      <dgm:t>
        <a:bodyPr/>
        <a:lstStyle/>
        <a:p>
          <a:endParaRPr lang="es-PA" sz="1600">
            <a:latin typeface="Raleway" pitchFamily="2" charset="0"/>
          </a:endParaRPr>
        </a:p>
      </dgm:t>
    </dgm:pt>
    <dgm:pt modelId="{0B73FB72-8039-4A77-888D-139209579D2B}" type="sibTrans" cxnId="{F3ECBF9B-E73E-46FB-9611-C84C785CCA8C}">
      <dgm:prSet/>
      <dgm:spPr/>
      <dgm:t>
        <a:bodyPr/>
        <a:lstStyle/>
        <a:p>
          <a:endParaRPr lang="es-PA" sz="1600">
            <a:latin typeface="Raleway" pitchFamily="2" charset="0"/>
          </a:endParaRPr>
        </a:p>
      </dgm:t>
    </dgm:pt>
    <dgm:pt modelId="{C25B210B-A107-44C0-B2A6-0641014CBCA9}">
      <dgm:prSet custT="1"/>
      <dgm:spPr/>
      <dgm:t>
        <a:bodyPr/>
        <a:lstStyle/>
        <a:p>
          <a:r>
            <a:rPr lang="es-ES" sz="1600" b="1">
              <a:latin typeface="Raleway" pitchFamily="2" charset="0"/>
            </a:rPr>
            <a:t>Se avanzó en el establecimiento de estándares normativos de protección contra la explotación económica a través del  Decreto Ejecutivo No. 19 del 12 de junio de 2006 .</a:t>
          </a:r>
          <a:endParaRPr lang="es-PA" sz="1600" b="1">
            <a:latin typeface="Raleway" pitchFamily="2" charset="0"/>
          </a:endParaRPr>
        </a:p>
      </dgm:t>
    </dgm:pt>
    <dgm:pt modelId="{5E9556D7-88A9-4844-BC0C-4B2C4D99B0A7}" type="parTrans" cxnId="{21A7C85D-C059-42D0-BF17-400C4240E477}">
      <dgm:prSet/>
      <dgm:spPr/>
      <dgm:t>
        <a:bodyPr/>
        <a:lstStyle/>
        <a:p>
          <a:endParaRPr lang="es-PA" sz="1600">
            <a:latin typeface="Raleway" pitchFamily="2" charset="0"/>
          </a:endParaRPr>
        </a:p>
      </dgm:t>
    </dgm:pt>
    <dgm:pt modelId="{5B1490F6-3B71-4F0D-B1AE-FDBE77E52F9D}" type="sibTrans" cxnId="{21A7C85D-C059-42D0-BF17-400C4240E477}">
      <dgm:prSet/>
      <dgm:spPr/>
      <dgm:t>
        <a:bodyPr/>
        <a:lstStyle/>
        <a:p>
          <a:endParaRPr lang="es-PA" sz="1600">
            <a:latin typeface="Raleway" pitchFamily="2" charset="0"/>
          </a:endParaRPr>
        </a:p>
      </dgm:t>
    </dgm:pt>
    <dgm:pt modelId="{8DC25EDE-A8E3-4117-A6E9-A982BD8FB7E1}" type="pres">
      <dgm:prSet presAssocID="{FB25BD4D-5904-4ED9-92FA-2B3062CC8D9F}" presName="hierChild1" presStyleCnt="0">
        <dgm:presLayoutVars>
          <dgm:orgChart val="1"/>
          <dgm:chPref val="1"/>
          <dgm:dir/>
          <dgm:animOne val="branch"/>
          <dgm:animLvl val="lvl"/>
          <dgm:resizeHandles/>
        </dgm:presLayoutVars>
      </dgm:prSet>
      <dgm:spPr/>
    </dgm:pt>
    <dgm:pt modelId="{C2BAE30B-3A77-435D-BB84-82454B241219}" type="pres">
      <dgm:prSet presAssocID="{0DB48882-6D99-4198-81AB-28CF136B665F}" presName="hierRoot1" presStyleCnt="0">
        <dgm:presLayoutVars>
          <dgm:hierBranch val="init"/>
        </dgm:presLayoutVars>
      </dgm:prSet>
      <dgm:spPr/>
    </dgm:pt>
    <dgm:pt modelId="{1D5E7324-AEC3-4109-A45A-B023B4E7BA94}" type="pres">
      <dgm:prSet presAssocID="{0DB48882-6D99-4198-81AB-28CF136B665F}" presName="rootComposite1" presStyleCnt="0"/>
      <dgm:spPr/>
    </dgm:pt>
    <dgm:pt modelId="{D4168A8A-9A41-4AC5-B815-B77F666BD3F5}" type="pres">
      <dgm:prSet presAssocID="{0DB48882-6D99-4198-81AB-28CF136B665F}" presName="rootText1" presStyleLbl="node0" presStyleIdx="0" presStyleCnt="2">
        <dgm:presLayoutVars>
          <dgm:chPref val="3"/>
        </dgm:presLayoutVars>
      </dgm:prSet>
      <dgm:spPr/>
    </dgm:pt>
    <dgm:pt modelId="{A70BBAC2-2D28-4069-8B1F-CFFF74E0F09F}" type="pres">
      <dgm:prSet presAssocID="{0DB48882-6D99-4198-81AB-28CF136B665F}" presName="rootConnector1" presStyleLbl="node1" presStyleIdx="0" presStyleCnt="0"/>
      <dgm:spPr/>
    </dgm:pt>
    <dgm:pt modelId="{FD5D9C05-77CD-4A2F-82DE-CB5E511B59E1}" type="pres">
      <dgm:prSet presAssocID="{0DB48882-6D99-4198-81AB-28CF136B665F}" presName="hierChild2" presStyleCnt="0"/>
      <dgm:spPr/>
    </dgm:pt>
    <dgm:pt modelId="{AB1BB545-5315-4033-897B-A2BC3EFAED33}" type="pres">
      <dgm:prSet presAssocID="{0DB48882-6D99-4198-81AB-28CF136B665F}" presName="hierChild3" presStyleCnt="0"/>
      <dgm:spPr/>
    </dgm:pt>
    <dgm:pt modelId="{851F7F4C-A68E-4922-AA3D-40E1395CECA8}" type="pres">
      <dgm:prSet presAssocID="{707C4D18-51A6-4427-AC50-9D8A3DCB6968}" presName="hierRoot1" presStyleCnt="0">
        <dgm:presLayoutVars>
          <dgm:hierBranch val="init"/>
        </dgm:presLayoutVars>
      </dgm:prSet>
      <dgm:spPr/>
    </dgm:pt>
    <dgm:pt modelId="{EDEA83F2-D09C-4A37-A787-339B3125AC4B}" type="pres">
      <dgm:prSet presAssocID="{707C4D18-51A6-4427-AC50-9D8A3DCB6968}" presName="rootComposite1" presStyleCnt="0"/>
      <dgm:spPr/>
    </dgm:pt>
    <dgm:pt modelId="{0A05B25D-6CC1-4F9E-A4D0-67A75188C1F4}" type="pres">
      <dgm:prSet presAssocID="{707C4D18-51A6-4427-AC50-9D8A3DCB6968}" presName="rootText1" presStyleLbl="node0" presStyleIdx="1" presStyleCnt="2">
        <dgm:presLayoutVars>
          <dgm:chPref val="3"/>
        </dgm:presLayoutVars>
      </dgm:prSet>
      <dgm:spPr/>
    </dgm:pt>
    <dgm:pt modelId="{E15586FE-09C1-4028-9E4B-0582CD5B4D47}" type="pres">
      <dgm:prSet presAssocID="{707C4D18-51A6-4427-AC50-9D8A3DCB6968}" presName="rootConnector1" presStyleLbl="node1" presStyleIdx="0" presStyleCnt="0"/>
      <dgm:spPr/>
    </dgm:pt>
    <dgm:pt modelId="{618DB886-6D93-4C37-8563-872DA63B1516}" type="pres">
      <dgm:prSet presAssocID="{707C4D18-51A6-4427-AC50-9D8A3DCB6968}" presName="hierChild2" presStyleCnt="0"/>
      <dgm:spPr/>
    </dgm:pt>
    <dgm:pt modelId="{5C739C4E-3211-4A84-B301-9DF8E8986572}" type="pres">
      <dgm:prSet presAssocID="{5E3E7076-F422-4CBA-B3B8-93D47F3D8661}" presName="Name37" presStyleLbl="parChTrans1D2" presStyleIdx="0" presStyleCnt="3"/>
      <dgm:spPr/>
    </dgm:pt>
    <dgm:pt modelId="{ACE413D3-9E10-4CDB-BC8A-C12BDB9FAEBA}" type="pres">
      <dgm:prSet presAssocID="{6F9772F8-1290-4AC9-9408-3D040B0782ED}" presName="hierRoot2" presStyleCnt="0">
        <dgm:presLayoutVars>
          <dgm:hierBranch val="init"/>
        </dgm:presLayoutVars>
      </dgm:prSet>
      <dgm:spPr/>
    </dgm:pt>
    <dgm:pt modelId="{2CB7CD3D-1318-4D4D-85E2-FC32A70E71DA}" type="pres">
      <dgm:prSet presAssocID="{6F9772F8-1290-4AC9-9408-3D040B0782ED}" presName="rootComposite" presStyleCnt="0"/>
      <dgm:spPr/>
    </dgm:pt>
    <dgm:pt modelId="{F623CA6D-7E43-442B-AC92-10E9F9558C84}" type="pres">
      <dgm:prSet presAssocID="{6F9772F8-1290-4AC9-9408-3D040B0782ED}" presName="rootText" presStyleLbl="node2" presStyleIdx="0" presStyleCnt="3">
        <dgm:presLayoutVars>
          <dgm:chPref val="3"/>
        </dgm:presLayoutVars>
      </dgm:prSet>
      <dgm:spPr/>
    </dgm:pt>
    <dgm:pt modelId="{CE204FE2-4D9A-4A5C-89E4-57B29F56D751}" type="pres">
      <dgm:prSet presAssocID="{6F9772F8-1290-4AC9-9408-3D040B0782ED}" presName="rootConnector" presStyleLbl="node2" presStyleIdx="0" presStyleCnt="3"/>
      <dgm:spPr/>
    </dgm:pt>
    <dgm:pt modelId="{26BFF6F7-68A9-4FAF-8F1E-0AAFD7A1FA16}" type="pres">
      <dgm:prSet presAssocID="{6F9772F8-1290-4AC9-9408-3D040B0782ED}" presName="hierChild4" presStyleCnt="0"/>
      <dgm:spPr/>
    </dgm:pt>
    <dgm:pt modelId="{94568775-C58E-427A-9034-D3BE7987C9B0}" type="pres">
      <dgm:prSet presAssocID="{6F9772F8-1290-4AC9-9408-3D040B0782ED}" presName="hierChild5" presStyleCnt="0"/>
      <dgm:spPr/>
    </dgm:pt>
    <dgm:pt modelId="{C0EDA098-046F-4A38-A294-15A8CBF92F58}" type="pres">
      <dgm:prSet presAssocID="{E4590CB3-75E6-41E4-B589-A3F22160F36C}" presName="Name37" presStyleLbl="parChTrans1D2" presStyleIdx="1" presStyleCnt="3"/>
      <dgm:spPr/>
    </dgm:pt>
    <dgm:pt modelId="{EA04A88F-BE37-41EB-A423-76B3F56C795E}" type="pres">
      <dgm:prSet presAssocID="{5BCD5686-70A7-4291-807A-C4CD3B7178DA}" presName="hierRoot2" presStyleCnt="0">
        <dgm:presLayoutVars>
          <dgm:hierBranch val="init"/>
        </dgm:presLayoutVars>
      </dgm:prSet>
      <dgm:spPr/>
    </dgm:pt>
    <dgm:pt modelId="{967B4CC3-2ECD-4536-871D-A77BDB9DAE1C}" type="pres">
      <dgm:prSet presAssocID="{5BCD5686-70A7-4291-807A-C4CD3B7178DA}" presName="rootComposite" presStyleCnt="0"/>
      <dgm:spPr/>
    </dgm:pt>
    <dgm:pt modelId="{5666832A-B33D-4623-B793-C658D2C2A5A8}" type="pres">
      <dgm:prSet presAssocID="{5BCD5686-70A7-4291-807A-C4CD3B7178DA}" presName="rootText" presStyleLbl="node2" presStyleIdx="1" presStyleCnt="3">
        <dgm:presLayoutVars>
          <dgm:chPref val="3"/>
        </dgm:presLayoutVars>
      </dgm:prSet>
      <dgm:spPr/>
    </dgm:pt>
    <dgm:pt modelId="{45702DAC-C3FD-437A-BB76-6EF60D06100F}" type="pres">
      <dgm:prSet presAssocID="{5BCD5686-70A7-4291-807A-C4CD3B7178DA}" presName="rootConnector" presStyleLbl="node2" presStyleIdx="1" presStyleCnt="3"/>
      <dgm:spPr/>
    </dgm:pt>
    <dgm:pt modelId="{F47E8BB4-BB61-4539-9161-AA8EA474F3FA}" type="pres">
      <dgm:prSet presAssocID="{5BCD5686-70A7-4291-807A-C4CD3B7178DA}" presName="hierChild4" presStyleCnt="0"/>
      <dgm:spPr/>
    </dgm:pt>
    <dgm:pt modelId="{90DB2937-D54D-4161-8B8C-8BB946949185}" type="pres">
      <dgm:prSet presAssocID="{5BCD5686-70A7-4291-807A-C4CD3B7178DA}" presName="hierChild5" presStyleCnt="0"/>
      <dgm:spPr/>
    </dgm:pt>
    <dgm:pt modelId="{4A5939CF-392D-44FA-8FBC-40259383FB43}" type="pres">
      <dgm:prSet presAssocID="{5E9556D7-88A9-4844-BC0C-4B2C4D99B0A7}" presName="Name37" presStyleLbl="parChTrans1D2" presStyleIdx="2" presStyleCnt="3"/>
      <dgm:spPr/>
    </dgm:pt>
    <dgm:pt modelId="{0C76171F-C509-4CD2-B880-8F241DECDF5D}" type="pres">
      <dgm:prSet presAssocID="{C25B210B-A107-44C0-B2A6-0641014CBCA9}" presName="hierRoot2" presStyleCnt="0">
        <dgm:presLayoutVars>
          <dgm:hierBranch val="init"/>
        </dgm:presLayoutVars>
      </dgm:prSet>
      <dgm:spPr/>
    </dgm:pt>
    <dgm:pt modelId="{4E641463-844A-43D8-ADD9-4E45062A369A}" type="pres">
      <dgm:prSet presAssocID="{C25B210B-A107-44C0-B2A6-0641014CBCA9}" presName="rootComposite" presStyleCnt="0"/>
      <dgm:spPr/>
    </dgm:pt>
    <dgm:pt modelId="{3043AD21-59F9-4525-8D2E-0F8445E47740}" type="pres">
      <dgm:prSet presAssocID="{C25B210B-A107-44C0-B2A6-0641014CBCA9}" presName="rootText" presStyleLbl="node2" presStyleIdx="2" presStyleCnt="3">
        <dgm:presLayoutVars>
          <dgm:chPref val="3"/>
        </dgm:presLayoutVars>
      </dgm:prSet>
      <dgm:spPr/>
    </dgm:pt>
    <dgm:pt modelId="{19F942B0-B539-4C3B-98FC-404A8897A698}" type="pres">
      <dgm:prSet presAssocID="{C25B210B-A107-44C0-B2A6-0641014CBCA9}" presName="rootConnector" presStyleLbl="node2" presStyleIdx="2" presStyleCnt="3"/>
      <dgm:spPr/>
    </dgm:pt>
    <dgm:pt modelId="{B2883A23-FE66-4F9E-B4F7-A3E475921364}" type="pres">
      <dgm:prSet presAssocID="{C25B210B-A107-44C0-B2A6-0641014CBCA9}" presName="hierChild4" presStyleCnt="0"/>
      <dgm:spPr/>
    </dgm:pt>
    <dgm:pt modelId="{AC3346F2-E601-42D0-B13B-B0B71E63402D}" type="pres">
      <dgm:prSet presAssocID="{C25B210B-A107-44C0-B2A6-0641014CBCA9}" presName="hierChild5" presStyleCnt="0"/>
      <dgm:spPr/>
    </dgm:pt>
    <dgm:pt modelId="{77AAEB0C-55EB-4FF1-A0B4-BB5FF5446342}" type="pres">
      <dgm:prSet presAssocID="{707C4D18-51A6-4427-AC50-9D8A3DCB6968}" presName="hierChild3" presStyleCnt="0"/>
      <dgm:spPr/>
    </dgm:pt>
  </dgm:ptLst>
  <dgm:cxnLst>
    <dgm:cxn modelId="{82277D00-5C67-4854-8F36-B0EEA4382CA7}" type="presOf" srcId="{FB25BD4D-5904-4ED9-92FA-2B3062CC8D9F}" destId="{8DC25EDE-A8E3-4117-A6E9-A982BD8FB7E1}" srcOrd="0" destOrd="0" presId="urn:microsoft.com/office/officeart/2005/8/layout/orgChart1"/>
    <dgm:cxn modelId="{C7288D09-D6AD-48AC-B350-A86ABB26354D}" type="presOf" srcId="{6F9772F8-1290-4AC9-9408-3D040B0782ED}" destId="{F623CA6D-7E43-442B-AC92-10E9F9558C84}" srcOrd="0" destOrd="0" presId="urn:microsoft.com/office/officeart/2005/8/layout/orgChart1"/>
    <dgm:cxn modelId="{60C64720-67EB-4D14-9198-275C36EA4D1A}" type="presOf" srcId="{C25B210B-A107-44C0-B2A6-0641014CBCA9}" destId="{19F942B0-B539-4C3B-98FC-404A8897A698}" srcOrd="1" destOrd="0" presId="urn:microsoft.com/office/officeart/2005/8/layout/orgChart1"/>
    <dgm:cxn modelId="{0D4D2F27-CEEE-4C85-860C-D073358A416D}" type="presOf" srcId="{707C4D18-51A6-4427-AC50-9D8A3DCB6968}" destId="{0A05B25D-6CC1-4F9E-A4D0-67A75188C1F4}" srcOrd="0" destOrd="0" presId="urn:microsoft.com/office/officeart/2005/8/layout/orgChart1"/>
    <dgm:cxn modelId="{7F10932D-9C96-4ACE-9EC8-AA1A8DE7B29E}" srcId="{FB25BD4D-5904-4ED9-92FA-2B3062CC8D9F}" destId="{0DB48882-6D99-4198-81AB-28CF136B665F}" srcOrd="0" destOrd="0" parTransId="{39DB9DCE-0C02-4644-897F-9E270B18D1E7}" sibTransId="{56E0CD5A-69A2-4AD5-A373-32663F0B2B94}"/>
    <dgm:cxn modelId="{11027F3A-BEE8-4916-AB53-6F77E96DFDD7}" type="presOf" srcId="{5BCD5686-70A7-4291-807A-C4CD3B7178DA}" destId="{45702DAC-C3FD-437A-BB76-6EF60D06100F}" srcOrd="1" destOrd="0" presId="urn:microsoft.com/office/officeart/2005/8/layout/orgChart1"/>
    <dgm:cxn modelId="{21A7C85D-C059-42D0-BF17-400C4240E477}" srcId="{707C4D18-51A6-4427-AC50-9D8A3DCB6968}" destId="{C25B210B-A107-44C0-B2A6-0641014CBCA9}" srcOrd="2" destOrd="0" parTransId="{5E9556D7-88A9-4844-BC0C-4B2C4D99B0A7}" sibTransId="{5B1490F6-3B71-4F0D-B1AE-FDBE77E52F9D}"/>
    <dgm:cxn modelId="{2A46E166-082A-45EA-97DC-C720ECB07CEF}" srcId="{FB25BD4D-5904-4ED9-92FA-2B3062CC8D9F}" destId="{707C4D18-51A6-4427-AC50-9D8A3DCB6968}" srcOrd="1" destOrd="0" parTransId="{0FEB947D-CD65-459A-A046-7B9DC9FACA6C}" sibTransId="{C32D155A-97CC-4625-A370-E5A8A5621634}"/>
    <dgm:cxn modelId="{07751C70-EE61-4271-BB1B-A547E9B3F5AA}" srcId="{707C4D18-51A6-4427-AC50-9D8A3DCB6968}" destId="{6F9772F8-1290-4AC9-9408-3D040B0782ED}" srcOrd="0" destOrd="0" parTransId="{5E3E7076-F422-4CBA-B3B8-93D47F3D8661}" sibTransId="{AF6A3044-73C8-40B7-9EC1-88ED80282CA6}"/>
    <dgm:cxn modelId="{6EB98652-CCB0-41BF-95A4-E31159A717AC}" type="presOf" srcId="{0DB48882-6D99-4198-81AB-28CF136B665F}" destId="{A70BBAC2-2D28-4069-8B1F-CFFF74E0F09F}" srcOrd="1" destOrd="0" presId="urn:microsoft.com/office/officeart/2005/8/layout/orgChart1"/>
    <dgm:cxn modelId="{00BDA576-0292-4B61-B7A5-1EF50CD3B1AD}" type="presOf" srcId="{5BCD5686-70A7-4291-807A-C4CD3B7178DA}" destId="{5666832A-B33D-4623-B793-C658D2C2A5A8}" srcOrd="0" destOrd="0" presId="urn:microsoft.com/office/officeart/2005/8/layout/orgChart1"/>
    <dgm:cxn modelId="{10CD407F-28EA-43E4-8108-16DA40CD493D}" type="presOf" srcId="{5E3E7076-F422-4CBA-B3B8-93D47F3D8661}" destId="{5C739C4E-3211-4A84-B301-9DF8E8986572}" srcOrd="0" destOrd="0" presId="urn:microsoft.com/office/officeart/2005/8/layout/orgChart1"/>
    <dgm:cxn modelId="{A55DE785-AB78-42ED-989C-FAA8C792229F}" type="presOf" srcId="{E4590CB3-75E6-41E4-B589-A3F22160F36C}" destId="{C0EDA098-046F-4A38-A294-15A8CBF92F58}" srcOrd="0" destOrd="0" presId="urn:microsoft.com/office/officeart/2005/8/layout/orgChart1"/>
    <dgm:cxn modelId="{F3ECBF9B-E73E-46FB-9611-C84C785CCA8C}" srcId="{707C4D18-51A6-4427-AC50-9D8A3DCB6968}" destId="{5BCD5686-70A7-4291-807A-C4CD3B7178DA}" srcOrd="1" destOrd="0" parTransId="{E4590CB3-75E6-41E4-B589-A3F22160F36C}" sibTransId="{0B73FB72-8039-4A77-888D-139209579D2B}"/>
    <dgm:cxn modelId="{3B0967A2-5FCD-4DB5-A072-33C8DD85E846}" type="presOf" srcId="{0DB48882-6D99-4198-81AB-28CF136B665F}" destId="{D4168A8A-9A41-4AC5-B815-B77F666BD3F5}" srcOrd="0" destOrd="0" presId="urn:microsoft.com/office/officeart/2005/8/layout/orgChart1"/>
    <dgm:cxn modelId="{342FEEA2-3300-4739-BC79-5FDF38FA535B}" type="presOf" srcId="{6F9772F8-1290-4AC9-9408-3D040B0782ED}" destId="{CE204FE2-4D9A-4A5C-89E4-57B29F56D751}" srcOrd="1" destOrd="0" presId="urn:microsoft.com/office/officeart/2005/8/layout/orgChart1"/>
    <dgm:cxn modelId="{8237A7E1-48B5-4A59-9007-7725BB180A89}" type="presOf" srcId="{707C4D18-51A6-4427-AC50-9D8A3DCB6968}" destId="{E15586FE-09C1-4028-9E4B-0582CD5B4D47}" srcOrd="1" destOrd="0" presId="urn:microsoft.com/office/officeart/2005/8/layout/orgChart1"/>
    <dgm:cxn modelId="{05C1C8F4-60B8-4136-AE6A-9667517EA96F}" type="presOf" srcId="{C25B210B-A107-44C0-B2A6-0641014CBCA9}" destId="{3043AD21-59F9-4525-8D2E-0F8445E47740}" srcOrd="0" destOrd="0" presId="urn:microsoft.com/office/officeart/2005/8/layout/orgChart1"/>
    <dgm:cxn modelId="{43572BFD-EC21-4FD2-9948-0804D6EC025F}" type="presOf" srcId="{5E9556D7-88A9-4844-BC0C-4B2C4D99B0A7}" destId="{4A5939CF-392D-44FA-8FBC-40259383FB43}" srcOrd="0" destOrd="0" presId="urn:microsoft.com/office/officeart/2005/8/layout/orgChart1"/>
    <dgm:cxn modelId="{F1372E8B-5EB0-47E9-A2A0-E969126FC720}" type="presParOf" srcId="{8DC25EDE-A8E3-4117-A6E9-A982BD8FB7E1}" destId="{C2BAE30B-3A77-435D-BB84-82454B241219}" srcOrd="0" destOrd="0" presId="urn:microsoft.com/office/officeart/2005/8/layout/orgChart1"/>
    <dgm:cxn modelId="{832C5DA0-5994-4ADE-82F8-659D36B8B2DB}" type="presParOf" srcId="{C2BAE30B-3A77-435D-BB84-82454B241219}" destId="{1D5E7324-AEC3-4109-A45A-B023B4E7BA94}" srcOrd="0" destOrd="0" presId="urn:microsoft.com/office/officeart/2005/8/layout/orgChart1"/>
    <dgm:cxn modelId="{1A6974BD-63E5-4BF2-BFA6-C183EEDB6C59}" type="presParOf" srcId="{1D5E7324-AEC3-4109-A45A-B023B4E7BA94}" destId="{D4168A8A-9A41-4AC5-B815-B77F666BD3F5}" srcOrd="0" destOrd="0" presId="urn:microsoft.com/office/officeart/2005/8/layout/orgChart1"/>
    <dgm:cxn modelId="{C464308D-9830-48F0-B39E-77C00B889EA2}" type="presParOf" srcId="{1D5E7324-AEC3-4109-A45A-B023B4E7BA94}" destId="{A70BBAC2-2D28-4069-8B1F-CFFF74E0F09F}" srcOrd="1" destOrd="0" presId="urn:microsoft.com/office/officeart/2005/8/layout/orgChart1"/>
    <dgm:cxn modelId="{61F2C7CF-E2E3-4293-B6B9-3026844E6B9E}" type="presParOf" srcId="{C2BAE30B-3A77-435D-BB84-82454B241219}" destId="{FD5D9C05-77CD-4A2F-82DE-CB5E511B59E1}" srcOrd="1" destOrd="0" presId="urn:microsoft.com/office/officeart/2005/8/layout/orgChart1"/>
    <dgm:cxn modelId="{CA6EEFBA-87A5-41DD-9BCD-7F7B55AA563F}" type="presParOf" srcId="{C2BAE30B-3A77-435D-BB84-82454B241219}" destId="{AB1BB545-5315-4033-897B-A2BC3EFAED33}" srcOrd="2" destOrd="0" presId="urn:microsoft.com/office/officeart/2005/8/layout/orgChart1"/>
    <dgm:cxn modelId="{2F8E9DF8-EFAB-4D00-BF34-F25B0D735D43}" type="presParOf" srcId="{8DC25EDE-A8E3-4117-A6E9-A982BD8FB7E1}" destId="{851F7F4C-A68E-4922-AA3D-40E1395CECA8}" srcOrd="1" destOrd="0" presId="urn:microsoft.com/office/officeart/2005/8/layout/orgChart1"/>
    <dgm:cxn modelId="{7848347D-6CA4-41DE-8A88-C668AB9145AC}" type="presParOf" srcId="{851F7F4C-A68E-4922-AA3D-40E1395CECA8}" destId="{EDEA83F2-D09C-4A37-A787-339B3125AC4B}" srcOrd="0" destOrd="0" presId="urn:microsoft.com/office/officeart/2005/8/layout/orgChart1"/>
    <dgm:cxn modelId="{9335A4F5-BFB4-455B-8ADD-556B0DE6D0DE}" type="presParOf" srcId="{EDEA83F2-D09C-4A37-A787-339B3125AC4B}" destId="{0A05B25D-6CC1-4F9E-A4D0-67A75188C1F4}" srcOrd="0" destOrd="0" presId="urn:microsoft.com/office/officeart/2005/8/layout/orgChart1"/>
    <dgm:cxn modelId="{2D790743-638B-4992-BC33-3F3CDA98D916}" type="presParOf" srcId="{EDEA83F2-D09C-4A37-A787-339B3125AC4B}" destId="{E15586FE-09C1-4028-9E4B-0582CD5B4D47}" srcOrd="1" destOrd="0" presId="urn:microsoft.com/office/officeart/2005/8/layout/orgChart1"/>
    <dgm:cxn modelId="{55109FAB-863D-4D31-9032-8568C1FD772C}" type="presParOf" srcId="{851F7F4C-A68E-4922-AA3D-40E1395CECA8}" destId="{618DB886-6D93-4C37-8563-872DA63B1516}" srcOrd="1" destOrd="0" presId="urn:microsoft.com/office/officeart/2005/8/layout/orgChart1"/>
    <dgm:cxn modelId="{7C09B09C-07BA-4B25-B6B9-1F166AA30005}" type="presParOf" srcId="{618DB886-6D93-4C37-8563-872DA63B1516}" destId="{5C739C4E-3211-4A84-B301-9DF8E8986572}" srcOrd="0" destOrd="0" presId="urn:microsoft.com/office/officeart/2005/8/layout/orgChart1"/>
    <dgm:cxn modelId="{B9321F42-BB88-450A-8046-554C5EF9B5BB}" type="presParOf" srcId="{618DB886-6D93-4C37-8563-872DA63B1516}" destId="{ACE413D3-9E10-4CDB-BC8A-C12BDB9FAEBA}" srcOrd="1" destOrd="0" presId="urn:microsoft.com/office/officeart/2005/8/layout/orgChart1"/>
    <dgm:cxn modelId="{BB40C1D3-888F-413C-93CE-C9B57A54EA9B}" type="presParOf" srcId="{ACE413D3-9E10-4CDB-BC8A-C12BDB9FAEBA}" destId="{2CB7CD3D-1318-4D4D-85E2-FC32A70E71DA}" srcOrd="0" destOrd="0" presId="urn:microsoft.com/office/officeart/2005/8/layout/orgChart1"/>
    <dgm:cxn modelId="{F152E7C7-D157-49DA-9A90-E2E5A1E27ED8}" type="presParOf" srcId="{2CB7CD3D-1318-4D4D-85E2-FC32A70E71DA}" destId="{F623CA6D-7E43-442B-AC92-10E9F9558C84}" srcOrd="0" destOrd="0" presId="urn:microsoft.com/office/officeart/2005/8/layout/orgChart1"/>
    <dgm:cxn modelId="{DDAC1084-E627-4640-8B86-E2C36D447ADE}" type="presParOf" srcId="{2CB7CD3D-1318-4D4D-85E2-FC32A70E71DA}" destId="{CE204FE2-4D9A-4A5C-89E4-57B29F56D751}" srcOrd="1" destOrd="0" presId="urn:microsoft.com/office/officeart/2005/8/layout/orgChart1"/>
    <dgm:cxn modelId="{49F77174-09C7-4EEE-9D59-F0B8B9909BDE}" type="presParOf" srcId="{ACE413D3-9E10-4CDB-BC8A-C12BDB9FAEBA}" destId="{26BFF6F7-68A9-4FAF-8F1E-0AAFD7A1FA16}" srcOrd="1" destOrd="0" presId="urn:microsoft.com/office/officeart/2005/8/layout/orgChart1"/>
    <dgm:cxn modelId="{1575B671-B5A6-4564-8D0D-894F49DEA80F}" type="presParOf" srcId="{ACE413D3-9E10-4CDB-BC8A-C12BDB9FAEBA}" destId="{94568775-C58E-427A-9034-D3BE7987C9B0}" srcOrd="2" destOrd="0" presId="urn:microsoft.com/office/officeart/2005/8/layout/orgChart1"/>
    <dgm:cxn modelId="{2738E22D-F027-458A-B0D8-352F3BB5573E}" type="presParOf" srcId="{618DB886-6D93-4C37-8563-872DA63B1516}" destId="{C0EDA098-046F-4A38-A294-15A8CBF92F58}" srcOrd="2" destOrd="0" presId="urn:microsoft.com/office/officeart/2005/8/layout/orgChart1"/>
    <dgm:cxn modelId="{EF377DE5-055D-4C3C-8F80-8DD90A25D89B}" type="presParOf" srcId="{618DB886-6D93-4C37-8563-872DA63B1516}" destId="{EA04A88F-BE37-41EB-A423-76B3F56C795E}" srcOrd="3" destOrd="0" presId="urn:microsoft.com/office/officeart/2005/8/layout/orgChart1"/>
    <dgm:cxn modelId="{515FC385-B8B1-43D2-A501-1341CCF61A51}" type="presParOf" srcId="{EA04A88F-BE37-41EB-A423-76B3F56C795E}" destId="{967B4CC3-2ECD-4536-871D-A77BDB9DAE1C}" srcOrd="0" destOrd="0" presId="urn:microsoft.com/office/officeart/2005/8/layout/orgChart1"/>
    <dgm:cxn modelId="{6EAC90C2-0FD3-497E-8481-9BF88608A505}" type="presParOf" srcId="{967B4CC3-2ECD-4536-871D-A77BDB9DAE1C}" destId="{5666832A-B33D-4623-B793-C658D2C2A5A8}" srcOrd="0" destOrd="0" presId="urn:microsoft.com/office/officeart/2005/8/layout/orgChart1"/>
    <dgm:cxn modelId="{42332E35-04E9-4D45-AB37-6F8D9D0E3253}" type="presParOf" srcId="{967B4CC3-2ECD-4536-871D-A77BDB9DAE1C}" destId="{45702DAC-C3FD-437A-BB76-6EF60D06100F}" srcOrd="1" destOrd="0" presId="urn:microsoft.com/office/officeart/2005/8/layout/orgChart1"/>
    <dgm:cxn modelId="{44FA2395-3532-46B0-B186-46F9C1303C04}" type="presParOf" srcId="{EA04A88F-BE37-41EB-A423-76B3F56C795E}" destId="{F47E8BB4-BB61-4539-9161-AA8EA474F3FA}" srcOrd="1" destOrd="0" presId="urn:microsoft.com/office/officeart/2005/8/layout/orgChart1"/>
    <dgm:cxn modelId="{1D0EA9DD-FECD-4545-8016-43CBB1D4790C}" type="presParOf" srcId="{EA04A88F-BE37-41EB-A423-76B3F56C795E}" destId="{90DB2937-D54D-4161-8B8C-8BB946949185}" srcOrd="2" destOrd="0" presId="urn:microsoft.com/office/officeart/2005/8/layout/orgChart1"/>
    <dgm:cxn modelId="{288090D1-D968-4587-98EC-202D36312AAB}" type="presParOf" srcId="{618DB886-6D93-4C37-8563-872DA63B1516}" destId="{4A5939CF-392D-44FA-8FBC-40259383FB43}" srcOrd="4" destOrd="0" presId="urn:microsoft.com/office/officeart/2005/8/layout/orgChart1"/>
    <dgm:cxn modelId="{CD9A5E2A-6206-4318-BC1A-F72282963D8C}" type="presParOf" srcId="{618DB886-6D93-4C37-8563-872DA63B1516}" destId="{0C76171F-C509-4CD2-B880-8F241DECDF5D}" srcOrd="5" destOrd="0" presId="urn:microsoft.com/office/officeart/2005/8/layout/orgChart1"/>
    <dgm:cxn modelId="{9A578959-2972-4A64-91B0-2FD3072EB9AE}" type="presParOf" srcId="{0C76171F-C509-4CD2-B880-8F241DECDF5D}" destId="{4E641463-844A-43D8-ADD9-4E45062A369A}" srcOrd="0" destOrd="0" presId="urn:microsoft.com/office/officeart/2005/8/layout/orgChart1"/>
    <dgm:cxn modelId="{CCF810E6-74C8-4B1E-8346-E6AE2E5F3560}" type="presParOf" srcId="{4E641463-844A-43D8-ADD9-4E45062A369A}" destId="{3043AD21-59F9-4525-8D2E-0F8445E47740}" srcOrd="0" destOrd="0" presId="urn:microsoft.com/office/officeart/2005/8/layout/orgChart1"/>
    <dgm:cxn modelId="{E58ADFAB-EFD2-4395-97FB-815EBC499675}" type="presParOf" srcId="{4E641463-844A-43D8-ADD9-4E45062A369A}" destId="{19F942B0-B539-4C3B-98FC-404A8897A698}" srcOrd="1" destOrd="0" presId="urn:microsoft.com/office/officeart/2005/8/layout/orgChart1"/>
    <dgm:cxn modelId="{A76D037D-F548-413E-BD4F-C3D4715C1AEF}" type="presParOf" srcId="{0C76171F-C509-4CD2-B880-8F241DECDF5D}" destId="{B2883A23-FE66-4F9E-B4F7-A3E475921364}" srcOrd="1" destOrd="0" presId="urn:microsoft.com/office/officeart/2005/8/layout/orgChart1"/>
    <dgm:cxn modelId="{83C44A0A-4EC4-4E88-AB1E-E2EB94B3CAF1}" type="presParOf" srcId="{0C76171F-C509-4CD2-B880-8F241DECDF5D}" destId="{AC3346F2-E601-42D0-B13B-B0B71E63402D}" srcOrd="2" destOrd="0" presId="urn:microsoft.com/office/officeart/2005/8/layout/orgChart1"/>
    <dgm:cxn modelId="{FB0B8012-A4D5-4EA5-8710-8BFAB35A2194}" type="presParOf" srcId="{851F7F4C-A68E-4922-AA3D-40E1395CECA8}" destId="{77AAEB0C-55EB-4FF1-A0B4-BB5FF544634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56C26-C8D4-4B12-B8F9-0D7B835D36B0}"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PA"/>
        </a:p>
      </dgm:t>
    </dgm:pt>
    <dgm:pt modelId="{29448860-3198-4933-89BA-45249AE09746}">
      <dgm:prSet custT="1"/>
      <dgm:spPr/>
      <dgm:t>
        <a:bodyPr/>
        <a:lstStyle/>
        <a:p>
          <a:pPr algn="ctr"/>
          <a:r>
            <a:rPr lang="es-MX" sz="2000">
              <a:latin typeface="Raleway" pitchFamily="2" charset="0"/>
            </a:rPr>
            <a:t>LAS ACCIONES TENDIENTES PARA COMBATIR EL TRABAJO INFANTIL</a:t>
          </a:r>
          <a:endParaRPr lang="es-PA" sz="2000">
            <a:latin typeface="Raleway" pitchFamily="2" charset="0"/>
          </a:endParaRPr>
        </a:p>
      </dgm:t>
    </dgm:pt>
    <dgm:pt modelId="{A51676FA-3F8D-4DA2-9533-D5FAD4A052C0}" type="parTrans" cxnId="{1D76B759-0B8F-47CE-83BC-EB177BB4EE87}">
      <dgm:prSet/>
      <dgm:spPr/>
      <dgm:t>
        <a:bodyPr/>
        <a:lstStyle/>
        <a:p>
          <a:endParaRPr lang="es-PA"/>
        </a:p>
      </dgm:t>
    </dgm:pt>
    <dgm:pt modelId="{FF7D3A74-D338-409F-BC84-D58C18A7CEFE}" type="sibTrans" cxnId="{1D76B759-0B8F-47CE-83BC-EB177BB4EE87}">
      <dgm:prSet/>
      <dgm:spPr/>
      <dgm:t>
        <a:bodyPr/>
        <a:lstStyle/>
        <a:p>
          <a:endParaRPr lang="es-PA"/>
        </a:p>
      </dgm:t>
    </dgm:pt>
    <dgm:pt modelId="{46131EC3-EA0A-45D0-B86A-5D3345FB16EB}" type="pres">
      <dgm:prSet presAssocID="{35B56C26-C8D4-4B12-B8F9-0D7B835D36B0}" presName="linear" presStyleCnt="0">
        <dgm:presLayoutVars>
          <dgm:animLvl val="lvl"/>
          <dgm:resizeHandles val="exact"/>
        </dgm:presLayoutVars>
      </dgm:prSet>
      <dgm:spPr/>
    </dgm:pt>
    <dgm:pt modelId="{7D44F165-16E2-48F1-9C68-BBBE9C9A2BE1}" type="pres">
      <dgm:prSet presAssocID="{29448860-3198-4933-89BA-45249AE09746}" presName="parentText" presStyleLbl="node1" presStyleIdx="0" presStyleCnt="1" custLinFactNeighborX="-1417" custLinFactNeighborY="-22469">
        <dgm:presLayoutVars>
          <dgm:chMax val="0"/>
          <dgm:bulletEnabled val="1"/>
        </dgm:presLayoutVars>
      </dgm:prSet>
      <dgm:spPr/>
    </dgm:pt>
  </dgm:ptLst>
  <dgm:cxnLst>
    <dgm:cxn modelId="{1D76B759-0B8F-47CE-83BC-EB177BB4EE87}" srcId="{35B56C26-C8D4-4B12-B8F9-0D7B835D36B0}" destId="{29448860-3198-4933-89BA-45249AE09746}" srcOrd="0" destOrd="0" parTransId="{A51676FA-3F8D-4DA2-9533-D5FAD4A052C0}" sibTransId="{FF7D3A74-D338-409F-BC84-D58C18A7CEFE}"/>
    <dgm:cxn modelId="{9F0D6B7C-5A9E-4573-9511-72F4AF98480D}" type="presOf" srcId="{29448860-3198-4933-89BA-45249AE09746}" destId="{7D44F165-16E2-48F1-9C68-BBBE9C9A2BE1}" srcOrd="0" destOrd="0" presId="urn:microsoft.com/office/officeart/2005/8/layout/vList2"/>
    <dgm:cxn modelId="{4447AFF0-A1B8-4C8D-AAF7-4232ECD6EBC9}" type="presOf" srcId="{35B56C26-C8D4-4B12-B8F9-0D7B835D36B0}" destId="{46131EC3-EA0A-45D0-B86A-5D3345FB16EB}" srcOrd="0" destOrd="0" presId="urn:microsoft.com/office/officeart/2005/8/layout/vList2"/>
    <dgm:cxn modelId="{0AA258A6-E26C-4074-AC58-2EF8D64AA718}" type="presParOf" srcId="{46131EC3-EA0A-45D0-B86A-5D3345FB16EB}" destId="{7D44F165-16E2-48F1-9C68-BBBE9C9A2BE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F2B47C-B08C-48B5-8E6D-2FAAA1076B73}"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s-PA"/>
        </a:p>
      </dgm:t>
    </dgm:pt>
    <dgm:pt modelId="{F01F4879-174C-44E7-B272-8B909A5EB0D2}">
      <dgm:prSet custT="1"/>
      <dgm:spPr/>
      <dgm:t>
        <a:bodyPr/>
        <a:lstStyle/>
        <a:p>
          <a:r>
            <a:rPr lang="es-PA" sz="1200" b="1" dirty="0">
              <a:latin typeface="Raleway" pitchFamily="2" charset="0"/>
            </a:rPr>
            <a:t>Creado mediante Decreto Ejecutivo </a:t>
          </a:r>
          <a:r>
            <a:rPr lang="es-PA" sz="1200" b="1" dirty="0" err="1">
              <a:latin typeface="Raleway" pitchFamily="2" charset="0"/>
            </a:rPr>
            <a:t>Nº</a:t>
          </a:r>
          <a:r>
            <a:rPr lang="es-PA" sz="1200" b="1" dirty="0">
              <a:latin typeface="Raleway" pitchFamily="2" charset="0"/>
            </a:rPr>
            <a:t> 25 de 1997</a:t>
          </a:r>
        </a:p>
      </dgm:t>
    </dgm:pt>
    <dgm:pt modelId="{45D4AA89-A7B7-4ED0-B3AE-7288307C0EFC}" type="parTrans" cxnId="{18468819-2D62-4346-A1B9-9BEA412C8F98}">
      <dgm:prSet/>
      <dgm:spPr/>
      <dgm:t>
        <a:bodyPr/>
        <a:lstStyle/>
        <a:p>
          <a:endParaRPr lang="es-PA" sz="1200" b="1">
            <a:latin typeface="Raleway" pitchFamily="2" charset="0"/>
          </a:endParaRPr>
        </a:p>
      </dgm:t>
    </dgm:pt>
    <dgm:pt modelId="{C19C4AFA-8F11-438C-99CE-3484942F5D43}" type="sibTrans" cxnId="{18468819-2D62-4346-A1B9-9BEA412C8F98}">
      <dgm:prSet/>
      <dgm:spPr/>
      <dgm:t>
        <a:bodyPr/>
        <a:lstStyle/>
        <a:p>
          <a:endParaRPr lang="es-PA" sz="1200" b="1">
            <a:latin typeface="Raleway" pitchFamily="2" charset="0"/>
          </a:endParaRPr>
        </a:p>
      </dgm:t>
    </dgm:pt>
    <dgm:pt modelId="{D632D93A-AC11-46ED-9BD1-7DFE6C5F9884}">
      <dgm:prSet custT="1"/>
      <dgm:spPr/>
      <dgm:t>
        <a:bodyPr/>
        <a:lstStyle/>
        <a:p>
          <a:r>
            <a:rPr lang="es-PA" sz="1200" b="1" dirty="0">
              <a:latin typeface="Raleway" pitchFamily="2" charset="0"/>
            </a:rPr>
            <a:t>Decreto </a:t>
          </a:r>
          <a:r>
            <a:rPr lang="es-PA" sz="1200" b="1" dirty="0" err="1">
              <a:latin typeface="Raleway" pitchFamily="2" charset="0"/>
            </a:rPr>
            <a:t>Nº</a:t>
          </a:r>
          <a:r>
            <a:rPr lang="es-PA" sz="1200" b="1" dirty="0">
              <a:latin typeface="Raleway" pitchFamily="2" charset="0"/>
            </a:rPr>
            <a:t> 9 del 21 de abril de 1998, </a:t>
          </a:r>
        </a:p>
      </dgm:t>
    </dgm:pt>
    <dgm:pt modelId="{FD0ED109-7094-46D8-AC00-F7EFE390F0D0}" type="parTrans" cxnId="{75FE1B95-5722-48AF-BE2A-33639E91916A}">
      <dgm:prSet custT="1"/>
      <dgm:spPr/>
      <dgm:t>
        <a:bodyPr/>
        <a:lstStyle/>
        <a:p>
          <a:endParaRPr lang="es-PA" sz="1200" b="1">
            <a:latin typeface="Raleway" pitchFamily="2" charset="0"/>
          </a:endParaRPr>
        </a:p>
      </dgm:t>
    </dgm:pt>
    <dgm:pt modelId="{418300AB-574D-49B0-9EF1-0FF1B46AEFAB}" type="sibTrans" cxnId="{75FE1B95-5722-48AF-BE2A-33639E91916A}">
      <dgm:prSet/>
      <dgm:spPr/>
      <dgm:t>
        <a:bodyPr/>
        <a:lstStyle/>
        <a:p>
          <a:endParaRPr lang="es-PA" sz="1200" b="1">
            <a:latin typeface="Raleway" pitchFamily="2" charset="0"/>
          </a:endParaRPr>
        </a:p>
      </dgm:t>
    </dgm:pt>
    <dgm:pt modelId="{9127E901-665B-4227-A7F7-4FE7A63D763D}">
      <dgm:prSet custT="1"/>
      <dgm:spPr/>
      <dgm:t>
        <a:bodyPr/>
        <a:lstStyle/>
        <a:p>
          <a:r>
            <a:rPr lang="es-PA" sz="1200" b="1">
              <a:latin typeface="Raleway" pitchFamily="2" charset="0"/>
            </a:rPr>
            <a:t>Decreto N ° 18 del 19 de julio de 1999, </a:t>
          </a:r>
        </a:p>
      </dgm:t>
    </dgm:pt>
    <dgm:pt modelId="{0ECB505F-85E0-4B49-A36F-D2BA66D2C318}" type="parTrans" cxnId="{4BC51795-9399-4A10-8930-018B794BAE88}">
      <dgm:prSet custT="1"/>
      <dgm:spPr/>
      <dgm:t>
        <a:bodyPr/>
        <a:lstStyle/>
        <a:p>
          <a:endParaRPr lang="es-PA" sz="1200" b="1">
            <a:latin typeface="Raleway" pitchFamily="2" charset="0"/>
          </a:endParaRPr>
        </a:p>
      </dgm:t>
    </dgm:pt>
    <dgm:pt modelId="{246A7F4B-47D7-443A-A9E9-33CE550E4B93}" type="sibTrans" cxnId="{4BC51795-9399-4A10-8930-018B794BAE88}">
      <dgm:prSet/>
      <dgm:spPr/>
      <dgm:t>
        <a:bodyPr/>
        <a:lstStyle/>
        <a:p>
          <a:endParaRPr lang="es-PA" sz="1200" b="1">
            <a:latin typeface="Raleway" pitchFamily="2" charset="0"/>
          </a:endParaRPr>
        </a:p>
      </dgm:t>
    </dgm:pt>
    <dgm:pt modelId="{7A7F3F74-A5AD-4D8D-9BA9-C7F07ACEE2C1}">
      <dgm:prSet custT="1"/>
      <dgm:spPr/>
      <dgm:t>
        <a:bodyPr/>
        <a:lstStyle/>
        <a:p>
          <a:r>
            <a:rPr lang="es-PA" sz="1200" b="1">
              <a:latin typeface="Raleway" pitchFamily="2" charset="0"/>
            </a:rPr>
            <a:t>Decreto  Nº 37 del 21 de junio de 2005</a:t>
          </a:r>
        </a:p>
      </dgm:t>
    </dgm:pt>
    <dgm:pt modelId="{BB37301C-C757-4C68-8C6C-E117113C3B42}" type="parTrans" cxnId="{7C938ADC-CB3E-4CFD-889B-0FE11EF2C557}">
      <dgm:prSet custT="1"/>
      <dgm:spPr/>
      <dgm:t>
        <a:bodyPr/>
        <a:lstStyle/>
        <a:p>
          <a:endParaRPr lang="es-PA" sz="1200" b="1">
            <a:latin typeface="Raleway" pitchFamily="2" charset="0"/>
          </a:endParaRPr>
        </a:p>
      </dgm:t>
    </dgm:pt>
    <dgm:pt modelId="{9A705750-59D6-414B-9126-F6B5FA48F1D6}" type="sibTrans" cxnId="{7C938ADC-CB3E-4CFD-889B-0FE11EF2C557}">
      <dgm:prSet/>
      <dgm:spPr/>
      <dgm:t>
        <a:bodyPr/>
        <a:lstStyle/>
        <a:p>
          <a:endParaRPr lang="es-PA" sz="1200" b="1">
            <a:latin typeface="Raleway" pitchFamily="2" charset="0"/>
          </a:endParaRPr>
        </a:p>
      </dgm:t>
    </dgm:pt>
    <dgm:pt modelId="{2814BDDE-05B8-44C2-AC1F-A76420349B24}">
      <dgm:prSet custT="1"/>
      <dgm:spPr/>
      <dgm:t>
        <a:bodyPr/>
        <a:lstStyle/>
        <a:p>
          <a:r>
            <a:rPr lang="es-PA" sz="1200" b="1">
              <a:latin typeface="Raleway" pitchFamily="2" charset="0"/>
            </a:rPr>
            <a:t>Decreto No. 107 del 11 de junio de 2013.</a:t>
          </a:r>
        </a:p>
      </dgm:t>
    </dgm:pt>
    <dgm:pt modelId="{70692977-7FFE-4E90-81BB-15D81DA1B42A}" type="parTrans" cxnId="{EA76CEAC-F55F-4026-B7F5-FAC643CB3F57}">
      <dgm:prSet custT="1"/>
      <dgm:spPr/>
      <dgm:t>
        <a:bodyPr/>
        <a:lstStyle/>
        <a:p>
          <a:endParaRPr lang="es-PA" sz="1200" b="1">
            <a:latin typeface="Raleway" pitchFamily="2" charset="0"/>
          </a:endParaRPr>
        </a:p>
      </dgm:t>
    </dgm:pt>
    <dgm:pt modelId="{F3E4A859-D7E6-4ED4-AD13-43009B9A68EB}" type="sibTrans" cxnId="{EA76CEAC-F55F-4026-B7F5-FAC643CB3F57}">
      <dgm:prSet/>
      <dgm:spPr/>
      <dgm:t>
        <a:bodyPr/>
        <a:lstStyle/>
        <a:p>
          <a:endParaRPr lang="es-PA" sz="1200" b="1">
            <a:latin typeface="Raleway" pitchFamily="2" charset="0"/>
          </a:endParaRPr>
        </a:p>
      </dgm:t>
    </dgm:pt>
    <dgm:pt modelId="{FEADD14D-5967-4E7F-AE58-A05B8D46D8DB}">
      <dgm:prSet custT="1"/>
      <dgm:spPr/>
      <dgm:t>
        <a:bodyPr/>
        <a:lstStyle/>
        <a:p>
          <a:r>
            <a:rPr lang="es-PA" sz="1200" b="1">
              <a:latin typeface="Raleway" pitchFamily="2" charset="0"/>
            </a:rPr>
            <a:t>Decreto No. 2  del 20 de febrero de 2024</a:t>
          </a:r>
        </a:p>
      </dgm:t>
    </dgm:pt>
    <dgm:pt modelId="{8EEDE836-6099-4DE2-89CD-FDE929B64DBD}" type="parTrans" cxnId="{9AFDD7AD-1DE6-44AB-A1A6-F0EF148811C5}">
      <dgm:prSet custT="1"/>
      <dgm:spPr/>
      <dgm:t>
        <a:bodyPr/>
        <a:lstStyle/>
        <a:p>
          <a:endParaRPr lang="es-PA" sz="1200" b="1">
            <a:latin typeface="Raleway" pitchFamily="2" charset="0"/>
          </a:endParaRPr>
        </a:p>
      </dgm:t>
    </dgm:pt>
    <dgm:pt modelId="{4EF4E50B-1AB8-463D-ABAD-194F91A0FDA6}" type="sibTrans" cxnId="{9AFDD7AD-1DE6-44AB-A1A6-F0EF148811C5}">
      <dgm:prSet/>
      <dgm:spPr/>
      <dgm:t>
        <a:bodyPr/>
        <a:lstStyle/>
        <a:p>
          <a:endParaRPr lang="es-PA" sz="1200" b="1">
            <a:latin typeface="Raleway" pitchFamily="2" charset="0"/>
          </a:endParaRPr>
        </a:p>
      </dgm:t>
    </dgm:pt>
    <dgm:pt modelId="{7CD532E0-02C5-4191-B8CE-9C4D68E318FA}" type="pres">
      <dgm:prSet presAssocID="{6AF2B47C-B08C-48B5-8E6D-2FAAA1076B73}" presName="diagram" presStyleCnt="0">
        <dgm:presLayoutVars>
          <dgm:chPref val="1"/>
          <dgm:dir/>
          <dgm:animOne val="branch"/>
          <dgm:animLvl val="lvl"/>
          <dgm:resizeHandles val="exact"/>
        </dgm:presLayoutVars>
      </dgm:prSet>
      <dgm:spPr/>
    </dgm:pt>
    <dgm:pt modelId="{3C397385-B2E4-4D19-B132-262B099ED0A7}" type="pres">
      <dgm:prSet presAssocID="{F01F4879-174C-44E7-B272-8B909A5EB0D2}" presName="root1" presStyleCnt="0"/>
      <dgm:spPr/>
    </dgm:pt>
    <dgm:pt modelId="{BBE89FF0-F5DD-4B98-99E4-420EE81D186D}" type="pres">
      <dgm:prSet presAssocID="{F01F4879-174C-44E7-B272-8B909A5EB0D2}" presName="LevelOneTextNode" presStyleLbl="node0" presStyleIdx="0" presStyleCnt="1">
        <dgm:presLayoutVars>
          <dgm:chPref val="3"/>
        </dgm:presLayoutVars>
      </dgm:prSet>
      <dgm:spPr/>
    </dgm:pt>
    <dgm:pt modelId="{A253ECF5-DD9C-44B9-9B82-6C18121D9E7A}" type="pres">
      <dgm:prSet presAssocID="{F01F4879-174C-44E7-B272-8B909A5EB0D2}" presName="level2hierChild" presStyleCnt="0"/>
      <dgm:spPr/>
    </dgm:pt>
    <dgm:pt modelId="{1FDEDCCC-1E72-4F50-B854-EFBD079E98FE}" type="pres">
      <dgm:prSet presAssocID="{FD0ED109-7094-46D8-AC00-F7EFE390F0D0}" presName="conn2-1" presStyleLbl="parChTrans1D2" presStyleIdx="0" presStyleCnt="5"/>
      <dgm:spPr/>
    </dgm:pt>
    <dgm:pt modelId="{28220AF1-0313-4F25-8B28-F8FD67828D1F}" type="pres">
      <dgm:prSet presAssocID="{FD0ED109-7094-46D8-AC00-F7EFE390F0D0}" presName="connTx" presStyleLbl="parChTrans1D2" presStyleIdx="0" presStyleCnt="5"/>
      <dgm:spPr/>
    </dgm:pt>
    <dgm:pt modelId="{BBBC17DA-AA18-4FA0-9C13-2CD1D73694B4}" type="pres">
      <dgm:prSet presAssocID="{D632D93A-AC11-46ED-9BD1-7DFE6C5F9884}" presName="root2" presStyleCnt="0"/>
      <dgm:spPr/>
    </dgm:pt>
    <dgm:pt modelId="{347999E9-1CFC-47BD-A8D3-DBA71B4744DA}" type="pres">
      <dgm:prSet presAssocID="{D632D93A-AC11-46ED-9BD1-7DFE6C5F9884}" presName="LevelTwoTextNode" presStyleLbl="node2" presStyleIdx="0" presStyleCnt="5">
        <dgm:presLayoutVars>
          <dgm:chPref val="3"/>
        </dgm:presLayoutVars>
      </dgm:prSet>
      <dgm:spPr/>
    </dgm:pt>
    <dgm:pt modelId="{FA0DC8FA-0E1F-4094-B4E7-16359B8D70F9}" type="pres">
      <dgm:prSet presAssocID="{D632D93A-AC11-46ED-9BD1-7DFE6C5F9884}" presName="level3hierChild" presStyleCnt="0"/>
      <dgm:spPr/>
    </dgm:pt>
    <dgm:pt modelId="{0E4F6583-3F86-4498-94E4-FA87C6D464DD}" type="pres">
      <dgm:prSet presAssocID="{0ECB505F-85E0-4B49-A36F-D2BA66D2C318}" presName="conn2-1" presStyleLbl="parChTrans1D2" presStyleIdx="1" presStyleCnt="5"/>
      <dgm:spPr/>
    </dgm:pt>
    <dgm:pt modelId="{6B67F8C4-07D1-4E02-8670-75151C0A126D}" type="pres">
      <dgm:prSet presAssocID="{0ECB505F-85E0-4B49-A36F-D2BA66D2C318}" presName="connTx" presStyleLbl="parChTrans1D2" presStyleIdx="1" presStyleCnt="5"/>
      <dgm:spPr/>
    </dgm:pt>
    <dgm:pt modelId="{1ED8B2E2-3557-4EC7-946B-02C337666E05}" type="pres">
      <dgm:prSet presAssocID="{9127E901-665B-4227-A7F7-4FE7A63D763D}" presName="root2" presStyleCnt="0"/>
      <dgm:spPr/>
    </dgm:pt>
    <dgm:pt modelId="{236569DC-D2BC-4501-B53F-B42516F936A0}" type="pres">
      <dgm:prSet presAssocID="{9127E901-665B-4227-A7F7-4FE7A63D763D}" presName="LevelTwoTextNode" presStyleLbl="node2" presStyleIdx="1" presStyleCnt="5">
        <dgm:presLayoutVars>
          <dgm:chPref val="3"/>
        </dgm:presLayoutVars>
      </dgm:prSet>
      <dgm:spPr/>
    </dgm:pt>
    <dgm:pt modelId="{CF2FF079-7740-4BA5-96F0-E76C636399D9}" type="pres">
      <dgm:prSet presAssocID="{9127E901-665B-4227-A7F7-4FE7A63D763D}" presName="level3hierChild" presStyleCnt="0"/>
      <dgm:spPr/>
    </dgm:pt>
    <dgm:pt modelId="{40069003-FB9E-4935-B83E-2DA139C50FD5}" type="pres">
      <dgm:prSet presAssocID="{BB37301C-C757-4C68-8C6C-E117113C3B42}" presName="conn2-1" presStyleLbl="parChTrans1D2" presStyleIdx="2" presStyleCnt="5"/>
      <dgm:spPr/>
    </dgm:pt>
    <dgm:pt modelId="{04724425-B137-4614-924A-460F7975779B}" type="pres">
      <dgm:prSet presAssocID="{BB37301C-C757-4C68-8C6C-E117113C3B42}" presName="connTx" presStyleLbl="parChTrans1D2" presStyleIdx="2" presStyleCnt="5"/>
      <dgm:spPr/>
    </dgm:pt>
    <dgm:pt modelId="{322CDB0B-32F1-41B7-834C-C3F2E4494591}" type="pres">
      <dgm:prSet presAssocID="{7A7F3F74-A5AD-4D8D-9BA9-C7F07ACEE2C1}" presName="root2" presStyleCnt="0"/>
      <dgm:spPr/>
    </dgm:pt>
    <dgm:pt modelId="{7A00A4DB-EE39-4D0A-BAD9-D8F352F26F68}" type="pres">
      <dgm:prSet presAssocID="{7A7F3F74-A5AD-4D8D-9BA9-C7F07ACEE2C1}" presName="LevelTwoTextNode" presStyleLbl="node2" presStyleIdx="2" presStyleCnt="5">
        <dgm:presLayoutVars>
          <dgm:chPref val="3"/>
        </dgm:presLayoutVars>
      </dgm:prSet>
      <dgm:spPr/>
    </dgm:pt>
    <dgm:pt modelId="{FACB9109-D0E3-415F-86D6-CAF86F55A7CB}" type="pres">
      <dgm:prSet presAssocID="{7A7F3F74-A5AD-4D8D-9BA9-C7F07ACEE2C1}" presName="level3hierChild" presStyleCnt="0"/>
      <dgm:spPr/>
    </dgm:pt>
    <dgm:pt modelId="{54380561-9E1B-406D-910F-3D499C5DE823}" type="pres">
      <dgm:prSet presAssocID="{70692977-7FFE-4E90-81BB-15D81DA1B42A}" presName="conn2-1" presStyleLbl="parChTrans1D2" presStyleIdx="3" presStyleCnt="5"/>
      <dgm:spPr/>
    </dgm:pt>
    <dgm:pt modelId="{04D02CBD-D414-4DF9-A26E-02AE6B4A7E48}" type="pres">
      <dgm:prSet presAssocID="{70692977-7FFE-4E90-81BB-15D81DA1B42A}" presName="connTx" presStyleLbl="parChTrans1D2" presStyleIdx="3" presStyleCnt="5"/>
      <dgm:spPr/>
    </dgm:pt>
    <dgm:pt modelId="{0417739D-E92D-4AD2-A7B2-D3829E8D463F}" type="pres">
      <dgm:prSet presAssocID="{2814BDDE-05B8-44C2-AC1F-A76420349B24}" presName="root2" presStyleCnt="0"/>
      <dgm:spPr/>
    </dgm:pt>
    <dgm:pt modelId="{F5ED2737-FFF1-4752-85DC-2FFD3370141E}" type="pres">
      <dgm:prSet presAssocID="{2814BDDE-05B8-44C2-AC1F-A76420349B24}" presName="LevelTwoTextNode" presStyleLbl="node2" presStyleIdx="3" presStyleCnt="5">
        <dgm:presLayoutVars>
          <dgm:chPref val="3"/>
        </dgm:presLayoutVars>
      </dgm:prSet>
      <dgm:spPr/>
    </dgm:pt>
    <dgm:pt modelId="{E98659BD-229A-4322-9D8E-F509B3D12040}" type="pres">
      <dgm:prSet presAssocID="{2814BDDE-05B8-44C2-AC1F-A76420349B24}" presName="level3hierChild" presStyleCnt="0"/>
      <dgm:spPr/>
    </dgm:pt>
    <dgm:pt modelId="{C2379582-27A0-448B-A09D-1D64AC519838}" type="pres">
      <dgm:prSet presAssocID="{8EEDE836-6099-4DE2-89CD-FDE929B64DBD}" presName="conn2-1" presStyleLbl="parChTrans1D2" presStyleIdx="4" presStyleCnt="5"/>
      <dgm:spPr/>
    </dgm:pt>
    <dgm:pt modelId="{5FC0918D-5CC7-44F5-B0BD-38309CAE2804}" type="pres">
      <dgm:prSet presAssocID="{8EEDE836-6099-4DE2-89CD-FDE929B64DBD}" presName="connTx" presStyleLbl="parChTrans1D2" presStyleIdx="4" presStyleCnt="5"/>
      <dgm:spPr/>
    </dgm:pt>
    <dgm:pt modelId="{CAFFE6A1-1082-4788-9EFA-59C486A04FE2}" type="pres">
      <dgm:prSet presAssocID="{FEADD14D-5967-4E7F-AE58-A05B8D46D8DB}" presName="root2" presStyleCnt="0"/>
      <dgm:spPr/>
    </dgm:pt>
    <dgm:pt modelId="{689675DB-3817-4067-8B95-B261DE390F68}" type="pres">
      <dgm:prSet presAssocID="{FEADD14D-5967-4E7F-AE58-A05B8D46D8DB}" presName="LevelTwoTextNode" presStyleLbl="node2" presStyleIdx="4" presStyleCnt="5">
        <dgm:presLayoutVars>
          <dgm:chPref val="3"/>
        </dgm:presLayoutVars>
      </dgm:prSet>
      <dgm:spPr/>
    </dgm:pt>
    <dgm:pt modelId="{9A9E8F2B-868A-4202-8E4B-4C10763527F4}" type="pres">
      <dgm:prSet presAssocID="{FEADD14D-5967-4E7F-AE58-A05B8D46D8DB}" presName="level3hierChild" presStyleCnt="0"/>
      <dgm:spPr/>
    </dgm:pt>
  </dgm:ptLst>
  <dgm:cxnLst>
    <dgm:cxn modelId="{44F9AE01-0FE3-470B-BC83-423004236EEA}" type="presOf" srcId="{BB37301C-C757-4C68-8C6C-E117113C3B42}" destId="{04724425-B137-4614-924A-460F7975779B}" srcOrd="1" destOrd="0" presId="urn:microsoft.com/office/officeart/2005/8/layout/hierarchy2"/>
    <dgm:cxn modelId="{C280880A-E5F2-4417-AB1E-C75C3EB72C2E}" type="presOf" srcId="{D632D93A-AC11-46ED-9BD1-7DFE6C5F9884}" destId="{347999E9-1CFC-47BD-A8D3-DBA71B4744DA}" srcOrd="0" destOrd="0" presId="urn:microsoft.com/office/officeart/2005/8/layout/hierarchy2"/>
    <dgm:cxn modelId="{45149710-351E-49C7-AE3F-C23C3E1E55B5}" type="presOf" srcId="{70692977-7FFE-4E90-81BB-15D81DA1B42A}" destId="{54380561-9E1B-406D-910F-3D499C5DE823}" srcOrd="0" destOrd="0" presId="urn:microsoft.com/office/officeart/2005/8/layout/hierarchy2"/>
    <dgm:cxn modelId="{474F2A11-5C77-4FAF-A596-EAF777C64C7D}" type="presOf" srcId="{0ECB505F-85E0-4B49-A36F-D2BA66D2C318}" destId="{0E4F6583-3F86-4498-94E4-FA87C6D464DD}" srcOrd="0" destOrd="0" presId="urn:microsoft.com/office/officeart/2005/8/layout/hierarchy2"/>
    <dgm:cxn modelId="{18468819-2D62-4346-A1B9-9BEA412C8F98}" srcId="{6AF2B47C-B08C-48B5-8E6D-2FAAA1076B73}" destId="{F01F4879-174C-44E7-B272-8B909A5EB0D2}" srcOrd="0" destOrd="0" parTransId="{45D4AA89-A7B7-4ED0-B3AE-7288307C0EFC}" sibTransId="{C19C4AFA-8F11-438C-99CE-3484942F5D43}"/>
    <dgm:cxn modelId="{D491421D-F58F-4311-AB0E-4CE2A0FBDBC2}" type="presOf" srcId="{8EEDE836-6099-4DE2-89CD-FDE929B64DBD}" destId="{5FC0918D-5CC7-44F5-B0BD-38309CAE2804}" srcOrd="1" destOrd="0" presId="urn:microsoft.com/office/officeart/2005/8/layout/hierarchy2"/>
    <dgm:cxn modelId="{12CEA424-5E37-4702-87F2-4987A8180762}" type="presOf" srcId="{70692977-7FFE-4E90-81BB-15D81DA1B42A}" destId="{04D02CBD-D414-4DF9-A26E-02AE6B4A7E48}" srcOrd="1" destOrd="0" presId="urn:microsoft.com/office/officeart/2005/8/layout/hierarchy2"/>
    <dgm:cxn modelId="{35C4B331-A506-444B-A16E-6847BCE94241}" type="presOf" srcId="{F01F4879-174C-44E7-B272-8B909A5EB0D2}" destId="{BBE89FF0-F5DD-4B98-99E4-420EE81D186D}" srcOrd="0" destOrd="0" presId="urn:microsoft.com/office/officeart/2005/8/layout/hierarchy2"/>
    <dgm:cxn modelId="{A97B6E3F-B9C9-4306-8669-901A817558AD}" type="presOf" srcId="{FEADD14D-5967-4E7F-AE58-A05B8D46D8DB}" destId="{689675DB-3817-4067-8B95-B261DE390F68}" srcOrd="0" destOrd="0" presId="urn:microsoft.com/office/officeart/2005/8/layout/hierarchy2"/>
    <dgm:cxn modelId="{34CD9772-6997-491D-B8F7-A9E0EE967A05}" type="presOf" srcId="{6AF2B47C-B08C-48B5-8E6D-2FAAA1076B73}" destId="{7CD532E0-02C5-4191-B8CE-9C4D68E318FA}" srcOrd="0" destOrd="0" presId="urn:microsoft.com/office/officeart/2005/8/layout/hierarchy2"/>
    <dgm:cxn modelId="{353DB572-CF52-4A2F-86B1-328691A5BA97}" type="presOf" srcId="{7A7F3F74-A5AD-4D8D-9BA9-C7F07ACEE2C1}" destId="{7A00A4DB-EE39-4D0A-BAD9-D8F352F26F68}" srcOrd="0" destOrd="0" presId="urn:microsoft.com/office/officeart/2005/8/layout/hierarchy2"/>
    <dgm:cxn modelId="{F6A65557-D6DF-4D82-89E8-B5319B5D3785}" type="presOf" srcId="{FD0ED109-7094-46D8-AC00-F7EFE390F0D0}" destId="{28220AF1-0313-4F25-8B28-F8FD67828D1F}" srcOrd="1" destOrd="0" presId="urn:microsoft.com/office/officeart/2005/8/layout/hierarchy2"/>
    <dgm:cxn modelId="{B2899D8D-DC08-4742-BE30-4E954BC9265E}" type="presOf" srcId="{BB37301C-C757-4C68-8C6C-E117113C3B42}" destId="{40069003-FB9E-4935-B83E-2DA139C50FD5}" srcOrd="0" destOrd="0" presId="urn:microsoft.com/office/officeart/2005/8/layout/hierarchy2"/>
    <dgm:cxn modelId="{4BC51795-9399-4A10-8930-018B794BAE88}" srcId="{F01F4879-174C-44E7-B272-8B909A5EB0D2}" destId="{9127E901-665B-4227-A7F7-4FE7A63D763D}" srcOrd="1" destOrd="0" parTransId="{0ECB505F-85E0-4B49-A36F-D2BA66D2C318}" sibTransId="{246A7F4B-47D7-443A-A9E9-33CE550E4B93}"/>
    <dgm:cxn modelId="{75FE1B95-5722-48AF-BE2A-33639E91916A}" srcId="{F01F4879-174C-44E7-B272-8B909A5EB0D2}" destId="{D632D93A-AC11-46ED-9BD1-7DFE6C5F9884}" srcOrd="0" destOrd="0" parTransId="{FD0ED109-7094-46D8-AC00-F7EFE390F0D0}" sibTransId="{418300AB-574D-49B0-9EF1-0FF1B46AEFAB}"/>
    <dgm:cxn modelId="{8FD8C996-4843-4706-970D-BA4E41F9E5E4}" type="presOf" srcId="{2814BDDE-05B8-44C2-AC1F-A76420349B24}" destId="{F5ED2737-FFF1-4752-85DC-2FFD3370141E}" srcOrd="0" destOrd="0" presId="urn:microsoft.com/office/officeart/2005/8/layout/hierarchy2"/>
    <dgm:cxn modelId="{49583AA0-0F87-4C10-8EB4-97162A777942}" type="presOf" srcId="{0ECB505F-85E0-4B49-A36F-D2BA66D2C318}" destId="{6B67F8C4-07D1-4E02-8670-75151C0A126D}" srcOrd="1" destOrd="0" presId="urn:microsoft.com/office/officeart/2005/8/layout/hierarchy2"/>
    <dgm:cxn modelId="{EA76CEAC-F55F-4026-B7F5-FAC643CB3F57}" srcId="{F01F4879-174C-44E7-B272-8B909A5EB0D2}" destId="{2814BDDE-05B8-44C2-AC1F-A76420349B24}" srcOrd="3" destOrd="0" parTransId="{70692977-7FFE-4E90-81BB-15D81DA1B42A}" sibTransId="{F3E4A859-D7E6-4ED4-AD13-43009B9A68EB}"/>
    <dgm:cxn modelId="{9AFDD7AD-1DE6-44AB-A1A6-F0EF148811C5}" srcId="{F01F4879-174C-44E7-B272-8B909A5EB0D2}" destId="{FEADD14D-5967-4E7F-AE58-A05B8D46D8DB}" srcOrd="4" destOrd="0" parTransId="{8EEDE836-6099-4DE2-89CD-FDE929B64DBD}" sibTransId="{4EF4E50B-1AB8-463D-ABAD-194F91A0FDA6}"/>
    <dgm:cxn modelId="{B12CCAD5-5B2C-4360-897C-7A7820332D06}" type="presOf" srcId="{9127E901-665B-4227-A7F7-4FE7A63D763D}" destId="{236569DC-D2BC-4501-B53F-B42516F936A0}" srcOrd="0" destOrd="0" presId="urn:microsoft.com/office/officeart/2005/8/layout/hierarchy2"/>
    <dgm:cxn modelId="{7C938ADC-CB3E-4CFD-889B-0FE11EF2C557}" srcId="{F01F4879-174C-44E7-B272-8B909A5EB0D2}" destId="{7A7F3F74-A5AD-4D8D-9BA9-C7F07ACEE2C1}" srcOrd="2" destOrd="0" parTransId="{BB37301C-C757-4C68-8C6C-E117113C3B42}" sibTransId="{9A705750-59D6-414B-9126-F6B5FA48F1D6}"/>
    <dgm:cxn modelId="{7A1549E3-26D5-4B44-9725-2177A56BC164}" type="presOf" srcId="{FD0ED109-7094-46D8-AC00-F7EFE390F0D0}" destId="{1FDEDCCC-1E72-4F50-B854-EFBD079E98FE}" srcOrd="0" destOrd="0" presId="urn:microsoft.com/office/officeart/2005/8/layout/hierarchy2"/>
    <dgm:cxn modelId="{C1E453FC-2916-4EB8-8C0E-A4733955E62A}" type="presOf" srcId="{8EEDE836-6099-4DE2-89CD-FDE929B64DBD}" destId="{C2379582-27A0-448B-A09D-1D64AC519838}" srcOrd="0" destOrd="0" presId="urn:microsoft.com/office/officeart/2005/8/layout/hierarchy2"/>
    <dgm:cxn modelId="{A4FBBABF-834C-42C7-827C-1BCD874FE114}" type="presParOf" srcId="{7CD532E0-02C5-4191-B8CE-9C4D68E318FA}" destId="{3C397385-B2E4-4D19-B132-262B099ED0A7}" srcOrd="0" destOrd="0" presId="urn:microsoft.com/office/officeart/2005/8/layout/hierarchy2"/>
    <dgm:cxn modelId="{18BA9B5E-8A92-4D9E-80A3-034A92E94245}" type="presParOf" srcId="{3C397385-B2E4-4D19-B132-262B099ED0A7}" destId="{BBE89FF0-F5DD-4B98-99E4-420EE81D186D}" srcOrd="0" destOrd="0" presId="urn:microsoft.com/office/officeart/2005/8/layout/hierarchy2"/>
    <dgm:cxn modelId="{AFD09A57-6A1E-4B59-B32C-68F88BB83BB3}" type="presParOf" srcId="{3C397385-B2E4-4D19-B132-262B099ED0A7}" destId="{A253ECF5-DD9C-44B9-9B82-6C18121D9E7A}" srcOrd="1" destOrd="0" presId="urn:microsoft.com/office/officeart/2005/8/layout/hierarchy2"/>
    <dgm:cxn modelId="{2B705DC8-CC98-4A42-9555-BD314D4643E8}" type="presParOf" srcId="{A253ECF5-DD9C-44B9-9B82-6C18121D9E7A}" destId="{1FDEDCCC-1E72-4F50-B854-EFBD079E98FE}" srcOrd="0" destOrd="0" presId="urn:microsoft.com/office/officeart/2005/8/layout/hierarchy2"/>
    <dgm:cxn modelId="{6B4C8B7A-5B4B-477B-92C3-66A52123B6A5}" type="presParOf" srcId="{1FDEDCCC-1E72-4F50-B854-EFBD079E98FE}" destId="{28220AF1-0313-4F25-8B28-F8FD67828D1F}" srcOrd="0" destOrd="0" presId="urn:microsoft.com/office/officeart/2005/8/layout/hierarchy2"/>
    <dgm:cxn modelId="{DC021964-841D-4138-9468-872DBE34E1FF}" type="presParOf" srcId="{A253ECF5-DD9C-44B9-9B82-6C18121D9E7A}" destId="{BBBC17DA-AA18-4FA0-9C13-2CD1D73694B4}" srcOrd="1" destOrd="0" presId="urn:microsoft.com/office/officeart/2005/8/layout/hierarchy2"/>
    <dgm:cxn modelId="{32CD966D-BC82-4A06-A698-E3375C57929C}" type="presParOf" srcId="{BBBC17DA-AA18-4FA0-9C13-2CD1D73694B4}" destId="{347999E9-1CFC-47BD-A8D3-DBA71B4744DA}" srcOrd="0" destOrd="0" presId="urn:microsoft.com/office/officeart/2005/8/layout/hierarchy2"/>
    <dgm:cxn modelId="{6ED49356-D242-4279-B312-D24A7DA5825B}" type="presParOf" srcId="{BBBC17DA-AA18-4FA0-9C13-2CD1D73694B4}" destId="{FA0DC8FA-0E1F-4094-B4E7-16359B8D70F9}" srcOrd="1" destOrd="0" presId="urn:microsoft.com/office/officeart/2005/8/layout/hierarchy2"/>
    <dgm:cxn modelId="{68734FF2-7B6F-4D95-B69E-BD6FA5EE96F9}" type="presParOf" srcId="{A253ECF5-DD9C-44B9-9B82-6C18121D9E7A}" destId="{0E4F6583-3F86-4498-94E4-FA87C6D464DD}" srcOrd="2" destOrd="0" presId="urn:microsoft.com/office/officeart/2005/8/layout/hierarchy2"/>
    <dgm:cxn modelId="{5ED92C83-C615-4BF8-A49B-47F48062FB48}" type="presParOf" srcId="{0E4F6583-3F86-4498-94E4-FA87C6D464DD}" destId="{6B67F8C4-07D1-4E02-8670-75151C0A126D}" srcOrd="0" destOrd="0" presId="urn:microsoft.com/office/officeart/2005/8/layout/hierarchy2"/>
    <dgm:cxn modelId="{AE312412-17AE-4E9E-8BA2-021DE6CCD78A}" type="presParOf" srcId="{A253ECF5-DD9C-44B9-9B82-6C18121D9E7A}" destId="{1ED8B2E2-3557-4EC7-946B-02C337666E05}" srcOrd="3" destOrd="0" presId="urn:microsoft.com/office/officeart/2005/8/layout/hierarchy2"/>
    <dgm:cxn modelId="{7AFD15A0-585B-4240-A5C2-34C71FF8807A}" type="presParOf" srcId="{1ED8B2E2-3557-4EC7-946B-02C337666E05}" destId="{236569DC-D2BC-4501-B53F-B42516F936A0}" srcOrd="0" destOrd="0" presId="urn:microsoft.com/office/officeart/2005/8/layout/hierarchy2"/>
    <dgm:cxn modelId="{63B0AE83-B3C3-4C16-9FDC-3257D7CC6C8A}" type="presParOf" srcId="{1ED8B2E2-3557-4EC7-946B-02C337666E05}" destId="{CF2FF079-7740-4BA5-96F0-E76C636399D9}" srcOrd="1" destOrd="0" presId="urn:microsoft.com/office/officeart/2005/8/layout/hierarchy2"/>
    <dgm:cxn modelId="{F0276066-BF87-489E-89DA-F65EBF158B62}" type="presParOf" srcId="{A253ECF5-DD9C-44B9-9B82-6C18121D9E7A}" destId="{40069003-FB9E-4935-B83E-2DA139C50FD5}" srcOrd="4" destOrd="0" presId="urn:microsoft.com/office/officeart/2005/8/layout/hierarchy2"/>
    <dgm:cxn modelId="{AF731A8B-DC37-4C95-BD19-CA2E8D8812EE}" type="presParOf" srcId="{40069003-FB9E-4935-B83E-2DA139C50FD5}" destId="{04724425-B137-4614-924A-460F7975779B}" srcOrd="0" destOrd="0" presId="urn:microsoft.com/office/officeart/2005/8/layout/hierarchy2"/>
    <dgm:cxn modelId="{7B5C3357-FD0B-4EF4-BA54-0DA6BD1A0B82}" type="presParOf" srcId="{A253ECF5-DD9C-44B9-9B82-6C18121D9E7A}" destId="{322CDB0B-32F1-41B7-834C-C3F2E4494591}" srcOrd="5" destOrd="0" presId="urn:microsoft.com/office/officeart/2005/8/layout/hierarchy2"/>
    <dgm:cxn modelId="{5D52B83B-D3FF-4CCF-B1C3-F1D57C5B0744}" type="presParOf" srcId="{322CDB0B-32F1-41B7-834C-C3F2E4494591}" destId="{7A00A4DB-EE39-4D0A-BAD9-D8F352F26F68}" srcOrd="0" destOrd="0" presId="urn:microsoft.com/office/officeart/2005/8/layout/hierarchy2"/>
    <dgm:cxn modelId="{4A1732FA-4978-42E2-B29F-197ED7E8B968}" type="presParOf" srcId="{322CDB0B-32F1-41B7-834C-C3F2E4494591}" destId="{FACB9109-D0E3-415F-86D6-CAF86F55A7CB}" srcOrd="1" destOrd="0" presId="urn:microsoft.com/office/officeart/2005/8/layout/hierarchy2"/>
    <dgm:cxn modelId="{A07FD195-E6EE-4C42-883C-196BA1E127DF}" type="presParOf" srcId="{A253ECF5-DD9C-44B9-9B82-6C18121D9E7A}" destId="{54380561-9E1B-406D-910F-3D499C5DE823}" srcOrd="6" destOrd="0" presId="urn:microsoft.com/office/officeart/2005/8/layout/hierarchy2"/>
    <dgm:cxn modelId="{E11701F2-3889-4683-9E6E-B7F8B6C0EC6B}" type="presParOf" srcId="{54380561-9E1B-406D-910F-3D499C5DE823}" destId="{04D02CBD-D414-4DF9-A26E-02AE6B4A7E48}" srcOrd="0" destOrd="0" presId="urn:microsoft.com/office/officeart/2005/8/layout/hierarchy2"/>
    <dgm:cxn modelId="{03050FFE-57C6-425D-85F5-3CC3992ED75E}" type="presParOf" srcId="{A253ECF5-DD9C-44B9-9B82-6C18121D9E7A}" destId="{0417739D-E92D-4AD2-A7B2-D3829E8D463F}" srcOrd="7" destOrd="0" presId="urn:microsoft.com/office/officeart/2005/8/layout/hierarchy2"/>
    <dgm:cxn modelId="{699D1206-191C-43FC-9B63-50CDEBC91867}" type="presParOf" srcId="{0417739D-E92D-4AD2-A7B2-D3829E8D463F}" destId="{F5ED2737-FFF1-4752-85DC-2FFD3370141E}" srcOrd="0" destOrd="0" presId="urn:microsoft.com/office/officeart/2005/8/layout/hierarchy2"/>
    <dgm:cxn modelId="{D7F9E2B0-13DB-4C3E-BECB-2098E8237FD9}" type="presParOf" srcId="{0417739D-E92D-4AD2-A7B2-D3829E8D463F}" destId="{E98659BD-229A-4322-9D8E-F509B3D12040}" srcOrd="1" destOrd="0" presId="urn:microsoft.com/office/officeart/2005/8/layout/hierarchy2"/>
    <dgm:cxn modelId="{B4AFFC72-F641-435B-A698-E8B4BD0EB91A}" type="presParOf" srcId="{A253ECF5-DD9C-44B9-9B82-6C18121D9E7A}" destId="{C2379582-27A0-448B-A09D-1D64AC519838}" srcOrd="8" destOrd="0" presId="urn:microsoft.com/office/officeart/2005/8/layout/hierarchy2"/>
    <dgm:cxn modelId="{F6FBEA95-5E8E-45A3-BCA0-6E6C02DAE3B9}" type="presParOf" srcId="{C2379582-27A0-448B-A09D-1D64AC519838}" destId="{5FC0918D-5CC7-44F5-B0BD-38309CAE2804}" srcOrd="0" destOrd="0" presId="urn:microsoft.com/office/officeart/2005/8/layout/hierarchy2"/>
    <dgm:cxn modelId="{50C7EF94-D6A3-4457-9733-4F5ABE664E76}" type="presParOf" srcId="{A253ECF5-DD9C-44B9-9B82-6C18121D9E7A}" destId="{CAFFE6A1-1082-4788-9EFA-59C486A04FE2}" srcOrd="9" destOrd="0" presId="urn:microsoft.com/office/officeart/2005/8/layout/hierarchy2"/>
    <dgm:cxn modelId="{349099B6-4F12-4600-A678-8CC8AB843A58}" type="presParOf" srcId="{CAFFE6A1-1082-4788-9EFA-59C486A04FE2}" destId="{689675DB-3817-4067-8B95-B261DE390F68}" srcOrd="0" destOrd="0" presId="urn:microsoft.com/office/officeart/2005/8/layout/hierarchy2"/>
    <dgm:cxn modelId="{0A0AF520-EF8E-4EA5-B19F-7E089F8685D0}" type="presParOf" srcId="{CAFFE6A1-1082-4788-9EFA-59C486A04FE2}" destId="{9A9E8F2B-868A-4202-8E4B-4C10763527F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63AEF7-9438-4BD5-81C1-7F6E09CF5D7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PA"/>
        </a:p>
      </dgm:t>
    </dgm:pt>
    <dgm:pt modelId="{8AA9290D-65FB-436B-9613-AB50083585EE}">
      <dgm:prSet custT="1"/>
      <dgm:spPr>
        <a:xfrm>
          <a:off x="0" y="314"/>
          <a:ext cx="6768752" cy="802546"/>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pPr algn="ctr" rtl="0"/>
          <a:r>
            <a:rPr lang="es-ES" sz="4400">
              <a:solidFill>
                <a:sysClr val="window" lastClr="FFFFFF"/>
              </a:solidFill>
              <a:latin typeface="Lucida Console" panose="020B0609040504020204" pitchFamily="49" charset="0"/>
              <a:ea typeface="+mn-ea"/>
              <a:cs typeface="+mn-cs"/>
            </a:rPr>
            <a:t>¿QUÉ ES CETIPPAT?</a:t>
          </a:r>
          <a:endParaRPr lang="es-PA" sz="4400">
            <a:solidFill>
              <a:sysClr val="window" lastClr="FFFFFF"/>
            </a:solidFill>
            <a:latin typeface="Lucida Console" panose="020B0609040504020204" pitchFamily="49" charset="0"/>
            <a:ea typeface="+mn-ea"/>
            <a:cs typeface="+mn-cs"/>
          </a:endParaRPr>
        </a:p>
      </dgm:t>
    </dgm:pt>
    <dgm:pt modelId="{BDBD976D-E3B6-40B4-A289-C0A3FBF0B7BC}" type="parTrans" cxnId="{C395D2CA-DAA5-4526-A788-580937CFE93D}">
      <dgm:prSet/>
      <dgm:spPr/>
      <dgm:t>
        <a:bodyPr/>
        <a:lstStyle/>
        <a:p>
          <a:pPr algn="ctr"/>
          <a:endParaRPr lang="es-PA"/>
        </a:p>
      </dgm:t>
    </dgm:pt>
    <dgm:pt modelId="{AB6B48E1-3FF9-406A-B41E-14ABA33C8D42}" type="sibTrans" cxnId="{C395D2CA-DAA5-4526-A788-580937CFE93D}">
      <dgm:prSet/>
      <dgm:spPr/>
      <dgm:t>
        <a:bodyPr/>
        <a:lstStyle/>
        <a:p>
          <a:pPr algn="ctr"/>
          <a:endParaRPr lang="es-PA"/>
        </a:p>
      </dgm:t>
    </dgm:pt>
    <dgm:pt modelId="{0DDE9286-8CBC-4958-9751-C2E1454335CE}" type="pres">
      <dgm:prSet presAssocID="{DF63AEF7-9438-4BD5-81C1-7F6E09CF5D7F}" presName="linear" presStyleCnt="0">
        <dgm:presLayoutVars>
          <dgm:animLvl val="lvl"/>
          <dgm:resizeHandles val="exact"/>
        </dgm:presLayoutVars>
      </dgm:prSet>
      <dgm:spPr/>
    </dgm:pt>
    <dgm:pt modelId="{19968059-2A07-4F26-8F03-21455D008CEB}" type="pres">
      <dgm:prSet presAssocID="{8AA9290D-65FB-436B-9613-AB50083585EE}" presName="parentText" presStyleLbl="node1" presStyleIdx="0" presStyleCnt="1" custLinFactNeighborX="3377" custLinFactNeighborY="-44251">
        <dgm:presLayoutVars>
          <dgm:chMax val="0"/>
          <dgm:bulletEnabled val="1"/>
        </dgm:presLayoutVars>
      </dgm:prSet>
      <dgm:spPr/>
    </dgm:pt>
  </dgm:ptLst>
  <dgm:cxnLst>
    <dgm:cxn modelId="{8D89489D-50C0-4C4C-B0A7-876B91CB31E6}" type="presOf" srcId="{DF63AEF7-9438-4BD5-81C1-7F6E09CF5D7F}" destId="{0DDE9286-8CBC-4958-9751-C2E1454335CE}" srcOrd="0" destOrd="0" presId="urn:microsoft.com/office/officeart/2005/8/layout/vList2"/>
    <dgm:cxn modelId="{C395D2CA-DAA5-4526-A788-580937CFE93D}" srcId="{DF63AEF7-9438-4BD5-81C1-7F6E09CF5D7F}" destId="{8AA9290D-65FB-436B-9613-AB50083585EE}" srcOrd="0" destOrd="0" parTransId="{BDBD976D-E3B6-40B4-A289-C0A3FBF0B7BC}" sibTransId="{AB6B48E1-3FF9-406A-B41E-14ABA33C8D42}"/>
    <dgm:cxn modelId="{C539F1FE-FF96-46A3-83B1-92C3A9D6E9FB}" type="presOf" srcId="{8AA9290D-65FB-436B-9613-AB50083585EE}" destId="{19968059-2A07-4F26-8F03-21455D008CEB}" srcOrd="0" destOrd="0" presId="urn:microsoft.com/office/officeart/2005/8/layout/vList2"/>
    <dgm:cxn modelId="{4083E24A-1B59-4D4F-882B-4D0E243B5632}" type="presParOf" srcId="{0DDE9286-8CBC-4958-9751-C2E1454335CE}" destId="{19968059-2A07-4F26-8F03-21455D008C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1C7103-4F08-40B4-863E-4E99C7F451FA}" type="doc">
      <dgm:prSet loTypeId="urn:microsoft.com/office/officeart/2005/8/layout/hProcess9" loCatId="process" qsTypeId="urn:microsoft.com/office/officeart/2005/8/quickstyle/simple4" qsCatId="simple" csTypeId="urn:microsoft.com/office/officeart/2005/8/colors/accent0_3" csCatId="mainScheme"/>
      <dgm:spPr/>
      <dgm:t>
        <a:bodyPr/>
        <a:lstStyle/>
        <a:p>
          <a:endParaRPr lang="es-PA"/>
        </a:p>
      </dgm:t>
    </dgm:pt>
    <dgm:pt modelId="{0AC2887A-2120-4CEB-A112-8D4F7A346BE7}">
      <dgm:prSet custT="1"/>
      <dgm:spPr/>
      <dgm:t>
        <a:bodyPr/>
        <a:lstStyle/>
        <a:p>
          <a:pPr rtl="0"/>
          <a:r>
            <a:rPr lang="es-PA" sz="1800"/>
            <a:t>ESTRUCTURA</a:t>
          </a:r>
        </a:p>
      </dgm:t>
    </dgm:pt>
    <dgm:pt modelId="{EDF1E099-757A-4611-9D1D-80311653E388}" type="parTrans" cxnId="{283CD984-F41B-4BF8-A5A8-7CD0DE3E9AD2}">
      <dgm:prSet/>
      <dgm:spPr/>
      <dgm:t>
        <a:bodyPr/>
        <a:lstStyle/>
        <a:p>
          <a:endParaRPr lang="es-PA"/>
        </a:p>
      </dgm:t>
    </dgm:pt>
    <dgm:pt modelId="{6926B3F6-A626-4FF6-B926-04C7F0D98504}" type="sibTrans" cxnId="{283CD984-F41B-4BF8-A5A8-7CD0DE3E9AD2}">
      <dgm:prSet/>
      <dgm:spPr/>
      <dgm:t>
        <a:bodyPr/>
        <a:lstStyle/>
        <a:p>
          <a:endParaRPr lang="es-PA"/>
        </a:p>
      </dgm:t>
    </dgm:pt>
    <dgm:pt modelId="{B142ABEB-6CB9-4EB9-995B-E49C1616BC50}" type="pres">
      <dgm:prSet presAssocID="{9E1C7103-4F08-40B4-863E-4E99C7F451FA}" presName="CompostProcess" presStyleCnt="0">
        <dgm:presLayoutVars>
          <dgm:dir/>
          <dgm:resizeHandles val="exact"/>
        </dgm:presLayoutVars>
      </dgm:prSet>
      <dgm:spPr/>
    </dgm:pt>
    <dgm:pt modelId="{3784AD29-3D2B-4C4E-8A1D-B898D8A140D8}" type="pres">
      <dgm:prSet presAssocID="{9E1C7103-4F08-40B4-863E-4E99C7F451FA}" presName="arrow" presStyleLbl="bgShp" presStyleIdx="0" presStyleCnt="1"/>
      <dgm:spPr/>
    </dgm:pt>
    <dgm:pt modelId="{6AC10831-61AF-490B-AB30-193CFBE3576B}" type="pres">
      <dgm:prSet presAssocID="{9E1C7103-4F08-40B4-863E-4E99C7F451FA}" presName="linearProcess" presStyleCnt="0"/>
      <dgm:spPr/>
    </dgm:pt>
    <dgm:pt modelId="{945CE1B0-AAE9-4D5F-8369-F1B683B475CA}" type="pres">
      <dgm:prSet presAssocID="{0AC2887A-2120-4CEB-A112-8D4F7A346BE7}" presName="textNode" presStyleLbl="node1" presStyleIdx="0" presStyleCnt="1">
        <dgm:presLayoutVars>
          <dgm:bulletEnabled val="1"/>
        </dgm:presLayoutVars>
      </dgm:prSet>
      <dgm:spPr/>
    </dgm:pt>
  </dgm:ptLst>
  <dgm:cxnLst>
    <dgm:cxn modelId="{356B9E3A-611E-4761-B83A-03E8109CFEB4}" type="presOf" srcId="{9E1C7103-4F08-40B4-863E-4E99C7F451FA}" destId="{B142ABEB-6CB9-4EB9-995B-E49C1616BC50}" srcOrd="0" destOrd="0" presId="urn:microsoft.com/office/officeart/2005/8/layout/hProcess9"/>
    <dgm:cxn modelId="{EDBAF146-7CB1-4795-B2E1-CB7B681661C7}" type="presOf" srcId="{0AC2887A-2120-4CEB-A112-8D4F7A346BE7}" destId="{945CE1B0-AAE9-4D5F-8369-F1B683B475CA}" srcOrd="0" destOrd="0" presId="urn:microsoft.com/office/officeart/2005/8/layout/hProcess9"/>
    <dgm:cxn modelId="{283CD984-F41B-4BF8-A5A8-7CD0DE3E9AD2}" srcId="{9E1C7103-4F08-40B4-863E-4E99C7F451FA}" destId="{0AC2887A-2120-4CEB-A112-8D4F7A346BE7}" srcOrd="0" destOrd="0" parTransId="{EDF1E099-757A-4611-9D1D-80311653E388}" sibTransId="{6926B3F6-A626-4FF6-B926-04C7F0D98504}"/>
    <dgm:cxn modelId="{E6F18146-E6AE-445E-A82F-37A579BACFE6}" type="presParOf" srcId="{B142ABEB-6CB9-4EB9-995B-E49C1616BC50}" destId="{3784AD29-3D2B-4C4E-8A1D-B898D8A140D8}" srcOrd="0" destOrd="0" presId="urn:microsoft.com/office/officeart/2005/8/layout/hProcess9"/>
    <dgm:cxn modelId="{60C3174E-D23F-4AF8-8B4A-2366B7F10BF4}" type="presParOf" srcId="{B142ABEB-6CB9-4EB9-995B-E49C1616BC50}" destId="{6AC10831-61AF-490B-AB30-193CFBE3576B}" srcOrd="1" destOrd="0" presId="urn:microsoft.com/office/officeart/2005/8/layout/hProcess9"/>
    <dgm:cxn modelId="{B95B4F28-6D88-4D19-B0B3-61009A8C1A33}" type="presParOf" srcId="{6AC10831-61AF-490B-AB30-193CFBE3576B}" destId="{945CE1B0-AAE9-4D5F-8369-F1B683B475CA}"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F6B45E-2249-471D-8403-57BA1BD3BC37}" type="doc">
      <dgm:prSet loTypeId="urn:microsoft.com/office/officeart/2005/8/layout/venn1" loCatId="relationship" qsTypeId="urn:microsoft.com/office/officeart/2005/8/quickstyle/simple5" qsCatId="simple" csTypeId="urn:microsoft.com/office/officeart/2005/8/colors/accent0_3" csCatId="mainScheme" phldr="1"/>
      <dgm:spPr/>
      <dgm:t>
        <a:bodyPr/>
        <a:lstStyle/>
        <a:p>
          <a:endParaRPr lang="es-PA"/>
        </a:p>
      </dgm:t>
    </dgm:pt>
    <dgm:pt modelId="{481DDAEB-0BA1-4690-8A98-CFE181274AF9}">
      <dgm:prSet/>
      <dgm:spPr>
        <a:xfrm>
          <a:off x="1564000" y="0"/>
          <a:ext cx="1497291" cy="1497291"/>
        </a:xfrm>
        <a:prstGeom prst="ellipse">
          <a:avLst/>
        </a:prstGeom>
        <a:gradFill rotWithShape="0">
          <a:gsLst>
            <a:gs pos="0">
              <a:srgbClr val="44546A">
                <a:alpha val="50000"/>
                <a:hueOff val="0"/>
                <a:satOff val="0"/>
                <a:lumOff val="0"/>
                <a:alphaOff val="0"/>
                <a:satMod val="103000"/>
                <a:lumMod val="102000"/>
                <a:tint val="94000"/>
              </a:srgbClr>
            </a:gs>
            <a:gs pos="50000">
              <a:srgbClr val="44546A">
                <a:alpha val="50000"/>
                <a:hueOff val="0"/>
                <a:satOff val="0"/>
                <a:lumOff val="0"/>
                <a:alphaOff val="0"/>
                <a:satMod val="110000"/>
                <a:lumMod val="100000"/>
                <a:shade val="100000"/>
              </a:srgbClr>
            </a:gs>
            <a:gs pos="100000">
              <a:srgbClr val="44546A">
                <a:alpha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rtl="0"/>
          <a:r>
            <a:rPr lang="es-PA" dirty="0">
              <a:solidFill>
                <a:sysClr val="window" lastClr="FFFFFF"/>
              </a:solidFill>
              <a:latin typeface="Calibri" panose="020F0502020204030204"/>
              <a:ea typeface="+mn-ea"/>
              <a:cs typeface="+mn-cs"/>
            </a:rPr>
            <a:t>26 MIEMBROS ACTIVOS</a:t>
          </a:r>
        </a:p>
      </dgm:t>
    </dgm:pt>
    <dgm:pt modelId="{811EE8E4-2BFD-41E0-9D00-29C465618584}" type="parTrans" cxnId="{444A20BD-138C-4CF7-B9B6-9722219565B6}">
      <dgm:prSet/>
      <dgm:spPr/>
      <dgm:t>
        <a:bodyPr/>
        <a:lstStyle/>
        <a:p>
          <a:endParaRPr lang="es-PA"/>
        </a:p>
      </dgm:t>
    </dgm:pt>
    <dgm:pt modelId="{5B25CCBD-F06B-4C9F-9F93-98CF34F9FF43}" type="sibTrans" cxnId="{444A20BD-138C-4CF7-B9B6-9722219565B6}">
      <dgm:prSet/>
      <dgm:spPr/>
      <dgm:t>
        <a:bodyPr/>
        <a:lstStyle/>
        <a:p>
          <a:endParaRPr lang="es-PA"/>
        </a:p>
      </dgm:t>
    </dgm:pt>
    <dgm:pt modelId="{CC406977-8C9D-4A1F-99E9-68A561700109}" type="pres">
      <dgm:prSet presAssocID="{1DF6B45E-2249-471D-8403-57BA1BD3BC37}" presName="compositeShape" presStyleCnt="0">
        <dgm:presLayoutVars>
          <dgm:chMax val="7"/>
          <dgm:dir/>
          <dgm:resizeHandles val="exact"/>
        </dgm:presLayoutVars>
      </dgm:prSet>
      <dgm:spPr/>
    </dgm:pt>
    <dgm:pt modelId="{2A9FD890-1E98-42D1-8089-03312E307201}" type="pres">
      <dgm:prSet presAssocID="{481DDAEB-0BA1-4690-8A98-CFE181274AF9}" presName="circ1TxSh" presStyleLbl="vennNode1" presStyleIdx="0" presStyleCnt="1"/>
      <dgm:spPr/>
    </dgm:pt>
  </dgm:ptLst>
  <dgm:cxnLst>
    <dgm:cxn modelId="{B0099728-4F9D-4FBC-96C4-D679A425D0F5}" type="presOf" srcId="{1DF6B45E-2249-471D-8403-57BA1BD3BC37}" destId="{CC406977-8C9D-4A1F-99E9-68A561700109}" srcOrd="0" destOrd="0" presId="urn:microsoft.com/office/officeart/2005/8/layout/venn1"/>
    <dgm:cxn modelId="{444A20BD-138C-4CF7-B9B6-9722219565B6}" srcId="{1DF6B45E-2249-471D-8403-57BA1BD3BC37}" destId="{481DDAEB-0BA1-4690-8A98-CFE181274AF9}" srcOrd="0" destOrd="0" parTransId="{811EE8E4-2BFD-41E0-9D00-29C465618584}" sibTransId="{5B25CCBD-F06B-4C9F-9F93-98CF34F9FF43}"/>
    <dgm:cxn modelId="{2FA795E3-2423-4B05-B19E-991D4EE5B19B}" type="presOf" srcId="{481DDAEB-0BA1-4690-8A98-CFE181274AF9}" destId="{2A9FD890-1E98-42D1-8089-03312E307201}" srcOrd="0" destOrd="0" presId="urn:microsoft.com/office/officeart/2005/8/layout/venn1"/>
    <dgm:cxn modelId="{BCAA2E57-4A12-4733-B425-70FF2225A238}" type="presParOf" srcId="{CC406977-8C9D-4A1F-99E9-68A561700109}" destId="{2A9FD890-1E98-42D1-8089-03312E307201}" srcOrd="0" destOrd="0" presId="urn:microsoft.com/office/officeart/2005/8/layout/ven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DA45C5-4BE2-46AE-AA45-2317A4961B71}"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s-PA"/>
        </a:p>
      </dgm:t>
    </dgm:pt>
    <dgm:pt modelId="{277302F9-AC6B-4347-BF98-71FE2608D3DF}">
      <dgm:prSet custT="1"/>
      <dgm:spPr/>
      <dgm:t>
        <a:bodyPr/>
        <a:lstStyle/>
        <a:p>
          <a:pPr rtl="0"/>
          <a:r>
            <a:rPr lang="es-PA" sz="2000" dirty="0"/>
            <a:t>Se adiciona el artículo quinto-A del Decreto Ejecutivo No. 25 de 15 de abril de 1997:</a:t>
          </a:r>
        </a:p>
      </dgm:t>
    </dgm:pt>
    <dgm:pt modelId="{C58563C4-CE87-4310-97D7-680FCBD44497}" type="parTrans" cxnId="{2A6A4CBD-D5A6-46C6-AC34-96199B732D95}">
      <dgm:prSet/>
      <dgm:spPr/>
      <dgm:t>
        <a:bodyPr/>
        <a:lstStyle/>
        <a:p>
          <a:endParaRPr lang="es-PA" sz="2000"/>
        </a:p>
      </dgm:t>
    </dgm:pt>
    <dgm:pt modelId="{3339E204-1836-49AC-B981-65332CD979E6}" type="sibTrans" cxnId="{2A6A4CBD-D5A6-46C6-AC34-96199B732D95}">
      <dgm:prSet/>
      <dgm:spPr/>
      <dgm:t>
        <a:bodyPr/>
        <a:lstStyle/>
        <a:p>
          <a:endParaRPr lang="es-PA" sz="2000"/>
        </a:p>
      </dgm:t>
    </dgm:pt>
    <dgm:pt modelId="{FDBDB8DC-B4B3-4DFB-8E77-70EC68F882B5}" type="pres">
      <dgm:prSet presAssocID="{47DA45C5-4BE2-46AE-AA45-2317A4961B71}" presName="linear" presStyleCnt="0">
        <dgm:presLayoutVars>
          <dgm:animLvl val="lvl"/>
          <dgm:resizeHandles val="exact"/>
        </dgm:presLayoutVars>
      </dgm:prSet>
      <dgm:spPr/>
    </dgm:pt>
    <dgm:pt modelId="{49EDCBD2-A911-45B6-A505-6F1387682E04}" type="pres">
      <dgm:prSet presAssocID="{277302F9-AC6B-4347-BF98-71FE2608D3DF}" presName="parentText" presStyleLbl="node1" presStyleIdx="0" presStyleCnt="1">
        <dgm:presLayoutVars>
          <dgm:chMax val="0"/>
          <dgm:bulletEnabled val="1"/>
        </dgm:presLayoutVars>
      </dgm:prSet>
      <dgm:spPr/>
    </dgm:pt>
  </dgm:ptLst>
  <dgm:cxnLst>
    <dgm:cxn modelId="{85F2A610-7A08-463F-885F-CA229FD725AA}" type="presOf" srcId="{277302F9-AC6B-4347-BF98-71FE2608D3DF}" destId="{49EDCBD2-A911-45B6-A505-6F1387682E04}" srcOrd="0" destOrd="0" presId="urn:microsoft.com/office/officeart/2005/8/layout/vList2"/>
    <dgm:cxn modelId="{DA68147C-CA4B-48DC-971D-BF0D38D1D45B}" type="presOf" srcId="{47DA45C5-4BE2-46AE-AA45-2317A4961B71}" destId="{FDBDB8DC-B4B3-4DFB-8E77-70EC68F882B5}" srcOrd="0" destOrd="0" presId="urn:microsoft.com/office/officeart/2005/8/layout/vList2"/>
    <dgm:cxn modelId="{2A6A4CBD-D5A6-46C6-AC34-96199B732D95}" srcId="{47DA45C5-4BE2-46AE-AA45-2317A4961B71}" destId="{277302F9-AC6B-4347-BF98-71FE2608D3DF}" srcOrd="0" destOrd="0" parTransId="{C58563C4-CE87-4310-97D7-680FCBD44497}" sibTransId="{3339E204-1836-49AC-B981-65332CD979E6}"/>
    <dgm:cxn modelId="{30B07BB2-95FC-4CB0-BE50-7DF78C559DEE}" type="presParOf" srcId="{FDBDB8DC-B4B3-4DFB-8E77-70EC68F882B5}" destId="{49EDCBD2-A911-45B6-A505-6F1387682E04}"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DA45C5-4BE2-46AE-AA45-2317A4961B71}"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s-PA"/>
        </a:p>
      </dgm:t>
    </dgm:pt>
    <dgm:pt modelId="{277302F9-AC6B-4347-BF98-71FE2608D3DF}">
      <dgm:prSet custT="1"/>
      <dgm:spPr/>
      <dgm:t>
        <a:bodyPr/>
        <a:lstStyle/>
        <a:p>
          <a:pPr algn="ctr" rtl="0"/>
          <a:r>
            <a:rPr lang="es-PA" sz="3600" b="1" dirty="0">
              <a:solidFill>
                <a:schemeClr val="tx1"/>
              </a:solidFill>
            </a:rPr>
            <a:t>ARTÍCULO 5</a:t>
          </a:r>
        </a:p>
      </dgm:t>
    </dgm:pt>
    <dgm:pt modelId="{C58563C4-CE87-4310-97D7-680FCBD44497}" type="parTrans" cxnId="{2A6A4CBD-D5A6-46C6-AC34-96199B732D95}">
      <dgm:prSet/>
      <dgm:spPr/>
      <dgm:t>
        <a:bodyPr/>
        <a:lstStyle/>
        <a:p>
          <a:endParaRPr lang="es-PA" sz="2000"/>
        </a:p>
      </dgm:t>
    </dgm:pt>
    <dgm:pt modelId="{3339E204-1836-49AC-B981-65332CD979E6}" type="sibTrans" cxnId="{2A6A4CBD-D5A6-46C6-AC34-96199B732D95}">
      <dgm:prSet/>
      <dgm:spPr/>
      <dgm:t>
        <a:bodyPr/>
        <a:lstStyle/>
        <a:p>
          <a:endParaRPr lang="es-PA" sz="2000"/>
        </a:p>
      </dgm:t>
    </dgm:pt>
    <dgm:pt modelId="{FDBDB8DC-B4B3-4DFB-8E77-70EC68F882B5}" type="pres">
      <dgm:prSet presAssocID="{47DA45C5-4BE2-46AE-AA45-2317A4961B71}" presName="linear" presStyleCnt="0">
        <dgm:presLayoutVars>
          <dgm:animLvl val="lvl"/>
          <dgm:resizeHandles val="exact"/>
        </dgm:presLayoutVars>
      </dgm:prSet>
      <dgm:spPr/>
    </dgm:pt>
    <dgm:pt modelId="{49EDCBD2-A911-45B6-A505-6F1387682E04}" type="pres">
      <dgm:prSet presAssocID="{277302F9-AC6B-4347-BF98-71FE2608D3DF}" presName="parentText" presStyleLbl="node1" presStyleIdx="0" presStyleCnt="1" custLinFactNeighborY="32916">
        <dgm:presLayoutVars>
          <dgm:chMax val="0"/>
          <dgm:bulletEnabled val="1"/>
        </dgm:presLayoutVars>
      </dgm:prSet>
      <dgm:spPr/>
    </dgm:pt>
  </dgm:ptLst>
  <dgm:cxnLst>
    <dgm:cxn modelId="{FD83D705-22B7-4A07-AF22-583FFD33AE9B}" type="presOf" srcId="{47DA45C5-4BE2-46AE-AA45-2317A4961B71}" destId="{FDBDB8DC-B4B3-4DFB-8E77-70EC68F882B5}" srcOrd="0" destOrd="0" presId="urn:microsoft.com/office/officeart/2005/8/layout/vList2"/>
    <dgm:cxn modelId="{2A6A4CBD-D5A6-46C6-AC34-96199B732D95}" srcId="{47DA45C5-4BE2-46AE-AA45-2317A4961B71}" destId="{277302F9-AC6B-4347-BF98-71FE2608D3DF}" srcOrd="0" destOrd="0" parTransId="{C58563C4-CE87-4310-97D7-680FCBD44497}" sibTransId="{3339E204-1836-49AC-B981-65332CD979E6}"/>
    <dgm:cxn modelId="{B5E89FFF-1025-4A6A-8A15-BBAB10115687}" type="presOf" srcId="{277302F9-AC6B-4347-BF98-71FE2608D3DF}" destId="{49EDCBD2-A911-45B6-A505-6F1387682E04}" srcOrd="0" destOrd="0" presId="urn:microsoft.com/office/officeart/2005/8/layout/vList2"/>
    <dgm:cxn modelId="{1C7FDCD2-D554-4005-9AD3-3152EB132410}" type="presParOf" srcId="{FDBDB8DC-B4B3-4DFB-8E77-70EC68F882B5}" destId="{49EDCBD2-A911-45B6-A505-6F1387682E0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E192E-EF1D-4B23-A2CF-319349FFFC7C}">
      <dsp:nvSpPr>
        <dsp:cNvPr id="0" name=""/>
        <dsp:cNvSpPr/>
      </dsp:nvSpPr>
      <dsp:spPr>
        <a:xfrm>
          <a:off x="0" y="0"/>
          <a:ext cx="9090570" cy="802546"/>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es-ES" sz="4400" kern="1200" dirty="0">
              <a:solidFill>
                <a:sysClr val="window" lastClr="FFFFFF"/>
              </a:solidFill>
              <a:latin typeface="Lucida Console" panose="020B0609040504020204" pitchFamily="49" charset="0"/>
              <a:ea typeface="+mn-ea"/>
              <a:cs typeface="+mn-cs"/>
            </a:rPr>
            <a:t>ANTECEDENTES DE CETIPPAT</a:t>
          </a:r>
          <a:endParaRPr lang="es-PA" sz="4400" kern="1200" dirty="0">
            <a:solidFill>
              <a:sysClr val="window" lastClr="FFFFFF"/>
            </a:solidFill>
            <a:latin typeface="Lucida Console" panose="020B0609040504020204" pitchFamily="49" charset="0"/>
            <a:ea typeface="+mn-ea"/>
            <a:cs typeface="+mn-cs"/>
          </a:endParaRPr>
        </a:p>
      </dsp:txBody>
      <dsp:txXfrm>
        <a:off x="39177" y="39177"/>
        <a:ext cx="9012216" cy="7241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248FB-AA74-4131-8F44-CB791C2408B5}">
      <dsp:nvSpPr>
        <dsp:cNvPr id="0" name=""/>
        <dsp:cNvSpPr/>
      </dsp:nvSpPr>
      <dsp:spPr>
        <a:xfrm>
          <a:off x="2297809" y="-33203"/>
          <a:ext cx="5282466" cy="5282466"/>
        </a:xfrm>
        <a:prstGeom prst="circularArrow">
          <a:avLst>
            <a:gd name="adj1" fmla="val 5544"/>
            <a:gd name="adj2" fmla="val 330680"/>
            <a:gd name="adj3" fmla="val 14494236"/>
            <a:gd name="adj4" fmla="val 16962560"/>
            <a:gd name="adj5" fmla="val 5757"/>
          </a:avLst>
        </a:prstGeom>
        <a:solidFill>
          <a:srgbClr val="44546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7452752-F728-43C1-8C5E-AA144355B467}">
      <dsp:nvSpPr>
        <dsp:cNvPr id="0" name=""/>
        <dsp:cNvSpPr/>
      </dsp:nvSpPr>
      <dsp:spPr>
        <a:xfrm>
          <a:off x="4099791" y="1129"/>
          <a:ext cx="1678502" cy="839251"/>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PA" sz="1200" b="1" kern="1200">
              <a:solidFill>
                <a:srgbClr val="44546A">
                  <a:hueOff val="0"/>
                  <a:satOff val="0"/>
                  <a:lumOff val="0"/>
                  <a:alphaOff val="0"/>
                </a:srgbClr>
              </a:solidFill>
              <a:latin typeface="Calibri" panose="020F0502020204030204"/>
              <a:ea typeface="+mn-ea"/>
              <a:cs typeface="+mn-cs"/>
            </a:rPr>
            <a:t>DIMENSIONES DE IMPACTO</a:t>
          </a:r>
        </a:p>
      </dsp:txBody>
      <dsp:txXfrm>
        <a:off x="4140760" y="42098"/>
        <a:ext cx="1596564" cy="757313"/>
      </dsp:txXfrm>
    </dsp:sp>
    <dsp:sp modelId="{BEEC763D-E1DD-459D-AAF1-0F5467F28F69}">
      <dsp:nvSpPr>
        <dsp:cNvPr id="0" name=""/>
        <dsp:cNvSpPr/>
      </dsp:nvSpPr>
      <dsp:spPr>
        <a:xfrm>
          <a:off x="5860985" y="849276"/>
          <a:ext cx="1678502" cy="839251"/>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PA" sz="1200" b="1" kern="1200" dirty="0">
              <a:solidFill>
                <a:sysClr val="windowText" lastClr="000000"/>
              </a:solidFill>
              <a:latin typeface="Calibri" panose="020F0502020204030204"/>
              <a:ea typeface="+mn-ea"/>
              <a:cs typeface="+mn-cs"/>
            </a:rPr>
            <a:t>1. Lucha contra la pobreza;</a:t>
          </a:r>
        </a:p>
      </dsp:txBody>
      <dsp:txXfrm>
        <a:off x="5901954" y="890245"/>
        <a:ext cx="1596564" cy="757313"/>
      </dsp:txXfrm>
    </dsp:sp>
    <dsp:sp modelId="{820AE945-6437-40E2-997D-53857E259E8B}">
      <dsp:nvSpPr>
        <dsp:cNvPr id="0" name=""/>
        <dsp:cNvSpPr/>
      </dsp:nvSpPr>
      <dsp:spPr>
        <a:xfrm>
          <a:off x="6295964" y="2755043"/>
          <a:ext cx="1678502" cy="839251"/>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PA" sz="1200" b="1" kern="1200">
              <a:solidFill>
                <a:sysClr val="windowText" lastClr="000000"/>
              </a:solidFill>
              <a:latin typeface="Calibri" panose="020F0502020204030204"/>
              <a:ea typeface="+mn-ea"/>
              <a:cs typeface="+mn-cs"/>
            </a:rPr>
            <a:t>2. Educación</a:t>
          </a:r>
          <a:endParaRPr lang="es-PA" sz="1200" kern="1200">
            <a:solidFill>
              <a:sysClr val="windowText" lastClr="000000"/>
            </a:solidFill>
            <a:latin typeface="Calibri" panose="020F0502020204030204"/>
            <a:ea typeface="+mn-ea"/>
            <a:cs typeface="+mn-cs"/>
          </a:endParaRPr>
        </a:p>
      </dsp:txBody>
      <dsp:txXfrm>
        <a:off x="6336933" y="2796012"/>
        <a:ext cx="1596564" cy="757313"/>
      </dsp:txXfrm>
    </dsp:sp>
    <dsp:sp modelId="{5D38DE7C-5225-4946-ADD4-5C34DF1C6E7D}">
      <dsp:nvSpPr>
        <dsp:cNvPr id="0" name=""/>
        <dsp:cNvSpPr/>
      </dsp:nvSpPr>
      <dsp:spPr>
        <a:xfrm>
          <a:off x="5077180" y="4283349"/>
          <a:ext cx="1678502" cy="839251"/>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PA" sz="1400" b="1" kern="1200">
              <a:solidFill>
                <a:sysClr val="windowText" lastClr="000000"/>
              </a:solidFill>
              <a:latin typeface="Calibri" panose="020F0502020204030204"/>
              <a:ea typeface="+mn-ea"/>
              <a:cs typeface="+mn-cs"/>
            </a:rPr>
            <a:t>3. Salud</a:t>
          </a:r>
          <a:endParaRPr lang="es-PA" sz="1400" kern="1200">
            <a:solidFill>
              <a:sysClr val="windowText" lastClr="000000"/>
            </a:solidFill>
            <a:latin typeface="Calibri" panose="020F0502020204030204"/>
            <a:ea typeface="+mn-ea"/>
            <a:cs typeface="+mn-cs"/>
          </a:endParaRPr>
        </a:p>
      </dsp:txBody>
      <dsp:txXfrm>
        <a:off x="5118149" y="4324318"/>
        <a:ext cx="1596564" cy="757313"/>
      </dsp:txXfrm>
    </dsp:sp>
    <dsp:sp modelId="{9407F4CA-DF5D-4C02-B4BD-5039D1FE99C5}">
      <dsp:nvSpPr>
        <dsp:cNvPr id="0" name=""/>
        <dsp:cNvSpPr/>
      </dsp:nvSpPr>
      <dsp:spPr>
        <a:xfrm>
          <a:off x="3042914" y="4263141"/>
          <a:ext cx="1678502" cy="839251"/>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s-PA" sz="1050" b="1" kern="1200">
              <a:solidFill>
                <a:sysClr val="windowText" lastClr="000000"/>
              </a:solidFill>
              <a:latin typeface="Calibri" panose="020F0502020204030204"/>
              <a:ea typeface="+mn-ea"/>
              <a:cs typeface="+mn-cs"/>
            </a:rPr>
            <a:t>4. Marco normativo e institucional, Protección Integral de Derechos;</a:t>
          </a:r>
          <a:endParaRPr lang="es-PA" sz="1050" kern="1200">
            <a:solidFill>
              <a:sysClr val="windowText" lastClr="000000"/>
            </a:solidFill>
            <a:latin typeface="Calibri" panose="020F0502020204030204"/>
            <a:ea typeface="+mn-ea"/>
            <a:cs typeface="+mn-cs"/>
          </a:endParaRPr>
        </a:p>
      </dsp:txBody>
      <dsp:txXfrm>
        <a:off x="3083883" y="4304110"/>
        <a:ext cx="1596564" cy="757313"/>
      </dsp:txXfrm>
    </dsp:sp>
    <dsp:sp modelId="{F8A64015-D52F-489F-8F6A-371CE851843F}">
      <dsp:nvSpPr>
        <dsp:cNvPr id="0" name=""/>
        <dsp:cNvSpPr/>
      </dsp:nvSpPr>
      <dsp:spPr>
        <a:xfrm>
          <a:off x="1903619" y="2755043"/>
          <a:ext cx="1678502" cy="839251"/>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PA" sz="1200" b="1" kern="1200">
              <a:solidFill>
                <a:sysClr val="windowText" lastClr="000000"/>
              </a:solidFill>
              <a:latin typeface="Calibri" panose="020F0502020204030204"/>
              <a:ea typeface="+mn-ea"/>
              <a:cs typeface="+mn-cs"/>
            </a:rPr>
            <a:t>5. Sensibilización y Movilización social;</a:t>
          </a:r>
          <a:endParaRPr lang="es-PA" sz="1200" kern="1200">
            <a:solidFill>
              <a:sysClr val="windowText" lastClr="000000"/>
            </a:solidFill>
            <a:latin typeface="Calibri" panose="020F0502020204030204"/>
            <a:ea typeface="+mn-ea"/>
            <a:cs typeface="+mn-cs"/>
          </a:endParaRPr>
        </a:p>
      </dsp:txBody>
      <dsp:txXfrm>
        <a:off x="1944588" y="2796012"/>
        <a:ext cx="1596564" cy="757313"/>
      </dsp:txXfrm>
    </dsp:sp>
    <dsp:sp modelId="{A76059C1-6F19-4BC4-9EA4-86ED5FC23E8C}">
      <dsp:nvSpPr>
        <dsp:cNvPr id="0" name=""/>
        <dsp:cNvSpPr/>
      </dsp:nvSpPr>
      <dsp:spPr>
        <a:xfrm>
          <a:off x="2024432" y="760424"/>
          <a:ext cx="2306833" cy="1016954"/>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s-PA" sz="1000" b="1" kern="1200" dirty="0">
              <a:solidFill>
                <a:sysClr val="windowText" lastClr="000000"/>
              </a:solidFill>
              <a:latin typeface="Calibri" panose="020F0502020204030204"/>
              <a:ea typeface="+mn-ea"/>
              <a:cs typeface="+mn-cs"/>
            </a:rPr>
            <a:t>6. Generación de conocimientos y seguimiento a las políticas con incidencia en la lucha contra el trabajo infantil y sus peores formas.</a:t>
          </a:r>
          <a:endParaRPr lang="es-PA" sz="1000" kern="1200" dirty="0">
            <a:solidFill>
              <a:sysClr val="windowText" lastClr="000000"/>
            </a:solidFill>
            <a:latin typeface="Calibri" panose="020F0502020204030204"/>
            <a:ea typeface="+mn-ea"/>
            <a:cs typeface="+mn-cs"/>
          </a:endParaRPr>
        </a:p>
      </dsp:txBody>
      <dsp:txXfrm>
        <a:off x="2074076" y="810068"/>
        <a:ext cx="2207545" cy="9176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CC924-13E0-403E-9B81-701B8FEF85E8}">
      <dsp:nvSpPr>
        <dsp:cNvPr id="0" name=""/>
        <dsp:cNvSpPr/>
      </dsp:nvSpPr>
      <dsp:spPr>
        <a:xfrm>
          <a:off x="522827" y="660334"/>
          <a:ext cx="9410887" cy="85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rtl="0">
            <a:lnSpc>
              <a:spcPct val="90000"/>
            </a:lnSpc>
            <a:spcBef>
              <a:spcPct val="0"/>
            </a:spcBef>
            <a:spcAft>
              <a:spcPct val="35000"/>
            </a:spcAft>
            <a:buNone/>
          </a:pPr>
          <a:r>
            <a:rPr lang="es-PA" sz="1700" kern="1200">
              <a:solidFill>
                <a:sysClr val="windowText" lastClr="000000">
                  <a:hueOff val="0"/>
                  <a:satOff val="0"/>
                  <a:lumOff val="0"/>
                  <a:alphaOff val="0"/>
                </a:sysClr>
              </a:solidFill>
              <a:latin typeface="Calibri" panose="020F0502020204030204"/>
              <a:ea typeface="+mn-ea"/>
              <a:cs typeface="+mn-cs"/>
            </a:rPr>
            <a:t>Se construye sobre el conocimiento y la experiencia de aquellos implicados en la lucha contra el trabajo infantil y proporciona la dirección estratégica de las acciones fundamentales a ejecutar.         </a:t>
          </a:r>
        </a:p>
      </dsp:txBody>
      <dsp:txXfrm>
        <a:off x="522827" y="660334"/>
        <a:ext cx="9410887" cy="855535"/>
      </dsp:txXfrm>
    </dsp:sp>
    <dsp:sp modelId="{E0E349D6-7781-4991-8C16-71438B631151}">
      <dsp:nvSpPr>
        <dsp:cNvPr id="0" name=""/>
        <dsp:cNvSpPr/>
      </dsp:nvSpPr>
      <dsp:spPr>
        <a:xfrm>
          <a:off x="522827" y="1515870"/>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73916-8A93-4149-90F5-B0EE8641C311}">
      <dsp:nvSpPr>
        <dsp:cNvPr id="0" name=""/>
        <dsp:cNvSpPr/>
      </dsp:nvSpPr>
      <dsp:spPr>
        <a:xfrm>
          <a:off x="1850807" y="1515870"/>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CEF85-645F-4CB2-9E3C-1361D888CFBF}">
      <dsp:nvSpPr>
        <dsp:cNvPr id="0" name=""/>
        <dsp:cNvSpPr/>
      </dsp:nvSpPr>
      <dsp:spPr>
        <a:xfrm>
          <a:off x="3178788" y="1515870"/>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5EB87-D78E-46F4-9E23-F4C701255AF2}">
      <dsp:nvSpPr>
        <dsp:cNvPr id="0" name=""/>
        <dsp:cNvSpPr/>
      </dsp:nvSpPr>
      <dsp:spPr>
        <a:xfrm>
          <a:off x="4506769" y="1515870"/>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D9E1E-7647-4550-A2E5-0BB1F10A9634}">
      <dsp:nvSpPr>
        <dsp:cNvPr id="0" name=""/>
        <dsp:cNvSpPr/>
      </dsp:nvSpPr>
      <dsp:spPr>
        <a:xfrm>
          <a:off x="5834750" y="1515870"/>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A1816-1735-4AE1-BCD3-4C579336CE9A}">
      <dsp:nvSpPr>
        <dsp:cNvPr id="0" name=""/>
        <dsp:cNvSpPr/>
      </dsp:nvSpPr>
      <dsp:spPr>
        <a:xfrm>
          <a:off x="7162731" y="1515870"/>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01D6F-237C-4354-BAFC-B36FE0ADAB71}">
      <dsp:nvSpPr>
        <dsp:cNvPr id="0" name=""/>
        <dsp:cNvSpPr/>
      </dsp:nvSpPr>
      <dsp:spPr>
        <a:xfrm>
          <a:off x="8490712" y="1515870"/>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817DE-6286-40F5-96E1-3E82F6B5446A}">
      <dsp:nvSpPr>
        <dsp:cNvPr id="0" name=""/>
        <dsp:cNvSpPr/>
      </dsp:nvSpPr>
      <dsp:spPr>
        <a:xfrm>
          <a:off x="522827" y="1819056"/>
          <a:ext cx="9410887" cy="85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rtl="0">
            <a:lnSpc>
              <a:spcPct val="90000"/>
            </a:lnSpc>
            <a:spcBef>
              <a:spcPct val="0"/>
            </a:spcBef>
            <a:spcAft>
              <a:spcPct val="35000"/>
            </a:spcAft>
            <a:buNone/>
          </a:pPr>
          <a:r>
            <a:rPr lang="es-PA" sz="1700" kern="1200" dirty="0">
              <a:solidFill>
                <a:sysClr val="windowText" lastClr="000000">
                  <a:hueOff val="0"/>
                  <a:satOff val="0"/>
                  <a:lumOff val="0"/>
                  <a:alphaOff val="0"/>
                </a:sysClr>
              </a:solidFill>
              <a:latin typeface="Calibri" panose="020F0502020204030204"/>
              <a:ea typeface="+mn-ea"/>
              <a:cs typeface="+mn-cs"/>
            </a:rPr>
            <a:t>Se vincula con la Hoja de Ruta Mundial la cual señala en su preámbulo: que el trabajo infantil no es un fenómeno que pueda tratarse en forma aislada, y que su eliminación también es clave para el logro de muchos objetivos de desarrollo, incluido el alivio de la pobreza. </a:t>
          </a:r>
        </a:p>
      </dsp:txBody>
      <dsp:txXfrm>
        <a:off x="522827" y="1819056"/>
        <a:ext cx="9410887" cy="855535"/>
      </dsp:txXfrm>
    </dsp:sp>
    <dsp:sp modelId="{56A134A6-3D06-45E1-9BAD-AD39B085D127}">
      <dsp:nvSpPr>
        <dsp:cNvPr id="0" name=""/>
        <dsp:cNvSpPr/>
      </dsp:nvSpPr>
      <dsp:spPr>
        <a:xfrm>
          <a:off x="522827" y="2674591"/>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EF9FC-CF52-4A50-8A94-13BF1F3D1E51}">
      <dsp:nvSpPr>
        <dsp:cNvPr id="0" name=""/>
        <dsp:cNvSpPr/>
      </dsp:nvSpPr>
      <dsp:spPr>
        <a:xfrm>
          <a:off x="1850807" y="2674591"/>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633D2-BCEA-4C4D-9B03-AAF94C43F761}">
      <dsp:nvSpPr>
        <dsp:cNvPr id="0" name=""/>
        <dsp:cNvSpPr/>
      </dsp:nvSpPr>
      <dsp:spPr>
        <a:xfrm>
          <a:off x="3178788" y="2674591"/>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0F03F-EDFE-454E-B218-3C23CD9BD2F4}">
      <dsp:nvSpPr>
        <dsp:cNvPr id="0" name=""/>
        <dsp:cNvSpPr/>
      </dsp:nvSpPr>
      <dsp:spPr>
        <a:xfrm>
          <a:off x="4506769" y="2674591"/>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C46C1-1A30-4DF3-A125-3BD5C2B6C993}">
      <dsp:nvSpPr>
        <dsp:cNvPr id="0" name=""/>
        <dsp:cNvSpPr/>
      </dsp:nvSpPr>
      <dsp:spPr>
        <a:xfrm>
          <a:off x="5834750" y="2674591"/>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DCE60-273D-4CD5-ABD5-5C650A0A1E1C}">
      <dsp:nvSpPr>
        <dsp:cNvPr id="0" name=""/>
        <dsp:cNvSpPr/>
      </dsp:nvSpPr>
      <dsp:spPr>
        <a:xfrm>
          <a:off x="7162731" y="2674591"/>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FA367-97EC-4BD5-AA9B-D9EFD0D2068E}">
      <dsp:nvSpPr>
        <dsp:cNvPr id="0" name=""/>
        <dsp:cNvSpPr/>
      </dsp:nvSpPr>
      <dsp:spPr>
        <a:xfrm>
          <a:off x="8490712" y="2674591"/>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62705-8EC8-4FCC-B318-726827A4BB3A}">
      <dsp:nvSpPr>
        <dsp:cNvPr id="0" name=""/>
        <dsp:cNvSpPr/>
      </dsp:nvSpPr>
      <dsp:spPr>
        <a:xfrm>
          <a:off x="522827" y="2977778"/>
          <a:ext cx="9410887" cy="855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rtl="0">
            <a:lnSpc>
              <a:spcPct val="90000"/>
            </a:lnSpc>
            <a:spcBef>
              <a:spcPct val="0"/>
            </a:spcBef>
            <a:spcAft>
              <a:spcPct val="35000"/>
            </a:spcAft>
            <a:buNone/>
          </a:pPr>
          <a:r>
            <a:rPr lang="es-PA" sz="1700" kern="1200">
              <a:solidFill>
                <a:sysClr val="windowText" lastClr="000000">
                  <a:hueOff val="0"/>
                  <a:satOff val="0"/>
                  <a:lumOff val="0"/>
                  <a:alphaOff val="0"/>
                </a:sysClr>
              </a:solidFill>
              <a:latin typeface="Calibri" panose="020F0502020204030204"/>
              <a:ea typeface="+mn-ea"/>
              <a:cs typeface="+mn-cs"/>
            </a:rPr>
            <a:t>Propone acciones sugiriendo prioridades y maneras de incrementar la cooperación para este objetivo. También incluye un marco de monitoreo para garantizar que la acción se lleve a cabo.</a:t>
          </a:r>
        </a:p>
      </dsp:txBody>
      <dsp:txXfrm>
        <a:off x="522827" y="2977778"/>
        <a:ext cx="9410887" cy="855535"/>
      </dsp:txXfrm>
    </dsp:sp>
    <dsp:sp modelId="{BD04A0B1-E493-430D-B837-39AF3755635F}">
      <dsp:nvSpPr>
        <dsp:cNvPr id="0" name=""/>
        <dsp:cNvSpPr/>
      </dsp:nvSpPr>
      <dsp:spPr>
        <a:xfrm>
          <a:off x="522827" y="3833313"/>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B9F97-F5DA-47EA-B4ED-1F99904768CA}">
      <dsp:nvSpPr>
        <dsp:cNvPr id="0" name=""/>
        <dsp:cNvSpPr/>
      </dsp:nvSpPr>
      <dsp:spPr>
        <a:xfrm>
          <a:off x="1850807" y="3833313"/>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A5E30-2AB4-4EAF-B189-899C53F93FEC}">
      <dsp:nvSpPr>
        <dsp:cNvPr id="0" name=""/>
        <dsp:cNvSpPr/>
      </dsp:nvSpPr>
      <dsp:spPr>
        <a:xfrm>
          <a:off x="3178788" y="3833313"/>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28D31-C0B1-4BCD-A94E-C63B417BE8E9}">
      <dsp:nvSpPr>
        <dsp:cNvPr id="0" name=""/>
        <dsp:cNvSpPr/>
      </dsp:nvSpPr>
      <dsp:spPr>
        <a:xfrm>
          <a:off x="4506769" y="3833313"/>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BEE82-3CD5-4DE2-A3D1-A421867FC1F4}">
      <dsp:nvSpPr>
        <dsp:cNvPr id="0" name=""/>
        <dsp:cNvSpPr/>
      </dsp:nvSpPr>
      <dsp:spPr>
        <a:xfrm>
          <a:off x="5834750" y="3833313"/>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C627D-8851-4583-BCF5-A13668E245C2}">
      <dsp:nvSpPr>
        <dsp:cNvPr id="0" name=""/>
        <dsp:cNvSpPr/>
      </dsp:nvSpPr>
      <dsp:spPr>
        <a:xfrm>
          <a:off x="7162731" y="3833313"/>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15EF2-FC1E-4A45-87A3-BC816C0EE8B6}">
      <dsp:nvSpPr>
        <dsp:cNvPr id="0" name=""/>
        <dsp:cNvSpPr/>
      </dsp:nvSpPr>
      <dsp:spPr>
        <a:xfrm>
          <a:off x="8490712" y="3833313"/>
          <a:ext cx="1254785" cy="209130"/>
        </a:xfrm>
        <a:prstGeom prst="parallelogram">
          <a:avLst>
            <a:gd name="adj" fmla="val 140840"/>
          </a:avLst>
        </a:prstGeom>
        <a:solidFill>
          <a:srgbClr val="44546A">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6A506-9A72-48E1-B86D-9EFBFB5E4BF0}">
      <dsp:nvSpPr>
        <dsp:cNvPr id="0" name=""/>
        <dsp:cNvSpPr/>
      </dsp:nvSpPr>
      <dsp:spPr>
        <a:xfrm rot="5400000">
          <a:off x="2229019" y="721779"/>
          <a:ext cx="621290" cy="70731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F6B389F-7CB7-4D00-B992-0AB6A29F907B}">
      <dsp:nvSpPr>
        <dsp:cNvPr id="0" name=""/>
        <dsp:cNvSpPr/>
      </dsp:nvSpPr>
      <dsp:spPr>
        <a:xfrm>
          <a:off x="2064415" y="33066"/>
          <a:ext cx="1045886" cy="732086"/>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PA" sz="1500" b="1" kern="1200">
              <a:solidFill>
                <a:sysClr val="windowText" lastClr="000000">
                  <a:hueOff val="0"/>
                  <a:satOff val="0"/>
                  <a:lumOff val="0"/>
                  <a:alphaOff val="0"/>
                </a:sysClr>
              </a:solidFill>
              <a:latin typeface="Calibri" panose="020F0502020204030204"/>
              <a:ea typeface="+mn-ea"/>
              <a:cs typeface="+mn-cs"/>
            </a:rPr>
            <a:t>Año 2010</a:t>
          </a:r>
        </a:p>
      </dsp:txBody>
      <dsp:txXfrm>
        <a:off x="2100159" y="68810"/>
        <a:ext cx="974398" cy="660598"/>
      </dsp:txXfrm>
    </dsp:sp>
    <dsp:sp modelId="{EB22F6A8-B16E-4EDA-ADC1-8395B0E0ECC7}">
      <dsp:nvSpPr>
        <dsp:cNvPr id="0" name=""/>
        <dsp:cNvSpPr/>
      </dsp:nvSpPr>
      <dsp:spPr>
        <a:xfrm>
          <a:off x="3110301" y="102887"/>
          <a:ext cx="760678" cy="591704"/>
        </a:xfrm>
        <a:prstGeom prst="rect">
          <a:avLst/>
        </a:prstGeom>
        <a:noFill/>
        <a:ln>
          <a:noFill/>
        </a:ln>
        <a:effectLst/>
      </dsp:spPr>
      <dsp:style>
        <a:lnRef idx="0">
          <a:scrgbClr r="0" g="0" b="0"/>
        </a:lnRef>
        <a:fillRef idx="0">
          <a:scrgbClr r="0" g="0" b="0"/>
        </a:fillRef>
        <a:effectRef idx="0">
          <a:scrgbClr r="0" g="0" b="0"/>
        </a:effectRef>
        <a:fontRef idx="minor"/>
      </dsp:style>
    </dsp:sp>
    <dsp:sp modelId="{82437685-F0D4-4A96-A1B7-F7B4E18FC1E5}">
      <dsp:nvSpPr>
        <dsp:cNvPr id="0" name=""/>
        <dsp:cNvSpPr/>
      </dsp:nvSpPr>
      <dsp:spPr>
        <a:xfrm rot="5400000">
          <a:off x="3273887" y="1544154"/>
          <a:ext cx="621290" cy="70731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EBE0A73-2A30-4568-B778-7697D9E59BF5}">
      <dsp:nvSpPr>
        <dsp:cNvPr id="0" name=""/>
        <dsp:cNvSpPr/>
      </dsp:nvSpPr>
      <dsp:spPr>
        <a:xfrm>
          <a:off x="2931566" y="855441"/>
          <a:ext cx="1401321" cy="732086"/>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PA" sz="1500" b="1" kern="1200">
              <a:solidFill>
                <a:sysClr val="windowText" lastClr="000000">
                  <a:hueOff val="0"/>
                  <a:satOff val="0"/>
                  <a:lumOff val="0"/>
                  <a:alphaOff val="0"/>
                </a:sysClr>
              </a:solidFill>
              <a:latin typeface="Calibri" panose="020F0502020204030204"/>
              <a:ea typeface="+mn-ea"/>
              <a:cs typeface="+mn-cs"/>
            </a:rPr>
            <a:t>Año 2011-2013</a:t>
          </a:r>
        </a:p>
      </dsp:txBody>
      <dsp:txXfrm>
        <a:off x="2967310" y="891185"/>
        <a:ext cx="1329833" cy="660598"/>
      </dsp:txXfrm>
    </dsp:sp>
    <dsp:sp modelId="{1D3FBF05-D731-4C50-BA11-C88F6B84E29C}">
      <dsp:nvSpPr>
        <dsp:cNvPr id="0" name=""/>
        <dsp:cNvSpPr/>
      </dsp:nvSpPr>
      <dsp:spPr>
        <a:xfrm>
          <a:off x="4155170" y="925262"/>
          <a:ext cx="760678" cy="591704"/>
        </a:xfrm>
        <a:prstGeom prst="rect">
          <a:avLst/>
        </a:prstGeom>
        <a:noFill/>
        <a:ln>
          <a:noFill/>
        </a:ln>
        <a:effectLst/>
      </dsp:spPr>
      <dsp:style>
        <a:lnRef idx="0">
          <a:scrgbClr r="0" g="0" b="0"/>
        </a:lnRef>
        <a:fillRef idx="0">
          <a:scrgbClr r="0" g="0" b="0"/>
        </a:fillRef>
        <a:effectRef idx="0">
          <a:scrgbClr r="0" g="0" b="0"/>
        </a:effectRef>
        <a:fontRef idx="minor"/>
      </dsp:style>
    </dsp:sp>
    <dsp:sp modelId="{3A723508-F3F1-4CCB-9BEF-6F35E566EA28}">
      <dsp:nvSpPr>
        <dsp:cNvPr id="0" name=""/>
        <dsp:cNvSpPr/>
      </dsp:nvSpPr>
      <dsp:spPr>
        <a:xfrm rot="5400000">
          <a:off x="4169372" y="2366529"/>
          <a:ext cx="621290" cy="70731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4906CF0-458E-4F0A-9ACE-88D932AF66A5}">
      <dsp:nvSpPr>
        <dsp:cNvPr id="0" name=""/>
        <dsp:cNvSpPr/>
      </dsp:nvSpPr>
      <dsp:spPr>
        <a:xfrm>
          <a:off x="3798717" y="1677816"/>
          <a:ext cx="1457987" cy="732086"/>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PA" sz="1500" b="1" kern="1200" dirty="0">
              <a:solidFill>
                <a:sysClr val="windowText" lastClr="000000">
                  <a:hueOff val="0"/>
                  <a:satOff val="0"/>
                  <a:lumOff val="0"/>
                  <a:alphaOff val="0"/>
                </a:sysClr>
              </a:solidFill>
              <a:latin typeface="Calibri" panose="020F0502020204030204"/>
              <a:ea typeface="+mn-ea"/>
              <a:cs typeface="+mn-cs"/>
            </a:rPr>
            <a:t>Año 2013-2014</a:t>
          </a:r>
        </a:p>
      </dsp:txBody>
      <dsp:txXfrm>
        <a:off x="3834461" y="1713560"/>
        <a:ext cx="1386499" cy="660598"/>
      </dsp:txXfrm>
    </dsp:sp>
    <dsp:sp modelId="{D257D10C-4221-48F1-9B93-BD3062D0224C}">
      <dsp:nvSpPr>
        <dsp:cNvPr id="0" name=""/>
        <dsp:cNvSpPr/>
      </dsp:nvSpPr>
      <dsp:spPr>
        <a:xfrm>
          <a:off x="5050654" y="1747638"/>
          <a:ext cx="760678" cy="591704"/>
        </a:xfrm>
        <a:prstGeom prst="rect">
          <a:avLst/>
        </a:prstGeom>
        <a:noFill/>
        <a:ln>
          <a:noFill/>
        </a:ln>
        <a:effectLst/>
      </dsp:spPr>
      <dsp:style>
        <a:lnRef idx="0">
          <a:scrgbClr r="0" g="0" b="0"/>
        </a:lnRef>
        <a:fillRef idx="0">
          <a:scrgbClr r="0" g="0" b="0"/>
        </a:fillRef>
        <a:effectRef idx="0">
          <a:scrgbClr r="0" g="0" b="0"/>
        </a:effectRef>
        <a:fontRef idx="minor"/>
      </dsp:style>
    </dsp:sp>
    <dsp:sp modelId="{4700CB02-9EA3-4C7D-8C89-EE5E5564A28F}">
      <dsp:nvSpPr>
        <dsp:cNvPr id="0" name=""/>
        <dsp:cNvSpPr/>
      </dsp:nvSpPr>
      <dsp:spPr>
        <a:xfrm rot="5400000">
          <a:off x="4830473" y="3188904"/>
          <a:ext cx="621290" cy="70731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15EFBD5-6F1D-436E-982F-9986647BC6D5}">
      <dsp:nvSpPr>
        <dsp:cNvPr id="0" name=""/>
        <dsp:cNvSpPr/>
      </dsp:nvSpPr>
      <dsp:spPr>
        <a:xfrm>
          <a:off x="4665869" y="2500192"/>
          <a:ext cx="1045886" cy="732086"/>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PA" sz="1500" b="1" kern="1200">
              <a:solidFill>
                <a:sysClr val="windowText" lastClr="000000">
                  <a:hueOff val="0"/>
                  <a:satOff val="0"/>
                  <a:lumOff val="0"/>
                  <a:alphaOff val="0"/>
                </a:sysClr>
              </a:solidFill>
              <a:latin typeface="Calibri" panose="020F0502020204030204"/>
              <a:ea typeface="+mn-ea"/>
              <a:cs typeface="+mn-cs"/>
            </a:rPr>
            <a:t>2015</a:t>
          </a:r>
        </a:p>
      </dsp:txBody>
      <dsp:txXfrm>
        <a:off x="4701613" y="2535936"/>
        <a:ext cx="974398" cy="660598"/>
      </dsp:txXfrm>
    </dsp:sp>
    <dsp:sp modelId="{FBDD4FAD-718F-477B-9D41-60257C5170BB}">
      <dsp:nvSpPr>
        <dsp:cNvPr id="0" name=""/>
        <dsp:cNvSpPr/>
      </dsp:nvSpPr>
      <dsp:spPr>
        <a:xfrm>
          <a:off x="5711756" y="2570013"/>
          <a:ext cx="760678" cy="591704"/>
        </a:xfrm>
        <a:prstGeom prst="rect">
          <a:avLst/>
        </a:prstGeom>
        <a:noFill/>
        <a:ln>
          <a:noFill/>
        </a:ln>
        <a:effectLst/>
      </dsp:spPr>
      <dsp:style>
        <a:lnRef idx="0">
          <a:scrgbClr r="0" g="0" b="0"/>
        </a:lnRef>
        <a:fillRef idx="0">
          <a:scrgbClr r="0" g="0" b="0"/>
        </a:fillRef>
        <a:effectRef idx="0">
          <a:scrgbClr r="0" g="0" b="0"/>
        </a:effectRef>
        <a:fontRef idx="minor"/>
      </dsp:style>
    </dsp:sp>
    <dsp:sp modelId="{800E3BF3-E923-4F16-BE8F-D6E2C0864EF7}">
      <dsp:nvSpPr>
        <dsp:cNvPr id="0" name=""/>
        <dsp:cNvSpPr/>
      </dsp:nvSpPr>
      <dsp:spPr>
        <a:xfrm rot="5400000">
          <a:off x="5697624" y="4011279"/>
          <a:ext cx="621290" cy="707316"/>
        </a:xfrm>
        <a:prstGeom prst="bentUpArrow">
          <a:avLst>
            <a:gd name="adj1" fmla="val 32840"/>
            <a:gd name="adj2" fmla="val 25000"/>
            <a:gd name="adj3" fmla="val 35780"/>
          </a:avLst>
        </a:prstGeom>
        <a:solidFill>
          <a:srgbClr val="5B9BD5">
            <a:tint val="40000"/>
            <a:hueOff val="0"/>
            <a:satOff val="0"/>
            <a:lumOff val="0"/>
            <a:alphaOff val="0"/>
          </a:srgb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02C5BEB-A2F1-4DB4-8ECB-B47A8ADEEF98}">
      <dsp:nvSpPr>
        <dsp:cNvPr id="0" name=""/>
        <dsp:cNvSpPr/>
      </dsp:nvSpPr>
      <dsp:spPr>
        <a:xfrm>
          <a:off x="5533020" y="3322567"/>
          <a:ext cx="1045886" cy="732086"/>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PA" sz="1500" b="1" kern="1200">
              <a:solidFill>
                <a:sysClr val="windowText" lastClr="000000">
                  <a:hueOff val="0"/>
                  <a:satOff val="0"/>
                  <a:lumOff val="0"/>
                  <a:alphaOff val="0"/>
                </a:sysClr>
              </a:solidFill>
              <a:latin typeface="Calibri" panose="020F0502020204030204"/>
              <a:ea typeface="+mn-ea"/>
              <a:cs typeface="+mn-cs"/>
            </a:rPr>
            <a:t>2016-2019</a:t>
          </a:r>
        </a:p>
      </dsp:txBody>
      <dsp:txXfrm>
        <a:off x="5568764" y="3358311"/>
        <a:ext cx="974398" cy="660598"/>
      </dsp:txXfrm>
    </dsp:sp>
    <dsp:sp modelId="{E92DCAF3-6B55-4141-8BEF-FB28E9AE5A55}">
      <dsp:nvSpPr>
        <dsp:cNvPr id="0" name=""/>
        <dsp:cNvSpPr/>
      </dsp:nvSpPr>
      <dsp:spPr>
        <a:xfrm>
          <a:off x="6578907" y="3392388"/>
          <a:ext cx="760678" cy="591704"/>
        </a:xfrm>
        <a:prstGeom prst="rect">
          <a:avLst/>
        </a:prstGeom>
        <a:noFill/>
        <a:ln>
          <a:noFill/>
        </a:ln>
        <a:effectLst/>
      </dsp:spPr>
      <dsp:style>
        <a:lnRef idx="0">
          <a:scrgbClr r="0" g="0" b="0"/>
        </a:lnRef>
        <a:fillRef idx="0">
          <a:scrgbClr r="0" g="0" b="0"/>
        </a:fillRef>
        <a:effectRef idx="0">
          <a:scrgbClr r="0" g="0" b="0"/>
        </a:effectRef>
        <a:fontRef idx="minor"/>
      </dsp:style>
    </dsp:sp>
    <dsp:sp modelId="{51D8AB22-D6D1-49C6-9054-5D399BB9BD36}">
      <dsp:nvSpPr>
        <dsp:cNvPr id="0" name=""/>
        <dsp:cNvSpPr/>
      </dsp:nvSpPr>
      <dsp:spPr>
        <a:xfrm>
          <a:off x="6400172" y="4144942"/>
          <a:ext cx="1045886" cy="732086"/>
        </a:xfrm>
        <a:prstGeom prst="roundRect">
          <a:avLst>
            <a:gd name="adj" fmla="val 166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PA" sz="1500" b="1" kern="1200">
              <a:solidFill>
                <a:sysClr val="windowText" lastClr="000000">
                  <a:hueOff val="0"/>
                  <a:satOff val="0"/>
                  <a:lumOff val="0"/>
                  <a:alphaOff val="0"/>
                </a:sysClr>
              </a:solidFill>
              <a:latin typeface="Calibri" panose="020F0502020204030204"/>
              <a:ea typeface="+mn-ea"/>
              <a:cs typeface="+mn-cs"/>
            </a:rPr>
            <a:t>2022-2024 (Vigente)</a:t>
          </a:r>
        </a:p>
      </dsp:txBody>
      <dsp:txXfrm>
        <a:off x="6435916" y="4180686"/>
        <a:ext cx="974398" cy="660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939CF-392D-44FA-8FBC-40259383FB43}">
      <dsp:nvSpPr>
        <dsp:cNvPr id="0" name=""/>
        <dsp:cNvSpPr/>
      </dsp:nvSpPr>
      <dsp:spPr>
        <a:xfrm>
          <a:off x="5514106" y="1767356"/>
          <a:ext cx="3901270" cy="677080"/>
        </a:xfrm>
        <a:custGeom>
          <a:avLst/>
          <a:gdLst/>
          <a:ahLst/>
          <a:cxnLst/>
          <a:rect l="0" t="0" r="0" b="0"/>
          <a:pathLst>
            <a:path>
              <a:moveTo>
                <a:pt x="0" y="0"/>
              </a:moveTo>
              <a:lnTo>
                <a:pt x="0" y="338540"/>
              </a:lnTo>
              <a:lnTo>
                <a:pt x="3901270" y="338540"/>
              </a:lnTo>
              <a:lnTo>
                <a:pt x="3901270" y="6770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DA098-046F-4A38-A294-15A8CBF92F58}">
      <dsp:nvSpPr>
        <dsp:cNvPr id="0" name=""/>
        <dsp:cNvSpPr/>
      </dsp:nvSpPr>
      <dsp:spPr>
        <a:xfrm>
          <a:off x="5468386" y="1767356"/>
          <a:ext cx="91440" cy="677080"/>
        </a:xfrm>
        <a:custGeom>
          <a:avLst/>
          <a:gdLst/>
          <a:ahLst/>
          <a:cxnLst/>
          <a:rect l="0" t="0" r="0" b="0"/>
          <a:pathLst>
            <a:path>
              <a:moveTo>
                <a:pt x="45720" y="0"/>
              </a:moveTo>
              <a:lnTo>
                <a:pt x="45720" y="6770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39C4E-3211-4A84-B301-9DF8E8986572}">
      <dsp:nvSpPr>
        <dsp:cNvPr id="0" name=""/>
        <dsp:cNvSpPr/>
      </dsp:nvSpPr>
      <dsp:spPr>
        <a:xfrm>
          <a:off x="1612835" y="1767356"/>
          <a:ext cx="3901270" cy="677080"/>
        </a:xfrm>
        <a:custGeom>
          <a:avLst/>
          <a:gdLst/>
          <a:ahLst/>
          <a:cxnLst/>
          <a:rect l="0" t="0" r="0" b="0"/>
          <a:pathLst>
            <a:path>
              <a:moveTo>
                <a:pt x="3901270" y="0"/>
              </a:moveTo>
              <a:lnTo>
                <a:pt x="3901270" y="338540"/>
              </a:lnTo>
              <a:lnTo>
                <a:pt x="0" y="338540"/>
              </a:lnTo>
              <a:lnTo>
                <a:pt x="0" y="6770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168A8A-9A41-4AC5-B815-B77F666BD3F5}">
      <dsp:nvSpPr>
        <dsp:cNvPr id="0" name=""/>
        <dsp:cNvSpPr/>
      </dsp:nvSpPr>
      <dsp:spPr>
        <a:xfrm>
          <a:off x="740" y="155261"/>
          <a:ext cx="3224190" cy="161209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aleway" pitchFamily="2" charset="0"/>
            </a:rPr>
            <a:t>Convenio 138 sobre la Edad Mínima de Admisión al Empleo (de 1973) </a:t>
          </a:r>
          <a:endParaRPr lang="es-PA" sz="1600" b="1" kern="1200" dirty="0">
            <a:latin typeface="Raleway" pitchFamily="2" charset="0"/>
          </a:endParaRPr>
        </a:p>
      </dsp:txBody>
      <dsp:txXfrm>
        <a:off x="740" y="155261"/>
        <a:ext cx="3224190" cy="1612095"/>
      </dsp:txXfrm>
    </dsp:sp>
    <dsp:sp modelId="{0A05B25D-6CC1-4F9E-A4D0-67A75188C1F4}">
      <dsp:nvSpPr>
        <dsp:cNvPr id="0" name=""/>
        <dsp:cNvSpPr/>
      </dsp:nvSpPr>
      <dsp:spPr>
        <a:xfrm>
          <a:off x="3902011" y="155261"/>
          <a:ext cx="3224190" cy="161209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a:latin typeface="Raleway" pitchFamily="2" charset="0"/>
            </a:rPr>
            <a:t>Convenio 182 sobre las peores formas de trabajo infantil (de 1999)</a:t>
          </a:r>
          <a:endParaRPr lang="es-PA" sz="1600" b="1" kern="1200">
            <a:latin typeface="Raleway" pitchFamily="2" charset="0"/>
          </a:endParaRPr>
        </a:p>
      </dsp:txBody>
      <dsp:txXfrm>
        <a:off x="3902011" y="155261"/>
        <a:ext cx="3224190" cy="1612095"/>
      </dsp:txXfrm>
    </dsp:sp>
    <dsp:sp modelId="{F623CA6D-7E43-442B-AC92-10E9F9558C84}">
      <dsp:nvSpPr>
        <dsp:cNvPr id="0" name=""/>
        <dsp:cNvSpPr/>
      </dsp:nvSpPr>
      <dsp:spPr>
        <a:xfrm>
          <a:off x="740" y="2444437"/>
          <a:ext cx="3224190" cy="161209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aleway" pitchFamily="2" charset="0"/>
            </a:rPr>
            <a:t>Convención de los Derechos del Niño, aprobada por la Asamblea General de Naciones Unidas el 20 de noviembre de 1989.</a:t>
          </a:r>
          <a:endParaRPr lang="es-PA" sz="1600" b="1" kern="1200" dirty="0">
            <a:latin typeface="Raleway" pitchFamily="2" charset="0"/>
          </a:endParaRPr>
        </a:p>
      </dsp:txBody>
      <dsp:txXfrm>
        <a:off x="740" y="2444437"/>
        <a:ext cx="3224190" cy="1612095"/>
      </dsp:txXfrm>
    </dsp:sp>
    <dsp:sp modelId="{5666832A-B33D-4623-B793-C658D2C2A5A8}">
      <dsp:nvSpPr>
        <dsp:cNvPr id="0" name=""/>
        <dsp:cNvSpPr/>
      </dsp:nvSpPr>
      <dsp:spPr>
        <a:xfrm>
          <a:off x="3902011" y="2444437"/>
          <a:ext cx="3224190" cy="161209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aleway" pitchFamily="2" charset="0"/>
            </a:rPr>
            <a:t>En el 2006 se aprueba el Plan Nacional de Erradicación del Trabajo Infantil y Protección de las Personas Adolescentes Trabajadoras</a:t>
          </a:r>
          <a:endParaRPr lang="es-PA" sz="1600" b="1" kern="1200" dirty="0">
            <a:latin typeface="Raleway" pitchFamily="2" charset="0"/>
          </a:endParaRPr>
        </a:p>
      </dsp:txBody>
      <dsp:txXfrm>
        <a:off x="3902011" y="2444437"/>
        <a:ext cx="3224190" cy="1612095"/>
      </dsp:txXfrm>
    </dsp:sp>
    <dsp:sp modelId="{3043AD21-59F9-4525-8D2E-0F8445E47740}">
      <dsp:nvSpPr>
        <dsp:cNvPr id="0" name=""/>
        <dsp:cNvSpPr/>
      </dsp:nvSpPr>
      <dsp:spPr>
        <a:xfrm>
          <a:off x="7803281" y="2444437"/>
          <a:ext cx="3224190" cy="161209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a:latin typeface="Raleway" pitchFamily="2" charset="0"/>
            </a:rPr>
            <a:t>Se avanzó en el establecimiento de estándares normativos de protección contra la explotación económica a través del  Decreto Ejecutivo No. 19 del 12 de junio de 2006 .</a:t>
          </a:r>
          <a:endParaRPr lang="es-PA" sz="1600" b="1" kern="1200">
            <a:latin typeface="Raleway" pitchFamily="2" charset="0"/>
          </a:endParaRPr>
        </a:p>
      </dsp:txBody>
      <dsp:txXfrm>
        <a:off x="7803281" y="2444437"/>
        <a:ext cx="3224190" cy="1612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4F165-16E2-48F1-9C68-BBBE9C9A2BE1}">
      <dsp:nvSpPr>
        <dsp:cNvPr id="0" name=""/>
        <dsp:cNvSpPr/>
      </dsp:nvSpPr>
      <dsp:spPr>
        <a:xfrm>
          <a:off x="0" y="0"/>
          <a:ext cx="8058234" cy="64626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latin typeface="Raleway" pitchFamily="2" charset="0"/>
            </a:rPr>
            <a:t>LAS ACCIONES TENDIENTES PARA COMBATIR EL TRABAJO INFANTIL</a:t>
          </a:r>
          <a:endParaRPr lang="es-PA" sz="2000" kern="1200">
            <a:latin typeface="Raleway" pitchFamily="2" charset="0"/>
          </a:endParaRPr>
        </a:p>
      </dsp:txBody>
      <dsp:txXfrm>
        <a:off x="31548" y="31548"/>
        <a:ext cx="7995138" cy="583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89FF0-F5DD-4B98-99E4-420EE81D186D}">
      <dsp:nvSpPr>
        <dsp:cNvPr id="0" name=""/>
        <dsp:cNvSpPr/>
      </dsp:nvSpPr>
      <dsp:spPr>
        <a:xfrm>
          <a:off x="2894465" y="2415275"/>
          <a:ext cx="2098741" cy="104937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PA" sz="1200" b="1" kern="1200" dirty="0">
              <a:latin typeface="Raleway" pitchFamily="2" charset="0"/>
            </a:rPr>
            <a:t>Creado mediante Decreto Ejecutivo </a:t>
          </a:r>
          <a:r>
            <a:rPr lang="es-PA" sz="1200" b="1" kern="1200" dirty="0" err="1">
              <a:latin typeface="Raleway" pitchFamily="2" charset="0"/>
            </a:rPr>
            <a:t>Nº</a:t>
          </a:r>
          <a:r>
            <a:rPr lang="es-PA" sz="1200" b="1" kern="1200" dirty="0">
              <a:latin typeface="Raleway" pitchFamily="2" charset="0"/>
            </a:rPr>
            <a:t> 25 de 1997</a:t>
          </a:r>
        </a:p>
      </dsp:txBody>
      <dsp:txXfrm>
        <a:off x="2925200" y="2446010"/>
        <a:ext cx="2037271" cy="987900"/>
      </dsp:txXfrm>
    </dsp:sp>
    <dsp:sp modelId="{1FDEDCCC-1E72-4F50-B854-EFBD079E98FE}">
      <dsp:nvSpPr>
        <dsp:cNvPr id="0" name=""/>
        <dsp:cNvSpPr/>
      </dsp:nvSpPr>
      <dsp:spPr>
        <a:xfrm rot="17350740">
          <a:off x="4135263" y="1717122"/>
          <a:ext cx="2555384" cy="32124"/>
        </a:xfrm>
        <a:custGeom>
          <a:avLst/>
          <a:gdLst/>
          <a:ahLst/>
          <a:cxnLst/>
          <a:rect l="0" t="0" r="0" b="0"/>
          <a:pathLst>
            <a:path>
              <a:moveTo>
                <a:pt x="0" y="16062"/>
              </a:moveTo>
              <a:lnTo>
                <a:pt x="2555384" y="160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PA" sz="1200" b="1" kern="1200">
            <a:latin typeface="Raleway" pitchFamily="2" charset="0"/>
          </a:endParaRPr>
        </a:p>
      </dsp:txBody>
      <dsp:txXfrm>
        <a:off x="5349070" y="1669299"/>
        <a:ext cx="127769" cy="127769"/>
      </dsp:txXfrm>
    </dsp:sp>
    <dsp:sp modelId="{347999E9-1CFC-47BD-A8D3-DBA71B4744DA}">
      <dsp:nvSpPr>
        <dsp:cNvPr id="0" name=""/>
        <dsp:cNvSpPr/>
      </dsp:nvSpPr>
      <dsp:spPr>
        <a:xfrm>
          <a:off x="5832703" y="1722"/>
          <a:ext cx="2098741" cy="104937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PA" sz="1200" b="1" kern="1200" dirty="0">
              <a:latin typeface="Raleway" pitchFamily="2" charset="0"/>
            </a:rPr>
            <a:t>Decreto </a:t>
          </a:r>
          <a:r>
            <a:rPr lang="es-PA" sz="1200" b="1" kern="1200" dirty="0" err="1">
              <a:latin typeface="Raleway" pitchFamily="2" charset="0"/>
            </a:rPr>
            <a:t>Nº</a:t>
          </a:r>
          <a:r>
            <a:rPr lang="es-PA" sz="1200" b="1" kern="1200" dirty="0">
              <a:latin typeface="Raleway" pitchFamily="2" charset="0"/>
            </a:rPr>
            <a:t> 9 del 21 de abril de 1998, </a:t>
          </a:r>
        </a:p>
      </dsp:txBody>
      <dsp:txXfrm>
        <a:off x="5863438" y="32457"/>
        <a:ext cx="2037271" cy="987900"/>
      </dsp:txXfrm>
    </dsp:sp>
    <dsp:sp modelId="{0E4F6583-3F86-4498-94E4-FA87C6D464DD}">
      <dsp:nvSpPr>
        <dsp:cNvPr id="0" name=""/>
        <dsp:cNvSpPr/>
      </dsp:nvSpPr>
      <dsp:spPr>
        <a:xfrm rot="18289469">
          <a:off x="4677927" y="2320510"/>
          <a:ext cx="1470055" cy="32124"/>
        </a:xfrm>
        <a:custGeom>
          <a:avLst/>
          <a:gdLst/>
          <a:ahLst/>
          <a:cxnLst/>
          <a:rect l="0" t="0" r="0" b="0"/>
          <a:pathLst>
            <a:path>
              <a:moveTo>
                <a:pt x="0" y="16062"/>
              </a:moveTo>
              <a:lnTo>
                <a:pt x="1470055" y="160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PA" sz="1200" b="1" kern="1200">
            <a:latin typeface="Raleway" pitchFamily="2" charset="0"/>
          </a:endParaRPr>
        </a:p>
      </dsp:txBody>
      <dsp:txXfrm>
        <a:off x="5376204" y="2299821"/>
        <a:ext cx="73502" cy="73502"/>
      </dsp:txXfrm>
    </dsp:sp>
    <dsp:sp modelId="{236569DC-D2BC-4501-B53F-B42516F936A0}">
      <dsp:nvSpPr>
        <dsp:cNvPr id="0" name=""/>
        <dsp:cNvSpPr/>
      </dsp:nvSpPr>
      <dsp:spPr>
        <a:xfrm>
          <a:off x="5832703" y="1208499"/>
          <a:ext cx="2098741" cy="104937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PA" sz="1200" b="1" kern="1200">
              <a:latin typeface="Raleway" pitchFamily="2" charset="0"/>
            </a:rPr>
            <a:t>Decreto N ° 18 del 19 de julio de 1999, </a:t>
          </a:r>
        </a:p>
      </dsp:txBody>
      <dsp:txXfrm>
        <a:off x="5863438" y="1239234"/>
        <a:ext cx="2037271" cy="987900"/>
      </dsp:txXfrm>
    </dsp:sp>
    <dsp:sp modelId="{40069003-FB9E-4935-B83E-2DA139C50FD5}">
      <dsp:nvSpPr>
        <dsp:cNvPr id="0" name=""/>
        <dsp:cNvSpPr/>
      </dsp:nvSpPr>
      <dsp:spPr>
        <a:xfrm>
          <a:off x="4993207" y="2923898"/>
          <a:ext cx="839496" cy="32124"/>
        </a:xfrm>
        <a:custGeom>
          <a:avLst/>
          <a:gdLst/>
          <a:ahLst/>
          <a:cxnLst/>
          <a:rect l="0" t="0" r="0" b="0"/>
          <a:pathLst>
            <a:path>
              <a:moveTo>
                <a:pt x="0" y="16062"/>
              </a:moveTo>
              <a:lnTo>
                <a:pt x="839496" y="160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PA" sz="1200" b="1" kern="1200">
            <a:latin typeface="Raleway" pitchFamily="2" charset="0"/>
          </a:endParaRPr>
        </a:p>
      </dsp:txBody>
      <dsp:txXfrm>
        <a:off x="5391968" y="2918973"/>
        <a:ext cx="41974" cy="41974"/>
      </dsp:txXfrm>
    </dsp:sp>
    <dsp:sp modelId="{7A00A4DB-EE39-4D0A-BAD9-D8F352F26F68}">
      <dsp:nvSpPr>
        <dsp:cNvPr id="0" name=""/>
        <dsp:cNvSpPr/>
      </dsp:nvSpPr>
      <dsp:spPr>
        <a:xfrm>
          <a:off x="5832703" y="2415275"/>
          <a:ext cx="2098741" cy="104937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PA" sz="1200" b="1" kern="1200">
              <a:latin typeface="Raleway" pitchFamily="2" charset="0"/>
            </a:rPr>
            <a:t>Decreto  Nº 37 del 21 de junio de 2005</a:t>
          </a:r>
        </a:p>
      </dsp:txBody>
      <dsp:txXfrm>
        <a:off x="5863438" y="2446010"/>
        <a:ext cx="2037271" cy="987900"/>
      </dsp:txXfrm>
    </dsp:sp>
    <dsp:sp modelId="{54380561-9E1B-406D-910F-3D499C5DE823}">
      <dsp:nvSpPr>
        <dsp:cNvPr id="0" name=""/>
        <dsp:cNvSpPr/>
      </dsp:nvSpPr>
      <dsp:spPr>
        <a:xfrm rot="3310531">
          <a:off x="4677927" y="3527287"/>
          <a:ext cx="1470055" cy="32124"/>
        </a:xfrm>
        <a:custGeom>
          <a:avLst/>
          <a:gdLst/>
          <a:ahLst/>
          <a:cxnLst/>
          <a:rect l="0" t="0" r="0" b="0"/>
          <a:pathLst>
            <a:path>
              <a:moveTo>
                <a:pt x="0" y="16062"/>
              </a:moveTo>
              <a:lnTo>
                <a:pt x="1470055" y="160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PA" sz="1200" b="1" kern="1200">
            <a:latin typeface="Raleway" pitchFamily="2" charset="0"/>
          </a:endParaRPr>
        </a:p>
      </dsp:txBody>
      <dsp:txXfrm>
        <a:off x="5376204" y="3506597"/>
        <a:ext cx="73502" cy="73502"/>
      </dsp:txXfrm>
    </dsp:sp>
    <dsp:sp modelId="{F5ED2737-FFF1-4752-85DC-2FFD3370141E}">
      <dsp:nvSpPr>
        <dsp:cNvPr id="0" name=""/>
        <dsp:cNvSpPr/>
      </dsp:nvSpPr>
      <dsp:spPr>
        <a:xfrm>
          <a:off x="5832703" y="3622052"/>
          <a:ext cx="2098741" cy="104937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PA" sz="1200" b="1" kern="1200">
              <a:latin typeface="Raleway" pitchFamily="2" charset="0"/>
            </a:rPr>
            <a:t>Decreto No. 107 del 11 de junio de 2013.</a:t>
          </a:r>
        </a:p>
      </dsp:txBody>
      <dsp:txXfrm>
        <a:off x="5863438" y="3652787"/>
        <a:ext cx="2037271" cy="987900"/>
      </dsp:txXfrm>
    </dsp:sp>
    <dsp:sp modelId="{C2379582-27A0-448B-A09D-1D64AC519838}">
      <dsp:nvSpPr>
        <dsp:cNvPr id="0" name=""/>
        <dsp:cNvSpPr/>
      </dsp:nvSpPr>
      <dsp:spPr>
        <a:xfrm rot="4249260">
          <a:off x="4135263" y="4130675"/>
          <a:ext cx="2555384" cy="32124"/>
        </a:xfrm>
        <a:custGeom>
          <a:avLst/>
          <a:gdLst/>
          <a:ahLst/>
          <a:cxnLst/>
          <a:rect l="0" t="0" r="0" b="0"/>
          <a:pathLst>
            <a:path>
              <a:moveTo>
                <a:pt x="0" y="16062"/>
              </a:moveTo>
              <a:lnTo>
                <a:pt x="2555384" y="160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PA" sz="1200" b="1" kern="1200">
            <a:latin typeface="Raleway" pitchFamily="2" charset="0"/>
          </a:endParaRPr>
        </a:p>
      </dsp:txBody>
      <dsp:txXfrm>
        <a:off x="5349070" y="4082852"/>
        <a:ext cx="127769" cy="127769"/>
      </dsp:txXfrm>
    </dsp:sp>
    <dsp:sp modelId="{689675DB-3817-4067-8B95-B261DE390F68}">
      <dsp:nvSpPr>
        <dsp:cNvPr id="0" name=""/>
        <dsp:cNvSpPr/>
      </dsp:nvSpPr>
      <dsp:spPr>
        <a:xfrm>
          <a:off x="5832703" y="4828828"/>
          <a:ext cx="2098741" cy="104937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PA" sz="1200" b="1" kern="1200">
              <a:latin typeface="Raleway" pitchFamily="2" charset="0"/>
            </a:rPr>
            <a:t>Decreto No. 2  del 20 de febrero de 2024</a:t>
          </a:r>
        </a:p>
      </dsp:txBody>
      <dsp:txXfrm>
        <a:off x="5863438" y="4859563"/>
        <a:ext cx="2037271" cy="987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68059-2A07-4F26-8F03-21455D008CEB}">
      <dsp:nvSpPr>
        <dsp:cNvPr id="0" name=""/>
        <dsp:cNvSpPr/>
      </dsp:nvSpPr>
      <dsp:spPr>
        <a:xfrm>
          <a:off x="0" y="0"/>
          <a:ext cx="6768752" cy="802546"/>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s-ES" sz="4400" kern="1200">
              <a:solidFill>
                <a:sysClr val="window" lastClr="FFFFFF"/>
              </a:solidFill>
              <a:latin typeface="Lucida Console" panose="020B0609040504020204" pitchFamily="49" charset="0"/>
              <a:ea typeface="+mn-ea"/>
              <a:cs typeface="+mn-cs"/>
            </a:rPr>
            <a:t>¿QUÉ ES CETIPPAT?</a:t>
          </a:r>
          <a:endParaRPr lang="es-PA" sz="4400" kern="1200">
            <a:solidFill>
              <a:sysClr val="window" lastClr="FFFFFF"/>
            </a:solidFill>
            <a:latin typeface="Lucida Console" panose="020B0609040504020204" pitchFamily="49" charset="0"/>
            <a:ea typeface="+mn-ea"/>
            <a:cs typeface="+mn-cs"/>
          </a:endParaRPr>
        </a:p>
      </dsp:txBody>
      <dsp:txXfrm>
        <a:off x="39177" y="39177"/>
        <a:ext cx="6690398" cy="724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4AD29-3D2B-4C4E-8A1D-B898D8A140D8}">
      <dsp:nvSpPr>
        <dsp:cNvPr id="0" name=""/>
        <dsp:cNvSpPr/>
      </dsp:nvSpPr>
      <dsp:spPr>
        <a:xfrm>
          <a:off x="291101" y="0"/>
          <a:ext cx="3299154" cy="151904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5CE1B0-AAE9-4D5F-8369-F1B683B475CA}">
      <dsp:nvSpPr>
        <dsp:cNvPr id="0" name=""/>
        <dsp:cNvSpPr/>
      </dsp:nvSpPr>
      <dsp:spPr>
        <a:xfrm>
          <a:off x="1188665" y="455713"/>
          <a:ext cx="1504026" cy="6076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PA" sz="1800" kern="1200"/>
            <a:t>ESTRUCTURA</a:t>
          </a:r>
        </a:p>
      </dsp:txBody>
      <dsp:txXfrm>
        <a:off x="1218326" y="485374"/>
        <a:ext cx="1444704" cy="548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FD890-1E98-42D1-8089-03312E307201}">
      <dsp:nvSpPr>
        <dsp:cNvPr id="0" name=""/>
        <dsp:cNvSpPr/>
      </dsp:nvSpPr>
      <dsp:spPr>
        <a:xfrm>
          <a:off x="1340243" y="0"/>
          <a:ext cx="1079562" cy="1079562"/>
        </a:xfrm>
        <a:prstGeom prst="ellipse">
          <a:avLst/>
        </a:prstGeom>
        <a:gradFill rotWithShape="0">
          <a:gsLst>
            <a:gs pos="0">
              <a:srgbClr val="44546A">
                <a:alpha val="50000"/>
                <a:hueOff val="0"/>
                <a:satOff val="0"/>
                <a:lumOff val="0"/>
                <a:alphaOff val="0"/>
                <a:satMod val="103000"/>
                <a:lumMod val="102000"/>
                <a:tint val="94000"/>
              </a:srgbClr>
            </a:gs>
            <a:gs pos="50000">
              <a:srgbClr val="44546A">
                <a:alpha val="50000"/>
                <a:hueOff val="0"/>
                <a:satOff val="0"/>
                <a:lumOff val="0"/>
                <a:alphaOff val="0"/>
                <a:satMod val="110000"/>
                <a:lumMod val="100000"/>
                <a:shade val="100000"/>
              </a:srgbClr>
            </a:gs>
            <a:gs pos="100000">
              <a:srgbClr val="44546A">
                <a:alpha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s-PA" sz="1200" kern="1200" dirty="0">
              <a:solidFill>
                <a:sysClr val="window" lastClr="FFFFFF"/>
              </a:solidFill>
              <a:latin typeface="Calibri" panose="020F0502020204030204"/>
              <a:ea typeface="+mn-ea"/>
              <a:cs typeface="+mn-cs"/>
            </a:rPr>
            <a:t>26 MIEMBROS ACTIVOS</a:t>
          </a:r>
        </a:p>
      </dsp:txBody>
      <dsp:txXfrm>
        <a:off x="1498341" y="158098"/>
        <a:ext cx="763366" cy="7633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DCBD2-A911-45B6-A505-6F1387682E04}">
      <dsp:nvSpPr>
        <dsp:cNvPr id="0" name=""/>
        <dsp:cNvSpPr/>
      </dsp:nvSpPr>
      <dsp:spPr>
        <a:xfrm>
          <a:off x="0" y="341"/>
          <a:ext cx="8467062" cy="645648"/>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PA" sz="2000" kern="1200" dirty="0"/>
            <a:t>Se adiciona el artículo quinto-A del Decreto Ejecutivo No. 25 de 15 de abril de 1997:</a:t>
          </a:r>
        </a:p>
      </dsp:txBody>
      <dsp:txXfrm>
        <a:off x="31518" y="31859"/>
        <a:ext cx="8404026" cy="582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DCBD2-A911-45B6-A505-6F1387682E04}">
      <dsp:nvSpPr>
        <dsp:cNvPr id="0" name=""/>
        <dsp:cNvSpPr/>
      </dsp:nvSpPr>
      <dsp:spPr>
        <a:xfrm>
          <a:off x="0" y="363"/>
          <a:ext cx="8467062" cy="645967"/>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s-PA" sz="3600" b="1" kern="1200" dirty="0">
              <a:solidFill>
                <a:schemeClr val="tx1"/>
              </a:solidFill>
            </a:rPr>
            <a:t>ARTÍCULO 5</a:t>
          </a:r>
        </a:p>
      </dsp:txBody>
      <dsp:txXfrm>
        <a:off x="31534" y="31897"/>
        <a:ext cx="8403994" cy="5828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862" cy="356421"/>
          </a:xfrm>
          <a:prstGeom prst="rect">
            <a:avLst/>
          </a:prstGeom>
        </p:spPr>
        <p:txBody>
          <a:bodyPr vert="horz" lIns="91440" tIns="45720" rIns="91440" bIns="45720" rtlCol="0"/>
          <a:lstStyle>
            <a:lvl1pPr algn="l">
              <a:defRPr sz="1660"/>
            </a:lvl1pPr>
          </a:lstStyle>
          <a:p>
            <a:endParaRPr lang="en-US"/>
          </a:p>
        </p:txBody>
      </p:sp>
      <p:sp>
        <p:nvSpPr>
          <p:cNvPr id="3" name="Date Placeholder 2"/>
          <p:cNvSpPr>
            <a:spLocks noGrp="1"/>
          </p:cNvSpPr>
          <p:nvPr>
            <p:ph type="dt" sz="quarter" idx="1"/>
          </p:nvPr>
        </p:nvSpPr>
        <p:spPr>
          <a:xfrm>
            <a:off x="5797066" y="0"/>
            <a:ext cx="4434862" cy="356421"/>
          </a:xfrm>
          <a:prstGeom prst="rect">
            <a:avLst/>
          </a:prstGeom>
        </p:spPr>
        <p:txBody>
          <a:bodyPr vert="horz" lIns="91440" tIns="45720" rIns="91440" bIns="45720" rtlCol="0"/>
          <a:lstStyle>
            <a:lvl1pPr algn="r">
              <a:defRPr sz="1660"/>
            </a:lvl1pPr>
          </a:lstStyle>
          <a:p>
            <a:fld id="{0F9B84EA-7D68-4D60-9CB1-D50884785D1C}" type="datetimeFigureOut">
              <a:rPr lang="en-US" smtClean="0"/>
              <a:t>7/8/2025</a:t>
            </a:fld>
            <a:endParaRPr lang="en-US"/>
          </a:p>
        </p:txBody>
      </p:sp>
      <p:sp>
        <p:nvSpPr>
          <p:cNvPr id="4" name="Footer Placeholder 3"/>
          <p:cNvSpPr>
            <a:spLocks noGrp="1"/>
          </p:cNvSpPr>
          <p:nvPr>
            <p:ph type="ftr" sz="quarter" idx="2"/>
          </p:nvPr>
        </p:nvSpPr>
        <p:spPr>
          <a:xfrm>
            <a:off x="0" y="6747325"/>
            <a:ext cx="4434862" cy="356420"/>
          </a:xfrm>
          <a:prstGeom prst="rect">
            <a:avLst/>
          </a:prstGeom>
        </p:spPr>
        <p:txBody>
          <a:bodyPr vert="horz" lIns="91440" tIns="45720" rIns="91440" bIns="45720" rtlCol="0" anchor="b"/>
          <a:lstStyle>
            <a:lvl1pPr algn="l">
              <a:defRPr sz="1660"/>
            </a:lvl1pPr>
          </a:lstStyle>
          <a:p>
            <a:endParaRPr lang="en-US"/>
          </a:p>
        </p:txBody>
      </p:sp>
      <p:sp>
        <p:nvSpPr>
          <p:cNvPr id="5" name="Slide Number Placeholder 4"/>
          <p:cNvSpPr>
            <a:spLocks noGrp="1"/>
          </p:cNvSpPr>
          <p:nvPr>
            <p:ph type="sldNum" sz="quarter" idx="3"/>
          </p:nvPr>
        </p:nvSpPr>
        <p:spPr>
          <a:xfrm>
            <a:off x="5797066" y="6747325"/>
            <a:ext cx="4434862" cy="356420"/>
          </a:xfrm>
          <a:prstGeom prst="rect">
            <a:avLst/>
          </a:prstGeom>
        </p:spPr>
        <p:txBody>
          <a:bodyPr vert="horz" lIns="91440" tIns="45720" rIns="91440" bIns="45720" rtlCol="0" anchor="b"/>
          <a:lstStyle>
            <a:lvl1pPr algn="r">
              <a:defRPr sz="1660"/>
            </a:lvl1pPr>
          </a:lstStyle>
          <a:p>
            <a:fld id="{8D4E0FC9-F1F8-4FAE-9988-3BA365CFD46F}" type="slidenum">
              <a:rPr lang="en-US" smtClean="0"/>
              <a:t>‹Nº›</a:t>
            </a:fld>
            <a:endParaRPr lang="en-US"/>
          </a:p>
        </p:txBody>
      </p:sp>
    </p:spTree>
    <p:extLst>
      <p:ext uri="{BB962C8B-B14F-4D97-AF65-F5344CB8AC3E}">
        <p14:creationId xmlns:p14="http://schemas.microsoft.com/office/powerpoint/2010/main" val="3217788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679" cy="355915"/>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5797788" y="0"/>
            <a:ext cx="4434677" cy="355915"/>
          </a:xfrm>
          <a:prstGeom prst="rect">
            <a:avLst/>
          </a:prstGeom>
        </p:spPr>
        <p:txBody>
          <a:bodyPr vert="horz" lIns="91440" tIns="45720" rIns="91440" bIns="45720" rtlCol="0"/>
          <a:lstStyle>
            <a:lvl1pPr algn="r">
              <a:defRPr sz="1200"/>
            </a:lvl1pPr>
          </a:lstStyle>
          <a:p>
            <a:fld id="{D6C8D182-E4C8-4120-9249-FC9774456FFA}" type="datetimeFigureOut">
              <a:rPr lang="en-US" smtClean="0"/>
              <a:t>7/8/2025</a:t>
            </a:fld>
            <a:endParaRPr lang="en-US"/>
          </a:p>
        </p:txBody>
      </p:sp>
      <p:sp>
        <p:nvSpPr>
          <p:cNvPr id="4" name="Slide Image Placehoder 3"/>
          <p:cNvSpPr>
            <a:spLocks noGrp="1" noRot="1" noChangeAspect="1"/>
          </p:cNvSpPr>
          <p:nvPr>
            <p:ph type="sldImg" idx="2"/>
          </p:nvPr>
        </p:nvSpPr>
        <p:spPr>
          <a:xfrm>
            <a:off x="2987440" y="888133"/>
            <a:ext cx="4262159" cy="239774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1024619" y="3419204"/>
            <a:ext cx="8187802" cy="279662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8051"/>
            <a:ext cx="4434679" cy="3559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97788" y="6748051"/>
            <a:ext cx="4434677" cy="355915"/>
          </a:xfrm>
          <a:prstGeom prst="rect">
            <a:avLst/>
          </a:prstGeom>
        </p:spPr>
        <p:txBody>
          <a:bodyPr vert="horz" lIns="91440" tIns="45720" rIns="91440" bIns="45720" rtlCol="0" anchor="b"/>
          <a:lstStyle>
            <a:lvl1pPr algn="r">
              <a:defRPr sz="1200"/>
            </a:lvl1pPr>
          </a:lstStyle>
          <a:p>
            <a:fld id="{85D0DACE-38E0-42D2-9336-2B707D34BC6D}" type="slidenum">
              <a:rPr lang="en-US" smtClean="0"/>
              <a:t>‹Nº›</a:t>
            </a:fld>
            <a:endParaRPr lang="en-US"/>
          </a:p>
        </p:txBody>
      </p:sp>
    </p:spTree>
    <p:extLst>
      <p:ext uri="{BB962C8B-B14F-4D97-AF65-F5344CB8AC3E}">
        <p14:creationId xmlns:p14="http://schemas.microsoft.com/office/powerpoint/2010/main" val="264862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760FBDFE-C587-4B4C-A407-44438C67B59E}"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‹Nº›</a:t>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t>‹Nº›</a:t>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a:sym typeface="+mn-ea"/>
              </a:rPr>
              <a:t>Click to edit Master title style</a:t>
            </a: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dt" sz="half" idx="10"/>
          </p:nvPr>
        </p:nvSpPr>
        <p:spPr/>
        <p:txBody>
          <a:bodyPr/>
          <a:lstStyle/>
          <a:p>
            <a:fld id="{760FBDFE-C587-4B4C-A407-44438C67B59E}"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0FBDFE-C587-4B4C-A407-44438C67B59E}"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0FBDFE-C587-4B4C-A407-44438C67B59E}"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FD9D74-47D9-4702-A33C-335B63B48DBF}"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0FBDFE-C587-4B4C-A407-44438C67B59E}"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t>7/8/2025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diagramQuickStyle" Target="../diagrams/quickStyle7.xml"/><Relationship Id="rId26" Type="http://schemas.openxmlformats.org/officeDocument/2006/relationships/image" Target="../media/image24.png"/><Relationship Id="rId3" Type="http://schemas.openxmlformats.org/officeDocument/2006/relationships/image" Target="../media/image6.png"/><Relationship Id="rId21"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diagramLayout" Target="../diagrams/layout7.xml"/><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image" Target="../media/image2.png"/><Relationship Id="rId16" Type="http://schemas.openxmlformats.org/officeDocument/2006/relationships/diagramData" Target="../diagrams/data7.xml"/><Relationship Id="rId20" Type="http://schemas.microsoft.com/office/2007/relationships/diagramDrawing" Target="../diagrams/drawing7.xml"/><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diagramColors" Target="../diagrams/colors7.xml"/><Relationship Id="rId31"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2.png"/><Relationship Id="rId7" Type="http://schemas.openxmlformats.org/officeDocument/2006/relationships/diagramLayout" Target="../diagrams/layout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34.png"/><Relationship Id="rId10" Type="http://schemas.microsoft.com/office/2007/relationships/diagramDrawing" Target="../diagrams/drawing8.xml"/><Relationship Id="rId4" Type="http://schemas.openxmlformats.org/officeDocument/2006/relationships/image" Target="../media/image33.png"/><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 de texto 5"/>
          <p:cNvSpPr txBox="1"/>
          <p:nvPr/>
        </p:nvSpPr>
        <p:spPr>
          <a:xfrm>
            <a:off x="6607810" y="3723005"/>
            <a:ext cx="4406265" cy="384721"/>
          </a:xfrm>
          <a:prstGeom prst="rect">
            <a:avLst/>
          </a:prstGeom>
          <a:noFill/>
        </p:spPr>
        <p:txBody>
          <a:bodyPr wrap="square" rtlCol="0">
            <a:spAutoFit/>
          </a:bodyPr>
          <a:lstStyle/>
          <a:p>
            <a:r>
              <a:rPr lang="es-ES" altLang="en-US" sz="1900" b="1" dirty="0">
                <a:solidFill>
                  <a:schemeClr val="bg1"/>
                </a:solidFill>
                <a:latin typeface="Raleway Bold" charset="0"/>
                <a:cs typeface="Raleway Bold" charset="0"/>
              </a:rPr>
              <a:t>DIRETIPAT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pSp>
        <p:nvGrpSpPr>
          <p:cNvPr id="4" name="Grupo 3"/>
          <p:cNvGrpSpPr/>
          <p:nvPr/>
        </p:nvGrpSpPr>
        <p:grpSpPr>
          <a:xfrm>
            <a:off x="1526897" y="1026448"/>
            <a:ext cx="9890747" cy="5531157"/>
            <a:chOff x="241004" y="-46176"/>
            <a:chExt cx="12166755" cy="7671404"/>
          </a:xfrm>
        </p:grpSpPr>
        <p:sp>
          <p:nvSpPr>
            <p:cNvPr id="5" name="Rectángulo 4"/>
            <p:cNvSpPr/>
            <p:nvPr/>
          </p:nvSpPr>
          <p:spPr>
            <a:xfrm>
              <a:off x="241004" y="373544"/>
              <a:ext cx="1847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pic>
          <p:nvPicPr>
            <p:cNvPr id="6" name="Imagen 5"/>
            <p:cNvPicPr>
              <a:picLocks noChangeAspect="1"/>
            </p:cNvPicPr>
            <p:nvPr/>
          </p:nvPicPr>
          <p:blipFill>
            <a:blip r:embed="rId3"/>
            <a:stretch>
              <a:fillRect/>
            </a:stretch>
          </p:blipFill>
          <p:spPr>
            <a:xfrm>
              <a:off x="1861229" y="855215"/>
              <a:ext cx="1096974" cy="1096974"/>
            </a:xfrm>
            <a:prstGeom prst="rect">
              <a:avLst/>
            </a:prstGeom>
          </p:spPr>
        </p:pic>
        <p:pic>
          <p:nvPicPr>
            <p:cNvPr id="10" name="Imagen 9"/>
            <p:cNvPicPr>
              <a:picLocks noChangeAspect="1"/>
            </p:cNvPicPr>
            <p:nvPr/>
          </p:nvPicPr>
          <p:blipFill>
            <a:blip r:embed="rId4">
              <a:clrChange>
                <a:clrFrom>
                  <a:srgbClr val="000000"/>
                </a:clrFrom>
                <a:clrTo>
                  <a:srgbClr val="000000">
                    <a:alpha val="0"/>
                  </a:srgbClr>
                </a:clrTo>
              </a:clrChange>
            </a:blip>
            <a:stretch>
              <a:fillRect/>
            </a:stretch>
          </p:blipFill>
          <p:spPr>
            <a:xfrm>
              <a:off x="9044152" y="3836585"/>
              <a:ext cx="1006574" cy="1006574"/>
            </a:xfrm>
            <a:prstGeom prst="rect">
              <a:avLst/>
            </a:prstGeom>
          </p:spPr>
        </p:pic>
        <p:pic>
          <p:nvPicPr>
            <p:cNvPr id="14" name="Imagen 13"/>
            <p:cNvPicPr>
              <a:picLocks noChangeAspect="1"/>
            </p:cNvPicPr>
            <p:nvPr/>
          </p:nvPicPr>
          <p:blipFill>
            <a:blip r:embed="rId5">
              <a:clrChange>
                <a:clrFrom>
                  <a:srgbClr val="FFFFFF"/>
                </a:clrFrom>
                <a:clrTo>
                  <a:srgbClr val="FFFFFF">
                    <a:alpha val="0"/>
                  </a:srgbClr>
                </a:clrTo>
              </a:clrChange>
            </a:blip>
            <a:stretch>
              <a:fillRect/>
            </a:stretch>
          </p:blipFill>
          <p:spPr>
            <a:xfrm>
              <a:off x="5344808" y="509511"/>
              <a:ext cx="1898654" cy="1747145"/>
            </a:xfrm>
            <a:prstGeom prst="rect">
              <a:avLst/>
            </a:prstGeom>
          </p:spPr>
        </p:pic>
        <p:pic>
          <p:nvPicPr>
            <p:cNvPr id="16" name="Imagen 15"/>
            <p:cNvPicPr>
              <a:picLocks noChangeAspect="1"/>
            </p:cNvPicPr>
            <p:nvPr/>
          </p:nvPicPr>
          <p:blipFill>
            <a:blip r:embed="rId6">
              <a:clrChange>
                <a:clrFrom>
                  <a:srgbClr val="FDFDFD"/>
                </a:clrFrom>
                <a:clrTo>
                  <a:srgbClr val="FDFDFD">
                    <a:alpha val="0"/>
                  </a:srgbClr>
                </a:clrTo>
              </a:clrChange>
            </a:blip>
            <a:stretch>
              <a:fillRect/>
            </a:stretch>
          </p:blipFill>
          <p:spPr>
            <a:xfrm>
              <a:off x="3088467" y="2077579"/>
              <a:ext cx="1335863" cy="996759"/>
            </a:xfrm>
            <a:prstGeom prst="rect">
              <a:avLst/>
            </a:prstGeom>
          </p:spPr>
        </p:pic>
        <p:pic>
          <p:nvPicPr>
            <p:cNvPr id="17" name="Picture 2" descr="Inicio | Asamblea Nacional de Panamá"/>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06369" y="-46176"/>
              <a:ext cx="901390" cy="90139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8">
              <a:clrChange>
                <a:clrFrom>
                  <a:srgbClr val="FFFFFF"/>
                </a:clrFrom>
                <a:clrTo>
                  <a:srgbClr val="FFFFFF">
                    <a:alpha val="0"/>
                  </a:srgbClr>
                </a:clrTo>
              </a:clrChange>
            </a:blip>
            <a:stretch>
              <a:fillRect/>
            </a:stretch>
          </p:blipFill>
          <p:spPr>
            <a:xfrm>
              <a:off x="10515070" y="2905337"/>
              <a:ext cx="1280083" cy="1096974"/>
            </a:xfrm>
            <a:prstGeom prst="rect">
              <a:avLst/>
            </a:prstGeom>
          </p:spPr>
        </p:pic>
        <p:pic>
          <p:nvPicPr>
            <p:cNvPr id="20" name="Imagen 19"/>
            <p:cNvPicPr>
              <a:picLocks noChangeAspect="1"/>
            </p:cNvPicPr>
            <p:nvPr/>
          </p:nvPicPr>
          <p:blipFill>
            <a:blip r:embed="rId9"/>
            <a:stretch>
              <a:fillRect/>
            </a:stretch>
          </p:blipFill>
          <p:spPr>
            <a:xfrm>
              <a:off x="10688505" y="1520872"/>
              <a:ext cx="975444" cy="789500"/>
            </a:xfrm>
            <a:prstGeom prst="rect">
              <a:avLst/>
            </a:prstGeom>
          </p:spPr>
        </p:pic>
        <p:pic>
          <p:nvPicPr>
            <p:cNvPr id="21" name="Imagen 20"/>
            <p:cNvPicPr>
              <a:picLocks noChangeAspect="1"/>
            </p:cNvPicPr>
            <p:nvPr/>
          </p:nvPicPr>
          <p:blipFill>
            <a:blip r:embed="rId10">
              <a:clrChange>
                <a:clrFrom>
                  <a:srgbClr val="FFFFFF"/>
                </a:clrFrom>
                <a:clrTo>
                  <a:srgbClr val="FFFFFF">
                    <a:alpha val="0"/>
                  </a:srgbClr>
                </a:clrTo>
              </a:clrChange>
            </a:blip>
            <a:stretch>
              <a:fillRect/>
            </a:stretch>
          </p:blipFill>
          <p:spPr>
            <a:xfrm>
              <a:off x="7589490" y="6633415"/>
              <a:ext cx="1771095" cy="991813"/>
            </a:xfrm>
            <a:prstGeom prst="rect">
              <a:avLst/>
            </a:prstGeom>
          </p:spPr>
        </p:pic>
        <p:pic>
          <p:nvPicPr>
            <p:cNvPr id="22" name="Imagen 21"/>
            <p:cNvPicPr>
              <a:picLocks noChangeAspect="1"/>
            </p:cNvPicPr>
            <p:nvPr/>
          </p:nvPicPr>
          <p:blipFill>
            <a:blip r:embed="rId11">
              <a:clrChange>
                <a:clrFrom>
                  <a:srgbClr val="FFFFFF"/>
                </a:clrFrom>
                <a:clrTo>
                  <a:srgbClr val="FFFFFF">
                    <a:alpha val="0"/>
                  </a:srgbClr>
                </a:clrTo>
              </a:clrChange>
            </a:blip>
            <a:stretch>
              <a:fillRect/>
            </a:stretch>
          </p:blipFill>
          <p:spPr>
            <a:xfrm>
              <a:off x="5043313" y="4964564"/>
              <a:ext cx="1558863" cy="1558863"/>
            </a:xfrm>
            <a:prstGeom prst="rect">
              <a:avLst/>
            </a:prstGeom>
          </p:spPr>
        </p:pic>
        <p:pic>
          <p:nvPicPr>
            <p:cNvPr id="23" name="Imagen 22"/>
            <p:cNvPicPr>
              <a:picLocks noChangeAspect="1"/>
            </p:cNvPicPr>
            <p:nvPr/>
          </p:nvPicPr>
          <p:blipFill>
            <a:blip r:embed="rId12"/>
            <a:stretch>
              <a:fillRect/>
            </a:stretch>
          </p:blipFill>
          <p:spPr>
            <a:xfrm>
              <a:off x="6944850" y="4857623"/>
              <a:ext cx="1405746" cy="1405746"/>
            </a:xfrm>
            <a:prstGeom prst="rect">
              <a:avLst/>
            </a:prstGeom>
          </p:spPr>
        </p:pic>
        <p:pic>
          <p:nvPicPr>
            <p:cNvPr id="24" name="Imagen 23"/>
            <p:cNvPicPr>
              <a:picLocks noChangeAspect="1"/>
            </p:cNvPicPr>
            <p:nvPr/>
          </p:nvPicPr>
          <p:blipFill>
            <a:blip r:embed="rId13"/>
            <a:stretch>
              <a:fillRect/>
            </a:stretch>
          </p:blipFill>
          <p:spPr>
            <a:xfrm>
              <a:off x="9004726" y="5226474"/>
              <a:ext cx="1315995" cy="1315995"/>
            </a:xfrm>
            <a:prstGeom prst="rect">
              <a:avLst/>
            </a:prstGeom>
          </p:spPr>
        </p:pic>
        <p:pic>
          <p:nvPicPr>
            <p:cNvPr id="25" name="Imagen 24"/>
            <p:cNvPicPr>
              <a:picLocks noChangeAspect="1"/>
            </p:cNvPicPr>
            <p:nvPr/>
          </p:nvPicPr>
          <p:blipFill>
            <a:blip r:embed="rId14">
              <a:clrChange>
                <a:clrFrom>
                  <a:srgbClr val="FEFEFE"/>
                </a:clrFrom>
                <a:clrTo>
                  <a:srgbClr val="FEFEFE">
                    <a:alpha val="0"/>
                  </a:srgbClr>
                </a:clrTo>
              </a:clrChange>
            </a:blip>
            <a:stretch>
              <a:fillRect/>
            </a:stretch>
          </p:blipFill>
          <p:spPr>
            <a:xfrm>
              <a:off x="10408715" y="4418634"/>
              <a:ext cx="1240829" cy="1215333"/>
            </a:xfrm>
            <a:prstGeom prst="rect">
              <a:avLst/>
            </a:prstGeom>
          </p:spPr>
        </p:pic>
        <p:pic>
          <p:nvPicPr>
            <p:cNvPr id="26" name="Imagen 25"/>
            <p:cNvPicPr>
              <a:picLocks noChangeAspect="1"/>
            </p:cNvPicPr>
            <p:nvPr/>
          </p:nvPicPr>
          <p:blipFill>
            <a:blip r:embed="rId15"/>
            <a:stretch>
              <a:fillRect/>
            </a:stretch>
          </p:blipFill>
          <p:spPr>
            <a:xfrm>
              <a:off x="7592170" y="3331800"/>
              <a:ext cx="987638" cy="1304657"/>
            </a:xfrm>
            <a:prstGeom prst="rect">
              <a:avLst/>
            </a:prstGeom>
          </p:spPr>
        </p:pic>
        <p:grpSp>
          <p:nvGrpSpPr>
            <p:cNvPr id="28" name="Grupo 27"/>
            <p:cNvGrpSpPr/>
            <p:nvPr/>
          </p:nvGrpSpPr>
          <p:grpSpPr>
            <a:xfrm>
              <a:off x="3776924" y="2513946"/>
              <a:ext cx="4625292" cy="2329213"/>
              <a:chOff x="2979597" y="2522886"/>
              <a:chExt cx="4625292" cy="2329213"/>
            </a:xfrm>
          </p:grpSpPr>
          <p:graphicFrame>
            <p:nvGraphicFramePr>
              <p:cNvPr id="29" name="Diagrama 28"/>
              <p:cNvGraphicFramePr/>
              <p:nvPr>
                <p:extLst>
                  <p:ext uri="{D42A27DB-BD31-4B8C-83A1-F6EECF244321}">
                    <p14:modId xmlns:p14="http://schemas.microsoft.com/office/powerpoint/2010/main" val="1978413280"/>
                  </p:ext>
                </p:extLst>
              </p:nvPr>
            </p:nvGraphicFramePr>
            <p:xfrm>
              <a:off x="2979597" y="2828476"/>
              <a:ext cx="4625292" cy="149729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cxnSp>
            <p:nvCxnSpPr>
              <p:cNvPr id="30" name="Conector recto de flecha 29"/>
              <p:cNvCxnSpPr/>
              <p:nvPr/>
            </p:nvCxnSpPr>
            <p:spPr>
              <a:xfrm flipV="1">
                <a:off x="5920514" y="2881343"/>
                <a:ext cx="489810" cy="311270"/>
              </a:xfrm>
              <a:prstGeom prst="straightConnector1">
                <a:avLst/>
              </a:prstGeom>
              <a:noFill/>
              <a:ln w="6350" cap="flat" cmpd="sng" algn="ctr">
                <a:solidFill>
                  <a:srgbClr val="5B9BD5"/>
                </a:solidFill>
                <a:prstDash val="solid"/>
                <a:miter lim="800000"/>
                <a:tailEnd type="triangle"/>
              </a:ln>
              <a:effectLst/>
            </p:spPr>
          </p:cxnSp>
          <p:cxnSp>
            <p:nvCxnSpPr>
              <p:cNvPr id="31" name="Conector recto de flecha 30"/>
              <p:cNvCxnSpPr/>
              <p:nvPr/>
            </p:nvCxnSpPr>
            <p:spPr>
              <a:xfrm>
                <a:off x="5874086" y="3972782"/>
                <a:ext cx="582664" cy="254776"/>
              </a:xfrm>
              <a:prstGeom prst="straightConnector1">
                <a:avLst/>
              </a:prstGeom>
              <a:noFill/>
              <a:ln w="6350" cap="flat" cmpd="sng" algn="ctr">
                <a:solidFill>
                  <a:srgbClr val="5B9BD5"/>
                </a:solidFill>
                <a:prstDash val="solid"/>
                <a:miter lim="800000"/>
                <a:tailEnd type="triangle"/>
              </a:ln>
              <a:effectLst/>
            </p:spPr>
          </p:cxnSp>
          <p:cxnSp>
            <p:nvCxnSpPr>
              <p:cNvPr id="32" name="Conector recto de flecha 31"/>
              <p:cNvCxnSpPr/>
              <p:nvPr/>
            </p:nvCxnSpPr>
            <p:spPr>
              <a:xfrm>
                <a:off x="5220003" y="4312270"/>
                <a:ext cx="13266" cy="539829"/>
              </a:xfrm>
              <a:prstGeom prst="straightConnector1">
                <a:avLst/>
              </a:prstGeom>
              <a:noFill/>
              <a:ln w="6350" cap="flat" cmpd="sng" algn="ctr">
                <a:solidFill>
                  <a:srgbClr val="5B9BD5"/>
                </a:solidFill>
                <a:prstDash val="solid"/>
                <a:miter lim="800000"/>
                <a:tailEnd type="triangle"/>
              </a:ln>
              <a:effectLst/>
            </p:spPr>
          </p:cxnSp>
          <p:cxnSp>
            <p:nvCxnSpPr>
              <p:cNvPr id="33" name="Conector recto de flecha 32"/>
              <p:cNvCxnSpPr/>
              <p:nvPr/>
            </p:nvCxnSpPr>
            <p:spPr>
              <a:xfrm flipH="1">
                <a:off x="3930634" y="3881530"/>
                <a:ext cx="684581" cy="218640"/>
              </a:xfrm>
              <a:prstGeom prst="straightConnector1">
                <a:avLst/>
              </a:prstGeom>
              <a:noFill/>
              <a:ln w="6350" cap="flat" cmpd="sng" algn="ctr">
                <a:solidFill>
                  <a:srgbClr val="5B9BD5"/>
                </a:solidFill>
                <a:prstDash val="solid"/>
                <a:miter lim="800000"/>
                <a:tailEnd type="triangle"/>
              </a:ln>
              <a:effectLst/>
            </p:spPr>
          </p:cxnSp>
          <p:cxnSp>
            <p:nvCxnSpPr>
              <p:cNvPr id="34" name="Conector recto de flecha 33"/>
              <p:cNvCxnSpPr/>
              <p:nvPr/>
            </p:nvCxnSpPr>
            <p:spPr>
              <a:xfrm flipH="1" flipV="1">
                <a:off x="4741067" y="2522886"/>
                <a:ext cx="199493" cy="408421"/>
              </a:xfrm>
              <a:prstGeom prst="straightConnector1">
                <a:avLst/>
              </a:prstGeom>
              <a:noFill/>
              <a:ln w="6350" cap="flat" cmpd="sng" algn="ctr">
                <a:solidFill>
                  <a:srgbClr val="5B9BD5"/>
                </a:solidFill>
                <a:prstDash val="solid"/>
                <a:miter lim="800000"/>
                <a:tailEnd type="triangle"/>
              </a:ln>
              <a:effectLst/>
            </p:spPr>
          </p:cxnSp>
          <p:cxnSp>
            <p:nvCxnSpPr>
              <p:cNvPr id="35" name="Conector recto de flecha 34"/>
              <p:cNvCxnSpPr/>
              <p:nvPr/>
            </p:nvCxnSpPr>
            <p:spPr>
              <a:xfrm flipH="1" flipV="1">
                <a:off x="3974962" y="3265443"/>
                <a:ext cx="595924" cy="90557"/>
              </a:xfrm>
              <a:prstGeom prst="straightConnector1">
                <a:avLst/>
              </a:prstGeom>
              <a:noFill/>
              <a:ln w="6350" cap="flat" cmpd="sng" algn="ctr">
                <a:solidFill>
                  <a:srgbClr val="5B9BD5"/>
                </a:solidFill>
                <a:prstDash val="solid"/>
                <a:miter lim="800000"/>
                <a:tailEnd type="triangle"/>
              </a:ln>
              <a:effectLst/>
            </p:spPr>
          </p:cxnSp>
          <p:cxnSp>
            <p:nvCxnSpPr>
              <p:cNvPr id="36" name="Conector recto de flecha 35"/>
              <p:cNvCxnSpPr/>
              <p:nvPr/>
            </p:nvCxnSpPr>
            <p:spPr>
              <a:xfrm>
                <a:off x="6026971" y="3562369"/>
                <a:ext cx="534327" cy="37893"/>
              </a:xfrm>
              <a:prstGeom prst="straightConnector1">
                <a:avLst/>
              </a:prstGeom>
              <a:noFill/>
              <a:ln w="6350" cap="flat" cmpd="sng" algn="ctr">
                <a:solidFill>
                  <a:srgbClr val="5B9BD5"/>
                </a:solidFill>
                <a:prstDash val="solid"/>
                <a:miter lim="800000"/>
                <a:tailEnd type="triangle"/>
              </a:ln>
              <a:effectLst/>
            </p:spPr>
          </p:cxnSp>
          <p:cxnSp>
            <p:nvCxnSpPr>
              <p:cNvPr id="37" name="Conector recto de flecha 36"/>
              <p:cNvCxnSpPr/>
              <p:nvPr/>
            </p:nvCxnSpPr>
            <p:spPr>
              <a:xfrm flipH="1">
                <a:off x="4479829" y="4174559"/>
                <a:ext cx="335239" cy="389213"/>
              </a:xfrm>
              <a:prstGeom prst="straightConnector1">
                <a:avLst/>
              </a:prstGeom>
              <a:noFill/>
              <a:ln w="6350" cap="flat" cmpd="sng" algn="ctr">
                <a:solidFill>
                  <a:srgbClr val="5B9BD5"/>
                </a:solidFill>
                <a:prstDash val="solid"/>
                <a:miter lim="800000"/>
                <a:tailEnd type="triangle"/>
              </a:ln>
              <a:effectLst/>
            </p:spPr>
          </p:cxnSp>
          <p:cxnSp>
            <p:nvCxnSpPr>
              <p:cNvPr id="38" name="Conector recto de flecha 37"/>
              <p:cNvCxnSpPr/>
              <p:nvPr/>
            </p:nvCxnSpPr>
            <p:spPr>
              <a:xfrm>
                <a:off x="5625216" y="4222478"/>
                <a:ext cx="226149" cy="482028"/>
              </a:xfrm>
              <a:prstGeom prst="straightConnector1">
                <a:avLst/>
              </a:prstGeom>
              <a:noFill/>
              <a:ln w="6350" cap="flat" cmpd="sng" algn="ctr">
                <a:solidFill>
                  <a:srgbClr val="5B9BD5"/>
                </a:solidFill>
                <a:prstDash val="solid"/>
                <a:miter lim="800000"/>
                <a:tailEnd type="triangle"/>
              </a:ln>
              <a:effectLst/>
            </p:spPr>
          </p:cxnSp>
          <p:cxnSp>
            <p:nvCxnSpPr>
              <p:cNvPr id="39" name="Conector recto de flecha 38"/>
              <p:cNvCxnSpPr/>
              <p:nvPr/>
            </p:nvCxnSpPr>
            <p:spPr>
              <a:xfrm flipV="1">
                <a:off x="5584311" y="2522886"/>
                <a:ext cx="147975" cy="398268"/>
              </a:xfrm>
              <a:prstGeom prst="straightConnector1">
                <a:avLst/>
              </a:prstGeom>
              <a:noFill/>
              <a:ln w="6350" cap="flat" cmpd="sng" algn="ctr">
                <a:solidFill>
                  <a:srgbClr val="5B9BD5"/>
                </a:solidFill>
                <a:prstDash val="solid"/>
                <a:miter lim="800000"/>
                <a:tailEnd type="triangle"/>
              </a:ln>
              <a:effectLst/>
            </p:spPr>
          </p:cxnSp>
        </p:grpSp>
      </p:grpSp>
      <p:pic>
        <p:nvPicPr>
          <p:cNvPr id="41" name="Imagen 40"/>
          <p:cNvPicPr>
            <a:picLocks noChangeAspect="1"/>
          </p:cNvPicPr>
          <p:nvPr/>
        </p:nvPicPr>
        <p:blipFill>
          <a:blip r:embed="rId21"/>
          <a:stretch>
            <a:fillRect/>
          </a:stretch>
        </p:blipFill>
        <p:spPr>
          <a:xfrm>
            <a:off x="4524207" y="5957145"/>
            <a:ext cx="2618218" cy="533690"/>
          </a:xfrm>
          <a:prstGeom prst="roundRect">
            <a:avLst>
              <a:gd name="adj" fmla="val 8594"/>
            </a:avLst>
          </a:prstGeom>
          <a:solidFill>
            <a:srgbClr val="FFFFFF">
              <a:shade val="85000"/>
            </a:srgbClr>
          </a:solidFill>
          <a:ln w="19050">
            <a:solidFill>
              <a:srgbClr val="0070C0"/>
            </a:solidFill>
          </a:ln>
          <a:effectLst>
            <a:reflection blurRad="12700" stA="38000" endPos="28000" dist="5000" dir="5400000" sy="-100000" algn="bl" rotWithShape="0"/>
          </a:effectLst>
        </p:spPr>
      </p:pic>
      <p:pic>
        <p:nvPicPr>
          <p:cNvPr id="42" name="Imagen 41"/>
          <p:cNvPicPr>
            <a:picLocks noChangeAspect="1"/>
          </p:cNvPicPr>
          <p:nvPr/>
        </p:nvPicPr>
        <p:blipFill>
          <a:blip r:embed="rId22"/>
          <a:stretch>
            <a:fillRect/>
          </a:stretch>
        </p:blipFill>
        <p:spPr>
          <a:xfrm>
            <a:off x="3942339" y="4676912"/>
            <a:ext cx="985318" cy="985318"/>
          </a:xfrm>
          <a:prstGeom prst="rect">
            <a:avLst/>
          </a:prstGeom>
        </p:spPr>
      </p:pic>
      <p:pic>
        <p:nvPicPr>
          <p:cNvPr id="43" name="Imagen 42"/>
          <p:cNvPicPr>
            <a:picLocks noChangeAspect="1"/>
          </p:cNvPicPr>
          <p:nvPr/>
        </p:nvPicPr>
        <p:blipFill>
          <a:blip r:embed="rId23"/>
          <a:stretch>
            <a:fillRect/>
          </a:stretch>
        </p:blipFill>
        <p:spPr>
          <a:xfrm>
            <a:off x="7542327" y="792504"/>
            <a:ext cx="1092850" cy="1092850"/>
          </a:xfrm>
          <a:prstGeom prst="rect">
            <a:avLst/>
          </a:prstGeom>
        </p:spPr>
      </p:pic>
      <p:pic>
        <p:nvPicPr>
          <p:cNvPr id="44" name="Imagen 43"/>
          <p:cNvPicPr>
            <a:picLocks noChangeAspect="1"/>
          </p:cNvPicPr>
          <p:nvPr/>
        </p:nvPicPr>
        <p:blipFill rotWithShape="1">
          <a:blip r:embed="rId24"/>
          <a:srcRect l="30155" t="9136" r="25938" b="11130"/>
          <a:stretch/>
        </p:blipFill>
        <p:spPr>
          <a:xfrm>
            <a:off x="9056818" y="824262"/>
            <a:ext cx="1254642" cy="1275907"/>
          </a:xfrm>
          <a:prstGeom prst="rect">
            <a:avLst/>
          </a:prstGeom>
        </p:spPr>
      </p:pic>
      <p:pic>
        <p:nvPicPr>
          <p:cNvPr id="45" name="Imagen 44"/>
          <p:cNvPicPr>
            <a:picLocks noChangeAspect="1"/>
          </p:cNvPicPr>
          <p:nvPr/>
        </p:nvPicPr>
        <p:blipFill>
          <a:blip r:embed="rId25"/>
          <a:stretch>
            <a:fillRect/>
          </a:stretch>
        </p:blipFill>
        <p:spPr>
          <a:xfrm>
            <a:off x="1862084" y="3814325"/>
            <a:ext cx="862587" cy="862587"/>
          </a:xfrm>
          <a:prstGeom prst="rect">
            <a:avLst/>
          </a:prstGeom>
        </p:spPr>
      </p:pic>
      <p:pic>
        <p:nvPicPr>
          <p:cNvPr id="46" name="Imagen 45"/>
          <p:cNvPicPr>
            <a:picLocks noChangeAspect="1"/>
          </p:cNvPicPr>
          <p:nvPr/>
        </p:nvPicPr>
        <p:blipFill>
          <a:blip r:embed="rId26"/>
          <a:stretch>
            <a:fillRect/>
          </a:stretch>
        </p:blipFill>
        <p:spPr>
          <a:xfrm>
            <a:off x="4524207" y="1290997"/>
            <a:ext cx="1017468" cy="1017468"/>
          </a:xfrm>
          <a:prstGeom prst="rect">
            <a:avLst/>
          </a:prstGeom>
        </p:spPr>
      </p:pic>
      <p:pic>
        <p:nvPicPr>
          <p:cNvPr id="47" name="Imagen 46"/>
          <p:cNvPicPr>
            <a:picLocks noChangeAspect="1"/>
          </p:cNvPicPr>
          <p:nvPr/>
        </p:nvPicPr>
        <p:blipFill>
          <a:blip r:embed="rId27"/>
          <a:stretch>
            <a:fillRect/>
          </a:stretch>
        </p:blipFill>
        <p:spPr>
          <a:xfrm>
            <a:off x="774278" y="1462215"/>
            <a:ext cx="1346537" cy="1346537"/>
          </a:xfrm>
          <a:prstGeom prst="rect">
            <a:avLst/>
          </a:prstGeom>
        </p:spPr>
      </p:pic>
      <p:pic>
        <p:nvPicPr>
          <p:cNvPr id="48" name="Imagen 47"/>
          <p:cNvPicPr>
            <a:picLocks noChangeAspect="1"/>
          </p:cNvPicPr>
          <p:nvPr/>
        </p:nvPicPr>
        <p:blipFill>
          <a:blip r:embed="rId28"/>
          <a:stretch>
            <a:fillRect/>
          </a:stretch>
        </p:blipFill>
        <p:spPr>
          <a:xfrm>
            <a:off x="2120815" y="5369821"/>
            <a:ext cx="1556163" cy="1138656"/>
          </a:xfrm>
          <a:prstGeom prst="rect">
            <a:avLst/>
          </a:prstGeom>
        </p:spPr>
      </p:pic>
      <p:pic>
        <p:nvPicPr>
          <p:cNvPr id="49" name="Imagen 48"/>
          <p:cNvPicPr>
            <a:picLocks noChangeAspect="1"/>
          </p:cNvPicPr>
          <p:nvPr/>
        </p:nvPicPr>
        <p:blipFill>
          <a:blip r:embed="rId29"/>
          <a:stretch>
            <a:fillRect/>
          </a:stretch>
        </p:blipFill>
        <p:spPr>
          <a:xfrm>
            <a:off x="448304" y="4903142"/>
            <a:ext cx="2867968" cy="606209"/>
          </a:xfrm>
          <a:prstGeom prst="rect">
            <a:avLst/>
          </a:prstGeom>
          <a:ln w="28575">
            <a:solidFill>
              <a:srgbClr val="002060"/>
            </a:solidFill>
          </a:ln>
        </p:spPr>
      </p:pic>
      <p:pic>
        <p:nvPicPr>
          <p:cNvPr id="50" name="Imagen 49"/>
          <p:cNvPicPr>
            <a:picLocks noChangeAspect="1"/>
          </p:cNvPicPr>
          <p:nvPr/>
        </p:nvPicPr>
        <p:blipFill>
          <a:blip r:embed="rId30"/>
          <a:stretch>
            <a:fillRect/>
          </a:stretch>
        </p:blipFill>
        <p:spPr>
          <a:xfrm>
            <a:off x="8522076" y="2638728"/>
            <a:ext cx="1198947" cy="1141224"/>
          </a:xfrm>
          <a:prstGeom prst="rect">
            <a:avLst/>
          </a:prstGeom>
        </p:spPr>
      </p:pic>
      <p:pic>
        <p:nvPicPr>
          <p:cNvPr id="51" name="Imagen 50"/>
          <p:cNvPicPr>
            <a:picLocks noChangeAspect="1"/>
          </p:cNvPicPr>
          <p:nvPr/>
        </p:nvPicPr>
        <p:blipFill>
          <a:blip r:embed="rId31"/>
          <a:stretch>
            <a:fillRect/>
          </a:stretch>
        </p:blipFill>
        <p:spPr>
          <a:xfrm>
            <a:off x="7182089" y="2037012"/>
            <a:ext cx="1334575" cy="1340533"/>
          </a:xfrm>
          <a:prstGeom prst="rect">
            <a:avLst/>
          </a:prstGeom>
        </p:spPr>
      </p:pic>
      <p:pic>
        <p:nvPicPr>
          <p:cNvPr id="52" name="Imagen 51"/>
          <p:cNvPicPr>
            <a:picLocks noChangeAspect="1"/>
          </p:cNvPicPr>
          <p:nvPr/>
        </p:nvPicPr>
        <p:blipFill>
          <a:blip r:embed="rId32"/>
          <a:stretch>
            <a:fillRect/>
          </a:stretch>
        </p:blipFill>
        <p:spPr>
          <a:xfrm>
            <a:off x="1945049" y="2457498"/>
            <a:ext cx="1169402" cy="1169402"/>
          </a:xfrm>
          <a:prstGeom prst="rect">
            <a:avLst/>
          </a:prstGeom>
        </p:spPr>
      </p:pic>
      <p:pic>
        <p:nvPicPr>
          <p:cNvPr id="53" name="Imagen 52"/>
          <p:cNvPicPr>
            <a:picLocks noChangeAspect="1"/>
          </p:cNvPicPr>
          <p:nvPr/>
        </p:nvPicPr>
        <p:blipFill>
          <a:blip r:embed="rId33"/>
          <a:stretch>
            <a:fillRect/>
          </a:stretch>
        </p:blipFill>
        <p:spPr>
          <a:xfrm>
            <a:off x="3393112" y="3366514"/>
            <a:ext cx="1278777" cy="1278777"/>
          </a:xfrm>
          <a:prstGeom prst="rect">
            <a:avLst/>
          </a:prstGeom>
        </p:spPr>
      </p:pic>
    </p:spTree>
    <p:extLst>
      <p:ext uri="{BB962C8B-B14F-4D97-AF65-F5344CB8AC3E}">
        <p14:creationId xmlns:p14="http://schemas.microsoft.com/office/powerpoint/2010/main" val="1715536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pSp>
        <p:nvGrpSpPr>
          <p:cNvPr id="54" name="Grupo 53"/>
          <p:cNvGrpSpPr/>
          <p:nvPr/>
        </p:nvGrpSpPr>
        <p:grpSpPr>
          <a:xfrm>
            <a:off x="2181023" y="2176237"/>
            <a:ext cx="7778825" cy="757753"/>
            <a:chOff x="36196" y="111183"/>
            <a:chExt cx="7778825" cy="757753"/>
          </a:xfrm>
        </p:grpSpPr>
        <p:sp>
          <p:nvSpPr>
            <p:cNvPr id="55" name="Rectángulo redondeado 54"/>
            <p:cNvSpPr/>
            <p:nvPr/>
          </p:nvSpPr>
          <p:spPr>
            <a:xfrm>
              <a:off x="36196" y="111183"/>
              <a:ext cx="7778825" cy="741487"/>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s-PA"/>
            </a:p>
          </p:txBody>
        </p:sp>
        <p:sp>
          <p:nvSpPr>
            <p:cNvPr id="56" name="Rectángulo 55"/>
            <p:cNvSpPr/>
            <p:nvPr/>
          </p:nvSpPr>
          <p:spPr>
            <a:xfrm>
              <a:off x="36196" y="199841"/>
              <a:ext cx="7706433" cy="669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ES" sz="3600" dirty="0">
                  <a:solidFill>
                    <a:sysClr val="window" lastClr="FFFFFF"/>
                  </a:solidFill>
                  <a:latin typeface="Lucida Console" panose="020B0609040504020204" pitchFamily="49" charset="0"/>
                </a:rPr>
                <a:t>CONSEJO CONSULTIVO ASESOR</a:t>
              </a:r>
              <a:endParaRPr lang="es-PA" sz="3600" kern="1200" dirty="0">
                <a:solidFill>
                  <a:sysClr val="window" lastClr="FFFFFF"/>
                </a:solidFill>
                <a:latin typeface="Lucida Console" panose="020B0609040504020204" pitchFamily="49" charset="0"/>
              </a:endParaRPr>
            </a:p>
          </p:txBody>
        </p:sp>
      </p:grpSp>
      <p:pic>
        <p:nvPicPr>
          <p:cNvPr id="3" name="Imagen 2"/>
          <p:cNvPicPr>
            <a:picLocks noChangeAspect="1"/>
          </p:cNvPicPr>
          <p:nvPr/>
        </p:nvPicPr>
        <p:blipFill>
          <a:blip r:embed="rId3"/>
          <a:stretch>
            <a:fillRect/>
          </a:stretch>
        </p:blipFill>
        <p:spPr>
          <a:xfrm>
            <a:off x="1593383" y="3214510"/>
            <a:ext cx="2625321" cy="2249025"/>
          </a:xfrm>
          <a:prstGeom prst="rect">
            <a:avLst/>
          </a:prstGeom>
        </p:spPr>
      </p:pic>
      <p:pic>
        <p:nvPicPr>
          <p:cNvPr id="7" name="Imagen 6"/>
          <p:cNvPicPr>
            <a:picLocks noChangeAspect="1"/>
          </p:cNvPicPr>
          <p:nvPr/>
        </p:nvPicPr>
        <p:blipFill>
          <a:blip r:embed="rId4"/>
          <a:stretch>
            <a:fillRect/>
          </a:stretch>
        </p:blipFill>
        <p:spPr>
          <a:xfrm>
            <a:off x="7849355" y="3214510"/>
            <a:ext cx="2461367" cy="2413209"/>
          </a:xfrm>
          <a:prstGeom prst="rect">
            <a:avLst/>
          </a:prstGeom>
        </p:spPr>
      </p:pic>
      <p:pic>
        <p:nvPicPr>
          <p:cNvPr id="9" name="Imagen 8"/>
          <p:cNvPicPr>
            <a:picLocks noChangeAspect="1"/>
          </p:cNvPicPr>
          <p:nvPr/>
        </p:nvPicPr>
        <p:blipFill rotWithShape="1">
          <a:blip r:embed="rId5"/>
          <a:srcRect t="20502" b="20758"/>
          <a:stretch/>
        </p:blipFill>
        <p:spPr>
          <a:xfrm>
            <a:off x="4546608" y="3517975"/>
            <a:ext cx="3074662" cy="1945560"/>
          </a:xfrm>
          <a:prstGeom prst="rect">
            <a:avLst/>
          </a:prstGeom>
        </p:spPr>
      </p:pic>
      <p:graphicFrame>
        <p:nvGraphicFramePr>
          <p:cNvPr id="12" name="Diagrama 11"/>
          <p:cNvGraphicFramePr/>
          <p:nvPr>
            <p:extLst>
              <p:ext uri="{D42A27DB-BD31-4B8C-83A1-F6EECF244321}">
                <p14:modId xmlns:p14="http://schemas.microsoft.com/office/powerpoint/2010/main" val="784764289"/>
              </p:ext>
            </p:extLst>
          </p:nvPr>
        </p:nvGraphicFramePr>
        <p:xfrm>
          <a:off x="1492786" y="929655"/>
          <a:ext cx="8467062" cy="6463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53627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aphicFrame>
        <p:nvGraphicFramePr>
          <p:cNvPr id="5" name="Diagrama 4"/>
          <p:cNvGraphicFramePr/>
          <p:nvPr>
            <p:extLst>
              <p:ext uri="{D42A27DB-BD31-4B8C-83A1-F6EECF244321}">
                <p14:modId xmlns:p14="http://schemas.microsoft.com/office/powerpoint/2010/main" val="385997830"/>
              </p:ext>
            </p:extLst>
          </p:nvPr>
        </p:nvGraphicFramePr>
        <p:xfrm>
          <a:off x="1588479" y="1525078"/>
          <a:ext cx="8467062"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2069402" y="2400495"/>
            <a:ext cx="7890446" cy="3323987"/>
          </a:xfrm>
          <a:prstGeom prst="rect">
            <a:avLst/>
          </a:prstGeom>
        </p:spPr>
        <p:txBody>
          <a:bodyPr wrap="square">
            <a:spAutoFit/>
          </a:bodyPr>
          <a:lstStyle/>
          <a:p>
            <a:pPr algn="just">
              <a:lnSpc>
                <a:spcPct val="150000"/>
              </a:lnSpc>
            </a:pPr>
            <a:r>
              <a:rPr lang="es-MX" sz="2000" dirty="0">
                <a:latin typeface="Arial" panose="020B0604020202020204" pitchFamily="34" charset="0"/>
                <a:ea typeface="Calibri" panose="020F0502020204030204" pitchFamily="34" charset="0"/>
                <a:cs typeface="Arial" panose="020B0604020202020204" pitchFamily="34" charset="0"/>
              </a:rPr>
              <a:t>La Contraloría General de la República por medio del Instituto Nacional de Estadística y Censo, en conjunto con el CETIPPAT, elaborará y aplicará la Encuesta Nacional de Trabajo Infantil, la cual se efectuará cada dos años en el mes de octubre, Para tal efecto, las instituciones que conforman el CETIPPAT incorporarán en su presupuesto las partidas correspondientes a este fin.  </a:t>
            </a:r>
            <a:endParaRPr lang="es-PA"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MX" sz="2000" dirty="0">
                <a:latin typeface="Arial" panose="020B0604020202020204" pitchFamily="34" charset="0"/>
                <a:ea typeface="Calibri" panose="020F0502020204030204" pitchFamily="34" charset="0"/>
                <a:cs typeface="Arial" panose="020B0604020202020204" pitchFamily="34" charset="0"/>
              </a:rPr>
              <a:t> </a:t>
            </a:r>
            <a:endParaRPr lang="es-PA"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2209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pSp>
        <p:nvGrpSpPr>
          <p:cNvPr id="4" name="Grupo 3"/>
          <p:cNvGrpSpPr/>
          <p:nvPr/>
        </p:nvGrpSpPr>
        <p:grpSpPr>
          <a:xfrm>
            <a:off x="939928" y="1187018"/>
            <a:ext cx="10694916" cy="741304"/>
            <a:chOff x="0" y="443"/>
            <a:chExt cx="10694916" cy="741304"/>
          </a:xfrm>
        </p:grpSpPr>
        <p:sp>
          <p:nvSpPr>
            <p:cNvPr id="5" name="Rectángulo redondeado 4"/>
            <p:cNvSpPr/>
            <p:nvPr/>
          </p:nvSpPr>
          <p:spPr>
            <a:xfrm>
              <a:off x="0" y="443"/>
              <a:ext cx="10694916" cy="741304"/>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p:spPr>
          <p:txBody>
            <a:bodyPr/>
            <a:lstStyle/>
            <a:p>
              <a:endParaRPr lang="es-PA"/>
            </a:p>
          </p:txBody>
        </p:sp>
        <p:sp>
          <p:nvSpPr>
            <p:cNvPr id="6" name="Rectángulo 5"/>
            <p:cNvSpPr/>
            <p:nvPr/>
          </p:nvSpPr>
          <p:spPr>
            <a:xfrm>
              <a:off x="36187" y="36630"/>
              <a:ext cx="10622542" cy="668930"/>
            </a:xfrm>
            <a:prstGeom prst="rect">
              <a:avLst/>
            </a:prstGeom>
            <a:noFill/>
            <a:ln>
              <a:noFill/>
            </a:ln>
            <a:effectLst/>
          </p:spPr>
          <p:txBody>
            <a:bodyPr spcFirstLastPara="0" vert="horz" wrap="square" lIns="167640" tIns="167640" rIns="167640" bIns="167640" numCol="1" spcCol="1270" anchor="ctr" anchorCtr="0">
              <a:noAutofit/>
            </a:bodyPr>
            <a:lstStyle/>
            <a:p>
              <a:pPr marL="0" marR="0" lvl="0" indent="0" algn="ctr" defTabSz="1955800" rtl="0" eaLnBrk="1" fontAlgn="auto" latinLnBrk="0" hangingPunct="1">
                <a:lnSpc>
                  <a:spcPct val="90000"/>
                </a:lnSpc>
                <a:spcBef>
                  <a:spcPct val="0"/>
                </a:spcBef>
                <a:spcAft>
                  <a:spcPct val="35000"/>
                </a:spcAft>
                <a:buClrTx/>
                <a:buSzTx/>
                <a:buFontTx/>
                <a:buNone/>
                <a:tabLst/>
                <a:defRPr/>
              </a:pPr>
              <a:r>
                <a:rPr kumimoji="0" lang="es-PA" sz="4400" b="0" i="0" u="none" strike="noStrike" kern="1200" cap="none" spc="0" normalizeH="0" baseline="0" noProof="0" dirty="0">
                  <a:ln>
                    <a:noFill/>
                  </a:ln>
                  <a:solidFill>
                    <a:sysClr val="window" lastClr="FFFFFF"/>
                  </a:solidFill>
                  <a:effectLst/>
                  <a:uLnTx/>
                  <a:uFillTx/>
                  <a:latin typeface="Lucida Console" panose="020B0609040504020204" pitchFamily="49" charset="0"/>
                  <a:ea typeface="+mn-ea"/>
                  <a:cs typeface="+mn-cs"/>
                </a:rPr>
                <a:t>LOS COMITÉS PROVINCIALES</a:t>
              </a:r>
            </a:p>
          </p:txBody>
        </p:sp>
      </p:grpSp>
      <p:sp>
        <p:nvSpPr>
          <p:cNvPr id="7" name="2 Marcador de contenido"/>
          <p:cNvSpPr txBox="1">
            <a:spLocks/>
          </p:cNvSpPr>
          <p:nvPr/>
        </p:nvSpPr>
        <p:spPr>
          <a:xfrm>
            <a:off x="527712" y="1364777"/>
            <a:ext cx="11291249" cy="512473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0"/>
              </a:spcBef>
              <a:buFont typeface="Arial" panose="020B0604020202020204" pitchFamily="34" charset="0"/>
              <a:buNone/>
            </a:pPr>
            <a:endParaRPr lang="es-ES"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spcBef>
                <a:spcPts val="0"/>
              </a:spcBef>
            </a:pPr>
            <a:endParaRPr lang="es-ES"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lnSpc>
                <a:spcPct val="200000"/>
              </a:lnSpc>
              <a:spcBef>
                <a:spcPts val="0"/>
              </a:spcBef>
            </a:pPr>
            <a:r>
              <a:rPr lang="es-PA"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Coordinadora provinciales o regionales: Integrado por representantes regionales </a:t>
            </a:r>
          </a:p>
          <a:p>
            <a:pPr algn="just">
              <a:lnSpc>
                <a:spcPct val="200000"/>
              </a:lnSpc>
              <a:spcBef>
                <a:spcPts val="0"/>
              </a:spcBef>
            </a:pPr>
            <a:r>
              <a:rPr lang="es-PA"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Sera presidido por los Directores regionales del MITRADEL.</a:t>
            </a:r>
          </a:p>
          <a:p>
            <a:pPr algn="just">
              <a:lnSpc>
                <a:spcPct val="200000"/>
              </a:lnSpc>
              <a:spcBef>
                <a:spcPts val="0"/>
              </a:spcBef>
            </a:pPr>
            <a:r>
              <a:rPr lang="es-PA"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Promoverán la participación de las autoridades políticas y administrativas provinciales y municipales en las actividades del Comité.</a:t>
            </a:r>
          </a:p>
          <a:p>
            <a:pPr algn="just">
              <a:lnSpc>
                <a:spcPct val="200000"/>
              </a:lnSpc>
              <a:spcBef>
                <a:spcPts val="0"/>
              </a:spcBef>
            </a:pPr>
            <a:r>
              <a:rPr lang="es-PA"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Se reunirán al menos trimestralmente o por convocatoria especifica, cuando el Comité así lo requiera.</a:t>
            </a:r>
          </a:p>
          <a:p>
            <a:pPr algn="just">
              <a:lnSpc>
                <a:spcPct val="150000"/>
              </a:lnSpc>
              <a:spcBef>
                <a:spcPts val="0"/>
              </a:spcBef>
            </a:pPr>
            <a:endParaRPr lang="es-PA"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spcBef>
                <a:spcPts val="0"/>
              </a:spcBef>
            </a:pPr>
            <a:endParaRPr lang="es-ES"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0" indent="0" algn="just">
              <a:spcBef>
                <a:spcPts val="0"/>
              </a:spcBef>
              <a:buFont typeface="Arial" panose="020B0604020202020204" pitchFamily="34" charset="0"/>
              <a:buNone/>
            </a:pPr>
            <a:endParaRPr lang="es-ES"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extLst>
      <p:ext uri="{BB962C8B-B14F-4D97-AF65-F5344CB8AC3E}">
        <p14:creationId xmlns:p14="http://schemas.microsoft.com/office/powerpoint/2010/main" val="2947826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3684637D-F19C-E160-7C9C-F4615EE67F02}"/>
            </a:ext>
          </a:extLst>
        </p:cNvPr>
        <p:cNvGrpSpPr/>
        <p:nvPr/>
      </p:nvGrpSpPr>
      <p:grpSpPr>
        <a:xfrm>
          <a:off x="0" y="0"/>
          <a:ext cx="0" cy="0"/>
          <a:chOff x="0" y="0"/>
          <a:chExt cx="0" cy="0"/>
        </a:xfrm>
      </p:grpSpPr>
      <p:sp>
        <p:nvSpPr>
          <p:cNvPr id="2" name="Cuadro de texto 5">
            <a:extLst>
              <a:ext uri="{FF2B5EF4-FFF2-40B4-BE49-F238E27FC236}">
                <a16:creationId xmlns:a16="http://schemas.microsoft.com/office/drawing/2014/main" id="{DD7C9E33-83B8-6414-B2BB-BD460AC4A0E6}"/>
              </a:ext>
            </a:extLst>
          </p:cNvPr>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pSp>
        <p:nvGrpSpPr>
          <p:cNvPr id="3" name="Grupo 2">
            <a:extLst>
              <a:ext uri="{FF2B5EF4-FFF2-40B4-BE49-F238E27FC236}">
                <a16:creationId xmlns:a16="http://schemas.microsoft.com/office/drawing/2014/main" id="{B9B45DB5-3106-1C94-89A3-576AC7298C49}"/>
              </a:ext>
            </a:extLst>
          </p:cNvPr>
          <p:cNvGrpSpPr/>
          <p:nvPr/>
        </p:nvGrpSpPr>
        <p:grpSpPr>
          <a:xfrm>
            <a:off x="1017224" y="2039040"/>
            <a:ext cx="10157552" cy="2779920"/>
            <a:chOff x="0" y="64284"/>
            <a:chExt cx="10157552" cy="2779920"/>
          </a:xfrm>
        </p:grpSpPr>
        <p:sp>
          <p:nvSpPr>
            <p:cNvPr id="4" name="Rectángulo: esquinas redondeadas 3">
              <a:extLst>
                <a:ext uri="{FF2B5EF4-FFF2-40B4-BE49-F238E27FC236}">
                  <a16:creationId xmlns:a16="http://schemas.microsoft.com/office/drawing/2014/main" id="{D9946463-FB77-EDF6-ECBD-082F900982C9}"/>
                </a:ext>
              </a:extLst>
            </p:cNvPr>
            <p:cNvSpPr/>
            <p:nvPr/>
          </p:nvSpPr>
          <p:spPr>
            <a:xfrm>
              <a:off x="0" y="64284"/>
              <a:ext cx="10157552" cy="2779920"/>
            </a:xfrm>
            <a:prstGeom prst="roundRect">
              <a:avLst/>
            </a:prstGeom>
            <a:solidFill>
              <a:sysClr val="window" lastClr="FFFFFF">
                <a:hueOff val="0"/>
                <a:satOff val="0"/>
                <a:lumOff val="0"/>
                <a:alphaOff val="0"/>
              </a:sysClr>
            </a:solidFill>
            <a:ln w="12700" cap="flat" cmpd="sng" algn="ctr">
              <a:solidFill>
                <a:srgbClr val="44546A">
                  <a:shade val="80000"/>
                  <a:hueOff val="0"/>
                  <a:satOff val="0"/>
                  <a:lumOff val="0"/>
                  <a:alphaOff val="0"/>
                </a:srgbClr>
              </a:solidFill>
              <a:prstDash val="solid"/>
              <a:miter lim="800000"/>
            </a:ln>
            <a:effectLst/>
          </p:spPr>
          <p:txBody>
            <a:bodyPr/>
            <a:lstStyle/>
            <a:p>
              <a:endParaRPr lang="es-PA"/>
            </a:p>
          </p:txBody>
        </p:sp>
        <p:sp>
          <p:nvSpPr>
            <p:cNvPr id="5" name="Rectángulo: esquinas redondeadas 4">
              <a:extLst>
                <a:ext uri="{FF2B5EF4-FFF2-40B4-BE49-F238E27FC236}">
                  <a16:creationId xmlns:a16="http://schemas.microsoft.com/office/drawing/2014/main" id="{6CD2C6D2-F28E-64B2-D9B3-B3D3C36C56BA}"/>
                </a:ext>
              </a:extLst>
            </p:cNvPr>
            <p:cNvSpPr txBox="1"/>
            <p:nvPr/>
          </p:nvSpPr>
          <p:spPr>
            <a:xfrm>
              <a:off x="135705" y="199989"/>
              <a:ext cx="9886142" cy="2508510"/>
            </a:xfrm>
            <a:prstGeom prst="rect">
              <a:avLst/>
            </a:prstGeom>
            <a:noFill/>
            <a:ln>
              <a:noFill/>
            </a:ln>
            <a:effectLst/>
          </p:spPr>
          <p:txBody>
            <a:bodyPr spcFirstLastPara="0" vert="horz" wrap="square" lIns="102870" tIns="102870" rIns="102870" bIns="102870" numCol="1" spcCol="1270" anchor="ctr" anchorCtr="0">
              <a:noAutofit/>
            </a:bodyPr>
            <a:lstStyle/>
            <a:p>
              <a:pPr marL="0" marR="0" lvl="0" indent="0" algn="l" defTabSz="1200150" rtl="0" eaLnBrk="1" fontAlgn="auto" latinLnBrk="0" hangingPunct="1">
                <a:lnSpc>
                  <a:spcPct val="90000"/>
                </a:lnSpc>
                <a:spcBef>
                  <a:spcPct val="0"/>
                </a:spcBef>
                <a:spcAft>
                  <a:spcPct val="35000"/>
                </a:spcAft>
                <a:buClrTx/>
                <a:buSzTx/>
                <a:buFontTx/>
                <a:buNone/>
                <a:tabLst/>
                <a:defRPr/>
              </a:pPr>
              <a:r>
                <a:rPr kumimoji="0" lang="es-PA" sz="2700" b="1" i="0" u="none" strike="noStrike" kern="1200" cap="none" spc="0" normalizeH="0" baseline="0" noProof="0">
                  <a:ln>
                    <a:noFill/>
                  </a:ln>
                  <a:solidFill>
                    <a:srgbClr val="44546A">
                      <a:hueOff val="0"/>
                      <a:satOff val="0"/>
                      <a:lumOff val="0"/>
                      <a:alphaOff val="0"/>
                    </a:srgbClr>
                  </a:solidFill>
                  <a:effectLst/>
                  <a:uLnTx/>
                  <a:uFillTx/>
                  <a:latin typeface="Calibri" panose="020F0502020204030204"/>
                  <a:ea typeface="+mn-ea"/>
                  <a:cs typeface="+mn-cs"/>
                </a:rPr>
                <a:t>La Programación de la Hoja de Ruta para Hacer de Panamá un País Libre de Trabajo Infantil y sus peores formas, se constituye en una herramienta de planificación operativa,  que facilita a los actores involucrados desarrollar de forma coordinada y tripartita una serie de acciones de corto y mediano plazo orientadas a prevenir y erradicar el trabajo infantil y sus peores formas en nuestro país.</a:t>
              </a:r>
              <a:endParaRPr kumimoji="0" lang="es-PA" sz="2700" b="0" i="0" u="none" strike="noStrike" kern="1200" cap="none" spc="0" normalizeH="0" baseline="0" noProof="0">
                <a:ln>
                  <a:noFill/>
                </a:ln>
                <a:solidFill>
                  <a:srgbClr val="44546A">
                    <a:hueOff val="0"/>
                    <a:satOff val="0"/>
                    <a:lumOff val="0"/>
                    <a:alphaOff val="0"/>
                  </a:srgbClr>
                </a:solidFill>
                <a:effectLst/>
                <a:uLnTx/>
                <a:uFillTx/>
                <a:latin typeface="Calibri" panose="020F0502020204030204"/>
                <a:ea typeface="+mn-ea"/>
                <a:cs typeface="+mn-cs"/>
              </a:endParaRPr>
            </a:p>
          </p:txBody>
        </p:sp>
      </p:grpSp>
      <p:sp>
        <p:nvSpPr>
          <p:cNvPr id="6" name="1 Título">
            <a:extLst>
              <a:ext uri="{FF2B5EF4-FFF2-40B4-BE49-F238E27FC236}">
                <a16:creationId xmlns:a16="http://schemas.microsoft.com/office/drawing/2014/main" id="{A45B1731-2268-45C5-5A4C-3967A33A6D0C}"/>
              </a:ext>
            </a:extLst>
          </p:cNvPr>
          <p:cNvSpPr txBox="1">
            <a:spLocks/>
          </p:cNvSpPr>
          <p:nvPr/>
        </p:nvSpPr>
        <p:spPr>
          <a:xfrm>
            <a:off x="2546350" y="1561090"/>
            <a:ext cx="7315200" cy="5561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A" sz="3600" b="1" dirty="0">
                <a:solidFill>
                  <a:prstClr val="black"/>
                </a:solidFill>
                <a:latin typeface="Avenir Book" panose="02000503020000020003" pitchFamily="2" charset="0"/>
              </a:rPr>
              <a:t>Nuestra Hoja de Ruta </a:t>
            </a:r>
            <a:endParaRPr lang="es-PA" sz="3600" dirty="0">
              <a:ln w="0"/>
              <a:solidFill>
                <a:prstClr val="black"/>
              </a:solidFill>
              <a:effectLst>
                <a:outerShdw blurRad="38100" dist="19050" dir="2700000" algn="tl" rotWithShape="0">
                  <a:prstClr val="black">
                    <a:alpha val="40000"/>
                  </a:prstClr>
                </a:outerShdw>
              </a:effectLst>
              <a:latin typeface="Avenir Book" panose="02000503020000020003" pitchFamily="2" charset="0"/>
            </a:endParaRPr>
          </a:p>
        </p:txBody>
      </p:sp>
    </p:spTree>
    <p:extLst>
      <p:ext uri="{BB962C8B-B14F-4D97-AF65-F5344CB8AC3E}">
        <p14:creationId xmlns:p14="http://schemas.microsoft.com/office/powerpoint/2010/main" val="987106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2707C2F2-0886-4C00-274D-91DBE7E8DBF1}"/>
            </a:ext>
          </a:extLst>
        </p:cNvPr>
        <p:cNvGrpSpPr/>
        <p:nvPr/>
      </p:nvGrpSpPr>
      <p:grpSpPr>
        <a:xfrm>
          <a:off x="0" y="0"/>
          <a:ext cx="0" cy="0"/>
          <a:chOff x="0" y="0"/>
          <a:chExt cx="0" cy="0"/>
        </a:xfrm>
      </p:grpSpPr>
      <p:sp>
        <p:nvSpPr>
          <p:cNvPr id="7" name="1 Título">
            <a:extLst>
              <a:ext uri="{FF2B5EF4-FFF2-40B4-BE49-F238E27FC236}">
                <a16:creationId xmlns:a16="http://schemas.microsoft.com/office/drawing/2014/main" id="{8CF00ABC-1FAA-5906-D5E7-3A74805714F7}"/>
              </a:ext>
            </a:extLst>
          </p:cNvPr>
          <p:cNvSpPr txBox="1">
            <a:spLocks/>
          </p:cNvSpPr>
          <p:nvPr/>
        </p:nvSpPr>
        <p:spPr>
          <a:xfrm>
            <a:off x="3760415" y="692080"/>
            <a:ext cx="7250484" cy="557378"/>
          </a:xfrm>
          <a:prstGeom prst="rect">
            <a:avLst/>
          </a:prstGeom>
          <a:solidFill>
            <a:srgbClr val="A5A5A5"/>
          </a:solidFill>
          <a:ln w="12700" cap="flat" cmpd="sng" algn="ctr">
            <a:solidFill>
              <a:srgbClr val="A5A5A5">
                <a:shade val="50000"/>
              </a:srgbClr>
            </a:solidFill>
            <a:prstDash val="solid"/>
            <a:miter lim="800000"/>
          </a:ln>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A" sz="3200" b="1" i="0" u="none" strike="noStrike" kern="1200" cap="none" spc="0" normalizeH="0" baseline="0" noProof="0" dirty="0">
                <a:ln>
                  <a:noFill/>
                </a:ln>
                <a:solidFill>
                  <a:prstClr val="black"/>
                </a:solidFill>
                <a:effectLst/>
                <a:uLnTx/>
                <a:uFillTx/>
                <a:latin typeface="Avenir Book" panose="02000503020000020003" pitchFamily="2" charset="0"/>
                <a:ea typeface="+mj-ea"/>
                <a:cs typeface="+mj-cs"/>
              </a:rPr>
              <a:t>Composición de la Hoja de Ruta</a:t>
            </a:r>
          </a:p>
        </p:txBody>
      </p:sp>
      <p:graphicFrame>
        <p:nvGraphicFramePr>
          <p:cNvPr id="8" name="Diagrama 7">
            <a:extLst>
              <a:ext uri="{FF2B5EF4-FFF2-40B4-BE49-F238E27FC236}">
                <a16:creationId xmlns:a16="http://schemas.microsoft.com/office/drawing/2014/main" id="{8BEDD131-2D45-22F7-C28C-A06E4F7F2C24}"/>
              </a:ext>
            </a:extLst>
          </p:cNvPr>
          <p:cNvGraphicFramePr/>
          <p:nvPr>
            <p:extLst>
              <p:ext uri="{D42A27DB-BD31-4B8C-83A1-F6EECF244321}">
                <p14:modId xmlns:p14="http://schemas.microsoft.com/office/powerpoint/2010/main" val="3566242566"/>
              </p:ext>
            </p:extLst>
          </p:nvPr>
        </p:nvGraphicFramePr>
        <p:xfrm>
          <a:off x="1696598" y="1300218"/>
          <a:ext cx="9878086" cy="5123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91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F8EA8C2D-A77C-AF6A-12DA-5021E48ED050}"/>
            </a:ext>
          </a:extLst>
        </p:cNvPr>
        <p:cNvGrpSpPr/>
        <p:nvPr/>
      </p:nvGrpSpPr>
      <p:grpSpPr>
        <a:xfrm>
          <a:off x="0" y="0"/>
          <a:ext cx="0" cy="0"/>
          <a:chOff x="0" y="0"/>
          <a:chExt cx="0" cy="0"/>
        </a:xfrm>
      </p:grpSpPr>
      <p:sp>
        <p:nvSpPr>
          <p:cNvPr id="2" name="Cuadro de texto 5">
            <a:extLst>
              <a:ext uri="{FF2B5EF4-FFF2-40B4-BE49-F238E27FC236}">
                <a16:creationId xmlns:a16="http://schemas.microsoft.com/office/drawing/2014/main" id="{49DDF5E0-23DF-3DF8-A107-EB2D2C664169}"/>
              </a:ext>
            </a:extLst>
          </p:cNvPr>
          <p:cNvSpPr txBox="1"/>
          <p:nvPr/>
        </p:nvSpPr>
        <p:spPr>
          <a:xfrm>
            <a:off x="3215005" y="442595"/>
            <a:ext cx="4406265" cy="215444"/>
          </a:xfrm>
          <a:prstGeom prst="rect">
            <a:avLst/>
          </a:prstGeom>
          <a:noFill/>
        </p:spPr>
        <p:txBody>
          <a:bodyPr wrap="square" rtlCol="0">
            <a:spAutoFit/>
          </a:bodyPr>
          <a:lstStyle/>
          <a:p>
            <a:r>
              <a:rPr lang="es-ES" altLang="en-US" sz="800" b="1">
                <a:solidFill>
                  <a:srgbClr val="6E6E71"/>
                </a:solidFill>
                <a:latin typeface="Raleway Bold" charset="0"/>
                <a:cs typeface="Raleway Bold" charset="0"/>
              </a:rPr>
              <a:t>D I R E TIPAT   </a:t>
            </a:r>
            <a:endParaRPr lang="es-ES" altLang="en-US" sz="800" b="1" dirty="0">
              <a:solidFill>
                <a:srgbClr val="6E6E71"/>
              </a:solidFill>
              <a:latin typeface="Raleway Bold" charset="0"/>
              <a:cs typeface="Raleway Bold" charset="0"/>
            </a:endParaRPr>
          </a:p>
        </p:txBody>
      </p:sp>
      <p:sp>
        <p:nvSpPr>
          <p:cNvPr id="3" name="Rectángulo 2">
            <a:extLst>
              <a:ext uri="{FF2B5EF4-FFF2-40B4-BE49-F238E27FC236}">
                <a16:creationId xmlns:a16="http://schemas.microsoft.com/office/drawing/2014/main" id="{7C32C8D2-6090-5E01-6C20-74C271F85E42}"/>
              </a:ext>
            </a:extLst>
          </p:cNvPr>
          <p:cNvSpPr/>
          <p:nvPr/>
        </p:nvSpPr>
        <p:spPr>
          <a:xfrm>
            <a:off x="3391835" y="977324"/>
            <a:ext cx="6834131" cy="83099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2400" b="1" i="0" u="none" strike="noStrike" kern="0" cap="none" spc="0" normalizeH="0" baseline="0" noProof="0" dirty="0">
                <a:ln>
                  <a:noFill/>
                </a:ln>
                <a:solidFill>
                  <a:prstClr val="black"/>
                </a:solidFill>
                <a:effectLst/>
                <a:uLnTx/>
                <a:uFillTx/>
                <a:latin typeface="Avenir Book" panose="02000503020000020003" pitchFamily="2" charset="0"/>
                <a:ea typeface="+mn-ea"/>
                <a:cs typeface="+mn-cs"/>
              </a:rPr>
              <a:t>La Hoja de Ruta para la Eliminación de Trabajo Infantil </a:t>
            </a:r>
            <a:br>
              <a:rPr kumimoji="0" lang="es-PA" sz="2400" b="1" i="0" u="none" strike="noStrike" kern="0" cap="none" spc="0" normalizeH="0" baseline="0" noProof="0" dirty="0">
                <a:ln>
                  <a:noFill/>
                </a:ln>
                <a:solidFill>
                  <a:prstClr val="black"/>
                </a:solidFill>
                <a:effectLst/>
                <a:uLnTx/>
                <a:uFillTx/>
                <a:latin typeface="Avenir Book" panose="02000503020000020003" pitchFamily="2" charset="0"/>
                <a:ea typeface="+mn-ea"/>
                <a:cs typeface="+mn-cs"/>
              </a:rPr>
            </a:br>
            <a:endParaRPr kumimoji="0" lang="es-PA"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Diagrama 3">
            <a:extLst>
              <a:ext uri="{FF2B5EF4-FFF2-40B4-BE49-F238E27FC236}">
                <a16:creationId xmlns:a16="http://schemas.microsoft.com/office/drawing/2014/main" id="{0441C036-7B64-2E11-FEFA-546DADFE4400}"/>
              </a:ext>
            </a:extLst>
          </p:cNvPr>
          <p:cNvGraphicFramePr/>
          <p:nvPr>
            <p:extLst>
              <p:ext uri="{D42A27DB-BD31-4B8C-83A1-F6EECF244321}">
                <p14:modId xmlns:p14="http://schemas.microsoft.com/office/powerpoint/2010/main" val="2494575578"/>
              </p:ext>
            </p:extLst>
          </p:nvPr>
        </p:nvGraphicFramePr>
        <p:xfrm>
          <a:off x="1257038" y="1605423"/>
          <a:ext cx="10456542" cy="4702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676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694A7287-4058-E65B-940C-00E3BCACD317}"/>
            </a:ext>
          </a:extLst>
        </p:cNvPr>
        <p:cNvGrpSpPr/>
        <p:nvPr/>
      </p:nvGrpSpPr>
      <p:grpSpPr>
        <a:xfrm>
          <a:off x="0" y="0"/>
          <a:ext cx="0" cy="0"/>
          <a:chOff x="0" y="0"/>
          <a:chExt cx="0" cy="0"/>
        </a:xfrm>
      </p:grpSpPr>
      <p:sp>
        <p:nvSpPr>
          <p:cNvPr id="2" name="Cuadro de texto 5">
            <a:extLst>
              <a:ext uri="{FF2B5EF4-FFF2-40B4-BE49-F238E27FC236}">
                <a16:creationId xmlns:a16="http://schemas.microsoft.com/office/drawing/2014/main" id="{D4758EDE-8F8F-9EBB-71B8-7C8651E168C7}"/>
              </a:ext>
            </a:extLst>
          </p:cNvPr>
          <p:cNvSpPr txBox="1"/>
          <p:nvPr/>
        </p:nvSpPr>
        <p:spPr>
          <a:xfrm>
            <a:off x="3215005" y="442595"/>
            <a:ext cx="4406265" cy="215444"/>
          </a:xfrm>
          <a:prstGeom prst="rect">
            <a:avLst/>
          </a:prstGeom>
          <a:noFill/>
        </p:spPr>
        <p:txBody>
          <a:bodyPr wrap="square" rtlCol="0">
            <a:spAutoFit/>
          </a:bodyPr>
          <a:lstStyle/>
          <a:p>
            <a:r>
              <a:rPr lang="es-ES" altLang="en-US" sz="800" b="1">
                <a:solidFill>
                  <a:srgbClr val="6E6E71"/>
                </a:solidFill>
                <a:latin typeface="Raleway Bold" charset="0"/>
                <a:cs typeface="Raleway Bold" charset="0"/>
              </a:rPr>
              <a:t>D I R E TIPAT   </a:t>
            </a:r>
            <a:endParaRPr lang="es-ES" altLang="en-US" sz="800" b="1" dirty="0">
              <a:solidFill>
                <a:srgbClr val="6E6E71"/>
              </a:solidFill>
              <a:latin typeface="Raleway Bold" charset="0"/>
              <a:cs typeface="Raleway Bold" charset="0"/>
            </a:endParaRPr>
          </a:p>
        </p:txBody>
      </p:sp>
      <p:pic>
        <p:nvPicPr>
          <p:cNvPr id="3" name="Imagen 2">
            <a:extLst>
              <a:ext uri="{FF2B5EF4-FFF2-40B4-BE49-F238E27FC236}">
                <a16:creationId xmlns:a16="http://schemas.microsoft.com/office/drawing/2014/main" id="{FAE6BF86-C96B-AEA4-60A3-F1F597EE3692}"/>
              </a:ext>
            </a:extLst>
          </p:cNvPr>
          <p:cNvPicPr>
            <a:picLocks noChangeAspect="1"/>
          </p:cNvPicPr>
          <p:nvPr/>
        </p:nvPicPr>
        <p:blipFill>
          <a:blip r:embed="rId3"/>
          <a:stretch>
            <a:fillRect/>
          </a:stretch>
        </p:blipFill>
        <p:spPr>
          <a:xfrm>
            <a:off x="2550694" y="670279"/>
            <a:ext cx="8845339" cy="677258"/>
          </a:xfrm>
          <a:prstGeom prst="rect">
            <a:avLst/>
          </a:prstGeom>
        </p:spPr>
      </p:pic>
      <p:graphicFrame>
        <p:nvGraphicFramePr>
          <p:cNvPr id="4" name="Tabla 3">
            <a:extLst>
              <a:ext uri="{FF2B5EF4-FFF2-40B4-BE49-F238E27FC236}">
                <a16:creationId xmlns:a16="http://schemas.microsoft.com/office/drawing/2014/main" id="{4898C534-9F2E-95A2-2036-92AA8B12FB46}"/>
              </a:ext>
            </a:extLst>
          </p:cNvPr>
          <p:cNvGraphicFramePr>
            <a:graphicFrameLocks noGrp="1"/>
          </p:cNvGraphicFramePr>
          <p:nvPr>
            <p:extLst>
              <p:ext uri="{D42A27DB-BD31-4B8C-83A1-F6EECF244321}">
                <p14:modId xmlns:p14="http://schemas.microsoft.com/office/powerpoint/2010/main" val="959974787"/>
              </p:ext>
            </p:extLst>
          </p:nvPr>
        </p:nvGraphicFramePr>
        <p:xfrm>
          <a:off x="891278" y="1347537"/>
          <a:ext cx="10069490" cy="5055627"/>
        </p:xfrm>
        <a:graphic>
          <a:graphicData uri="http://schemas.openxmlformats.org/drawingml/2006/table">
            <a:tbl>
              <a:tblPr firstRow="1" firstCol="1" bandRow="1"/>
              <a:tblGrid>
                <a:gridCol w="1169691">
                  <a:extLst>
                    <a:ext uri="{9D8B030D-6E8A-4147-A177-3AD203B41FA5}">
                      <a16:colId xmlns:a16="http://schemas.microsoft.com/office/drawing/2014/main" val="20000"/>
                    </a:ext>
                  </a:extLst>
                </a:gridCol>
                <a:gridCol w="1055276">
                  <a:extLst>
                    <a:ext uri="{9D8B030D-6E8A-4147-A177-3AD203B41FA5}">
                      <a16:colId xmlns:a16="http://schemas.microsoft.com/office/drawing/2014/main" val="20001"/>
                    </a:ext>
                  </a:extLst>
                </a:gridCol>
                <a:gridCol w="1158962">
                  <a:extLst>
                    <a:ext uri="{9D8B030D-6E8A-4147-A177-3AD203B41FA5}">
                      <a16:colId xmlns:a16="http://schemas.microsoft.com/office/drawing/2014/main" val="20002"/>
                    </a:ext>
                  </a:extLst>
                </a:gridCol>
                <a:gridCol w="1167767">
                  <a:extLst>
                    <a:ext uri="{9D8B030D-6E8A-4147-A177-3AD203B41FA5}">
                      <a16:colId xmlns:a16="http://schemas.microsoft.com/office/drawing/2014/main" val="20003"/>
                    </a:ext>
                  </a:extLst>
                </a:gridCol>
                <a:gridCol w="1485103">
                  <a:extLst>
                    <a:ext uri="{9D8B030D-6E8A-4147-A177-3AD203B41FA5}">
                      <a16:colId xmlns:a16="http://schemas.microsoft.com/office/drawing/2014/main" val="20004"/>
                    </a:ext>
                  </a:extLst>
                </a:gridCol>
                <a:gridCol w="1485846">
                  <a:extLst>
                    <a:ext uri="{9D8B030D-6E8A-4147-A177-3AD203B41FA5}">
                      <a16:colId xmlns:a16="http://schemas.microsoft.com/office/drawing/2014/main" val="20005"/>
                    </a:ext>
                  </a:extLst>
                </a:gridCol>
                <a:gridCol w="1167026">
                  <a:extLst>
                    <a:ext uri="{9D8B030D-6E8A-4147-A177-3AD203B41FA5}">
                      <a16:colId xmlns:a16="http://schemas.microsoft.com/office/drawing/2014/main" val="20006"/>
                    </a:ext>
                  </a:extLst>
                </a:gridCol>
                <a:gridCol w="1379819">
                  <a:extLst>
                    <a:ext uri="{9D8B030D-6E8A-4147-A177-3AD203B41FA5}">
                      <a16:colId xmlns:a16="http://schemas.microsoft.com/office/drawing/2014/main" val="20007"/>
                    </a:ext>
                  </a:extLst>
                </a:gridCol>
              </a:tblGrid>
              <a:tr h="198550">
                <a:tc gridSpan="8">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PA" sz="1100" b="1" dirty="0">
                          <a:effectLst/>
                        </a:rPr>
                        <a:t>PROGRAMACIÓN DE LA HOJA DE RUTA PARA HACER DE PANAMÁ UN PAÍS LIBRE DE TRABAJO INFANTIL Y SUS PEORES FORMAS</a:t>
                      </a:r>
                      <a:endParaRPr lang="es-P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val="10000"/>
                  </a:ext>
                </a:extLst>
              </a:tr>
              <a:tr h="202227">
                <a:tc gridSpan="8">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PA" sz="1100" b="1" dirty="0">
                          <a:effectLst/>
                        </a:rPr>
                        <a:t>AÑO CORRESPONDIENTE___________</a:t>
                      </a:r>
                      <a:endParaRPr lang="es-P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val="10001"/>
                  </a:ext>
                </a:extLst>
              </a:tr>
              <a:tr h="4705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s-PA" sz="1100" cap="all">
                          <a:effectLst/>
                        </a:rPr>
                        <a:t>Institución</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PA" sz="1100" b="1" cap="all" dirty="0">
                          <a:effectLst/>
                        </a:rPr>
                        <a:t>Dimensión</a:t>
                      </a:r>
                      <a:endParaRPr lang="es-P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PA" sz="1100" b="1" cap="all" dirty="0">
                          <a:effectLst/>
                        </a:rPr>
                        <a:t>Resultado</a:t>
                      </a:r>
                      <a:endParaRPr lang="es-P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PA" sz="1100" b="1" cap="all" dirty="0">
                          <a:effectLst/>
                        </a:rPr>
                        <a:t>Actividad</a:t>
                      </a:r>
                      <a:endParaRPr lang="es-P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PA" sz="1100" b="1" cap="all" dirty="0">
                          <a:effectLst/>
                        </a:rPr>
                        <a:t>Acción de corto plazo</a:t>
                      </a:r>
                      <a:endParaRPr lang="es-P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PA" sz="1100" cap="all" dirty="0">
                          <a:effectLst/>
                        </a:rPr>
                        <a:t>Indicador de la acción</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PA" sz="1100" cap="all" dirty="0">
                          <a:effectLst/>
                        </a:rPr>
                        <a:t>Recursos requeridos</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es-PA" sz="1100" cap="all" dirty="0">
                          <a:effectLst/>
                        </a:rPr>
                        <a:t>Unidad Operativa</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002"/>
                  </a:ext>
                </a:extLst>
              </a:tr>
              <a:tr h="418426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7000"/>
                        </a:lnSpc>
                        <a:spcAft>
                          <a:spcPts val="0"/>
                        </a:spcAft>
                      </a:pPr>
                      <a:r>
                        <a:rPr lang="es-PA" sz="1100">
                          <a:effectLst/>
                        </a:rPr>
                        <a:t> </a:t>
                      </a:r>
                    </a:p>
                    <a:p>
                      <a:pPr>
                        <a:lnSpc>
                          <a:spcPct val="107000"/>
                        </a:lnSpc>
                        <a:spcAft>
                          <a:spcPts val="0"/>
                        </a:spcAft>
                      </a:pPr>
                      <a:r>
                        <a:rPr lang="es-PA" sz="1100">
                          <a:effectLst/>
                        </a:rPr>
                        <a:t> </a:t>
                      </a:r>
                    </a:p>
                    <a:p>
                      <a:pPr>
                        <a:lnSpc>
                          <a:spcPct val="107000"/>
                        </a:lnSpc>
                        <a:spcAft>
                          <a:spcPts val="0"/>
                        </a:spcAft>
                      </a:pPr>
                      <a:r>
                        <a:rPr lang="es-PA" sz="1100">
                          <a:effectLst/>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0"/>
                        </a:spcAft>
                      </a:pPr>
                      <a:r>
                        <a:rPr lang="es-PA" sz="1100">
                          <a:effectLst/>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0"/>
                        </a:spcAft>
                      </a:pPr>
                      <a:r>
                        <a:rPr lang="es-PA" sz="1100">
                          <a:effectLst/>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34483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49349B7C-D1B7-9A70-5C89-A538CCDEE2D1}"/>
            </a:ext>
          </a:extLst>
        </p:cNvPr>
        <p:cNvGrpSpPr/>
        <p:nvPr/>
      </p:nvGrpSpPr>
      <p:grpSpPr>
        <a:xfrm>
          <a:off x="0" y="0"/>
          <a:ext cx="0" cy="0"/>
          <a:chOff x="0" y="0"/>
          <a:chExt cx="0" cy="0"/>
        </a:xfrm>
      </p:grpSpPr>
      <p:sp>
        <p:nvSpPr>
          <p:cNvPr id="2" name="Cuadro de texto 5">
            <a:extLst>
              <a:ext uri="{FF2B5EF4-FFF2-40B4-BE49-F238E27FC236}">
                <a16:creationId xmlns:a16="http://schemas.microsoft.com/office/drawing/2014/main" id="{BBA29FFA-00E0-3F2A-109D-098E0C1674F5}"/>
              </a:ext>
            </a:extLst>
          </p:cNvPr>
          <p:cNvSpPr txBox="1"/>
          <p:nvPr/>
        </p:nvSpPr>
        <p:spPr>
          <a:xfrm>
            <a:off x="3215005" y="442595"/>
            <a:ext cx="4406265" cy="215444"/>
          </a:xfrm>
          <a:prstGeom prst="rect">
            <a:avLst/>
          </a:prstGeom>
          <a:noFill/>
        </p:spPr>
        <p:txBody>
          <a:bodyPr wrap="square" rtlCol="0">
            <a:spAutoFit/>
          </a:bodyPr>
          <a:lstStyle/>
          <a:p>
            <a:r>
              <a:rPr lang="es-ES" altLang="en-US" sz="800" b="1">
                <a:solidFill>
                  <a:srgbClr val="6E6E71"/>
                </a:solidFill>
                <a:latin typeface="Raleway Bold" charset="0"/>
                <a:cs typeface="Raleway Bold" charset="0"/>
              </a:rPr>
              <a:t>D I R E TIPAT   </a:t>
            </a:r>
            <a:endParaRPr lang="es-ES" altLang="en-US" sz="800" b="1" dirty="0">
              <a:solidFill>
                <a:srgbClr val="6E6E71"/>
              </a:solidFill>
              <a:latin typeface="Raleway Bold" charset="0"/>
              <a:cs typeface="Raleway Bold" charset="0"/>
            </a:endParaRPr>
          </a:p>
        </p:txBody>
      </p:sp>
      <p:sp>
        <p:nvSpPr>
          <p:cNvPr id="6" name="Rectángulo 5">
            <a:extLst>
              <a:ext uri="{FF2B5EF4-FFF2-40B4-BE49-F238E27FC236}">
                <a16:creationId xmlns:a16="http://schemas.microsoft.com/office/drawing/2014/main" id="{53829DE3-25DA-4DF3-FC01-070759E70EC2}"/>
              </a:ext>
            </a:extLst>
          </p:cNvPr>
          <p:cNvSpPr/>
          <p:nvPr/>
        </p:nvSpPr>
        <p:spPr>
          <a:xfrm>
            <a:off x="3246303" y="644356"/>
            <a:ext cx="6834131" cy="461665"/>
          </a:xfrm>
          <a:prstGeom prst="rect">
            <a:avLst/>
          </a:prstGeom>
        </p:spPr>
        <p:txBody>
          <a:bodyPr wrap="square">
            <a:spAutoFit/>
          </a:bodyPr>
          <a:lstStyle/>
          <a:p>
            <a:pPr algn="ctr"/>
            <a:r>
              <a:rPr lang="es-PA" sz="2400" b="1" dirty="0">
                <a:solidFill>
                  <a:prstClr val="black"/>
                </a:solidFill>
                <a:latin typeface="Avenir Book" panose="02000503020000020003" pitchFamily="2" charset="0"/>
              </a:rPr>
              <a:t>PROGRAMACIONES </a:t>
            </a:r>
          </a:p>
        </p:txBody>
      </p:sp>
      <p:graphicFrame>
        <p:nvGraphicFramePr>
          <p:cNvPr id="7" name="Diagrama 6">
            <a:extLst>
              <a:ext uri="{FF2B5EF4-FFF2-40B4-BE49-F238E27FC236}">
                <a16:creationId xmlns:a16="http://schemas.microsoft.com/office/drawing/2014/main" id="{7082521F-399A-F3A0-EB70-1248C0B93F53}"/>
              </a:ext>
            </a:extLst>
          </p:cNvPr>
          <p:cNvGraphicFramePr/>
          <p:nvPr>
            <p:extLst>
              <p:ext uri="{D42A27DB-BD31-4B8C-83A1-F6EECF244321}">
                <p14:modId xmlns:p14="http://schemas.microsoft.com/office/powerpoint/2010/main" val="4072010564"/>
              </p:ext>
            </p:extLst>
          </p:nvPr>
        </p:nvGraphicFramePr>
        <p:xfrm>
          <a:off x="-322600" y="1687474"/>
          <a:ext cx="9510474" cy="4910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CDF7910B-EBB2-3C5E-5F4A-B7CABB1794D4}"/>
              </a:ext>
            </a:extLst>
          </p:cNvPr>
          <p:cNvPicPr>
            <a:picLocks noChangeAspect="1"/>
          </p:cNvPicPr>
          <p:nvPr/>
        </p:nvPicPr>
        <p:blipFill>
          <a:blip r:embed="rId8"/>
          <a:stretch>
            <a:fillRect/>
          </a:stretch>
        </p:blipFill>
        <p:spPr>
          <a:xfrm>
            <a:off x="7224097" y="1307781"/>
            <a:ext cx="4454759" cy="5107623"/>
          </a:xfrm>
          <a:prstGeom prst="rect">
            <a:avLst/>
          </a:prstGeom>
        </p:spPr>
      </p:pic>
    </p:spTree>
    <p:extLst>
      <p:ext uri="{BB962C8B-B14F-4D97-AF65-F5344CB8AC3E}">
        <p14:creationId xmlns:p14="http://schemas.microsoft.com/office/powerpoint/2010/main" val="1470270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pSp>
        <p:nvGrpSpPr>
          <p:cNvPr id="5" name="Grupo 4"/>
          <p:cNvGrpSpPr/>
          <p:nvPr/>
        </p:nvGrpSpPr>
        <p:grpSpPr>
          <a:xfrm>
            <a:off x="264837" y="2809720"/>
            <a:ext cx="4428706" cy="1583130"/>
            <a:chOff x="147219" y="373544"/>
            <a:chExt cx="11739982" cy="1583130"/>
          </a:xfrm>
        </p:grpSpPr>
        <p:sp>
          <p:nvSpPr>
            <p:cNvPr id="7" name="Rectángulo 6"/>
            <p:cNvSpPr/>
            <p:nvPr/>
          </p:nvSpPr>
          <p:spPr>
            <a:xfrm>
              <a:off x="241005" y="924780"/>
              <a:ext cx="11646196" cy="40011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dirty="0">
                <a:ln>
                  <a:noFill/>
                </a:ln>
                <a:solidFill>
                  <a:prstClr val="black"/>
                </a:solidFill>
                <a:effectLst/>
                <a:uLnTx/>
                <a:uFillTx/>
                <a:latin typeface="Raleway" pitchFamily="2" charset="0"/>
              </a:endParaRPr>
            </a:p>
          </p:txBody>
        </p:sp>
        <p:sp>
          <p:nvSpPr>
            <p:cNvPr id="8" name="Rectángulo 7"/>
            <p:cNvSpPr/>
            <p:nvPr/>
          </p:nvSpPr>
          <p:spPr>
            <a:xfrm>
              <a:off x="241003" y="373544"/>
              <a:ext cx="56685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latin typeface="Raleway" pitchFamily="2" charset="0"/>
              </a:endParaRPr>
            </a:p>
          </p:txBody>
        </p:sp>
        <p:sp>
          <p:nvSpPr>
            <p:cNvPr id="11" name="2 Subtítulo"/>
            <p:cNvSpPr txBox="1">
              <a:spLocks/>
            </p:cNvSpPr>
            <p:nvPr/>
          </p:nvSpPr>
          <p:spPr>
            <a:xfrm>
              <a:off x="147219" y="944686"/>
              <a:ext cx="11527607" cy="1011988"/>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70000"/>
                </a:lnSpc>
                <a:spcBef>
                  <a:spcPts val="750"/>
                </a:spcBef>
                <a:spcAft>
                  <a:spcPts val="0"/>
                </a:spcAft>
                <a:buClrTx/>
                <a:buSzTx/>
                <a:buFont typeface="Arial" panose="020B0604020202020204" pitchFamily="34" charset="0"/>
                <a:buNone/>
                <a:tabLst/>
                <a:defRPr/>
              </a:pPr>
              <a:r>
                <a:rPr kumimoji="0" lang="es-ES" sz="8000" b="1" i="0" u="none" strike="noStrike" kern="1200" cap="none" spc="0" normalizeH="0" baseline="0" noProof="0" dirty="0">
                  <a:ln>
                    <a:noFill/>
                  </a:ln>
                  <a:solidFill>
                    <a:prstClr val="black"/>
                  </a:solidFill>
                  <a:effectLst/>
                  <a:uLnTx/>
                  <a:uFillTx/>
                  <a:latin typeface="Raleway" pitchFamily="2" charset="0"/>
                  <a:cs typeface="Lucida Sans Unicode" panose="020B0602030504020204" pitchFamily="34" charset="0"/>
                </a:rPr>
                <a:t>COMITÉ PARA LA ERRADICACIÓN DEL TRABAJO INFANTIL Y PROTECCIÓN DE LA PERSONA ADOLESCENTE TRABAJADORA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s-ES" sz="8000" b="0" i="0" u="none" strike="noStrike" kern="1200" cap="none" spc="0" normalizeH="0" baseline="0" noProof="0" dirty="0">
                <a:ln>
                  <a:noFill/>
                </a:ln>
                <a:solidFill>
                  <a:prstClr val="black"/>
                </a:solidFill>
                <a:effectLst/>
                <a:uLnTx/>
                <a:uFillTx/>
                <a:latin typeface="Raleway" pitchFamily="2" charset="0"/>
                <a:cs typeface="Lucida Sans Unicode" panose="020B0602030504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s-ES" sz="1700" b="0" i="0" u="none" strike="noStrike" kern="1200" cap="none" spc="0" normalizeH="0" baseline="0" noProof="0" dirty="0">
                <a:ln>
                  <a:noFill/>
                </a:ln>
                <a:solidFill>
                  <a:prstClr val="black"/>
                </a:solidFill>
                <a:effectLst/>
                <a:uLnTx/>
                <a:uFillTx/>
                <a:latin typeface="Raleway" pitchFamily="2" charset="0"/>
                <a:cs typeface="Lucida Sans Unicode" panose="020B0602030504020204" pitchFamily="34" charset="0"/>
              </a:endParaRPr>
            </a:p>
          </p:txBody>
        </p:sp>
      </p:grpSp>
      <p:pic>
        <p:nvPicPr>
          <p:cNvPr id="2" name="Imagen 1">
            <a:extLst>
              <a:ext uri="{FF2B5EF4-FFF2-40B4-BE49-F238E27FC236}">
                <a16:creationId xmlns:a16="http://schemas.microsoft.com/office/drawing/2014/main" id="{8A3A660A-B5E3-7894-EBC6-558D6019C38D}"/>
              </a:ext>
            </a:extLst>
          </p:cNvPr>
          <p:cNvPicPr>
            <a:picLocks noChangeAspect="1"/>
          </p:cNvPicPr>
          <p:nvPr/>
        </p:nvPicPr>
        <p:blipFill>
          <a:blip r:embed="rId3"/>
          <a:stretch>
            <a:fillRect/>
          </a:stretch>
        </p:blipFill>
        <p:spPr>
          <a:xfrm>
            <a:off x="4545172" y="658039"/>
            <a:ext cx="6596069" cy="5935266"/>
          </a:xfrm>
          <a:prstGeom prst="rect">
            <a:avLst/>
          </a:prstGeom>
        </p:spPr>
      </p:pic>
      <p:pic>
        <p:nvPicPr>
          <p:cNvPr id="3" name="Imagen 2">
            <a:extLst>
              <a:ext uri="{FF2B5EF4-FFF2-40B4-BE49-F238E27FC236}">
                <a16:creationId xmlns:a16="http://schemas.microsoft.com/office/drawing/2014/main" id="{A0C35A2E-1994-BD9A-8009-059F11C0ABB8}"/>
              </a:ext>
            </a:extLst>
          </p:cNvPr>
          <p:cNvPicPr>
            <a:picLocks noChangeAspect="1"/>
          </p:cNvPicPr>
          <p:nvPr/>
        </p:nvPicPr>
        <p:blipFill>
          <a:blip r:embed="rId4"/>
          <a:stretch>
            <a:fillRect/>
          </a:stretch>
        </p:blipFill>
        <p:spPr>
          <a:xfrm>
            <a:off x="1183106" y="1264742"/>
            <a:ext cx="2377646" cy="1914310"/>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aphicFrame>
        <p:nvGraphicFramePr>
          <p:cNvPr id="4" name="3 Diagrama"/>
          <p:cNvGraphicFramePr/>
          <p:nvPr>
            <p:extLst>
              <p:ext uri="{D42A27DB-BD31-4B8C-83A1-F6EECF244321}">
                <p14:modId xmlns:p14="http://schemas.microsoft.com/office/powerpoint/2010/main" val="2123737022"/>
              </p:ext>
            </p:extLst>
          </p:nvPr>
        </p:nvGraphicFramePr>
        <p:xfrm>
          <a:off x="1638236" y="1328773"/>
          <a:ext cx="9090570" cy="80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contenido"/>
          <p:cNvSpPr txBox="1">
            <a:spLocks/>
          </p:cNvSpPr>
          <p:nvPr/>
        </p:nvSpPr>
        <p:spPr>
          <a:xfrm>
            <a:off x="1182625" y="2281032"/>
            <a:ext cx="10363202" cy="413437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200000"/>
              </a:lnSpc>
              <a:buFont typeface="Arial" panose="020B0604020202020204" pitchFamily="34" charset="0"/>
              <a:buNone/>
            </a:pPr>
            <a:r>
              <a:rPr lang="es-PA"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es-PA"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Panamá en el año 1996, firma el primer memorando de entendimiento con OIT y Programa Internacional para la Erradicación del Trabajo Infantil (IPEC), con la finalidad de desarrollar programas, proyectos y acciones tendientes a prevenir y erradicar del Trabajo Infantil.</a:t>
            </a:r>
          </a:p>
          <a:p>
            <a:pPr algn="just">
              <a:buFont typeface="Arial" panose="020B0604020202020204" pitchFamily="34" charset="0"/>
              <a:buNone/>
            </a:pPr>
            <a:endParaRPr lang="es-PA"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lnSpc>
                <a:spcPct val="160000"/>
              </a:lnSpc>
              <a:buFont typeface="Arial" panose="020B0604020202020204" pitchFamily="34" charset="0"/>
              <a:buNone/>
            </a:pPr>
            <a:r>
              <a:rPr lang="es-PA"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es-PA" sz="1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s-ES"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2" name="Imagen 1">
            <a:extLst>
              <a:ext uri="{FF2B5EF4-FFF2-40B4-BE49-F238E27FC236}">
                <a16:creationId xmlns:a16="http://schemas.microsoft.com/office/drawing/2014/main" id="{2AA1ADC2-4ABE-02AD-F1A1-921EBA8F54EF}"/>
              </a:ext>
            </a:extLst>
          </p:cNvPr>
          <p:cNvPicPr>
            <a:picLocks noChangeAspect="1"/>
          </p:cNvPicPr>
          <p:nvPr/>
        </p:nvPicPr>
        <p:blipFill>
          <a:blip r:embed="rId8"/>
          <a:stretch>
            <a:fillRect/>
          </a:stretch>
        </p:blipFill>
        <p:spPr>
          <a:xfrm>
            <a:off x="5399087" y="4348218"/>
            <a:ext cx="2381250" cy="1914525"/>
          </a:xfrm>
          <a:prstGeom prst="rect">
            <a:avLst/>
          </a:prstGeom>
        </p:spPr>
      </p:pic>
    </p:spTree>
    <p:extLst>
      <p:ext uri="{BB962C8B-B14F-4D97-AF65-F5344CB8AC3E}">
        <p14:creationId xmlns:p14="http://schemas.microsoft.com/office/powerpoint/2010/main" val="325939528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aphicFrame>
        <p:nvGraphicFramePr>
          <p:cNvPr id="7" name="Diagrama 6">
            <a:extLst>
              <a:ext uri="{FF2B5EF4-FFF2-40B4-BE49-F238E27FC236}">
                <a16:creationId xmlns:a16="http://schemas.microsoft.com/office/drawing/2014/main" id="{68E69152-2BF9-C710-06E2-B22BA4B6084F}"/>
              </a:ext>
            </a:extLst>
          </p:cNvPr>
          <p:cNvGraphicFramePr/>
          <p:nvPr>
            <p:extLst>
              <p:ext uri="{D42A27DB-BD31-4B8C-83A1-F6EECF244321}">
                <p14:modId xmlns:p14="http://schemas.microsoft.com/office/powerpoint/2010/main" val="3950324721"/>
              </p:ext>
            </p:extLst>
          </p:nvPr>
        </p:nvGraphicFramePr>
        <p:xfrm>
          <a:off x="581893" y="1815834"/>
          <a:ext cx="11028213" cy="4211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6E55FDAD-DEBD-AB63-14E8-E5BCC712326D}"/>
              </a:ext>
            </a:extLst>
          </p:cNvPr>
          <p:cNvGraphicFramePr/>
          <p:nvPr>
            <p:extLst>
              <p:ext uri="{D42A27DB-BD31-4B8C-83A1-F6EECF244321}">
                <p14:modId xmlns:p14="http://schemas.microsoft.com/office/powerpoint/2010/main" val="1735050922"/>
              </p:ext>
            </p:extLst>
          </p:nvPr>
        </p:nvGraphicFramePr>
        <p:xfrm>
          <a:off x="2637472" y="1081832"/>
          <a:ext cx="8058234"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834708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pSp>
        <p:nvGrpSpPr>
          <p:cNvPr id="4" name="Grupo 3"/>
          <p:cNvGrpSpPr/>
          <p:nvPr/>
        </p:nvGrpSpPr>
        <p:grpSpPr>
          <a:xfrm>
            <a:off x="133265" y="2318681"/>
            <a:ext cx="3752935" cy="2220638"/>
            <a:chOff x="0" y="416"/>
            <a:chExt cx="7418785" cy="730335"/>
          </a:xfrm>
        </p:grpSpPr>
        <p:sp>
          <p:nvSpPr>
            <p:cNvPr id="5" name="Rectángulo redondeado 4"/>
            <p:cNvSpPr/>
            <p:nvPr/>
          </p:nvSpPr>
          <p:spPr>
            <a:xfrm>
              <a:off x="0" y="416"/>
              <a:ext cx="7418785" cy="730335"/>
            </a:xfrm>
            <a:prstGeom prst="round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p:spPr>
          <p:txBody>
            <a:bodyPr/>
            <a:lstStyle/>
            <a:p>
              <a:pPr algn="ctr"/>
              <a:endParaRPr lang="es-PA" sz="3200">
                <a:latin typeface="Raleway" pitchFamily="2" charset="0"/>
              </a:endParaRPr>
            </a:p>
          </p:txBody>
        </p:sp>
        <p:sp>
          <p:nvSpPr>
            <p:cNvPr id="6" name="Rectángulo 5"/>
            <p:cNvSpPr/>
            <p:nvPr/>
          </p:nvSpPr>
          <p:spPr>
            <a:xfrm>
              <a:off x="35652" y="36068"/>
              <a:ext cx="7347481" cy="659031"/>
            </a:xfrm>
            <a:prstGeom prst="rect">
              <a:avLst/>
            </a:prstGeom>
            <a:noFill/>
            <a:ln>
              <a:noFill/>
            </a:ln>
            <a:effectLst/>
          </p:spPr>
          <p:txBody>
            <a:bodyPr spcFirstLastPara="0" vert="horz" wrap="square" lIns="167640" tIns="167640" rIns="167640" bIns="167640" numCol="1" spcCol="1270" anchor="ctr" anchorCtr="0">
              <a:noAutofit/>
            </a:bodyPr>
            <a:lstStyle/>
            <a:p>
              <a:pPr marL="0" marR="0" lvl="0" indent="0" algn="ctr" defTabSz="1955800" rtl="0" eaLnBrk="1" fontAlgn="auto" latinLnBrk="0" hangingPunct="1">
                <a:lnSpc>
                  <a:spcPct val="90000"/>
                </a:lnSpc>
                <a:spcBef>
                  <a:spcPct val="0"/>
                </a:spcBef>
                <a:spcAft>
                  <a:spcPct val="35000"/>
                </a:spcAft>
                <a:buClrTx/>
                <a:buSzTx/>
                <a:buFontTx/>
                <a:buNone/>
                <a:tabLst/>
                <a:defRPr/>
              </a:pPr>
              <a:r>
                <a:rPr kumimoji="0" lang="es-ES" sz="3200" b="0" i="0" u="none" strike="noStrike" kern="1200" cap="none" spc="0" normalizeH="0" baseline="0" noProof="0" dirty="0">
                  <a:ln>
                    <a:noFill/>
                  </a:ln>
                  <a:solidFill>
                    <a:sysClr val="window" lastClr="FFFFFF"/>
                  </a:solidFill>
                  <a:effectLst/>
                  <a:uLnTx/>
                  <a:uFillTx/>
                  <a:latin typeface="Raleway" pitchFamily="2" charset="0"/>
                </a:rPr>
                <a:t>CREACIÓN DE CETIPPAT</a:t>
              </a:r>
              <a:endParaRPr kumimoji="0" lang="es-PA" sz="3200" b="0" i="0" u="none" strike="noStrike" kern="1200" cap="none" spc="0" normalizeH="0" baseline="0" noProof="0" dirty="0">
                <a:ln>
                  <a:noFill/>
                </a:ln>
                <a:solidFill>
                  <a:sysClr val="window" lastClr="FFFFFF"/>
                </a:solidFill>
                <a:effectLst/>
                <a:uLnTx/>
                <a:uFillTx/>
                <a:latin typeface="Raleway" pitchFamily="2" charset="0"/>
              </a:endParaRPr>
            </a:p>
          </p:txBody>
        </p:sp>
      </p:grpSp>
      <p:graphicFrame>
        <p:nvGraphicFramePr>
          <p:cNvPr id="2" name="Diagrama 1">
            <a:extLst>
              <a:ext uri="{FF2B5EF4-FFF2-40B4-BE49-F238E27FC236}">
                <a16:creationId xmlns:a16="http://schemas.microsoft.com/office/drawing/2014/main" id="{92B41A4B-2DE8-F73D-68D6-004E2D224F57}"/>
              </a:ext>
            </a:extLst>
          </p:cNvPr>
          <p:cNvGraphicFramePr/>
          <p:nvPr>
            <p:extLst>
              <p:ext uri="{D42A27DB-BD31-4B8C-83A1-F6EECF244321}">
                <p14:modId xmlns:p14="http://schemas.microsoft.com/office/powerpoint/2010/main" val="2847153536"/>
              </p:ext>
            </p:extLst>
          </p:nvPr>
        </p:nvGraphicFramePr>
        <p:xfrm>
          <a:off x="1472768" y="658038"/>
          <a:ext cx="10825911" cy="5879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aphicFrame>
        <p:nvGraphicFramePr>
          <p:cNvPr id="9" name="3 Diagrama"/>
          <p:cNvGraphicFramePr/>
          <p:nvPr>
            <p:extLst>
              <p:ext uri="{D42A27DB-BD31-4B8C-83A1-F6EECF244321}">
                <p14:modId xmlns:p14="http://schemas.microsoft.com/office/powerpoint/2010/main" val="1901282020"/>
              </p:ext>
            </p:extLst>
          </p:nvPr>
        </p:nvGraphicFramePr>
        <p:xfrm>
          <a:off x="2711624" y="923248"/>
          <a:ext cx="6768752" cy="80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2 Marcador de contenido"/>
          <p:cNvSpPr txBox="1">
            <a:spLocks/>
          </p:cNvSpPr>
          <p:nvPr/>
        </p:nvSpPr>
        <p:spPr>
          <a:xfrm>
            <a:off x="861420" y="2003557"/>
            <a:ext cx="10934340" cy="42111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5600" indent="-355600" algn="just">
              <a:lnSpc>
                <a:spcPct val="150000"/>
              </a:lnSpc>
              <a:buClr>
                <a:srgbClr val="0070C0"/>
              </a:buClr>
            </a:pPr>
            <a:r>
              <a:rPr lang="es-PA" sz="2400" dirty="0">
                <a:latin typeface="Raleway" pitchFamily="2" charset="0"/>
                <a:ea typeface="Malgun Gothic Semilight" panose="020B0502040204020203" pitchFamily="34" charset="-128"/>
                <a:cs typeface="Malgun Gothic Semilight" panose="020B0502040204020203" pitchFamily="34" charset="-128"/>
              </a:rPr>
              <a:t>Organismo permanente, encargado de asesorar, coordinar y concertar políticas de prevención.</a:t>
            </a:r>
          </a:p>
          <a:p>
            <a:pPr marL="354013" indent="-354013" algn="just">
              <a:lnSpc>
                <a:spcPct val="170000"/>
              </a:lnSpc>
              <a:buClr>
                <a:srgbClr val="0070C0"/>
              </a:buClr>
            </a:pPr>
            <a:r>
              <a:rPr lang="es-PA" sz="2400" dirty="0">
                <a:latin typeface="Raleway" pitchFamily="2" charset="0"/>
                <a:ea typeface="Malgun Gothic Semilight" panose="020B0502040204020203" pitchFamily="34" charset="-128"/>
                <a:cs typeface="Malgun Gothic Semilight" panose="020B0502040204020203" pitchFamily="34" charset="-128"/>
              </a:rPr>
              <a:t>Responsable de la concertación y participación del Gobierno, Empleadores, Trabajadores, ONG y Sociedad Civil, actores claves en el proceso de Erradicación del Trabajo Infantil.</a:t>
            </a:r>
          </a:p>
        </p:txBody>
      </p:sp>
    </p:spTree>
    <p:extLst>
      <p:ext uri="{BB962C8B-B14F-4D97-AF65-F5344CB8AC3E}">
        <p14:creationId xmlns:p14="http://schemas.microsoft.com/office/powerpoint/2010/main" val="736546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sp>
        <p:nvSpPr>
          <p:cNvPr id="4" name="Rectángulo 3"/>
          <p:cNvSpPr/>
          <p:nvPr/>
        </p:nvSpPr>
        <p:spPr>
          <a:xfrm>
            <a:off x="2519917" y="2453889"/>
            <a:ext cx="6821354" cy="1323439"/>
          </a:xfrm>
          <a:prstGeom prst="rect">
            <a:avLst/>
          </a:prstGeom>
        </p:spPr>
        <p:txBody>
          <a:bodyPr wrap="square">
            <a:spAutoFit/>
          </a:bodyPr>
          <a:lstStyle/>
          <a:p>
            <a:pPr lvl="0" algn="ctr">
              <a:buClr>
                <a:srgbClr val="0070C0"/>
              </a:buClr>
            </a:pPr>
            <a:r>
              <a:rPr lang="es-PA" sz="4000" b="1" dirty="0">
                <a:solidFill>
                  <a:srgbClr val="00206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DECRETO EJECUTIVO No. 2 DEL 20 DE FEBRERO DE 2024</a:t>
            </a:r>
            <a:endParaRPr lang="es-ES" sz="4000" b="1" dirty="0">
              <a:solidFill>
                <a:srgbClr val="00206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extLst>
      <p:ext uri="{BB962C8B-B14F-4D97-AF65-F5344CB8AC3E}">
        <p14:creationId xmlns:p14="http://schemas.microsoft.com/office/powerpoint/2010/main" val="236345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sp>
        <p:nvSpPr>
          <p:cNvPr id="4" name="Rectángulo 3"/>
          <p:cNvSpPr/>
          <p:nvPr/>
        </p:nvSpPr>
        <p:spPr>
          <a:xfrm>
            <a:off x="2073349" y="1252410"/>
            <a:ext cx="8325292" cy="830997"/>
          </a:xfrm>
          <a:prstGeom prst="rect">
            <a:avLst/>
          </a:prstGeom>
        </p:spPr>
        <p:txBody>
          <a:bodyPr wrap="square">
            <a:spAutoFit/>
          </a:bodyPr>
          <a:lstStyle/>
          <a:p>
            <a:pPr lvl="0" algn="ctr">
              <a:buClr>
                <a:srgbClr val="0070C0"/>
              </a:buClr>
            </a:pPr>
            <a:r>
              <a:rPr lang="es-PA" sz="2400" b="1" dirty="0">
                <a:solidFill>
                  <a:srgbClr val="00206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MODIFICACIONES REALIZADAS AL DECRETO EJECUTIVO No.25 DEL 15 DE ABRIL DE 1997</a:t>
            </a:r>
            <a:endParaRPr lang="es-ES" sz="2400" b="1" dirty="0">
              <a:solidFill>
                <a:srgbClr val="00206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6" name="Rectángulo 5"/>
          <p:cNvSpPr/>
          <p:nvPr/>
        </p:nvSpPr>
        <p:spPr>
          <a:xfrm>
            <a:off x="1155533" y="2305341"/>
            <a:ext cx="9680863" cy="1290161"/>
          </a:xfrm>
          <a:prstGeom prst="rect">
            <a:avLst/>
          </a:prstGeom>
        </p:spPr>
        <p:txBody>
          <a:bodyPr wrap="square">
            <a:spAutoFit/>
          </a:bodyPr>
          <a:lstStyle/>
          <a:p>
            <a:pPr marL="285750" indent="-285750" algn="just">
              <a:lnSpc>
                <a:spcPct val="150000"/>
              </a:lnSpc>
              <a:buClr>
                <a:srgbClr val="00B0F0"/>
              </a:buClr>
              <a:buFont typeface="Wingdings" panose="05000000000000000000" pitchFamily="2" charset="2"/>
              <a:buChar char="§"/>
            </a:pPr>
            <a:r>
              <a:rPr lang="es-PA" dirty="0">
                <a:latin typeface="Raleway" pitchFamily="2" charset="0"/>
                <a:ea typeface="Calibri" panose="020F0502020204030204" pitchFamily="34" charset="0"/>
              </a:rPr>
              <a:t>El CETIPPAT será presidido por el Ministro/a de Trabajo y Desarrollo Laboral y en ausencia de ambos, será presidido por uno de los Ministros de Estado que lo integran, luego de ser sometido a consideración de sus miembros</a:t>
            </a:r>
            <a:endParaRPr lang="es-PA" dirty="0">
              <a:latin typeface="Raleway" pitchFamily="2" charset="0"/>
            </a:endParaRPr>
          </a:p>
        </p:txBody>
      </p:sp>
      <p:sp>
        <p:nvSpPr>
          <p:cNvPr id="8" name="Rectángulo 7">
            <a:extLst>
              <a:ext uri="{FF2B5EF4-FFF2-40B4-BE49-F238E27FC236}">
                <a16:creationId xmlns:a16="http://schemas.microsoft.com/office/drawing/2014/main" id="{526A5DC3-63E8-D9F3-07ED-0A4FA9459560}"/>
              </a:ext>
            </a:extLst>
          </p:cNvPr>
          <p:cNvSpPr/>
          <p:nvPr/>
        </p:nvSpPr>
        <p:spPr>
          <a:xfrm>
            <a:off x="1155533" y="3481202"/>
            <a:ext cx="9928111" cy="2813655"/>
          </a:xfrm>
          <a:prstGeom prst="rect">
            <a:avLst/>
          </a:prstGeom>
        </p:spPr>
        <p:txBody>
          <a:bodyPr wrap="square">
            <a:spAutoFit/>
          </a:bodyPr>
          <a:lstStyle/>
          <a:p>
            <a:pPr marL="285750" indent="-285750">
              <a:buClr>
                <a:srgbClr val="00B0F0"/>
              </a:buClr>
              <a:buFont typeface="Arial" panose="020B0604020202020204" pitchFamily="34" charset="0"/>
              <a:buChar char="•"/>
            </a:pPr>
            <a:endParaRPr lang="es-PA" dirty="0">
              <a:solidFill>
                <a:prstClr val="black"/>
              </a:solidFill>
              <a:latin typeface="Raleway" pitchFamily="2" charset="0"/>
              <a:ea typeface="Calibri" panose="020F0502020204030204" pitchFamily="34" charset="0"/>
              <a:cs typeface="Times New Roman" panose="02020603050405020304" pitchFamily="18" charset="0"/>
            </a:endParaRPr>
          </a:p>
          <a:p>
            <a:pPr marL="285750" indent="-285750" algn="just">
              <a:lnSpc>
                <a:spcPct val="150000"/>
              </a:lnSpc>
              <a:buClr>
                <a:srgbClr val="00B0F0"/>
              </a:buClr>
              <a:buFont typeface="Arial" panose="020B0604020202020204" pitchFamily="34" charset="0"/>
              <a:buChar char="•"/>
            </a:pPr>
            <a:r>
              <a:rPr lang="es-PA" dirty="0">
                <a:latin typeface="Raleway" pitchFamily="2" charset="0"/>
                <a:ea typeface="Calibri" panose="020F0502020204030204" pitchFamily="34" charset="0"/>
                <a:cs typeface="Times New Roman" panose="02020603050405020304" pitchFamily="18" charset="0"/>
              </a:rPr>
              <a:t>Para el cumplimiento de sus funciones, el Comité contará con una unidad ejecutora denominada Secretaría Técnica, adscrita a la Dirección Contra el Trabajo Infantil y Protección de la Persona Adolescente Trabajadora (DIRETIPAT) </a:t>
            </a:r>
          </a:p>
          <a:p>
            <a:pPr marL="285750" indent="-285750" algn="just">
              <a:lnSpc>
                <a:spcPct val="150000"/>
              </a:lnSpc>
              <a:buClr>
                <a:srgbClr val="00B0F0"/>
              </a:buClr>
              <a:buFont typeface="Arial" panose="020B0604020202020204" pitchFamily="34" charset="0"/>
              <a:buChar char="•"/>
            </a:pPr>
            <a:endParaRPr lang="es-PA" dirty="0">
              <a:latin typeface="Raleway" pitchFamily="2" charset="0"/>
              <a:ea typeface="Calibri" panose="020F0502020204030204" pitchFamily="34" charset="0"/>
              <a:cs typeface="Times New Roman" panose="02020603050405020304" pitchFamily="18" charset="0"/>
            </a:endParaRPr>
          </a:p>
          <a:p>
            <a:pPr marL="285750" indent="-285750" algn="just">
              <a:lnSpc>
                <a:spcPct val="150000"/>
              </a:lnSpc>
              <a:buClr>
                <a:srgbClr val="00B0F0"/>
              </a:buClr>
              <a:buFont typeface="Arial" panose="020B0604020202020204" pitchFamily="34" charset="0"/>
              <a:buChar char="•"/>
            </a:pPr>
            <a:r>
              <a:rPr lang="es-MX" dirty="0">
                <a:latin typeface="Raleway" pitchFamily="2" charset="0"/>
                <a:ea typeface="Calibri" panose="020F0502020204030204" pitchFamily="34" charset="0"/>
                <a:cs typeface="Times New Roman" panose="02020603050405020304" pitchFamily="18" charset="0"/>
              </a:rPr>
              <a:t> El Ministerio de Trabajo y Desarrollo Laboral deberá incluir dentro de su presupuesto, los recursos financieros</a:t>
            </a:r>
            <a:endParaRPr lang="es-PA" dirty="0">
              <a:latin typeface="Raleway" pitchFamily="2" charset="0"/>
            </a:endParaRPr>
          </a:p>
        </p:txBody>
      </p:sp>
    </p:spTree>
    <p:extLst>
      <p:ext uri="{BB962C8B-B14F-4D97-AF65-F5344CB8AC3E}">
        <p14:creationId xmlns:p14="http://schemas.microsoft.com/office/powerpoint/2010/main" val="1624414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 de texto 5"/>
          <p:cNvSpPr txBox="1"/>
          <p:nvPr/>
        </p:nvSpPr>
        <p:spPr>
          <a:xfrm>
            <a:off x="3215005" y="442595"/>
            <a:ext cx="4406265" cy="215444"/>
          </a:xfrm>
          <a:prstGeom prst="rect">
            <a:avLst/>
          </a:prstGeom>
          <a:noFill/>
        </p:spPr>
        <p:txBody>
          <a:bodyPr wrap="square" rtlCol="0">
            <a:spAutoFit/>
          </a:bodyPr>
          <a:lstStyle/>
          <a:p>
            <a:r>
              <a:rPr lang="es-ES" altLang="en-US" sz="800" b="1" dirty="0">
                <a:solidFill>
                  <a:srgbClr val="6E6E71"/>
                </a:solidFill>
                <a:latin typeface="Raleway Bold" charset="0"/>
                <a:cs typeface="Raleway Bold" charset="0"/>
              </a:rPr>
              <a:t>D I R E TIPAT   </a:t>
            </a:r>
          </a:p>
        </p:txBody>
      </p:sp>
      <p:grpSp>
        <p:nvGrpSpPr>
          <p:cNvPr id="2" name="Grupo 1"/>
          <p:cNvGrpSpPr/>
          <p:nvPr/>
        </p:nvGrpSpPr>
        <p:grpSpPr>
          <a:xfrm>
            <a:off x="349535" y="1140823"/>
            <a:ext cx="11319951" cy="4940128"/>
            <a:chOff x="349535" y="1140823"/>
            <a:chExt cx="11319951" cy="4940128"/>
          </a:xfrm>
        </p:grpSpPr>
        <p:sp>
          <p:nvSpPr>
            <p:cNvPr id="5" name="Rectangle 5"/>
            <p:cNvSpPr>
              <a:spLocks noChangeArrowheads="1"/>
            </p:cNvSpPr>
            <p:nvPr/>
          </p:nvSpPr>
          <p:spPr bwMode="auto">
            <a:xfrm>
              <a:off x="8578774" y="2265321"/>
              <a:ext cx="2777204" cy="1043936"/>
            </a:xfrm>
            <a:prstGeom prst="rect">
              <a:avLst/>
            </a:prstGeom>
            <a:solidFill>
              <a:srgbClr val="5B9BD5">
                <a:lumMod val="40000"/>
                <a:lumOff val="60000"/>
              </a:srgbClr>
            </a:solidFill>
            <a:ln w="9525">
              <a:solidFill>
                <a:sysClr val="windowText" lastClr="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cs typeface="Arial" charset="0"/>
                </a:rPr>
                <a:t>Comité Para la Erradicación del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cs typeface="Arial" charset="0"/>
                </a:rPr>
                <a:t>Trabajo Infantil y Protección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cs typeface="Arial" charset="0"/>
                </a:rPr>
                <a:t>De la Persona Adolescente Trabajadora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0" i="0" u="none" strike="noStrike" kern="0" cap="none" spc="0" normalizeH="0" baseline="0" noProof="0" dirty="0">
                  <a:ln>
                    <a:noFill/>
                  </a:ln>
                  <a:solidFill>
                    <a:prstClr val="black"/>
                  </a:solidFill>
                  <a:effectLst/>
                  <a:uLnTx/>
                  <a:uFillTx/>
                  <a:latin typeface="Tahoma" pitchFamily="34" charset="0"/>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400" b="1" i="0" u="none" strike="noStrike" kern="0" cap="none" spc="0" normalizeH="0" baseline="0" noProof="0" dirty="0">
                <a:ln>
                  <a:noFill/>
                </a:ln>
                <a:solidFill>
                  <a:prstClr val="black"/>
                </a:solidFill>
                <a:effectLst/>
                <a:uLnTx/>
                <a:uFillTx/>
                <a:latin typeface="Corbel" pitchFamily="34" charset="0"/>
                <a:cs typeface="Arial" charset="0"/>
              </a:endParaRPr>
            </a:p>
          </p:txBody>
        </p:sp>
        <p:sp>
          <p:nvSpPr>
            <p:cNvPr id="6" name="Rectangle 6"/>
            <p:cNvSpPr>
              <a:spLocks noChangeArrowheads="1"/>
            </p:cNvSpPr>
            <p:nvPr/>
          </p:nvSpPr>
          <p:spPr bwMode="auto">
            <a:xfrm>
              <a:off x="4618517" y="2697121"/>
              <a:ext cx="3712855" cy="1150938"/>
            </a:xfrm>
            <a:prstGeom prst="rect">
              <a:avLst/>
            </a:prstGeom>
            <a:solidFill>
              <a:srgbClr val="5B9BD5">
                <a:lumMod val="40000"/>
                <a:lumOff val="60000"/>
              </a:srgbClr>
            </a:solidFill>
            <a:ln w="9525">
              <a:solidFill>
                <a:srgbClr val="5B9BD5">
                  <a:lumMod val="60000"/>
                  <a:lumOff val="40000"/>
                </a:srgbClr>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200" b="1" i="0" u="none" strike="noStrike" kern="0" cap="none" spc="0" normalizeH="0" baseline="0" noProof="0" dirty="0">
                <a:ln>
                  <a:noFill/>
                </a:ln>
                <a:solidFill>
                  <a:srgbClr val="DBF5F9"/>
                </a:solidFill>
                <a:effectLst/>
                <a:uLnTx/>
                <a:uFillTx/>
                <a:latin typeface="Corbel" pitchFamily="34"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Dirección Contra el  Trabajo</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 Infantil y  Protección del Adolescente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Trabajador</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400" b="1" i="0" u="none" strike="noStrike" kern="0" cap="none" spc="0" normalizeH="0" baseline="0" noProof="0" dirty="0">
                <a:ln>
                  <a:noFill/>
                </a:ln>
                <a:solidFill>
                  <a:prstClr val="black"/>
                </a:solidFill>
                <a:effectLst/>
                <a:uLnTx/>
                <a:uFillTx/>
                <a:latin typeface="Corbel" pitchFamily="34"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400" b="1" i="0" u="none" strike="noStrike" kern="0" cap="none" spc="0" normalizeH="0" baseline="0" noProof="0" dirty="0">
                <a:ln>
                  <a:noFill/>
                </a:ln>
                <a:solidFill>
                  <a:srgbClr val="DBF5F9"/>
                </a:solidFill>
                <a:effectLst/>
                <a:uLnTx/>
                <a:uFillTx/>
                <a:latin typeface="Tahoma" pitchFamily="34" charset="0"/>
                <a:cs typeface="Arial" charset="0"/>
              </a:endParaRPr>
            </a:p>
          </p:txBody>
        </p:sp>
        <p:sp>
          <p:nvSpPr>
            <p:cNvPr id="7" name="Rectangle 9"/>
            <p:cNvSpPr>
              <a:spLocks noChangeArrowheads="1"/>
            </p:cNvSpPr>
            <p:nvPr/>
          </p:nvSpPr>
          <p:spPr bwMode="auto">
            <a:xfrm>
              <a:off x="4949599" y="1401721"/>
              <a:ext cx="3110721" cy="287338"/>
            </a:xfrm>
            <a:prstGeom prst="rect">
              <a:avLst/>
            </a:prstGeom>
            <a:solidFill>
              <a:srgbClr val="5B9BD5">
                <a:lumMod val="20000"/>
                <a:lumOff val="80000"/>
              </a:srgbClr>
            </a:solidFill>
            <a:ln w="12700">
              <a:solidFill>
                <a:sysClr val="windowText" lastClr="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prstClr val="black"/>
                  </a:solidFill>
                  <a:effectLst/>
                  <a:uLnTx/>
                  <a:uFillTx/>
                  <a:latin typeface="Corbel" pitchFamily="34" charset="0"/>
                  <a:cs typeface="Arial" charset="0"/>
                </a:rPr>
                <a:t>Ministro/a</a:t>
              </a:r>
            </a:p>
          </p:txBody>
        </p:sp>
        <p:sp>
          <p:nvSpPr>
            <p:cNvPr id="8" name="Rectangle 11"/>
            <p:cNvSpPr>
              <a:spLocks noChangeArrowheads="1"/>
            </p:cNvSpPr>
            <p:nvPr/>
          </p:nvSpPr>
          <p:spPr bwMode="auto">
            <a:xfrm>
              <a:off x="4949599" y="1906546"/>
              <a:ext cx="3136188" cy="431800"/>
            </a:xfrm>
            <a:prstGeom prst="rect">
              <a:avLst/>
            </a:prstGeom>
            <a:solidFill>
              <a:srgbClr val="5B9BD5">
                <a:lumMod val="40000"/>
                <a:lumOff val="60000"/>
              </a:srgbClr>
            </a:solidFill>
            <a:ln w="12700" algn="ctr">
              <a:solidFill>
                <a:srgbClr val="5B9BD5">
                  <a:lumMod val="60000"/>
                  <a:lumOff val="40000"/>
                </a:srgbClr>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DBF5F9"/>
                </a:solidFill>
                <a:effectLst/>
                <a:uLnTx/>
                <a:uFillTx/>
                <a:latin typeface="Constantia"/>
                <a:cs typeface="Arial" charset="0"/>
              </a:endParaRPr>
            </a:p>
          </p:txBody>
        </p:sp>
        <p:sp>
          <p:nvSpPr>
            <p:cNvPr id="9" name="Text Box 12"/>
            <p:cNvSpPr txBox="1">
              <a:spLocks noChangeArrowheads="1"/>
            </p:cNvSpPr>
            <p:nvPr/>
          </p:nvSpPr>
          <p:spPr bwMode="auto">
            <a:xfrm>
              <a:off x="5533542" y="1987509"/>
              <a:ext cx="2062899" cy="366712"/>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prstClr val="black"/>
                  </a:solidFill>
                  <a:effectLst/>
                  <a:uLnTx/>
                  <a:uFillTx/>
                  <a:latin typeface="Corbel" pitchFamily="34" charset="0"/>
                  <a:cs typeface="Arial" charset="0"/>
                </a:rPr>
                <a:t>Viceministro/a</a:t>
              </a:r>
            </a:p>
          </p:txBody>
        </p:sp>
        <p:sp>
          <p:nvSpPr>
            <p:cNvPr id="10" name="Line 16"/>
            <p:cNvSpPr>
              <a:spLocks noChangeShapeType="1"/>
            </p:cNvSpPr>
            <p:nvPr/>
          </p:nvSpPr>
          <p:spPr bwMode="auto">
            <a:xfrm>
              <a:off x="6268984" y="3850018"/>
              <a:ext cx="0" cy="865188"/>
            </a:xfrm>
            <a:prstGeom prst="line">
              <a:avLst/>
            </a:prstGeom>
            <a:noFill/>
            <a:ln w="28575">
              <a:solidFill>
                <a:sysClr val="windowText" lastClr="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sp>
          <p:nvSpPr>
            <p:cNvPr id="11" name="Line 17"/>
            <p:cNvSpPr>
              <a:spLocks noChangeShapeType="1"/>
            </p:cNvSpPr>
            <p:nvPr/>
          </p:nvSpPr>
          <p:spPr bwMode="auto">
            <a:xfrm>
              <a:off x="6268473" y="1689059"/>
              <a:ext cx="0" cy="217487"/>
            </a:xfrm>
            <a:prstGeom prst="line">
              <a:avLst/>
            </a:prstGeom>
            <a:no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sp>
          <p:nvSpPr>
            <p:cNvPr id="12" name="Line 18"/>
            <p:cNvSpPr>
              <a:spLocks noChangeShapeType="1"/>
            </p:cNvSpPr>
            <p:nvPr/>
          </p:nvSpPr>
          <p:spPr bwMode="auto">
            <a:xfrm>
              <a:off x="6268473" y="2338346"/>
              <a:ext cx="0" cy="358775"/>
            </a:xfrm>
            <a:prstGeom prst="line">
              <a:avLst/>
            </a:prstGeom>
            <a:noFill/>
            <a:ln w="952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sp>
          <p:nvSpPr>
            <p:cNvPr id="13" name="Rectangle 20"/>
            <p:cNvSpPr>
              <a:spLocks noChangeArrowheads="1"/>
            </p:cNvSpPr>
            <p:nvPr/>
          </p:nvSpPr>
          <p:spPr bwMode="auto">
            <a:xfrm>
              <a:off x="349535" y="5217351"/>
              <a:ext cx="2557704" cy="863600"/>
            </a:xfrm>
            <a:prstGeom prst="rect">
              <a:avLst/>
            </a:prstGeom>
            <a:solidFill>
              <a:srgbClr val="5B9BD5">
                <a:lumMod val="40000"/>
                <a:lumOff val="60000"/>
              </a:srgbClr>
            </a:solidFill>
            <a:ln w="9525" algn="ctr">
              <a:solidFill>
                <a:sysClr val="windowText" lastClr="000000"/>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CAPACITACIÓN 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CONCIENCIACIÓN</a:t>
              </a:r>
            </a:p>
          </p:txBody>
        </p:sp>
        <p:sp>
          <p:nvSpPr>
            <p:cNvPr id="14" name="Rectangle 22"/>
            <p:cNvSpPr>
              <a:spLocks noChangeArrowheads="1"/>
            </p:cNvSpPr>
            <p:nvPr/>
          </p:nvSpPr>
          <p:spPr bwMode="auto">
            <a:xfrm>
              <a:off x="3020330" y="5217351"/>
              <a:ext cx="2227899" cy="863600"/>
            </a:xfrm>
            <a:prstGeom prst="rect">
              <a:avLst/>
            </a:prstGeom>
            <a:solidFill>
              <a:srgbClr val="5B9BD5">
                <a:lumMod val="40000"/>
                <a:lumOff val="60000"/>
              </a:srgbClr>
            </a:solidFill>
            <a:ln w="9525" algn="ctr">
              <a:solidFill>
                <a:srgbClr val="5B9BD5">
                  <a:lumMod val="60000"/>
                  <a:lumOff val="40000"/>
                </a:srgbClr>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PROGRAMA DE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ACCIÓN DIRECTA</a:t>
              </a:r>
            </a:p>
          </p:txBody>
        </p:sp>
        <p:sp>
          <p:nvSpPr>
            <p:cNvPr id="15" name="Rectangle 23"/>
            <p:cNvSpPr>
              <a:spLocks noChangeArrowheads="1"/>
            </p:cNvSpPr>
            <p:nvPr/>
          </p:nvSpPr>
          <p:spPr bwMode="auto">
            <a:xfrm>
              <a:off x="5402066" y="5217351"/>
              <a:ext cx="1732811" cy="863600"/>
            </a:xfrm>
            <a:prstGeom prst="rect">
              <a:avLst/>
            </a:prstGeom>
            <a:solidFill>
              <a:srgbClr val="5B9BD5">
                <a:lumMod val="40000"/>
                <a:lumOff val="60000"/>
              </a:srgbClr>
            </a:solidFill>
            <a:ln w="9525" algn="ctr">
              <a:solidFill>
                <a:sysClr val="windowText" lastClr="000000"/>
              </a:solidFill>
              <a:prstDash val="sysDot"/>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INVESTIGACIÓN 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DIAGNÓSTICO</a:t>
              </a:r>
            </a:p>
          </p:txBody>
        </p:sp>
        <p:sp>
          <p:nvSpPr>
            <p:cNvPr id="16" name="Line 27"/>
            <p:cNvSpPr>
              <a:spLocks noChangeShapeType="1"/>
            </p:cNvSpPr>
            <p:nvPr/>
          </p:nvSpPr>
          <p:spPr bwMode="auto">
            <a:xfrm>
              <a:off x="1338944" y="4674751"/>
              <a:ext cx="9055329" cy="40083"/>
            </a:xfrm>
            <a:prstGeom prst="line">
              <a:avLst/>
            </a:prstGeom>
            <a:noFill/>
            <a:ln w="9525">
              <a:solidFill>
                <a:sysClr val="windowText" lastClr="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sp>
          <p:nvSpPr>
            <p:cNvPr id="17" name="Line 28"/>
            <p:cNvSpPr>
              <a:spLocks noChangeShapeType="1"/>
            </p:cNvSpPr>
            <p:nvPr/>
          </p:nvSpPr>
          <p:spPr bwMode="auto">
            <a:xfrm>
              <a:off x="1341644" y="4674751"/>
              <a:ext cx="0" cy="503237"/>
            </a:xfrm>
            <a:prstGeom prst="line">
              <a:avLst/>
            </a:prstGeom>
            <a:noFill/>
            <a:ln w="28575">
              <a:solidFill>
                <a:sysClr val="windowText" lastClr="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sp>
          <p:nvSpPr>
            <p:cNvPr id="18" name="Line 29"/>
            <p:cNvSpPr>
              <a:spLocks noChangeShapeType="1"/>
            </p:cNvSpPr>
            <p:nvPr/>
          </p:nvSpPr>
          <p:spPr bwMode="auto">
            <a:xfrm>
              <a:off x="3873466" y="4674750"/>
              <a:ext cx="0" cy="503237"/>
            </a:xfrm>
            <a:prstGeom prst="line">
              <a:avLst/>
            </a:prstGeom>
            <a:noFill/>
            <a:ln w="28575">
              <a:solidFill>
                <a:sysClr val="windowText" lastClr="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sp>
          <p:nvSpPr>
            <p:cNvPr id="19" name="Line 30"/>
            <p:cNvSpPr>
              <a:spLocks noChangeShapeType="1"/>
            </p:cNvSpPr>
            <p:nvPr/>
          </p:nvSpPr>
          <p:spPr bwMode="auto">
            <a:xfrm flipH="1">
              <a:off x="6268473" y="4694792"/>
              <a:ext cx="0" cy="503237"/>
            </a:xfrm>
            <a:prstGeom prst="line">
              <a:avLst/>
            </a:prstGeom>
            <a:noFill/>
            <a:ln w="28575">
              <a:solidFill>
                <a:sysClr val="windowText" lastClr="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sp>
          <p:nvSpPr>
            <p:cNvPr id="20" name="Line 22"/>
            <p:cNvSpPr>
              <a:spLocks noChangeShapeType="1"/>
            </p:cNvSpPr>
            <p:nvPr/>
          </p:nvSpPr>
          <p:spPr bwMode="auto">
            <a:xfrm flipH="1">
              <a:off x="6268473" y="1833521"/>
              <a:ext cx="3465451" cy="0"/>
            </a:xfrm>
            <a:prstGeom prst="line">
              <a:avLst/>
            </a:prstGeom>
            <a:noFill/>
            <a:ln w="38100">
              <a:solidFill>
                <a:srgbClr val="000000"/>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sp>
          <p:nvSpPr>
            <p:cNvPr id="21" name="Line 18"/>
            <p:cNvSpPr>
              <a:spLocks noChangeShapeType="1"/>
            </p:cNvSpPr>
            <p:nvPr/>
          </p:nvSpPr>
          <p:spPr bwMode="auto">
            <a:xfrm>
              <a:off x="9733924" y="1833521"/>
              <a:ext cx="0" cy="431800"/>
            </a:xfrm>
            <a:prstGeom prst="line">
              <a:avLst/>
            </a:prstGeom>
            <a:noFill/>
            <a:ln w="38100" cap="flat" cmpd="sng" algn="ctr">
              <a:solidFill>
                <a:sysClr val="windowText" lastClr="000000"/>
              </a:solidFill>
              <a:prstDash val="dash"/>
              <a:miter lim="800000"/>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ea typeface="+mn-ea"/>
                <a:cs typeface="Arial" charset="0"/>
              </a:endParaRPr>
            </a:p>
          </p:txBody>
        </p:sp>
        <p:sp>
          <p:nvSpPr>
            <p:cNvPr id="22" name="WordArt 25"/>
            <p:cNvSpPr>
              <a:spLocks noChangeArrowheads="1" noChangeShapeType="1" noTextEdit="1"/>
            </p:cNvSpPr>
            <p:nvPr/>
          </p:nvSpPr>
          <p:spPr bwMode="auto">
            <a:xfrm>
              <a:off x="5491179" y="3620252"/>
              <a:ext cx="1746369" cy="169862"/>
            </a:xfrm>
            <a:prstGeom prst="rect">
              <a:avLst/>
            </a:prstGeom>
          </p:spPr>
          <p:txBody>
            <a:bodyPr wrap="none" fromWordArt="1">
              <a:prstTxWarp prst="textPlain">
                <a:avLst>
                  <a:gd name="adj" fmla="val 50000"/>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A" sz="1800" b="0" i="0" u="none" strike="noStrike" kern="10" cap="none" spc="0" normalizeH="0" baseline="0" noProof="0" dirty="0">
                  <a:ln w="12700">
                    <a:solidFill>
                      <a:srgbClr val="85DFD0"/>
                    </a:solidFill>
                    <a:round/>
                    <a:headEnd/>
                    <a:tailEnd/>
                  </a:ln>
                  <a:solidFill>
                    <a:prstClr val="black"/>
                  </a:solidFill>
                  <a:effectLst>
                    <a:outerShdw dist="45791" dir="2021404" algn="ctr" rotWithShape="0">
                      <a:srgbClr val="9999FF"/>
                    </a:outerShdw>
                  </a:effectLst>
                  <a:uLnTx/>
                  <a:uFillTx/>
                  <a:latin typeface="Arial Black"/>
                  <a:cs typeface="Arial" charset="0"/>
                </a:rPr>
                <a:t>DIRETIPAT</a:t>
              </a:r>
            </a:p>
          </p:txBody>
        </p:sp>
        <p:sp>
          <p:nvSpPr>
            <p:cNvPr id="23" name="Rectangle 23"/>
            <p:cNvSpPr>
              <a:spLocks noChangeArrowheads="1"/>
            </p:cNvSpPr>
            <p:nvPr/>
          </p:nvSpPr>
          <p:spPr bwMode="auto">
            <a:xfrm>
              <a:off x="7547966" y="5181164"/>
              <a:ext cx="1980355" cy="863600"/>
            </a:xfrm>
            <a:prstGeom prst="rect">
              <a:avLst/>
            </a:prstGeom>
            <a:solidFill>
              <a:srgbClr val="5B9BD5">
                <a:lumMod val="40000"/>
                <a:lumOff val="60000"/>
              </a:srgbClr>
            </a:solidFill>
            <a:ln w="9525" algn="ctr">
              <a:solidFill>
                <a:sysClr val="windowText" lastClr="000000"/>
              </a:solidFill>
              <a:prstDash val="sysDot"/>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CONTROL 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SEGUIMIENTO</a:t>
              </a:r>
            </a:p>
          </p:txBody>
        </p:sp>
        <p:sp>
          <p:nvSpPr>
            <p:cNvPr id="24" name="Line 30"/>
            <p:cNvSpPr>
              <a:spLocks noChangeShapeType="1"/>
            </p:cNvSpPr>
            <p:nvPr/>
          </p:nvSpPr>
          <p:spPr bwMode="auto">
            <a:xfrm flipH="1">
              <a:off x="10394724" y="4714114"/>
              <a:ext cx="0" cy="503237"/>
            </a:xfrm>
            <a:prstGeom prst="line">
              <a:avLst/>
            </a:prstGeom>
            <a:noFill/>
            <a:ln w="28575">
              <a:solidFill>
                <a:sysClr val="windowText" lastClr="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PA" sz="1800" b="0" i="0" u="none" strike="noStrike" kern="0" cap="none" spc="0" normalizeH="0" baseline="0" noProof="0">
                <a:ln>
                  <a:noFill/>
                </a:ln>
                <a:solidFill>
                  <a:prstClr val="black"/>
                </a:solidFill>
                <a:effectLst/>
                <a:uLnTx/>
                <a:uFillTx/>
                <a:latin typeface="Arial" charset="0"/>
                <a:cs typeface="Arial" charset="0"/>
              </a:endParaRPr>
            </a:p>
          </p:txBody>
        </p:sp>
        <p:cxnSp>
          <p:nvCxnSpPr>
            <p:cNvPr id="26" name="Conector recto 25"/>
            <p:cNvCxnSpPr>
              <a:stCxn id="7" idx="3"/>
            </p:cNvCxnSpPr>
            <p:nvPr/>
          </p:nvCxnSpPr>
          <p:spPr>
            <a:xfrm>
              <a:off x="8060320" y="1545390"/>
              <a:ext cx="2792737"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0853057" y="1545390"/>
              <a:ext cx="0" cy="719931"/>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8691154" y="1140823"/>
              <a:ext cx="1959429" cy="369332"/>
            </a:xfrm>
            <a:prstGeom prst="rect">
              <a:avLst/>
            </a:prstGeom>
            <a:noFill/>
          </p:spPr>
          <p:txBody>
            <a:bodyPr wrap="square" rtlCol="0">
              <a:spAutoFit/>
            </a:bodyPr>
            <a:lstStyle/>
            <a:p>
              <a:r>
                <a:rPr lang="es-PA" b="1" dirty="0"/>
                <a:t>PRESIDE CETIPPAT</a:t>
              </a:r>
            </a:p>
          </p:txBody>
        </p:sp>
        <p:sp>
          <p:nvSpPr>
            <p:cNvPr id="34" name="WordArt 25"/>
            <p:cNvSpPr>
              <a:spLocks noChangeArrowheads="1" noChangeShapeType="1" noTextEdit="1"/>
            </p:cNvSpPr>
            <p:nvPr/>
          </p:nvSpPr>
          <p:spPr bwMode="auto">
            <a:xfrm>
              <a:off x="9167747" y="3054650"/>
              <a:ext cx="1746369" cy="169862"/>
            </a:xfrm>
            <a:prstGeom prst="rect">
              <a:avLst/>
            </a:prstGeom>
          </p:spPr>
          <p:txBody>
            <a:bodyPr wrap="none" fromWordArt="1">
              <a:prstTxWarp prst="textPlain">
                <a:avLst>
                  <a:gd name="adj" fmla="val 50000"/>
                </a:avLst>
              </a:prstTxWarp>
            </a:bodyPr>
            <a:lstStyle/>
            <a:p>
              <a:pPr fontAlgn="base">
                <a:spcBef>
                  <a:spcPct val="0"/>
                </a:spcBef>
                <a:spcAft>
                  <a:spcPct val="0"/>
                </a:spcAft>
                <a:defRPr/>
              </a:pPr>
              <a:r>
                <a:rPr lang="es-PA" kern="10" dirty="0">
                  <a:ln w="12700">
                    <a:solidFill>
                      <a:srgbClr val="85DFD0"/>
                    </a:solidFill>
                    <a:round/>
                    <a:headEnd/>
                    <a:tailEnd/>
                  </a:ln>
                  <a:solidFill>
                    <a:prstClr val="black"/>
                  </a:solidFill>
                  <a:effectLst>
                    <a:outerShdw dist="45791" dir="2021404" algn="ctr" rotWithShape="0">
                      <a:srgbClr val="9999FF"/>
                    </a:outerShdw>
                  </a:effectLst>
                  <a:latin typeface="Arial Black"/>
                  <a:cs typeface="Arial" charset="0"/>
                </a:rPr>
                <a:t>CETIPPAT</a:t>
              </a:r>
            </a:p>
          </p:txBody>
        </p:sp>
        <p:cxnSp>
          <p:nvCxnSpPr>
            <p:cNvPr id="35" name="Conector recto 34"/>
            <p:cNvCxnSpPr/>
            <p:nvPr/>
          </p:nvCxnSpPr>
          <p:spPr>
            <a:xfrm>
              <a:off x="8337555" y="3732171"/>
              <a:ext cx="2515502"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0873224" y="3288878"/>
              <a:ext cx="2997" cy="443293"/>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8673211" y="3707407"/>
              <a:ext cx="2247088" cy="369332"/>
            </a:xfrm>
            <a:prstGeom prst="rect">
              <a:avLst/>
            </a:prstGeom>
            <a:noFill/>
          </p:spPr>
          <p:txBody>
            <a:bodyPr wrap="square" rtlCol="0">
              <a:spAutoFit/>
            </a:bodyPr>
            <a:lstStyle/>
            <a:p>
              <a:r>
                <a:rPr lang="es-PA" b="1" dirty="0"/>
                <a:t>SECRETARIA TÉCNICA</a:t>
              </a:r>
            </a:p>
          </p:txBody>
        </p:sp>
        <p:sp>
          <p:nvSpPr>
            <p:cNvPr id="42" name="Rectangle 22"/>
            <p:cNvSpPr>
              <a:spLocks noChangeArrowheads="1"/>
            </p:cNvSpPr>
            <p:nvPr/>
          </p:nvSpPr>
          <p:spPr bwMode="auto">
            <a:xfrm>
              <a:off x="9632361" y="5181164"/>
              <a:ext cx="2037125" cy="863600"/>
            </a:xfrm>
            <a:prstGeom prst="rect">
              <a:avLst/>
            </a:prstGeom>
            <a:solidFill>
              <a:srgbClr val="5B9BD5">
                <a:lumMod val="40000"/>
                <a:lumOff val="60000"/>
              </a:srgbClr>
            </a:solidFill>
            <a:ln w="9525" algn="ctr">
              <a:solidFill>
                <a:srgbClr val="5B9BD5">
                  <a:lumMod val="60000"/>
                  <a:lumOff val="40000"/>
                </a:srgbClr>
              </a:solid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POLITICA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ahoma" pitchFamily="34" charset="0"/>
                  <a:cs typeface="Arial" charset="0"/>
                </a:rPr>
                <a:t>Y DESARROLLO LOCAL</a:t>
              </a:r>
            </a:p>
          </p:txBody>
        </p:sp>
        <p:sp>
          <p:nvSpPr>
            <p:cNvPr id="43" name="WordArt 25"/>
            <p:cNvSpPr>
              <a:spLocks noChangeArrowheads="1" noChangeShapeType="1" noTextEdit="1"/>
            </p:cNvSpPr>
            <p:nvPr/>
          </p:nvSpPr>
          <p:spPr bwMode="auto">
            <a:xfrm>
              <a:off x="5388508" y="4514910"/>
              <a:ext cx="1746369" cy="169862"/>
            </a:xfrm>
            <a:prstGeom prst="rect">
              <a:avLst/>
            </a:prstGeom>
          </p:spPr>
          <p:txBody>
            <a:bodyPr wrap="none" fromWordArt="1">
              <a:prstTxWarp prst="textPlain">
                <a:avLst>
                  <a:gd name="adj" fmla="val 50000"/>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A" sz="1800" b="0" i="0" u="none" strike="noStrike" kern="10" cap="none" spc="0" normalizeH="0" baseline="0" noProof="0" dirty="0">
                  <a:ln w="12700">
                    <a:solidFill>
                      <a:srgbClr val="85DFD0"/>
                    </a:solidFill>
                    <a:round/>
                    <a:headEnd/>
                    <a:tailEnd/>
                  </a:ln>
                  <a:solidFill>
                    <a:prstClr val="black"/>
                  </a:solidFill>
                  <a:effectLst>
                    <a:outerShdw dist="45791" dir="2021404" algn="ctr" rotWithShape="0">
                      <a:srgbClr val="9999FF"/>
                    </a:outerShdw>
                  </a:effectLst>
                  <a:uLnTx/>
                  <a:uFillTx/>
                  <a:latin typeface="Arial Black"/>
                  <a:cs typeface="Arial" charset="0"/>
                </a:rPr>
                <a:t>DEPARTAMENTOS</a:t>
              </a:r>
            </a:p>
          </p:txBody>
        </p:sp>
        <p:graphicFrame>
          <p:nvGraphicFramePr>
            <p:cNvPr id="45" name="Diagrama 44"/>
            <p:cNvGraphicFramePr/>
            <p:nvPr>
              <p:extLst>
                <p:ext uri="{D42A27DB-BD31-4B8C-83A1-F6EECF244321}">
                  <p14:modId xmlns:p14="http://schemas.microsoft.com/office/powerpoint/2010/main" val="4186891600"/>
                </p:ext>
              </p:extLst>
            </p:nvPr>
          </p:nvGraphicFramePr>
          <p:xfrm>
            <a:off x="367538" y="1834930"/>
            <a:ext cx="3881358" cy="151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4123769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20" ma:contentTypeDescription="Create a new document." ma:contentTypeScope="" ma:versionID="5e3480a63866f9574a7dda57283db60c">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98d08865e6615b11315658b70de1385b"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114D0B-9D33-4231-B901-92A0338AACA6}"/>
</file>

<file path=customXml/itemProps2.xml><?xml version="1.0" encoding="utf-8"?>
<ds:datastoreItem xmlns:ds="http://schemas.openxmlformats.org/officeDocument/2006/customXml" ds:itemID="{896A0AFD-4D9F-4D35-B6F4-1F3E53ECE14D}"/>
</file>

<file path=customXml/itemProps3.xml><?xml version="1.0" encoding="utf-8"?>
<ds:datastoreItem xmlns:ds="http://schemas.openxmlformats.org/officeDocument/2006/customXml" ds:itemID="{56714CAE-0D32-4519-8E0A-B8304C322042}"/>
</file>

<file path=docProps/app.xml><?xml version="1.0" encoding="utf-8"?>
<Properties xmlns="http://schemas.openxmlformats.org/officeDocument/2006/extended-properties" xmlns:vt="http://schemas.openxmlformats.org/officeDocument/2006/docPropsVTypes">
  <TotalTime>9725</TotalTime>
  <Words>1011</Words>
  <Application>Microsoft Office PowerPoint</Application>
  <PresentationFormat>Panorámica</PresentationFormat>
  <Paragraphs>126</Paragraphs>
  <Slides>19</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19</vt:i4>
      </vt:variant>
    </vt:vector>
  </HeadingPairs>
  <TitlesOfParts>
    <vt:vector size="34" baseType="lpstr">
      <vt:lpstr>Malgun Gothic Semilight</vt:lpstr>
      <vt:lpstr>微软雅黑</vt:lpstr>
      <vt:lpstr>Arial</vt:lpstr>
      <vt:lpstr>Arial Black</vt:lpstr>
      <vt:lpstr>Avenir Book</vt:lpstr>
      <vt:lpstr>Calibri</vt:lpstr>
      <vt:lpstr>Calibri Light</vt:lpstr>
      <vt:lpstr>Constantia</vt:lpstr>
      <vt:lpstr>Corbel</vt:lpstr>
      <vt:lpstr>Lucida Console</vt:lpstr>
      <vt:lpstr>Raleway</vt:lpstr>
      <vt:lpstr>Raleway Bold</vt:lpstr>
      <vt:lpstr>Tahoma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Soymanuelmascu</dc:creator>
  <cp:lastModifiedBy>Cecilia CP. Pinzon</cp:lastModifiedBy>
  <cp:revision>51</cp:revision>
  <dcterms:created xsi:type="dcterms:W3CDTF">2024-07-22T19:30:29Z</dcterms:created>
  <dcterms:modified xsi:type="dcterms:W3CDTF">2025-07-09T13:53:36Z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3082-5.7.2.8094</vt:lpwstr>
  </property>
  <property fmtid="{D5CDD505-2E9C-101B-9397-08002B2CF9AE}" pid="3" name="ContentTypeId">
    <vt:lpwstr>0x0101003FD60DE7C51F8C40AF6F34765F7D2D84</vt:lpwstr>
  </property>
</Properties>
</file>